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3" r:id="rId4"/>
    <p:sldMasterId id="2147483690" r:id="rId5"/>
    <p:sldMasterId id="2147483739" r:id="rId6"/>
  </p:sldMasterIdLst>
  <p:notesMasterIdLst>
    <p:notesMasterId r:id="rId86"/>
  </p:notesMasterIdLst>
  <p:handoutMasterIdLst>
    <p:handoutMasterId r:id="rId87"/>
  </p:handoutMasterIdLst>
  <p:sldIdLst>
    <p:sldId id="320" r:id="rId7"/>
    <p:sldId id="1246" r:id="rId8"/>
    <p:sldId id="1247" r:id="rId9"/>
    <p:sldId id="1313" r:id="rId10"/>
    <p:sldId id="1312" r:id="rId11"/>
    <p:sldId id="1431" r:id="rId12"/>
    <p:sldId id="1428" r:id="rId13"/>
    <p:sldId id="2147483469" r:id="rId14"/>
    <p:sldId id="1248" r:id="rId15"/>
    <p:sldId id="1316" r:id="rId16"/>
    <p:sldId id="1140" r:id="rId17"/>
    <p:sldId id="1437" r:id="rId18"/>
    <p:sldId id="319" r:id="rId19"/>
    <p:sldId id="1392" r:id="rId20"/>
    <p:sldId id="499" r:id="rId21"/>
    <p:sldId id="1434" r:id="rId22"/>
    <p:sldId id="264" r:id="rId23"/>
    <p:sldId id="1449" r:id="rId24"/>
    <p:sldId id="1443" r:id="rId25"/>
    <p:sldId id="338" r:id="rId26"/>
    <p:sldId id="1397" r:id="rId27"/>
    <p:sldId id="1440" r:id="rId28"/>
    <p:sldId id="327" r:id="rId29"/>
    <p:sldId id="323" r:id="rId30"/>
    <p:sldId id="1263" r:id="rId31"/>
    <p:sldId id="1139" r:id="rId32"/>
    <p:sldId id="1138" r:id="rId33"/>
    <p:sldId id="1133" r:id="rId34"/>
    <p:sldId id="917" r:id="rId35"/>
    <p:sldId id="1096" r:id="rId36"/>
    <p:sldId id="1079" r:id="rId37"/>
    <p:sldId id="1091" r:id="rId38"/>
    <p:sldId id="1075" r:id="rId39"/>
    <p:sldId id="1082" r:id="rId40"/>
    <p:sldId id="1078" r:id="rId41"/>
    <p:sldId id="1077" r:id="rId42"/>
    <p:sldId id="1132" r:id="rId43"/>
    <p:sldId id="322" r:id="rId44"/>
    <p:sldId id="1442" r:id="rId45"/>
    <p:sldId id="321" r:id="rId46"/>
    <p:sldId id="1412" r:id="rId47"/>
    <p:sldId id="530" r:id="rId48"/>
    <p:sldId id="532" r:id="rId49"/>
    <p:sldId id="512" r:id="rId50"/>
    <p:sldId id="533" r:id="rId51"/>
    <p:sldId id="534" r:id="rId52"/>
    <p:sldId id="535" r:id="rId53"/>
    <p:sldId id="536" r:id="rId54"/>
    <p:sldId id="268" r:id="rId55"/>
    <p:sldId id="267" r:id="rId56"/>
    <p:sldId id="1232" r:id="rId57"/>
    <p:sldId id="1237" r:id="rId58"/>
    <p:sldId id="1236" r:id="rId59"/>
    <p:sldId id="1228" r:id="rId60"/>
    <p:sldId id="270" r:id="rId61"/>
    <p:sldId id="1233" r:id="rId62"/>
    <p:sldId id="1231" r:id="rId63"/>
    <p:sldId id="285" r:id="rId64"/>
    <p:sldId id="284" r:id="rId65"/>
    <p:sldId id="283" r:id="rId66"/>
    <p:sldId id="287" r:id="rId67"/>
    <p:sldId id="288" r:id="rId68"/>
    <p:sldId id="286" r:id="rId69"/>
    <p:sldId id="282" r:id="rId70"/>
    <p:sldId id="266" r:id="rId71"/>
    <p:sldId id="272" r:id="rId72"/>
    <p:sldId id="281" r:id="rId73"/>
    <p:sldId id="273" r:id="rId74"/>
    <p:sldId id="256" r:id="rId75"/>
    <p:sldId id="257" r:id="rId76"/>
    <p:sldId id="1445" r:id="rId77"/>
    <p:sldId id="333" r:id="rId78"/>
    <p:sldId id="1446" r:id="rId79"/>
    <p:sldId id="334" r:id="rId80"/>
    <p:sldId id="336" r:id="rId81"/>
    <p:sldId id="332" r:id="rId82"/>
    <p:sldId id="335" r:id="rId83"/>
    <p:sldId id="337" r:id="rId84"/>
    <p:sldId id="1447" r:id="rId85"/>
  </p:sldIdLst>
  <p:sldSz cx="9144000" cy="6858000" type="screen4x3"/>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9261FBC-E6F5-4365-AA4F-53894F64F39A}">
          <p14:sldIdLst>
            <p14:sldId id="320"/>
            <p14:sldId id="1246"/>
            <p14:sldId id="1247"/>
            <p14:sldId id="1313"/>
            <p14:sldId id="1312"/>
            <p14:sldId id="1431"/>
            <p14:sldId id="1428"/>
            <p14:sldId id="2147483469"/>
            <p14:sldId id="1248"/>
            <p14:sldId id="1316"/>
            <p14:sldId id="1140"/>
            <p14:sldId id="1437"/>
            <p14:sldId id="319"/>
            <p14:sldId id="1392"/>
            <p14:sldId id="499"/>
            <p14:sldId id="1434"/>
            <p14:sldId id="264"/>
            <p14:sldId id="1449"/>
            <p14:sldId id="1443"/>
            <p14:sldId id="338"/>
            <p14:sldId id="1397"/>
            <p14:sldId id="1440"/>
            <p14:sldId id="327"/>
            <p14:sldId id="323"/>
            <p14:sldId id="1263"/>
            <p14:sldId id="1139"/>
            <p14:sldId id="1138"/>
            <p14:sldId id="1133"/>
            <p14:sldId id="917"/>
            <p14:sldId id="1096"/>
            <p14:sldId id="1079"/>
            <p14:sldId id="1091"/>
            <p14:sldId id="1075"/>
            <p14:sldId id="1082"/>
            <p14:sldId id="1078"/>
            <p14:sldId id="1077"/>
            <p14:sldId id="1132"/>
            <p14:sldId id="322"/>
            <p14:sldId id="1442"/>
            <p14:sldId id="321"/>
            <p14:sldId id="1412"/>
            <p14:sldId id="530"/>
            <p14:sldId id="532"/>
            <p14:sldId id="512"/>
            <p14:sldId id="533"/>
            <p14:sldId id="534"/>
            <p14:sldId id="535"/>
            <p14:sldId id="536"/>
            <p14:sldId id="268"/>
            <p14:sldId id="267"/>
            <p14:sldId id="1232"/>
            <p14:sldId id="1237"/>
            <p14:sldId id="1236"/>
            <p14:sldId id="1228"/>
            <p14:sldId id="270"/>
            <p14:sldId id="1233"/>
            <p14:sldId id="1231"/>
            <p14:sldId id="285"/>
            <p14:sldId id="284"/>
            <p14:sldId id="283"/>
            <p14:sldId id="287"/>
            <p14:sldId id="288"/>
            <p14:sldId id="286"/>
            <p14:sldId id="282"/>
            <p14:sldId id="266"/>
            <p14:sldId id="272"/>
            <p14:sldId id="281"/>
            <p14:sldId id="273"/>
            <p14:sldId id="256"/>
            <p14:sldId id="257"/>
            <p14:sldId id="1445"/>
            <p14:sldId id="333"/>
            <p14:sldId id="1446"/>
            <p14:sldId id="334"/>
            <p14:sldId id="336"/>
            <p14:sldId id="332"/>
            <p14:sldId id="335"/>
            <p14:sldId id="337"/>
            <p14:sldId id="1447"/>
          </p14:sldIdLst>
        </p14:section>
      </p14:sectionLst>
    </p:ex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5FD278-DF73-429B-8033-449A10F12A5C}" name="Escobar-Paz, Alexis M CIV USARMY ID-READINESS (USA)" initials="AE" userId="S::alexis.m.escobar-paz.naf@army.mil::c029a576-3d57-4774-b8b8-7b6cbe78ebc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6804D"/>
    <a:srgbClr val="0277BD"/>
    <a:srgbClr val="FCB6B6"/>
    <a:srgbClr val="91A198"/>
    <a:srgbClr val="1B7AB5"/>
    <a:srgbClr val="5B9BD5"/>
    <a:srgbClr val="221F20"/>
    <a:srgbClr val="FFCC01"/>
    <a:srgbClr val="000000"/>
    <a:srgbClr val="211F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98D23E-0728-433E-AA5B-D523192C4EE3}" v="7" dt="2026-06-16T16:21:27.48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824" y="114"/>
      </p:cViewPr>
      <p:guideLst>
        <p:guide orient="horz" pos="2880"/>
        <p:guide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viewProps" Target="view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theme" Target="theme/theme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notesMaster" Target="notesMasters/notesMaster1.xml"/><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microsoft.com/office/2016/11/relationships/changesInfo" Target="changesInfos/changesInfo1.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handoutMaster" Target="handoutMasters/handoutMaster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riano Gonzalez, Bryan A CIV USARMY ID-READINESS (USA)" userId="S::bryan.a.sorianogonzalez.naf@army.mil::8c64021b-a0c6-4905-aa61-5834c7de34dd" providerId="AD" clId="Web-{341DDF5C-33BF-EBDF-16A3-D09C0316F6C7}"/>
    <pc:docChg chg="modSld sldOrd">
      <pc:chgData name="Soriano Gonzalez, Bryan A CIV USARMY ID-READINESS (USA)" userId="S::bryan.a.sorianogonzalez.naf@army.mil::8c64021b-a0c6-4905-aa61-5834c7de34dd" providerId="AD" clId="Web-{341DDF5C-33BF-EBDF-16A3-D09C0316F6C7}" dt="2026-06-10T16:19:17.907" v="118" actId="20577"/>
      <pc:docMkLst>
        <pc:docMk/>
      </pc:docMkLst>
      <pc:sldChg chg="modSp">
        <pc:chgData name="Soriano Gonzalez, Bryan A CIV USARMY ID-READINESS (USA)" userId="S::bryan.a.sorianogonzalez.naf@army.mil::8c64021b-a0c6-4905-aa61-5834c7de34dd" providerId="AD" clId="Web-{341DDF5C-33BF-EBDF-16A3-D09C0316F6C7}" dt="2026-06-10T16:15:39.010" v="68" actId="20577"/>
        <pc:sldMkLst>
          <pc:docMk/>
          <pc:sldMk cId="3929570416" sldId="1248"/>
        </pc:sldMkLst>
        <pc:spChg chg="mod">
          <ac:chgData name="Soriano Gonzalez, Bryan A CIV USARMY ID-READINESS (USA)" userId="S::bryan.a.sorianogonzalez.naf@army.mil::8c64021b-a0c6-4905-aa61-5834c7de34dd" providerId="AD" clId="Web-{341DDF5C-33BF-EBDF-16A3-D09C0316F6C7}" dt="2026-06-10T16:15:39.010" v="68" actId="20577"/>
          <ac:spMkLst>
            <pc:docMk/>
            <pc:sldMk cId="3929570416" sldId="1248"/>
            <ac:spMk id="7" creationId="{DE7596FA-9BAE-1A55-07D6-079EEA090260}"/>
          </ac:spMkLst>
        </pc:spChg>
        <pc:picChg chg="mod">
          <ac:chgData name="Soriano Gonzalez, Bryan A CIV USARMY ID-READINESS (USA)" userId="S::bryan.a.sorianogonzalez.naf@army.mil::8c64021b-a0c6-4905-aa61-5834c7de34dd" providerId="AD" clId="Web-{341DDF5C-33BF-EBDF-16A3-D09C0316F6C7}" dt="2026-06-10T16:14:41.352" v="54" actId="1076"/>
          <ac:picMkLst>
            <pc:docMk/>
            <pc:sldMk cId="3929570416" sldId="1248"/>
            <ac:picMk id="9" creationId="{04391092-6A55-3A6C-6CD7-B151735A6DCC}"/>
          </ac:picMkLst>
        </pc:picChg>
      </pc:sldChg>
      <pc:sldChg chg="modSp ord">
        <pc:chgData name="Soriano Gonzalez, Bryan A CIV USARMY ID-READINESS (USA)" userId="S::bryan.a.sorianogonzalez.naf@army.mil::8c64021b-a0c6-4905-aa61-5834c7de34dd" providerId="AD" clId="Web-{341DDF5C-33BF-EBDF-16A3-D09C0316F6C7}" dt="2026-06-10T16:19:17.907" v="118" actId="20577"/>
        <pc:sldMkLst>
          <pc:docMk/>
          <pc:sldMk cId="2782864859" sldId="1316"/>
        </pc:sldMkLst>
        <pc:spChg chg="mod">
          <ac:chgData name="Soriano Gonzalez, Bryan A CIV USARMY ID-READINESS (USA)" userId="S::bryan.a.sorianogonzalez.naf@army.mil::8c64021b-a0c6-4905-aa61-5834c7de34dd" providerId="AD" clId="Web-{341DDF5C-33BF-EBDF-16A3-D09C0316F6C7}" dt="2026-06-10T16:19:17.907" v="118" actId="20577"/>
          <ac:spMkLst>
            <pc:docMk/>
            <pc:sldMk cId="2782864859" sldId="1316"/>
            <ac:spMk id="7" creationId="{918AA244-9E3E-BD8E-9349-18B79F1AF069}"/>
          </ac:spMkLst>
        </pc:spChg>
      </pc:sldChg>
    </pc:docChg>
  </pc:docChgLst>
  <pc:docChgLst>
    <pc:chgData name="Soriano Gonzalez, Bryan A CIV USARMY ID-READINESS (USA)" userId="S::bryan.a.sorianogonzalez.naf@army.mil::8c64021b-a0c6-4905-aa61-5834c7de34dd" providerId="AD" clId="Web-{C1FBA43D-3820-CC4B-1B29-50C04CF744CA}"/>
    <pc:docChg chg="modSld">
      <pc:chgData name="Soriano Gonzalez, Bryan A CIV USARMY ID-READINESS (USA)" userId="S::bryan.a.sorianogonzalez.naf@army.mil::8c64021b-a0c6-4905-aa61-5834c7de34dd" providerId="AD" clId="Web-{C1FBA43D-3820-CC4B-1B29-50C04CF744CA}" dt="2026-06-08T21:00:53.721" v="323" actId="20577"/>
      <pc:docMkLst>
        <pc:docMk/>
      </pc:docMkLst>
      <pc:sldChg chg="modSp">
        <pc:chgData name="Soriano Gonzalez, Bryan A CIV USARMY ID-READINESS (USA)" userId="S::bryan.a.sorianogonzalez.naf@army.mil::8c64021b-a0c6-4905-aa61-5834c7de34dd" providerId="AD" clId="Web-{C1FBA43D-3820-CC4B-1B29-50C04CF744CA}" dt="2026-06-08T21:00:53.721" v="323" actId="20577"/>
        <pc:sldMkLst>
          <pc:docMk/>
          <pc:sldMk cId="3929570416" sldId="1248"/>
        </pc:sldMkLst>
        <pc:spChg chg="mod">
          <ac:chgData name="Soriano Gonzalez, Bryan A CIV USARMY ID-READINESS (USA)" userId="S::bryan.a.sorianogonzalez.naf@army.mil::8c64021b-a0c6-4905-aa61-5834c7de34dd" providerId="AD" clId="Web-{C1FBA43D-3820-CC4B-1B29-50C04CF744CA}" dt="2026-06-08T21:00:53.721" v="323" actId="20577"/>
          <ac:spMkLst>
            <pc:docMk/>
            <pc:sldMk cId="3929570416" sldId="1248"/>
            <ac:spMk id="7" creationId="{DE7596FA-9BAE-1A55-07D6-079EEA090260}"/>
          </ac:spMkLst>
        </pc:spChg>
      </pc:sldChg>
      <pc:sldChg chg="modSp">
        <pc:chgData name="Soriano Gonzalez, Bryan A CIV USARMY ID-READINESS (USA)" userId="S::bryan.a.sorianogonzalez.naf@army.mil::8c64021b-a0c6-4905-aa61-5834c7de34dd" providerId="AD" clId="Web-{C1FBA43D-3820-CC4B-1B29-50C04CF744CA}" dt="2026-06-08T18:09:22.270" v="321" actId="20577"/>
        <pc:sldMkLst>
          <pc:docMk/>
          <pc:sldMk cId="2782864859" sldId="1316"/>
        </pc:sldMkLst>
        <pc:spChg chg="mod">
          <ac:chgData name="Soriano Gonzalez, Bryan A CIV USARMY ID-READINESS (USA)" userId="S::bryan.a.sorianogonzalez.naf@army.mil::8c64021b-a0c6-4905-aa61-5834c7de34dd" providerId="AD" clId="Web-{C1FBA43D-3820-CC4B-1B29-50C04CF744CA}" dt="2026-06-08T18:09:22.270" v="321" actId="20577"/>
          <ac:spMkLst>
            <pc:docMk/>
            <pc:sldMk cId="2782864859" sldId="1316"/>
            <ac:spMk id="7" creationId="{918AA244-9E3E-BD8E-9349-18B79F1AF069}"/>
          </ac:spMkLst>
        </pc:spChg>
      </pc:sldChg>
    </pc:docChg>
  </pc:docChgLst>
  <pc:docChgLst>
    <pc:chgData name="Escobar-Paz, Alexis M CIV USARMY ID-READINESS (USA)" userId="c029a576-3d57-4774-b8b8-7b6cbe78ebcc" providerId="ADAL" clId="{6F7780A5-4CCA-410D-875D-27AEC9769CD4}"/>
    <pc:docChg chg="undo redo custSel addSld delSld modSld sldOrd modSection">
      <pc:chgData name="Escobar-Paz, Alexis M CIV USARMY ID-READINESS (USA)" userId="c029a576-3d57-4774-b8b8-7b6cbe78ebcc" providerId="ADAL" clId="{6F7780A5-4CCA-410D-875D-27AEC9769CD4}" dt="2026-06-16T16:23:17.006" v="1413" actId="1076"/>
      <pc:docMkLst>
        <pc:docMk/>
      </pc:docMkLst>
      <pc:sldChg chg="add del setBg">
        <pc:chgData name="Escobar-Paz, Alexis M CIV USARMY ID-READINESS (USA)" userId="c029a576-3d57-4774-b8b8-7b6cbe78ebcc" providerId="ADAL" clId="{6F7780A5-4CCA-410D-875D-27AEC9769CD4}" dt="2026-06-08T16:43:35.395" v="391"/>
        <pc:sldMkLst>
          <pc:docMk/>
          <pc:sldMk cId="2741650241" sldId="256"/>
        </pc:sldMkLst>
      </pc:sldChg>
      <pc:sldChg chg="addSp delSp modSp add mod">
        <pc:chgData name="Escobar-Paz, Alexis M CIV USARMY ID-READINESS (USA)" userId="c029a576-3d57-4774-b8b8-7b6cbe78ebcc" providerId="ADAL" clId="{6F7780A5-4CCA-410D-875D-27AEC9769CD4}" dt="2026-06-10T20:07:58.566" v="1278" actId="20577"/>
        <pc:sldMkLst>
          <pc:docMk/>
          <pc:sldMk cId="3875404517" sldId="257"/>
        </pc:sldMkLst>
        <pc:spChg chg="add mod">
          <ac:chgData name="Escobar-Paz, Alexis M CIV USARMY ID-READINESS (USA)" userId="c029a576-3d57-4774-b8b8-7b6cbe78ebcc" providerId="ADAL" clId="{6F7780A5-4CCA-410D-875D-27AEC9769CD4}" dt="2026-06-10T20:06:54.312" v="1213"/>
          <ac:spMkLst>
            <pc:docMk/>
            <pc:sldMk cId="3875404517" sldId="257"/>
            <ac:spMk id="3" creationId="{EEDFAD3A-D293-6E9C-FF81-6E02B0FC5B03}"/>
          </ac:spMkLst>
        </pc:spChg>
        <pc:spChg chg="mod">
          <ac:chgData name="Escobar-Paz, Alexis M CIV USARMY ID-READINESS (USA)" userId="c029a576-3d57-4774-b8b8-7b6cbe78ebcc" providerId="ADAL" clId="{6F7780A5-4CCA-410D-875D-27AEC9769CD4}" dt="2026-06-10T20:07:02.223" v="1215" actId="1076"/>
          <ac:spMkLst>
            <pc:docMk/>
            <pc:sldMk cId="3875404517" sldId="257"/>
            <ac:spMk id="4" creationId="{D2529A12-7CC8-49A5-BB3C-31CE1DB38220}"/>
          </ac:spMkLst>
        </pc:spChg>
        <pc:spChg chg="mod">
          <ac:chgData name="Escobar-Paz, Alexis M CIV USARMY ID-READINESS (USA)" userId="c029a576-3d57-4774-b8b8-7b6cbe78ebcc" providerId="ADAL" clId="{6F7780A5-4CCA-410D-875D-27AEC9769CD4}" dt="2026-06-10T20:06:22.628" v="1207" actId="1076"/>
          <ac:spMkLst>
            <pc:docMk/>
            <pc:sldMk cId="3875404517" sldId="257"/>
            <ac:spMk id="5" creationId="{C6AD3943-9493-4B79-B035-EE0F51399346}"/>
          </ac:spMkLst>
        </pc:spChg>
        <pc:spChg chg="add mod">
          <ac:chgData name="Escobar-Paz, Alexis M CIV USARMY ID-READINESS (USA)" userId="c029a576-3d57-4774-b8b8-7b6cbe78ebcc" providerId="ADAL" clId="{6F7780A5-4CCA-410D-875D-27AEC9769CD4}" dt="2026-06-10T20:07:58.566" v="1278" actId="20577"/>
          <ac:spMkLst>
            <pc:docMk/>
            <pc:sldMk cId="3875404517" sldId="257"/>
            <ac:spMk id="6" creationId="{B3357715-8D14-F752-DD5D-C1F40B73D7DD}"/>
          </ac:spMkLst>
        </pc:spChg>
        <pc:grpChg chg="mod">
          <ac:chgData name="Escobar-Paz, Alexis M CIV USARMY ID-READINESS (USA)" userId="c029a576-3d57-4774-b8b8-7b6cbe78ebcc" providerId="ADAL" clId="{6F7780A5-4CCA-410D-875D-27AEC9769CD4}" dt="2026-06-10T20:06:29.991" v="1209" actId="1076"/>
          <ac:grpSpMkLst>
            <pc:docMk/>
            <pc:sldMk cId="3875404517" sldId="257"/>
            <ac:grpSpMk id="15" creationId="{99DBB361-B0BD-44AF-8494-770F031D10AD}"/>
          </ac:grpSpMkLst>
        </pc:grpChg>
        <pc:picChg chg="mod">
          <ac:chgData name="Escobar-Paz, Alexis M CIV USARMY ID-READINESS (USA)" userId="c029a576-3d57-4774-b8b8-7b6cbe78ebcc" providerId="ADAL" clId="{6F7780A5-4CCA-410D-875D-27AEC9769CD4}" dt="2026-06-10T20:07:15.217" v="1217" actId="1076"/>
          <ac:picMkLst>
            <pc:docMk/>
            <pc:sldMk cId="3875404517" sldId="257"/>
            <ac:picMk id="7" creationId="{F107B3AA-F2C0-49FB-912D-B05C2ECFDECA}"/>
          </ac:picMkLst>
        </pc:picChg>
      </pc:sldChg>
      <pc:sldChg chg="addSp delSp modSp add del mod">
        <pc:chgData name="Escobar-Paz, Alexis M CIV USARMY ID-READINESS (USA)" userId="c029a576-3d57-4774-b8b8-7b6cbe78ebcc" providerId="ADAL" clId="{6F7780A5-4CCA-410D-875D-27AEC9769CD4}" dt="2026-06-08T16:44:49.463" v="442" actId="478"/>
        <pc:sldMkLst>
          <pc:docMk/>
          <pc:sldMk cId="3601465724" sldId="264"/>
        </pc:sldMkLst>
        <pc:spChg chg="add mod">
          <ac:chgData name="Escobar-Paz, Alexis M CIV USARMY ID-READINESS (USA)" userId="c029a576-3d57-4774-b8b8-7b6cbe78ebcc" providerId="ADAL" clId="{6F7780A5-4CCA-410D-875D-27AEC9769CD4}" dt="2026-06-08T16:44:41.452" v="440"/>
          <ac:spMkLst>
            <pc:docMk/>
            <pc:sldMk cId="3601465724" sldId="264"/>
            <ac:spMk id="2" creationId="{E9637A67-8C3F-D71A-D4B4-D444392E89BB}"/>
          </ac:spMkLst>
        </pc:spChg>
      </pc:sldChg>
      <pc:sldChg chg="add del">
        <pc:chgData name="Escobar-Paz, Alexis M CIV USARMY ID-READINESS (USA)" userId="c029a576-3d57-4774-b8b8-7b6cbe78ebcc" providerId="ADAL" clId="{6F7780A5-4CCA-410D-875D-27AEC9769CD4}" dt="2026-06-08T16:43:35.395" v="391"/>
        <pc:sldMkLst>
          <pc:docMk/>
          <pc:sldMk cId="525504431" sldId="266"/>
        </pc:sldMkLst>
      </pc:sldChg>
      <pc:sldChg chg="addSp modSp add">
        <pc:chgData name="Escobar-Paz, Alexis M CIV USARMY ID-READINESS (USA)" userId="c029a576-3d57-4774-b8b8-7b6cbe78ebcc" providerId="ADAL" clId="{6F7780A5-4CCA-410D-875D-27AEC9769CD4}" dt="2026-06-08T16:49:05.002" v="520"/>
        <pc:sldMkLst>
          <pc:docMk/>
          <pc:sldMk cId="940788948" sldId="267"/>
        </pc:sldMkLst>
        <pc:spChg chg="add mod">
          <ac:chgData name="Escobar-Paz, Alexis M CIV USARMY ID-READINESS (USA)" userId="c029a576-3d57-4774-b8b8-7b6cbe78ebcc" providerId="ADAL" clId="{6F7780A5-4CCA-410D-875D-27AEC9769CD4}" dt="2026-06-08T16:49:05.002" v="520"/>
          <ac:spMkLst>
            <pc:docMk/>
            <pc:sldMk cId="940788948" sldId="267"/>
            <ac:spMk id="2" creationId="{6891E4E0-7782-56D8-D0F3-A895B6A38895}"/>
          </ac:spMkLst>
        </pc:spChg>
      </pc:sldChg>
      <pc:sldChg chg="addSp modSp add del">
        <pc:chgData name="Escobar-Paz, Alexis M CIV USARMY ID-READINESS (USA)" userId="c029a576-3d57-4774-b8b8-7b6cbe78ebcc" providerId="ADAL" clId="{6F7780A5-4CCA-410D-875D-27AEC9769CD4}" dt="2026-06-08T16:49:03.851" v="519"/>
        <pc:sldMkLst>
          <pc:docMk/>
          <pc:sldMk cId="1626897007" sldId="268"/>
        </pc:sldMkLst>
        <pc:spChg chg="add mod">
          <ac:chgData name="Escobar-Paz, Alexis M CIV USARMY ID-READINESS (USA)" userId="c029a576-3d57-4774-b8b8-7b6cbe78ebcc" providerId="ADAL" clId="{6F7780A5-4CCA-410D-875D-27AEC9769CD4}" dt="2026-06-08T16:49:03.851" v="519"/>
          <ac:spMkLst>
            <pc:docMk/>
            <pc:sldMk cId="1626897007" sldId="268"/>
            <ac:spMk id="2" creationId="{2CA900CD-9EB6-E386-100D-777A75D832FA}"/>
          </ac:spMkLst>
        </pc:spChg>
      </pc:sldChg>
      <pc:sldChg chg="addSp modSp add del">
        <pc:chgData name="Escobar-Paz, Alexis M CIV USARMY ID-READINESS (USA)" userId="c029a576-3d57-4774-b8b8-7b6cbe78ebcc" providerId="ADAL" clId="{6F7780A5-4CCA-410D-875D-27AEC9769CD4}" dt="2026-06-08T16:49:08.779" v="525"/>
        <pc:sldMkLst>
          <pc:docMk/>
          <pc:sldMk cId="1272087800" sldId="270"/>
        </pc:sldMkLst>
        <pc:spChg chg="add mod">
          <ac:chgData name="Escobar-Paz, Alexis M CIV USARMY ID-READINESS (USA)" userId="c029a576-3d57-4774-b8b8-7b6cbe78ebcc" providerId="ADAL" clId="{6F7780A5-4CCA-410D-875D-27AEC9769CD4}" dt="2026-06-08T16:49:08.779" v="525"/>
          <ac:spMkLst>
            <pc:docMk/>
            <pc:sldMk cId="1272087800" sldId="270"/>
            <ac:spMk id="3" creationId="{74FF28D4-EBE1-87EB-EEB8-E32578098DCC}"/>
          </ac:spMkLst>
        </pc:spChg>
      </pc:sldChg>
      <pc:sldChg chg="add del">
        <pc:chgData name="Escobar-Paz, Alexis M CIV USARMY ID-READINESS (USA)" userId="c029a576-3d57-4774-b8b8-7b6cbe78ebcc" providerId="ADAL" clId="{6F7780A5-4CCA-410D-875D-27AEC9769CD4}" dt="2026-06-08T16:43:35.395" v="391"/>
        <pc:sldMkLst>
          <pc:docMk/>
          <pc:sldMk cId="2982031560" sldId="272"/>
        </pc:sldMkLst>
      </pc:sldChg>
      <pc:sldChg chg="add del">
        <pc:chgData name="Escobar-Paz, Alexis M CIV USARMY ID-READINESS (USA)" userId="c029a576-3d57-4774-b8b8-7b6cbe78ebcc" providerId="ADAL" clId="{6F7780A5-4CCA-410D-875D-27AEC9769CD4}" dt="2026-06-08T16:43:35.395" v="391"/>
        <pc:sldMkLst>
          <pc:docMk/>
          <pc:sldMk cId="587779187" sldId="273"/>
        </pc:sldMkLst>
      </pc:sldChg>
      <pc:sldChg chg="add del">
        <pc:chgData name="Escobar-Paz, Alexis M CIV USARMY ID-READINESS (USA)" userId="c029a576-3d57-4774-b8b8-7b6cbe78ebcc" providerId="ADAL" clId="{6F7780A5-4CCA-410D-875D-27AEC9769CD4}" dt="2026-06-08T16:43:35.395" v="391"/>
        <pc:sldMkLst>
          <pc:docMk/>
          <pc:sldMk cId="2587219422" sldId="281"/>
        </pc:sldMkLst>
      </pc:sldChg>
      <pc:sldChg chg="add del">
        <pc:chgData name="Escobar-Paz, Alexis M CIV USARMY ID-READINESS (USA)" userId="c029a576-3d57-4774-b8b8-7b6cbe78ebcc" providerId="ADAL" clId="{6F7780A5-4CCA-410D-875D-27AEC9769CD4}" dt="2026-06-08T16:43:35.395" v="391"/>
        <pc:sldMkLst>
          <pc:docMk/>
          <pc:sldMk cId="4185650644" sldId="282"/>
        </pc:sldMkLst>
      </pc:sldChg>
      <pc:sldChg chg="add del">
        <pc:chgData name="Escobar-Paz, Alexis M CIV USARMY ID-READINESS (USA)" userId="c029a576-3d57-4774-b8b8-7b6cbe78ebcc" providerId="ADAL" clId="{6F7780A5-4CCA-410D-875D-27AEC9769CD4}" dt="2026-06-08T16:43:35.395" v="391"/>
        <pc:sldMkLst>
          <pc:docMk/>
          <pc:sldMk cId="1234271497" sldId="283"/>
        </pc:sldMkLst>
      </pc:sldChg>
      <pc:sldChg chg="add del">
        <pc:chgData name="Escobar-Paz, Alexis M CIV USARMY ID-READINESS (USA)" userId="c029a576-3d57-4774-b8b8-7b6cbe78ebcc" providerId="ADAL" clId="{6F7780A5-4CCA-410D-875D-27AEC9769CD4}" dt="2026-06-08T16:43:35.395" v="391"/>
        <pc:sldMkLst>
          <pc:docMk/>
          <pc:sldMk cId="1145486300" sldId="284"/>
        </pc:sldMkLst>
      </pc:sldChg>
      <pc:sldChg chg="add del">
        <pc:chgData name="Escobar-Paz, Alexis M CIV USARMY ID-READINESS (USA)" userId="c029a576-3d57-4774-b8b8-7b6cbe78ebcc" providerId="ADAL" clId="{6F7780A5-4CCA-410D-875D-27AEC9769CD4}" dt="2026-06-08T16:43:35.395" v="391"/>
        <pc:sldMkLst>
          <pc:docMk/>
          <pc:sldMk cId="139424440" sldId="285"/>
        </pc:sldMkLst>
      </pc:sldChg>
      <pc:sldChg chg="add del">
        <pc:chgData name="Escobar-Paz, Alexis M CIV USARMY ID-READINESS (USA)" userId="c029a576-3d57-4774-b8b8-7b6cbe78ebcc" providerId="ADAL" clId="{6F7780A5-4CCA-410D-875D-27AEC9769CD4}" dt="2026-06-08T16:43:35.395" v="391"/>
        <pc:sldMkLst>
          <pc:docMk/>
          <pc:sldMk cId="2566963717" sldId="286"/>
        </pc:sldMkLst>
      </pc:sldChg>
      <pc:sldChg chg="add">
        <pc:chgData name="Escobar-Paz, Alexis M CIV USARMY ID-READINESS (USA)" userId="c029a576-3d57-4774-b8b8-7b6cbe78ebcc" providerId="ADAL" clId="{6F7780A5-4CCA-410D-875D-27AEC9769CD4}" dt="2026-06-08T16:43:35.395" v="391"/>
        <pc:sldMkLst>
          <pc:docMk/>
          <pc:sldMk cId="1597699230" sldId="287"/>
        </pc:sldMkLst>
      </pc:sldChg>
      <pc:sldChg chg="add">
        <pc:chgData name="Escobar-Paz, Alexis M CIV USARMY ID-READINESS (USA)" userId="c029a576-3d57-4774-b8b8-7b6cbe78ebcc" providerId="ADAL" clId="{6F7780A5-4CCA-410D-875D-27AEC9769CD4}" dt="2026-06-08T16:43:35.395" v="391"/>
        <pc:sldMkLst>
          <pc:docMk/>
          <pc:sldMk cId="2978004427" sldId="288"/>
        </pc:sldMkLst>
      </pc:sldChg>
      <pc:sldChg chg="addSp modSp add mod">
        <pc:chgData name="Escobar-Paz, Alexis M CIV USARMY ID-READINESS (USA)" userId="c029a576-3d57-4774-b8b8-7b6cbe78ebcc" providerId="ADAL" clId="{6F7780A5-4CCA-410D-875D-27AEC9769CD4}" dt="2026-06-10T20:00:20.094" v="1093" actId="1076"/>
        <pc:sldMkLst>
          <pc:docMk/>
          <pc:sldMk cId="3019750722" sldId="319"/>
        </pc:sldMkLst>
        <pc:spChg chg="mod">
          <ac:chgData name="Escobar-Paz, Alexis M CIV USARMY ID-READINESS (USA)" userId="c029a576-3d57-4774-b8b8-7b6cbe78ebcc" providerId="ADAL" clId="{6F7780A5-4CCA-410D-875D-27AEC9769CD4}" dt="2026-06-10T19:59:54.462" v="1088" actId="14100"/>
          <ac:spMkLst>
            <pc:docMk/>
            <pc:sldMk cId="3019750722" sldId="319"/>
            <ac:spMk id="12" creationId="{81984C86-DC2E-059C-5DFB-874A8A307F79}"/>
          </ac:spMkLst>
        </pc:spChg>
        <pc:picChg chg="add mod">
          <ac:chgData name="Escobar-Paz, Alexis M CIV USARMY ID-READINESS (USA)" userId="c029a576-3d57-4774-b8b8-7b6cbe78ebcc" providerId="ADAL" clId="{6F7780A5-4CCA-410D-875D-27AEC9769CD4}" dt="2026-06-10T20:00:20.094" v="1093" actId="1076"/>
          <ac:picMkLst>
            <pc:docMk/>
            <pc:sldMk cId="3019750722" sldId="319"/>
            <ac:picMk id="4" creationId="{BAB2895F-22FE-34FD-8C84-59963A8AD744}"/>
          </ac:picMkLst>
        </pc:picChg>
      </pc:sldChg>
      <pc:sldChg chg="modSp mod">
        <pc:chgData name="Escobar-Paz, Alexis M CIV USARMY ID-READINESS (USA)" userId="c029a576-3d57-4774-b8b8-7b6cbe78ebcc" providerId="ADAL" clId="{6F7780A5-4CCA-410D-875D-27AEC9769CD4}" dt="2026-06-02T22:01:30.938" v="29" actId="20577"/>
        <pc:sldMkLst>
          <pc:docMk/>
          <pc:sldMk cId="4129984075" sldId="320"/>
        </pc:sldMkLst>
        <pc:spChg chg="mod">
          <ac:chgData name="Escobar-Paz, Alexis M CIV USARMY ID-READINESS (USA)" userId="c029a576-3d57-4774-b8b8-7b6cbe78ebcc" providerId="ADAL" clId="{6F7780A5-4CCA-410D-875D-27AEC9769CD4}" dt="2026-06-02T22:01:30.938" v="29" actId="20577"/>
          <ac:spMkLst>
            <pc:docMk/>
            <pc:sldMk cId="4129984075" sldId="320"/>
            <ac:spMk id="2" creationId="{C8B44D12-F36A-A604-E480-75D8C459ECCA}"/>
          </ac:spMkLst>
        </pc:spChg>
      </pc:sldChg>
      <pc:sldChg chg="add del">
        <pc:chgData name="Escobar-Paz, Alexis M CIV USARMY ID-READINESS (USA)" userId="c029a576-3d57-4774-b8b8-7b6cbe78ebcc" providerId="ADAL" clId="{6F7780A5-4CCA-410D-875D-27AEC9769CD4}" dt="2026-06-10T20:00:47.041" v="1102"/>
        <pc:sldMkLst>
          <pc:docMk/>
          <pc:sldMk cId="3938669836" sldId="321"/>
        </pc:sldMkLst>
      </pc:sldChg>
      <pc:sldChg chg="add del">
        <pc:chgData name="Escobar-Paz, Alexis M CIV USARMY ID-READINESS (USA)" userId="c029a576-3d57-4774-b8b8-7b6cbe78ebcc" providerId="ADAL" clId="{6F7780A5-4CCA-410D-875D-27AEC9769CD4}" dt="2026-06-10T20:00:47.041" v="1102"/>
        <pc:sldMkLst>
          <pc:docMk/>
          <pc:sldMk cId="2210861276" sldId="322"/>
        </pc:sldMkLst>
      </pc:sldChg>
      <pc:sldChg chg="addSp delSp modSp add del mod">
        <pc:chgData name="Escobar-Paz, Alexis M CIV USARMY ID-READINESS (USA)" userId="c029a576-3d57-4774-b8b8-7b6cbe78ebcc" providerId="ADAL" clId="{6F7780A5-4CCA-410D-875D-27AEC9769CD4}" dt="2026-06-10T15:41:20.144" v="901" actId="2696"/>
        <pc:sldMkLst>
          <pc:docMk/>
          <pc:sldMk cId="745282325" sldId="323"/>
        </pc:sldMkLst>
        <pc:picChg chg="add mod">
          <ac:chgData name="Escobar-Paz, Alexis M CIV USARMY ID-READINESS (USA)" userId="c029a576-3d57-4774-b8b8-7b6cbe78ebcc" providerId="ADAL" clId="{6F7780A5-4CCA-410D-875D-27AEC9769CD4}" dt="2026-06-08T17:28:40.379" v="855" actId="1076"/>
          <ac:picMkLst>
            <pc:docMk/>
            <pc:sldMk cId="745282325" sldId="323"/>
            <ac:picMk id="10" creationId="{CE79ADBE-1A4B-B09A-713F-FBD09941C434}"/>
          </ac:picMkLst>
        </pc:picChg>
        <pc:picChg chg="add mod">
          <ac:chgData name="Escobar-Paz, Alexis M CIV USARMY ID-READINESS (USA)" userId="c029a576-3d57-4774-b8b8-7b6cbe78ebcc" providerId="ADAL" clId="{6F7780A5-4CCA-410D-875D-27AEC9769CD4}" dt="2026-06-08T17:28:39.076" v="854" actId="1076"/>
          <ac:picMkLst>
            <pc:docMk/>
            <pc:sldMk cId="745282325" sldId="323"/>
            <ac:picMk id="12" creationId="{805F8A08-F9EF-1C7D-A8D0-E767CC4A87B9}"/>
          </ac:picMkLst>
        </pc:picChg>
      </pc:sldChg>
      <pc:sldChg chg="addSp delSp modSp mod">
        <pc:chgData name="Escobar-Paz, Alexis M CIV USARMY ID-READINESS (USA)" userId="c029a576-3d57-4774-b8b8-7b6cbe78ebcc" providerId="ADAL" clId="{6F7780A5-4CCA-410D-875D-27AEC9769CD4}" dt="2026-06-08T17:23:33.874" v="841" actId="1076"/>
        <pc:sldMkLst>
          <pc:docMk/>
          <pc:sldMk cId="3647290977" sldId="327"/>
        </pc:sldMkLst>
        <pc:spChg chg="mod">
          <ac:chgData name="Escobar-Paz, Alexis M CIV USARMY ID-READINESS (USA)" userId="c029a576-3d57-4774-b8b8-7b6cbe78ebcc" providerId="ADAL" clId="{6F7780A5-4CCA-410D-875D-27AEC9769CD4}" dt="2026-06-08T17:19:19.154" v="761" actId="27636"/>
          <ac:spMkLst>
            <pc:docMk/>
            <pc:sldMk cId="3647290977" sldId="327"/>
            <ac:spMk id="5" creationId="{48DB4443-C9AD-402B-B558-F669CF932D93}"/>
          </ac:spMkLst>
        </pc:spChg>
        <pc:picChg chg="add mod">
          <ac:chgData name="Escobar-Paz, Alexis M CIV USARMY ID-READINESS (USA)" userId="c029a576-3d57-4774-b8b8-7b6cbe78ebcc" providerId="ADAL" clId="{6F7780A5-4CCA-410D-875D-27AEC9769CD4}" dt="2026-06-08T17:23:15.882" v="832" actId="1076"/>
          <ac:picMkLst>
            <pc:docMk/>
            <pc:sldMk cId="3647290977" sldId="327"/>
            <ac:picMk id="7" creationId="{28AD5CAF-056E-2C07-4647-C27C77FA495F}"/>
          </ac:picMkLst>
        </pc:picChg>
        <pc:picChg chg="add mod">
          <ac:chgData name="Escobar-Paz, Alexis M CIV USARMY ID-READINESS (USA)" userId="c029a576-3d57-4774-b8b8-7b6cbe78ebcc" providerId="ADAL" clId="{6F7780A5-4CCA-410D-875D-27AEC9769CD4}" dt="2026-06-08T17:23:10.698" v="830" actId="1076"/>
          <ac:picMkLst>
            <pc:docMk/>
            <pc:sldMk cId="3647290977" sldId="327"/>
            <ac:picMk id="10" creationId="{426B499F-B2C9-71DF-8E88-63384FA2166B}"/>
          </ac:picMkLst>
        </pc:picChg>
        <pc:picChg chg="add mod">
          <ac:chgData name="Escobar-Paz, Alexis M CIV USARMY ID-READINESS (USA)" userId="c029a576-3d57-4774-b8b8-7b6cbe78ebcc" providerId="ADAL" clId="{6F7780A5-4CCA-410D-875D-27AEC9769CD4}" dt="2026-06-08T17:23:32.167" v="840" actId="1076"/>
          <ac:picMkLst>
            <pc:docMk/>
            <pc:sldMk cId="3647290977" sldId="327"/>
            <ac:picMk id="16" creationId="{B81D5CAD-9C9C-FA82-39E5-78E270A5B643}"/>
          </ac:picMkLst>
        </pc:picChg>
        <pc:picChg chg="add mod">
          <ac:chgData name="Escobar-Paz, Alexis M CIV USARMY ID-READINESS (USA)" userId="c029a576-3d57-4774-b8b8-7b6cbe78ebcc" providerId="ADAL" clId="{6F7780A5-4CCA-410D-875D-27AEC9769CD4}" dt="2026-06-08T17:23:33.874" v="841" actId="1076"/>
          <ac:picMkLst>
            <pc:docMk/>
            <pc:sldMk cId="3647290977" sldId="327"/>
            <ac:picMk id="18" creationId="{BFBDB0B8-1AD7-0E17-BAA3-F5472C6588F4}"/>
          </ac:picMkLst>
        </pc:picChg>
        <pc:picChg chg="add mod">
          <ac:chgData name="Escobar-Paz, Alexis M CIV USARMY ID-READINESS (USA)" userId="c029a576-3d57-4774-b8b8-7b6cbe78ebcc" providerId="ADAL" clId="{6F7780A5-4CCA-410D-875D-27AEC9769CD4}" dt="2026-06-08T17:23:13.777" v="831" actId="1076"/>
          <ac:picMkLst>
            <pc:docMk/>
            <pc:sldMk cId="3647290977" sldId="327"/>
            <ac:picMk id="20" creationId="{50F7BF3D-5025-F1B9-AB4F-CB76D8FB3930}"/>
          </ac:picMkLst>
        </pc:picChg>
        <pc:picChg chg="add mod">
          <ac:chgData name="Escobar-Paz, Alexis M CIV USARMY ID-READINESS (USA)" userId="c029a576-3d57-4774-b8b8-7b6cbe78ebcc" providerId="ADAL" clId="{6F7780A5-4CCA-410D-875D-27AEC9769CD4}" dt="2026-06-08T17:23:28.232" v="838" actId="1076"/>
          <ac:picMkLst>
            <pc:docMk/>
            <pc:sldMk cId="3647290977" sldId="327"/>
            <ac:picMk id="24" creationId="{EE09DA87-770C-10BB-0490-035C36D5A95A}"/>
          </ac:picMkLst>
        </pc:picChg>
      </pc:sldChg>
      <pc:sldChg chg="add">
        <pc:chgData name="Escobar-Paz, Alexis M CIV USARMY ID-READINESS (USA)" userId="c029a576-3d57-4774-b8b8-7b6cbe78ebcc" providerId="ADAL" clId="{6F7780A5-4CCA-410D-875D-27AEC9769CD4}" dt="2026-06-11T17:27:32.355" v="1304"/>
        <pc:sldMkLst>
          <pc:docMk/>
          <pc:sldMk cId="2175621899" sldId="332"/>
        </pc:sldMkLst>
      </pc:sldChg>
      <pc:sldChg chg="add">
        <pc:chgData name="Escobar-Paz, Alexis M CIV USARMY ID-READINESS (USA)" userId="c029a576-3d57-4774-b8b8-7b6cbe78ebcc" providerId="ADAL" clId="{6F7780A5-4CCA-410D-875D-27AEC9769CD4}" dt="2026-06-11T17:27:32.355" v="1304"/>
        <pc:sldMkLst>
          <pc:docMk/>
          <pc:sldMk cId="2944743555" sldId="333"/>
        </pc:sldMkLst>
      </pc:sldChg>
      <pc:sldChg chg="add">
        <pc:chgData name="Escobar-Paz, Alexis M CIV USARMY ID-READINESS (USA)" userId="c029a576-3d57-4774-b8b8-7b6cbe78ebcc" providerId="ADAL" clId="{6F7780A5-4CCA-410D-875D-27AEC9769CD4}" dt="2026-06-11T17:27:32.355" v="1304"/>
        <pc:sldMkLst>
          <pc:docMk/>
          <pc:sldMk cId="2351798739" sldId="334"/>
        </pc:sldMkLst>
      </pc:sldChg>
      <pc:sldChg chg="add">
        <pc:chgData name="Escobar-Paz, Alexis M CIV USARMY ID-READINESS (USA)" userId="c029a576-3d57-4774-b8b8-7b6cbe78ebcc" providerId="ADAL" clId="{6F7780A5-4CCA-410D-875D-27AEC9769CD4}" dt="2026-06-11T17:27:32.355" v="1304"/>
        <pc:sldMkLst>
          <pc:docMk/>
          <pc:sldMk cId="1665648400" sldId="335"/>
        </pc:sldMkLst>
      </pc:sldChg>
      <pc:sldChg chg="add">
        <pc:chgData name="Escobar-Paz, Alexis M CIV USARMY ID-READINESS (USA)" userId="c029a576-3d57-4774-b8b8-7b6cbe78ebcc" providerId="ADAL" clId="{6F7780A5-4CCA-410D-875D-27AEC9769CD4}" dt="2026-06-11T17:27:32.355" v="1304"/>
        <pc:sldMkLst>
          <pc:docMk/>
          <pc:sldMk cId="847205589" sldId="336"/>
        </pc:sldMkLst>
      </pc:sldChg>
      <pc:sldChg chg="add">
        <pc:chgData name="Escobar-Paz, Alexis M CIV USARMY ID-READINESS (USA)" userId="c029a576-3d57-4774-b8b8-7b6cbe78ebcc" providerId="ADAL" clId="{6F7780A5-4CCA-410D-875D-27AEC9769CD4}" dt="2026-06-11T17:27:32.355" v="1304"/>
        <pc:sldMkLst>
          <pc:docMk/>
          <pc:sldMk cId="1175546180" sldId="337"/>
        </pc:sldMkLst>
      </pc:sldChg>
      <pc:sldChg chg="addSp delSp modSp add mod setBg delDesignElem">
        <pc:chgData name="Escobar-Paz, Alexis M CIV USARMY ID-READINESS (USA)" userId="c029a576-3d57-4774-b8b8-7b6cbe78ebcc" providerId="ADAL" clId="{6F7780A5-4CCA-410D-875D-27AEC9769CD4}" dt="2026-06-08T16:46:46.243" v="485" actId="20577"/>
        <pc:sldMkLst>
          <pc:docMk/>
          <pc:sldMk cId="4262153982" sldId="499"/>
        </pc:sldMkLst>
        <pc:spChg chg="mod">
          <ac:chgData name="Escobar-Paz, Alexis M CIV USARMY ID-READINESS (USA)" userId="c029a576-3d57-4774-b8b8-7b6cbe78ebcc" providerId="ADAL" clId="{6F7780A5-4CCA-410D-875D-27AEC9769CD4}" dt="2026-06-08T16:46:26.871" v="458" actId="14100"/>
          <ac:spMkLst>
            <pc:docMk/>
            <pc:sldMk cId="4262153982" sldId="499"/>
            <ac:spMk id="2" creationId="{00000000-0000-0000-0000-000000000000}"/>
          </ac:spMkLst>
        </pc:spChg>
        <pc:spChg chg="add mod">
          <ac:chgData name="Escobar-Paz, Alexis M CIV USARMY ID-READINESS (USA)" userId="c029a576-3d57-4774-b8b8-7b6cbe78ebcc" providerId="ADAL" clId="{6F7780A5-4CCA-410D-875D-27AEC9769CD4}" dt="2026-06-08T16:45:49.289" v="449"/>
          <ac:spMkLst>
            <pc:docMk/>
            <pc:sldMk cId="4262153982" sldId="499"/>
            <ac:spMk id="3" creationId="{756A4DA3-E896-E080-183E-FEC3BEF0A5D2}"/>
          </ac:spMkLst>
        </pc:spChg>
        <pc:spChg chg="add mod">
          <ac:chgData name="Escobar-Paz, Alexis M CIV USARMY ID-READINESS (USA)" userId="c029a576-3d57-4774-b8b8-7b6cbe78ebcc" providerId="ADAL" clId="{6F7780A5-4CCA-410D-875D-27AEC9769CD4}" dt="2026-06-08T16:46:46.243" v="485" actId="20577"/>
          <ac:spMkLst>
            <pc:docMk/>
            <pc:sldMk cId="4262153982" sldId="499"/>
            <ac:spMk id="6" creationId="{91C76337-9B68-D744-6566-E1F89BBA61B4}"/>
          </ac:spMkLst>
        </pc:spChg>
        <pc:picChg chg="mod">
          <ac:chgData name="Escobar-Paz, Alexis M CIV USARMY ID-READINESS (USA)" userId="c029a576-3d57-4774-b8b8-7b6cbe78ebcc" providerId="ADAL" clId="{6F7780A5-4CCA-410D-875D-27AEC9769CD4}" dt="2026-06-08T16:46:29.533" v="459" actId="1076"/>
          <ac:picMkLst>
            <pc:docMk/>
            <pc:sldMk cId="4262153982" sldId="499"/>
            <ac:picMk id="5" creationId="{00000000-0000-0000-0000-000000000000}"/>
          </ac:picMkLst>
        </pc:picChg>
      </pc:sldChg>
      <pc:sldChg chg="addSp delSp modSp add mod setBg delDesignElem">
        <pc:chgData name="Escobar-Paz, Alexis M CIV USARMY ID-READINESS (USA)" userId="c029a576-3d57-4774-b8b8-7b6cbe78ebcc" providerId="ADAL" clId="{6F7780A5-4CCA-410D-875D-27AEC9769CD4}" dt="2026-06-08T16:48:17.652" v="513"/>
        <pc:sldMkLst>
          <pc:docMk/>
          <pc:sldMk cId="3424930838" sldId="512"/>
        </pc:sldMkLst>
        <pc:spChg chg="add mod">
          <ac:chgData name="Escobar-Paz, Alexis M CIV USARMY ID-READINESS (USA)" userId="c029a576-3d57-4774-b8b8-7b6cbe78ebcc" providerId="ADAL" clId="{6F7780A5-4CCA-410D-875D-27AEC9769CD4}" dt="2026-06-08T16:48:17.652" v="513"/>
          <ac:spMkLst>
            <pc:docMk/>
            <pc:sldMk cId="3424930838" sldId="512"/>
            <ac:spMk id="2" creationId="{F75A7E6C-7CE5-1CB7-1F01-D73BB0B3F303}"/>
          </ac:spMkLst>
        </pc:spChg>
        <pc:spChg chg="mod">
          <ac:chgData name="Escobar-Paz, Alexis M CIV USARMY ID-READINESS (USA)" userId="c029a576-3d57-4774-b8b8-7b6cbe78ebcc" providerId="ADAL" clId="{6F7780A5-4CCA-410D-875D-27AEC9769CD4}" dt="2026-06-08T16:47:05.188" v="491" actId="27636"/>
          <ac:spMkLst>
            <pc:docMk/>
            <pc:sldMk cId="3424930838" sldId="512"/>
            <ac:spMk id="13" creationId="{00000000-0000-0000-0000-000000000000}"/>
          </ac:spMkLst>
        </pc:spChg>
      </pc:sldChg>
      <pc:sldChg chg="addSp modSp add">
        <pc:chgData name="Escobar-Paz, Alexis M CIV USARMY ID-READINESS (USA)" userId="c029a576-3d57-4774-b8b8-7b6cbe78ebcc" providerId="ADAL" clId="{6F7780A5-4CCA-410D-875D-27AEC9769CD4}" dt="2026-06-08T16:48:16.151" v="511"/>
        <pc:sldMkLst>
          <pc:docMk/>
          <pc:sldMk cId="3411688550" sldId="530"/>
        </pc:sldMkLst>
        <pc:spChg chg="add mod">
          <ac:chgData name="Escobar-Paz, Alexis M CIV USARMY ID-READINESS (USA)" userId="c029a576-3d57-4774-b8b8-7b6cbe78ebcc" providerId="ADAL" clId="{6F7780A5-4CCA-410D-875D-27AEC9769CD4}" dt="2026-06-08T16:48:16.151" v="511"/>
          <ac:spMkLst>
            <pc:docMk/>
            <pc:sldMk cId="3411688550" sldId="530"/>
            <ac:spMk id="2" creationId="{90E313A5-3185-92C6-4F92-B05368677355}"/>
          </ac:spMkLst>
        </pc:spChg>
      </pc:sldChg>
      <pc:sldChg chg="addSp modSp add">
        <pc:chgData name="Escobar-Paz, Alexis M CIV USARMY ID-READINESS (USA)" userId="c029a576-3d57-4774-b8b8-7b6cbe78ebcc" providerId="ADAL" clId="{6F7780A5-4CCA-410D-875D-27AEC9769CD4}" dt="2026-06-08T16:48:17.093" v="512"/>
        <pc:sldMkLst>
          <pc:docMk/>
          <pc:sldMk cId="1729303451" sldId="532"/>
        </pc:sldMkLst>
        <pc:spChg chg="add mod">
          <ac:chgData name="Escobar-Paz, Alexis M CIV USARMY ID-READINESS (USA)" userId="c029a576-3d57-4774-b8b8-7b6cbe78ebcc" providerId="ADAL" clId="{6F7780A5-4CCA-410D-875D-27AEC9769CD4}" dt="2026-06-08T16:48:17.093" v="512"/>
          <ac:spMkLst>
            <pc:docMk/>
            <pc:sldMk cId="1729303451" sldId="532"/>
            <ac:spMk id="2" creationId="{FA34AACA-2F74-6C03-A8C5-92CB9E3B43F1}"/>
          </ac:spMkLst>
        </pc:spChg>
      </pc:sldChg>
      <pc:sldChg chg="addSp delSp modSp add setBg delDesignElem">
        <pc:chgData name="Escobar-Paz, Alexis M CIV USARMY ID-READINESS (USA)" userId="c029a576-3d57-4774-b8b8-7b6cbe78ebcc" providerId="ADAL" clId="{6F7780A5-4CCA-410D-875D-27AEC9769CD4}" dt="2026-06-08T16:48:18.857" v="514"/>
        <pc:sldMkLst>
          <pc:docMk/>
          <pc:sldMk cId="3312172548" sldId="533"/>
        </pc:sldMkLst>
        <pc:spChg chg="add mod">
          <ac:chgData name="Escobar-Paz, Alexis M CIV USARMY ID-READINESS (USA)" userId="c029a576-3d57-4774-b8b8-7b6cbe78ebcc" providerId="ADAL" clId="{6F7780A5-4CCA-410D-875D-27AEC9769CD4}" dt="2026-06-08T16:48:18.857" v="514"/>
          <ac:spMkLst>
            <pc:docMk/>
            <pc:sldMk cId="3312172548" sldId="533"/>
            <ac:spMk id="2" creationId="{E404A793-AFF4-6775-4E55-5D445A6553C2}"/>
          </ac:spMkLst>
        </pc:spChg>
      </pc:sldChg>
      <pc:sldChg chg="addSp modSp add">
        <pc:chgData name="Escobar-Paz, Alexis M CIV USARMY ID-READINESS (USA)" userId="c029a576-3d57-4774-b8b8-7b6cbe78ebcc" providerId="ADAL" clId="{6F7780A5-4CCA-410D-875D-27AEC9769CD4}" dt="2026-06-08T16:48:19.928" v="515"/>
        <pc:sldMkLst>
          <pc:docMk/>
          <pc:sldMk cId="2733009652" sldId="534"/>
        </pc:sldMkLst>
        <pc:spChg chg="add mod">
          <ac:chgData name="Escobar-Paz, Alexis M CIV USARMY ID-READINESS (USA)" userId="c029a576-3d57-4774-b8b8-7b6cbe78ebcc" providerId="ADAL" clId="{6F7780A5-4CCA-410D-875D-27AEC9769CD4}" dt="2026-06-08T16:48:19.928" v="515"/>
          <ac:spMkLst>
            <pc:docMk/>
            <pc:sldMk cId="2733009652" sldId="534"/>
            <ac:spMk id="2" creationId="{89623252-B703-C4D5-7F42-92B85EE4875D}"/>
          </ac:spMkLst>
        </pc:spChg>
      </pc:sldChg>
      <pc:sldChg chg="addSp modSp add">
        <pc:chgData name="Escobar-Paz, Alexis M CIV USARMY ID-READINESS (USA)" userId="c029a576-3d57-4774-b8b8-7b6cbe78ebcc" providerId="ADAL" clId="{6F7780A5-4CCA-410D-875D-27AEC9769CD4}" dt="2026-06-08T16:48:20.599" v="516"/>
        <pc:sldMkLst>
          <pc:docMk/>
          <pc:sldMk cId="3298718738" sldId="535"/>
        </pc:sldMkLst>
        <pc:spChg chg="add mod">
          <ac:chgData name="Escobar-Paz, Alexis M CIV USARMY ID-READINESS (USA)" userId="c029a576-3d57-4774-b8b8-7b6cbe78ebcc" providerId="ADAL" clId="{6F7780A5-4CCA-410D-875D-27AEC9769CD4}" dt="2026-06-08T16:48:20.599" v="516"/>
          <ac:spMkLst>
            <pc:docMk/>
            <pc:sldMk cId="3298718738" sldId="535"/>
            <ac:spMk id="2" creationId="{1C53A7BB-77D2-E91E-4D43-6C50F5413101}"/>
          </ac:spMkLst>
        </pc:spChg>
      </pc:sldChg>
      <pc:sldChg chg="addSp modSp add">
        <pc:chgData name="Escobar-Paz, Alexis M CIV USARMY ID-READINESS (USA)" userId="c029a576-3d57-4774-b8b8-7b6cbe78ebcc" providerId="ADAL" clId="{6F7780A5-4CCA-410D-875D-27AEC9769CD4}" dt="2026-06-08T16:48:21.627" v="517"/>
        <pc:sldMkLst>
          <pc:docMk/>
          <pc:sldMk cId="3113171766" sldId="536"/>
        </pc:sldMkLst>
        <pc:spChg chg="add mod">
          <ac:chgData name="Escobar-Paz, Alexis M CIV USARMY ID-READINESS (USA)" userId="c029a576-3d57-4774-b8b8-7b6cbe78ebcc" providerId="ADAL" clId="{6F7780A5-4CCA-410D-875D-27AEC9769CD4}" dt="2026-06-08T16:48:21.627" v="517"/>
          <ac:spMkLst>
            <pc:docMk/>
            <pc:sldMk cId="3113171766" sldId="536"/>
            <ac:spMk id="3" creationId="{9E0912A2-F2BA-3617-477F-56D99619E13B}"/>
          </ac:spMkLst>
        </pc:spChg>
      </pc:sldChg>
      <pc:sldChg chg="addSp modSp add setBg">
        <pc:chgData name="Escobar-Paz, Alexis M CIV USARMY ID-READINESS (USA)" userId="c029a576-3d57-4774-b8b8-7b6cbe78ebcc" providerId="ADAL" clId="{6F7780A5-4CCA-410D-875D-27AEC9769CD4}" dt="2026-06-08T16:48:06.441" v="501"/>
        <pc:sldMkLst>
          <pc:docMk/>
          <pc:sldMk cId="2879387098" sldId="917"/>
        </pc:sldMkLst>
        <pc:spChg chg="add mod">
          <ac:chgData name="Escobar-Paz, Alexis M CIV USARMY ID-READINESS (USA)" userId="c029a576-3d57-4774-b8b8-7b6cbe78ebcc" providerId="ADAL" clId="{6F7780A5-4CCA-410D-875D-27AEC9769CD4}" dt="2026-06-08T16:42:15.078" v="371"/>
          <ac:spMkLst>
            <pc:docMk/>
            <pc:sldMk cId="2879387098" sldId="917"/>
            <ac:spMk id="2" creationId="{CCA18208-B8DF-584E-8926-4B1B44349AC8}"/>
          </ac:spMkLst>
        </pc:spChg>
        <pc:spChg chg="add mod">
          <ac:chgData name="Escobar-Paz, Alexis M CIV USARMY ID-READINESS (USA)" userId="c029a576-3d57-4774-b8b8-7b6cbe78ebcc" providerId="ADAL" clId="{6F7780A5-4CCA-410D-875D-27AEC9769CD4}" dt="2026-06-08T16:48:06.441" v="501"/>
          <ac:spMkLst>
            <pc:docMk/>
            <pc:sldMk cId="2879387098" sldId="917"/>
            <ac:spMk id="4" creationId="{87699DFC-5DD9-FD63-C8FE-2978AD1385E3}"/>
          </ac:spMkLst>
        </pc:spChg>
      </pc:sldChg>
      <pc:sldChg chg="addSp modSp add">
        <pc:chgData name="Escobar-Paz, Alexis M CIV USARMY ID-READINESS (USA)" userId="c029a576-3d57-4774-b8b8-7b6cbe78ebcc" providerId="ADAL" clId="{6F7780A5-4CCA-410D-875D-27AEC9769CD4}" dt="2026-06-08T16:48:11.463" v="505"/>
        <pc:sldMkLst>
          <pc:docMk/>
          <pc:sldMk cId="1722051537" sldId="1075"/>
        </pc:sldMkLst>
        <pc:spChg chg="add mod">
          <ac:chgData name="Escobar-Paz, Alexis M CIV USARMY ID-READINESS (USA)" userId="c029a576-3d57-4774-b8b8-7b6cbe78ebcc" providerId="ADAL" clId="{6F7780A5-4CCA-410D-875D-27AEC9769CD4}" dt="2026-06-08T16:42:19.328" v="374"/>
          <ac:spMkLst>
            <pc:docMk/>
            <pc:sldMk cId="1722051537" sldId="1075"/>
            <ac:spMk id="2" creationId="{871F7E86-342B-47D0-08B0-50B974017889}"/>
          </ac:spMkLst>
        </pc:spChg>
        <pc:spChg chg="add mod">
          <ac:chgData name="Escobar-Paz, Alexis M CIV USARMY ID-READINESS (USA)" userId="c029a576-3d57-4774-b8b8-7b6cbe78ebcc" providerId="ADAL" clId="{6F7780A5-4CCA-410D-875D-27AEC9769CD4}" dt="2026-06-08T16:48:11.463" v="505"/>
          <ac:spMkLst>
            <pc:docMk/>
            <pc:sldMk cId="1722051537" sldId="1075"/>
            <ac:spMk id="3" creationId="{EB0BF3BF-095E-A9FD-F857-E43C56977EC8}"/>
          </ac:spMkLst>
        </pc:spChg>
      </pc:sldChg>
      <pc:sldChg chg="addSp modSp add">
        <pc:chgData name="Escobar-Paz, Alexis M CIV USARMY ID-READINESS (USA)" userId="c029a576-3d57-4774-b8b8-7b6cbe78ebcc" providerId="ADAL" clId="{6F7780A5-4CCA-410D-875D-27AEC9769CD4}" dt="2026-06-08T16:48:13.734" v="508"/>
        <pc:sldMkLst>
          <pc:docMk/>
          <pc:sldMk cId="674536783" sldId="1077"/>
        </pc:sldMkLst>
        <pc:spChg chg="add mod">
          <ac:chgData name="Escobar-Paz, Alexis M CIV USARMY ID-READINESS (USA)" userId="c029a576-3d57-4774-b8b8-7b6cbe78ebcc" providerId="ADAL" clId="{6F7780A5-4CCA-410D-875D-27AEC9769CD4}" dt="2026-06-08T16:42:30.899" v="380"/>
          <ac:spMkLst>
            <pc:docMk/>
            <pc:sldMk cId="674536783" sldId="1077"/>
            <ac:spMk id="3" creationId="{AE1E3398-8390-5460-C629-E16A8D44EB2C}"/>
          </ac:spMkLst>
        </pc:spChg>
        <pc:spChg chg="add mod">
          <ac:chgData name="Escobar-Paz, Alexis M CIV USARMY ID-READINESS (USA)" userId="c029a576-3d57-4774-b8b8-7b6cbe78ebcc" providerId="ADAL" clId="{6F7780A5-4CCA-410D-875D-27AEC9769CD4}" dt="2026-06-08T16:48:13.734" v="508"/>
          <ac:spMkLst>
            <pc:docMk/>
            <pc:sldMk cId="674536783" sldId="1077"/>
            <ac:spMk id="9" creationId="{779982E0-40EE-EE5C-AA47-D217A0B64767}"/>
          </ac:spMkLst>
        </pc:spChg>
      </pc:sldChg>
      <pc:sldChg chg="addSp modSp add">
        <pc:chgData name="Escobar-Paz, Alexis M CIV USARMY ID-READINESS (USA)" userId="c029a576-3d57-4774-b8b8-7b6cbe78ebcc" providerId="ADAL" clId="{6F7780A5-4CCA-410D-875D-27AEC9769CD4}" dt="2026-06-08T16:48:13.242" v="507"/>
        <pc:sldMkLst>
          <pc:docMk/>
          <pc:sldMk cId="561621207" sldId="1078"/>
        </pc:sldMkLst>
        <pc:spChg chg="add mod">
          <ac:chgData name="Escobar-Paz, Alexis M CIV USARMY ID-READINESS (USA)" userId="c029a576-3d57-4774-b8b8-7b6cbe78ebcc" providerId="ADAL" clId="{6F7780A5-4CCA-410D-875D-27AEC9769CD4}" dt="2026-06-08T16:42:29.473" v="379"/>
          <ac:spMkLst>
            <pc:docMk/>
            <pc:sldMk cId="561621207" sldId="1078"/>
            <ac:spMk id="3" creationId="{23F460EC-7FBD-CB46-86DC-1AF74B30E2DC}"/>
          </ac:spMkLst>
        </pc:spChg>
        <pc:spChg chg="add mod">
          <ac:chgData name="Escobar-Paz, Alexis M CIV USARMY ID-READINESS (USA)" userId="c029a576-3d57-4774-b8b8-7b6cbe78ebcc" providerId="ADAL" clId="{6F7780A5-4CCA-410D-875D-27AEC9769CD4}" dt="2026-06-08T16:48:13.242" v="507"/>
          <ac:spMkLst>
            <pc:docMk/>
            <pc:sldMk cId="561621207" sldId="1078"/>
            <ac:spMk id="9" creationId="{04CD22CB-9CCD-6286-74E7-399DE6CD3B55}"/>
          </ac:spMkLst>
        </pc:spChg>
      </pc:sldChg>
      <pc:sldChg chg="addSp modSp add">
        <pc:chgData name="Escobar-Paz, Alexis M CIV USARMY ID-READINESS (USA)" userId="c029a576-3d57-4774-b8b8-7b6cbe78ebcc" providerId="ADAL" clId="{6F7780A5-4CCA-410D-875D-27AEC9769CD4}" dt="2026-06-08T16:48:09.482" v="503"/>
        <pc:sldMkLst>
          <pc:docMk/>
          <pc:sldMk cId="3038951475" sldId="1079"/>
        </pc:sldMkLst>
        <pc:spChg chg="add mod">
          <ac:chgData name="Escobar-Paz, Alexis M CIV USARMY ID-READINESS (USA)" userId="c029a576-3d57-4774-b8b8-7b6cbe78ebcc" providerId="ADAL" clId="{6F7780A5-4CCA-410D-875D-27AEC9769CD4}" dt="2026-06-08T16:42:17.919" v="373"/>
          <ac:spMkLst>
            <pc:docMk/>
            <pc:sldMk cId="3038951475" sldId="1079"/>
            <ac:spMk id="3" creationId="{D0D2DC14-09BA-AE55-B29C-FB1E8CE90DA5}"/>
          </ac:spMkLst>
        </pc:spChg>
        <pc:spChg chg="add mod">
          <ac:chgData name="Escobar-Paz, Alexis M CIV USARMY ID-READINESS (USA)" userId="c029a576-3d57-4774-b8b8-7b6cbe78ebcc" providerId="ADAL" clId="{6F7780A5-4CCA-410D-875D-27AEC9769CD4}" dt="2026-06-08T16:48:09.482" v="503"/>
          <ac:spMkLst>
            <pc:docMk/>
            <pc:sldMk cId="3038951475" sldId="1079"/>
            <ac:spMk id="17" creationId="{81335080-2783-24EC-EAB2-1D51A9830C2E}"/>
          </ac:spMkLst>
        </pc:spChg>
      </pc:sldChg>
      <pc:sldChg chg="addSp modSp add mod">
        <pc:chgData name="Escobar-Paz, Alexis M CIV USARMY ID-READINESS (USA)" userId="c029a576-3d57-4774-b8b8-7b6cbe78ebcc" providerId="ADAL" clId="{6F7780A5-4CCA-410D-875D-27AEC9769CD4}" dt="2026-06-08T16:48:11.959" v="506"/>
        <pc:sldMkLst>
          <pc:docMk/>
          <pc:sldMk cId="3294367096" sldId="1082"/>
        </pc:sldMkLst>
        <pc:spChg chg="add mod">
          <ac:chgData name="Escobar-Paz, Alexis M CIV USARMY ID-READINESS (USA)" userId="c029a576-3d57-4774-b8b8-7b6cbe78ebcc" providerId="ADAL" clId="{6F7780A5-4CCA-410D-875D-27AEC9769CD4}" dt="2026-06-08T16:42:27.664" v="378" actId="1036"/>
          <ac:spMkLst>
            <pc:docMk/>
            <pc:sldMk cId="3294367096" sldId="1082"/>
            <ac:spMk id="3" creationId="{D99D7261-4AE4-7E6C-FC98-0453F3FDF7B9}"/>
          </ac:spMkLst>
        </pc:spChg>
        <pc:spChg chg="add mod">
          <ac:chgData name="Escobar-Paz, Alexis M CIV USARMY ID-READINESS (USA)" userId="c029a576-3d57-4774-b8b8-7b6cbe78ebcc" providerId="ADAL" clId="{6F7780A5-4CCA-410D-875D-27AEC9769CD4}" dt="2026-06-08T16:48:11.959" v="506"/>
          <ac:spMkLst>
            <pc:docMk/>
            <pc:sldMk cId="3294367096" sldId="1082"/>
            <ac:spMk id="9" creationId="{A547D01E-F49F-4A33-6156-0F8C12A40634}"/>
          </ac:spMkLst>
        </pc:spChg>
      </pc:sldChg>
      <pc:sldChg chg="addSp modSp add">
        <pc:chgData name="Escobar-Paz, Alexis M CIV USARMY ID-READINESS (USA)" userId="c029a576-3d57-4774-b8b8-7b6cbe78ebcc" providerId="ADAL" clId="{6F7780A5-4CCA-410D-875D-27AEC9769CD4}" dt="2026-06-08T16:48:10.906" v="504"/>
        <pc:sldMkLst>
          <pc:docMk/>
          <pc:sldMk cId="2089319997" sldId="1091"/>
        </pc:sldMkLst>
        <pc:spChg chg="add mod">
          <ac:chgData name="Escobar-Paz, Alexis M CIV USARMY ID-READINESS (USA)" userId="c029a576-3d57-4774-b8b8-7b6cbe78ebcc" providerId="ADAL" clId="{6F7780A5-4CCA-410D-875D-27AEC9769CD4}" dt="2026-06-08T16:42:20.415" v="375"/>
          <ac:spMkLst>
            <pc:docMk/>
            <pc:sldMk cId="2089319997" sldId="1091"/>
            <ac:spMk id="3" creationId="{FCFE7AC2-EFE5-4ECE-0AB0-AE511D666884}"/>
          </ac:spMkLst>
        </pc:spChg>
        <pc:spChg chg="add mod">
          <ac:chgData name="Escobar-Paz, Alexis M CIV USARMY ID-READINESS (USA)" userId="c029a576-3d57-4774-b8b8-7b6cbe78ebcc" providerId="ADAL" clId="{6F7780A5-4CCA-410D-875D-27AEC9769CD4}" dt="2026-06-08T16:48:10.906" v="504"/>
          <ac:spMkLst>
            <pc:docMk/>
            <pc:sldMk cId="2089319997" sldId="1091"/>
            <ac:spMk id="9" creationId="{9969FB72-61F9-7796-2FE1-DFAF00BAE0E1}"/>
          </ac:spMkLst>
        </pc:spChg>
      </pc:sldChg>
      <pc:sldChg chg="addSp modSp add">
        <pc:chgData name="Escobar-Paz, Alexis M CIV USARMY ID-READINESS (USA)" userId="c029a576-3d57-4774-b8b8-7b6cbe78ebcc" providerId="ADAL" clId="{6F7780A5-4CCA-410D-875D-27AEC9769CD4}" dt="2026-06-08T16:48:08.437" v="502"/>
        <pc:sldMkLst>
          <pc:docMk/>
          <pc:sldMk cId="1570876762" sldId="1096"/>
        </pc:sldMkLst>
        <pc:spChg chg="add mod">
          <ac:chgData name="Escobar-Paz, Alexis M CIV USARMY ID-READINESS (USA)" userId="c029a576-3d57-4774-b8b8-7b6cbe78ebcc" providerId="ADAL" clId="{6F7780A5-4CCA-410D-875D-27AEC9769CD4}" dt="2026-06-08T16:42:16.289" v="372"/>
          <ac:spMkLst>
            <pc:docMk/>
            <pc:sldMk cId="1570876762" sldId="1096"/>
            <ac:spMk id="3" creationId="{AD1AC168-2BF8-AF00-BB4E-0B361288878F}"/>
          </ac:spMkLst>
        </pc:spChg>
        <pc:spChg chg="add mod">
          <ac:chgData name="Escobar-Paz, Alexis M CIV USARMY ID-READINESS (USA)" userId="c029a576-3d57-4774-b8b8-7b6cbe78ebcc" providerId="ADAL" clId="{6F7780A5-4CCA-410D-875D-27AEC9769CD4}" dt="2026-06-08T16:48:08.437" v="502"/>
          <ac:spMkLst>
            <pc:docMk/>
            <pc:sldMk cId="1570876762" sldId="1096"/>
            <ac:spMk id="9" creationId="{EF8259D6-D018-D4CC-9B52-460E6C388D71}"/>
          </ac:spMkLst>
        </pc:spChg>
      </pc:sldChg>
      <pc:sldChg chg="addSp modSp add">
        <pc:chgData name="Escobar-Paz, Alexis M CIV USARMY ID-READINESS (USA)" userId="c029a576-3d57-4774-b8b8-7b6cbe78ebcc" providerId="ADAL" clId="{6F7780A5-4CCA-410D-875D-27AEC9769CD4}" dt="2026-06-08T16:48:14.184" v="509"/>
        <pc:sldMkLst>
          <pc:docMk/>
          <pc:sldMk cId="2455701588" sldId="1132"/>
        </pc:sldMkLst>
        <pc:spChg chg="add mod">
          <ac:chgData name="Escobar-Paz, Alexis M CIV USARMY ID-READINESS (USA)" userId="c029a576-3d57-4774-b8b8-7b6cbe78ebcc" providerId="ADAL" clId="{6F7780A5-4CCA-410D-875D-27AEC9769CD4}" dt="2026-06-08T16:42:32.019" v="381"/>
          <ac:spMkLst>
            <pc:docMk/>
            <pc:sldMk cId="2455701588" sldId="1132"/>
            <ac:spMk id="2" creationId="{5ABA7CF0-FFE6-4585-46D4-8582B55708FE}"/>
          </ac:spMkLst>
        </pc:spChg>
        <pc:spChg chg="add mod">
          <ac:chgData name="Escobar-Paz, Alexis M CIV USARMY ID-READINESS (USA)" userId="c029a576-3d57-4774-b8b8-7b6cbe78ebcc" providerId="ADAL" clId="{6F7780A5-4CCA-410D-875D-27AEC9769CD4}" dt="2026-06-08T16:48:14.184" v="509"/>
          <ac:spMkLst>
            <pc:docMk/>
            <pc:sldMk cId="2455701588" sldId="1132"/>
            <ac:spMk id="9" creationId="{DC2F4138-477C-BC7A-24E3-B1A766BF74AF}"/>
          </ac:spMkLst>
        </pc:spChg>
      </pc:sldChg>
      <pc:sldChg chg="addSp modSp add">
        <pc:chgData name="Escobar-Paz, Alexis M CIV USARMY ID-READINESS (USA)" userId="c029a576-3d57-4774-b8b8-7b6cbe78ebcc" providerId="ADAL" clId="{6F7780A5-4CCA-410D-875D-27AEC9769CD4}" dt="2026-06-08T16:48:05.107" v="500"/>
        <pc:sldMkLst>
          <pc:docMk/>
          <pc:sldMk cId="2573628004" sldId="1133"/>
        </pc:sldMkLst>
        <pc:spChg chg="add mod">
          <ac:chgData name="Escobar-Paz, Alexis M CIV USARMY ID-READINESS (USA)" userId="c029a576-3d57-4774-b8b8-7b6cbe78ebcc" providerId="ADAL" clId="{6F7780A5-4CCA-410D-875D-27AEC9769CD4}" dt="2026-06-08T16:42:14.197" v="370"/>
          <ac:spMkLst>
            <pc:docMk/>
            <pc:sldMk cId="2573628004" sldId="1133"/>
            <ac:spMk id="2" creationId="{4432C2A7-6F53-D089-AF1C-5BAC54E80A3C}"/>
          </ac:spMkLst>
        </pc:spChg>
        <pc:spChg chg="add mod">
          <ac:chgData name="Escobar-Paz, Alexis M CIV USARMY ID-READINESS (USA)" userId="c029a576-3d57-4774-b8b8-7b6cbe78ebcc" providerId="ADAL" clId="{6F7780A5-4CCA-410D-875D-27AEC9769CD4}" dt="2026-06-08T16:48:05.107" v="500"/>
          <ac:spMkLst>
            <pc:docMk/>
            <pc:sldMk cId="2573628004" sldId="1133"/>
            <ac:spMk id="3" creationId="{2B5B8DE8-0075-FC32-2F72-7ACA54A8FF9D}"/>
          </ac:spMkLst>
        </pc:spChg>
      </pc:sldChg>
      <pc:sldChg chg="addSp modSp add del">
        <pc:chgData name="Escobar-Paz, Alexis M CIV USARMY ID-READINESS (USA)" userId="c029a576-3d57-4774-b8b8-7b6cbe78ebcc" providerId="ADAL" clId="{6F7780A5-4CCA-410D-875D-27AEC9769CD4}" dt="2026-06-08T16:48:03.839" v="499"/>
        <pc:sldMkLst>
          <pc:docMk/>
          <pc:sldMk cId="4024873648" sldId="1138"/>
        </pc:sldMkLst>
        <pc:spChg chg="add mod">
          <ac:chgData name="Escobar-Paz, Alexis M CIV USARMY ID-READINESS (USA)" userId="c029a576-3d57-4774-b8b8-7b6cbe78ebcc" providerId="ADAL" clId="{6F7780A5-4CCA-410D-875D-27AEC9769CD4}" dt="2026-06-08T16:42:13.172" v="369"/>
          <ac:spMkLst>
            <pc:docMk/>
            <pc:sldMk cId="4024873648" sldId="1138"/>
            <ac:spMk id="2" creationId="{E9EBA22A-5584-B30A-38D4-CD1CF84B5336}"/>
          </ac:spMkLst>
        </pc:spChg>
        <pc:spChg chg="add mod">
          <ac:chgData name="Escobar-Paz, Alexis M CIV USARMY ID-READINESS (USA)" userId="c029a576-3d57-4774-b8b8-7b6cbe78ebcc" providerId="ADAL" clId="{6F7780A5-4CCA-410D-875D-27AEC9769CD4}" dt="2026-06-08T16:48:03.839" v="499"/>
          <ac:spMkLst>
            <pc:docMk/>
            <pc:sldMk cId="4024873648" sldId="1138"/>
            <ac:spMk id="3" creationId="{6B3581AB-32ED-A374-A5DE-E2E5A3D4C3D4}"/>
          </ac:spMkLst>
        </pc:spChg>
      </pc:sldChg>
      <pc:sldChg chg="addSp modSp add del mod">
        <pc:chgData name="Escobar-Paz, Alexis M CIV USARMY ID-READINESS (USA)" userId="c029a576-3d57-4774-b8b8-7b6cbe78ebcc" providerId="ADAL" clId="{6F7780A5-4CCA-410D-875D-27AEC9769CD4}" dt="2026-06-08T16:48:01.633" v="498" actId="1035"/>
        <pc:sldMkLst>
          <pc:docMk/>
          <pc:sldMk cId="2851597440" sldId="1139"/>
        </pc:sldMkLst>
        <pc:spChg chg="add mod">
          <ac:chgData name="Escobar-Paz, Alexis M CIV USARMY ID-READINESS (USA)" userId="c029a576-3d57-4774-b8b8-7b6cbe78ebcc" providerId="ADAL" clId="{6F7780A5-4CCA-410D-875D-27AEC9769CD4}" dt="2026-06-08T16:42:12.010" v="368"/>
          <ac:spMkLst>
            <pc:docMk/>
            <pc:sldMk cId="2851597440" sldId="1139"/>
            <ac:spMk id="2" creationId="{510BF9F4-8CC7-4669-40B2-8A6DA9E2B8EC}"/>
          </ac:spMkLst>
        </pc:spChg>
        <pc:spChg chg="add mod">
          <ac:chgData name="Escobar-Paz, Alexis M CIV USARMY ID-READINESS (USA)" userId="c029a576-3d57-4774-b8b8-7b6cbe78ebcc" providerId="ADAL" clId="{6F7780A5-4CCA-410D-875D-27AEC9769CD4}" dt="2026-06-08T16:48:01.633" v="498" actId="1035"/>
          <ac:spMkLst>
            <pc:docMk/>
            <pc:sldMk cId="2851597440" sldId="1139"/>
            <ac:spMk id="3" creationId="{78F1486A-F899-2B93-4B4C-3573ABD22825}"/>
          </ac:spMkLst>
        </pc:spChg>
      </pc:sldChg>
      <pc:sldChg chg="addSp modSp add del mod">
        <pc:chgData name="Escobar-Paz, Alexis M CIV USARMY ID-READINESS (USA)" userId="c029a576-3d57-4774-b8b8-7b6cbe78ebcc" providerId="ADAL" clId="{6F7780A5-4CCA-410D-875D-27AEC9769CD4}" dt="2026-06-08T16:40:42.327" v="361"/>
        <pc:sldMkLst>
          <pc:docMk/>
          <pc:sldMk cId="3670478328" sldId="1140"/>
        </pc:sldMkLst>
        <pc:spChg chg="add mod">
          <ac:chgData name="Escobar-Paz, Alexis M CIV USARMY ID-READINESS (USA)" userId="c029a576-3d57-4774-b8b8-7b6cbe78ebcc" providerId="ADAL" clId="{6F7780A5-4CCA-410D-875D-27AEC9769CD4}" dt="2026-06-08T16:40:37.738" v="360"/>
          <ac:spMkLst>
            <pc:docMk/>
            <pc:sldMk cId="3670478328" sldId="1140"/>
            <ac:spMk id="4" creationId="{C2500B91-208E-7A55-CA04-141921E27123}"/>
          </ac:spMkLst>
        </pc:spChg>
        <pc:spChg chg="add mod">
          <ac:chgData name="Escobar-Paz, Alexis M CIV USARMY ID-READINESS (USA)" userId="c029a576-3d57-4774-b8b8-7b6cbe78ebcc" providerId="ADAL" clId="{6F7780A5-4CCA-410D-875D-27AEC9769CD4}" dt="2026-06-08T16:40:42.327" v="361"/>
          <ac:spMkLst>
            <pc:docMk/>
            <pc:sldMk cId="3670478328" sldId="1140"/>
            <ac:spMk id="6" creationId="{EC3A8C3E-5540-0624-E393-0CABBCFAD930}"/>
          </ac:spMkLst>
        </pc:spChg>
        <pc:spChg chg="mod">
          <ac:chgData name="Escobar-Paz, Alexis M CIV USARMY ID-READINESS (USA)" userId="c029a576-3d57-4774-b8b8-7b6cbe78ebcc" providerId="ADAL" clId="{6F7780A5-4CCA-410D-875D-27AEC9769CD4}" dt="2026-06-08T16:40:06.734" v="359" actId="20577"/>
          <ac:spMkLst>
            <pc:docMk/>
            <pc:sldMk cId="3670478328" sldId="1140"/>
            <ac:spMk id="11" creationId="{ADF37B97-EBEE-5687-1007-53CF770A83BA}"/>
          </ac:spMkLst>
        </pc:spChg>
      </pc:sldChg>
      <pc:sldChg chg="addSp modSp add del">
        <pc:chgData name="Escobar-Paz, Alexis M CIV USARMY ID-READINESS (USA)" userId="c029a576-3d57-4774-b8b8-7b6cbe78ebcc" providerId="ADAL" clId="{6F7780A5-4CCA-410D-875D-27AEC9769CD4}" dt="2026-06-08T16:49:07.856" v="524"/>
        <pc:sldMkLst>
          <pc:docMk/>
          <pc:sldMk cId="2215425537" sldId="1228"/>
        </pc:sldMkLst>
        <pc:spChg chg="add mod">
          <ac:chgData name="Escobar-Paz, Alexis M CIV USARMY ID-READINESS (USA)" userId="c029a576-3d57-4774-b8b8-7b6cbe78ebcc" providerId="ADAL" clId="{6F7780A5-4CCA-410D-875D-27AEC9769CD4}" dt="2026-06-08T16:49:07.856" v="524"/>
          <ac:spMkLst>
            <pc:docMk/>
            <pc:sldMk cId="2215425537" sldId="1228"/>
            <ac:spMk id="5" creationId="{74218F36-EDD2-03F2-36CE-399A8DD1F82E}"/>
          </ac:spMkLst>
        </pc:spChg>
      </pc:sldChg>
      <pc:sldChg chg="addSp modSp add del">
        <pc:chgData name="Escobar-Paz, Alexis M CIV USARMY ID-READINESS (USA)" userId="c029a576-3d57-4774-b8b8-7b6cbe78ebcc" providerId="ADAL" clId="{6F7780A5-4CCA-410D-875D-27AEC9769CD4}" dt="2026-06-08T16:49:10.123" v="527"/>
        <pc:sldMkLst>
          <pc:docMk/>
          <pc:sldMk cId="624055696" sldId="1231"/>
        </pc:sldMkLst>
        <pc:spChg chg="add mod">
          <ac:chgData name="Escobar-Paz, Alexis M CIV USARMY ID-READINESS (USA)" userId="c029a576-3d57-4774-b8b8-7b6cbe78ebcc" providerId="ADAL" clId="{6F7780A5-4CCA-410D-875D-27AEC9769CD4}" dt="2026-06-08T16:49:10.123" v="527"/>
          <ac:spMkLst>
            <pc:docMk/>
            <pc:sldMk cId="624055696" sldId="1231"/>
            <ac:spMk id="3" creationId="{BF643753-CAEF-1864-8321-2C05836CC340}"/>
          </ac:spMkLst>
        </pc:spChg>
      </pc:sldChg>
      <pc:sldChg chg="addSp modSp add del">
        <pc:chgData name="Escobar-Paz, Alexis M CIV USARMY ID-READINESS (USA)" userId="c029a576-3d57-4774-b8b8-7b6cbe78ebcc" providerId="ADAL" clId="{6F7780A5-4CCA-410D-875D-27AEC9769CD4}" dt="2026-06-08T16:49:05.432" v="521"/>
        <pc:sldMkLst>
          <pc:docMk/>
          <pc:sldMk cId="2102376324" sldId="1232"/>
        </pc:sldMkLst>
        <pc:spChg chg="add mod">
          <ac:chgData name="Escobar-Paz, Alexis M CIV USARMY ID-READINESS (USA)" userId="c029a576-3d57-4774-b8b8-7b6cbe78ebcc" providerId="ADAL" clId="{6F7780A5-4CCA-410D-875D-27AEC9769CD4}" dt="2026-06-08T16:49:05.432" v="521"/>
          <ac:spMkLst>
            <pc:docMk/>
            <pc:sldMk cId="2102376324" sldId="1232"/>
            <ac:spMk id="2" creationId="{EB04A2C7-8B5F-2FAA-6E0A-1393C4A45399}"/>
          </ac:spMkLst>
        </pc:spChg>
      </pc:sldChg>
      <pc:sldChg chg="addSp modSp add del">
        <pc:chgData name="Escobar-Paz, Alexis M CIV USARMY ID-READINESS (USA)" userId="c029a576-3d57-4774-b8b8-7b6cbe78ebcc" providerId="ADAL" clId="{6F7780A5-4CCA-410D-875D-27AEC9769CD4}" dt="2026-06-08T16:49:09.632" v="526"/>
        <pc:sldMkLst>
          <pc:docMk/>
          <pc:sldMk cId="1163204610" sldId="1233"/>
        </pc:sldMkLst>
        <pc:spChg chg="add mod">
          <ac:chgData name="Escobar-Paz, Alexis M CIV USARMY ID-READINESS (USA)" userId="c029a576-3d57-4774-b8b8-7b6cbe78ebcc" providerId="ADAL" clId="{6F7780A5-4CCA-410D-875D-27AEC9769CD4}" dt="2026-06-08T16:49:09.632" v="526"/>
          <ac:spMkLst>
            <pc:docMk/>
            <pc:sldMk cId="1163204610" sldId="1233"/>
            <ac:spMk id="2" creationId="{6CB8E5C9-6029-8759-80AD-F7C9C50D7882}"/>
          </ac:spMkLst>
        </pc:spChg>
      </pc:sldChg>
      <pc:sldChg chg="addSp modSp add del">
        <pc:chgData name="Escobar-Paz, Alexis M CIV USARMY ID-READINESS (USA)" userId="c029a576-3d57-4774-b8b8-7b6cbe78ebcc" providerId="ADAL" clId="{6F7780A5-4CCA-410D-875D-27AEC9769CD4}" dt="2026-06-08T16:49:07.065" v="523"/>
        <pc:sldMkLst>
          <pc:docMk/>
          <pc:sldMk cId="3196869768" sldId="1236"/>
        </pc:sldMkLst>
        <pc:spChg chg="add mod">
          <ac:chgData name="Escobar-Paz, Alexis M CIV USARMY ID-READINESS (USA)" userId="c029a576-3d57-4774-b8b8-7b6cbe78ebcc" providerId="ADAL" clId="{6F7780A5-4CCA-410D-875D-27AEC9769CD4}" dt="2026-06-08T16:49:07.065" v="523"/>
          <ac:spMkLst>
            <pc:docMk/>
            <pc:sldMk cId="3196869768" sldId="1236"/>
            <ac:spMk id="2" creationId="{8B194F26-239E-03C7-F61B-6C1D902ADA36}"/>
          </ac:spMkLst>
        </pc:spChg>
      </pc:sldChg>
      <pc:sldChg chg="addSp modSp add del">
        <pc:chgData name="Escobar-Paz, Alexis M CIV USARMY ID-READINESS (USA)" userId="c029a576-3d57-4774-b8b8-7b6cbe78ebcc" providerId="ADAL" clId="{6F7780A5-4CCA-410D-875D-27AEC9769CD4}" dt="2026-06-08T16:49:06.084" v="522"/>
        <pc:sldMkLst>
          <pc:docMk/>
          <pc:sldMk cId="4054629180" sldId="1237"/>
        </pc:sldMkLst>
        <pc:spChg chg="add mod">
          <ac:chgData name="Escobar-Paz, Alexis M CIV USARMY ID-READINESS (USA)" userId="c029a576-3d57-4774-b8b8-7b6cbe78ebcc" providerId="ADAL" clId="{6F7780A5-4CCA-410D-875D-27AEC9769CD4}" dt="2026-06-08T16:49:06.084" v="522"/>
          <ac:spMkLst>
            <pc:docMk/>
            <pc:sldMk cId="4054629180" sldId="1237"/>
            <ac:spMk id="2" creationId="{5B9FE8BB-4E98-4F61-D4B6-3DC0F4510B9A}"/>
          </ac:spMkLst>
        </pc:spChg>
      </pc:sldChg>
      <pc:sldChg chg="modSp mod">
        <pc:chgData name="Escobar-Paz, Alexis M CIV USARMY ID-READINESS (USA)" userId="c029a576-3d57-4774-b8b8-7b6cbe78ebcc" providerId="ADAL" clId="{6F7780A5-4CCA-410D-875D-27AEC9769CD4}" dt="2026-06-10T15:38:29.336" v="888" actId="20577"/>
        <pc:sldMkLst>
          <pc:docMk/>
          <pc:sldMk cId="4021881470" sldId="1246"/>
        </pc:sldMkLst>
        <pc:graphicFrameChg chg="mod modGraphic">
          <ac:chgData name="Escobar-Paz, Alexis M CIV USARMY ID-READINESS (USA)" userId="c029a576-3d57-4774-b8b8-7b6cbe78ebcc" providerId="ADAL" clId="{6F7780A5-4CCA-410D-875D-27AEC9769CD4}" dt="2026-06-10T15:38:29.336" v="888" actId="20577"/>
          <ac:graphicFrameMkLst>
            <pc:docMk/>
            <pc:sldMk cId="4021881470" sldId="1246"/>
            <ac:graphicFrameMk id="21" creationId="{1C7F1AFF-9949-7C98-21C1-AFF07800C73C}"/>
          </ac:graphicFrameMkLst>
        </pc:graphicFrameChg>
      </pc:sldChg>
      <pc:sldChg chg="addSp delSp modSp mod">
        <pc:chgData name="Escobar-Paz, Alexis M CIV USARMY ID-READINESS (USA)" userId="c029a576-3d57-4774-b8b8-7b6cbe78ebcc" providerId="ADAL" clId="{6F7780A5-4CCA-410D-875D-27AEC9769CD4}" dt="2026-06-16T16:21:23.469" v="1408"/>
        <pc:sldMkLst>
          <pc:docMk/>
          <pc:sldMk cId="3929570416" sldId="1248"/>
        </pc:sldMkLst>
        <pc:spChg chg="mod">
          <ac:chgData name="Escobar-Paz, Alexis M CIV USARMY ID-READINESS (USA)" userId="c029a576-3d57-4774-b8b8-7b6cbe78ebcc" providerId="ADAL" clId="{6F7780A5-4CCA-410D-875D-27AEC9769CD4}" dt="2026-06-08T16:47:48.131" v="495" actId="1076"/>
          <ac:spMkLst>
            <pc:docMk/>
            <pc:sldMk cId="3929570416" sldId="1248"/>
            <ac:spMk id="2" creationId="{1B646342-4901-FD8C-2849-C8064310BCE6}"/>
          </ac:spMkLst>
        </pc:spChg>
        <pc:spChg chg="add mod">
          <ac:chgData name="Escobar-Paz, Alexis M CIV USARMY ID-READINESS (USA)" userId="c029a576-3d57-4774-b8b8-7b6cbe78ebcc" providerId="ADAL" clId="{6F7780A5-4CCA-410D-875D-27AEC9769CD4}" dt="2026-06-16T16:21:23.469" v="1408"/>
          <ac:spMkLst>
            <pc:docMk/>
            <pc:sldMk cId="3929570416" sldId="1248"/>
            <ac:spMk id="5" creationId="{69801AB8-3357-1115-594F-F84D416D3076}"/>
          </ac:spMkLst>
        </pc:spChg>
        <pc:spChg chg="mod">
          <ac:chgData name="Escobar-Paz, Alexis M CIV USARMY ID-READINESS (USA)" userId="c029a576-3d57-4774-b8b8-7b6cbe78ebcc" providerId="ADAL" clId="{6F7780A5-4CCA-410D-875D-27AEC9769CD4}" dt="2026-06-15T20:59:58.232" v="1349" actId="20577"/>
          <ac:spMkLst>
            <pc:docMk/>
            <pc:sldMk cId="3929570416" sldId="1248"/>
            <ac:spMk id="7" creationId="{DE7596FA-9BAE-1A55-07D6-079EEA090260}"/>
          </ac:spMkLst>
        </pc:spChg>
        <pc:picChg chg="add mod">
          <ac:chgData name="Escobar-Paz, Alexis M CIV USARMY ID-READINESS (USA)" userId="c029a576-3d57-4774-b8b8-7b6cbe78ebcc" providerId="ADAL" clId="{6F7780A5-4CCA-410D-875D-27AEC9769CD4}" dt="2026-06-08T16:35:11.320" v="310" actId="1076"/>
          <ac:picMkLst>
            <pc:docMk/>
            <pc:sldMk cId="3929570416" sldId="1248"/>
            <ac:picMk id="9" creationId="{04391092-6A55-3A6C-6CD7-B151735A6DCC}"/>
          </ac:picMkLst>
        </pc:picChg>
      </pc:sldChg>
      <pc:sldChg chg="addSp delSp modSp mod">
        <pc:chgData name="Escobar-Paz, Alexis M CIV USARMY ID-READINESS (USA)" userId="c029a576-3d57-4774-b8b8-7b6cbe78ebcc" providerId="ADAL" clId="{6F7780A5-4CCA-410D-875D-27AEC9769CD4}" dt="2026-06-15T20:40:18.184" v="1345" actId="20577"/>
        <pc:sldMkLst>
          <pc:docMk/>
          <pc:sldMk cId="831465361" sldId="1312"/>
        </pc:sldMkLst>
        <pc:spChg chg="add del mod">
          <ac:chgData name="Escobar-Paz, Alexis M CIV USARMY ID-READINESS (USA)" userId="c029a576-3d57-4774-b8b8-7b6cbe78ebcc" providerId="ADAL" clId="{6F7780A5-4CCA-410D-875D-27AEC9769CD4}" dt="2026-06-15T20:34:31.621" v="1319" actId="478"/>
          <ac:spMkLst>
            <pc:docMk/>
            <pc:sldMk cId="831465361" sldId="1312"/>
            <ac:spMk id="2" creationId="{94C71709-489F-0562-0108-46C540210CF9}"/>
          </ac:spMkLst>
        </pc:spChg>
        <pc:spChg chg="add del mod">
          <ac:chgData name="Escobar-Paz, Alexis M CIV USARMY ID-READINESS (USA)" userId="c029a576-3d57-4774-b8b8-7b6cbe78ebcc" providerId="ADAL" clId="{6F7780A5-4CCA-410D-875D-27AEC9769CD4}" dt="2026-06-15T20:34:33.443" v="1320" actId="478"/>
          <ac:spMkLst>
            <pc:docMk/>
            <pc:sldMk cId="831465361" sldId="1312"/>
            <ac:spMk id="7" creationId="{83B9F34D-A1FE-28B2-F118-CB7D427AAE97}"/>
          </ac:spMkLst>
        </pc:spChg>
        <pc:spChg chg="mod">
          <ac:chgData name="Escobar-Paz, Alexis M CIV USARMY ID-READINESS (USA)" userId="c029a576-3d57-4774-b8b8-7b6cbe78ebcc" providerId="ADAL" clId="{6F7780A5-4CCA-410D-875D-27AEC9769CD4}" dt="2026-06-08T16:22:02.819" v="105" actId="255"/>
          <ac:spMkLst>
            <pc:docMk/>
            <pc:sldMk cId="831465361" sldId="1312"/>
            <ac:spMk id="8" creationId="{A8ED589A-B491-3656-80AC-7CD235F53EF5}"/>
          </ac:spMkLst>
        </pc:spChg>
        <pc:spChg chg="add mod">
          <ac:chgData name="Escobar-Paz, Alexis M CIV USARMY ID-READINESS (USA)" userId="c029a576-3d57-4774-b8b8-7b6cbe78ebcc" providerId="ADAL" clId="{6F7780A5-4CCA-410D-875D-27AEC9769CD4}" dt="2026-06-15T20:40:18.184" v="1345" actId="20577"/>
          <ac:spMkLst>
            <pc:docMk/>
            <pc:sldMk cId="831465361" sldId="1312"/>
            <ac:spMk id="13" creationId="{8F07A058-0291-B674-BE8A-81D9CE879DAE}"/>
          </ac:spMkLst>
        </pc:spChg>
        <pc:picChg chg="mod">
          <ac:chgData name="Escobar-Paz, Alexis M CIV USARMY ID-READINESS (USA)" userId="c029a576-3d57-4774-b8b8-7b6cbe78ebcc" providerId="ADAL" clId="{6F7780A5-4CCA-410D-875D-27AEC9769CD4}" dt="2026-06-08T16:21:14.705" v="65" actId="1076"/>
          <ac:picMkLst>
            <pc:docMk/>
            <pc:sldMk cId="831465361" sldId="1312"/>
            <ac:picMk id="4" creationId="{3817CE00-4B56-2F01-8CCC-209E04B4D5AA}"/>
          </ac:picMkLst>
        </pc:picChg>
        <pc:picChg chg="add mod">
          <ac:chgData name="Escobar-Paz, Alexis M CIV USARMY ID-READINESS (USA)" userId="c029a576-3d57-4774-b8b8-7b6cbe78ebcc" providerId="ADAL" clId="{6F7780A5-4CCA-410D-875D-27AEC9769CD4}" dt="2026-06-15T20:35:06.506" v="1326" actId="1076"/>
          <ac:picMkLst>
            <pc:docMk/>
            <pc:sldMk cId="831465361" sldId="1312"/>
            <ac:picMk id="9" creationId="{0D88F2A9-8BA5-B061-C053-4B82B0DE5C1F}"/>
          </ac:picMkLst>
        </pc:picChg>
      </pc:sldChg>
      <pc:sldChg chg="addSp delSp modSp mod">
        <pc:chgData name="Escobar-Paz, Alexis M CIV USARMY ID-READINESS (USA)" userId="c029a576-3d57-4774-b8b8-7b6cbe78ebcc" providerId="ADAL" clId="{6F7780A5-4CCA-410D-875D-27AEC9769CD4}" dt="2026-06-11T15:13:20.647" v="1290" actId="207"/>
        <pc:sldMkLst>
          <pc:docMk/>
          <pc:sldMk cId="2782864859" sldId="1316"/>
        </pc:sldMkLst>
        <pc:spChg chg="mod">
          <ac:chgData name="Escobar-Paz, Alexis M CIV USARMY ID-READINESS (USA)" userId="c029a576-3d57-4774-b8b8-7b6cbe78ebcc" providerId="ADAL" clId="{6F7780A5-4CCA-410D-875D-27AEC9769CD4}" dt="2026-06-11T15:13:20.647" v="1290" actId="207"/>
          <ac:spMkLst>
            <pc:docMk/>
            <pc:sldMk cId="2782864859" sldId="1316"/>
            <ac:spMk id="7" creationId="{918AA244-9E3E-BD8E-9349-18B79F1AF069}"/>
          </ac:spMkLst>
        </pc:spChg>
        <pc:picChg chg="add mod ord">
          <ac:chgData name="Escobar-Paz, Alexis M CIV USARMY ID-READINESS (USA)" userId="c029a576-3d57-4774-b8b8-7b6cbe78ebcc" providerId="ADAL" clId="{6F7780A5-4CCA-410D-875D-27AEC9769CD4}" dt="2026-06-08T16:35:33.670" v="318" actId="1076"/>
          <ac:picMkLst>
            <pc:docMk/>
            <pc:sldMk cId="2782864859" sldId="1316"/>
            <ac:picMk id="13" creationId="{7CD61E2D-A08C-A477-DA76-E400623031E4}"/>
          </ac:picMkLst>
        </pc:picChg>
        <pc:picChg chg="add mod">
          <ac:chgData name="Escobar-Paz, Alexis M CIV USARMY ID-READINESS (USA)" userId="c029a576-3d57-4774-b8b8-7b6cbe78ebcc" providerId="ADAL" clId="{6F7780A5-4CCA-410D-875D-27AEC9769CD4}" dt="2026-06-08T16:35:32.500" v="317" actId="1076"/>
          <ac:picMkLst>
            <pc:docMk/>
            <pc:sldMk cId="2782864859" sldId="1316"/>
            <ac:picMk id="15" creationId="{D32836F4-4AC6-3CE4-2BA6-8F9227ECC258}"/>
          </ac:picMkLst>
        </pc:picChg>
      </pc:sldChg>
      <pc:sldChg chg="modSp mod">
        <pc:chgData name="Escobar-Paz, Alexis M CIV USARMY ID-READINESS (USA)" userId="c029a576-3d57-4774-b8b8-7b6cbe78ebcc" providerId="ADAL" clId="{6F7780A5-4CCA-410D-875D-27AEC9769CD4}" dt="2026-06-15T15:29:38.950" v="1318" actId="20577"/>
        <pc:sldMkLst>
          <pc:docMk/>
          <pc:sldMk cId="2944489721" sldId="1392"/>
        </pc:sldMkLst>
        <pc:spChg chg="mod">
          <ac:chgData name="Escobar-Paz, Alexis M CIV USARMY ID-READINESS (USA)" userId="c029a576-3d57-4774-b8b8-7b6cbe78ebcc" providerId="ADAL" clId="{6F7780A5-4CCA-410D-875D-27AEC9769CD4}" dt="2026-06-15T15:29:38.950" v="1318" actId="20577"/>
          <ac:spMkLst>
            <pc:docMk/>
            <pc:sldMk cId="2944489721" sldId="1392"/>
            <ac:spMk id="12" creationId="{D069ED73-638E-9ABD-726D-8F0A825A2785}"/>
          </ac:spMkLst>
        </pc:spChg>
      </pc:sldChg>
      <pc:sldChg chg="add del">
        <pc:chgData name="Escobar-Paz, Alexis M CIV USARMY ID-READINESS (USA)" userId="c029a576-3d57-4774-b8b8-7b6cbe78ebcc" providerId="ADAL" clId="{6F7780A5-4CCA-410D-875D-27AEC9769CD4}" dt="2026-06-08T16:55:28.387" v="572"/>
        <pc:sldMkLst>
          <pc:docMk/>
          <pc:sldMk cId="3783428360" sldId="1412"/>
        </pc:sldMkLst>
      </pc:sldChg>
      <pc:sldChg chg="addSp delSp modSp mod">
        <pc:chgData name="Escobar-Paz, Alexis M CIV USARMY ID-READINESS (USA)" userId="c029a576-3d57-4774-b8b8-7b6cbe78ebcc" providerId="ADAL" clId="{6F7780A5-4CCA-410D-875D-27AEC9769CD4}" dt="2026-06-16T16:23:17.006" v="1413" actId="1076"/>
        <pc:sldMkLst>
          <pc:docMk/>
          <pc:sldMk cId="328338607" sldId="1428"/>
        </pc:sldMkLst>
        <pc:picChg chg="add del mod">
          <ac:chgData name="Escobar-Paz, Alexis M CIV USARMY ID-READINESS (USA)" userId="c029a576-3d57-4774-b8b8-7b6cbe78ebcc" providerId="ADAL" clId="{6F7780A5-4CCA-410D-875D-27AEC9769CD4}" dt="2026-06-16T16:23:01.057" v="1410" actId="478"/>
          <ac:picMkLst>
            <pc:docMk/>
            <pc:sldMk cId="328338607" sldId="1428"/>
            <ac:picMk id="4" creationId="{9AD3FFCB-23FE-D224-73BD-0610C35707B1}"/>
          </ac:picMkLst>
        </pc:picChg>
        <pc:picChg chg="add mod">
          <ac:chgData name="Escobar-Paz, Alexis M CIV USARMY ID-READINESS (USA)" userId="c029a576-3d57-4774-b8b8-7b6cbe78ebcc" providerId="ADAL" clId="{6F7780A5-4CCA-410D-875D-27AEC9769CD4}" dt="2026-06-16T16:23:17.006" v="1413" actId="1076"/>
          <ac:picMkLst>
            <pc:docMk/>
            <pc:sldMk cId="328338607" sldId="1428"/>
            <ac:picMk id="5" creationId="{54FD8DBF-046F-C4CB-42F9-21515BDB7F1B}"/>
          </ac:picMkLst>
        </pc:picChg>
      </pc:sldChg>
      <pc:sldChg chg="add">
        <pc:chgData name="Escobar-Paz, Alexis M CIV USARMY ID-READINESS (USA)" userId="c029a576-3d57-4774-b8b8-7b6cbe78ebcc" providerId="ADAL" clId="{6F7780A5-4CCA-410D-875D-27AEC9769CD4}" dt="2026-06-08T16:51:50.428" v="529"/>
        <pc:sldMkLst>
          <pc:docMk/>
          <pc:sldMk cId="2258185920" sldId="1434"/>
        </pc:sldMkLst>
      </pc:sldChg>
      <pc:sldChg chg="addSp delSp modSp add mod ord">
        <pc:chgData name="Escobar-Paz, Alexis M CIV USARMY ID-READINESS (USA)" userId="c029a576-3d57-4774-b8b8-7b6cbe78ebcc" providerId="ADAL" clId="{6F7780A5-4CCA-410D-875D-27AEC9769CD4}" dt="2026-06-10T15:54:05.443" v="1030"/>
        <pc:sldMkLst>
          <pc:docMk/>
          <pc:sldMk cId="420732598" sldId="1437"/>
        </pc:sldMkLst>
        <pc:spChg chg="add mod">
          <ac:chgData name="Escobar-Paz, Alexis M CIV USARMY ID-READINESS (USA)" userId="c029a576-3d57-4774-b8b8-7b6cbe78ebcc" providerId="ADAL" clId="{6F7780A5-4CCA-410D-875D-27AEC9769CD4}" dt="2026-06-10T15:52:59.725" v="1024"/>
          <ac:spMkLst>
            <pc:docMk/>
            <pc:sldMk cId="420732598" sldId="1437"/>
            <ac:spMk id="8" creationId="{C0B48409-4E19-7C49-895B-7AC7265E13C4}"/>
          </ac:spMkLst>
        </pc:spChg>
        <pc:spChg chg="add mod">
          <ac:chgData name="Escobar-Paz, Alexis M CIV USARMY ID-READINESS (USA)" userId="c029a576-3d57-4774-b8b8-7b6cbe78ebcc" providerId="ADAL" clId="{6F7780A5-4CCA-410D-875D-27AEC9769CD4}" dt="2026-06-10T15:53:09.772" v="1027"/>
          <ac:spMkLst>
            <pc:docMk/>
            <pc:sldMk cId="420732598" sldId="1437"/>
            <ac:spMk id="12" creationId="{128EAA3B-DD9D-8647-26F9-10022D34894D}"/>
          </ac:spMkLst>
        </pc:spChg>
        <pc:spChg chg="add mod">
          <ac:chgData name="Escobar-Paz, Alexis M CIV USARMY ID-READINESS (USA)" userId="c029a576-3d57-4774-b8b8-7b6cbe78ebcc" providerId="ADAL" clId="{6F7780A5-4CCA-410D-875D-27AEC9769CD4}" dt="2026-06-10T15:53:21.673" v="1029"/>
          <ac:spMkLst>
            <pc:docMk/>
            <pc:sldMk cId="420732598" sldId="1437"/>
            <ac:spMk id="13" creationId="{E84875C0-74FD-0217-B1E3-60E46BA65120}"/>
          </ac:spMkLst>
        </pc:spChg>
        <pc:spChg chg="add mod">
          <ac:chgData name="Escobar-Paz, Alexis M CIV USARMY ID-READINESS (USA)" userId="c029a576-3d57-4774-b8b8-7b6cbe78ebcc" providerId="ADAL" clId="{6F7780A5-4CCA-410D-875D-27AEC9769CD4}" dt="2026-06-10T15:54:05.443" v="1030"/>
          <ac:spMkLst>
            <pc:docMk/>
            <pc:sldMk cId="420732598" sldId="1437"/>
            <ac:spMk id="14" creationId="{B2D332F9-6189-BEC3-0651-E4F9FC496FC7}"/>
          </ac:spMkLst>
        </pc:spChg>
        <pc:picChg chg="add mod">
          <ac:chgData name="Escobar-Paz, Alexis M CIV USARMY ID-READINESS (USA)" userId="c029a576-3d57-4774-b8b8-7b6cbe78ebcc" providerId="ADAL" clId="{6F7780A5-4CCA-410D-875D-27AEC9769CD4}" dt="2026-06-10T15:53:05.718" v="1026"/>
          <ac:picMkLst>
            <pc:docMk/>
            <pc:sldMk cId="420732598" sldId="1437"/>
            <ac:picMk id="11" creationId="{8CF73475-BD37-21E2-D532-1FB5B14BD891}"/>
          </ac:picMkLst>
        </pc:picChg>
      </pc:sldChg>
      <pc:sldChg chg="addSp delSp modSp add mod ord">
        <pc:chgData name="Escobar-Paz, Alexis M CIV USARMY ID-READINESS (USA)" userId="c029a576-3d57-4774-b8b8-7b6cbe78ebcc" providerId="ADAL" clId="{6F7780A5-4CCA-410D-875D-27AEC9769CD4}" dt="2026-06-10T15:50:50.442" v="1014" actId="166"/>
        <pc:sldMkLst>
          <pc:docMk/>
          <pc:sldMk cId="3427272589" sldId="1440"/>
        </pc:sldMkLst>
        <pc:spChg chg="mod">
          <ac:chgData name="Escobar-Paz, Alexis M CIV USARMY ID-READINESS (USA)" userId="c029a576-3d57-4774-b8b8-7b6cbe78ebcc" providerId="ADAL" clId="{6F7780A5-4CCA-410D-875D-27AEC9769CD4}" dt="2026-06-10T15:41:33.015" v="925" actId="20577"/>
          <ac:spMkLst>
            <pc:docMk/>
            <pc:sldMk cId="3427272589" sldId="1440"/>
            <ac:spMk id="5" creationId="{5663EBD1-74D0-EAD4-C4E1-C045E0D10CC3}"/>
          </ac:spMkLst>
        </pc:spChg>
        <pc:picChg chg="add mod ord">
          <ac:chgData name="Escobar-Paz, Alexis M CIV USARMY ID-READINESS (USA)" userId="c029a576-3d57-4774-b8b8-7b6cbe78ebcc" providerId="ADAL" clId="{6F7780A5-4CCA-410D-875D-27AEC9769CD4}" dt="2026-06-10T15:50:50.442" v="1014" actId="166"/>
          <ac:picMkLst>
            <pc:docMk/>
            <pc:sldMk cId="3427272589" sldId="1440"/>
            <ac:picMk id="8" creationId="{E653519D-36D0-7953-6F80-0EBD72993245}"/>
          </ac:picMkLst>
        </pc:picChg>
        <pc:picChg chg="add mod">
          <ac:chgData name="Escobar-Paz, Alexis M CIV USARMY ID-READINESS (USA)" userId="c029a576-3d57-4774-b8b8-7b6cbe78ebcc" providerId="ADAL" clId="{6F7780A5-4CCA-410D-875D-27AEC9769CD4}" dt="2026-06-10T15:44:55.827" v="967" actId="1076"/>
          <ac:picMkLst>
            <pc:docMk/>
            <pc:sldMk cId="3427272589" sldId="1440"/>
            <ac:picMk id="11" creationId="{CD33D17F-5DCB-CA51-8F86-A98571D0D081}"/>
          </ac:picMkLst>
        </pc:picChg>
        <pc:picChg chg="add del mod">
          <ac:chgData name="Escobar-Paz, Alexis M CIV USARMY ID-READINESS (USA)" userId="c029a576-3d57-4774-b8b8-7b6cbe78ebcc" providerId="ADAL" clId="{6F7780A5-4CCA-410D-875D-27AEC9769CD4}" dt="2026-06-10T15:50:09.822" v="1002" actId="478"/>
          <ac:picMkLst>
            <pc:docMk/>
            <pc:sldMk cId="3427272589" sldId="1440"/>
            <ac:picMk id="14" creationId="{1392C567-3898-6BB2-F534-3D6BEF2B364D}"/>
          </ac:picMkLst>
        </pc:picChg>
        <pc:picChg chg="add mod">
          <ac:chgData name="Escobar-Paz, Alexis M CIV USARMY ID-READINESS (USA)" userId="c029a576-3d57-4774-b8b8-7b6cbe78ebcc" providerId="ADAL" clId="{6F7780A5-4CCA-410D-875D-27AEC9769CD4}" dt="2026-06-10T15:50:47.384" v="1013" actId="1076"/>
          <ac:picMkLst>
            <pc:docMk/>
            <pc:sldMk cId="3427272589" sldId="1440"/>
            <ac:picMk id="19" creationId="{B9BD1AA6-A1F2-5EB3-7A6C-2FD5722EE7AA}"/>
          </ac:picMkLst>
        </pc:picChg>
      </pc:sldChg>
      <pc:sldChg chg="add">
        <pc:chgData name="Escobar-Paz, Alexis M CIV USARMY ID-READINESS (USA)" userId="c029a576-3d57-4774-b8b8-7b6cbe78ebcc" providerId="ADAL" clId="{6F7780A5-4CCA-410D-875D-27AEC9769CD4}" dt="2026-06-10T20:00:47.041" v="1102"/>
        <pc:sldMkLst>
          <pc:docMk/>
          <pc:sldMk cId="1092658244" sldId="1442"/>
        </pc:sldMkLst>
      </pc:sldChg>
      <pc:sldChg chg="addSp delSp modSp add mod ord">
        <pc:chgData name="Escobar-Paz, Alexis M CIV USARMY ID-READINESS (USA)" userId="c029a576-3d57-4774-b8b8-7b6cbe78ebcc" providerId="ADAL" clId="{6F7780A5-4CCA-410D-875D-27AEC9769CD4}" dt="2026-06-10T20:12:39.586" v="1282" actId="21"/>
        <pc:sldMkLst>
          <pc:docMk/>
          <pc:sldMk cId="1186260873" sldId="1443"/>
        </pc:sldMkLst>
        <pc:spChg chg="add mod">
          <ac:chgData name="Escobar-Paz, Alexis M CIV USARMY ID-READINESS (USA)" userId="c029a576-3d57-4774-b8b8-7b6cbe78ebcc" providerId="ADAL" clId="{6F7780A5-4CCA-410D-875D-27AEC9769CD4}" dt="2026-06-10T20:03:10.066" v="1114" actId="478"/>
          <ac:spMkLst>
            <pc:docMk/>
            <pc:sldMk cId="1186260873" sldId="1443"/>
            <ac:spMk id="5" creationId="{9A082952-0E0A-E5FE-6B61-A2886EA65B0D}"/>
          </ac:spMkLst>
        </pc:spChg>
        <pc:spChg chg="add mod">
          <ac:chgData name="Escobar-Paz, Alexis M CIV USARMY ID-READINESS (USA)" userId="c029a576-3d57-4774-b8b8-7b6cbe78ebcc" providerId="ADAL" clId="{6F7780A5-4CCA-410D-875D-27AEC9769CD4}" dt="2026-06-10T20:03:36.497" v="1130" actId="27636"/>
          <ac:spMkLst>
            <pc:docMk/>
            <pc:sldMk cId="1186260873" sldId="1443"/>
            <ac:spMk id="10" creationId="{A42ABC56-8F5C-EEE6-C599-AB9A8E01A7C2}"/>
          </ac:spMkLst>
        </pc:spChg>
        <pc:spChg chg="add mod">
          <ac:chgData name="Escobar-Paz, Alexis M CIV USARMY ID-READINESS (USA)" userId="c029a576-3d57-4774-b8b8-7b6cbe78ebcc" providerId="ADAL" clId="{6F7780A5-4CCA-410D-875D-27AEC9769CD4}" dt="2026-06-10T20:05:21.249" v="1196" actId="1076"/>
          <ac:spMkLst>
            <pc:docMk/>
            <pc:sldMk cId="1186260873" sldId="1443"/>
            <ac:spMk id="12" creationId="{73A4591B-BD4E-ED14-7BB5-2C0D24AFDBF8}"/>
          </ac:spMkLst>
        </pc:spChg>
        <pc:spChg chg="add mod">
          <ac:chgData name="Escobar-Paz, Alexis M CIV USARMY ID-READINESS (USA)" userId="c029a576-3d57-4774-b8b8-7b6cbe78ebcc" providerId="ADAL" clId="{6F7780A5-4CCA-410D-875D-27AEC9769CD4}" dt="2026-06-10T20:04:06.803" v="1133" actId="1076"/>
          <ac:spMkLst>
            <pc:docMk/>
            <pc:sldMk cId="1186260873" sldId="1443"/>
            <ac:spMk id="13" creationId="{1597660B-BF09-2D1E-1719-6A7B34C81296}"/>
          </ac:spMkLst>
        </pc:spChg>
        <pc:spChg chg="mod">
          <ac:chgData name="Escobar-Paz, Alexis M CIV USARMY ID-READINESS (USA)" userId="c029a576-3d57-4774-b8b8-7b6cbe78ebcc" providerId="ADAL" clId="{6F7780A5-4CCA-410D-875D-27AEC9769CD4}" dt="2026-06-10T20:03:11.918" v="1115" actId="1076"/>
          <ac:spMkLst>
            <pc:docMk/>
            <pc:sldMk cId="1186260873" sldId="1443"/>
            <ac:spMk id="17" creationId="{47DA47AD-DF79-D3E1-5475-497FE9204BA3}"/>
          </ac:spMkLst>
        </pc:spChg>
        <pc:spChg chg="add mod">
          <ac:chgData name="Escobar-Paz, Alexis M CIV USARMY ID-READINESS (USA)" userId="c029a576-3d57-4774-b8b8-7b6cbe78ebcc" providerId="ADAL" clId="{6F7780A5-4CCA-410D-875D-27AEC9769CD4}" dt="2026-06-10T20:05:23.280" v="1197" actId="1076"/>
          <ac:spMkLst>
            <pc:docMk/>
            <pc:sldMk cId="1186260873" sldId="1443"/>
            <ac:spMk id="21" creationId="{5599854B-9AE6-F68F-8E45-36CAECD69865}"/>
          </ac:spMkLst>
        </pc:spChg>
        <pc:spChg chg="add mod">
          <ac:chgData name="Escobar-Paz, Alexis M CIV USARMY ID-READINESS (USA)" userId="c029a576-3d57-4774-b8b8-7b6cbe78ebcc" providerId="ADAL" clId="{6F7780A5-4CCA-410D-875D-27AEC9769CD4}" dt="2026-06-10T20:08:36.672" v="1281"/>
          <ac:spMkLst>
            <pc:docMk/>
            <pc:sldMk cId="1186260873" sldId="1443"/>
            <ac:spMk id="24" creationId="{547F3A14-9015-C5AC-AAD8-43956CEFCDAD}"/>
          </ac:spMkLst>
        </pc:spChg>
        <pc:picChg chg="add mod">
          <ac:chgData name="Escobar-Paz, Alexis M CIV USARMY ID-READINESS (USA)" userId="c029a576-3d57-4774-b8b8-7b6cbe78ebcc" providerId="ADAL" clId="{6F7780A5-4CCA-410D-875D-27AEC9769CD4}" dt="2026-06-10T20:03:36.472" v="1129" actId="14100"/>
          <ac:picMkLst>
            <pc:docMk/>
            <pc:sldMk cId="1186260873" sldId="1443"/>
            <ac:picMk id="11" creationId="{60EB7C2F-4437-1492-28BC-3BBE8F5F1A90}"/>
          </ac:picMkLst>
        </pc:picChg>
        <pc:picChg chg="add mod">
          <ac:chgData name="Escobar-Paz, Alexis M CIV USARMY ID-READINESS (USA)" userId="c029a576-3d57-4774-b8b8-7b6cbe78ebcc" providerId="ADAL" clId="{6F7780A5-4CCA-410D-875D-27AEC9769CD4}" dt="2026-06-10T20:04:34.896" v="1138"/>
          <ac:picMkLst>
            <pc:docMk/>
            <pc:sldMk cId="1186260873" sldId="1443"/>
            <ac:picMk id="19" creationId="{C02D32EF-CB3A-5E20-207E-47856161179E}"/>
          </ac:picMkLst>
        </pc:picChg>
        <pc:picChg chg="add mod">
          <ac:chgData name="Escobar-Paz, Alexis M CIV USARMY ID-READINESS (USA)" userId="c029a576-3d57-4774-b8b8-7b6cbe78ebcc" providerId="ADAL" clId="{6F7780A5-4CCA-410D-875D-27AEC9769CD4}" dt="2026-06-10T20:04:45.216" v="1140" actId="1076"/>
          <ac:picMkLst>
            <pc:docMk/>
            <pc:sldMk cId="1186260873" sldId="1443"/>
            <ac:picMk id="20" creationId="{6C2DEABD-9CB1-ABFF-9AEB-569BAD169DFB}"/>
          </ac:picMkLst>
        </pc:picChg>
      </pc:sldChg>
      <pc:sldChg chg="add">
        <pc:chgData name="Escobar-Paz, Alexis M CIV USARMY ID-READINESS (USA)" userId="c029a576-3d57-4774-b8b8-7b6cbe78ebcc" providerId="ADAL" clId="{6F7780A5-4CCA-410D-875D-27AEC9769CD4}" dt="2026-06-11T17:27:32.355" v="1304"/>
        <pc:sldMkLst>
          <pc:docMk/>
          <pc:sldMk cId="1287524652" sldId="1445"/>
        </pc:sldMkLst>
      </pc:sldChg>
      <pc:sldChg chg="add">
        <pc:chgData name="Escobar-Paz, Alexis M CIV USARMY ID-READINESS (USA)" userId="c029a576-3d57-4774-b8b8-7b6cbe78ebcc" providerId="ADAL" clId="{6F7780A5-4CCA-410D-875D-27AEC9769CD4}" dt="2026-06-11T17:27:32.355" v="1304"/>
        <pc:sldMkLst>
          <pc:docMk/>
          <pc:sldMk cId="1359865785" sldId="1446"/>
        </pc:sldMkLst>
      </pc:sldChg>
      <pc:sldChg chg="add">
        <pc:chgData name="Escobar-Paz, Alexis M CIV USARMY ID-READINESS (USA)" userId="c029a576-3d57-4774-b8b8-7b6cbe78ebcc" providerId="ADAL" clId="{6F7780A5-4CCA-410D-875D-27AEC9769CD4}" dt="2026-06-11T17:27:32.355" v="1304"/>
        <pc:sldMkLst>
          <pc:docMk/>
          <pc:sldMk cId="2296864562" sldId="1447"/>
        </pc:sldMkLst>
      </pc:sldChg>
      <pc:sldChg chg="add">
        <pc:chgData name="Escobar-Paz, Alexis M CIV USARMY ID-READINESS (USA)" userId="c029a576-3d57-4774-b8b8-7b6cbe78ebcc" providerId="ADAL" clId="{6F7780A5-4CCA-410D-875D-27AEC9769CD4}" dt="2026-06-11T20:26:11.073" v="1306"/>
        <pc:sldMkLst>
          <pc:docMk/>
          <pc:sldMk cId="387181978" sldId="1449"/>
        </pc:sldMkLst>
      </pc:sldChg>
      <pc:sldChg chg="addSp modSp add mod">
        <pc:chgData name="Escobar-Paz, Alexis M CIV USARMY ID-READINESS (USA)" userId="c029a576-3d57-4774-b8b8-7b6cbe78ebcc" providerId="ADAL" clId="{6F7780A5-4CCA-410D-875D-27AEC9769CD4}" dt="2026-06-16T16:21:27.488" v="1409"/>
        <pc:sldMkLst>
          <pc:docMk/>
          <pc:sldMk cId="1686600772" sldId="2147483469"/>
        </pc:sldMkLst>
        <pc:spChg chg="add mod">
          <ac:chgData name="Escobar-Paz, Alexis M CIV USARMY ID-READINESS (USA)" userId="c029a576-3d57-4774-b8b8-7b6cbe78ebcc" providerId="ADAL" clId="{6F7780A5-4CCA-410D-875D-27AEC9769CD4}" dt="2026-06-16T16:21:14.654" v="1407" actId="20577"/>
          <ac:spMkLst>
            <pc:docMk/>
            <pc:sldMk cId="1686600772" sldId="2147483469"/>
            <ac:spMk id="2" creationId="{3D1035DA-0141-5E91-75AA-A5F936C5FC2F}"/>
          </ac:spMkLst>
        </pc:spChg>
        <pc:spChg chg="add mod">
          <ac:chgData name="Escobar-Paz, Alexis M CIV USARMY ID-READINESS (USA)" userId="c029a576-3d57-4774-b8b8-7b6cbe78ebcc" providerId="ADAL" clId="{6F7780A5-4CCA-410D-875D-27AEC9769CD4}" dt="2026-06-16T16:21:27.488" v="1409"/>
          <ac:spMkLst>
            <pc:docMk/>
            <pc:sldMk cId="1686600772" sldId="2147483469"/>
            <ac:spMk id="6" creationId="{4911BA4A-31F2-84DF-A2BB-266BBE401763}"/>
          </ac:spMkLst>
        </pc:spChg>
      </pc:sldChg>
      <pc:sldChg chg="add del">
        <pc:chgData name="Escobar-Paz, Alexis M CIV USARMY ID-READINESS (USA)" userId="c029a576-3d57-4774-b8b8-7b6cbe78ebcc" providerId="ADAL" clId="{6F7780A5-4CCA-410D-875D-27AEC9769CD4}" dt="2026-06-16T16:20:18.574" v="1352"/>
        <pc:sldMkLst>
          <pc:docMk/>
          <pc:sldMk cId="1488834720" sldId="2147483470"/>
        </pc:sldMkLst>
      </pc:sldChg>
      <pc:sldMasterChg chg="delSldLayout">
        <pc:chgData name="Escobar-Paz, Alexis M CIV USARMY ID-READINESS (USA)" userId="c029a576-3d57-4774-b8b8-7b6cbe78ebcc" providerId="ADAL" clId="{6F7780A5-4CCA-410D-875D-27AEC9769CD4}" dt="2026-06-08T16:42:52.277" v="385" actId="47"/>
        <pc:sldMasterMkLst>
          <pc:docMk/>
          <pc:sldMasterMk cId="2931404890" sldId="2147483683"/>
        </pc:sldMasterMkLst>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FE80C4-DB03-426E-99C6-2CA5491CAB2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B69AD79-5D02-4941-8B42-76663B6ECAB6}">
      <dgm:prSet/>
      <dgm:spPr/>
      <dgm:t>
        <a:bodyPr/>
        <a:lstStyle/>
        <a:p>
          <a:r>
            <a:rPr lang="en-US"/>
            <a:t>1.Emergency Child Care Needs- </a:t>
          </a:r>
          <a:r>
            <a:rPr lang="en-US" b="1"/>
            <a:t>Spouse medical hospital emergency</a:t>
          </a:r>
          <a:endParaRPr lang="en-US"/>
        </a:p>
      </dgm:t>
    </dgm:pt>
    <dgm:pt modelId="{49FCD2F8-ABAA-49C2-BBC6-88FA3196B1F5}" type="parTrans" cxnId="{4D1FAE69-9D2B-4CC4-AFDF-557C0C57CDD9}">
      <dgm:prSet/>
      <dgm:spPr/>
      <dgm:t>
        <a:bodyPr/>
        <a:lstStyle/>
        <a:p>
          <a:endParaRPr lang="en-US"/>
        </a:p>
      </dgm:t>
    </dgm:pt>
    <dgm:pt modelId="{76CFD637-72D9-428D-B0A9-3C2AC30E0861}" type="sibTrans" cxnId="{4D1FAE69-9D2B-4CC4-AFDF-557C0C57CDD9}">
      <dgm:prSet/>
      <dgm:spPr/>
      <dgm:t>
        <a:bodyPr/>
        <a:lstStyle/>
        <a:p>
          <a:endParaRPr lang="en-US"/>
        </a:p>
      </dgm:t>
    </dgm:pt>
    <dgm:pt modelId="{4CCF0EF6-95B3-405E-8BDF-683F9F18FB39}">
      <dgm:prSet/>
      <dgm:spPr/>
      <dgm:t>
        <a:bodyPr/>
        <a:lstStyle/>
        <a:p>
          <a:r>
            <a:rPr lang="en-US"/>
            <a:t>2. SKIES/Sports Activities- Keep your children busy and active with swimming, dance, music, vocal classes,  gymnastics, fencing, piano, guitar, cheerleading, art, soccer, baseball, football, basketball and many others</a:t>
          </a:r>
        </a:p>
      </dgm:t>
    </dgm:pt>
    <dgm:pt modelId="{D694F4BF-51AC-4AB8-B919-E6135532F277}" type="parTrans" cxnId="{6E789DB2-574F-41F6-B3C3-8F0FA7318A5D}">
      <dgm:prSet/>
      <dgm:spPr/>
      <dgm:t>
        <a:bodyPr/>
        <a:lstStyle/>
        <a:p>
          <a:endParaRPr lang="en-US"/>
        </a:p>
      </dgm:t>
    </dgm:pt>
    <dgm:pt modelId="{8C3E2D11-B343-4B5E-9DB5-B6EA72981707}" type="sibTrans" cxnId="{6E789DB2-574F-41F6-B3C3-8F0FA7318A5D}">
      <dgm:prSet/>
      <dgm:spPr/>
      <dgm:t>
        <a:bodyPr/>
        <a:lstStyle/>
        <a:p>
          <a:endParaRPr lang="en-US"/>
        </a:p>
      </dgm:t>
    </dgm:pt>
    <dgm:pt modelId="{E4F446F9-62A6-45C7-B944-DD3DDE764947}">
      <dgm:prSet/>
      <dgm:spPr/>
      <dgm:t>
        <a:bodyPr/>
        <a:lstStyle/>
        <a:p>
          <a:r>
            <a:rPr lang="en-US"/>
            <a:t>3. Parents Night Out/Day Out- Need a few hours to yourself to reset? Parents Day out can get you 7 hours to yourself while your children have fun in a safe environment.</a:t>
          </a:r>
        </a:p>
      </dgm:t>
    </dgm:pt>
    <dgm:pt modelId="{C861D5F3-72AD-4C5B-88DF-8369F451F127}" type="parTrans" cxnId="{604D0A32-9B30-42FB-92F6-2F919204DA41}">
      <dgm:prSet/>
      <dgm:spPr/>
      <dgm:t>
        <a:bodyPr/>
        <a:lstStyle/>
        <a:p>
          <a:endParaRPr lang="en-US"/>
        </a:p>
      </dgm:t>
    </dgm:pt>
    <dgm:pt modelId="{71EFF419-BCE6-4339-AE4A-FEA6EA7369B6}" type="sibTrans" cxnId="{604D0A32-9B30-42FB-92F6-2F919204DA41}">
      <dgm:prSet/>
      <dgm:spPr/>
      <dgm:t>
        <a:bodyPr/>
        <a:lstStyle/>
        <a:p>
          <a:endParaRPr lang="en-US"/>
        </a:p>
      </dgm:t>
    </dgm:pt>
    <dgm:pt modelId="{9F8E082E-D9BA-4B6C-B3EA-ED88F1C5025F}">
      <dgm:prSet/>
      <dgm:spPr/>
      <dgm:t>
        <a:bodyPr/>
        <a:lstStyle/>
        <a:p>
          <a:r>
            <a:rPr lang="en-US"/>
            <a:t>4. Hourly Care available at 3 facilities Main, East Bliss, and Replica CDC. Along with FCC providers. </a:t>
          </a:r>
        </a:p>
      </dgm:t>
    </dgm:pt>
    <dgm:pt modelId="{0F0BE6BB-C44E-46C6-91BE-2F0E82476A13}" type="parTrans" cxnId="{94CDC1AF-67B2-417C-9575-32FF1F071DEF}">
      <dgm:prSet/>
      <dgm:spPr/>
      <dgm:t>
        <a:bodyPr/>
        <a:lstStyle/>
        <a:p>
          <a:endParaRPr lang="en-US"/>
        </a:p>
      </dgm:t>
    </dgm:pt>
    <dgm:pt modelId="{F0A5A816-D720-4AD6-A622-19438000538A}" type="sibTrans" cxnId="{94CDC1AF-67B2-417C-9575-32FF1F071DEF}">
      <dgm:prSet/>
      <dgm:spPr/>
      <dgm:t>
        <a:bodyPr/>
        <a:lstStyle/>
        <a:p>
          <a:endParaRPr lang="en-US"/>
        </a:p>
      </dgm:t>
    </dgm:pt>
    <dgm:pt modelId="{AF26A902-9AFD-4446-8A9F-7E93F1B58406}">
      <dgm:prSet/>
      <dgm:spPr/>
      <dgm:t>
        <a:bodyPr/>
        <a:lstStyle/>
        <a:p>
          <a:r>
            <a:rPr lang="en-US" b="1"/>
            <a:t>Children must be registered with CYS to participate. Registration is only once a year!</a:t>
          </a:r>
          <a:endParaRPr lang="en-US"/>
        </a:p>
      </dgm:t>
    </dgm:pt>
    <dgm:pt modelId="{15C454CC-7422-4938-8F95-CD3468CBB2EA}" type="parTrans" cxnId="{FCA11A2F-B223-490C-AFA6-EA5192DD4340}">
      <dgm:prSet/>
      <dgm:spPr/>
      <dgm:t>
        <a:bodyPr/>
        <a:lstStyle/>
        <a:p>
          <a:endParaRPr lang="en-US"/>
        </a:p>
      </dgm:t>
    </dgm:pt>
    <dgm:pt modelId="{ED26F0AE-7677-400A-BB10-A96784434ACE}" type="sibTrans" cxnId="{FCA11A2F-B223-490C-AFA6-EA5192DD4340}">
      <dgm:prSet/>
      <dgm:spPr/>
      <dgm:t>
        <a:bodyPr/>
        <a:lstStyle/>
        <a:p>
          <a:endParaRPr lang="en-US"/>
        </a:p>
      </dgm:t>
    </dgm:pt>
    <dgm:pt modelId="{E9C65CED-2476-4E27-AB53-03A4765A2BB5}" type="pres">
      <dgm:prSet presAssocID="{0FFE80C4-DB03-426E-99C6-2CA5491CAB29}" presName="linear" presStyleCnt="0">
        <dgm:presLayoutVars>
          <dgm:animLvl val="lvl"/>
          <dgm:resizeHandles val="exact"/>
        </dgm:presLayoutVars>
      </dgm:prSet>
      <dgm:spPr/>
    </dgm:pt>
    <dgm:pt modelId="{FE419127-97E1-436D-9729-52BA83FAEA13}" type="pres">
      <dgm:prSet presAssocID="{AB69AD79-5D02-4941-8B42-76663B6ECAB6}" presName="parentText" presStyleLbl="node1" presStyleIdx="0" presStyleCnt="5">
        <dgm:presLayoutVars>
          <dgm:chMax val="0"/>
          <dgm:bulletEnabled val="1"/>
        </dgm:presLayoutVars>
      </dgm:prSet>
      <dgm:spPr/>
    </dgm:pt>
    <dgm:pt modelId="{FC447D5E-8D21-4BB6-90A8-D327D7202F4F}" type="pres">
      <dgm:prSet presAssocID="{76CFD637-72D9-428D-B0A9-3C2AC30E0861}" presName="spacer" presStyleCnt="0"/>
      <dgm:spPr/>
    </dgm:pt>
    <dgm:pt modelId="{64F27443-33E2-4E57-AC83-1EC7A185AE91}" type="pres">
      <dgm:prSet presAssocID="{4CCF0EF6-95B3-405E-8BDF-683F9F18FB39}" presName="parentText" presStyleLbl="node1" presStyleIdx="1" presStyleCnt="5">
        <dgm:presLayoutVars>
          <dgm:chMax val="0"/>
          <dgm:bulletEnabled val="1"/>
        </dgm:presLayoutVars>
      </dgm:prSet>
      <dgm:spPr/>
    </dgm:pt>
    <dgm:pt modelId="{40A025B0-9513-42B1-99F1-DA41BAC13F66}" type="pres">
      <dgm:prSet presAssocID="{8C3E2D11-B343-4B5E-9DB5-B6EA72981707}" presName="spacer" presStyleCnt="0"/>
      <dgm:spPr/>
    </dgm:pt>
    <dgm:pt modelId="{44C97E7D-E96D-407B-89F6-BBDCB40703C4}" type="pres">
      <dgm:prSet presAssocID="{E4F446F9-62A6-45C7-B944-DD3DDE764947}" presName="parentText" presStyleLbl="node1" presStyleIdx="2" presStyleCnt="5">
        <dgm:presLayoutVars>
          <dgm:chMax val="0"/>
          <dgm:bulletEnabled val="1"/>
        </dgm:presLayoutVars>
      </dgm:prSet>
      <dgm:spPr/>
    </dgm:pt>
    <dgm:pt modelId="{9A6B91AF-3231-425A-8D0F-3A49CFCC909E}" type="pres">
      <dgm:prSet presAssocID="{71EFF419-BCE6-4339-AE4A-FEA6EA7369B6}" presName="spacer" presStyleCnt="0"/>
      <dgm:spPr/>
    </dgm:pt>
    <dgm:pt modelId="{7A10E5BC-EC2D-40BE-BC8E-974CB13F48C7}" type="pres">
      <dgm:prSet presAssocID="{9F8E082E-D9BA-4B6C-B3EA-ED88F1C5025F}" presName="parentText" presStyleLbl="node1" presStyleIdx="3" presStyleCnt="5">
        <dgm:presLayoutVars>
          <dgm:chMax val="0"/>
          <dgm:bulletEnabled val="1"/>
        </dgm:presLayoutVars>
      </dgm:prSet>
      <dgm:spPr/>
    </dgm:pt>
    <dgm:pt modelId="{31F8566D-43EE-4B1A-96EF-A3D4E41F9838}" type="pres">
      <dgm:prSet presAssocID="{F0A5A816-D720-4AD6-A622-19438000538A}" presName="spacer" presStyleCnt="0"/>
      <dgm:spPr/>
    </dgm:pt>
    <dgm:pt modelId="{8754FD0C-FAC0-47BC-938E-D254875C9578}" type="pres">
      <dgm:prSet presAssocID="{AF26A902-9AFD-4446-8A9F-7E93F1B58406}" presName="parentText" presStyleLbl="node1" presStyleIdx="4" presStyleCnt="5">
        <dgm:presLayoutVars>
          <dgm:chMax val="0"/>
          <dgm:bulletEnabled val="1"/>
        </dgm:presLayoutVars>
      </dgm:prSet>
      <dgm:spPr/>
    </dgm:pt>
  </dgm:ptLst>
  <dgm:cxnLst>
    <dgm:cxn modelId="{F9F03300-D965-4C0E-835F-2762ED86331F}" type="presOf" srcId="{9F8E082E-D9BA-4B6C-B3EA-ED88F1C5025F}" destId="{7A10E5BC-EC2D-40BE-BC8E-974CB13F48C7}" srcOrd="0" destOrd="0" presId="urn:microsoft.com/office/officeart/2005/8/layout/vList2"/>
    <dgm:cxn modelId="{FCA11A2F-B223-490C-AFA6-EA5192DD4340}" srcId="{0FFE80C4-DB03-426E-99C6-2CA5491CAB29}" destId="{AF26A902-9AFD-4446-8A9F-7E93F1B58406}" srcOrd="4" destOrd="0" parTransId="{15C454CC-7422-4938-8F95-CD3468CBB2EA}" sibTransId="{ED26F0AE-7677-400A-BB10-A96784434ACE}"/>
    <dgm:cxn modelId="{604D0A32-9B30-42FB-92F6-2F919204DA41}" srcId="{0FFE80C4-DB03-426E-99C6-2CA5491CAB29}" destId="{E4F446F9-62A6-45C7-B944-DD3DDE764947}" srcOrd="2" destOrd="0" parTransId="{C861D5F3-72AD-4C5B-88DF-8369F451F127}" sibTransId="{71EFF419-BCE6-4339-AE4A-FEA6EA7369B6}"/>
    <dgm:cxn modelId="{4D1FAE69-9D2B-4CC4-AFDF-557C0C57CDD9}" srcId="{0FFE80C4-DB03-426E-99C6-2CA5491CAB29}" destId="{AB69AD79-5D02-4941-8B42-76663B6ECAB6}" srcOrd="0" destOrd="0" parTransId="{49FCD2F8-ABAA-49C2-BBC6-88FA3196B1F5}" sibTransId="{76CFD637-72D9-428D-B0A9-3C2AC30E0861}"/>
    <dgm:cxn modelId="{7F854E4C-94DC-47A3-B64F-B75E16C6AF2B}" type="presOf" srcId="{AF26A902-9AFD-4446-8A9F-7E93F1B58406}" destId="{8754FD0C-FAC0-47BC-938E-D254875C9578}" srcOrd="0" destOrd="0" presId="urn:microsoft.com/office/officeart/2005/8/layout/vList2"/>
    <dgm:cxn modelId="{AB26147E-FE4D-4FA5-8B16-7AAA3FAB2207}" type="presOf" srcId="{E4F446F9-62A6-45C7-B944-DD3DDE764947}" destId="{44C97E7D-E96D-407B-89F6-BBDCB40703C4}" srcOrd="0" destOrd="0" presId="urn:microsoft.com/office/officeart/2005/8/layout/vList2"/>
    <dgm:cxn modelId="{46A8B496-6099-4DFF-869D-CCDA5CB38AEC}" type="presOf" srcId="{AB69AD79-5D02-4941-8B42-76663B6ECAB6}" destId="{FE419127-97E1-436D-9729-52BA83FAEA13}" srcOrd="0" destOrd="0" presId="urn:microsoft.com/office/officeart/2005/8/layout/vList2"/>
    <dgm:cxn modelId="{8A7316A6-7C66-4290-97B0-C2742F3EE3C2}" type="presOf" srcId="{4CCF0EF6-95B3-405E-8BDF-683F9F18FB39}" destId="{64F27443-33E2-4E57-AC83-1EC7A185AE91}" srcOrd="0" destOrd="0" presId="urn:microsoft.com/office/officeart/2005/8/layout/vList2"/>
    <dgm:cxn modelId="{749AF7AE-FC83-41D3-A0F9-A3DCA54B82B3}" type="presOf" srcId="{0FFE80C4-DB03-426E-99C6-2CA5491CAB29}" destId="{E9C65CED-2476-4E27-AB53-03A4765A2BB5}" srcOrd="0" destOrd="0" presId="urn:microsoft.com/office/officeart/2005/8/layout/vList2"/>
    <dgm:cxn modelId="{94CDC1AF-67B2-417C-9575-32FF1F071DEF}" srcId="{0FFE80C4-DB03-426E-99C6-2CA5491CAB29}" destId="{9F8E082E-D9BA-4B6C-B3EA-ED88F1C5025F}" srcOrd="3" destOrd="0" parTransId="{0F0BE6BB-C44E-46C6-91BE-2F0E82476A13}" sibTransId="{F0A5A816-D720-4AD6-A622-19438000538A}"/>
    <dgm:cxn modelId="{6E789DB2-574F-41F6-B3C3-8F0FA7318A5D}" srcId="{0FFE80C4-DB03-426E-99C6-2CA5491CAB29}" destId="{4CCF0EF6-95B3-405E-8BDF-683F9F18FB39}" srcOrd="1" destOrd="0" parTransId="{D694F4BF-51AC-4AB8-B919-E6135532F277}" sibTransId="{8C3E2D11-B343-4B5E-9DB5-B6EA72981707}"/>
    <dgm:cxn modelId="{0FA3C8E3-D622-44CA-948C-A338F74B2ECB}" type="presParOf" srcId="{E9C65CED-2476-4E27-AB53-03A4765A2BB5}" destId="{FE419127-97E1-436D-9729-52BA83FAEA13}" srcOrd="0" destOrd="0" presId="urn:microsoft.com/office/officeart/2005/8/layout/vList2"/>
    <dgm:cxn modelId="{E171248A-799E-4379-9757-475C3DE90A15}" type="presParOf" srcId="{E9C65CED-2476-4E27-AB53-03A4765A2BB5}" destId="{FC447D5E-8D21-4BB6-90A8-D327D7202F4F}" srcOrd="1" destOrd="0" presId="urn:microsoft.com/office/officeart/2005/8/layout/vList2"/>
    <dgm:cxn modelId="{1BC2131C-BD18-49B4-9AD8-9ADC34D9FB00}" type="presParOf" srcId="{E9C65CED-2476-4E27-AB53-03A4765A2BB5}" destId="{64F27443-33E2-4E57-AC83-1EC7A185AE91}" srcOrd="2" destOrd="0" presId="urn:microsoft.com/office/officeart/2005/8/layout/vList2"/>
    <dgm:cxn modelId="{CDD44F75-D8D6-474D-AE85-A1A2F7B26385}" type="presParOf" srcId="{E9C65CED-2476-4E27-AB53-03A4765A2BB5}" destId="{40A025B0-9513-42B1-99F1-DA41BAC13F66}" srcOrd="3" destOrd="0" presId="urn:microsoft.com/office/officeart/2005/8/layout/vList2"/>
    <dgm:cxn modelId="{9CFF9367-08EA-450E-B058-2F0759597525}" type="presParOf" srcId="{E9C65CED-2476-4E27-AB53-03A4765A2BB5}" destId="{44C97E7D-E96D-407B-89F6-BBDCB40703C4}" srcOrd="4" destOrd="0" presId="urn:microsoft.com/office/officeart/2005/8/layout/vList2"/>
    <dgm:cxn modelId="{788206C2-8D2B-4908-B9E2-DD880AA2A6BB}" type="presParOf" srcId="{E9C65CED-2476-4E27-AB53-03A4765A2BB5}" destId="{9A6B91AF-3231-425A-8D0F-3A49CFCC909E}" srcOrd="5" destOrd="0" presId="urn:microsoft.com/office/officeart/2005/8/layout/vList2"/>
    <dgm:cxn modelId="{20A6C095-73DF-4EB2-B1E6-6EF94ADEDE27}" type="presParOf" srcId="{E9C65CED-2476-4E27-AB53-03A4765A2BB5}" destId="{7A10E5BC-EC2D-40BE-BC8E-974CB13F48C7}" srcOrd="6" destOrd="0" presId="urn:microsoft.com/office/officeart/2005/8/layout/vList2"/>
    <dgm:cxn modelId="{32F25EC9-DBC5-403F-A89A-039E8408DE8C}" type="presParOf" srcId="{E9C65CED-2476-4E27-AB53-03A4765A2BB5}" destId="{31F8566D-43EE-4B1A-96EF-A3D4E41F9838}" srcOrd="7" destOrd="0" presId="urn:microsoft.com/office/officeart/2005/8/layout/vList2"/>
    <dgm:cxn modelId="{A28CF361-42A1-4EE7-B6DA-F37B34782A31}" type="presParOf" srcId="{E9C65CED-2476-4E27-AB53-03A4765A2BB5}" destId="{8754FD0C-FAC0-47BC-938E-D254875C957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FF819E-6610-45E5-97EF-746C7551F864}" type="doc">
      <dgm:prSet loTypeId="urn:microsoft.com/office/officeart/2016/7/layout/RepeatingBendingProcessNew" loCatId="process" qsTypeId="urn:microsoft.com/office/officeart/2005/8/quickstyle/simple2" qsCatId="simple" csTypeId="urn:microsoft.com/office/officeart/2005/8/colors/accent0_3" csCatId="mainScheme" phldr="1"/>
      <dgm:spPr/>
      <dgm:t>
        <a:bodyPr/>
        <a:lstStyle/>
        <a:p>
          <a:endParaRPr lang="en-US"/>
        </a:p>
      </dgm:t>
    </dgm:pt>
    <dgm:pt modelId="{E4B69FFD-F76D-4ACD-AC58-57085B2C7E9C}">
      <dgm:prSet/>
      <dgm:spPr/>
      <dgm:t>
        <a:bodyPr/>
        <a:lstStyle/>
        <a:p>
          <a:r>
            <a:rPr lang="en-US" b="1"/>
            <a:t>1- East Bliss Child Development Center </a:t>
          </a:r>
          <a:endParaRPr lang="en-US"/>
        </a:p>
      </dgm:t>
    </dgm:pt>
    <dgm:pt modelId="{41FF1154-7450-46E3-B397-F0B955EE29AE}" type="parTrans" cxnId="{AD342CA2-77E7-43A3-9F9B-CDAA09060226}">
      <dgm:prSet/>
      <dgm:spPr/>
      <dgm:t>
        <a:bodyPr/>
        <a:lstStyle/>
        <a:p>
          <a:endParaRPr lang="en-US"/>
        </a:p>
      </dgm:t>
    </dgm:pt>
    <dgm:pt modelId="{94AD1D7B-4DE8-4BD0-9C1A-776E2F30A0CB}" type="sibTrans" cxnId="{AD342CA2-77E7-43A3-9F9B-CDAA09060226}">
      <dgm:prSet/>
      <dgm:spPr/>
      <dgm:t>
        <a:bodyPr/>
        <a:lstStyle/>
        <a:p>
          <a:endParaRPr lang="en-US"/>
        </a:p>
      </dgm:t>
    </dgm:pt>
    <dgm:pt modelId="{DCD57D18-215F-45C7-8B69-820A67224E18}">
      <dgm:prSet/>
      <dgm:spPr/>
      <dgm:t>
        <a:bodyPr/>
        <a:lstStyle/>
        <a:p>
          <a:r>
            <a:rPr lang="en-US" b="1"/>
            <a:t>Address: 20707 Kasserine Way, Fort Bliss, TX 79918</a:t>
          </a:r>
          <a:endParaRPr lang="en-US"/>
        </a:p>
      </dgm:t>
    </dgm:pt>
    <dgm:pt modelId="{247C0B9A-56FA-4C7C-874B-AB08A898D447}" type="parTrans" cxnId="{4C2A3A90-923F-4474-AE4A-9FA4684418BB}">
      <dgm:prSet/>
      <dgm:spPr/>
      <dgm:t>
        <a:bodyPr/>
        <a:lstStyle/>
        <a:p>
          <a:endParaRPr lang="en-US"/>
        </a:p>
      </dgm:t>
    </dgm:pt>
    <dgm:pt modelId="{CBFEF84B-F055-49EB-9223-5366C6194E06}" type="sibTrans" cxnId="{4C2A3A90-923F-4474-AE4A-9FA4684418BB}">
      <dgm:prSet/>
      <dgm:spPr/>
      <dgm:t>
        <a:bodyPr/>
        <a:lstStyle/>
        <a:p>
          <a:endParaRPr lang="en-US"/>
        </a:p>
      </dgm:t>
    </dgm:pt>
    <dgm:pt modelId="{7BE32054-6E86-43DA-A32B-C538E80A9656}">
      <dgm:prSet/>
      <dgm:spPr/>
      <dgm:t>
        <a:bodyPr/>
        <a:lstStyle/>
        <a:p>
          <a:r>
            <a:rPr lang="en-US" b="1"/>
            <a:t>Phone#: 915-744-2731</a:t>
          </a:r>
          <a:endParaRPr lang="en-US"/>
        </a:p>
      </dgm:t>
    </dgm:pt>
    <dgm:pt modelId="{BCDF93CC-CC98-4E5E-8EE1-02E78508A54B}" type="parTrans" cxnId="{FF1B6C57-B61B-4FDE-92CF-1FC5023850A0}">
      <dgm:prSet/>
      <dgm:spPr/>
      <dgm:t>
        <a:bodyPr/>
        <a:lstStyle/>
        <a:p>
          <a:endParaRPr lang="en-US"/>
        </a:p>
      </dgm:t>
    </dgm:pt>
    <dgm:pt modelId="{2248BD6F-87FA-41AD-89A1-F1BF2A1D8AA9}" type="sibTrans" cxnId="{FF1B6C57-B61B-4FDE-92CF-1FC5023850A0}">
      <dgm:prSet/>
      <dgm:spPr/>
      <dgm:t>
        <a:bodyPr/>
        <a:lstStyle/>
        <a:p>
          <a:endParaRPr lang="en-US"/>
        </a:p>
      </dgm:t>
    </dgm:pt>
    <dgm:pt modelId="{5997B415-578F-4DE4-915F-E77E0F69E7D6}">
      <dgm:prSet/>
      <dgm:spPr/>
      <dgm:t>
        <a:bodyPr/>
        <a:lstStyle/>
        <a:p>
          <a:r>
            <a:rPr lang="en-US" b="1"/>
            <a:t>2- Milam Child Development Center</a:t>
          </a:r>
          <a:endParaRPr lang="en-US"/>
        </a:p>
      </dgm:t>
    </dgm:pt>
    <dgm:pt modelId="{266DDEBF-E072-4F04-9189-6C187D61FC38}" type="parTrans" cxnId="{238989C3-6AFE-4AD0-85F5-43452E2BD01F}">
      <dgm:prSet/>
      <dgm:spPr/>
      <dgm:t>
        <a:bodyPr/>
        <a:lstStyle/>
        <a:p>
          <a:endParaRPr lang="en-US"/>
        </a:p>
      </dgm:t>
    </dgm:pt>
    <dgm:pt modelId="{1A801044-04C4-4F01-B1FF-BA7B0CE38333}" type="sibTrans" cxnId="{238989C3-6AFE-4AD0-85F5-43452E2BD01F}">
      <dgm:prSet/>
      <dgm:spPr/>
      <dgm:t>
        <a:bodyPr/>
        <a:lstStyle/>
        <a:p>
          <a:endParaRPr lang="en-US"/>
        </a:p>
      </dgm:t>
    </dgm:pt>
    <dgm:pt modelId="{5BEFD384-F202-46DA-87D9-9DAF17CBF1BE}">
      <dgm:prSet/>
      <dgm:spPr/>
      <dgm:t>
        <a:bodyPr/>
        <a:lstStyle/>
        <a:p>
          <a:r>
            <a:rPr lang="en-US" b="1"/>
            <a:t>Address: 11896 Haan Rd, Fort Bliss, TX 79908</a:t>
          </a:r>
          <a:endParaRPr lang="en-US"/>
        </a:p>
      </dgm:t>
    </dgm:pt>
    <dgm:pt modelId="{17B976AB-A0CF-45F2-A5F4-1F8DBB3F07DC}" type="parTrans" cxnId="{5BC91790-09A7-4AEC-9505-D2B456CA5E9D}">
      <dgm:prSet/>
      <dgm:spPr/>
      <dgm:t>
        <a:bodyPr/>
        <a:lstStyle/>
        <a:p>
          <a:endParaRPr lang="en-US"/>
        </a:p>
      </dgm:t>
    </dgm:pt>
    <dgm:pt modelId="{5E8EB67A-5F6A-40AC-B3B9-9CD674F59852}" type="sibTrans" cxnId="{5BC91790-09A7-4AEC-9505-D2B456CA5E9D}">
      <dgm:prSet/>
      <dgm:spPr/>
      <dgm:t>
        <a:bodyPr/>
        <a:lstStyle/>
        <a:p>
          <a:endParaRPr lang="en-US"/>
        </a:p>
      </dgm:t>
    </dgm:pt>
    <dgm:pt modelId="{52F84821-B96E-4B07-BB62-51E245C54997}">
      <dgm:prSet/>
      <dgm:spPr/>
      <dgm:t>
        <a:bodyPr/>
        <a:lstStyle/>
        <a:p>
          <a:r>
            <a:rPr lang="en-US" b="1"/>
            <a:t>Phone#: 915-744-7877</a:t>
          </a:r>
          <a:endParaRPr lang="en-US"/>
        </a:p>
      </dgm:t>
    </dgm:pt>
    <dgm:pt modelId="{2B07A4B4-019D-4103-A14F-F9F34CEB6EB3}" type="parTrans" cxnId="{6B6B3DA7-65C2-4069-871A-E0F23AB3D7C8}">
      <dgm:prSet/>
      <dgm:spPr/>
      <dgm:t>
        <a:bodyPr/>
        <a:lstStyle/>
        <a:p>
          <a:endParaRPr lang="en-US"/>
        </a:p>
      </dgm:t>
    </dgm:pt>
    <dgm:pt modelId="{FBF4CD7C-29B9-46A4-BB93-2DD13B73C30D}" type="sibTrans" cxnId="{6B6B3DA7-65C2-4069-871A-E0F23AB3D7C8}">
      <dgm:prSet/>
      <dgm:spPr/>
      <dgm:t>
        <a:bodyPr/>
        <a:lstStyle/>
        <a:p>
          <a:endParaRPr lang="en-US"/>
        </a:p>
      </dgm:t>
    </dgm:pt>
    <dgm:pt modelId="{5E27913C-15C2-4ED0-9402-7A7D584C2A10}">
      <dgm:prSet/>
      <dgm:spPr/>
      <dgm:t>
        <a:bodyPr/>
        <a:lstStyle/>
        <a:p>
          <a:r>
            <a:rPr lang="en-US" b="1"/>
            <a:t>3-Logan Child Development Center</a:t>
          </a:r>
          <a:endParaRPr lang="en-US"/>
        </a:p>
      </dgm:t>
    </dgm:pt>
    <dgm:pt modelId="{D448641F-3729-4F2D-8ACC-CE91F150D2C3}" type="parTrans" cxnId="{D16EB03A-B894-445C-9664-11E99B6729CB}">
      <dgm:prSet/>
      <dgm:spPr/>
      <dgm:t>
        <a:bodyPr/>
        <a:lstStyle/>
        <a:p>
          <a:endParaRPr lang="en-US"/>
        </a:p>
      </dgm:t>
    </dgm:pt>
    <dgm:pt modelId="{A7AFCD38-BAEE-4818-A735-D10E585CABF3}" type="sibTrans" cxnId="{D16EB03A-B894-445C-9664-11E99B6729CB}">
      <dgm:prSet/>
      <dgm:spPr/>
      <dgm:t>
        <a:bodyPr/>
        <a:lstStyle/>
        <a:p>
          <a:endParaRPr lang="en-US"/>
        </a:p>
      </dgm:t>
    </dgm:pt>
    <dgm:pt modelId="{A5A59270-140F-4D0F-84F7-A17D58110F22}">
      <dgm:prSet/>
      <dgm:spPr/>
      <dgm:t>
        <a:bodyPr/>
        <a:lstStyle/>
        <a:p>
          <a:r>
            <a:rPr lang="en-US" b="1"/>
            <a:t>Address: 3500 </a:t>
          </a:r>
          <a:r>
            <a:rPr lang="en-US" b="1" err="1"/>
            <a:t>Ellerthorpe</a:t>
          </a:r>
          <a:r>
            <a:rPr lang="en-US" b="1"/>
            <a:t> Ave, El Paso, TX 79904</a:t>
          </a:r>
          <a:endParaRPr lang="en-US"/>
        </a:p>
      </dgm:t>
    </dgm:pt>
    <dgm:pt modelId="{4FFDB8F1-7CE2-4A39-B28A-B5F94D5D917B}" type="parTrans" cxnId="{29FBD7DF-0FAE-423C-8D1F-1735DDBE1C5D}">
      <dgm:prSet/>
      <dgm:spPr/>
      <dgm:t>
        <a:bodyPr/>
        <a:lstStyle/>
        <a:p>
          <a:endParaRPr lang="en-US"/>
        </a:p>
      </dgm:t>
    </dgm:pt>
    <dgm:pt modelId="{80335A99-6851-466E-BDCC-8A4D6020EF77}" type="sibTrans" cxnId="{29FBD7DF-0FAE-423C-8D1F-1735DDBE1C5D}">
      <dgm:prSet/>
      <dgm:spPr/>
      <dgm:t>
        <a:bodyPr/>
        <a:lstStyle/>
        <a:p>
          <a:endParaRPr lang="en-US"/>
        </a:p>
      </dgm:t>
    </dgm:pt>
    <dgm:pt modelId="{8769B682-E60E-43C9-A887-2AD3AA6A399B}">
      <dgm:prSet/>
      <dgm:spPr/>
      <dgm:t>
        <a:bodyPr/>
        <a:lstStyle/>
        <a:p>
          <a:r>
            <a:rPr lang="en-US" b="1"/>
            <a:t>Phone#: 915-568-3989</a:t>
          </a:r>
          <a:endParaRPr lang="en-US"/>
        </a:p>
      </dgm:t>
    </dgm:pt>
    <dgm:pt modelId="{68B260AB-B2D9-4DCE-A730-9C511EE916BB}" type="parTrans" cxnId="{2E10B6E5-47DB-4D9D-9880-F6B3349F8B5E}">
      <dgm:prSet/>
      <dgm:spPr/>
      <dgm:t>
        <a:bodyPr/>
        <a:lstStyle/>
        <a:p>
          <a:endParaRPr lang="en-US"/>
        </a:p>
      </dgm:t>
    </dgm:pt>
    <dgm:pt modelId="{25A41510-B999-49D3-9E1C-7D6483C9ABA1}" type="sibTrans" cxnId="{2E10B6E5-47DB-4D9D-9880-F6B3349F8B5E}">
      <dgm:prSet/>
      <dgm:spPr/>
      <dgm:t>
        <a:bodyPr/>
        <a:lstStyle/>
        <a:p>
          <a:endParaRPr lang="en-US"/>
        </a:p>
      </dgm:t>
    </dgm:pt>
    <dgm:pt modelId="{0FEC8BCB-7D57-4675-85DD-DE0DE05C936F}">
      <dgm:prSet/>
      <dgm:spPr/>
      <dgm:t>
        <a:bodyPr/>
        <a:lstStyle/>
        <a:p>
          <a:r>
            <a:rPr lang="en-US" b="1"/>
            <a:t>4-Replica Child Development Center </a:t>
          </a:r>
          <a:endParaRPr lang="en-US"/>
        </a:p>
      </dgm:t>
    </dgm:pt>
    <dgm:pt modelId="{109F1BED-D0E9-4549-9CC5-28B2EC3A4DCF}" type="parTrans" cxnId="{81945DCD-B82E-4ED5-9D0F-ED3F9EB13CFA}">
      <dgm:prSet/>
      <dgm:spPr/>
      <dgm:t>
        <a:bodyPr/>
        <a:lstStyle/>
        <a:p>
          <a:endParaRPr lang="en-US"/>
        </a:p>
      </dgm:t>
    </dgm:pt>
    <dgm:pt modelId="{7D220ABE-B5DF-4611-A7EB-B98E4499350E}" type="sibTrans" cxnId="{81945DCD-B82E-4ED5-9D0F-ED3F9EB13CFA}">
      <dgm:prSet/>
      <dgm:spPr/>
      <dgm:t>
        <a:bodyPr/>
        <a:lstStyle/>
        <a:p>
          <a:endParaRPr lang="en-US"/>
        </a:p>
      </dgm:t>
    </dgm:pt>
    <dgm:pt modelId="{BF8636AE-FE1F-4250-B269-DE2AF85CF365}">
      <dgm:prSet/>
      <dgm:spPr/>
      <dgm:t>
        <a:bodyPr/>
        <a:lstStyle/>
        <a:p>
          <a:r>
            <a:rPr lang="en-US" b="1"/>
            <a:t>Address: 5036 Sheridan Rd, El Paso, TX 79906</a:t>
          </a:r>
          <a:endParaRPr lang="en-US"/>
        </a:p>
      </dgm:t>
    </dgm:pt>
    <dgm:pt modelId="{326C23C9-169F-4386-92F4-17FB8E7DC1CC}" type="parTrans" cxnId="{D675C5B5-C451-4D33-A832-A592ADA594A9}">
      <dgm:prSet/>
      <dgm:spPr/>
      <dgm:t>
        <a:bodyPr/>
        <a:lstStyle/>
        <a:p>
          <a:endParaRPr lang="en-US"/>
        </a:p>
      </dgm:t>
    </dgm:pt>
    <dgm:pt modelId="{FF4B7A3F-3D45-4B9A-9340-5ECF089E1A04}" type="sibTrans" cxnId="{D675C5B5-C451-4D33-A832-A592ADA594A9}">
      <dgm:prSet/>
      <dgm:spPr/>
      <dgm:t>
        <a:bodyPr/>
        <a:lstStyle/>
        <a:p>
          <a:endParaRPr lang="en-US"/>
        </a:p>
      </dgm:t>
    </dgm:pt>
    <dgm:pt modelId="{091D0B61-7CB8-4AF6-BCEC-1A46D72A360A}">
      <dgm:prSet/>
      <dgm:spPr/>
      <dgm:t>
        <a:bodyPr/>
        <a:lstStyle/>
        <a:p>
          <a:r>
            <a:rPr lang="en-US" b="1"/>
            <a:t>Phone#: 915-569-7196</a:t>
          </a:r>
          <a:endParaRPr lang="en-US"/>
        </a:p>
      </dgm:t>
    </dgm:pt>
    <dgm:pt modelId="{6E2B0510-ECC1-4467-867A-EC0A9B874C6F}" type="parTrans" cxnId="{E3980B7B-AD40-4ED2-9851-7D5457553878}">
      <dgm:prSet/>
      <dgm:spPr/>
      <dgm:t>
        <a:bodyPr/>
        <a:lstStyle/>
        <a:p>
          <a:endParaRPr lang="en-US"/>
        </a:p>
      </dgm:t>
    </dgm:pt>
    <dgm:pt modelId="{062951F9-6333-4BE4-83FD-498EE36CB01B}" type="sibTrans" cxnId="{E3980B7B-AD40-4ED2-9851-7D5457553878}">
      <dgm:prSet/>
      <dgm:spPr/>
      <dgm:t>
        <a:bodyPr/>
        <a:lstStyle/>
        <a:p>
          <a:endParaRPr lang="en-US"/>
        </a:p>
      </dgm:t>
    </dgm:pt>
    <dgm:pt modelId="{C6AE1401-4217-4298-AE3B-6A862EC4BCDF}">
      <dgm:prSet/>
      <dgm:spPr/>
      <dgm:t>
        <a:bodyPr/>
        <a:lstStyle/>
        <a:p>
          <a:r>
            <a:rPr lang="en-US" b="1"/>
            <a:t>5-Main Child Development Center</a:t>
          </a:r>
          <a:endParaRPr lang="en-US"/>
        </a:p>
      </dgm:t>
    </dgm:pt>
    <dgm:pt modelId="{40ADF7D3-3220-46DF-B685-E595C1B8EA0B}" type="parTrans" cxnId="{4BB19874-8D61-423E-87C4-2E5F3746D9E7}">
      <dgm:prSet/>
      <dgm:spPr/>
      <dgm:t>
        <a:bodyPr/>
        <a:lstStyle/>
        <a:p>
          <a:endParaRPr lang="en-US"/>
        </a:p>
      </dgm:t>
    </dgm:pt>
    <dgm:pt modelId="{7ED98729-CBF2-4642-8679-AF629DDAE02D}" type="sibTrans" cxnId="{4BB19874-8D61-423E-87C4-2E5F3746D9E7}">
      <dgm:prSet/>
      <dgm:spPr/>
      <dgm:t>
        <a:bodyPr/>
        <a:lstStyle/>
        <a:p>
          <a:endParaRPr lang="en-US"/>
        </a:p>
      </dgm:t>
    </dgm:pt>
    <dgm:pt modelId="{06F8F43A-A3EF-4811-BE05-A4E8CB74FBED}">
      <dgm:prSet/>
      <dgm:spPr/>
      <dgm:t>
        <a:bodyPr/>
        <a:lstStyle/>
        <a:p>
          <a:r>
            <a:rPr lang="en-US" b="1"/>
            <a:t>Address: 1730 Haan Rd, Fort Bliss, TX 79906</a:t>
          </a:r>
          <a:endParaRPr lang="en-US"/>
        </a:p>
      </dgm:t>
    </dgm:pt>
    <dgm:pt modelId="{AAD23D74-F4E0-465C-99F5-8497DBEF7904}" type="parTrans" cxnId="{8D9253CD-1659-4EFA-B25D-B478A126D938}">
      <dgm:prSet/>
      <dgm:spPr/>
      <dgm:t>
        <a:bodyPr/>
        <a:lstStyle/>
        <a:p>
          <a:endParaRPr lang="en-US"/>
        </a:p>
      </dgm:t>
    </dgm:pt>
    <dgm:pt modelId="{F7E67651-3F2B-46FD-A20F-691866A84C1A}" type="sibTrans" cxnId="{8D9253CD-1659-4EFA-B25D-B478A126D938}">
      <dgm:prSet/>
      <dgm:spPr/>
      <dgm:t>
        <a:bodyPr/>
        <a:lstStyle/>
        <a:p>
          <a:endParaRPr lang="en-US"/>
        </a:p>
      </dgm:t>
    </dgm:pt>
    <dgm:pt modelId="{A2FA4748-F0E3-436D-8B89-19EE66D1D3BD}">
      <dgm:prSet/>
      <dgm:spPr/>
      <dgm:t>
        <a:bodyPr/>
        <a:lstStyle/>
        <a:p>
          <a:r>
            <a:rPr lang="en-US" b="1"/>
            <a:t>Phone#: 915-568-5689</a:t>
          </a:r>
          <a:endParaRPr lang="en-US"/>
        </a:p>
      </dgm:t>
    </dgm:pt>
    <dgm:pt modelId="{56F90E3F-89EB-4780-95B2-D6C535C17B56}" type="parTrans" cxnId="{5E6255CB-5188-45B2-813F-121D0671BA62}">
      <dgm:prSet/>
      <dgm:spPr/>
      <dgm:t>
        <a:bodyPr/>
        <a:lstStyle/>
        <a:p>
          <a:endParaRPr lang="en-US"/>
        </a:p>
      </dgm:t>
    </dgm:pt>
    <dgm:pt modelId="{113C25E2-169B-420E-979E-F715E5AD2D75}" type="sibTrans" cxnId="{5E6255CB-5188-45B2-813F-121D0671BA62}">
      <dgm:prSet/>
      <dgm:spPr/>
      <dgm:t>
        <a:bodyPr/>
        <a:lstStyle/>
        <a:p>
          <a:endParaRPr lang="en-US"/>
        </a:p>
      </dgm:t>
    </dgm:pt>
    <dgm:pt modelId="{718C96C1-EE20-43B2-800E-4626E4E0A9FB}" type="pres">
      <dgm:prSet presAssocID="{1AFF819E-6610-45E5-97EF-746C7551F864}" presName="Name0" presStyleCnt="0">
        <dgm:presLayoutVars>
          <dgm:dir/>
          <dgm:resizeHandles val="exact"/>
        </dgm:presLayoutVars>
      </dgm:prSet>
      <dgm:spPr/>
    </dgm:pt>
    <dgm:pt modelId="{F0E9195B-888B-48FB-BA6C-4F69F86EDDB3}" type="pres">
      <dgm:prSet presAssocID="{E4B69FFD-F76D-4ACD-AC58-57085B2C7E9C}" presName="node" presStyleLbl="node1" presStyleIdx="0" presStyleCnt="15">
        <dgm:presLayoutVars>
          <dgm:bulletEnabled val="1"/>
        </dgm:presLayoutVars>
      </dgm:prSet>
      <dgm:spPr/>
    </dgm:pt>
    <dgm:pt modelId="{B800FCA7-5307-4772-BCE8-FEE46212F7FB}" type="pres">
      <dgm:prSet presAssocID="{94AD1D7B-4DE8-4BD0-9C1A-776E2F30A0CB}" presName="sibTrans" presStyleLbl="sibTrans1D1" presStyleIdx="0" presStyleCnt="14"/>
      <dgm:spPr/>
    </dgm:pt>
    <dgm:pt modelId="{3E3ACDA0-E36E-4640-A441-522E13E2CCAD}" type="pres">
      <dgm:prSet presAssocID="{94AD1D7B-4DE8-4BD0-9C1A-776E2F30A0CB}" presName="connectorText" presStyleLbl="sibTrans1D1" presStyleIdx="0" presStyleCnt="14"/>
      <dgm:spPr/>
    </dgm:pt>
    <dgm:pt modelId="{1DC73D68-7DA6-4EA9-BC00-5F8B30D62EE9}" type="pres">
      <dgm:prSet presAssocID="{DCD57D18-215F-45C7-8B69-820A67224E18}" presName="node" presStyleLbl="node1" presStyleIdx="1" presStyleCnt="15">
        <dgm:presLayoutVars>
          <dgm:bulletEnabled val="1"/>
        </dgm:presLayoutVars>
      </dgm:prSet>
      <dgm:spPr/>
    </dgm:pt>
    <dgm:pt modelId="{7371E439-C434-4D01-8A6C-2D88D24458DE}" type="pres">
      <dgm:prSet presAssocID="{CBFEF84B-F055-49EB-9223-5366C6194E06}" presName="sibTrans" presStyleLbl="sibTrans1D1" presStyleIdx="1" presStyleCnt="14"/>
      <dgm:spPr/>
    </dgm:pt>
    <dgm:pt modelId="{59E5B40A-0C1B-4C48-A678-C8794397DD0E}" type="pres">
      <dgm:prSet presAssocID="{CBFEF84B-F055-49EB-9223-5366C6194E06}" presName="connectorText" presStyleLbl="sibTrans1D1" presStyleIdx="1" presStyleCnt="14"/>
      <dgm:spPr/>
    </dgm:pt>
    <dgm:pt modelId="{67DFCF97-5E43-4AB7-9157-7EAF781986D0}" type="pres">
      <dgm:prSet presAssocID="{7BE32054-6E86-43DA-A32B-C538E80A9656}" presName="node" presStyleLbl="node1" presStyleIdx="2" presStyleCnt="15">
        <dgm:presLayoutVars>
          <dgm:bulletEnabled val="1"/>
        </dgm:presLayoutVars>
      </dgm:prSet>
      <dgm:spPr/>
    </dgm:pt>
    <dgm:pt modelId="{4B6894E5-04ED-46A7-A04B-7F5156A35C37}" type="pres">
      <dgm:prSet presAssocID="{2248BD6F-87FA-41AD-89A1-F1BF2A1D8AA9}" presName="sibTrans" presStyleLbl="sibTrans1D1" presStyleIdx="2" presStyleCnt="14"/>
      <dgm:spPr/>
    </dgm:pt>
    <dgm:pt modelId="{962ABB13-72C1-40D8-A60A-B265705B492F}" type="pres">
      <dgm:prSet presAssocID="{2248BD6F-87FA-41AD-89A1-F1BF2A1D8AA9}" presName="connectorText" presStyleLbl="sibTrans1D1" presStyleIdx="2" presStyleCnt="14"/>
      <dgm:spPr/>
    </dgm:pt>
    <dgm:pt modelId="{68BACF75-46FC-498F-9D3E-D0EECA5E49D5}" type="pres">
      <dgm:prSet presAssocID="{5997B415-578F-4DE4-915F-E77E0F69E7D6}" presName="node" presStyleLbl="node1" presStyleIdx="3" presStyleCnt="15">
        <dgm:presLayoutVars>
          <dgm:bulletEnabled val="1"/>
        </dgm:presLayoutVars>
      </dgm:prSet>
      <dgm:spPr/>
    </dgm:pt>
    <dgm:pt modelId="{05C0C80C-2273-4EAB-A534-5782C58AEE6B}" type="pres">
      <dgm:prSet presAssocID="{1A801044-04C4-4F01-B1FF-BA7B0CE38333}" presName="sibTrans" presStyleLbl="sibTrans1D1" presStyleIdx="3" presStyleCnt="14"/>
      <dgm:spPr/>
    </dgm:pt>
    <dgm:pt modelId="{B18C64AC-679C-4542-8844-93B1468E9E68}" type="pres">
      <dgm:prSet presAssocID="{1A801044-04C4-4F01-B1FF-BA7B0CE38333}" presName="connectorText" presStyleLbl="sibTrans1D1" presStyleIdx="3" presStyleCnt="14"/>
      <dgm:spPr/>
    </dgm:pt>
    <dgm:pt modelId="{B0A954E4-286C-4599-9D27-4179985D18A5}" type="pres">
      <dgm:prSet presAssocID="{5BEFD384-F202-46DA-87D9-9DAF17CBF1BE}" presName="node" presStyleLbl="node1" presStyleIdx="4" presStyleCnt="15">
        <dgm:presLayoutVars>
          <dgm:bulletEnabled val="1"/>
        </dgm:presLayoutVars>
      </dgm:prSet>
      <dgm:spPr/>
    </dgm:pt>
    <dgm:pt modelId="{A2866BC0-A9A5-455A-AB9A-C43B19AB38D7}" type="pres">
      <dgm:prSet presAssocID="{5E8EB67A-5F6A-40AC-B3B9-9CD674F59852}" presName="sibTrans" presStyleLbl="sibTrans1D1" presStyleIdx="4" presStyleCnt="14"/>
      <dgm:spPr/>
    </dgm:pt>
    <dgm:pt modelId="{FBA64C69-2895-4BE9-A776-C6D3B7321D68}" type="pres">
      <dgm:prSet presAssocID="{5E8EB67A-5F6A-40AC-B3B9-9CD674F59852}" presName="connectorText" presStyleLbl="sibTrans1D1" presStyleIdx="4" presStyleCnt="14"/>
      <dgm:spPr/>
    </dgm:pt>
    <dgm:pt modelId="{8D69FCDE-E65D-4A61-A849-0E316DD5C13D}" type="pres">
      <dgm:prSet presAssocID="{52F84821-B96E-4B07-BB62-51E245C54997}" presName="node" presStyleLbl="node1" presStyleIdx="5" presStyleCnt="15">
        <dgm:presLayoutVars>
          <dgm:bulletEnabled val="1"/>
        </dgm:presLayoutVars>
      </dgm:prSet>
      <dgm:spPr/>
    </dgm:pt>
    <dgm:pt modelId="{58F822B3-5E49-4706-8E79-FCDBF554ACBA}" type="pres">
      <dgm:prSet presAssocID="{FBF4CD7C-29B9-46A4-BB93-2DD13B73C30D}" presName="sibTrans" presStyleLbl="sibTrans1D1" presStyleIdx="5" presStyleCnt="14"/>
      <dgm:spPr/>
    </dgm:pt>
    <dgm:pt modelId="{4C9D92B3-683B-48C2-8937-28625601F202}" type="pres">
      <dgm:prSet presAssocID="{FBF4CD7C-29B9-46A4-BB93-2DD13B73C30D}" presName="connectorText" presStyleLbl="sibTrans1D1" presStyleIdx="5" presStyleCnt="14"/>
      <dgm:spPr/>
    </dgm:pt>
    <dgm:pt modelId="{39B80D15-EA62-4F8E-BBFE-8F381D60A289}" type="pres">
      <dgm:prSet presAssocID="{5E27913C-15C2-4ED0-9402-7A7D584C2A10}" presName="node" presStyleLbl="node1" presStyleIdx="6" presStyleCnt="15">
        <dgm:presLayoutVars>
          <dgm:bulletEnabled val="1"/>
        </dgm:presLayoutVars>
      </dgm:prSet>
      <dgm:spPr/>
    </dgm:pt>
    <dgm:pt modelId="{08DECAA3-A04E-4652-96C0-0A8863E93E67}" type="pres">
      <dgm:prSet presAssocID="{A7AFCD38-BAEE-4818-A735-D10E585CABF3}" presName="sibTrans" presStyleLbl="sibTrans1D1" presStyleIdx="6" presStyleCnt="14"/>
      <dgm:spPr/>
    </dgm:pt>
    <dgm:pt modelId="{C886B8CC-BBD5-4824-A99C-920947B116C9}" type="pres">
      <dgm:prSet presAssocID="{A7AFCD38-BAEE-4818-A735-D10E585CABF3}" presName="connectorText" presStyleLbl="sibTrans1D1" presStyleIdx="6" presStyleCnt="14"/>
      <dgm:spPr/>
    </dgm:pt>
    <dgm:pt modelId="{FA5D365E-A8D4-458F-AF96-A51CE0A98352}" type="pres">
      <dgm:prSet presAssocID="{A5A59270-140F-4D0F-84F7-A17D58110F22}" presName="node" presStyleLbl="node1" presStyleIdx="7" presStyleCnt="15">
        <dgm:presLayoutVars>
          <dgm:bulletEnabled val="1"/>
        </dgm:presLayoutVars>
      </dgm:prSet>
      <dgm:spPr/>
    </dgm:pt>
    <dgm:pt modelId="{1138032A-C61D-499D-B540-E0F35519B4AB}" type="pres">
      <dgm:prSet presAssocID="{80335A99-6851-466E-BDCC-8A4D6020EF77}" presName="sibTrans" presStyleLbl="sibTrans1D1" presStyleIdx="7" presStyleCnt="14"/>
      <dgm:spPr/>
    </dgm:pt>
    <dgm:pt modelId="{6B74CE74-44B2-42B4-9B61-8675D37F06C9}" type="pres">
      <dgm:prSet presAssocID="{80335A99-6851-466E-BDCC-8A4D6020EF77}" presName="connectorText" presStyleLbl="sibTrans1D1" presStyleIdx="7" presStyleCnt="14"/>
      <dgm:spPr/>
    </dgm:pt>
    <dgm:pt modelId="{F79DEA5A-CF0D-48E7-9AFB-4F532B7579B1}" type="pres">
      <dgm:prSet presAssocID="{8769B682-E60E-43C9-A887-2AD3AA6A399B}" presName="node" presStyleLbl="node1" presStyleIdx="8" presStyleCnt="15">
        <dgm:presLayoutVars>
          <dgm:bulletEnabled val="1"/>
        </dgm:presLayoutVars>
      </dgm:prSet>
      <dgm:spPr/>
    </dgm:pt>
    <dgm:pt modelId="{0A32079B-49A5-4135-9054-7BFA8E79BC2E}" type="pres">
      <dgm:prSet presAssocID="{25A41510-B999-49D3-9E1C-7D6483C9ABA1}" presName="sibTrans" presStyleLbl="sibTrans1D1" presStyleIdx="8" presStyleCnt="14"/>
      <dgm:spPr/>
    </dgm:pt>
    <dgm:pt modelId="{12FB9C95-7393-44CC-921E-D81A500B6F62}" type="pres">
      <dgm:prSet presAssocID="{25A41510-B999-49D3-9E1C-7D6483C9ABA1}" presName="connectorText" presStyleLbl="sibTrans1D1" presStyleIdx="8" presStyleCnt="14"/>
      <dgm:spPr/>
    </dgm:pt>
    <dgm:pt modelId="{9505AEF9-8A08-4C44-9955-A5C7C6281122}" type="pres">
      <dgm:prSet presAssocID="{0FEC8BCB-7D57-4675-85DD-DE0DE05C936F}" presName="node" presStyleLbl="node1" presStyleIdx="9" presStyleCnt="15">
        <dgm:presLayoutVars>
          <dgm:bulletEnabled val="1"/>
        </dgm:presLayoutVars>
      </dgm:prSet>
      <dgm:spPr/>
    </dgm:pt>
    <dgm:pt modelId="{DCC3257D-2F07-44C4-900A-BF75B14646CB}" type="pres">
      <dgm:prSet presAssocID="{7D220ABE-B5DF-4611-A7EB-B98E4499350E}" presName="sibTrans" presStyleLbl="sibTrans1D1" presStyleIdx="9" presStyleCnt="14"/>
      <dgm:spPr/>
    </dgm:pt>
    <dgm:pt modelId="{2E8D89A4-ACC3-4648-8BE0-2C69BE9CF3A2}" type="pres">
      <dgm:prSet presAssocID="{7D220ABE-B5DF-4611-A7EB-B98E4499350E}" presName="connectorText" presStyleLbl="sibTrans1D1" presStyleIdx="9" presStyleCnt="14"/>
      <dgm:spPr/>
    </dgm:pt>
    <dgm:pt modelId="{6FB27113-53F6-4ED8-B686-8F44F9340F95}" type="pres">
      <dgm:prSet presAssocID="{BF8636AE-FE1F-4250-B269-DE2AF85CF365}" presName="node" presStyleLbl="node1" presStyleIdx="10" presStyleCnt="15">
        <dgm:presLayoutVars>
          <dgm:bulletEnabled val="1"/>
        </dgm:presLayoutVars>
      </dgm:prSet>
      <dgm:spPr/>
    </dgm:pt>
    <dgm:pt modelId="{BD302F11-7FAA-4D9D-8403-B20E85AA9315}" type="pres">
      <dgm:prSet presAssocID="{FF4B7A3F-3D45-4B9A-9340-5ECF089E1A04}" presName="sibTrans" presStyleLbl="sibTrans1D1" presStyleIdx="10" presStyleCnt="14"/>
      <dgm:spPr/>
    </dgm:pt>
    <dgm:pt modelId="{EE4949EF-DFCA-4D59-8B0B-2303F4E488B3}" type="pres">
      <dgm:prSet presAssocID="{FF4B7A3F-3D45-4B9A-9340-5ECF089E1A04}" presName="connectorText" presStyleLbl="sibTrans1D1" presStyleIdx="10" presStyleCnt="14"/>
      <dgm:spPr/>
    </dgm:pt>
    <dgm:pt modelId="{5D8C4645-1FA9-41F2-84CD-81813539BED4}" type="pres">
      <dgm:prSet presAssocID="{091D0B61-7CB8-4AF6-BCEC-1A46D72A360A}" presName="node" presStyleLbl="node1" presStyleIdx="11" presStyleCnt="15">
        <dgm:presLayoutVars>
          <dgm:bulletEnabled val="1"/>
        </dgm:presLayoutVars>
      </dgm:prSet>
      <dgm:spPr/>
    </dgm:pt>
    <dgm:pt modelId="{B88EEFA2-459B-45A4-845E-ADCA2C2C4F4E}" type="pres">
      <dgm:prSet presAssocID="{062951F9-6333-4BE4-83FD-498EE36CB01B}" presName="sibTrans" presStyleLbl="sibTrans1D1" presStyleIdx="11" presStyleCnt="14"/>
      <dgm:spPr/>
    </dgm:pt>
    <dgm:pt modelId="{0A4409D2-202E-4A51-90A9-7C6F13E39ED9}" type="pres">
      <dgm:prSet presAssocID="{062951F9-6333-4BE4-83FD-498EE36CB01B}" presName="connectorText" presStyleLbl="sibTrans1D1" presStyleIdx="11" presStyleCnt="14"/>
      <dgm:spPr/>
    </dgm:pt>
    <dgm:pt modelId="{5294DEB3-4874-4FBB-A047-FF9A6A3AAF7F}" type="pres">
      <dgm:prSet presAssocID="{C6AE1401-4217-4298-AE3B-6A862EC4BCDF}" presName="node" presStyleLbl="node1" presStyleIdx="12" presStyleCnt="15">
        <dgm:presLayoutVars>
          <dgm:bulletEnabled val="1"/>
        </dgm:presLayoutVars>
      </dgm:prSet>
      <dgm:spPr/>
    </dgm:pt>
    <dgm:pt modelId="{F5C43742-26F3-40B4-A445-F9CAEFDC958D}" type="pres">
      <dgm:prSet presAssocID="{7ED98729-CBF2-4642-8679-AF629DDAE02D}" presName="sibTrans" presStyleLbl="sibTrans1D1" presStyleIdx="12" presStyleCnt="14"/>
      <dgm:spPr/>
    </dgm:pt>
    <dgm:pt modelId="{323ABD3F-284A-454F-88C7-2ED451A492CA}" type="pres">
      <dgm:prSet presAssocID="{7ED98729-CBF2-4642-8679-AF629DDAE02D}" presName="connectorText" presStyleLbl="sibTrans1D1" presStyleIdx="12" presStyleCnt="14"/>
      <dgm:spPr/>
    </dgm:pt>
    <dgm:pt modelId="{F5C55939-3BFA-4E61-81F3-DA17E4FC7692}" type="pres">
      <dgm:prSet presAssocID="{06F8F43A-A3EF-4811-BE05-A4E8CB74FBED}" presName="node" presStyleLbl="node1" presStyleIdx="13" presStyleCnt="15">
        <dgm:presLayoutVars>
          <dgm:bulletEnabled val="1"/>
        </dgm:presLayoutVars>
      </dgm:prSet>
      <dgm:spPr/>
    </dgm:pt>
    <dgm:pt modelId="{5BECC2C3-509F-4102-928B-7F2135ABA4EC}" type="pres">
      <dgm:prSet presAssocID="{F7E67651-3F2B-46FD-A20F-691866A84C1A}" presName="sibTrans" presStyleLbl="sibTrans1D1" presStyleIdx="13" presStyleCnt="14"/>
      <dgm:spPr/>
    </dgm:pt>
    <dgm:pt modelId="{60E3B7AA-A3A0-449D-A7D1-39EAFF365B2D}" type="pres">
      <dgm:prSet presAssocID="{F7E67651-3F2B-46FD-A20F-691866A84C1A}" presName="connectorText" presStyleLbl="sibTrans1D1" presStyleIdx="13" presStyleCnt="14"/>
      <dgm:spPr/>
    </dgm:pt>
    <dgm:pt modelId="{A0587C15-E206-427B-ABAF-122E0E8F0BF0}" type="pres">
      <dgm:prSet presAssocID="{A2FA4748-F0E3-436D-8B89-19EE66D1D3BD}" presName="node" presStyleLbl="node1" presStyleIdx="14" presStyleCnt="15">
        <dgm:presLayoutVars>
          <dgm:bulletEnabled val="1"/>
        </dgm:presLayoutVars>
      </dgm:prSet>
      <dgm:spPr/>
    </dgm:pt>
  </dgm:ptLst>
  <dgm:cxnLst>
    <dgm:cxn modelId="{B0F54112-00E3-4242-9F68-35BE5A440C16}" type="presOf" srcId="{BF8636AE-FE1F-4250-B269-DE2AF85CF365}" destId="{6FB27113-53F6-4ED8-B686-8F44F9340F95}" srcOrd="0" destOrd="0" presId="urn:microsoft.com/office/officeart/2016/7/layout/RepeatingBendingProcessNew"/>
    <dgm:cxn modelId="{8DFAEA1E-8337-41EF-A75B-FB73CE01782C}" type="presOf" srcId="{5BEFD384-F202-46DA-87D9-9DAF17CBF1BE}" destId="{B0A954E4-286C-4599-9D27-4179985D18A5}" srcOrd="0" destOrd="0" presId="urn:microsoft.com/office/officeart/2016/7/layout/RepeatingBendingProcessNew"/>
    <dgm:cxn modelId="{DC617520-3FFD-4E2E-8101-600F8E0722B6}" type="presOf" srcId="{1A801044-04C4-4F01-B1FF-BA7B0CE38333}" destId="{B18C64AC-679C-4542-8844-93B1468E9E68}" srcOrd="1" destOrd="0" presId="urn:microsoft.com/office/officeart/2016/7/layout/RepeatingBendingProcessNew"/>
    <dgm:cxn modelId="{C57C4B22-D09A-4AFA-AACE-C1023DB37FE1}" type="presOf" srcId="{94AD1D7B-4DE8-4BD0-9C1A-776E2F30A0CB}" destId="{3E3ACDA0-E36E-4640-A441-522E13E2CCAD}" srcOrd="1" destOrd="0" presId="urn:microsoft.com/office/officeart/2016/7/layout/RepeatingBendingProcessNew"/>
    <dgm:cxn modelId="{F6659526-3A04-4547-A107-CA7CB81DD9BF}" type="presOf" srcId="{5997B415-578F-4DE4-915F-E77E0F69E7D6}" destId="{68BACF75-46FC-498F-9D3E-D0EECA5E49D5}" srcOrd="0" destOrd="0" presId="urn:microsoft.com/office/officeart/2016/7/layout/RepeatingBendingProcessNew"/>
    <dgm:cxn modelId="{CB037A2E-F994-4C0D-ACA1-3C4C9423B4B2}" type="presOf" srcId="{5E8EB67A-5F6A-40AC-B3B9-9CD674F59852}" destId="{A2866BC0-A9A5-455A-AB9A-C43B19AB38D7}" srcOrd="0" destOrd="0" presId="urn:microsoft.com/office/officeart/2016/7/layout/RepeatingBendingProcessNew"/>
    <dgm:cxn modelId="{5EDC8A32-0079-4ACC-A2A7-1279993C78A5}" type="presOf" srcId="{7ED98729-CBF2-4642-8679-AF629DDAE02D}" destId="{323ABD3F-284A-454F-88C7-2ED451A492CA}" srcOrd="1" destOrd="0" presId="urn:microsoft.com/office/officeart/2016/7/layout/RepeatingBendingProcessNew"/>
    <dgm:cxn modelId="{99F92537-4A7A-4980-A243-1FE721349ACA}" type="presOf" srcId="{C6AE1401-4217-4298-AE3B-6A862EC4BCDF}" destId="{5294DEB3-4874-4FBB-A047-FF9A6A3AAF7F}" srcOrd="0" destOrd="0" presId="urn:microsoft.com/office/officeart/2016/7/layout/RepeatingBendingProcessNew"/>
    <dgm:cxn modelId="{86F6BB38-5FCC-47E4-9858-94A0AB8382F6}" type="presOf" srcId="{FF4B7A3F-3D45-4B9A-9340-5ECF089E1A04}" destId="{BD302F11-7FAA-4D9D-8403-B20E85AA9315}" srcOrd="0" destOrd="0" presId="urn:microsoft.com/office/officeart/2016/7/layout/RepeatingBendingProcessNew"/>
    <dgm:cxn modelId="{5E17D839-2758-4916-B435-5ED48E9D0726}" type="presOf" srcId="{52F84821-B96E-4B07-BB62-51E245C54997}" destId="{8D69FCDE-E65D-4A61-A849-0E316DD5C13D}" srcOrd="0" destOrd="0" presId="urn:microsoft.com/office/officeart/2016/7/layout/RepeatingBendingProcessNew"/>
    <dgm:cxn modelId="{9E16263A-78D6-4FA9-8AEA-72418ABCD210}" type="presOf" srcId="{062951F9-6333-4BE4-83FD-498EE36CB01B}" destId="{0A4409D2-202E-4A51-90A9-7C6F13E39ED9}" srcOrd="1" destOrd="0" presId="urn:microsoft.com/office/officeart/2016/7/layout/RepeatingBendingProcessNew"/>
    <dgm:cxn modelId="{D16EB03A-B894-445C-9664-11E99B6729CB}" srcId="{1AFF819E-6610-45E5-97EF-746C7551F864}" destId="{5E27913C-15C2-4ED0-9402-7A7D584C2A10}" srcOrd="6" destOrd="0" parTransId="{D448641F-3729-4F2D-8ACC-CE91F150D2C3}" sibTransId="{A7AFCD38-BAEE-4818-A735-D10E585CABF3}"/>
    <dgm:cxn modelId="{8048F23D-F152-4052-B0D9-5DA48D802A13}" type="presOf" srcId="{25A41510-B999-49D3-9E1C-7D6483C9ABA1}" destId="{12FB9C95-7393-44CC-921E-D81A500B6F62}" srcOrd="1" destOrd="0" presId="urn:microsoft.com/office/officeart/2016/7/layout/RepeatingBendingProcessNew"/>
    <dgm:cxn modelId="{DC080F3F-7306-42D4-965C-D4B935BD8484}" type="presOf" srcId="{FBF4CD7C-29B9-46A4-BB93-2DD13B73C30D}" destId="{4C9D92B3-683B-48C2-8937-28625601F202}" srcOrd="1" destOrd="0" presId="urn:microsoft.com/office/officeart/2016/7/layout/RepeatingBendingProcessNew"/>
    <dgm:cxn modelId="{6BE56E41-DDF5-4C53-92D8-9D49850F25E2}" type="presOf" srcId="{0FEC8BCB-7D57-4675-85DD-DE0DE05C936F}" destId="{9505AEF9-8A08-4C44-9955-A5C7C6281122}" srcOrd="0" destOrd="0" presId="urn:microsoft.com/office/officeart/2016/7/layout/RepeatingBendingProcessNew"/>
    <dgm:cxn modelId="{0F71AE65-9C9E-4243-9E28-A1B938D76E29}" type="presOf" srcId="{80335A99-6851-466E-BDCC-8A4D6020EF77}" destId="{1138032A-C61D-499D-B540-E0F35519B4AB}" srcOrd="0" destOrd="0" presId="urn:microsoft.com/office/officeart/2016/7/layout/RepeatingBendingProcessNew"/>
    <dgm:cxn modelId="{11203769-B797-48EB-AFCC-B3D64CD75048}" type="presOf" srcId="{94AD1D7B-4DE8-4BD0-9C1A-776E2F30A0CB}" destId="{B800FCA7-5307-4772-BCE8-FEE46212F7FB}" srcOrd="0" destOrd="0" presId="urn:microsoft.com/office/officeart/2016/7/layout/RepeatingBendingProcessNew"/>
    <dgm:cxn modelId="{5308C769-B979-42D7-8147-289610F392EB}" type="presOf" srcId="{80335A99-6851-466E-BDCC-8A4D6020EF77}" destId="{6B74CE74-44B2-42B4-9B61-8675D37F06C9}" srcOrd="1" destOrd="0" presId="urn:microsoft.com/office/officeart/2016/7/layout/RepeatingBendingProcessNew"/>
    <dgm:cxn modelId="{4D0CC950-7837-474B-9BA9-37DEFFF66CD2}" type="presOf" srcId="{2248BD6F-87FA-41AD-89A1-F1BF2A1D8AA9}" destId="{962ABB13-72C1-40D8-A60A-B265705B492F}" srcOrd="1" destOrd="0" presId="urn:microsoft.com/office/officeart/2016/7/layout/RepeatingBendingProcessNew"/>
    <dgm:cxn modelId="{4BB19874-8D61-423E-87C4-2E5F3746D9E7}" srcId="{1AFF819E-6610-45E5-97EF-746C7551F864}" destId="{C6AE1401-4217-4298-AE3B-6A862EC4BCDF}" srcOrd="12" destOrd="0" parTransId="{40ADF7D3-3220-46DF-B685-E595C1B8EA0B}" sibTransId="{7ED98729-CBF2-4642-8679-AF629DDAE02D}"/>
    <dgm:cxn modelId="{FF1B6C57-B61B-4FDE-92CF-1FC5023850A0}" srcId="{1AFF819E-6610-45E5-97EF-746C7551F864}" destId="{7BE32054-6E86-43DA-A32B-C538E80A9656}" srcOrd="2" destOrd="0" parTransId="{BCDF93CC-CC98-4E5E-8EE1-02E78508A54B}" sibTransId="{2248BD6F-87FA-41AD-89A1-F1BF2A1D8AA9}"/>
    <dgm:cxn modelId="{85284259-3893-4139-B31E-FDD2E2136895}" type="presOf" srcId="{7D220ABE-B5DF-4611-A7EB-B98E4499350E}" destId="{2E8D89A4-ACC3-4648-8BE0-2C69BE9CF3A2}" srcOrd="1" destOrd="0" presId="urn:microsoft.com/office/officeart/2016/7/layout/RepeatingBendingProcessNew"/>
    <dgm:cxn modelId="{E3980B7B-AD40-4ED2-9851-7D5457553878}" srcId="{1AFF819E-6610-45E5-97EF-746C7551F864}" destId="{091D0B61-7CB8-4AF6-BCEC-1A46D72A360A}" srcOrd="11" destOrd="0" parTransId="{6E2B0510-ECC1-4467-867A-EC0A9B874C6F}" sibTransId="{062951F9-6333-4BE4-83FD-498EE36CB01B}"/>
    <dgm:cxn modelId="{7AA8C47D-F26B-4234-B3B1-5DD99442A5E3}" type="presOf" srcId="{A7AFCD38-BAEE-4818-A735-D10E585CABF3}" destId="{C886B8CC-BBD5-4824-A99C-920947B116C9}" srcOrd="1" destOrd="0" presId="urn:microsoft.com/office/officeart/2016/7/layout/RepeatingBendingProcessNew"/>
    <dgm:cxn modelId="{68AAAF82-43C4-46DF-97EE-4DD624494437}" type="presOf" srcId="{DCD57D18-215F-45C7-8B69-820A67224E18}" destId="{1DC73D68-7DA6-4EA9-BC00-5F8B30D62EE9}" srcOrd="0" destOrd="0" presId="urn:microsoft.com/office/officeart/2016/7/layout/RepeatingBendingProcessNew"/>
    <dgm:cxn modelId="{6ECB9A86-10C8-4456-BEDE-AC6349A1BE1B}" type="presOf" srcId="{F7E67651-3F2B-46FD-A20F-691866A84C1A}" destId="{60E3B7AA-A3A0-449D-A7D1-39EAFF365B2D}" srcOrd="1" destOrd="0" presId="urn:microsoft.com/office/officeart/2016/7/layout/RepeatingBendingProcessNew"/>
    <dgm:cxn modelId="{B9AAF386-2806-410D-AF1E-37C294BF7E3B}" type="presOf" srcId="{F7E67651-3F2B-46FD-A20F-691866A84C1A}" destId="{5BECC2C3-509F-4102-928B-7F2135ABA4EC}" srcOrd="0" destOrd="0" presId="urn:microsoft.com/office/officeart/2016/7/layout/RepeatingBendingProcessNew"/>
    <dgm:cxn modelId="{5BC91790-09A7-4AEC-9505-D2B456CA5E9D}" srcId="{1AFF819E-6610-45E5-97EF-746C7551F864}" destId="{5BEFD384-F202-46DA-87D9-9DAF17CBF1BE}" srcOrd="4" destOrd="0" parTransId="{17B976AB-A0CF-45F2-A5F4-1F8DBB3F07DC}" sibTransId="{5E8EB67A-5F6A-40AC-B3B9-9CD674F59852}"/>
    <dgm:cxn modelId="{4C2A3A90-923F-4474-AE4A-9FA4684418BB}" srcId="{1AFF819E-6610-45E5-97EF-746C7551F864}" destId="{DCD57D18-215F-45C7-8B69-820A67224E18}" srcOrd="1" destOrd="0" parTransId="{247C0B9A-56FA-4C7C-874B-AB08A898D447}" sibTransId="{CBFEF84B-F055-49EB-9223-5366C6194E06}"/>
    <dgm:cxn modelId="{ED56599C-3719-4350-8E4A-4F3C14E186CF}" type="presOf" srcId="{5E27913C-15C2-4ED0-9402-7A7D584C2A10}" destId="{39B80D15-EA62-4F8E-BBFE-8F381D60A289}" srcOrd="0" destOrd="0" presId="urn:microsoft.com/office/officeart/2016/7/layout/RepeatingBendingProcessNew"/>
    <dgm:cxn modelId="{42493A9D-A8C4-4271-A537-6D70CC0807A2}" type="presOf" srcId="{FF4B7A3F-3D45-4B9A-9340-5ECF089E1A04}" destId="{EE4949EF-DFCA-4D59-8B0B-2303F4E488B3}" srcOrd="1" destOrd="0" presId="urn:microsoft.com/office/officeart/2016/7/layout/RepeatingBendingProcessNew"/>
    <dgm:cxn modelId="{7BE1B4A0-0DD2-4737-A2D2-2F0C40BE9FAB}" type="presOf" srcId="{7ED98729-CBF2-4642-8679-AF629DDAE02D}" destId="{F5C43742-26F3-40B4-A445-F9CAEFDC958D}" srcOrd="0" destOrd="0" presId="urn:microsoft.com/office/officeart/2016/7/layout/RepeatingBendingProcessNew"/>
    <dgm:cxn modelId="{AD342CA2-77E7-43A3-9F9B-CDAA09060226}" srcId="{1AFF819E-6610-45E5-97EF-746C7551F864}" destId="{E4B69FFD-F76D-4ACD-AC58-57085B2C7E9C}" srcOrd="0" destOrd="0" parTransId="{41FF1154-7450-46E3-B397-F0B955EE29AE}" sibTransId="{94AD1D7B-4DE8-4BD0-9C1A-776E2F30A0CB}"/>
    <dgm:cxn modelId="{6B6B3DA7-65C2-4069-871A-E0F23AB3D7C8}" srcId="{1AFF819E-6610-45E5-97EF-746C7551F864}" destId="{52F84821-B96E-4B07-BB62-51E245C54997}" srcOrd="5" destOrd="0" parTransId="{2B07A4B4-019D-4103-A14F-F9F34CEB6EB3}" sibTransId="{FBF4CD7C-29B9-46A4-BB93-2DD13B73C30D}"/>
    <dgm:cxn modelId="{F76FACB1-536B-48C2-B387-656A9E522C5F}" type="presOf" srcId="{7D220ABE-B5DF-4611-A7EB-B98E4499350E}" destId="{DCC3257D-2F07-44C4-900A-BF75B14646CB}" srcOrd="0" destOrd="0" presId="urn:microsoft.com/office/officeart/2016/7/layout/RepeatingBendingProcessNew"/>
    <dgm:cxn modelId="{80FC8FB3-C6B5-4DEB-A49D-90F90313FBCD}" type="presOf" srcId="{A2FA4748-F0E3-436D-8B89-19EE66D1D3BD}" destId="{A0587C15-E206-427B-ABAF-122E0E8F0BF0}" srcOrd="0" destOrd="0" presId="urn:microsoft.com/office/officeart/2016/7/layout/RepeatingBendingProcessNew"/>
    <dgm:cxn modelId="{D675C5B5-C451-4D33-A832-A592ADA594A9}" srcId="{1AFF819E-6610-45E5-97EF-746C7551F864}" destId="{BF8636AE-FE1F-4250-B269-DE2AF85CF365}" srcOrd="10" destOrd="0" parTransId="{326C23C9-169F-4386-92F4-17FB8E7DC1CC}" sibTransId="{FF4B7A3F-3D45-4B9A-9340-5ECF089E1A04}"/>
    <dgm:cxn modelId="{00DC4CB6-9F4B-4240-9365-F70CC60FB56E}" type="presOf" srcId="{FBF4CD7C-29B9-46A4-BB93-2DD13B73C30D}" destId="{58F822B3-5E49-4706-8E79-FCDBF554ACBA}" srcOrd="0" destOrd="0" presId="urn:microsoft.com/office/officeart/2016/7/layout/RepeatingBendingProcessNew"/>
    <dgm:cxn modelId="{618EF9BF-6FA5-46D2-9235-DC6BB2899F79}" type="presOf" srcId="{CBFEF84B-F055-49EB-9223-5366C6194E06}" destId="{59E5B40A-0C1B-4C48-A678-C8794397DD0E}" srcOrd="1" destOrd="0" presId="urn:microsoft.com/office/officeart/2016/7/layout/RepeatingBendingProcessNew"/>
    <dgm:cxn modelId="{BE8C0AC0-8AEE-40EA-9C3C-4D2C16B83556}" type="presOf" srcId="{25A41510-B999-49D3-9E1C-7D6483C9ABA1}" destId="{0A32079B-49A5-4135-9054-7BFA8E79BC2E}" srcOrd="0" destOrd="0" presId="urn:microsoft.com/office/officeart/2016/7/layout/RepeatingBendingProcessNew"/>
    <dgm:cxn modelId="{5F1D19C0-BB41-49C2-ACFE-3105BF6E1F81}" type="presOf" srcId="{1AFF819E-6610-45E5-97EF-746C7551F864}" destId="{718C96C1-EE20-43B2-800E-4626E4E0A9FB}" srcOrd="0" destOrd="0" presId="urn:microsoft.com/office/officeart/2016/7/layout/RepeatingBendingProcessNew"/>
    <dgm:cxn modelId="{238989C3-6AFE-4AD0-85F5-43452E2BD01F}" srcId="{1AFF819E-6610-45E5-97EF-746C7551F864}" destId="{5997B415-578F-4DE4-915F-E77E0F69E7D6}" srcOrd="3" destOrd="0" parTransId="{266DDEBF-E072-4F04-9189-6C187D61FC38}" sibTransId="{1A801044-04C4-4F01-B1FF-BA7B0CE38333}"/>
    <dgm:cxn modelId="{72F6DEC4-9EA7-4DB8-A6A4-D141B41D05F6}" type="presOf" srcId="{091D0B61-7CB8-4AF6-BCEC-1A46D72A360A}" destId="{5D8C4645-1FA9-41F2-84CD-81813539BED4}" srcOrd="0" destOrd="0" presId="urn:microsoft.com/office/officeart/2016/7/layout/RepeatingBendingProcessNew"/>
    <dgm:cxn modelId="{5E6255CB-5188-45B2-813F-121D0671BA62}" srcId="{1AFF819E-6610-45E5-97EF-746C7551F864}" destId="{A2FA4748-F0E3-436D-8B89-19EE66D1D3BD}" srcOrd="14" destOrd="0" parTransId="{56F90E3F-89EB-4780-95B2-D6C535C17B56}" sibTransId="{113C25E2-169B-420E-979E-F715E5AD2D75}"/>
    <dgm:cxn modelId="{81945DCD-B82E-4ED5-9D0F-ED3F9EB13CFA}" srcId="{1AFF819E-6610-45E5-97EF-746C7551F864}" destId="{0FEC8BCB-7D57-4675-85DD-DE0DE05C936F}" srcOrd="9" destOrd="0" parTransId="{109F1BED-D0E9-4549-9CC5-28B2EC3A4DCF}" sibTransId="{7D220ABE-B5DF-4611-A7EB-B98E4499350E}"/>
    <dgm:cxn modelId="{8D9253CD-1659-4EFA-B25D-B478A126D938}" srcId="{1AFF819E-6610-45E5-97EF-746C7551F864}" destId="{06F8F43A-A3EF-4811-BE05-A4E8CB74FBED}" srcOrd="13" destOrd="0" parTransId="{AAD23D74-F4E0-465C-99F5-8497DBEF7904}" sibTransId="{F7E67651-3F2B-46FD-A20F-691866A84C1A}"/>
    <dgm:cxn modelId="{E6CA3DDA-0B4A-4FE2-8835-62BEDC33A6C4}" type="presOf" srcId="{8769B682-E60E-43C9-A887-2AD3AA6A399B}" destId="{F79DEA5A-CF0D-48E7-9AFB-4F532B7579B1}" srcOrd="0" destOrd="0" presId="urn:microsoft.com/office/officeart/2016/7/layout/RepeatingBendingProcessNew"/>
    <dgm:cxn modelId="{29FBD7DF-0FAE-423C-8D1F-1735DDBE1C5D}" srcId="{1AFF819E-6610-45E5-97EF-746C7551F864}" destId="{A5A59270-140F-4D0F-84F7-A17D58110F22}" srcOrd="7" destOrd="0" parTransId="{4FFDB8F1-7CE2-4A39-B28A-B5F94D5D917B}" sibTransId="{80335A99-6851-466E-BDCC-8A4D6020EF77}"/>
    <dgm:cxn modelId="{2E10B6E5-47DB-4D9D-9880-F6B3349F8B5E}" srcId="{1AFF819E-6610-45E5-97EF-746C7551F864}" destId="{8769B682-E60E-43C9-A887-2AD3AA6A399B}" srcOrd="8" destOrd="0" parTransId="{68B260AB-B2D9-4DCE-A730-9C511EE916BB}" sibTransId="{25A41510-B999-49D3-9E1C-7D6483C9ABA1}"/>
    <dgm:cxn modelId="{9D191EED-AACB-462B-888E-4901BA547B86}" type="presOf" srcId="{7BE32054-6E86-43DA-A32B-C538E80A9656}" destId="{67DFCF97-5E43-4AB7-9157-7EAF781986D0}" srcOrd="0" destOrd="0" presId="urn:microsoft.com/office/officeart/2016/7/layout/RepeatingBendingProcessNew"/>
    <dgm:cxn modelId="{AA8533F1-8BAF-47FA-AEA6-ED8F00AACE4B}" type="presOf" srcId="{A5A59270-140F-4D0F-84F7-A17D58110F22}" destId="{FA5D365E-A8D4-458F-AF96-A51CE0A98352}" srcOrd="0" destOrd="0" presId="urn:microsoft.com/office/officeart/2016/7/layout/RepeatingBendingProcessNew"/>
    <dgm:cxn modelId="{C22EB5F1-4E99-4AAA-B320-EFCEF244EF2D}" type="presOf" srcId="{5E8EB67A-5F6A-40AC-B3B9-9CD674F59852}" destId="{FBA64C69-2895-4BE9-A776-C6D3B7321D68}" srcOrd="1" destOrd="0" presId="urn:microsoft.com/office/officeart/2016/7/layout/RepeatingBendingProcessNew"/>
    <dgm:cxn modelId="{DAF44DF2-9DD1-405F-B442-2A3FD03A2059}" type="presOf" srcId="{1A801044-04C4-4F01-B1FF-BA7B0CE38333}" destId="{05C0C80C-2273-4EAB-A534-5782C58AEE6B}" srcOrd="0" destOrd="0" presId="urn:microsoft.com/office/officeart/2016/7/layout/RepeatingBendingProcessNew"/>
    <dgm:cxn modelId="{A4B813F3-A09D-41F1-A2E6-947C1A8C299A}" type="presOf" srcId="{E4B69FFD-F76D-4ACD-AC58-57085B2C7E9C}" destId="{F0E9195B-888B-48FB-BA6C-4F69F86EDDB3}" srcOrd="0" destOrd="0" presId="urn:microsoft.com/office/officeart/2016/7/layout/RepeatingBendingProcessNew"/>
    <dgm:cxn modelId="{F8E5C1F7-3987-45E1-BABB-349AF7C153FD}" type="presOf" srcId="{CBFEF84B-F055-49EB-9223-5366C6194E06}" destId="{7371E439-C434-4D01-8A6C-2D88D24458DE}" srcOrd="0" destOrd="0" presId="urn:microsoft.com/office/officeart/2016/7/layout/RepeatingBendingProcessNew"/>
    <dgm:cxn modelId="{018108F9-F42A-44DF-AA99-482E64953515}" type="presOf" srcId="{2248BD6F-87FA-41AD-89A1-F1BF2A1D8AA9}" destId="{4B6894E5-04ED-46A7-A04B-7F5156A35C37}" srcOrd="0" destOrd="0" presId="urn:microsoft.com/office/officeart/2016/7/layout/RepeatingBendingProcessNew"/>
    <dgm:cxn modelId="{A1AFB6FE-F1D7-44E1-A17A-92E818C49D6B}" type="presOf" srcId="{06F8F43A-A3EF-4811-BE05-A4E8CB74FBED}" destId="{F5C55939-3BFA-4E61-81F3-DA17E4FC7692}" srcOrd="0" destOrd="0" presId="urn:microsoft.com/office/officeart/2016/7/layout/RepeatingBendingProcessNew"/>
    <dgm:cxn modelId="{DFB040FF-73A2-42AA-ABBA-90E02D974081}" type="presOf" srcId="{A7AFCD38-BAEE-4818-A735-D10E585CABF3}" destId="{08DECAA3-A04E-4652-96C0-0A8863E93E67}" srcOrd="0" destOrd="0" presId="urn:microsoft.com/office/officeart/2016/7/layout/RepeatingBendingProcessNew"/>
    <dgm:cxn modelId="{8D444DFF-0630-4A2A-B653-9743EAF987D7}" type="presOf" srcId="{062951F9-6333-4BE4-83FD-498EE36CB01B}" destId="{B88EEFA2-459B-45A4-845E-ADCA2C2C4F4E}" srcOrd="0" destOrd="0" presId="urn:microsoft.com/office/officeart/2016/7/layout/RepeatingBendingProcessNew"/>
    <dgm:cxn modelId="{AE8BC4D1-B27D-45FF-ACC3-63BE795D1232}" type="presParOf" srcId="{718C96C1-EE20-43B2-800E-4626E4E0A9FB}" destId="{F0E9195B-888B-48FB-BA6C-4F69F86EDDB3}" srcOrd="0" destOrd="0" presId="urn:microsoft.com/office/officeart/2016/7/layout/RepeatingBendingProcessNew"/>
    <dgm:cxn modelId="{859DB097-DD13-4335-A70D-F69B9529C376}" type="presParOf" srcId="{718C96C1-EE20-43B2-800E-4626E4E0A9FB}" destId="{B800FCA7-5307-4772-BCE8-FEE46212F7FB}" srcOrd="1" destOrd="0" presId="urn:microsoft.com/office/officeart/2016/7/layout/RepeatingBendingProcessNew"/>
    <dgm:cxn modelId="{C3F0932D-E1D5-4E54-B1A9-1E5D651C1525}" type="presParOf" srcId="{B800FCA7-5307-4772-BCE8-FEE46212F7FB}" destId="{3E3ACDA0-E36E-4640-A441-522E13E2CCAD}" srcOrd="0" destOrd="0" presId="urn:microsoft.com/office/officeart/2016/7/layout/RepeatingBendingProcessNew"/>
    <dgm:cxn modelId="{04E6D371-7143-4677-B7E8-3A9067F206F5}" type="presParOf" srcId="{718C96C1-EE20-43B2-800E-4626E4E0A9FB}" destId="{1DC73D68-7DA6-4EA9-BC00-5F8B30D62EE9}" srcOrd="2" destOrd="0" presId="urn:microsoft.com/office/officeart/2016/7/layout/RepeatingBendingProcessNew"/>
    <dgm:cxn modelId="{216F2D7B-8D20-4578-9D21-E18D1354337B}" type="presParOf" srcId="{718C96C1-EE20-43B2-800E-4626E4E0A9FB}" destId="{7371E439-C434-4D01-8A6C-2D88D24458DE}" srcOrd="3" destOrd="0" presId="urn:microsoft.com/office/officeart/2016/7/layout/RepeatingBendingProcessNew"/>
    <dgm:cxn modelId="{AB1EFF14-F78F-48A6-A343-06FABA8F0FD7}" type="presParOf" srcId="{7371E439-C434-4D01-8A6C-2D88D24458DE}" destId="{59E5B40A-0C1B-4C48-A678-C8794397DD0E}" srcOrd="0" destOrd="0" presId="urn:microsoft.com/office/officeart/2016/7/layout/RepeatingBendingProcessNew"/>
    <dgm:cxn modelId="{E88A5A30-C4A6-42E6-A006-8746A502C572}" type="presParOf" srcId="{718C96C1-EE20-43B2-800E-4626E4E0A9FB}" destId="{67DFCF97-5E43-4AB7-9157-7EAF781986D0}" srcOrd="4" destOrd="0" presId="urn:microsoft.com/office/officeart/2016/7/layout/RepeatingBendingProcessNew"/>
    <dgm:cxn modelId="{B568401F-9B9E-407F-9D8C-75768935D2E7}" type="presParOf" srcId="{718C96C1-EE20-43B2-800E-4626E4E0A9FB}" destId="{4B6894E5-04ED-46A7-A04B-7F5156A35C37}" srcOrd="5" destOrd="0" presId="urn:microsoft.com/office/officeart/2016/7/layout/RepeatingBendingProcessNew"/>
    <dgm:cxn modelId="{C122BA42-D1FA-4F9C-92EE-28760307B7E2}" type="presParOf" srcId="{4B6894E5-04ED-46A7-A04B-7F5156A35C37}" destId="{962ABB13-72C1-40D8-A60A-B265705B492F}" srcOrd="0" destOrd="0" presId="urn:microsoft.com/office/officeart/2016/7/layout/RepeatingBendingProcessNew"/>
    <dgm:cxn modelId="{96470CAB-204B-42FC-8456-D694BD675504}" type="presParOf" srcId="{718C96C1-EE20-43B2-800E-4626E4E0A9FB}" destId="{68BACF75-46FC-498F-9D3E-D0EECA5E49D5}" srcOrd="6" destOrd="0" presId="urn:microsoft.com/office/officeart/2016/7/layout/RepeatingBendingProcessNew"/>
    <dgm:cxn modelId="{B972D509-FAEE-4BDE-B2A7-79F51B66D7DF}" type="presParOf" srcId="{718C96C1-EE20-43B2-800E-4626E4E0A9FB}" destId="{05C0C80C-2273-4EAB-A534-5782C58AEE6B}" srcOrd="7" destOrd="0" presId="urn:microsoft.com/office/officeart/2016/7/layout/RepeatingBendingProcessNew"/>
    <dgm:cxn modelId="{ADF84A45-E085-42BE-9FDD-27CA3B13CC23}" type="presParOf" srcId="{05C0C80C-2273-4EAB-A534-5782C58AEE6B}" destId="{B18C64AC-679C-4542-8844-93B1468E9E68}" srcOrd="0" destOrd="0" presId="urn:microsoft.com/office/officeart/2016/7/layout/RepeatingBendingProcessNew"/>
    <dgm:cxn modelId="{5567F526-36C2-45B6-ACC3-F5BAF037B676}" type="presParOf" srcId="{718C96C1-EE20-43B2-800E-4626E4E0A9FB}" destId="{B0A954E4-286C-4599-9D27-4179985D18A5}" srcOrd="8" destOrd="0" presId="urn:microsoft.com/office/officeart/2016/7/layout/RepeatingBendingProcessNew"/>
    <dgm:cxn modelId="{60271546-4E0F-4FBB-A188-2C90F0B15BA1}" type="presParOf" srcId="{718C96C1-EE20-43B2-800E-4626E4E0A9FB}" destId="{A2866BC0-A9A5-455A-AB9A-C43B19AB38D7}" srcOrd="9" destOrd="0" presId="urn:microsoft.com/office/officeart/2016/7/layout/RepeatingBendingProcessNew"/>
    <dgm:cxn modelId="{231DE0A1-902D-467C-98AF-2B8B9E6DDC1A}" type="presParOf" srcId="{A2866BC0-A9A5-455A-AB9A-C43B19AB38D7}" destId="{FBA64C69-2895-4BE9-A776-C6D3B7321D68}" srcOrd="0" destOrd="0" presId="urn:microsoft.com/office/officeart/2016/7/layout/RepeatingBendingProcessNew"/>
    <dgm:cxn modelId="{026FF012-D82D-4498-965B-646DD0A0978A}" type="presParOf" srcId="{718C96C1-EE20-43B2-800E-4626E4E0A9FB}" destId="{8D69FCDE-E65D-4A61-A849-0E316DD5C13D}" srcOrd="10" destOrd="0" presId="urn:microsoft.com/office/officeart/2016/7/layout/RepeatingBendingProcessNew"/>
    <dgm:cxn modelId="{CAD06E68-51D9-437F-B6DA-252604EAEEA0}" type="presParOf" srcId="{718C96C1-EE20-43B2-800E-4626E4E0A9FB}" destId="{58F822B3-5E49-4706-8E79-FCDBF554ACBA}" srcOrd="11" destOrd="0" presId="urn:microsoft.com/office/officeart/2016/7/layout/RepeatingBendingProcessNew"/>
    <dgm:cxn modelId="{2436444E-B723-4AD5-856A-1C25747B1718}" type="presParOf" srcId="{58F822B3-5E49-4706-8E79-FCDBF554ACBA}" destId="{4C9D92B3-683B-48C2-8937-28625601F202}" srcOrd="0" destOrd="0" presId="urn:microsoft.com/office/officeart/2016/7/layout/RepeatingBendingProcessNew"/>
    <dgm:cxn modelId="{6C292948-C28B-4FC4-82E9-59F2DD71420A}" type="presParOf" srcId="{718C96C1-EE20-43B2-800E-4626E4E0A9FB}" destId="{39B80D15-EA62-4F8E-BBFE-8F381D60A289}" srcOrd="12" destOrd="0" presId="urn:microsoft.com/office/officeart/2016/7/layout/RepeatingBendingProcessNew"/>
    <dgm:cxn modelId="{8A7032F4-EBDD-48A3-86FF-DA425B5EDC1D}" type="presParOf" srcId="{718C96C1-EE20-43B2-800E-4626E4E0A9FB}" destId="{08DECAA3-A04E-4652-96C0-0A8863E93E67}" srcOrd="13" destOrd="0" presId="urn:microsoft.com/office/officeart/2016/7/layout/RepeatingBendingProcessNew"/>
    <dgm:cxn modelId="{611356BF-3C12-440B-B07D-CD9C958BBEA7}" type="presParOf" srcId="{08DECAA3-A04E-4652-96C0-0A8863E93E67}" destId="{C886B8CC-BBD5-4824-A99C-920947B116C9}" srcOrd="0" destOrd="0" presId="urn:microsoft.com/office/officeart/2016/7/layout/RepeatingBendingProcessNew"/>
    <dgm:cxn modelId="{639FBC0F-7D3B-4E49-88C3-AADE57AA6011}" type="presParOf" srcId="{718C96C1-EE20-43B2-800E-4626E4E0A9FB}" destId="{FA5D365E-A8D4-458F-AF96-A51CE0A98352}" srcOrd="14" destOrd="0" presId="urn:microsoft.com/office/officeart/2016/7/layout/RepeatingBendingProcessNew"/>
    <dgm:cxn modelId="{39E74B62-6EF5-4965-A264-DE310722D325}" type="presParOf" srcId="{718C96C1-EE20-43B2-800E-4626E4E0A9FB}" destId="{1138032A-C61D-499D-B540-E0F35519B4AB}" srcOrd="15" destOrd="0" presId="urn:microsoft.com/office/officeart/2016/7/layout/RepeatingBendingProcessNew"/>
    <dgm:cxn modelId="{E2D52613-6EAB-4814-808E-E1A9823F7727}" type="presParOf" srcId="{1138032A-C61D-499D-B540-E0F35519B4AB}" destId="{6B74CE74-44B2-42B4-9B61-8675D37F06C9}" srcOrd="0" destOrd="0" presId="urn:microsoft.com/office/officeart/2016/7/layout/RepeatingBendingProcessNew"/>
    <dgm:cxn modelId="{36A064A8-B27D-4180-88DA-0BD1D04A706C}" type="presParOf" srcId="{718C96C1-EE20-43B2-800E-4626E4E0A9FB}" destId="{F79DEA5A-CF0D-48E7-9AFB-4F532B7579B1}" srcOrd="16" destOrd="0" presId="urn:microsoft.com/office/officeart/2016/7/layout/RepeatingBendingProcessNew"/>
    <dgm:cxn modelId="{083EB5E8-D520-4133-B924-79678CB529E6}" type="presParOf" srcId="{718C96C1-EE20-43B2-800E-4626E4E0A9FB}" destId="{0A32079B-49A5-4135-9054-7BFA8E79BC2E}" srcOrd="17" destOrd="0" presId="urn:microsoft.com/office/officeart/2016/7/layout/RepeatingBendingProcessNew"/>
    <dgm:cxn modelId="{D4C0E3DA-22E3-44A5-8E76-F3CBA46FE004}" type="presParOf" srcId="{0A32079B-49A5-4135-9054-7BFA8E79BC2E}" destId="{12FB9C95-7393-44CC-921E-D81A500B6F62}" srcOrd="0" destOrd="0" presId="urn:microsoft.com/office/officeart/2016/7/layout/RepeatingBendingProcessNew"/>
    <dgm:cxn modelId="{8488FED0-E905-419C-B8BB-209FF123F029}" type="presParOf" srcId="{718C96C1-EE20-43B2-800E-4626E4E0A9FB}" destId="{9505AEF9-8A08-4C44-9955-A5C7C6281122}" srcOrd="18" destOrd="0" presId="urn:microsoft.com/office/officeart/2016/7/layout/RepeatingBendingProcessNew"/>
    <dgm:cxn modelId="{FA3EFD67-CEDE-48C8-BB0C-2E30608DFE62}" type="presParOf" srcId="{718C96C1-EE20-43B2-800E-4626E4E0A9FB}" destId="{DCC3257D-2F07-44C4-900A-BF75B14646CB}" srcOrd="19" destOrd="0" presId="urn:microsoft.com/office/officeart/2016/7/layout/RepeatingBendingProcessNew"/>
    <dgm:cxn modelId="{EE674DF1-42FB-4B0F-94C0-62BB438349E8}" type="presParOf" srcId="{DCC3257D-2F07-44C4-900A-BF75B14646CB}" destId="{2E8D89A4-ACC3-4648-8BE0-2C69BE9CF3A2}" srcOrd="0" destOrd="0" presId="urn:microsoft.com/office/officeart/2016/7/layout/RepeatingBendingProcessNew"/>
    <dgm:cxn modelId="{9CC47D00-30A8-46A3-B027-14DBF0FD5BA6}" type="presParOf" srcId="{718C96C1-EE20-43B2-800E-4626E4E0A9FB}" destId="{6FB27113-53F6-4ED8-B686-8F44F9340F95}" srcOrd="20" destOrd="0" presId="urn:microsoft.com/office/officeart/2016/7/layout/RepeatingBendingProcessNew"/>
    <dgm:cxn modelId="{AA0CCE0F-2C8A-47C2-B300-967A85B3FB03}" type="presParOf" srcId="{718C96C1-EE20-43B2-800E-4626E4E0A9FB}" destId="{BD302F11-7FAA-4D9D-8403-B20E85AA9315}" srcOrd="21" destOrd="0" presId="urn:microsoft.com/office/officeart/2016/7/layout/RepeatingBendingProcessNew"/>
    <dgm:cxn modelId="{812F9D90-9164-4CB9-9474-C5C305A535DD}" type="presParOf" srcId="{BD302F11-7FAA-4D9D-8403-B20E85AA9315}" destId="{EE4949EF-DFCA-4D59-8B0B-2303F4E488B3}" srcOrd="0" destOrd="0" presId="urn:microsoft.com/office/officeart/2016/7/layout/RepeatingBendingProcessNew"/>
    <dgm:cxn modelId="{19905F73-6EE2-4B31-8634-5F01BFCF4BB2}" type="presParOf" srcId="{718C96C1-EE20-43B2-800E-4626E4E0A9FB}" destId="{5D8C4645-1FA9-41F2-84CD-81813539BED4}" srcOrd="22" destOrd="0" presId="urn:microsoft.com/office/officeart/2016/7/layout/RepeatingBendingProcessNew"/>
    <dgm:cxn modelId="{6E68801A-D61C-4F98-85A4-9A48A956C66D}" type="presParOf" srcId="{718C96C1-EE20-43B2-800E-4626E4E0A9FB}" destId="{B88EEFA2-459B-45A4-845E-ADCA2C2C4F4E}" srcOrd="23" destOrd="0" presId="urn:microsoft.com/office/officeart/2016/7/layout/RepeatingBendingProcessNew"/>
    <dgm:cxn modelId="{917A4252-7E81-4801-8DA2-3C41D9A82F8B}" type="presParOf" srcId="{B88EEFA2-459B-45A4-845E-ADCA2C2C4F4E}" destId="{0A4409D2-202E-4A51-90A9-7C6F13E39ED9}" srcOrd="0" destOrd="0" presId="urn:microsoft.com/office/officeart/2016/7/layout/RepeatingBendingProcessNew"/>
    <dgm:cxn modelId="{236E6CD9-8C48-4C86-976A-1204C8E86752}" type="presParOf" srcId="{718C96C1-EE20-43B2-800E-4626E4E0A9FB}" destId="{5294DEB3-4874-4FBB-A047-FF9A6A3AAF7F}" srcOrd="24" destOrd="0" presId="urn:microsoft.com/office/officeart/2016/7/layout/RepeatingBendingProcessNew"/>
    <dgm:cxn modelId="{27E7C261-7097-48DA-BAC4-73EA23A0347F}" type="presParOf" srcId="{718C96C1-EE20-43B2-800E-4626E4E0A9FB}" destId="{F5C43742-26F3-40B4-A445-F9CAEFDC958D}" srcOrd="25" destOrd="0" presId="urn:microsoft.com/office/officeart/2016/7/layout/RepeatingBendingProcessNew"/>
    <dgm:cxn modelId="{9AE254DC-AF15-41C7-959F-F85C28A8B6D0}" type="presParOf" srcId="{F5C43742-26F3-40B4-A445-F9CAEFDC958D}" destId="{323ABD3F-284A-454F-88C7-2ED451A492CA}" srcOrd="0" destOrd="0" presId="urn:microsoft.com/office/officeart/2016/7/layout/RepeatingBendingProcessNew"/>
    <dgm:cxn modelId="{3A71BF94-2792-43E3-8608-B98A4F09A185}" type="presParOf" srcId="{718C96C1-EE20-43B2-800E-4626E4E0A9FB}" destId="{F5C55939-3BFA-4E61-81F3-DA17E4FC7692}" srcOrd="26" destOrd="0" presId="urn:microsoft.com/office/officeart/2016/7/layout/RepeatingBendingProcessNew"/>
    <dgm:cxn modelId="{A81F42D3-7890-418F-9A97-391C0D5D436E}" type="presParOf" srcId="{718C96C1-EE20-43B2-800E-4626E4E0A9FB}" destId="{5BECC2C3-509F-4102-928B-7F2135ABA4EC}" srcOrd="27" destOrd="0" presId="urn:microsoft.com/office/officeart/2016/7/layout/RepeatingBendingProcessNew"/>
    <dgm:cxn modelId="{1E6A8D33-21C2-49CE-BAFD-06B591B8AC00}" type="presParOf" srcId="{5BECC2C3-509F-4102-928B-7F2135ABA4EC}" destId="{60E3B7AA-A3A0-449D-A7D1-39EAFF365B2D}" srcOrd="0" destOrd="0" presId="urn:microsoft.com/office/officeart/2016/7/layout/RepeatingBendingProcessNew"/>
    <dgm:cxn modelId="{4B8DCAF0-395C-409B-BDC2-6E57707E21EC}" type="presParOf" srcId="{718C96C1-EE20-43B2-800E-4626E4E0A9FB}" destId="{A0587C15-E206-427B-ABAF-122E0E8F0BF0}" srcOrd="2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19127-97E1-436D-9729-52BA83FAEA13}">
      <dsp:nvSpPr>
        <dsp:cNvPr id="0" name=""/>
        <dsp:cNvSpPr/>
      </dsp:nvSpPr>
      <dsp:spPr>
        <a:xfrm>
          <a:off x="0" y="167737"/>
          <a:ext cx="3293155" cy="6756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1.Emergency Child Care Needs- </a:t>
          </a:r>
          <a:r>
            <a:rPr lang="en-US" sz="1000" b="1" kern="1200"/>
            <a:t>Spouse medical hospital emergency</a:t>
          </a:r>
          <a:endParaRPr lang="en-US" sz="1000" kern="1200"/>
        </a:p>
      </dsp:txBody>
      <dsp:txXfrm>
        <a:off x="32984" y="200721"/>
        <a:ext cx="3227187" cy="609707"/>
      </dsp:txXfrm>
    </dsp:sp>
    <dsp:sp modelId="{64F27443-33E2-4E57-AC83-1EC7A185AE91}">
      <dsp:nvSpPr>
        <dsp:cNvPr id="0" name=""/>
        <dsp:cNvSpPr/>
      </dsp:nvSpPr>
      <dsp:spPr>
        <a:xfrm>
          <a:off x="0" y="872212"/>
          <a:ext cx="3293155" cy="6756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2. SKIES/Sports Activities- Keep your children busy and active with swimming, dance, music, vocal classes,  gymnastics, fencing, piano, guitar, cheerleading, art, soccer, baseball, football, basketball and many others</a:t>
          </a:r>
        </a:p>
      </dsp:txBody>
      <dsp:txXfrm>
        <a:off x="32984" y="905196"/>
        <a:ext cx="3227187" cy="609707"/>
      </dsp:txXfrm>
    </dsp:sp>
    <dsp:sp modelId="{44C97E7D-E96D-407B-89F6-BBDCB40703C4}">
      <dsp:nvSpPr>
        <dsp:cNvPr id="0" name=""/>
        <dsp:cNvSpPr/>
      </dsp:nvSpPr>
      <dsp:spPr>
        <a:xfrm>
          <a:off x="0" y="1576687"/>
          <a:ext cx="3293155" cy="6756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3. Parents Night Out/Day Out- Need a few hours to yourself to reset? Parents Day out can get you 7 hours to yourself while your children have fun in a safe environment.</a:t>
          </a:r>
        </a:p>
      </dsp:txBody>
      <dsp:txXfrm>
        <a:off x="32984" y="1609671"/>
        <a:ext cx="3227187" cy="609707"/>
      </dsp:txXfrm>
    </dsp:sp>
    <dsp:sp modelId="{7A10E5BC-EC2D-40BE-BC8E-974CB13F48C7}">
      <dsp:nvSpPr>
        <dsp:cNvPr id="0" name=""/>
        <dsp:cNvSpPr/>
      </dsp:nvSpPr>
      <dsp:spPr>
        <a:xfrm>
          <a:off x="0" y="2281162"/>
          <a:ext cx="3293155" cy="6756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4. Hourly Care available at 3 facilities Main, East Bliss, and Replica CDC. Along with FCC providers. </a:t>
          </a:r>
        </a:p>
      </dsp:txBody>
      <dsp:txXfrm>
        <a:off x="32984" y="2314146"/>
        <a:ext cx="3227187" cy="609707"/>
      </dsp:txXfrm>
    </dsp:sp>
    <dsp:sp modelId="{8754FD0C-FAC0-47BC-938E-D254875C9578}">
      <dsp:nvSpPr>
        <dsp:cNvPr id="0" name=""/>
        <dsp:cNvSpPr/>
      </dsp:nvSpPr>
      <dsp:spPr>
        <a:xfrm>
          <a:off x="0" y="2985637"/>
          <a:ext cx="3293155" cy="6756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1" kern="1200"/>
            <a:t>Children must be registered with CYS to participate. Registration is only once a year!</a:t>
          </a:r>
          <a:endParaRPr lang="en-US" sz="1000" kern="1200"/>
        </a:p>
      </dsp:txBody>
      <dsp:txXfrm>
        <a:off x="32984" y="3018621"/>
        <a:ext cx="3227187" cy="6097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00FCA7-5307-4772-BCE8-FEE46212F7FB}">
      <dsp:nvSpPr>
        <dsp:cNvPr id="0" name=""/>
        <dsp:cNvSpPr/>
      </dsp:nvSpPr>
      <dsp:spPr>
        <a:xfrm>
          <a:off x="960376" y="614919"/>
          <a:ext cx="189988" cy="91440"/>
        </a:xfrm>
        <a:custGeom>
          <a:avLst/>
          <a:gdLst/>
          <a:ahLst/>
          <a:cxnLst/>
          <a:rect l="0" t="0" r="0" b="0"/>
          <a:pathLst>
            <a:path>
              <a:moveTo>
                <a:pt x="0" y="45720"/>
              </a:moveTo>
              <a:lnTo>
                <a:pt x="189988"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49856" y="659535"/>
        <a:ext cx="11029" cy="2208"/>
      </dsp:txXfrm>
    </dsp:sp>
    <dsp:sp modelId="{F0E9195B-888B-48FB-BA6C-4F69F86EDDB3}">
      <dsp:nvSpPr>
        <dsp:cNvPr id="0" name=""/>
        <dsp:cNvSpPr/>
      </dsp:nvSpPr>
      <dsp:spPr>
        <a:xfrm>
          <a:off x="3094" y="372914"/>
          <a:ext cx="959082" cy="575449"/>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6996" tIns="49330" rIns="46996" bIns="49330" numCol="1" spcCol="1270" anchor="ctr" anchorCtr="0">
          <a:noAutofit/>
        </a:bodyPr>
        <a:lstStyle/>
        <a:p>
          <a:pPr marL="0" lvl="0" indent="0" algn="ctr" defTabSz="533400">
            <a:lnSpc>
              <a:spcPct val="90000"/>
            </a:lnSpc>
            <a:spcBef>
              <a:spcPct val="0"/>
            </a:spcBef>
            <a:spcAft>
              <a:spcPct val="35000"/>
            </a:spcAft>
            <a:buNone/>
          </a:pPr>
          <a:r>
            <a:rPr lang="en-US" sz="1200" b="1" kern="1200"/>
            <a:t>1- East Bliss Child Development Center </a:t>
          </a:r>
          <a:endParaRPr lang="en-US" sz="1200" kern="1200"/>
        </a:p>
      </dsp:txBody>
      <dsp:txXfrm>
        <a:off x="3094" y="372914"/>
        <a:ext cx="959082" cy="575449"/>
      </dsp:txXfrm>
    </dsp:sp>
    <dsp:sp modelId="{7371E439-C434-4D01-8A6C-2D88D24458DE}">
      <dsp:nvSpPr>
        <dsp:cNvPr id="0" name=""/>
        <dsp:cNvSpPr/>
      </dsp:nvSpPr>
      <dsp:spPr>
        <a:xfrm>
          <a:off x="2140048" y="614919"/>
          <a:ext cx="189988" cy="91440"/>
        </a:xfrm>
        <a:custGeom>
          <a:avLst/>
          <a:gdLst/>
          <a:ahLst/>
          <a:cxnLst/>
          <a:rect l="0" t="0" r="0" b="0"/>
          <a:pathLst>
            <a:path>
              <a:moveTo>
                <a:pt x="0" y="45720"/>
              </a:moveTo>
              <a:lnTo>
                <a:pt x="189988"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29527" y="659535"/>
        <a:ext cx="11029" cy="2208"/>
      </dsp:txXfrm>
    </dsp:sp>
    <dsp:sp modelId="{1DC73D68-7DA6-4EA9-BC00-5F8B30D62EE9}">
      <dsp:nvSpPr>
        <dsp:cNvPr id="0" name=""/>
        <dsp:cNvSpPr/>
      </dsp:nvSpPr>
      <dsp:spPr>
        <a:xfrm>
          <a:off x="1182765" y="372914"/>
          <a:ext cx="959082" cy="575449"/>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6996" tIns="49330" rIns="46996" bIns="49330" numCol="1" spcCol="1270" anchor="ctr" anchorCtr="0">
          <a:noAutofit/>
        </a:bodyPr>
        <a:lstStyle/>
        <a:p>
          <a:pPr marL="0" lvl="0" indent="0" algn="ctr" defTabSz="533400">
            <a:lnSpc>
              <a:spcPct val="90000"/>
            </a:lnSpc>
            <a:spcBef>
              <a:spcPct val="0"/>
            </a:spcBef>
            <a:spcAft>
              <a:spcPct val="35000"/>
            </a:spcAft>
            <a:buNone/>
          </a:pPr>
          <a:r>
            <a:rPr lang="en-US" sz="1200" b="1" kern="1200"/>
            <a:t>Address: 20707 Kasserine Way, Fort Bliss, TX 79918</a:t>
          </a:r>
          <a:endParaRPr lang="en-US" sz="1200" kern="1200"/>
        </a:p>
      </dsp:txBody>
      <dsp:txXfrm>
        <a:off x="1182765" y="372914"/>
        <a:ext cx="959082" cy="575449"/>
      </dsp:txXfrm>
    </dsp:sp>
    <dsp:sp modelId="{4B6894E5-04ED-46A7-A04B-7F5156A35C37}">
      <dsp:nvSpPr>
        <dsp:cNvPr id="0" name=""/>
        <dsp:cNvSpPr/>
      </dsp:nvSpPr>
      <dsp:spPr>
        <a:xfrm>
          <a:off x="3319719" y="614919"/>
          <a:ext cx="189988" cy="91440"/>
        </a:xfrm>
        <a:custGeom>
          <a:avLst/>
          <a:gdLst/>
          <a:ahLst/>
          <a:cxnLst/>
          <a:rect l="0" t="0" r="0" b="0"/>
          <a:pathLst>
            <a:path>
              <a:moveTo>
                <a:pt x="0" y="45720"/>
              </a:moveTo>
              <a:lnTo>
                <a:pt x="189988"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09198" y="659535"/>
        <a:ext cx="11029" cy="2208"/>
      </dsp:txXfrm>
    </dsp:sp>
    <dsp:sp modelId="{67DFCF97-5E43-4AB7-9157-7EAF781986D0}">
      <dsp:nvSpPr>
        <dsp:cNvPr id="0" name=""/>
        <dsp:cNvSpPr/>
      </dsp:nvSpPr>
      <dsp:spPr>
        <a:xfrm>
          <a:off x="2362436" y="372914"/>
          <a:ext cx="959082" cy="575449"/>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6996" tIns="49330" rIns="46996" bIns="49330" numCol="1" spcCol="1270" anchor="ctr" anchorCtr="0">
          <a:noAutofit/>
        </a:bodyPr>
        <a:lstStyle/>
        <a:p>
          <a:pPr marL="0" lvl="0" indent="0" algn="ctr" defTabSz="533400">
            <a:lnSpc>
              <a:spcPct val="90000"/>
            </a:lnSpc>
            <a:spcBef>
              <a:spcPct val="0"/>
            </a:spcBef>
            <a:spcAft>
              <a:spcPct val="35000"/>
            </a:spcAft>
            <a:buNone/>
          </a:pPr>
          <a:r>
            <a:rPr lang="en-US" sz="1200" b="1" kern="1200"/>
            <a:t>Phone#: 915-744-2731</a:t>
          </a:r>
          <a:endParaRPr lang="en-US" sz="1200" kern="1200"/>
        </a:p>
      </dsp:txBody>
      <dsp:txXfrm>
        <a:off x="2362436" y="372914"/>
        <a:ext cx="959082" cy="575449"/>
      </dsp:txXfrm>
    </dsp:sp>
    <dsp:sp modelId="{05C0C80C-2273-4EAB-A534-5782C58AEE6B}">
      <dsp:nvSpPr>
        <dsp:cNvPr id="0" name=""/>
        <dsp:cNvSpPr/>
      </dsp:nvSpPr>
      <dsp:spPr>
        <a:xfrm>
          <a:off x="482635" y="946563"/>
          <a:ext cx="3539013" cy="189988"/>
        </a:xfrm>
        <a:custGeom>
          <a:avLst/>
          <a:gdLst/>
          <a:ahLst/>
          <a:cxnLst/>
          <a:rect l="0" t="0" r="0" b="0"/>
          <a:pathLst>
            <a:path>
              <a:moveTo>
                <a:pt x="3539013" y="0"/>
              </a:moveTo>
              <a:lnTo>
                <a:pt x="3539013" y="112094"/>
              </a:lnTo>
              <a:lnTo>
                <a:pt x="0" y="112094"/>
              </a:lnTo>
              <a:lnTo>
                <a:pt x="0" y="189988"/>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63495" y="1040454"/>
        <a:ext cx="177294" cy="2208"/>
      </dsp:txXfrm>
    </dsp:sp>
    <dsp:sp modelId="{68BACF75-46FC-498F-9D3E-D0EECA5E49D5}">
      <dsp:nvSpPr>
        <dsp:cNvPr id="0" name=""/>
        <dsp:cNvSpPr/>
      </dsp:nvSpPr>
      <dsp:spPr>
        <a:xfrm>
          <a:off x="3542108" y="372914"/>
          <a:ext cx="959082" cy="575449"/>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6996" tIns="49330" rIns="46996" bIns="49330" numCol="1" spcCol="1270" anchor="ctr" anchorCtr="0">
          <a:noAutofit/>
        </a:bodyPr>
        <a:lstStyle/>
        <a:p>
          <a:pPr marL="0" lvl="0" indent="0" algn="ctr" defTabSz="533400">
            <a:lnSpc>
              <a:spcPct val="90000"/>
            </a:lnSpc>
            <a:spcBef>
              <a:spcPct val="0"/>
            </a:spcBef>
            <a:spcAft>
              <a:spcPct val="35000"/>
            </a:spcAft>
            <a:buNone/>
          </a:pPr>
          <a:r>
            <a:rPr lang="en-US" sz="1200" b="1" kern="1200"/>
            <a:t>2- Milam Child Development Center</a:t>
          </a:r>
          <a:endParaRPr lang="en-US" sz="1200" kern="1200"/>
        </a:p>
      </dsp:txBody>
      <dsp:txXfrm>
        <a:off x="3542108" y="372914"/>
        <a:ext cx="959082" cy="575449"/>
      </dsp:txXfrm>
    </dsp:sp>
    <dsp:sp modelId="{A2866BC0-A9A5-455A-AB9A-C43B19AB38D7}">
      <dsp:nvSpPr>
        <dsp:cNvPr id="0" name=""/>
        <dsp:cNvSpPr/>
      </dsp:nvSpPr>
      <dsp:spPr>
        <a:xfrm>
          <a:off x="960376" y="1410957"/>
          <a:ext cx="189988" cy="91440"/>
        </a:xfrm>
        <a:custGeom>
          <a:avLst/>
          <a:gdLst/>
          <a:ahLst/>
          <a:cxnLst/>
          <a:rect l="0" t="0" r="0" b="0"/>
          <a:pathLst>
            <a:path>
              <a:moveTo>
                <a:pt x="0" y="45720"/>
              </a:moveTo>
              <a:lnTo>
                <a:pt x="189988"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49856" y="1455573"/>
        <a:ext cx="11029" cy="2208"/>
      </dsp:txXfrm>
    </dsp:sp>
    <dsp:sp modelId="{B0A954E4-286C-4599-9D27-4179985D18A5}">
      <dsp:nvSpPr>
        <dsp:cNvPr id="0" name=""/>
        <dsp:cNvSpPr/>
      </dsp:nvSpPr>
      <dsp:spPr>
        <a:xfrm>
          <a:off x="3094" y="1168952"/>
          <a:ext cx="959082" cy="575449"/>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6996" tIns="49330" rIns="46996" bIns="49330" numCol="1" spcCol="1270" anchor="ctr" anchorCtr="0">
          <a:noAutofit/>
        </a:bodyPr>
        <a:lstStyle/>
        <a:p>
          <a:pPr marL="0" lvl="0" indent="0" algn="ctr" defTabSz="533400">
            <a:lnSpc>
              <a:spcPct val="90000"/>
            </a:lnSpc>
            <a:spcBef>
              <a:spcPct val="0"/>
            </a:spcBef>
            <a:spcAft>
              <a:spcPct val="35000"/>
            </a:spcAft>
            <a:buNone/>
          </a:pPr>
          <a:r>
            <a:rPr lang="en-US" sz="1200" b="1" kern="1200"/>
            <a:t>Address: 11896 Haan Rd, Fort Bliss, TX 79908</a:t>
          </a:r>
          <a:endParaRPr lang="en-US" sz="1200" kern="1200"/>
        </a:p>
      </dsp:txBody>
      <dsp:txXfrm>
        <a:off x="3094" y="1168952"/>
        <a:ext cx="959082" cy="575449"/>
      </dsp:txXfrm>
    </dsp:sp>
    <dsp:sp modelId="{58F822B3-5E49-4706-8E79-FCDBF554ACBA}">
      <dsp:nvSpPr>
        <dsp:cNvPr id="0" name=""/>
        <dsp:cNvSpPr/>
      </dsp:nvSpPr>
      <dsp:spPr>
        <a:xfrm>
          <a:off x="2140048" y="1410957"/>
          <a:ext cx="189988" cy="91440"/>
        </a:xfrm>
        <a:custGeom>
          <a:avLst/>
          <a:gdLst/>
          <a:ahLst/>
          <a:cxnLst/>
          <a:rect l="0" t="0" r="0" b="0"/>
          <a:pathLst>
            <a:path>
              <a:moveTo>
                <a:pt x="0" y="45720"/>
              </a:moveTo>
              <a:lnTo>
                <a:pt x="189988"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29527" y="1455573"/>
        <a:ext cx="11029" cy="2208"/>
      </dsp:txXfrm>
    </dsp:sp>
    <dsp:sp modelId="{8D69FCDE-E65D-4A61-A849-0E316DD5C13D}">
      <dsp:nvSpPr>
        <dsp:cNvPr id="0" name=""/>
        <dsp:cNvSpPr/>
      </dsp:nvSpPr>
      <dsp:spPr>
        <a:xfrm>
          <a:off x="1182765" y="1168952"/>
          <a:ext cx="959082" cy="575449"/>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6996" tIns="49330" rIns="46996" bIns="49330" numCol="1" spcCol="1270" anchor="ctr" anchorCtr="0">
          <a:noAutofit/>
        </a:bodyPr>
        <a:lstStyle/>
        <a:p>
          <a:pPr marL="0" lvl="0" indent="0" algn="ctr" defTabSz="533400">
            <a:lnSpc>
              <a:spcPct val="90000"/>
            </a:lnSpc>
            <a:spcBef>
              <a:spcPct val="0"/>
            </a:spcBef>
            <a:spcAft>
              <a:spcPct val="35000"/>
            </a:spcAft>
            <a:buNone/>
          </a:pPr>
          <a:r>
            <a:rPr lang="en-US" sz="1200" b="1" kern="1200"/>
            <a:t>Phone#: 915-744-7877</a:t>
          </a:r>
          <a:endParaRPr lang="en-US" sz="1200" kern="1200"/>
        </a:p>
      </dsp:txBody>
      <dsp:txXfrm>
        <a:off x="1182765" y="1168952"/>
        <a:ext cx="959082" cy="575449"/>
      </dsp:txXfrm>
    </dsp:sp>
    <dsp:sp modelId="{08DECAA3-A04E-4652-96C0-0A8863E93E67}">
      <dsp:nvSpPr>
        <dsp:cNvPr id="0" name=""/>
        <dsp:cNvSpPr/>
      </dsp:nvSpPr>
      <dsp:spPr>
        <a:xfrm>
          <a:off x="3319719" y="1410957"/>
          <a:ext cx="189988" cy="91440"/>
        </a:xfrm>
        <a:custGeom>
          <a:avLst/>
          <a:gdLst/>
          <a:ahLst/>
          <a:cxnLst/>
          <a:rect l="0" t="0" r="0" b="0"/>
          <a:pathLst>
            <a:path>
              <a:moveTo>
                <a:pt x="0" y="45720"/>
              </a:moveTo>
              <a:lnTo>
                <a:pt x="189988"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09198" y="1455573"/>
        <a:ext cx="11029" cy="2208"/>
      </dsp:txXfrm>
    </dsp:sp>
    <dsp:sp modelId="{39B80D15-EA62-4F8E-BBFE-8F381D60A289}">
      <dsp:nvSpPr>
        <dsp:cNvPr id="0" name=""/>
        <dsp:cNvSpPr/>
      </dsp:nvSpPr>
      <dsp:spPr>
        <a:xfrm>
          <a:off x="2362436" y="1168952"/>
          <a:ext cx="959082" cy="575449"/>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6996" tIns="49330" rIns="46996" bIns="49330" numCol="1" spcCol="1270" anchor="ctr" anchorCtr="0">
          <a:noAutofit/>
        </a:bodyPr>
        <a:lstStyle/>
        <a:p>
          <a:pPr marL="0" lvl="0" indent="0" algn="ctr" defTabSz="533400">
            <a:lnSpc>
              <a:spcPct val="90000"/>
            </a:lnSpc>
            <a:spcBef>
              <a:spcPct val="0"/>
            </a:spcBef>
            <a:spcAft>
              <a:spcPct val="35000"/>
            </a:spcAft>
            <a:buNone/>
          </a:pPr>
          <a:r>
            <a:rPr lang="en-US" sz="1200" b="1" kern="1200"/>
            <a:t>3-Logan Child Development Center</a:t>
          </a:r>
          <a:endParaRPr lang="en-US" sz="1200" kern="1200"/>
        </a:p>
      </dsp:txBody>
      <dsp:txXfrm>
        <a:off x="2362436" y="1168952"/>
        <a:ext cx="959082" cy="575449"/>
      </dsp:txXfrm>
    </dsp:sp>
    <dsp:sp modelId="{1138032A-C61D-499D-B540-E0F35519B4AB}">
      <dsp:nvSpPr>
        <dsp:cNvPr id="0" name=""/>
        <dsp:cNvSpPr/>
      </dsp:nvSpPr>
      <dsp:spPr>
        <a:xfrm>
          <a:off x="482635" y="1742602"/>
          <a:ext cx="3539013" cy="189988"/>
        </a:xfrm>
        <a:custGeom>
          <a:avLst/>
          <a:gdLst/>
          <a:ahLst/>
          <a:cxnLst/>
          <a:rect l="0" t="0" r="0" b="0"/>
          <a:pathLst>
            <a:path>
              <a:moveTo>
                <a:pt x="3539013" y="0"/>
              </a:moveTo>
              <a:lnTo>
                <a:pt x="3539013" y="112094"/>
              </a:lnTo>
              <a:lnTo>
                <a:pt x="0" y="112094"/>
              </a:lnTo>
              <a:lnTo>
                <a:pt x="0" y="189988"/>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63495" y="1836492"/>
        <a:ext cx="177294" cy="2208"/>
      </dsp:txXfrm>
    </dsp:sp>
    <dsp:sp modelId="{FA5D365E-A8D4-458F-AF96-A51CE0A98352}">
      <dsp:nvSpPr>
        <dsp:cNvPr id="0" name=""/>
        <dsp:cNvSpPr/>
      </dsp:nvSpPr>
      <dsp:spPr>
        <a:xfrm>
          <a:off x="3542108" y="1168952"/>
          <a:ext cx="959082" cy="575449"/>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6996" tIns="49330" rIns="46996" bIns="49330" numCol="1" spcCol="1270" anchor="ctr" anchorCtr="0">
          <a:noAutofit/>
        </a:bodyPr>
        <a:lstStyle/>
        <a:p>
          <a:pPr marL="0" lvl="0" indent="0" algn="ctr" defTabSz="533400">
            <a:lnSpc>
              <a:spcPct val="90000"/>
            </a:lnSpc>
            <a:spcBef>
              <a:spcPct val="0"/>
            </a:spcBef>
            <a:spcAft>
              <a:spcPct val="35000"/>
            </a:spcAft>
            <a:buNone/>
          </a:pPr>
          <a:r>
            <a:rPr lang="en-US" sz="1200" b="1" kern="1200"/>
            <a:t>Address: 3500 </a:t>
          </a:r>
          <a:r>
            <a:rPr lang="en-US" sz="1200" b="1" kern="1200" err="1"/>
            <a:t>Ellerthorpe</a:t>
          </a:r>
          <a:r>
            <a:rPr lang="en-US" sz="1200" b="1" kern="1200"/>
            <a:t> Ave, El Paso, TX 79904</a:t>
          </a:r>
          <a:endParaRPr lang="en-US" sz="1200" kern="1200"/>
        </a:p>
      </dsp:txBody>
      <dsp:txXfrm>
        <a:off x="3542108" y="1168952"/>
        <a:ext cx="959082" cy="575449"/>
      </dsp:txXfrm>
    </dsp:sp>
    <dsp:sp modelId="{0A32079B-49A5-4135-9054-7BFA8E79BC2E}">
      <dsp:nvSpPr>
        <dsp:cNvPr id="0" name=""/>
        <dsp:cNvSpPr/>
      </dsp:nvSpPr>
      <dsp:spPr>
        <a:xfrm>
          <a:off x="960376" y="2206995"/>
          <a:ext cx="189988" cy="91440"/>
        </a:xfrm>
        <a:custGeom>
          <a:avLst/>
          <a:gdLst/>
          <a:ahLst/>
          <a:cxnLst/>
          <a:rect l="0" t="0" r="0" b="0"/>
          <a:pathLst>
            <a:path>
              <a:moveTo>
                <a:pt x="0" y="45720"/>
              </a:moveTo>
              <a:lnTo>
                <a:pt x="189988"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49856" y="2251611"/>
        <a:ext cx="11029" cy="2208"/>
      </dsp:txXfrm>
    </dsp:sp>
    <dsp:sp modelId="{F79DEA5A-CF0D-48E7-9AFB-4F532B7579B1}">
      <dsp:nvSpPr>
        <dsp:cNvPr id="0" name=""/>
        <dsp:cNvSpPr/>
      </dsp:nvSpPr>
      <dsp:spPr>
        <a:xfrm>
          <a:off x="3094" y="1964990"/>
          <a:ext cx="959082" cy="575449"/>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6996" tIns="49330" rIns="46996" bIns="49330" numCol="1" spcCol="1270" anchor="ctr" anchorCtr="0">
          <a:noAutofit/>
        </a:bodyPr>
        <a:lstStyle/>
        <a:p>
          <a:pPr marL="0" lvl="0" indent="0" algn="ctr" defTabSz="533400">
            <a:lnSpc>
              <a:spcPct val="90000"/>
            </a:lnSpc>
            <a:spcBef>
              <a:spcPct val="0"/>
            </a:spcBef>
            <a:spcAft>
              <a:spcPct val="35000"/>
            </a:spcAft>
            <a:buNone/>
          </a:pPr>
          <a:r>
            <a:rPr lang="en-US" sz="1200" b="1" kern="1200"/>
            <a:t>Phone#: 915-568-3989</a:t>
          </a:r>
          <a:endParaRPr lang="en-US" sz="1200" kern="1200"/>
        </a:p>
      </dsp:txBody>
      <dsp:txXfrm>
        <a:off x="3094" y="1964990"/>
        <a:ext cx="959082" cy="575449"/>
      </dsp:txXfrm>
    </dsp:sp>
    <dsp:sp modelId="{DCC3257D-2F07-44C4-900A-BF75B14646CB}">
      <dsp:nvSpPr>
        <dsp:cNvPr id="0" name=""/>
        <dsp:cNvSpPr/>
      </dsp:nvSpPr>
      <dsp:spPr>
        <a:xfrm>
          <a:off x="2140048" y="2206995"/>
          <a:ext cx="189988" cy="91440"/>
        </a:xfrm>
        <a:custGeom>
          <a:avLst/>
          <a:gdLst/>
          <a:ahLst/>
          <a:cxnLst/>
          <a:rect l="0" t="0" r="0" b="0"/>
          <a:pathLst>
            <a:path>
              <a:moveTo>
                <a:pt x="0" y="45720"/>
              </a:moveTo>
              <a:lnTo>
                <a:pt x="189988"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29527" y="2251611"/>
        <a:ext cx="11029" cy="2208"/>
      </dsp:txXfrm>
    </dsp:sp>
    <dsp:sp modelId="{9505AEF9-8A08-4C44-9955-A5C7C6281122}">
      <dsp:nvSpPr>
        <dsp:cNvPr id="0" name=""/>
        <dsp:cNvSpPr/>
      </dsp:nvSpPr>
      <dsp:spPr>
        <a:xfrm>
          <a:off x="1182765" y="1964990"/>
          <a:ext cx="959082" cy="575449"/>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6996" tIns="49330" rIns="46996" bIns="49330" numCol="1" spcCol="1270" anchor="ctr" anchorCtr="0">
          <a:noAutofit/>
        </a:bodyPr>
        <a:lstStyle/>
        <a:p>
          <a:pPr marL="0" lvl="0" indent="0" algn="ctr" defTabSz="533400">
            <a:lnSpc>
              <a:spcPct val="90000"/>
            </a:lnSpc>
            <a:spcBef>
              <a:spcPct val="0"/>
            </a:spcBef>
            <a:spcAft>
              <a:spcPct val="35000"/>
            </a:spcAft>
            <a:buNone/>
          </a:pPr>
          <a:r>
            <a:rPr lang="en-US" sz="1200" b="1" kern="1200"/>
            <a:t>4-Replica Child Development Center </a:t>
          </a:r>
          <a:endParaRPr lang="en-US" sz="1200" kern="1200"/>
        </a:p>
      </dsp:txBody>
      <dsp:txXfrm>
        <a:off x="1182765" y="1964990"/>
        <a:ext cx="959082" cy="575449"/>
      </dsp:txXfrm>
    </dsp:sp>
    <dsp:sp modelId="{BD302F11-7FAA-4D9D-8403-B20E85AA9315}">
      <dsp:nvSpPr>
        <dsp:cNvPr id="0" name=""/>
        <dsp:cNvSpPr/>
      </dsp:nvSpPr>
      <dsp:spPr>
        <a:xfrm>
          <a:off x="3319719" y="2206995"/>
          <a:ext cx="189988" cy="91440"/>
        </a:xfrm>
        <a:custGeom>
          <a:avLst/>
          <a:gdLst/>
          <a:ahLst/>
          <a:cxnLst/>
          <a:rect l="0" t="0" r="0" b="0"/>
          <a:pathLst>
            <a:path>
              <a:moveTo>
                <a:pt x="0" y="45720"/>
              </a:moveTo>
              <a:lnTo>
                <a:pt x="189988"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09198" y="2251611"/>
        <a:ext cx="11029" cy="2208"/>
      </dsp:txXfrm>
    </dsp:sp>
    <dsp:sp modelId="{6FB27113-53F6-4ED8-B686-8F44F9340F95}">
      <dsp:nvSpPr>
        <dsp:cNvPr id="0" name=""/>
        <dsp:cNvSpPr/>
      </dsp:nvSpPr>
      <dsp:spPr>
        <a:xfrm>
          <a:off x="2362436" y="1964990"/>
          <a:ext cx="959082" cy="575449"/>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6996" tIns="49330" rIns="46996" bIns="49330" numCol="1" spcCol="1270" anchor="ctr" anchorCtr="0">
          <a:noAutofit/>
        </a:bodyPr>
        <a:lstStyle/>
        <a:p>
          <a:pPr marL="0" lvl="0" indent="0" algn="ctr" defTabSz="533400">
            <a:lnSpc>
              <a:spcPct val="90000"/>
            </a:lnSpc>
            <a:spcBef>
              <a:spcPct val="0"/>
            </a:spcBef>
            <a:spcAft>
              <a:spcPct val="35000"/>
            </a:spcAft>
            <a:buNone/>
          </a:pPr>
          <a:r>
            <a:rPr lang="en-US" sz="1200" b="1" kern="1200"/>
            <a:t>Address: 5036 Sheridan Rd, El Paso, TX 79906</a:t>
          </a:r>
          <a:endParaRPr lang="en-US" sz="1200" kern="1200"/>
        </a:p>
      </dsp:txBody>
      <dsp:txXfrm>
        <a:off x="2362436" y="1964990"/>
        <a:ext cx="959082" cy="575449"/>
      </dsp:txXfrm>
    </dsp:sp>
    <dsp:sp modelId="{B88EEFA2-459B-45A4-845E-ADCA2C2C4F4E}">
      <dsp:nvSpPr>
        <dsp:cNvPr id="0" name=""/>
        <dsp:cNvSpPr/>
      </dsp:nvSpPr>
      <dsp:spPr>
        <a:xfrm>
          <a:off x="482635" y="2538640"/>
          <a:ext cx="3539013" cy="189988"/>
        </a:xfrm>
        <a:custGeom>
          <a:avLst/>
          <a:gdLst/>
          <a:ahLst/>
          <a:cxnLst/>
          <a:rect l="0" t="0" r="0" b="0"/>
          <a:pathLst>
            <a:path>
              <a:moveTo>
                <a:pt x="3539013" y="0"/>
              </a:moveTo>
              <a:lnTo>
                <a:pt x="3539013" y="112094"/>
              </a:lnTo>
              <a:lnTo>
                <a:pt x="0" y="112094"/>
              </a:lnTo>
              <a:lnTo>
                <a:pt x="0" y="189988"/>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63495" y="2632530"/>
        <a:ext cx="177294" cy="2208"/>
      </dsp:txXfrm>
    </dsp:sp>
    <dsp:sp modelId="{5D8C4645-1FA9-41F2-84CD-81813539BED4}">
      <dsp:nvSpPr>
        <dsp:cNvPr id="0" name=""/>
        <dsp:cNvSpPr/>
      </dsp:nvSpPr>
      <dsp:spPr>
        <a:xfrm>
          <a:off x="3542108" y="1964990"/>
          <a:ext cx="959082" cy="575449"/>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6996" tIns="49330" rIns="46996" bIns="49330" numCol="1" spcCol="1270" anchor="ctr" anchorCtr="0">
          <a:noAutofit/>
        </a:bodyPr>
        <a:lstStyle/>
        <a:p>
          <a:pPr marL="0" lvl="0" indent="0" algn="ctr" defTabSz="533400">
            <a:lnSpc>
              <a:spcPct val="90000"/>
            </a:lnSpc>
            <a:spcBef>
              <a:spcPct val="0"/>
            </a:spcBef>
            <a:spcAft>
              <a:spcPct val="35000"/>
            </a:spcAft>
            <a:buNone/>
          </a:pPr>
          <a:r>
            <a:rPr lang="en-US" sz="1200" b="1" kern="1200"/>
            <a:t>Phone#: 915-569-7196</a:t>
          </a:r>
          <a:endParaRPr lang="en-US" sz="1200" kern="1200"/>
        </a:p>
      </dsp:txBody>
      <dsp:txXfrm>
        <a:off x="3542108" y="1964990"/>
        <a:ext cx="959082" cy="575449"/>
      </dsp:txXfrm>
    </dsp:sp>
    <dsp:sp modelId="{F5C43742-26F3-40B4-A445-F9CAEFDC958D}">
      <dsp:nvSpPr>
        <dsp:cNvPr id="0" name=""/>
        <dsp:cNvSpPr/>
      </dsp:nvSpPr>
      <dsp:spPr>
        <a:xfrm>
          <a:off x="960376" y="3003033"/>
          <a:ext cx="189988" cy="91440"/>
        </a:xfrm>
        <a:custGeom>
          <a:avLst/>
          <a:gdLst/>
          <a:ahLst/>
          <a:cxnLst/>
          <a:rect l="0" t="0" r="0" b="0"/>
          <a:pathLst>
            <a:path>
              <a:moveTo>
                <a:pt x="0" y="45720"/>
              </a:moveTo>
              <a:lnTo>
                <a:pt x="189988"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49856" y="3047649"/>
        <a:ext cx="11029" cy="2208"/>
      </dsp:txXfrm>
    </dsp:sp>
    <dsp:sp modelId="{5294DEB3-4874-4FBB-A047-FF9A6A3AAF7F}">
      <dsp:nvSpPr>
        <dsp:cNvPr id="0" name=""/>
        <dsp:cNvSpPr/>
      </dsp:nvSpPr>
      <dsp:spPr>
        <a:xfrm>
          <a:off x="3094" y="2761029"/>
          <a:ext cx="959082" cy="575449"/>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6996" tIns="49330" rIns="46996" bIns="49330" numCol="1" spcCol="1270" anchor="ctr" anchorCtr="0">
          <a:noAutofit/>
        </a:bodyPr>
        <a:lstStyle/>
        <a:p>
          <a:pPr marL="0" lvl="0" indent="0" algn="ctr" defTabSz="533400">
            <a:lnSpc>
              <a:spcPct val="90000"/>
            </a:lnSpc>
            <a:spcBef>
              <a:spcPct val="0"/>
            </a:spcBef>
            <a:spcAft>
              <a:spcPct val="35000"/>
            </a:spcAft>
            <a:buNone/>
          </a:pPr>
          <a:r>
            <a:rPr lang="en-US" sz="1200" b="1" kern="1200"/>
            <a:t>5-Main Child Development Center</a:t>
          </a:r>
          <a:endParaRPr lang="en-US" sz="1200" kern="1200"/>
        </a:p>
      </dsp:txBody>
      <dsp:txXfrm>
        <a:off x="3094" y="2761029"/>
        <a:ext cx="959082" cy="575449"/>
      </dsp:txXfrm>
    </dsp:sp>
    <dsp:sp modelId="{5BECC2C3-509F-4102-928B-7F2135ABA4EC}">
      <dsp:nvSpPr>
        <dsp:cNvPr id="0" name=""/>
        <dsp:cNvSpPr/>
      </dsp:nvSpPr>
      <dsp:spPr>
        <a:xfrm>
          <a:off x="2140048" y="3003033"/>
          <a:ext cx="189988" cy="91440"/>
        </a:xfrm>
        <a:custGeom>
          <a:avLst/>
          <a:gdLst/>
          <a:ahLst/>
          <a:cxnLst/>
          <a:rect l="0" t="0" r="0" b="0"/>
          <a:pathLst>
            <a:path>
              <a:moveTo>
                <a:pt x="0" y="45720"/>
              </a:moveTo>
              <a:lnTo>
                <a:pt x="189988"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29527" y="3047649"/>
        <a:ext cx="11029" cy="2208"/>
      </dsp:txXfrm>
    </dsp:sp>
    <dsp:sp modelId="{F5C55939-3BFA-4E61-81F3-DA17E4FC7692}">
      <dsp:nvSpPr>
        <dsp:cNvPr id="0" name=""/>
        <dsp:cNvSpPr/>
      </dsp:nvSpPr>
      <dsp:spPr>
        <a:xfrm>
          <a:off x="1182765" y="2761029"/>
          <a:ext cx="959082" cy="575449"/>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6996" tIns="49330" rIns="46996" bIns="49330" numCol="1" spcCol="1270" anchor="ctr" anchorCtr="0">
          <a:noAutofit/>
        </a:bodyPr>
        <a:lstStyle/>
        <a:p>
          <a:pPr marL="0" lvl="0" indent="0" algn="ctr" defTabSz="533400">
            <a:lnSpc>
              <a:spcPct val="90000"/>
            </a:lnSpc>
            <a:spcBef>
              <a:spcPct val="0"/>
            </a:spcBef>
            <a:spcAft>
              <a:spcPct val="35000"/>
            </a:spcAft>
            <a:buNone/>
          </a:pPr>
          <a:r>
            <a:rPr lang="en-US" sz="1200" b="1" kern="1200"/>
            <a:t>Address: 1730 Haan Rd, Fort Bliss, TX 79906</a:t>
          </a:r>
          <a:endParaRPr lang="en-US" sz="1200" kern="1200"/>
        </a:p>
      </dsp:txBody>
      <dsp:txXfrm>
        <a:off x="1182765" y="2761029"/>
        <a:ext cx="959082" cy="575449"/>
      </dsp:txXfrm>
    </dsp:sp>
    <dsp:sp modelId="{A0587C15-E206-427B-ABAF-122E0E8F0BF0}">
      <dsp:nvSpPr>
        <dsp:cNvPr id="0" name=""/>
        <dsp:cNvSpPr/>
      </dsp:nvSpPr>
      <dsp:spPr>
        <a:xfrm>
          <a:off x="2362436" y="2761029"/>
          <a:ext cx="959082" cy="575449"/>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6996" tIns="49330" rIns="46996" bIns="49330" numCol="1" spcCol="1270" anchor="ctr" anchorCtr="0">
          <a:noAutofit/>
        </a:bodyPr>
        <a:lstStyle/>
        <a:p>
          <a:pPr marL="0" lvl="0" indent="0" algn="ctr" defTabSz="533400">
            <a:lnSpc>
              <a:spcPct val="90000"/>
            </a:lnSpc>
            <a:spcBef>
              <a:spcPct val="0"/>
            </a:spcBef>
            <a:spcAft>
              <a:spcPct val="35000"/>
            </a:spcAft>
            <a:buNone/>
          </a:pPr>
          <a:r>
            <a:rPr lang="en-US" sz="1200" b="1" kern="1200"/>
            <a:t>Phone#: 915-568-5689</a:t>
          </a:r>
          <a:endParaRPr lang="en-US" sz="1200" kern="1200"/>
        </a:p>
      </dsp:txBody>
      <dsp:txXfrm>
        <a:off x="2362436" y="2761029"/>
        <a:ext cx="959082" cy="5754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F3D769-FB89-68D2-FDCE-F63F84B32594}"/>
              </a:ext>
            </a:extLst>
          </p:cNvPr>
          <p:cNvSpPr>
            <a:spLocks noGrp="1"/>
          </p:cNvSpPr>
          <p:nvPr>
            <p:ph type="hdr" sz="quarter"/>
          </p:nvPr>
        </p:nvSpPr>
        <p:spPr>
          <a:xfrm>
            <a:off x="0" y="0"/>
            <a:ext cx="4033838" cy="352425"/>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F59D847C-F370-A93E-4344-E8181A423F4A}"/>
              </a:ext>
            </a:extLst>
          </p:cNvPr>
          <p:cNvSpPr>
            <a:spLocks noGrp="1"/>
          </p:cNvSpPr>
          <p:nvPr>
            <p:ph type="ftr" sz="quarter" idx="2"/>
          </p:nvPr>
        </p:nvSpPr>
        <p:spPr>
          <a:xfrm>
            <a:off x="0" y="6670675"/>
            <a:ext cx="4033838" cy="352425"/>
          </a:xfrm>
          <a:prstGeom prst="rect">
            <a:avLst/>
          </a:prstGeom>
        </p:spPr>
        <p:txBody>
          <a:bodyPr vert="horz" lIns="91440" tIns="45720" rIns="91440" bIns="45720" rtlCol="0" anchor="b"/>
          <a:lstStyle>
            <a:lvl1pPr algn="l">
              <a:defRPr sz="1200"/>
            </a:lvl1pPr>
          </a:lstStyle>
          <a:p>
            <a:endParaRPr lang="en-US"/>
          </a:p>
        </p:txBody>
      </p:sp>
      <p:sp>
        <p:nvSpPr>
          <p:cNvPr id="3" name="Slide Number Placeholder 2">
            <a:extLst>
              <a:ext uri="{FF2B5EF4-FFF2-40B4-BE49-F238E27FC236}">
                <a16:creationId xmlns:a16="http://schemas.microsoft.com/office/drawing/2014/main" id="{99CCCB32-0399-62ED-9C02-703C9E9E5E5C}"/>
              </a:ext>
            </a:extLst>
          </p:cNvPr>
          <p:cNvSpPr>
            <a:spLocks noGrp="1"/>
          </p:cNvSpPr>
          <p:nvPr>
            <p:ph type="sldNum" sz="quarter" idx="3"/>
          </p:nvPr>
        </p:nvSpPr>
        <p:spPr>
          <a:xfrm>
            <a:off x="5273675" y="6670675"/>
            <a:ext cx="4033838" cy="352425"/>
          </a:xfrm>
          <a:prstGeom prst="rect">
            <a:avLst/>
          </a:prstGeom>
        </p:spPr>
        <p:txBody>
          <a:bodyPr vert="horz" lIns="91440" tIns="45720" rIns="91440" bIns="45720" rtlCol="0" anchor="b"/>
          <a:lstStyle>
            <a:lvl1pPr algn="r">
              <a:defRPr sz="1200"/>
            </a:lvl1pPr>
          </a:lstStyle>
          <a:p>
            <a:fld id="{268718AD-9722-43E1-BE99-E1D693E6C993}" type="slidenum">
              <a:rPr lang="en-US" smtClean="0"/>
              <a:t>‹#›</a:t>
            </a:fld>
            <a:endParaRPr lang="en-US"/>
          </a:p>
        </p:txBody>
      </p:sp>
    </p:spTree>
    <p:extLst>
      <p:ext uri="{BB962C8B-B14F-4D97-AF65-F5344CB8AC3E}">
        <p14:creationId xmlns:p14="http://schemas.microsoft.com/office/powerpoint/2010/main" val="37707919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943" cy="352781"/>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5273541" y="0"/>
            <a:ext cx="4033943" cy="352781"/>
          </a:xfrm>
          <a:prstGeom prst="rect">
            <a:avLst/>
          </a:prstGeom>
        </p:spPr>
        <p:txBody>
          <a:bodyPr vert="horz" lIns="93324" tIns="46662" rIns="93324" bIns="46662" rtlCol="0"/>
          <a:lstStyle>
            <a:lvl1pPr algn="r">
              <a:defRPr sz="1200"/>
            </a:lvl1pPr>
          </a:lstStyle>
          <a:p>
            <a:fld id="{344DD812-1AA5-4BC5-AB23-68CCDA028D11}" type="datetimeFigureOut">
              <a:rPr lang="en-US" smtClean="0"/>
              <a:t>6/15/2026</a:t>
            </a:fld>
            <a:endParaRPr lang="en-US"/>
          </a:p>
        </p:txBody>
      </p:sp>
      <p:sp>
        <p:nvSpPr>
          <p:cNvPr id="4" name="Slide Image Placeholder 3"/>
          <p:cNvSpPr>
            <a:spLocks noGrp="1" noRot="1" noChangeAspect="1"/>
          </p:cNvSpPr>
          <p:nvPr>
            <p:ph type="sldImg" idx="2"/>
          </p:nvPr>
        </p:nvSpPr>
        <p:spPr>
          <a:xfrm>
            <a:off x="3074988" y="877888"/>
            <a:ext cx="3159125" cy="2370137"/>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930910" y="3379868"/>
            <a:ext cx="7447280" cy="276534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70320"/>
            <a:ext cx="4033943" cy="352780"/>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5273541" y="6670320"/>
            <a:ext cx="4033943" cy="352780"/>
          </a:xfrm>
          <a:prstGeom prst="rect">
            <a:avLst/>
          </a:prstGeom>
        </p:spPr>
        <p:txBody>
          <a:bodyPr vert="horz" lIns="93324" tIns="46662" rIns="93324" bIns="46662" rtlCol="0" anchor="b"/>
          <a:lstStyle>
            <a:lvl1pPr algn="r">
              <a:defRPr sz="1200"/>
            </a:lvl1pPr>
          </a:lstStyle>
          <a:p>
            <a:fld id="{026CB39F-E249-459B-9F49-F4C960F7C038}" type="slidenum">
              <a:rPr lang="en-US" smtClean="0"/>
              <a:t>‹#›</a:t>
            </a:fld>
            <a:endParaRPr lang="en-US"/>
          </a:p>
        </p:txBody>
      </p:sp>
    </p:spTree>
    <p:extLst>
      <p:ext uri="{BB962C8B-B14F-4D97-AF65-F5344CB8AC3E}">
        <p14:creationId xmlns:p14="http://schemas.microsoft.com/office/powerpoint/2010/main" val="2434572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6CB39F-E249-459B-9F49-F4C960F7C038}" type="slidenum">
              <a:rPr lang="en-US" smtClean="0"/>
              <a:t>1</a:t>
            </a:fld>
            <a:endParaRPr lang="en-US"/>
          </a:p>
        </p:txBody>
      </p:sp>
    </p:spTree>
    <p:extLst>
      <p:ext uri="{BB962C8B-B14F-4D97-AF65-F5344CB8AC3E}">
        <p14:creationId xmlns:p14="http://schemas.microsoft.com/office/powerpoint/2010/main" val="1058123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71D65-3C61-07C1-B4E6-5A93327705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073600-F476-931E-8464-1938BCE736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E4D133-C032-DC23-07AC-8A7F5BF3FA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BFBE04-A978-BB97-3816-38B52F32216D}"/>
              </a:ext>
            </a:extLst>
          </p:cNvPr>
          <p:cNvSpPr>
            <a:spLocks noGrp="1"/>
          </p:cNvSpPr>
          <p:nvPr>
            <p:ph type="sldNum" sz="quarter" idx="5"/>
          </p:nvPr>
        </p:nvSpPr>
        <p:spPr/>
        <p:txBody>
          <a:bodyPr/>
          <a:lstStyle/>
          <a:p>
            <a:fld id="{026CB39F-E249-459B-9F49-F4C960F7C038}" type="slidenum">
              <a:rPr lang="en-US" smtClean="0"/>
              <a:t>77</a:t>
            </a:fld>
            <a:endParaRPr lang="en-US"/>
          </a:p>
        </p:txBody>
      </p:sp>
    </p:spTree>
    <p:extLst>
      <p:ext uri="{BB962C8B-B14F-4D97-AF65-F5344CB8AC3E}">
        <p14:creationId xmlns:p14="http://schemas.microsoft.com/office/powerpoint/2010/main" val="218832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473D1-FF99-D081-3D24-42C3493E10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BF9CA-BA02-39D8-FE63-6C588C0E63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2D99A0-B1DD-E1B9-75A0-7346156E47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4D2E77-9336-ABA1-1727-732C6DD33E80}"/>
              </a:ext>
            </a:extLst>
          </p:cNvPr>
          <p:cNvSpPr>
            <a:spLocks noGrp="1"/>
          </p:cNvSpPr>
          <p:nvPr>
            <p:ph type="sldNum" sz="quarter" idx="5"/>
          </p:nvPr>
        </p:nvSpPr>
        <p:spPr/>
        <p:txBody>
          <a:bodyPr/>
          <a:lstStyle/>
          <a:p>
            <a:fld id="{026CB39F-E249-459B-9F49-F4C960F7C038}" type="slidenum">
              <a:rPr lang="en-US" smtClean="0"/>
              <a:t>78</a:t>
            </a:fld>
            <a:endParaRPr lang="en-US"/>
          </a:p>
        </p:txBody>
      </p:sp>
    </p:spTree>
    <p:extLst>
      <p:ext uri="{BB962C8B-B14F-4D97-AF65-F5344CB8AC3E}">
        <p14:creationId xmlns:p14="http://schemas.microsoft.com/office/powerpoint/2010/main" val="3810582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A98F8-BE9A-7820-C486-D5A007699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B7A5A-A4BB-B688-1E59-FB545C3E0A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17E274-9661-593A-FE43-27C0007991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4889E8-5075-073B-EE36-A26971C2BBAB}"/>
              </a:ext>
            </a:extLst>
          </p:cNvPr>
          <p:cNvSpPr>
            <a:spLocks noGrp="1"/>
          </p:cNvSpPr>
          <p:nvPr>
            <p:ph type="sldNum" sz="quarter" idx="5"/>
          </p:nvPr>
        </p:nvSpPr>
        <p:spPr/>
        <p:txBody>
          <a:bodyPr/>
          <a:lstStyle/>
          <a:p>
            <a:fld id="{026CB39F-E249-459B-9F49-F4C960F7C038}" type="slidenum">
              <a:rPr lang="en-US" smtClean="0"/>
              <a:t>79</a:t>
            </a:fld>
            <a:endParaRPr lang="en-US"/>
          </a:p>
        </p:txBody>
      </p:sp>
    </p:spTree>
    <p:extLst>
      <p:ext uri="{BB962C8B-B14F-4D97-AF65-F5344CB8AC3E}">
        <p14:creationId xmlns:p14="http://schemas.microsoft.com/office/powerpoint/2010/main" val="3476360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6CB39F-E249-459B-9F49-F4C960F7C038}" type="slidenum">
              <a:rPr lang="en-US" smtClean="0"/>
              <a:t>2</a:t>
            </a:fld>
            <a:endParaRPr lang="en-US"/>
          </a:p>
        </p:txBody>
      </p:sp>
    </p:spTree>
    <p:extLst>
      <p:ext uri="{BB962C8B-B14F-4D97-AF65-F5344CB8AC3E}">
        <p14:creationId xmlns:p14="http://schemas.microsoft.com/office/powerpoint/2010/main" val="4204188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84C99-8567-591E-042A-A2B8BB6A4D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39E3AE-73AB-E5A1-BBB1-6E05A56CDA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40497E-5DA1-4ABA-6D8C-F080A18C0BC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910DA4-1E85-E827-5E34-37C551D0F330}"/>
              </a:ext>
            </a:extLst>
          </p:cNvPr>
          <p:cNvSpPr>
            <a:spLocks noGrp="1"/>
          </p:cNvSpPr>
          <p:nvPr>
            <p:ph type="sldNum" sz="quarter" idx="5"/>
          </p:nvPr>
        </p:nvSpPr>
        <p:spPr/>
        <p:txBody>
          <a:bodyPr/>
          <a:lstStyle/>
          <a:p>
            <a:fld id="{026CB39F-E249-459B-9F49-F4C960F7C038}" type="slidenum">
              <a:rPr lang="en-US" smtClean="0"/>
              <a:t>7</a:t>
            </a:fld>
            <a:endParaRPr lang="en-US"/>
          </a:p>
        </p:txBody>
      </p:sp>
    </p:spTree>
    <p:extLst>
      <p:ext uri="{BB962C8B-B14F-4D97-AF65-F5344CB8AC3E}">
        <p14:creationId xmlns:p14="http://schemas.microsoft.com/office/powerpoint/2010/main" val="4154928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47613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E7D42-A484-D86A-442D-AFD8C45085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9DFEF6-DD8B-EFAC-540C-BCCDD0F275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F8EBB9-FDE5-E302-308D-B671BF14DA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01C845-2160-1661-45A5-A7ED3F3C3DC2}"/>
              </a:ext>
            </a:extLst>
          </p:cNvPr>
          <p:cNvSpPr>
            <a:spLocks noGrp="1"/>
          </p:cNvSpPr>
          <p:nvPr>
            <p:ph type="sldNum" sz="quarter" idx="5"/>
          </p:nvPr>
        </p:nvSpPr>
        <p:spPr/>
        <p:txBody>
          <a:bodyPr/>
          <a:lstStyle/>
          <a:p>
            <a:fld id="{026CB39F-E249-459B-9F49-F4C960F7C038}" type="slidenum">
              <a:rPr lang="en-US" smtClean="0"/>
              <a:t>72</a:t>
            </a:fld>
            <a:endParaRPr lang="en-US"/>
          </a:p>
        </p:txBody>
      </p:sp>
    </p:spTree>
    <p:extLst>
      <p:ext uri="{BB962C8B-B14F-4D97-AF65-F5344CB8AC3E}">
        <p14:creationId xmlns:p14="http://schemas.microsoft.com/office/powerpoint/2010/main" val="3257358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50208-1E7E-1E5C-C33A-728C17F57F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E51BED-D9E4-08B8-F524-71B50A5146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4E4BA9-A8E9-5B30-19A5-6E9FCD5A0D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F2E086-BFA5-3284-7F90-6D2A278EC3A0}"/>
              </a:ext>
            </a:extLst>
          </p:cNvPr>
          <p:cNvSpPr>
            <a:spLocks noGrp="1"/>
          </p:cNvSpPr>
          <p:nvPr>
            <p:ph type="sldNum" sz="quarter" idx="5"/>
          </p:nvPr>
        </p:nvSpPr>
        <p:spPr/>
        <p:txBody>
          <a:bodyPr/>
          <a:lstStyle/>
          <a:p>
            <a:fld id="{026CB39F-E249-459B-9F49-F4C960F7C038}" type="slidenum">
              <a:rPr lang="en-US" smtClean="0"/>
              <a:t>73</a:t>
            </a:fld>
            <a:endParaRPr lang="en-US"/>
          </a:p>
        </p:txBody>
      </p:sp>
    </p:spTree>
    <p:extLst>
      <p:ext uri="{BB962C8B-B14F-4D97-AF65-F5344CB8AC3E}">
        <p14:creationId xmlns:p14="http://schemas.microsoft.com/office/powerpoint/2010/main" val="1448130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E2E56-5509-CD63-3858-0C56680303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4A371B-3B62-04CA-2242-9EB409CBFF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164C97-CF41-EFCB-2BEC-1C7658E0C8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8B8F52-CFF9-2F58-DEFA-C8314464EC31}"/>
              </a:ext>
            </a:extLst>
          </p:cNvPr>
          <p:cNvSpPr>
            <a:spLocks noGrp="1"/>
          </p:cNvSpPr>
          <p:nvPr>
            <p:ph type="sldNum" sz="quarter" idx="5"/>
          </p:nvPr>
        </p:nvSpPr>
        <p:spPr/>
        <p:txBody>
          <a:bodyPr/>
          <a:lstStyle/>
          <a:p>
            <a:fld id="{026CB39F-E249-459B-9F49-F4C960F7C038}" type="slidenum">
              <a:rPr lang="en-US" smtClean="0"/>
              <a:t>74</a:t>
            </a:fld>
            <a:endParaRPr lang="en-US"/>
          </a:p>
        </p:txBody>
      </p:sp>
    </p:spTree>
    <p:extLst>
      <p:ext uri="{BB962C8B-B14F-4D97-AF65-F5344CB8AC3E}">
        <p14:creationId xmlns:p14="http://schemas.microsoft.com/office/powerpoint/2010/main" val="3701331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7AC6C-3B11-8E97-33BE-CF712B8A45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61A13A-9021-9C2F-8666-8535D76E85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3DF927-BE9E-780F-00BB-F32051C1FF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748408-5B44-9D32-C5F9-5C4C9A6F968E}"/>
              </a:ext>
            </a:extLst>
          </p:cNvPr>
          <p:cNvSpPr>
            <a:spLocks noGrp="1"/>
          </p:cNvSpPr>
          <p:nvPr>
            <p:ph type="sldNum" sz="quarter" idx="5"/>
          </p:nvPr>
        </p:nvSpPr>
        <p:spPr/>
        <p:txBody>
          <a:bodyPr/>
          <a:lstStyle/>
          <a:p>
            <a:fld id="{026CB39F-E249-459B-9F49-F4C960F7C038}" type="slidenum">
              <a:rPr lang="en-US" smtClean="0"/>
              <a:t>75</a:t>
            </a:fld>
            <a:endParaRPr lang="en-US"/>
          </a:p>
        </p:txBody>
      </p:sp>
    </p:spTree>
    <p:extLst>
      <p:ext uri="{BB962C8B-B14F-4D97-AF65-F5344CB8AC3E}">
        <p14:creationId xmlns:p14="http://schemas.microsoft.com/office/powerpoint/2010/main" val="2919459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C9299-25A2-3B43-BC21-CF88EBF520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073578-84B7-4B09-92FD-0737BB4C04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336E11-1FA2-95FB-483B-93C2BB81B2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AC0C41-66AC-7D5C-BB3B-23BECF03CD46}"/>
              </a:ext>
            </a:extLst>
          </p:cNvPr>
          <p:cNvSpPr>
            <a:spLocks noGrp="1"/>
          </p:cNvSpPr>
          <p:nvPr>
            <p:ph type="sldNum" sz="quarter" idx="5"/>
          </p:nvPr>
        </p:nvSpPr>
        <p:spPr/>
        <p:txBody>
          <a:bodyPr/>
          <a:lstStyle/>
          <a:p>
            <a:fld id="{026CB39F-E249-459B-9F49-F4C960F7C038}" type="slidenum">
              <a:rPr lang="en-US" smtClean="0"/>
              <a:t>76</a:t>
            </a:fld>
            <a:endParaRPr lang="en-US"/>
          </a:p>
        </p:txBody>
      </p:sp>
    </p:spTree>
    <p:extLst>
      <p:ext uri="{BB962C8B-B14F-4D97-AF65-F5344CB8AC3E}">
        <p14:creationId xmlns:p14="http://schemas.microsoft.com/office/powerpoint/2010/main" val="2887566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6" name="Text Placeholder 28">
            <a:extLst>
              <a:ext uri="{FF2B5EF4-FFF2-40B4-BE49-F238E27FC236}">
                <a16:creationId xmlns:a16="http://schemas.microsoft.com/office/drawing/2014/main" id="{E6AA9DEE-9321-CD09-D254-C278ED88032D}"/>
              </a:ext>
            </a:extLst>
          </p:cNvPr>
          <p:cNvSpPr>
            <a:spLocks noGrp="1"/>
          </p:cNvSpPr>
          <p:nvPr>
            <p:ph idx="1"/>
          </p:nvPr>
        </p:nvSpPr>
        <p:spPr>
          <a:xfrm>
            <a:off x="79269" y="1059008"/>
            <a:ext cx="8998718" cy="4813906"/>
          </a:xfrm>
          <a:prstGeom prst="rect">
            <a:avLst/>
          </a:prstGeom>
          <a:ln w="3175">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A549D6F3-045F-AC6B-5CE4-E75014D68D0C}"/>
              </a:ext>
            </a:extLst>
          </p:cNvPr>
          <p:cNvSpPr>
            <a:spLocks noGrp="1"/>
          </p:cNvSpPr>
          <p:nvPr>
            <p:ph type="title"/>
          </p:nvPr>
        </p:nvSpPr>
        <p:spPr>
          <a:xfrm>
            <a:off x="2099432" y="11434"/>
            <a:ext cx="6976199" cy="647531"/>
          </a:xfrm>
          <a:prstGeom prst="rect">
            <a:avLst/>
          </a:prstGeom>
          <a:ln w="3175">
            <a:noFill/>
          </a:ln>
        </p:spPr>
        <p:txBody>
          <a:bodyPr vert="horz" lIns="91440" tIns="45720" rIns="91440" bIns="45720" rtlCol="0" anchor="ctr" anchorCtr="0">
            <a:normAutofit/>
          </a:bodyPr>
          <a:lstStyle/>
          <a:p>
            <a:r>
              <a:rPr lang="en-US"/>
              <a:t>Click to edit Master title style</a:t>
            </a:r>
          </a:p>
        </p:txBody>
      </p:sp>
      <p:sp>
        <p:nvSpPr>
          <p:cNvPr id="5" name="Slide Number Placeholder 5">
            <a:extLst>
              <a:ext uri="{FF2B5EF4-FFF2-40B4-BE49-F238E27FC236}">
                <a16:creationId xmlns:a16="http://schemas.microsoft.com/office/drawing/2014/main" id="{1793E08C-21E2-9982-1D75-95D20E7F96B3}"/>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a:solidFill>
                <a:schemeClr val="bg1"/>
              </a:solidFill>
              <a:latin typeface="+mn-lt"/>
            </a:endParaRPr>
          </a:p>
        </p:txBody>
      </p:sp>
      <p:sp>
        <p:nvSpPr>
          <p:cNvPr id="7" name="Classification bottom">
            <a:extLst>
              <a:ext uri="{FF2B5EF4-FFF2-40B4-BE49-F238E27FC236}">
                <a16:creationId xmlns:a16="http://schemas.microsoft.com/office/drawing/2014/main" id="{6BBB2CF8-1E21-7856-895C-4C88E109D699}"/>
              </a:ext>
            </a:extLst>
          </p:cNvPr>
          <p:cNvSpPr txBox="1"/>
          <p:nvPr userDrawn="1"/>
        </p:nvSpPr>
        <p:spPr bwMode="black">
          <a:xfrm>
            <a:off x="8896371" y="6698385"/>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a:ln>
                <a:noFill/>
              </a:ln>
              <a:solidFill>
                <a:schemeClr val="bg1"/>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50816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600" b="1" i="0">
                <a:solidFill>
                  <a:srgbClr val="494949"/>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6/15/2026</a:t>
            </a:fld>
            <a:endParaRPr lang="en-US"/>
          </a:p>
        </p:txBody>
      </p:sp>
      <p:sp>
        <p:nvSpPr>
          <p:cNvPr id="6" name="Holder 6"/>
          <p:cNvSpPr>
            <a:spLocks noGrp="1"/>
          </p:cNvSpPr>
          <p:nvPr>
            <p:ph type="sldNum" sz="quarter" idx="7"/>
          </p:nvPr>
        </p:nvSpPr>
        <p:spPr/>
        <p:txBody>
          <a:bodyPr lIns="0" tIns="0" rIns="0" bIns="0"/>
          <a:lstStyle>
            <a:lvl1pPr>
              <a:defRPr sz="800" b="1" i="0">
                <a:solidFill>
                  <a:schemeClr val="bg1"/>
                </a:solidFill>
                <a:latin typeface="Arial"/>
                <a:cs typeface="Arial"/>
              </a:defRPr>
            </a:lvl1pPr>
          </a:lstStyle>
          <a:p>
            <a:pPr marL="65405">
              <a:lnSpc>
                <a:spcPct val="100000"/>
              </a:lnSpc>
              <a:spcBef>
                <a:spcPts val="25"/>
              </a:spcBef>
            </a:pPr>
            <a:fld id="{81D60167-4931-47E6-BA6A-407CBD079E47}" type="slidenum">
              <a:rPr spc="-50" dirty="0"/>
              <a:t>‹#›</a:t>
            </a:fld>
            <a:endParaRPr spc="-50"/>
          </a:p>
        </p:txBody>
      </p:sp>
    </p:spTree>
    <p:extLst>
      <p:ext uri="{BB962C8B-B14F-4D97-AF65-F5344CB8AC3E}">
        <p14:creationId xmlns:p14="http://schemas.microsoft.com/office/powerpoint/2010/main" val="2295288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5582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MSC Title, Sub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a:t>Click to edit Master title style</a:t>
            </a:r>
          </a:p>
        </p:txBody>
      </p:sp>
      <p:sp>
        <p:nvSpPr>
          <p:cNvPr id="3" name="Content Placeholder 2"/>
          <p:cNvSpPr>
            <a:spLocks noGrp="1"/>
          </p:cNvSpPr>
          <p:nvPr>
            <p:ph idx="1"/>
          </p:nvPr>
        </p:nvSpPr>
        <p:spPr>
          <a:xfrm>
            <a:off x="836761" y="1144468"/>
            <a:ext cx="77724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3" hasCustomPrompt="1"/>
          </p:nvPr>
        </p:nvSpPr>
        <p:spPr>
          <a:xfrm>
            <a:off x="17252" y="6193640"/>
            <a:ext cx="8307388"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a:t>Click to add bumper</a:t>
            </a:r>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a:t>Click to add subtitle</a:t>
            </a:r>
          </a:p>
        </p:txBody>
      </p:sp>
    </p:spTree>
    <p:extLst>
      <p:ext uri="{BB962C8B-B14F-4D97-AF65-F5344CB8AC3E}">
        <p14:creationId xmlns:p14="http://schemas.microsoft.com/office/powerpoint/2010/main" val="3840738613"/>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84BB2-53D9-E3E1-FE40-3F3CE1B9B05A}"/>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0AB26AA9-04B8-7F1B-BD3C-9DE508C92D62}"/>
              </a:ext>
            </a:extLst>
          </p:cNvPr>
          <p:cNvSpPr>
            <a:spLocks noGrp="1"/>
          </p:cNvSpPr>
          <p:nvPr>
            <p:ph idx="1"/>
          </p:nvPr>
        </p:nvSpPr>
        <p:spPr>
          <a:xfrm>
            <a:off x="82297" y="795528"/>
            <a:ext cx="2706623" cy="54041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04DCAFD2-0CEF-6C21-BC94-F77BA168784F}"/>
              </a:ext>
            </a:extLst>
          </p:cNvPr>
          <p:cNvSpPr>
            <a:spLocks noGrp="1"/>
          </p:cNvSpPr>
          <p:nvPr>
            <p:ph idx="10"/>
          </p:nvPr>
        </p:nvSpPr>
        <p:spPr>
          <a:xfrm>
            <a:off x="3179065" y="795528"/>
            <a:ext cx="2706623" cy="54041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A5E1D7F5-BAB8-19B4-C811-95E2CDD357B0}"/>
              </a:ext>
            </a:extLst>
          </p:cNvPr>
          <p:cNvSpPr>
            <a:spLocks noGrp="1"/>
          </p:cNvSpPr>
          <p:nvPr>
            <p:ph idx="11"/>
          </p:nvPr>
        </p:nvSpPr>
        <p:spPr>
          <a:xfrm>
            <a:off x="6275833" y="795528"/>
            <a:ext cx="2706623" cy="54041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069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53E1DC-4CA0-A026-3CF9-E3FF94441E75}"/>
              </a:ext>
            </a:extLst>
          </p:cNvPr>
          <p:cNvSpPr>
            <a:spLocks noGrp="1"/>
          </p:cNvSpPr>
          <p:nvPr>
            <p:ph type="dt" sz="half" idx="10"/>
          </p:nvPr>
        </p:nvSpPr>
        <p:spPr/>
        <p:txBody>
          <a:bodyPr/>
          <a:lstStyle/>
          <a:p>
            <a:fld id="{649D6875-B6A0-4DB2-B780-26E4418AEA83}" type="datetimeFigureOut">
              <a:rPr lang="en-US" smtClean="0"/>
              <a:t>6/15/2026</a:t>
            </a:fld>
            <a:endParaRPr lang="en-US"/>
          </a:p>
        </p:txBody>
      </p:sp>
      <p:sp>
        <p:nvSpPr>
          <p:cNvPr id="3" name="Footer Placeholder 2">
            <a:extLst>
              <a:ext uri="{FF2B5EF4-FFF2-40B4-BE49-F238E27FC236}">
                <a16:creationId xmlns:a16="http://schemas.microsoft.com/office/drawing/2014/main" id="{E4AF4A9F-5317-404D-8129-B8801125B0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DFEBE3-0FFF-C1FC-2CB8-1E7040C05E8A}"/>
              </a:ext>
            </a:extLst>
          </p:cNvPr>
          <p:cNvSpPr>
            <a:spLocks noGrp="1"/>
          </p:cNvSpPr>
          <p:nvPr>
            <p:ph type="sldNum" sz="quarter" idx="12"/>
          </p:nvPr>
        </p:nvSpPr>
        <p:spPr/>
        <p:txBody>
          <a:bodyPr/>
          <a:lstStyle/>
          <a:p>
            <a:fld id="{C3A41BF6-BAAA-43C9-8A1F-D08D7123275F}" type="slidenum">
              <a:rPr lang="en-US" smtClean="0"/>
              <a:t>‹#›</a:t>
            </a:fld>
            <a:endParaRPr lang="en-US"/>
          </a:p>
        </p:txBody>
      </p:sp>
    </p:spTree>
    <p:extLst>
      <p:ext uri="{BB962C8B-B14F-4D97-AF65-F5344CB8AC3E}">
        <p14:creationId xmlns:p14="http://schemas.microsoft.com/office/powerpoint/2010/main" val="3997274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65075-3B08-3AD9-594D-BC9CEB1570A8}"/>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4DC12F-46F1-86D9-D5D8-F5AF521B342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CBC8399-AF50-CB8A-E5B9-171C6B7E39A8}"/>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13AEF4-62AD-D38C-4FFE-B414C9D2EC8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5C29905-5007-86FF-3BF4-BD3ED88C9F5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B395B7-ED93-C2A6-4E68-6A24A6DB68A9}"/>
              </a:ext>
            </a:extLst>
          </p:cNvPr>
          <p:cNvSpPr>
            <a:spLocks noGrp="1"/>
          </p:cNvSpPr>
          <p:nvPr>
            <p:ph type="dt" sz="half" idx="10"/>
          </p:nvPr>
        </p:nvSpPr>
        <p:spPr/>
        <p:txBody>
          <a:bodyPr/>
          <a:lstStyle/>
          <a:p>
            <a:fld id="{8EE98604-570E-48FA-AF23-D39DD5BE4BFF}" type="datetimeFigureOut">
              <a:rPr lang="en-US" smtClean="0"/>
              <a:t>6/15/2026</a:t>
            </a:fld>
            <a:endParaRPr lang="en-US"/>
          </a:p>
        </p:txBody>
      </p:sp>
      <p:sp>
        <p:nvSpPr>
          <p:cNvPr id="8" name="Footer Placeholder 7">
            <a:extLst>
              <a:ext uri="{FF2B5EF4-FFF2-40B4-BE49-F238E27FC236}">
                <a16:creationId xmlns:a16="http://schemas.microsoft.com/office/drawing/2014/main" id="{BFB45489-3660-A525-6272-DCCDE8AA26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BD2B94-44EE-88AA-DF75-0B3413688A26}"/>
              </a:ext>
            </a:extLst>
          </p:cNvPr>
          <p:cNvSpPr>
            <a:spLocks noGrp="1"/>
          </p:cNvSpPr>
          <p:nvPr>
            <p:ph type="sldNum" sz="quarter" idx="12"/>
          </p:nvPr>
        </p:nvSpPr>
        <p:spPr/>
        <p:txBody>
          <a:bodyPr/>
          <a:lstStyle/>
          <a:p>
            <a:fld id="{8D0BED31-F402-496A-B3CF-1AD4F0B98EFA}" type="slidenum">
              <a:rPr lang="en-US" smtClean="0"/>
              <a:t>‹#›</a:t>
            </a:fld>
            <a:endParaRPr lang="en-US"/>
          </a:p>
        </p:txBody>
      </p:sp>
    </p:spTree>
    <p:extLst>
      <p:ext uri="{BB962C8B-B14F-4D97-AF65-F5344CB8AC3E}">
        <p14:creationId xmlns:p14="http://schemas.microsoft.com/office/powerpoint/2010/main" val="3666289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1"/>
            <a:ext cx="9144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752238" y="194784"/>
            <a:ext cx="7065883" cy="769493"/>
          </a:xfrm>
        </p:spPr>
        <p:txBody>
          <a:bodyPr anchor="ctr"/>
          <a:lstStyle>
            <a:lvl1pPr>
              <a:lnSpc>
                <a:spcPct val="100000"/>
              </a:lnSpc>
              <a:defRPr spc="-20" baseline="0">
                <a:solidFill>
                  <a:schemeClr val="bg1"/>
                </a:solidFill>
              </a:defRPr>
            </a:lvl1pPr>
          </a:lstStyle>
          <a:p>
            <a:r>
              <a:rPr lang="en-US"/>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698898" y="1695451"/>
            <a:ext cx="7746206" cy="4314825"/>
          </a:xfrm>
        </p:spPr>
        <p:txBody>
          <a:bodyPr/>
          <a:lstStyle>
            <a:lvl1pPr>
              <a:defRPr/>
            </a:lvl1pPr>
          </a:lstStyle>
          <a:p>
            <a:pPr lvl="0"/>
            <a:r>
              <a:rPr lang="en-US"/>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150876" y="6356351"/>
            <a:ext cx="3627882" cy="365125"/>
          </a:xfrm>
        </p:spPr>
        <p:txBody>
          <a:bodyPr/>
          <a:lstStyle>
            <a:lvl1pPr>
              <a:defRPr/>
            </a:lvl1pPr>
          </a:lstStyle>
          <a:p>
            <a:r>
              <a:rPr lang="en-US">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5260086" y="6355081"/>
            <a:ext cx="3264408" cy="365125"/>
          </a:xfrm>
        </p:spPr>
        <p:txBody>
          <a:bodyPr/>
          <a:lstStyle>
            <a:lvl1pPr>
              <a:defRPr/>
            </a:lvl1pPr>
          </a:lstStyle>
          <a:p>
            <a:pPr>
              <a:defRPr/>
            </a:pPr>
            <a:r>
              <a:rPr lang="en-US">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8524494" y="6356351"/>
            <a:ext cx="473202" cy="365125"/>
          </a:xfrm>
        </p:spPr>
        <p:txBody>
          <a:bodyPr/>
          <a:lstStyle/>
          <a:p>
            <a:pPr algn="r" defTabSz="914400">
              <a:defRPr/>
            </a:pPr>
            <a:fld id="{06B786C7-B8F9-4072-AAAA-17258464D730}" type="slidenum">
              <a:rPr lang="en-US" sz="1050" smtClean="0">
                <a:solidFill>
                  <a:prstClr val="black"/>
                </a:solidFill>
                <a:latin typeface="Avenir Next LT Pro"/>
              </a:rPr>
              <a:pPr algn="r" defTabSz="914400">
                <a:defRPr/>
              </a:pPr>
              <a:t>‹#›</a:t>
            </a:fld>
            <a:endParaRPr lang="en-US" sz="1050">
              <a:solidFill>
                <a:prstClr val="black"/>
              </a:solidFill>
              <a:latin typeface="Avenir Next LT Pro"/>
            </a:endParaRPr>
          </a:p>
        </p:txBody>
      </p:sp>
    </p:spTree>
    <p:extLst>
      <p:ext uri="{BB962C8B-B14F-4D97-AF65-F5344CB8AC3E}">
        <p14:creationId xmlns:p14="http://schemas.microsoft.com/office/powerpoint/2010/main" val="2706025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386E7-1202-45C4-82A1-19979DD9970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8FBDBEA-CC83-4C25-ADF9-9B98D645AF6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5C10D71-2DE7-44AD-8181-1C34C3A79DB2}"/>
              </a:ext>
            </a:extLst>
          </p:cNvPr>
          <p:cNvSpPr>
            <a:spLocks noGrp="1"/>
          </p:cNvSpPr>
          <p:nvPr>
            <p:ph type="dt" sz="half" idx="10"/>
          </p:nvPr>
        </p:nvSpPr>
        <p:spPr/>
        <p:txBody>
          <a:bodyPr/>
          <a:lstStyle/>
          <a:p>
            <a:fld id="{ACDAF91A-622E-4C81-949F-6B1EE4717E2A}" type="datetimeFigureOut">
              <a:rPr lang="en-US" smtClean="0"/>
              <a:t>6/15/2026</a:t>
            </a:fld>
            <a:endParaRPr lang="en-US"/>
          </a:p>
        </p:txBody>
      </p:sp>
      <p:sp>
        <p:nvSpPr>
          <p:cNvPr id="5" name="Footer Placeholder 4">
            <a:extLst>
              <a:ext uri="{FF2B5EF4-FFF2-40B4-BE49-F238E27FC236}">
                <a16:creationId xmlns:a16="http://schemas.microsoft.com/office/drawing/2014/main" id="{4BD95AE5-A83B-4C20-B156-D4685B994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FC4D5-A7FD-4500-B862-9F2AEEF58177}"/>
              </a:ext>
            </a:extLst>
          </p:cNvPr>
          <p:cNvSpPr>
            <a:spLocks noGrp="1"/>
          </p:cNvSpPr>
          <p:nvPr>
            <p:ph type="sldNum" sz="quarter" idx="12"/>
          </p:nvPr>
        </p:nvSpPr>
        <p:spPr/>
        <p:txBody>
          <a:bodyPr/>
          <a:lstStyle/>
          <a:p>
            <a:fld id="{8350D01A-84A7-4D5D-BA34-A9F3E23E1814}" type="slidenum">
              <a:rPr lang="en-US" smtClean="0"/>
              <a:t>‹#›</a:t>
            </a:fld>
            <a:endParaRPr lang="en-US"/>
          </a:p>
        </p:txBody>
      </p:sp>
    </p:spTree>
    <p:extLst>
      <p:ext uri="{BB962C8B-B14F-4D97-AF65-F5344CB8AC3E}">
        <p14:creationId xmlns:p14="http://schemas.microsoft.com/office/powerpoint/2010/main" val="4155221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8494416" y="6546917"/>
            <a:ext cx="545058" cy="301756"/>
          </a:xfrm>
          <a:prstGeom prst="rect">
            <a:avLst/>
          </a:prstGeom>
        </p:spPr>
        <p:txBody>
          <a:bodyPr/>
          <a:lstStyle/>
          <a:p>
            <a:fld id="{696A2922-18AB-4108-806B-36D7977B4F4D}"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Content Placeholder 25">
            <a:extLst>
              <a:ext uri="{FF2B5EF4-FFF2-40B4-BE49-F238E27FC236}">
                <a16:creationId xmlns:a16="http://schemas.microsoft.com/office/drawing/2014/main" id="{14A410F4-CFB9-4BFC-A0E1-C82D56A916A5}"/>
              </a:ext>
            </a:extLst>
          </p:cNvPr>
          <p:cNvSpPr>
            <a:spLocks noGrp="1"/>
          </p:cNvSpPr>
          <p:nvPr>
            <p:ph sz="quarter" idx="13"/>
          </p:nvPr>
        </p:nvSpPr>
        <p:spPr>
          <a:xfrm>
            <a:off x="547884" y="6651901"/>
            <a:ext cx="2920960" cy="201168"/>
          </a:xfrm>
        </p:spPr>
        <p:txBody>
          <a:bodyPr anchor="ctr">
            <a:normAutofit/>
          </a:bodyPr>
          <a:lstStyle>
            <a:lvl1pPr marL="0" indent="0" algn="l">
              <a:buNone/>
              <a:defRPr sz="506"/>
            </a:lvl1pPr>
          </a:lstStyle>
          <a:p>
            <a:pPr lvl="0"/>
            <a:r>
              <a:rPr lang="en-US"/>
              <a:t>Click to edit Master text styles</a:t>
            </a:r>
          </a:p>
        </p:txBody>
      </p:sp>
    </p:spTree>
    <p:extLst>
      <p:ext uri="{BB962C8B-B14F-4D97-AF65-F5344CB8AC3E}">
        <p14:creationId xmlns:p14="http://schemas.microsoft.com/office/powerpoint/2010/main" val="2585009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acer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021E787-A102-0C27-45DB-785A663DAF16}"/>
              </a:ext>
            </a:extLst>
          </p:cNvPr>
          <p:cNvSpPr>
            <a:spLocks noGrp="1"/>
          </p:cNvSpPr>
          <p:nvPr>
            <p:ph type="title"/>
          </p:nvPr>
        </p:nvSpPr>
        <p:spPr>
          <a:xfrm>
            <a:off x="85618" y="108714"/>
            <a:ext cx="8979408" cy="822960"/>
          </a:xfrm>
          <a:prstGeom prst="rect">
            <a:avLst/>
          </a:prstGeom>
        </p:spPr>
        <p:txBody>
          <a:bodyPr vert="horz" lIns="91440" tIns="45720" rIns="91440" bIns="45720" rtlCol="0" anchor="t" anchorCtr="0">
            <a:normAutofit/>
          </a:bodyPr>
          <a:lstStyle/>
          <a:p>
            <a:r>
              <a:rPr lang="en-US"/>
              <a:t>Facer:  Click to edit Master title style</a:t>
            </a:r>
            <a:br>
              <a:rPr lang="en-US"/>
            </a:br>
            <a:r>
              <a:rPr lang="en-US" sz="2400">
                <a:solidFill>
                  <a:schemeClr val="bg1">
                    <a:lumMod val="50000"/>
                  </a:schemeClr>
                </a:solidFill>
              </a:rPr>
              <a:t>Master sub–title style</a:t>
            </a:r>
            <a:endParaRPr lang="en-US"/>
          </a:p>
        </p:txBody>
      </p:sp>
      <p:sp>
        <p:nvSpPr>
          <p:cNvPr id="5" name="Text Placeholder 3">
            <a:extLst>
              <a:ext uri="{FF2B5EF4-FFF2-40B4-BE49-F238E27FC236}">
                <a16:creationId xmlns:a16="http://schemas.microsoft.com/office/drawing/2014/main" id="{7B543ABA-E07F-E4DE-F9AF-5B11FF289259}"/>
              </a:ext>
            </a:extLst>
          </p:cNvPr>
          <p:cNvSpPr>
            <a:spLocks noGrp="1"/>
          </p:cNvSpPr>
          <p:nvPr>
            <p:ph idx="1"/>
          </p:nvPr>
        </p:nvSpPr>
        <p:spPr>
          <a:xfrm>
            <a:off x="82977" y="1058862"/>
            <a:ext cx="8979408" cy="54925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558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221F20"/>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grpSp>
        <p:nvGrpSpPr>
          <p:cNvPr id="11" name="Group 10">
            <a:extLst>
              <a:ext uri="{FF2B5EF4-FFF2-40B4-BE49-F238E27FC236}">
                <a16:creationId xmlns:a16="http://schemas.microsoft.com/office/drawing/2014/main" id="{558D8547-5513-FBC6-692F-AA8E18D16365}"/>
              </a:ext>
            </a:extLst>
          </p:cNvPr>
          <p:cNvGrpSpPr/>
          <p:nvPr userDrawn="1"/>
        </p:nvGrpSpPr>
        <p:grpSpPr>
          <a:xfrm>
            <a:off x="38373" y="5619726"/>
            <a:ext cx="9136210" cy="210012"/>
            <a:chOff x="1202" y="5562600"/>
            <a:chExt cx="7340040" cy="210012"/>
          </a:xfrm>
        </p:grpSpPr>
        <p:cxnSp>
          <p:nvCxnSpPr>
            <p:cNvPr id="13" name="Straight Connector 12">
              <a:extLst>
                <a:ext uri="{FF2B5EF4-FFF2-40B4-BE49-F238E27FC236}">
                  <a16:creationId xmlns:a16="http://schemas.microsoft.com/office/drawing/2014/main" id="{379EAAAC-F10E-15F0-22EA-5E28339F93FE}"/>
                </a:ext>
              </a:extLst>
            </p:cNvPr>
            <p:cNvCxnSpPr>
              <a:cxnSpLocks/>
            </p:cNvCxnSpPr>
            <p:nvPr userDrawn="1"/>
          </p:nvCxnSpPr>
          <p:spPr>
            <a:xfrm>
              <a:off x="1202" y="5755807"/>
              <a:ext cx="7340040" cy="16805"/>
            </a:xfrm>
            <a:prstGeom prst="line">
              <a:avLst/>
            </a:prstGeom>
            <a:ln w="28575">
              <a:solidFill>
                <a:srgbClr val="FFCC0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105585B-212F-3B6D-6BAB-A1E7D24BB02F}"/>
                </a:ext>
              </a:extLst>
            </p:cNvPr>
            <p:cNvCxnSpPr>
              <a:cxnSpLocks/>
            </p:cNvCxnSpPr>
            <p:nvPr userDrawn="1"/>
          </p:nvCxnSpPr>
          <p:spPr>
            <a:xfrm>
              <a:off x="1426" y="5562600"/>
              <a:ext cx="7250528" cy="16805"/>
            </a:xfrm>
            <a:prstGeom prst="line">
              <a:avLst/>
            </a:prstGeom>
            <a:ln w="28575">
              <a:solidFill>
                <a:srgbClr val="FFCC01"/>
              </a:solidFill>
            </a:ln>
          </p:spPr>
          <p:style>
            <a:lnRef idx="1">
              <a:schemeClr val="accent1"/>
            </a:lnRef>
            <a:fillRef idx="0">
              <a:schemeClr val="accent1"/>
            </a:fillRef>
            <a:effectRef idx="0">
              <a:schemeClr val="accent1"/>
            </a:effectRef>
            <a:fontRef idx="minor">
              <a:schemeClr val="tx1"/>
            </a:fontRef>
          </p:style>
        </p:cxnSp>
      </p:grpSp>
      <p:sp>
        <p:nvSpPr>
          <p:cNvPr id="36" name="Rectangle 35">
            <a:extLst>
              <a:ext uri="{FF2B5EF4-FFF2-40B4-BE49-F238E27FC236}">
                <a16:creationId xmlns:a16="http://schemas.microsoft.com/office/drawing/2014/main" id="{BD8496EC-D77D-5B13-7E0F-6D689EFCD4F1}"/>
              </a:ext>
            </a:extLst>
          </p:cNvPr>
          <p:cNvSpPr/>
          <p:nvPr userDrawn="1"/>
        </p:nvSpPr>
        <p:spPr>
          <a:xfrm>
            <a:off x="-5972" y="3123"/>
            <a:ext cx="3268997" cy="1188720"/>
          </a:xfrm>
          <a:prstGeom prst="rect">
            <a:avLst/>
          </a:prstGeom>
          <a:no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6E493462-686C-A6B3-AEDF-04D32B10101A}"/>
              </a:ext>
            </a:extLst>
          </p:cNvPr>
          <p:cNvSpPr txBox="1"/>
          <p:nvPr userDrawn="1"/>
        </p:nvSpPr>
        <p:spPr>
          <a:xfrm>
            <a:off x="2953496" y="1868351"/>
            <a:ext cx="3195105" cy="2123658"/>
          </a:xfrm>
          <a:prstGeom prst="rect">
            <a:avLst/>
          </a:prstGeom>
          <a:noFill/>
        </p:spPr>
        <p:txBody>
          <a:bodyPr wrap="none" rtlCol="0">
            <a:spAutoFit/>
          </a:bodyPr>
          <a:lstStyle/>
          <a:p>
            <a:pPr algn="ctr"/>
            <a:r>
              <a:rPr lang="en-US" sz="4400">
                <a:solidFill>
                  <a:schemeClr val="bg1"/>
                </a:solidFill>
              </a:rPr>
              <a:t>Community </a:t>
            </a:r>
          </a:p>
          <a:p>
            <a:pPr algn="ctr"/>
            <a:r>
              <a:rPr lang="en-US" sz="4400">
                <a:solidFill>
                  <a:schemeClr val="bg1"/>
                </a:solidFill>
              </a:rPr>
              <a:t>Information </a:t>
            </a:r>
          </a:p>
          <a:p>
            <a:pPr algn="ctr"/>
            <a:r>
              <a:rPr lang="en-US" sz="4400">
                <a:solidFill>
                  <a:schemeClr val="bg1"/>
                </a:solidFill>
              </a:rPr>
              <a:t>Exchange</a:t>
            </a:r>
            <a:endParaRPr lang="en-US">
              <a:solidFill>
                <a:schemeClr val="bg1"/>
              </a:solidFill>
            </a:endParaRPr>
          </a:p>
        </p:txBody>
      </p:sp>
    </p:spTree>
    <p:extLst>
      <p:ext uri="{BB962C8B-B14F-4D97-AF65-F5344CB8AC3E}">
        <p14:creationId xmlns:p14="http://schemas.microsoft.com/office/powerpoint/2010/main" val="205511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6" name="Text Placeholder 28">
            <a:extLst>
              <a:ext uri="{FF2B5EF4-FFF2-40B4-BE49-F238E27FC236}">
                <a16:creationId xmlns:a16="http://schemas.microsoft.com/office/drawing/2014/main" id="{E6AA9DEE-9321-CD09-D254-C278ED88032D}"/>
              </a:ext>
            </a:extLst>
          </p:cNvPr>
          <p:cNvSpPr>
            <a:spLocks noGrp="1"/>
          </p:cNvSpPr>
          <p:nvPr>
            <p:ph idx="1"/>
          </p:nvPr>
        </p:nvSpPr>
        <p:spPr>
          <a:xfrm>
            <a:off x="79269" y="1059008"/>
            <a:ext cx="8998718" cy="4813906"/>
          </a:xfrm>
          <a:prstGeom prst="rect">
            <a:avLst/>
          </a:prstGeom>
          <a:ln w="3175">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A549D6F3-045F-AC6B-5CE4-E75014D68D0C}"/>
              </a:ext>
            </a:extLst>
          </p:cNvPr>
          <p:cNvSpPr>
            <a:spLocks noGrp="1"/>
          </p:cNvSpPr>
          <p:nvPr>
            <p:ph type="title"/>
          </p:nvPr>
        </p:nvSpPr>
        <p:spPr>
          <a:xfrm>
            <a:off x="2099432" y="11434"/>
            <a:ext cx="6976199" cy="647531"/>
          </a:xfrm>
          <a:prstGeom prst="rect">
            <a:avLst/>
          </a:prstGeom>
          <a:ln w="3175">
            <a:noFill/>
          </a:ln>
        </p:spPr>
        <p:txBody>
          <a:bodyPr vert="horz" lIns="91440" tIns="45720" rIns="91440" bIns="45720" rtlCol="0" anchor="ctr" anchorCtr="0">
            <a:normAutofit/>
          </a:bodyPr>
          <a:lstStyle/>
          <a:p>
            <a:r>
              <a:rPr lang="en-US"/>
              <a:t>Click to edit Master title style</a:t>
            </a:r>
          </a:p>
        </p:txBody>
      </p:sp>
      <p:pic>
        <p:nvPicPr>
          <p:cNvPr id="2" name="Picture 1" descr="800px-US-O10_insignia_svg.png">
            <a:extLst>
              <a:ext uri="{FF2B5EF4-FFF2-40B4-BE49-F238E27FC236}">
                <a16:creationId xmlns:a16="http://schemas.microsoft.com/office/drawing/2014/main" id="{A6E1CBB9-7146-0DD6-1627-B30917D57F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3259437" y="6482723"/>
            <a:ext cx="510279" cy="157646"/>
          </a:xfrm>
          <a:prstGeom prst="rect">
            <a:avLst/>
          </a:prstGeom>
          <a:effectLst>
            <a:outerShdw blurRad="50800" dist="38100" dir="5400000" algn="tl" rotWithShape="0">
              <a:prstClr val="black">
                <a:alpha val="80000"/>
              </a:prstClr>
            </a:outerShdw>
          </a:effectLst>
        </p:spPr>
      </p:pic>
      <p:pic>
        <p:nvPicPr>
          <p:cNvPr id="3" name="Picture 2" descr="800px-US-O10_insignia_svg.png">
            <a:extLst>
              <a:ext uri="{FF2B5EF4-FFF2-40B4-BE49-F238E27FC236}">
                <a16:creationId xmlns:a16="http://schemas.microsoft.com/office/drawing/2014/main" id="{95AE3EE7-8633-C673-4F1B-05ECC7B2BA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5405167" y="6482723"/>
            <a:ext cx="510279" cy="157646"/>
          </a:xfrm>
          <a:prstGeom prst="rect">
            <a:avLst/>
          </a:prstGeom>
          <a:effectLst>
            <a:outerShdw blurRad="50800" dist="38100" dir="5400000" algn="tl" rotWithShape="0">
              <a:prstClr val="black">
                <a:alpha val="80000"/>
              </a:prstClr>
            </a:outerShdw>
          </a:effectLst>
        </p:spPr>
      </p:pic>
      <p:sp>
        <p:nvSpPr>
          <p:cNvPr id="5" name="Slide Number Placeholder 5">
            <a:extLst>
              <a:ext uri="{FF2B5EF4-FFF2-40B4-BE49-F238E27FC236}">
                <a16:creationId xmlns:a16="http://schemas.microsoft.com/office/drawing/2014/main" id="{1793E08C-21E2-9982-1D75-95D20E7F96B3}"/>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a:solidFill>
                <a:schemeClr val="bg1"/>
              </a:solidFill>
              <a:latin typeface="+mn-lt"/>
            </a:endParaRPr>
          </a:p>
        </p:txBody>
      </p:sp>
      <p:sp>
        <p:nvSpPr>
          <p:cNvPr id="7" name="Classification bottom">
            <a:extLst>
              <a:ext uri="{FF2B5EF4-FFF2-40B4-BE49-F238E27FC236}">
                <a16:creationId xmlns:a16="http://schemas.microsoft.com/office/drawing/2014/main" id="{6BBB2CF8-1E21-7856-895C-4C88E109D699}"/>
              </a:ext>
            </a:extLst>
          </p:cNvPr>
          <p:cNvSpPr txBox="1"/>
          <p:nvPr userDrawn="1"/>
        </p:nvSpPr>
        <p:spPr bwMode="black">
          <a:xfrm>
            <a:off x="8896371" y="6698385"/>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ea typeface="+mn-ea"/>
                <a:cs typeface="Arial" panose="020B0604020202020204" pitchFamily="34" charset="0"/>
              </a:rPr>
              <a:t>CUI</a:t>
            </a:r>
          </a:p>
        </p:txBody>
      </p:sp>
    </p:spTree>
    <p:extLst>
      <p:ext uri="{BB962C8B-B14F-4D97-AF65-F5344CB8AC3E}">
        <p14:creationId xmlns:p14="http://schemas.microsoft.com/office/powerpoint/2010/main" val="50816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221F20"/>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grpSp>
        <p:nvGrpSpPr>
          <p:cNvPr id="11" name="Group 10">
            <a:extLst>
              <a:ext uri="{FF2B5EF4-FFF2-40B4-BE49-F238E27FC236}">
                <a16:creationId xmlns:a16="http://schemas.microsoft.com/office/drawing/2014/main" id="{558D8547-5513-FBC6-692F-AA8E18D16365}"/>
              </a:ext>
            </a:extLst>
          </p:cNvPr>
          <p:cNvGrpSpPr/>
          <p:nvPr userDrawn="1"/>
        </p:nvGrpSpPr>
        <p:grpSpPr>
          <a:xfrm>
            <a:off x="7790" y="5577523"/>
            <a:ext cx="7498080" cy="248961"/>
            <a:chOff x="1202" y="5562600"/>
            <a:chExt cx="7340040" cy="248961"/>
          </a:xfrm>
        </p:grpSpPr>
        <p:cxnSp>
          <p:nvCxnSpPr>
            <p:cNvPr id="13" name="Straight Connector 12">
              <a:extLst>
                <a:ext uri="{FF2B5EF4-FFF2-40B4-BE49-F238E27FC236}">
                  <a16:creationId xmlns:a16="http://schemas.microsoft.com/office/drawing/2014/main" id="{379EAAAC-F10E-15F0-22EA-5E28339F93FE}"/>
                </a:ext>
              </a:extLst>
            </p:cNvPr>
            <p:cNvCxnSpPr>
              <a:cxnSpLocks/>
            </p:cNvCxnSpPr>
            <p:nvPr userDrawn="1"/>
          </p:nvCxnSpPr>
          <p:spPr>
            <a:xfrm>
              <a:off x="1202" y="5755807"/>
              <a:ext cx="7340040" cy="16805"/>
            </a:xfrm>
            <a:prstGeom prst="line">
              <a:avLst/>
            </a:prstGeom>
            <a:ln w="28575">
              <a:solidFill>
                <a:srgbClr val="FFCC0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E60013D-0BA8-F6E7-E6E2-395312F5223D}"/>
                </a:ext>
              </a:extLst>
            </p:cNvPr>
            <p:cNvSpPr txBox="1"/>
            <p:nvPr userDrawn="1"/>
          </p:nvSpPr>
          <p:spPr>
            <a:xfrm>
              <a:off x="3078912" y="5565340"/>
              <a:ext cx="2742516" cy="246221"/>
            </a:xfrm>
            <a:prstGeom prst="rect">
              <a:avLst/>
            </a:prstGeom>
            <a:noFill/>
          </p:spPr>
          <p:txBody>
            <a:bodyPr wrap="square" rtlCol="0">
              <a:spAutoFit/>
            </a:bodyPr>
            <a:lstStyle/>
            <a:p>
              <a:pPr algn="ctr"/>
              <a:r>
                <a:rPr lang="en-US" sz="1000" b="1">
                  <a:solidFill>
                    <a:schemeClr val="bg1"/>
                  </a:solidFill>
                  <a:latin typeface="Arial" panose="020B0604020202020204" pitchFamily="34" charset="0"/>
                  <a:ea typeface="Microsoft Sans Serif" panose="020B0604020202020204" pitchFamily="34" charset="0"/>
                  <a:cs typeface="Arial" panose="020B0604020202020204" pitchFamily="34" charset="0"/>
                </a:rPr>
                <a:t> WE ARE THE ARMY’S HOME </a:t>
              </a:r>
            </a:p>
          </p:txBody>
        </p:sp>
        <p:cxnSp>
          <p:nvCxnSpPr>
            <p:cNvPr id="15" name="Straight Connector 14">
              <a:extLst>
                <a:ext uri="{FF2B5EF4-FFF2-40B4-BE49-F238E27FC236}">
                  <a16:creationId xmlns:a16="http://schemas.microsoft.com/office/drawing/2014/main" id="{C105585B-212F-3B6D-6BAB-A1E7D24BB02F}"/>
                </a:ext>
              </a:extLst>
            </p:cNvPr>
            <p:cNvCxnSpPr>
              <a:cxnSpLocks/>
            </p:cNvCxnSpPr>
            <p:nvPr userDrawn="1"/>
          </p:nvCxnSpPr>
          <p:spPr>
            <a:xfrm>
              <a:off x="1426" y="5562600"/>
              <a:ext cx="7250528" cy="16805"/>
            </a:xfrm>
            <a:prstGeom prst="line">
              <a:avLst/>
            </a:prstGeom>
            <a:ln w="28575">
              <a:solidFill>
                <a:srgbClr val="FFCC01"/>
              </a:solidFill>
            </a:ln>
          </p:spPr>
          <p:style>
            <a:lnRef idx="1">
              <a:schemeClr val="accent1"/>
            </a:lnRef>
            <a:fillRef idx="0">
              <a:schemeClr val="accent1"/>
            </a:fillRef>
            <a:effectRef idx="0">
              <a:schemeClr val="accent1"/>
            </a:effectRef>
            <a:fontRef idx="minor">
              <a:schemeClr val="tx1"/>
            </a:fontRef>
          </p:style>
        </p:cxnSp>
      </p:grpSp>
      <p:pic>
        <p:nvPicPr>
          <p:cNvPr id="33" name="Picture 32">
            <a:extLst>
              <a:ext uri="{FF2B5EF4-FFF2-40B4-BE49-F238E27FC236}">
                <a16:creationId xmlns:a16="http://schemas.microsoft.com/office/drawing/2014/main" id="{ED0F03C8-CD36-1E15-284C-0AD3682588B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387312" y="5272361"/>
            <a:ext cx="701101" cy="823031"/>
          </a:xfrm>
          <a:prstGeom prst="rect">
            <a:avLst/>
          </a:prstGeom>
        </p:spPr>
      </p:pic>
      <p:sp>
        <p:nvSpPr>
          <p:cNvPr id="36" name="Rectangle 35">
            <a:extLst>
              <a:ext uri="{FF2B5EF4-FFF2-40B4-BE49-F238E27FC236}">
                <a16:creationId xmlns:a16="http://schemas.microsoft.com/office/drawing/2014/main" id="{BD8496EC-D77D-5B13-7E0F-6D689EFCD4F1}"/>
              </a:ext>
            </a:extLst>
          </p:cNvPr>
          <p:cNvSpPr/>
          <p:nvPr userDrawn="1"/>
        </p:nvSpPr>
        <p:spPr>
          <a:xfrm>
            <a:off x="-5972" y="3123"/>
            <a:ext cx="3268997" cy="1188720"/>
          </a:xfrm>
          <a:prstGeom prst="rect">
            <a:avLst/>
          </a:prstGeom>
          <a:no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8" name="Picture 57">
            <a:extLst>
              <a:ext uri="{FF2B5EF4-FFF2-40B4-BE49-F238E27FC236}">
                <a16:creationId xmlns:a16="http://schemas.microsoft.com/office/drawing/2014/main" id="{9E7088E1-B41D-4399-3FD8-1E1D84BF2B1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73" y="866328"/>
            <a:ext cx="5364252" cy="3321299"/>
          </a:xfrm>
          <a:prstGeom prst="rect">
            <a:avLst/>
          </a:prstGeom>
          <a:effectLst>
            <a:softEdge rad="152400"/>
          </a:effectLst>
        </p:spPr>
      </p:pic>
      <p:pic>
        <p:nvPicPr>
          <p:cNvPr id="57" name="Picture 56">
            <a:extLst>
              <a:ext uri="{FF2B5EF4-FFF2-40B4-BE49-F238E27FC236}">
                <a16:creationId xmlns:a16="http://schemas.microsoft.com/office/drawing/2014/main" id="{037FC38B-D2C5-B99D-7E80-7903263FB0A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100468" y="2506019"/>
            <a:ext cx="3987506" cy="2657645"/>
          </a:xfrm>
          <a:prstGeom prst="rect">
            <a:avLst/>
          </a:prstGeom>
          <a:effectLst>
            <a:softEdge rad="139700"/>
          </a:effectLst>
        </p:spPr>
      </p:pic>
      <p:pic>
        <p:nvPicPr>
          <p:cNvPr id="60" name="Picture 59">
            <a:extLst>
              <a:ext uri="{FF2B5EF4-FFF2-40B4-BE49-F238E27FC236}">
                <a16:creationId xmlns:a16="http://schemas.microsoft.com/office/drawing/2014/main" id="{7BDEFC86-5F68-551C-C3D9-D6DB27F9ED1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228481" y="586385"/>
            <a:ext cx="3315894" cy="2139032"/>
          </a:xfrm>
          <a:prstGeom prst="rect">
            <a:avLst/>
          </a:prstGeom>
          <a:effectLst>
            <a:softEdge rad="127000"/>
          </a:effectLst>
        </p:spPr>
      </p:pic>
      <p:pic>
        <p:nvPicPr>
          <p:cNvPr id="59" name="Picture 58">
            <a:extLst>
              <a:ext uri="{FF2B5EF4-FFF2-40B4-BE49-F238E27FC236}">
                <a16:creationId xmlns:a16="http://schemas.microsoft.com/office/drawing/2014/main" id="{BD10DD8E-0F89-0AF9-2061-A321E9A9D54B}"/>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328662" y="1435458"/>
            <a:ext cx="2624142" cy="1956090"/>
          </a:xfrm>
          <a:prstGeom prst="rect">
            <a:avLst/>
          </a:prstGeom>
          <a:effectLst>
            <a:softEdge rad="203200"/>
          </a:effectLst>
        </p:spPr>
      </p:pic>
      <p:pic>
        <p:nvPicPr>
          <p:cNvPr id="3" name="Picture 2">
            <a:extLst>
              <a:ext uri="{FF2B5EF4-FFF2-40B4-BE49-F238E27FC236}">
                <a16:creationId xmlns:a16="http://schemas.microsoft.com/office/drawing/2014/main" id="{29AE9DC3-3161-B8BE-A0E4-6D33FB08E1B9}"/>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8146887" y="5260944"/>
            <a:ext cx="914444" cy="860409"/>
          </a:xfrm>
          <a:prstGeom prst="rect">
            <a:avLst/>
          </a:prstGeom>
        </p:spPr>
      </p:pic>
      <p:pic>
        <p:nvPicPr>
          <p:cNvPr id="6" name="Picture 5">
            <a:extLst>
              <a:ext uri="{FF2B5EF4-FFF2-40B4-BE49-F238E27FC236}">
                <a16:creationId xmlns:a16="http://schemas.microsoft.com/office/drawing/2014/main" id="{1286A5A6-34E4-B3B4-F3A1-E84E82AB80D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1014" y="-150321"/>
            <a:ext cx="3249450" cy="1231499"/>
          </a:xfrm>
          <a:prstGeom prst="rect">
            <a:avLst/>
          </a:prstGeom>
        </p:spPr>
      </p:pic>
      <p:pic>
        <p:nvPicPr>
          <p:cNvPr id="8" name="Picture 7" descr="800px-US-O10_insignia_svg.png">
            <a:extLst>
              <a:ext uri="{FF2B5EF4-FFF2-40B4-BE49-F238E27FC236}">
                <a16:creationId xmlns:a16="http://schemas.microsoft.com/office/drawing/2014/main" id="{A267C353-D83D-E852-3C06-A772C541DC0D}"/>
              </a:ext>
            </a:extLst>
          </p:cNvPr>
          <p:cNvPicPr>
            <a:picLocks noChangeAspect="1"/>
          </p:cNvPicPr>
          <p:nvPr userDrawn="1"/>
        </p:nvPicPr>
        <p:blipFill rotWithShape="1">
          <a:blip r:embed="rId10" cstate="email">
            <a:extLst>
              <a:ext uri="{28A0092B-C50C-407E-A947-70E740481C1C}">
                <a14:useLocalDpi xmlns:a14="http://schemas.microsoft.com/office/drawing/2010/main"/>
              </a:ext>
            </a:extLst>
          </a:blip>
          <a:srcRect r="24743"/>
          <a:stretch/>
        </p:blipFill>
        <p:spPr>
          <a:xfrm>
            <a:off x="2856765" y="5569808"/>
            <a:ext cx="678070" cy="209483"/>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136D9EB6-B281-F39E-DE87-A9C227ABC589}"/>
              </a:ext>
            </a:extLst>
          </p:cNvPr>
          <p:cNvPicPr>
            <a:picLocks noChangeAspect="1"/>
          </p:cNvPicPr>
          <p:nvPr userDrawn="1"/>
        </p:nvPicPr>
        <p:blipFill rotWithShape="1">
          <a:blip r:embed="rId10" cstate="email">
            <a:extLst>
              <a:ext uri="{28A0092B-C50C-407E-A947-70E740481C1C}">
                <a14:useLocalDpi xmlns:a14="http://schemas.microsoft.com/office/drawing/2010/main"/>
              </a:ext>
            </a:extLst>
          </a:blip>
          <a:srcRect r="24743"/>
          <a:stretch/>
        </p:blipFill>
        <p:spPr>
          <a:xfrm>
            <a:off x="5609167" y="5569808"/>
            <a:ext cx="678070" cy="209483"/>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205511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ransition Slide">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grpSp>
        <p:nvGrpSpPr>
          <p:cNvPr id="16" name="Group 15">
            <a:extLst>
              <a:ext uri="{FF2B5EF4-FFF2-40B4-BE49-F238E27FC236}">
                <a16:creationId xmlns:a16="http://schemas.microsoft.com/office/drawing/2014/main" id="{BE37461D-060E-0E01-F698-898A2E845818}"/>
              </a:ext>
            </a:extLst>
          </p:cNvPr>
          <p:cNvGrpSpPr/>
          <p:nvPr userDrawn="1"/>
        </p:nvGrpSpPr>
        <p:grpSpPr>
          <a:xfrm>
            <a:off x="-218" y="-3702"/>
            <a:ext cx="9144000" cy="6272048"/>
            <a:chOff x="-218" y="-3702"/>
            <a:chExt cx="9144000" cy="6272048"/>
          </a:xfrm>
        </p:grpSpPr>
        <p:pic>
          <p:nvPicPr>
            <p:cNvPr id="6" name="Picture 5">
              <a:extLst>
                <a:ext uri="{FF2B5EF4-FFF2-40B4-BE49-F238E27FC236}">
                  <a16:creationId xmlns:a16="http://schemas.microsoft.com/office/drawing/2014/main" id="{6A0DF8FC-1FC1-F06B-686A-BA2232F7D089}"/>
                </a:ext>
              </a:extLst>
            </p:cNvPr>
            <p:cNvPicPr>
              <a:picLocks noChangeAspect="1"/>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218" y="-3702"/>
              <a:ext cx="9144000" cy="6088866"/>
            </a:xfrm>
            <a:prstGeom prst="rect">
              <a:avLst/>
            </a:prstGeom>
            <a:effectLst/>
          </p:spPr>
        </p:pic>
        <p:sp>
          <p:nvSpPr>
            <p:cNvPr id="11" name="TextBox 10">
              <a:extLst>
                <a:ext uri="{FF2B5EF4-FFF2-40B4-BE49-F238E27FC236}">
                  <a16:creationId xmlns:a16="http://schemas.microsoft.com/office/drawing/2014/main" id="{EB94F49D-571E-1FDA-D1A4-7D853BFAF3B9}"/>
                </a:ext>
              </a:extLst>
            </p:cNvPr>
            <p:cNvSpPr txBox="1"/>
            <p:nvPr userDrawn="1"/>
          </p:nvSpPr>
          <p:spPr>
            <a:xfrm>
              <a:off x="3467621" y="6022125"/>
              <a:ext cx="2305952" cy="246221"/>
            </a:xfrm>
            <a:prstGeom prst="rect">
              <a:avLst/>
            </a:prstGeom>
            <a:noFill/>
          </p:spPr>
          <p:txBody>
            <a:bodyPr wrap="none" rtlCol="0">
              <a:spAutoFit/>
            </a:bodyPr>
            <a:lstStyle/>
            <a:p>
              <a:pPr algn="ctr"/>
              <a:r>
                <a:rPr lang="en-US" sz="1000" b="1">
                  <a:solidFill>
                    <a:schemeClr val="bg1"/>
                  </a:solidFill>
                  <a:latin typeface="Arial" panose="020B0604020202020204" pitchFamily="34" charset="0"/>
                  <a:ea typeface="Microsoft Sans Serif" panose="020B0604020202020204" pitchFamily="34" charset="0"/>
                  <a:cs typeface="Arial" panose="020B0604020202020204" pitchFamily="34" charset="0"/>
                </a:rPr>
                <a:t>***   We Are The Army’s Home   ***</a:t>
              </a:r>
            </a:p>
          </p:txBody>
        </p:sp>
      </p:grpSp>
      <p:sp>
        <p:nvSpPr>
          <p:cNvPr id="18" name="Title Placeholder 1">
            <a:extLst>
              <a:ext uri="{FF2B5EF4-FFF2-40B4-BE49-F238E27FC236}">
                <a16:creationId xmlns:a16="http://schemas.microsoft.com/office/drawing/2014/main" id="{BDB43B0A-8BF7-5A3B-6759-DD3F657F7A95}"/>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a:t>Click to edit Master title style</a:t>
            </a:r>
          </a:p>
        </p:txBody>
      </p:sp>
      <p:pic>
        <p:nvPicPr>
          <p:cNvPr id="19" name="Picture 18">
            <a:extLst>
              <a:ext uri="{FF2B5EF4-FFF2-40B4-BE49-F238E27FC236}">
                <a16:creationId xmlns:a16="http://schemas.microsoft.com/office/drawing/2014/main" id="{910F1152-CA75-F764-BD8D-119A91B8594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2" name="Rectangle 61">
            <a:extLst>
              <a:ext uri="{FF2B5EF4-FFF2-40B4-BE49-F238E27FC236}">
                <a16:creationId xmlns:a16="http://schemas.microsoft.com/office/drawing/2014/main" id="{636438DE-FB3D-50B6-8DC3-FBAFAB6288BC}"/>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E7EAC9B2-7494-89AF-A05A-378B57195B79}"/>
              </a:ext>
            </a:extLst>
          </p:cNvPr>
          <p:cNvGrpSpPr/>
          <p:nvPr userDrawn="1"/>
        </p:nvGrpSpPr>
        <p:grpSpPr>
          <a:xfrm>
            <a:off x="-13020" y="6078647"/>
            <a:ext cx="9176753" cy="200055"/>
            <a:chOff x="-823" y="6611053"/>
            <a:chExt cx="9183128" cy="200055"/>
          </a:xfrm>
        </p:grpSpPr>
        <p:cxnSp>
          <p:nvCxnSpPr>
            <p:cNvPr id="64" name="Straight Connector 63">
              <a:extLst>
                <a:ext uri="{FF2B5EF4-FFF2-40B4-BE49-F238E27FC236}">
                  <a16:creationId xmlns:a16="http://schemas.microsoft.com/office/drawing/2014/main" id="{AFDB1245-86B0-8404-BB33-D45B59BA0769}"/>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72A2FDAC-2600-36A8-BDEF-1F698396560B}"/>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6" name="Straight Connector 65">
            <a:extLst>
              <a:ext uri="{FF2B5EF4-FFF2-40B4-BE49-F238E27FC236}">
                <a16:creationId xmlns:a16="http://schemas.microsoft.com/office/drawing/2014/main" id="{E18B3903-E7BB-A6F5-0E42-3FD9356BC19F}"/>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7" name="AMC">
            <a:extLst>
              <a:ext uri="{FF2B5EF4-FFF2-40B4-BE49-F238E27FC236}">
                <a16:creationId xmlns:a16="http://schemas.microsoft.com/office/drawing/2014/main" id="{A5B62CBF-D59B-5DD5-93DD-1DCFC4B485A3}"/>
              </a:ext>
            </a:extLst>
          </p:cNvPr>
          <p:cNvGrpSpPr>
            <a:grpSpLocks noChangeAspect="1"/>
          </p:cNvGrpSpPr>
          <p:nvPr userDrawn="1"/>
        </p:nvGrpSpPr>
        <p:grpSpPr bwMode="auto">
          <a:xfrm>
            <a:off x="7683773" y="5747531"/>
            <a:ext cx="577241" cy="677368"/>
            <a:chOff x="3311" y="1116"/>
            <a:chExt cx="1816" cy="2131"/>
          </a:xfrm>
        </p:grpSpPr>
        <p:sp>
          <p:nvSpPr>
            <p:cNvPr id="68" name="WHITE bkgrnd">
              <a:extLst>
                <a:ext uri="{FF2B5EF4-FFF2-40B4-BE49-F238E27FC236}">
                  <a16:creationId xmlns:a16="http://schemas.microsoft.com/office/drawing/2014/main" id="{FA9A24AD-D836-EB56-F6FC-3E5846CAFFA5}"/>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69" name="BLACK outline">
              <a:extLst>
                <a:ext uri="{FF2B5EF4-FFF2-40B4-BE49-F238E27FC236}">
                  <a16:creationId xmlns:a16="http://schemas.microsoft.com/office/drawing/2014/main" id="{9C51BFEE-7F6B-ADF7-0154-381A2FCA86E7}"/>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0" name="BLUE">
              <a:extLst>
                <a:ext uri="{FF2B5EF4-FFF2-40B4-BE49-F238E27FC236}">
                  <a16:creationId xmlns:a16="http://schemas.microsoft.com/office/drawing/2014/main" id="{AE071DB0-6941-24E4-D4A1-21D27A3EBF3D}"/>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1" name="RED">
              <a:extLst>
                <a:ext uri="{FF2B5EF4-FFF2-40B4-BE49-F238E27FC236}">
                  <a16:creationId xmlns:a16="http://schemas.microsoft.com/office/drawing/2014/main" id="{F6C3ACA7-316F-E1AA-1DFA-6E4435C3F4CD}"/>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72" name="Picture 71">
            <a:extLst>
              <a:ext uri="{FF2B5EF4-FFF2-40B4-BE49-F238E27FC236}">
                <a16:creationId xmlns:a16="http://schemas.microsoft.com/office/drawing/2014/main" id="{C283641D-7B83-8BC9-2469-43D89A5CA51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01442" y="5750836"/>
            <a:ext cx="717327" cy="671715"/>
          </a:xfrm>
          <a:prstGeom prst="rect">
            <a:avLst/>
          </a:prstGeom>
        </p:spPr>
      </p:pic>
      <p:pic>
        <p:nvPicPr>
          <p:cNvPr id="2" name="Picture 1" descr="800px-US-O10_insignia_svg.png">
            <a:extLst>
              <a:ext uri="{FF2B5EF4-FFF2-40B4-BE49-F238E27FC236}">
                <a16:creationId xmlns:a16="http://schemas.microsoft.com/office/drawing/2014/main" id="{4ED72442-2512-D97E-DA47-DA12FFE37552}"/>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3" name="Picture 2" descr="800px-US-O10_insignia_svg.png">
            <a:extLst>
              <a:ext uri="{FF2B5EF4-FFF2-40B4-BE49-F238E27FC236}">
                <a16:creationId xmlns:a16="http://schemas.microsoft.com/office/drawing/2014/main" id="{3B7773A9-FA8F-2324-7DED-E6CB9A11E004}"/>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
        <p:nvSpPr>
          <p:cNvPr id="8" name="Slide Number Placeholder 5">
            <a:extLst>
              <a:ext uri="{FF2B5EF4-FFF2-40B4-BE49-F238E27FC236}">
                <a16:creationId xmlns:a16="http://schemas.microsoft.com/office/drawing/2014/main" id="{B6A98BE3-78D8-4050-B868-ACA176827791}"/>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a:solidFill>
                <a:schemeClr val="bg1"/>
              </a:solidFill>
              <a:latin typeface="+mn-lt"/>
            </a:endParaRPr>
          </a:p>
        </p:txBody>
      </p:sp>
      <p:sp>
        <p:nvSpPr>
          <p:cNvPr id="9" name="Classification bottom">
            <a:extLst>
              <a:ext uri="{FF2B5EF4-FFF2-40B4-BE49-F238E27FC236}">
                <a16:creationId xmlns:a16="http://schemas.microsoft.com/office/drawing/2014/main" id="{17E12206-BA49-43AF-6413-B37072FF10AF}"/>
              </a:ext>
            </a:extLst>
          </p:cNvPr>
          <p:cNvSpPr txBox="1"/>
          <p:nvPr userDrawn="1"/>
        </p:nvSpPr>
        <p:spPr bwMode="black">
          <a:xfrm>
            <a:off x="8896371" y="6698385"/>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ea typeface="+mn-ea"/>
                <a:cs typeface="Arial" panose="020B0604020202020204" pitchFamily="34" charset="0"/>
              </a:rPr>
              <a:t>CUI</a:t>
            </a:r>
          </a:p>
        </p:txBody>
      </p:sp>
    </p:spTree>
    <p:extLst>
      <p:ext uri="{BB962C8B-B14F-4D97-AF65-F5344CB8AC3E}">
        <p14:creationId xmlns:p14="http://schemas.microsoft.com/office/powerpoint/2010/main" val="243339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ransition Slide 2">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pic>
        <p:nvPicPr>
          <p:cNvPr id="2" name="Picture 1">
            <a:extLst>
              <a:ext uri="{FF2B5EF4-FFF2-40B4-BE49-F238E27FC236}">
                <a16:creationId xmlns:a16="http://schemas.microsoft.com/office/drawing/2014/main" id="{B79901A9-059A-1BD5-62C2-0A8043C01D22}"/>
              </a:ext>
            </a:extLst>
          </p:cNvPr>
          <p:cNvPicPr>
            <a:picLocks noChangeAspect="1"/>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294" y="0"/>
            <a:ext cx="9147291" cy="6163056"/>
          </a:xfrm>
          <a:prstGeom prst="rect">
            <a:avLst/>
          </a:prstGeom>
          <a:noFill/>
          <a:effectLst/>
        </p:spPr>
      </p:pic>
      <p:sp>
        <p:nvSpPr>
          <p:cNvPr id="18" name="Title Placeholder 1">
            <a:extLst>
              <a:ext uri="{FF2B5EF4-FFF2-40B4-BE49-F238E27FC236}">
                <a16:creationId xmlns:a16="http://schemas.microsoft.com/office/drawing/2014/main" id="{EBF2B9F2-660D-BA44-21B7-FC095FAC79FC}"/>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a:t>Click to edit Master title style</a:t>
            </a:r>
          </a:p>
        </p:txBody>
      </p:sp>
      <p:pic>
        <p:nvPicPr>
          <p:cNvPr id="19" name="Picture 18">
            <a:extLst>
              <a:ext uri="{FF2B5EF4-FFF2-40B4-BE49-F238E27FC236}">
                <a16:creationId xmlns:a16="http://schemas.microsoft.com/office/drawing/2014/main" id="{F86B353A-D389-A689-0E3D-DF81F546EB9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3" name="Rectangle 62">
            <a:extLst>
              <a:ext uri="{FF2B5EF4-FFF2-40B4-BE49-F238E27FC236}">
                <a16:creationId xmlns:a16="http://schemas.microsoft.com/office/drawing/2014/main" id="{6E629478-BE70-6454-70DB-E179407A3356}"/>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9F4E2C0B-5996-E71E-F239-A8D7327DB979}"/>
              </a:ext>
            </a:extLst>
          </p:cNvPr>
          <p:cNvGrpSpPr/>
          <p:nvPr userDrawn="1"/>
        </p:nvGrpSpPr>
        <p:grpSpPr>
          <a:xfrm>
            <a:off x="-13020" y="6078647"/>
            <a:ext cx="9176753" cy="200055"/>
            <a:chOff x="-823" y="6611053"/>
            <a:chExt cx="9183128" cy="200055"/>
          </a:xfrm>
        </p:grpSpPr>
        <p:cxnSp>
          <p:nvCxnSpPr>
            <p:cNvPr id="65" name="Straight Connector 64">
              <a:extLst>
                <a:ext uri="{FF2B5EF4-FFF2-40B4-BE49-F238E27FC236}">
                  <a16:creationId xmlns:a16="http://schemas.microsoft.com/office/drawing/2014/main" id="{AE0569D9-CE41-9E0F-5C0E-43E5E9E12D79}"/>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74AD0BCB-0118-34D1-4861-49565EBED9AC}"/>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7" name="Straight Connector 66">
            <a:extLst>
              <a:ext uri="{FF2B5EF4-FFF2-40B4-BE49-F238E27FC236}">
                <a16:creationId xmlns:a16="http://schemas.microsoft.com/office/drawing/2014/main" id="{E82408E0-3458-4F49-D62A-ABBA6AA76C24}"/>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8" name="AMC">
            <a:extLst>
              <a:ext uri="{FF2B5EF4-FFF2-40B4-BE49-F238E27FC236}">
                <a16:creationId xmlns:a16="http://schemas.microsoft.com/office/drawing/2014/main" id="{0E048E65-ADBE-A325-082E-790344B033FC}"/>
              </a:ext>
            </a:extLst>
          </p:cNvPr>
          <p:cNvGrpSpPr>
            <a:grpSpLocks noChangeAspect="1"/>
          </p:cNvGrpSpPr>
          <p:nvPr userDrawn="1"/>
        </p:nvGrpSpPr>
        <p:grpSpPr bwMode="auto">
          <a:xfrm>
            <a:off x="7683773" y="5747531"/>
            <a:ext cx="577241" cy="677368"/>
            <a:chOff x="3311" y="1116"/>
            <a:chExt cx="1816" cy="2131"/>
          </a:xfrm>
        </p:grpSpPr>
        <p:sp>
          <p:nvSpPr>
            <p:cNvPr id="69" name="WHITE bkgrnd">
              <a:extLst>
                <a:ext uri="{FF2B5EF4-FFF2-40B4-BE49-F238E27FC236}">
                  <a16:creationId xmlns:a16="http://schemas.microsoft.com/office/drawing/2014/main" id="{EC45BC9B-258F-1A3B-0DFC-8767AB74F416}"/>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0" name="BLACK outline">
              <a:extLst>
                <a:ext uri="{FF2B5EF4-FFF2-40B4-BE49-F238E27FC236}">
                  <a16:creationId xmlns:a16="http://schemas.microsoft.com/office/drawing/2014/main" id="{8980677A-7B83-2D3D-C029-9303DE0C54A7}"/>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1" name="BLUE">
              <a:extLst>
                <a:ext uri="{FF2B5EF4-FFF2-40B4-BE49-F238E27FC236}">
                  <a16:creationId xmlns:a16="http://schemas.microsoft.com/office/drawing/2014/main" id="{62256B08-BFD1-2CF1-CCC6-EE0042D4FBB6}"/>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2" name="RED">
              <a:extLst>
                <a:ext uri="{FF2B5EF4-FFF2-40B4-BE49-F238E27FC236}">
                  <a16:creationId xmlns:a16="http://schemas.microsoft.com/office/drawing/2014/main" id="{7F0D72AD-824E-6BD0-A0C5-7D6ABFABBF96}"/>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73" name="Picture 72">
            <a:extLst>
              <a:ext uri="{FF2B5EF4-FFF2-40B4-BE49-F238E27FC236}">
                <a16:creationId xmlns:a16="http://schemas.microsoft.com/office/drawing/2014/main" id="{90E45AAF-EAE9-46B8-435B-242AF44F987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01442" y="5750836"/>
            <a:ext cx="717327" cy="671715"/>
          </a:xfrm>
          <a:prstGeom prst="rect">
            <a:avLst/>
          </a:prstGeom>
        </p:spPr>
      </p:pic>
      <p:pic>
        <p:nvPicPr>
          <p:cNvPr id="3" name="Picture 2" descr="800px-US-O10_insignia_svg.png">
            <a:extLst>
              <a:ext uri="{FF2B5EF4-FFF2-40B4-BE49-F238E27FC236}">
                <a16:creationId xmlns:a16="http://schemas.microsoft.com/office/drawing/2014/main" id="{9E06873E-72C2-41F9-88F9-2569EDBF965D}"/>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6" name="Picture 5" descr="800px-US-O10_insignia_svg.png">
            <a:extLst>
              <a:ext uri="{FF2B5EF4-FFF2-40B4-BE49-F238E27FC236}">
                <a16:creationId xmlns:a16="http://schemas.microsoft.com/office/drawing/2014/main" id="{B1ABD116-3A9A-C20A-342D-A02E221FA0EC}"/>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
        <p:nvSpPr>
          <p:cNvPr id="8" name="Slide Number Placeholder 5">
            <a:extLst>
              <a:ext uri="{FF2B5EF4-FFF2-40B4-BE49-F238E27FC236}">
                <a16:creationId xmlns:a16="http://schemas.microsoft.com/office/drawing/2014/main" id="{5C4F9A47-6724-ED12-4A66-6F30AA1DF75E}"/>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a:solidFill>
                <a:schemeClr val="bg1"/>
              </a:solidFill>
              <a:latin typeface="+mn-lt"/>
            </a:endParaRPr>
          </a:p>
        </p:txBody>
      </p:sp>
      <p:sp>
        <p:nvSpPr>
          <p:cNvPr id="9" name="Classification bottom">
            <a:extLst>
              <a:ext uri="{FF2B5EF4-FFF2-40B4-BE49-F238E27FC236}">
                <a16:creationId xmlns:a16="http://schemas.microsoft.com/office/drawing/2014/main" id="{18B06A94-00A1-7DF7-C6C9-34DE72F6452A}"/>
              </a:ext>
            </a:extLst>
          </p:cNvPr>
          <p:cNvSpPr txBox="1"/>
          <p:nvPr userDrawn="1"/>
        </p:nvSpPr>
        <p:spPr bwMode="black">
          <a:xfrm>
            <a:off x="8896371" y="6698385"/>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ea typeface="+mn-ea"/>
                <a:cs typeface="Arial" panose="020B0604020202020204" pitchFamily="34" charset="0"/>
              </a:rPr>
              <a:t>CUI</a:t>
            </a:r>
          </a:p>
        </p:txBody>
      </p:sp>
    </p:spTree>
    <p:extLst>
      <p:ext uri="{BB962C8B-B14F-4D97-AF65-F5344CB8AC3E}">
        <p14:creationId xmlns:p14="http://schemas.microsoft.com/office/powerpoint/2010/main" val="28467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ransition Slide 3">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pic>
        <p:nvPicPr>
          <p:cNvPr id="6" name="Picture 5">
            <a:extLst>
              <a:ext uri="{FF2B5EF4-FFF2-40B4-BE49-F238E27FC236}">
                <a16:creationId xmlns:a16="http://schemas.microsoft.com/office/drawing/2014/main" id="{0D6E72D7-AE84-4CF4-0576-8690654676E5}"/>
              </a:ext>
            </a:extLst>
          </p:cNvPr>
          <p:cNvPicPr>
            <a:picLocks/>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0" y="0"/>
            <a:ext cx="9144000" cy="6163056"/>
          </a:xfrm>
          <a:prstGeom prst="rect">
            <a:avLst/>
          </a:prstGeom>
          <a:effectLst/>
        </p:spPr>
      </p:pic>
      <p:sp>
        <p:nvSpPr>
          <p:cNvPr id="2" name="Title Placeholder 1">
            <a:extLst>
              <a:ext uri="{FF2B5EF4-FFF2-40B4-BE49-F238E27FC236}">
                <a16:creationId xmlns:a16="http://schemas.microsoft.com/office/drawing/2014/main" id="{937873A0-3ADE-C3FC-7042-731AA7F92118}"/>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a:t>Click to edit Master title style</a:t>
            </a:r>
          </a:p>
        </p:txBody>
      </p:sp>
      <p:pic>
        <p:nvPicPr>
          <p:cNvPr id="3" name="Picture 2">
            <a:extLst>
              <a:ext uri="{FF2B5EF4-FFF2-40B4-BE49-F238E27FC236}">
                <a16:creationId xmlns:a16="http://schemas.microsoft.com/office/drawing/2014/main" id="{5BA5145D-5CDD-71DC-8769-9373C9C17A3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4" name="Rectangle 63">
            <a:extLst>
              <a:ext uri="{FF2B5EF4-FFF2-40B4-BE49-F238E27FC236}">
                <a16:creationId xmlns:a16="http://schemas.microsoft.com/office/drawing/2014/main" id="{0BEAE806-8572-34EB-D87C-6C96E7D86EC9}"/>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01BC4870-D1D4-B6A9-1BE5-C2BFEA64A9EE}"/>
              </a:ext>
            </a:extLst>
          </p:cNvPr>
          <p:cNvGrpSpPr/>
          <p:nvPr userDrawn="1"/>
        </p:nvGrpSpPr>
        <p:grpSpPr>
          <a:xfrm>
            <a:off x="-13020" y="6078647"/>
            <a:ext cx="9176753" cy="200055"/>
            <a:chOff x="-823" y="6611053"/>
            <a:chExt cx="9183128" cy="200055"/>
          </a:xfrm>
        </p:grpSpPr>
        <p:cxnSp>
          <p:nvCxnSpPr>
            <p:cNvPr id="66" name="Straight Connector 65">
              <a:extLst>
                <a:ext uri="{FF2B5EF4-FFF2-40B4-BE49-F238E27FC236}">
                  <a16:creationId xmlns:a16="http://schemas.microsoft.com/office/drawing/2014/main" id="{203498AF-EB7F-ED8B-B4FA-922DA01D3E3E}"/>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BD4A638E-B4A0-63B2-302F-818978040F6E}"/>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8" name="Straight Connector 67">
            <a:extLst>
              <a:ext uri="{FF2B5EF4-FFF2-40B4-BE49-F238E27FC236}">
                <a16:creationId xmlns:a16="http://schemas.microsoft.com/office/drawing/2014/main" id="{034B5A96-35C8-F57B-5A3C-1371940A421D}"/>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9" name="AMC">
            <a:extLst>
              <a:ext uri="{FF2B5EF4-FFF2-40B4-BE49-F238E27FC236}">
                <a16:creationId xmlns:a16="http://schemas.microsoft.com/office/drawing/2014/main" id="{3D2054B7-DFC2-A887-1ECD-B25F7254ABA8}"/>
              </a:ext>
            </a:extLst>
          </p:cNvPr>
          <p:cNvGrpSpPr>
            <a:grpSpLocks noChangeAspect="1"/>
          </p:cNvGrpSpPr>
          <p:nvPr userDrawn="1"/>
        </p:nvGrpSpPr>
        <p:grpSpPr bwMode="auto">
          <a:xfrm>
            <a:off x="7683773" y="5747531"/>
            <a:ext cx="577241" cy="677368"/>
            <a:chOff x="3311" y="1116"/>
            <a:chExt cx="1816" cy="2131"/>
          </a:xfrm>
        </p:grpSpPr>
        <p:sp>
          <p:nvSpPr>
            <p:cNvPr id="70" name="WHITE bkgrnd">
              <a:extLst>
                <a:ext uri="{FF2B5EF4-FFF2-40B4-BE49-F238E27FC236}">
                  <a16:creationId xmlns:a16="http://schemas.microsoft.com/office/drawing/2014/main" id="{46ACC3B1-C080-AC30-380E-A77FFFA945F7}"/>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1" name="BLACK outline">
              <a:extLst>
                <a:ext uri="{FF2B5EF4-FFF2-40B4-BE49-F238E27FC236}">
                  <a16:creationId xmlns:a16="http://schemas.microsoft.com/office/drawing/2014/main" id="{37514AE2-40B4-19F8-35EF-732C3DDA01D6}"/>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2" name="BLUE">
              <a:extLst>
                <a:ext uri="{FF2B5EF4-FFF2-40B4-BE49-F238E27FC236}">
                  <a16:creationId xmlns:a16="http://schemas.microsoft.com/office/drawing/2014/main" id="{31BE23C5-664F-650D-FDB9-41BA6C5F7A53}"/>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3" name="RED">
              <a:extLst>
                <a:ext uri="{FF2B5EF4-FFF2-40B4-BE49-F238E27FC236}">
                  <a16:creationId xmlns:a16="http://schemas.microsoft.com/office/drawing/2014/main" id="{CFB6196C-FD3B-BB74-6DF1-B1933A1B3900}"/>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74" name="Picture 73">
            <a:extLst>
              <a:ext uri="{FF2B5EF4-FFF2-40B4-BE49-F238E27FC236}">
                <a16:creationId xmlns:a16="http://schemas.microsoft.com/office/drawing/2014/main" id="{3651695E-B8BF-AF6C-7C2A-4A79E0121501}"/>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01442" y="5750836"/>
            <a:ext cx="717327" cy="671715"/>
          </a:xfrm>
          <a:prstGeom prst="rect">
            <a:avLst/>
          </a:prstGeom>
        </p:spPr>
      </p:pic>
      <p:pic>
        <p:nvPicPr>
          <p:cNvPr id="8" name="Picture 7" descr="800px-US-O10_insignia_svg.png">
            <a:extLst>
              <a:ext uri="{FF2B5EF4-FFF2-40B4-BE49-F238E27FC236}">
                <a16:creationId xmlns:a16="http://schemas.microsoft.com/office/drawing/2014/main" id="{293708AD-062F-E5FD-8540-573CA041AB5B}"/>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0261474F-A80F-B9BA-AAEB-7D344EBD74D2}"/>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
        <p:nvSpPr>
          <p:cNvPr id="10" name="Slide Number Placeholder 5">
            <a:extLst>
              <a:ext uri="{FF2B5EF4-FFF2-40B4-BE49-F238E27FC236}">
                <a16:creationId xmlns:a16="http://schemas.microsoft.com/office/drawing/2014/main" id="{742EE63A-2485-1534-E07C-742CAC9160E5}"/>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a:solidFill>
                <a:schemeClr val="bg1"/>
              </a:solidFill>
              <a:latin typeface="+mn-lt"/>
            </a:endParaRPr>
          </a:p>
        </p:txBody>
      </p:sp>
      <p:sp>
        <p:nvSpPr>
          <p:cNvPr id="11" name="Classification bottom">
            <a:extLst>
              <a:ext uri="{FF2B5EF4-FFF2-40B4-BE49-F238E27FC236}">
                <a16:creationId xmlns:a16="http://schemas.microsoft.com/office/drawing/2014/main" id="{6AB13D19-CD0B-93C9-2BEF-E358DE162A6D}"/>
              </a:ext>
            </a:extLst>
          </p:cNvPr>
          <p:cNvSpPr txBox="1"/>
          <p:nvPr userDrawn="1"/>
        </p:nvSpPr>
        <p:spPr bwMode="black">
          <a:xfrm>
            <a:off x="8896371" y="6698385"/>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ea typeface="+mn-ea"/>
                <a:cs typeface="Arial" panose="020B0604020202020204" pitchFamily="34" charset="0"/>
              </a:rPr>
              <a:t>CUI</a:t>
            </a:r>
          </a:p>
        </p:txBody>
      </p:sp>
    </p:spTree>
    <p:extLst>
      <p:ext uri="{BB962C8B-B14F-4D97-AF65-F5344CB8AC3E}">
        <p14:creationId xmlns:p14="http://schemas.microsoft.com/office/powerpoint/2010/main" val="176813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ransition Slide 4">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pic>
        <p:nvPicPr>
          <p:cNvPr id="6" name="Picture 5">
            <a:extLst>
              <a:ext uri="{FF2B5EF4-FFF2-40B4-BE49-F238E27FC236}">
                <a16:creationId xmlns:a16="http://schemas.microsoft.com/office/drawing/2014/main" id="{A17ED2AF-F1C6-0FD2-CD56-6A55A37D1C06}"/>
              </a:ext>
            </a:extLst>
          </p:cNvPr>
          <p:cNvPicPr>
            <a:picLocks/>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0" y="-381"/>
            <a:ext cx="9144000" cy="6163056"/>
          </a:xfrm>
          <a:prstGeom prst="rect">
            <a:avLst/>
          </a:prstGeom>
          <a:effectLst/>
        </p:spPr>
      </p:pic>
      <p:sp>
        <p:nvSpPr>
          <p:cNvPr id="3" name="Title Placeholder 1">
            <a:extLst>
              <a:ext uri="{FF2B5EF4-FFF2-40B4-BE49-F238E27FC236}">
                <a16:creationId xmlns:a16="http://schemas.microsoft.com/office/drawing/2014/main" id="{77B26595-AFF1-A461-53CB-843A2D157E80}"/>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a:t>Click to edit Master title style</a:t>
            </a:r>
          </a:p>
        </p:txBody>
      </p:sp>
      <p:pic>
        <p:nvPicPr>
          <p:cNvPr id="8" name="Picture 7">
            <a:extLst>
              <a:ext uri="{FF2B5EF4-FFF2-40B4-BE49-F238E27FC236}">
                <a16:creationId xmlns:a16="http://schemas.microsoft.com/office/drawing/2014/main" id="{FFC00729-A179-1234-FC2A-E507BD9E32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4" name="Rectangle 63">
            <a:extLst>
              <a:ext uri="{FF2B5EF4-FFF2-40B4-BE49-F238E27FC236}">
                <a16:creationId xmlns:a16="http://schemas.microsoft.com/office/drawing/2014/main" id="{7E59FB3B-B516-CAA0-1456-32CEC67334BF}"/>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99AFC963-87A0-347B-7756-1C61058FA917}"/>
              </a:ext>
            </a:extLst>
          </p:cNvPr>
          <p:cNvGrpSpPr/>
          <p:nvPr userDrawn="1"/>
        </p:nvGrpSpPr>
        <p:grpSpPr>
          <a:xfrm>
            <a:off x="-13020" y="6078647"/>
            <a:ext cx="9176753" cy="200055"/>
            <a:chOff x="-823" y="6611053"/>
            <a:chExt cx="9183128" cy="200055"/>
          </a:xfrm>
        </p:grpSpPr>
        <p:cxnSp>
          <p:nvCxnSpPr>
            <p:cNvPr id="66" name="Straight Connector 65">
              <a:extLst>
                <a:ext uri="{FF2B5EF4-FFF2-40B4-BE49-F238E27FC236}">
                  <a16:creationId xmlns:a16="http://schemas.microsoft.com/office/drawing/2014/main" id="{9A049219-FF67-DAE6-8B36-EF12D1DEFDB5}"/>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95FEE851-7B66-1209-F64D-0C885522C3C8}"/>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8" name="Straight Connector 67">
            <a:extLst>
              <a:ext uri="{FF2B5EF4-FFF2-40B4-BE49-F238E27FC236}">
                <a16:creationId xmlns:a16="http://schemas.microsoft.com/office/drawing/2014/main" id="{2B0A9FB9-1C2B-4638-1AF7-76CE2394CCF5}"/>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9" name="AMC">
            <a:extLst>
              <a:ext uri="{FF2B5EF4-FFF2-40B4-BE49-F238E27FC236}">
                <a16:creationId xmlns:a16="http://schemas.microsoft.com/office/drawing/2014/main" id="{C9D64A83-EB81-6CEC-1836-AA1673EFBC38}"/>
              </a:ext>
            </a:extLst>
          </p:cNvPr>
          <p:cNvGrpSpPr>
            <a:grpSpLocks noChangeAspect="1"/>
          </p:cNvGrpSpPr>
          <p:nvPr userDrawn="1"/>
        </p:nvGrpSpPr>
        <p:grpSpPr bwMode="auto">
          <a:xfrm>
            <a:off x="7683773" y="5747531"/>
            <a:ext cx="577241" cy="677368"/>
            <a:chOff x="3311" y="1116"/>
            <a:chExt cx="1816" cy="2131"/>
          </a:xfrm>
        </p:grpSpPr>
        <p:sp>
          <p:nvSpPr>
            <p:cNvPr id="70" name="WHITE bkgrnd">
              <a:extLst>
                <a:ext uri="{FF2B5EF4-FFF2-40B4-BE49-F238E27FC236}">
                  <a16:creationId xmlns:a16="http://schemas.microsoft.com/office/drawing/2014/main" id="{6B84A696-E218-9662-061E-36D05DED24A6}"/>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1" name="BLACK outline">
              <a:extLst>
                <a:ext uri="{FF2B5EF4-FFF2-40B4-BE49-F238E27FC236}">
                  <a16:creationId xmlns:a16="http://schemas.microsoft.com/office/drawing/2014/main" id="{DA3DE2BE-799F-20B1-6074-3BFB3EEF76E5}"/>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2" name="BLUE">
              <a:extLst>
                <a:ext uri="{FF2B5EF4-FFF2-40B4-BE49-F238E27FC236}">
                  <a16:creationId xmlns:a16="http://schemas.microsoft.com/office/drawing/2014/main" id="{33DDADC9-5B35-212D-075B-080EADC554DD}"/>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3" name="RED">
              <a:extLst>
                <a:ext uri="{FF2B5EF4-FFF2-40B4-BE49-F238E27FC236}">
                  <a16:creationId xmlns:a16="http://schemas.microsoft.com/office/drawing/2014/main" id="{C5EA9833-15AD-A133-1D72-8E8B97C707D5}"/>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74" name="Picture 73">
            <a:extLst>
              <a:ext uri="{FF2B5EF4-FFF2-40B4-BE49-F238E27FC236}">
                <a16:creationId xmlns:a16="http://schemas.microsoft.com/office/drawing/2014/main" id="{A9D161E2-8A12-F01D-02DF-B641F1044A5A}"/>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01442" y="5750836"/>
            <a:ext cx="717327" cy="671715"/>
          </a:xfrm>
          <a:prstGeom prst="rect">
            <a:avLst/>
          </a:prstGeom>
        </p:spPr>
      </p:pic>
      <p:pic>
        <p:nvPicPr>
          <p:cNvPr id="2" name="Picture 1" descr="800px-US-O10_insignia_svg.png">
            <a:extLst>
              <a:ext uri="{FF2B5EF4-FFF2-40B4-BE49-F238E27FC236}">
                <a16:creationId xmlns:a16="http://schemas.microsoft.com/office/drawing/2014/main" id="{F155C002-5105-BE50-ACD2-CE310EDCA5A9}"/>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42F88708-5C4D-608D-8501-35F70CD611B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
        <p:nvSpPr>
          <p:cNvPr id="10" name="Slide Number Placeholder 5">
            <a:extLst>
              <a:ext uri="{FF2B5EF4-FFF2-40B4-BE49-F238E27FC236}">
                <a16:creationId xmlns:a16="http://schemas.microsoft.com/office/drawing/2014/main" id="{8202F7D7-A8EA-0CCC-E42F-DBFD4A65876A}"/>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a:solidFill>
                <a:schemeClr val="bg1"/>
              </a:solidFill>
              <a:latin typeface="+mn-lt"/>
            </a:endParaRPr>
          </a:p>
        </p:txBody>
      </p:sp>
      <p:sp>
        <p:nvSpPr>
          <p:cNvPr id="11" name="Classification bottom">
            <a:extLst>
              <a:ext uri="{FF2B5EF4-FFF2-40B4-BE49-F238E27FC236}">
                <a16:creationId xmlns:a16="http://schemas.microsoft.com/office/drawing/2014/main" id="{F9A6B0E4-A77C-8B5A-C7CD-0AD35208C3A6}"/>
              </a:ext>
            </a:extLst>
          </p:cNvPr>
          <p:cNvSpPr txBox="1"/>
          <p:nvPr userDrawn="1"/>
        </p:nvSpPr>
        <p:spPr bwMode="black">
          <a:xfrm>
            <a:off x="8896371" y="6698385"/>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ea typeface="+mn-ea"/>
                <a:cs typeface="Arial" panose="020B0604020202020204" pitchFamily="34" charset="0"/>
              </a:rPr>
              <a:t>CUI</a:t>
            </a:r>
          </a:p>
        </p:txBody>
      </p:sp>
    </p:spTree>
    <p:extLst>
      <p:ext uri="{BB962C8B-B14F-4D97-AF65-F5344CB8AC3E}">
        <p14:creationId xmlns:p14="http://schemas.microsoft.com/office/powerpoint/2010/main" val="230659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ackup or Guidance Slide">
    <p:bg>
      <p:bgPr>
        <a:solidFill>
          <a:srgbClr val="221F20"/>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sp>
        <p:nvSpPr>
          <p:cNvPr id="16" name="Title Placeholder 1">
            <a:extLst>
              <a:ext uri="{FF2B5EF4-FFF2-40B4-BE49-F238E27FC236}">
                <a16:creationId xmlns:a16="http://schemas.microsoft.com/office/drawing/2014/main" id="{09DF6054-B237-90DD-28A7-36C8648E3680}"/>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bg1"/>
                </a:solidFill>
                <a:effectLst>
                  <a:outerShdw blurRad="38100" dist="38100" dir="2700000" algn="tl">
                    <a:srgbClr val="000000">
                      <a:alpha val="43137"/>
                    </a:srgbClr>
                  </a:outerShdw>
                </a:effectLst>
              </a:defRPr>
            </a:lvl1pPr>
          </a:lstStyle>
          <a:p>
            <a:r>
              <a:rPr lang="en-US"/>
              <a:t>Click to edit Master title style</a:t>
            </a:r>
          </a:p>
        </p:txBody>
      </p:sp>
      <p:pic>
        <p:nvPicPr>
          <p:cNvPr id="3" name="Picture 2">
            <a:extLst>
              <a:ext uri="{FF2B5EF4-FFF2-40B4-BE49-F238E27FC236}">
                <a16:creationId xmlns:a16="http://schemas.microsoft.com/office/drawing/2014/main" id="{E4F7953F-1ACC-DC00-C907-851FCD6B78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014" y="-150321"/>
            <a:ext cx="3249450" cy="1231499"/>
          </a:xfrm>
          <a:prstGeom prst="rect">
            <a:avLst/>
          </a:prstGeom>
        </p:spPr>
      </p:pic>
      <p:grpSp>
        <p:nvGrpSpPr>
          <p:cNvPr id="24" name="Group 23">
            <a:extLst>
              <a:ext uri="{FF2B5EF4-FFF2-40B4-BE49-F238E27FC236}">
                <a16:creationId xmlns:a16="http://schemas.microsoft.com/office/drawing/2014/main" id="{B70EA5DA-B947-653D-8912-F2D513125BB2}"/>
              </a:ext>
            </a:extLst>
          </p:cNvPr>
          <p:cNvGrpSpPr/>
          <p:nvPr userDrawn="1"/>
        </p:nvGrpSpPr>
        <p:grpSpPr>
          <a:xfrm>
            <a:off x="-13020" y="6389931"/>
            <a:ext cx="9176753" cy="200055"/>
            <a:chOff x="-823" y="6601325"/>
            <a:chExt cx="9183128" cy="200055"/>
          </a:xfrm>
        </p:grpSpPr>
        <p:cxnSp>
          <p:nvCxnSpPr>
            <p:cNvPr id="25" name="Straight Connector 24">
              <a:extLst>
                <a:ext uri="{FF2B5EF4-FFF2-40B4-BE49-F238E27FC236}">
                  <a16:creationId xmlns:a16="http://schemas.microsoft.com/office/drawing/2014/main" id="{53DC60C6-DB1B-EA27-DAA5-6D5651E22DE3}"/>
                </a:ext>
              </a:extLst>
            </p:cNvPr>
            <p:cNvCxnSpPr>
              <a:cxnSpLocks/>
            </p:cNvCxnSpPr>
            <p:nvPr userDrawn="1"/>
          </p:nvCxnSpPr>
          <p:spPr>
            <a:xfrm flipV="1">
              <a:off x="-823" y="6624065"/>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0EFF4C9-7629-233A-E393-EBADDF9E8FC9}"/>
                </a:ext>
              </a:extLst>
            </p:cNvPr>
            <p:cNvSpPr txBox="1"/>
            <p:nvPr userDrawn="1"/>
          </p:nvSpPr>
          <p:spPr>
            <a:xfrm>
              <a:off x="3400361" y="6601325"/>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27" name="Straight Connector 26">
            <a:extLst>
              <a:ext uri="{FF2B5EF4-FFF2-40B4-BE49-F238E27FC236}">
                <a16:creationId xmlns:a16="http://schemas.microsoft.com/office/drawing/2014/main" id="{25A56150-4E0F-6B90-CA73-D8DDAA88CFBF}"/>
              </a:ext>
            </a:extLst>
          </p:cNvPr>
          <p:cNvCxnSpPr>
            <a:cxnSpLocks/>
          </p:cNvCxnSpPr>
          <p:nvPr userDrawn="1"/>
        </p:nvCxnSpPr>
        <p:spPr>
          <a:xfrm>
            <a:off x="-23576" y="6546952"/>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28" name="AMC">
            <a:extLst>
              <a:ext uri="{FF2B5EF4-FFF2-40B4-BE49-F238E27FC236}">
                <a16:creationId xmlns:a16="http://schemas.microsoft.com/office/drawing/2014/main" id="{B32B51D1-9381-9348-5F62-1C716BE418BD}"/>
              </a:ext>
            </a:extLst>
          </p:cNvPr>
          <p:cNvGrpSpPr>
            <a:grpSpLocks noChangeAspect="1"/>
          </p:cNvGrpSpPr>
          <p:nvPr userDrawn="1"/>
        </p:nvGrpSpPr>
        <p:grpSpPr bwMode="auto">
          <a:xfrm>
            <a:off x="7683773" y="6068543"/>
            <a:ext cx="577241" cy="677368"/>
            <a:chOff x="3311" y="1116"/>
            <a:chExt cx="1816" cy="2131"/>
          </a:xfrm>
        </p:grpSpPr>
        <p:sp>
          <p:nvSpPr>
            <p:cNvPr id="29" name="WHITE bkgrnd">
              <a:extLst>
                <a:ext uri="{FF2B5EF4-FFF2-40B4-BE49-F238E27FC236}">
                  <a16:creationId xmlns:a16="http://schemas.microsoft.com/office/drawing/2014/main" id="{D1AD9D57-9C19-42D2-F5D5-F2D7D6BF9D8E}"/>
                </a:ext>
              </a:extLst>
            </p:cNvPr>
            <p:cNvSpPr>
              <a:spLocks/>
            </p:cNvSpPr>
            <p:nvPr userDrawn="1"/>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30" name="BLACK outline">
              <a:extLst>
                <a:ext uri="{FF2B5EF4-FFF2-40B4-BE49-F238E27FC236}">
                  <a16:creationId xmlns:a16="http://schemas.microsoft.com/office/drawing/2014/main" id="{5C2DA171-42C9-B10F-4687-AB722E4194ED}"/>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31" name="BLUE">
              <a:extLst>
                <a:ext uri="{FF2B5EF4-FFF2-40B4-BE49-F238E27FC236}">
                  <a16:creationId xmlns:a16="http://schemas.microsoft.com/office/drawing/2014/main" id="{EDDFDC83-2940-AC24-788E-25BFB9CDE929}"/>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36" name="RED">
              <a:extLst>
                <a:ext uri="{FF2B5EF4-FFF2-40B4-BE49-F238E27FC236}">
                  <a16:creationId xmlns:a16="http://schemas.microsoft.com/office/drawing/2014/main" id="{18502D7B-D25A-4486-0C1A-230773E0B2FC}"/>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56" name="Picture 55">
            <a:extLst>
              <a:ext uri="{FF2B5EF4-FFF2-40B4-BE49-F238E27FC236}">
                <a16:creationId xmlns:a16="http://schemas.microsoft.com/office/drawing/2014/main" id="{5F17F949-F155-F6A6-A942-2610B79EA78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302398" y="6071040"/>
            <a:ext cx="715414" cy="673331"/>
          </a:xfrm>
          <a:prstGeom prst="rect">
            <a:avLst/>
          </a:prstGeom>
        </p:spPr>
      </p:pic>
      <p:pic>
        <p:nvPicPr>
          <p:cNvPr id="2" name="Picture 1" descr="800px-US-O10_insignia_svg.png">
            <a:extLst>
              <a:ext uri="{FF2B5EF4-FFF2-40B4-BE49-F238E27FC236}">
                <a16:creationId xmlns:a16="http://schemas.microsoft.com/office/drawing/2014/main" id="{282BC945-EBE1-0D37-18BA-631A8448181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3259437" y="6411889"/>
            <a:ext cx="510279" cy="157646"/>
          </a:xfrm>
          <a:prstGeom prst="rect">
            <a:avLst/>
          </a:prstGeom>
          <a:effectLst>
            <a:outerShdw blurRad="50800" dist="38100" dir="5400000" algn="tl" rotWithShape="0">
              <a:prstClr val="black">
                <a:alpha val="80000"/>
              </a:prstClr>
            </a:outerShdw>
          </a:effectLst>
        </p:spPr>
      </p:pic>
      <p:pic>
        <p:nvPicPr>
          <p:cNvPr id="6" name="Picture 5" descr="800px-US-O10_insignia_svg.png">
            <a:extLst>
              <a:ext uri="{FF2B5EF4-FFF2-40B4-BE49-F238E27FC236}">
                <a16:creationId xmlns:a16="http://schemas.microsoft.com/office/drawing/2014/main" id="{7E55220F-C0F1-3DC0-270F-474C03F3265B}"/>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5405167" y="6411889"/>
            <a:ext cx="510279" cy="157646"/>
          </a:xfrm>
          <a:prstGeom prst="rect">
            <a:avLst/>
          </a:prstGeom>
          <a:effectLst>
            <a:outerShdw blurRad="50800" dist="38100" dir="5400000" algn="tl" rotWithShape="0">
              <a:prstClr val="black">
                <a:alpha val="80000"/>
              </a:prstClr>
            </a:outerShdw>
          </a:effectLst>
        </p:spPr>
      </p:pic>
      <p:sp>
        <p:nvSpPr>
          <p:cNvPr id="8" name="Slide Number Placeholder 5">
            <a:extLst>
              <a:ext uri="{FF2B5EF4-FFF2-40B4-BE49-F238E27FC236}">
                <a16:creationId xmlns:a16="http://schemas.microsoft.com/office/drawing/2014/main" id="{F2676A61-B842-35BE-8BD1-18B2FB2C7958}"/>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a:solidFill>
                <a:schemeClr val="bg1"/>
              </a:solidFill>
              <a:latin typeface="+mn-lt"/>
            </a:endParaRPr>
          </a:p>
        </p:txBody>
      </p:sp>
      <p:sp>
        <p:nvSpPr>
          <p:cNvPr id="9" name="Classification bottom">
            <a:extLst>
              <a:ext uri="{FF2B5EF4-FFF2-40B4-BE49-F238E27FC236}">
                <a16:creationId xmlns:a16="http://schemas.microsoft.com/office/drawing/2014/main" id="{59110F65-88BE-35F9-31E8-23C71E3BA3E1}"/>
              </a:ext>
            </a:extLst>
          </p:cNvPr>
          <p:cNvSpPr txBox="1"/>
          <p:nvPr userDrawn="1"/>
        </p:nvSpPr>
        <p:spPr bwMode="black">
          <a:xfrm>
            <a:off x="8896371" y="6698385"/>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ea typeface="+mn-ea"/>
                <a:cs typeface="Arial" panose="020B0604020202020204" pitchFamily="34" charset="0"/>
              </a:rPr>
              <a:t>CUI</a:t>
            </a:r>
          </a:p>
        </p:txBody>
      </p:sp>
    </p:spTree>
    <p:extLst>
      <p:ext uri="{BB962C8B-B14F-4D97-AF65-F5344CB8AC3E}">
        <p14:creationId xmlns:p14="http://schemas.microsoft.com/office/powerpoint/2010/main" val="106822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Backup or Guidance Slide">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sp>
        <p:nvSpPr>
          <p:cNvPr id="16" name="Title Placeholder 1">
            <a:extLst>
              <a:ext uri="{FF2B5EF4-FFF2-40B4-BE49-F238E27FC236}">
                <a16:creationId xmlns:a16="http://schemas.microsoft.com/office/drawing/2014/main" id="{09DF6054-B237-90DD-28A7-36C8648E3680}"/>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a:t>Click to edit Master title style</a:t>
            </a:r>
          </a:p>
        </p:txBody>
      </p:sp>
      <p:pic>
        <p:nvPicPr>
          <p:cNvPr id="2" name="Picture 1">
            <a:extLst>
              <a:ext uri="{FF2B5EF4-FFF2-40B4-BE49-F238E27FC236}">
                <a16:creationId xmlns:a16="http://schemas.microsoft.com/office/drawing/2014/main" id="{2E214DC6-9BBF-4C4E-BD25-7BC713BB675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6422" y="-184438"/>
            <a:ext cx="2987444" cy="1132202"/>
          </a:xfrm>
          <a:prstGeom prst="rect">
            <a:avLst/>
          </a:prstGeom>
        </p:spPr>
      </p:pic>
      <p:sp>
        <p:nvSpPr>
          <p:cNvPr id="57" name="Rectangle 56">
            <a:extLst>
              <a:ext uri="{FF2B5EF4-FFF2-40B4-BE49-F238E27FC236}">
                <a16:creationId xmlns:a16="http://schemas.microsoft.com/office/drawing/2014/main" id="{591692FE-F3C4-57F8-5D6B-455D2A2C670D}"/>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1ED7CD6D-CB09-D30F-5FC8-A67147729950}"/>
              </a:ext>
            </a:extLst>
          </p:cNvPr>
          <p:cNvGrpSpPr/>
          <p:nvPr userDrawn="1"/>
        </p:nvGrpSpPr>
        <p:grpSpPr>
          <a:xfrm>
            <a:off x="-13020" y="6078647"/>
            <a:ext cx="9176753" cy="200055"/>
            <a:chOff x="-823" y="6611053"/>
            <a:chExt cx="9183128" cy="200055"/>
          </a:xfrm>
        </p:grpSpPr>
        <p:cxnSp>
          <p:nvCxnSpPr>
            <p:cNvPr id="59" name="Straight Connector 58">
              <a:extLst>
                <a:ext uri="{FF2B5EF4-FFF2-40B4-BE49-F238E27FC236}">
                  <a16:creationId xmlns:a16="http://schemas.microsoft.com/office/drawing/2014/main" id="{A8AEB47E-8792-A6B0-3070-595A822655DE}"/>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698581A-E668-2191-9588-C59389AAA445}"/>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1" name="Straight Connector 60">
            <a:extLst>
              <a:ext uri="{FF2B5EF4-FFF2-40B4-BE49-F238E27FC236}">
                <a16:creationId xmlns:a16="http://schemas.microsoft.com/office/drawing/2014/main" id="{52483D76-44D2-4EAF-BFCD-D6159C7638DC}"/>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2" name="AMC">
            <a:extLst>
              <a:ext uri="{FF2B5EF4-FFF2-40B4-BE49-F238E27FC236}">
                <a16:creationId xmlns:a16="http://schemas.microsoft.com/office/drawing/2014/main" id="{BF68FA4D-1CDB-F22C-5170-AAB139C58991}"/>
              </a:ext>
            </a:extLst>
          </p:cNvPr>
          <p:cNvGrpSpPr>
            <a:grpSpLocks noChangeAspect="1"/>
          </p:cNvGrpSpPr>
          <p:nvPr userDrawn="1"/>
        </p:nvGrpSpPr>
        <p:grpSpPr bwMode="auto">
          <a:xfrm>
            <a:off x="7683773" y="5747531"/>
            <a:ext cx="577241" cy="677368"/>
            <a:chOff x="3311" y="1116"/>
            <a:chExt cx="1816" cy="2131"/>
          </a:xfrm>
        </p:grpSpPr>
        <p:sp>
          <p:nvSpPr>
            <p:cNvPr id="63" name="WHITE bkgrnd">
              <a:extLst>
                <a:ext uri="{FF2B5EF4-FFF2-40B4-BE49-F238E27FC236}">
                  <a16:creationId xmlns:a16="http://schemas.microsoft.com/office/drawing/2014/main" id="{B1E205E7-5A87-165C-F88F-1A20B9310923}"/>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64" name="BLACK outline">
              <a:extLst>
                <a:ext uri="{FF2B5EF4-FFF2-40B4-BE49-F238E27FC236}">
                  <a16:creationId xmlns:a16="http://schemas.microsoft.com/office/drawing/2014/main" id="{D8FDE5D6-A1E9-2F27-98B7-2F3E844D5A2A}"/>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65" name="BLUE">
              <a:extLst>
                <a:ext uri="{FF2B5EF4-FFF2-40B4-BE49-F238E27FC236}">
                  <a16:creationId xmlns:a16="http://schemas.microsoft.com/office/drawing/2014/main" id="{23A3542B-CDFA-8967-A0FE-857C12445F51}"/>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66" name="RED">
              <a:extLst>
                <a:ext uri="{FF2B5EF4-FFF2-40B4-BE49-F238E27FC236}">
                  <a16:creationId xmlns:a16="http://schemas.microsoft.com/office/drawing/2014/main" id="{C53ED7ED-3C73-5539-3DB2-0D5317C02D3D}"/>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67" name="Picture 66">
            <a:extLst>
              <a:ext uri="{FF2B5EF4-FFF2-40B4-BE49-F238E27FC236}">
                <a16:creationId xmlns:a16="http://schemas.microsoft.com/office/drawing/2014/main" id="{6F8CE5CD-919D-7C5A-83B4-4DFE4719DD1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302398" y="5750028"/>
            <a:ext cx="715414" cy="673331"/>
          </a:xfrm>
          <a:prstGeom prst="rect">
            <a:avLst/>
          </a:prstGeom>
        </p:spPr>
      </p:pic>
      <p:pic>
        <p:nvPicPr>
          <p:cNvPr id="3" name="Picture 2" descr="800px-US-O10_insignia_svg.png">
            <a:extLst>
              <a:ext uri="{FF2B5EF4-FFF2-40B4-BE49-F238E27FC236}">
                <a16:creationId xmlns:a16="http://schemas.microsoft.com/office/drawing/2014/main" id="{47FB7A94-CA35-FF72-6851-1B19B83A1309}"/>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6" name="Picture 5" descr="800px-US-O10_insignia_svg.png">
            <a:extLst>
              <a:ext uri="{FF2B5EF4-FFF2-40B4-BE49-F238E27FC236}">
                <a16:creationId xmlns:a16="http://schemas.microsoft.com/office/drawing/2014/main" id="{6B952BAA-8F14-32F9-4A7D-8B1C3ED2A83B}"/>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
        <p:nvSpPr>
          <p:cNvPr id="8" name="Slide Number Placeholder 5">
            <a:extLst>
              <a:ext uri="{FF2B5EF4-FFF2-40B4-BE49-F238E27FC236}">
                <a16:creationId xmlns:a16="http://schemas.microsoft.com/office/drawing/2014/main" id="{D583926C-9E83-0F6C-E2FE-AB99D91EC82F}"/>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a:solidFill>
                <a:schemeClr val="bg1"/>
              </a:solidFill>
              <a:latin typeface="+mn-lt"/>
            </a:endParaRPr>
          </a:p>
        </p:txBody>
      </p:sp>
      <p:sp>
        <p:nvSpPr>
          <p:cNvPr id="9" name="Classification bottom">
            <a:extLst>
              <a:ext uri="{FF2B5EF4-FFF2-40B4-BE49-F238E27FC236}">
                <a16:creationId xmlns:a16="http://schemas.microsoft.com/office/drawing/2014/main" id="{297D576C-0928-C14D-C127-EE840DFA613C}"/>
              </a:ext>
            </a:extLst>
          </p:cNvPr>
          <p:cNvSpPr txBox="1"/>
          <p:nvPr userDrawn="1"/>
        </p:nvSpPr>
        <p:spPr bwMode="black">
          <a:xfrm>
            <a:off x="8896371" y="6698385"/>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ea typeface="+mn-ea"/>
                <a:cs typeface="Arial" panose="020B0604020202020204" pitchFamily="34" charset="0"/>
              </a:rPr>
              <a:t>CUI</a:t>
            </a:r>
          </a:p>
        </p:txBody>
      </p:sp>
    </p:spTree>
    <p:extLst>
      <p:ext uri="{BB962C8B-B14F-4D97-AF65-F5344CB8AC3E}">
        <p14:creationId xmlns:p14="http://schemas.microsoft.com/office/powerpoint/2010/main" val="187572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SC Title, Sub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961196"/>
            <a:ext cx="7772400" cy="480131"/>
          </a:xfrm>
          <a:prstGeom prst="rect">
            <a:avLst/>
          </a:prstGeom>
        </p:spPr>
        <p:txBody>
          <a:bodyPr vert="horz" lIns="182880" tIns="45720" rIns="91440" bIns="45720" rtlCol="0" anchor="t" anchorCtr="0">
            <a:spAutoFit/>
          </a:bodyPr>
          <a:lstStyle>
            <a:lvl1pPr>
              <a:defRPr lang="en-US" dirty="0"/>
            </a:lvl1pPr>
          </a:lstStyle>
          <a:p>
            <a:pPr lvl="0"/>
            <a:r>
              <a:rPr lang="en-US"/>
              <a:t>Click to edit Master title style</a:t>
            </a:r>
          </a:p>
        </p:txBody>
      </p:sp>
      <p:sp>
        <p:nvSpPr>
          <p:cNvPr id="3" name="Content Placeholder 2"/>
          <p:cNvSpPr>
            <a:spLocks noGrp="1"/>
          </p:cNvSpPr>
          <p:nvPr>
            <p:ph idx="1"/>
          </p:nvPr>
        </p:nvSpPr>
        <p:spPr>
          <a:xfrm>
            <a:off x="836761" y="1144468"/>
            <a:ext cx="7772400" cy="3657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800px-US-O10_insignia_svg.png">
            <a:extLst>
              <a:ext uri="{FF2B5EF4-FFF2-40B4-BE49-F238E27FC236}">
                <a16:creationId xmlns:a16="http://schemas.microsoft.com/office/drawing/2014/main" id="{8C18510A-69CD-B593-5D13-91349E4D5AB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3259437" y="6489165"/>
            <a:ext cx="510279" cy="157646"/>
          </a:xfrm>
          <a:prstGeom prst="rect">
            <a:avLst/>
          </a:prstGeom>
          <a:effectLst>
            <a:outerShdw blurRad="50800" dist="38100" dir="5400000" algn="tl" rotWithShape="0">
              <a:prstClr val="black">
                <a:alpha val="80000"/>
              </a:prstClr>
            </a:outerShdw>
          </a:effectLst>
        </p:spPr>
      </p:pic>
      <p:pic>
        <p:nvPicPr>
          <p:cNvPr id="5" name="Picture 4" descr="800px-US-O10_insignia_svg.png">
            <a:extLst>
              <a:ext uri="{FF2B5EF4-FFF2-40B4-BE49-F238E27FC236}">
                <a16:creationId xmlns:a16="http://schemas.microsoft.com/office/drawing/2014/main" id="{045794FA-DB91-BFAD-6E95-E0DC64CD874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5405167" y="6489165"/>
            <a:ext cx="510279" cy="157646"/>
          </a:xfrm>
          <a:prstGeom prst="rect">
            <a:avLst/>
          </a:prstGeom>
          <a:effectLst>
            <a:outerShdw blurRad="50800" dist="38100" dir="5400000" algn="tl" rotWithShape="0">
              <a:prstClr val="black">
                <a:alpha val="80000"/>
              </a:prstClr>
            </a:outerShdw>
          </a:effectLst>
        </p:spPr>
      </p:pic>
      <p:sp>
        <p:nvSpPr>
          <p:cNvPr id="6" name="Slide Number Placeholder 5">
            <a:extLst>
              <a:ext uri="{FF2B5EF4-FFF2-40B4-BE49-F238E27FC236}">
                <a16:creationId xmlns:a16="http://schemas.microsoft.com/office/drawing/2014/main" id="{4D517F3E-6AD9-0E5E-1C29-40DD959B53E5}"/>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a:solidFill>
                <a:schemeClr val="bg1"/>
              </a:solidFill>
              <a:latin typeface="+mn-lt"/>
            </a:endParaRPr>
          </a:p>
        </p:txBody>
      </p:sp>
      <p:sp>
        <p:nvSpPr>
          <p:cNvPr id="7" name="Classification bottom">
            <a:extLst>
              <a:ext uri="{FF2B5EF4-FFF2-40B4-BE49-F238E27FC236}">
                <a16:creationId xmlns:a16="http://schemas.microsoft.com/office/drawing/2014/main" id="{F57FF2C9-2DFE-EA78-C1C0-23CE4C2C9C89}"/>
              </a:ext>
            </a:extLst>
          </p:cNvPr>
          <p:cNvSpPr txBox="1"/>
          <p:nvPr userDrawn="1"/>
        </p:nvSpPr>
        <p:spPr bwMode="black">
          <a:xfrm>
            <a:off x="8896371" y="6698385"/>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a:ln>
                  <a:noFill/>
                </a:ln>
                <a:solidFill>
                  <a:schemeClr val="bg1"/>
                </a:solidFill>
                <a:effectLst/>
                <a:uLnTx/>
                <a:uFillTx/>
                <a:ea typeface="+mn-ea"/>
                <a:cs typeface="Arial" panose="020B0604020202020204" pitchFamily="34" charset="0"/>
              </a:rPr>
              <a:t>CUI</a:t>
            </a:r>
          </a:p>
        </p:txBody>
      </p:sp>
    </p:spTree>
    <p:extLst>
      <p:ext uri="{BB962C8B-B14F-4D97-AF65-F5344CB8AC3E}">
        <p14:creationId xmlns:p14="http://schemas.microsoft.com/office/powerpoint/2010/main" val="337244845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ransition Slide">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grpSp>
        <p:nvGrpSpPr>
          <p:cNvPr id="16" name="Group 15">
            <a:extLst>
              <a:ext uri="{FF2B5EF4-FFF2-40B4-BE49-F238E27FC236}">
                <a16:creationId xmlns:a16="http://schemas.microsoft.com/office/drawing/2014/main" id="{BE37461D-060E-0E01-F698-898A2E845818}"/>
              </a:ext>
            </a:extLst>
          </p:cNvPr>
          <p:cNvGrpSpPr/>
          <p:nvPr userDrawn="1"/>
        </p:nvGrpSpPr>
        <p:grpSpPr>
          <a:xfrm>
            <a:off x="-218" y="-3702"/>
            <a:ext cx="9144000" cy="6272048"/>
            <a:chOff x="-218" y="-3702"/>
            <a:chExt cx="9144000" cy="6272048"/>
          </a:xfrm>
        </p:grpSpPr>
        <p:pic>
          <p:nvPicPr>
            <p:cNvPr id="6" name="Picture 5">
              <a:extLst>
                <a:ext uri="{FF2B5EF4-FFF2-40B4-BE49-F238E27FC236}">
                  <a16:creationId xmlns:a16="http://schemas.microsoft.com/office/drawing/2014/main" id="{6A0DF8FC-1FC1-F06B-686A-BA2232F7D089}"/>
                </a:ext>
              </a:extLst>
            </p:cNvPr>
            <p:cNvPicPr>
              <a:picLocks noChangeAspect="1"/>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218" y="-3702"/>
              <a:ext cx="9144000" cy="6088866"/>
            </a:xfrm>
            <a:prstGeom prst="rect">
              <a:avLst/>
            </a:prstGeom>
            <a:effectLst/>
          </p:spPr>
        </p:pic>
        <p:sp>
          <p:nvSpPr>
            <p:cNvPr id="11" name="TextBox 10">
              <a:extLst>
                <a:ext uri="{FF2B5EF4-FFF2-40B4-BE49-F238E27FC236}">
                  <a16:creationId xmlns:a16="http://schemas.microsoft.com/office/drawing/2014/main" id="{EB94F49D-571E-1FDA-D1A4-7D853BFAF3B9}"/>
                </a:ext>
              </a:extLst>
            </p:cNvPr>
            <p:cNvSpPr txBox="1"/>
            <p:nvPr userDrawn="1"/>
          </p:nvSpPr>
          <p:spPr>
            <a:xfrm>
              <a:off x="3467621" y="6022125"/>
              <a:ext cx="2305952" cy="246221"/>
            </a:xfrm>
            <a:prstGeom prst="rect">
              <a:avLst/>
            </a:prstGeom>
            <a:noFill/>
          </p:spPr>
          <p:txBody>
            <a:bodyPr wrap="none" rtlCol="0">
              <a:spAutoFit/>
            </a:bodyPr>
            <a:lstStyle/>
            <a:p>
              <a:pPr algn="ctr"/>
              <a:r>
                <a:rPr lang="en-US" sz="1000" b="1">
                  <a:solidFill>
                    <a:schemeClr val="bg1"/>
                  </a:solidFill>
                  <a:latin typeface="Arial" panose="020B0604020202020204" pitchFamily="34" charset="0"/>
                  <a:ea typeface="Microsoft Sans Serif" panose="020B0604020202020204" pitchFamily="34" charset="0"/>
                  <a:cs typeface="Arial" panose="020B0604020202020204" pitchFamily="34" charset="0"/>
                </a:rPr>
                <a:t>***   We Are The Army’s Home   ***</a:t>
              </a:r>
            </a:p>
          </p:txBody>
        </p:sp>
      </p:grpSp>
      <p:sp>
        <p:nvSpPr>
          <p:cNvPr id="18" name="Title Placeholder 1">
            <a:extLst>
              <a:ext uri="{FF2B5EF4-FFF2-40B4-BE49-F238E27FC236}">
                <a16:creationId xmlns:a16="http://schemas.microsoft.com/office/drawing/2014/main" id="{BDB43B0A-8BF7-5A3B-6759-DD3F657F7A95}"/>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a:t>Click to edit Master title style</a:t>
            </a:r>
          </a:p>
        </p:txBody>
      </p:sp>
      <p:sp>
        <p:nvSpPr>
          <p:cNvPr id="62" name="Rectangle 61">
            <a:extLst>
              <a:ext uri="{FF2B5EF4-FFF2-40B4-BE49-F238E27FC236}">
                <a16:creationId xmlns:a16="http://schemas.microsoft.com/office/drawing/2014/main" id="{636438DE-FB3D-50B6-8DC3-FBAFAB6288BC}"/>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E7EAC9B2-7494-89AF-A05A-378B57195B79}"/>
              </a:ext>
            </a:extLst>
          </p:cNvPr>
          <p:cNvGrpSpPr/>
          <p:nvPr userDrawn="1"/>
        </p:nvGrpSpPr>
        <p:grpSpPr>
          <a:xfrm>
            <a:off x="-13020" y="6078647"/>
            <a:ext cx="9176753" cy="200055"/>
            <a:chOff x="-823" y="6611053"/>
            <a:chExt cx="9183128" cy="200055"/>
          </a:xfrm>
        </p:grpSpPr>
        <p:cxnSp>
          <p:nvCxnSpPr>
            <p:cNvPr id="64" name="Straight Connector 63">
              <a:extLst>
                <a:ext uri="{FF2B5EF4-FFF2-40B4-BE49-F238E27FC236}">
                  <a16:creationId xmlns:a16="http://schemas.microsoft.com/office/drawing/2014/main" id="{AFDB1245-86B0-8404-BB33-D45B59BA0769}"/>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72A2FDAC-2600-36A8-BDEF-1F698396560B}"/>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endParaRPr>
            </a:p>
          </p:txBody>
        </p:sp>
      </p:grpSp>
      <p:cxnSp>
        <p:nvCxnSpPr>
          <p:cNvPr id="66" name="Straight Connector 65">
            <a:extLst>
              <a:ext uri="{FF2B5EF4-FFF2-40B4-BE49-F238E27FC236}">
                <a16:creationId xmlns:a16="http://schemas.microsoft.com/office/drawing/2014/main" id="{E18B3903-E7BB-A6F5-0E42-3FD9356BC19F}"/>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B6A98BE3-78D8-4050-B868-ACA176827791}"/>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a:solidFill>
                <a:schemeClr val="bg1"/>
              </a:solidFill>
              <a:latin typeface="+mn-lt"/>
            </a:endParaRPr>
          </a:p>
        </p:txBody>
      </p:sp>
      <p:sp>
        <p:nvSpPr>
          <p:cNvPr id="9" name="Classification bottom">
            <a:extLst>
              <a:ext uri="{FF2B5EF4-FFF2-40B4-BE49-F238E27FC236}">
                <a16:creationId xmlns:a16="http://schemas.microsoft.com/office/drawing/2014/main" id="{17E12206-BA49-43AF-6413-B37072FF10AF}"/>
              </a:ext>
            </a:extLst>
          </p:cNvPr>
          <p:cNvSpPr txBox="1"/>
          <p:nvPr userDrawn="1"/>
        </p:nvSpPr>
        <p:spPr bwMode="black">
          <a:xfrm>
            <a:off x="8896371" y="6698385"/>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a:ln>
                <a:noFill/>
              </a:ln>
              <a:solidFill>
                <a:schemeClr val="bg1"/>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243339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ransition Slide 2">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pic>
        <p:nvPicPr>
          <p:cNvPr id="2" name="Picture 1">
            <a:extLst>
              <a:ext uri="{FF2B5EF4-FFF2-40B4-BE49-F238E27FC236}">
                <a16:creationId xmlns:a16="http://schemas.microsoft.com/office/drawing/2014/main" id="{B79901A9-059A-1BD5-62C2-0A8043C01D22}"/>
              </a:ext>
            </a:extLst>
          </p:cNvPr>
          <p:cNvPicPr>
            <a:picLocks noChangeAspect="1"/>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294" y="0"/>
            <a:ext cx="9147291" cy="6163056"/>
          </a:xfrm>
          <a:prstGeom prst="rect">
            <a:avLst/>
          </a:prstGeom>
          <a:noFill/>
          <a:effectLst/>
        </p:spPr>
      </p:pic>
      <p:sp>
        <p:nvSpPr>
          <p:cNvPr id="18" name="Title Placeholder 1">
            <a:extLst>
              <a:ext uri="{FF2B5EF4-FFF2-40B4-BE49-F238E27FC236}">
                <a16:creationId xmlns:a16="http://schemas.microsoft.com/office/drawing/2014/main" id="{EBF2B9F2-660D-BA44-21B7-FC095FAC79FC}"/>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a:t>Click to edit Master title style</a:t>
            </a:r>
          </a:p>
        </p:txBody>
      </p:sp>
      <p:sp>
        <p:nvSpPr>
          <p:cNvPr id="63" name="Rectangle 62">
            <a:extLst>
              <a:ext uri="{FF2B5EF4-FFF2-40B4-BE49-F238E27FC236}">
                <a16:creationId xmlns:a16="http://schemas.microsoft.com/office/drawing/2014/main" id="{6E629478-BE70-6454-70DB-E179407A3356}"/>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9F4E2C0B-5996-E71E-F239-A8D7327DB979}"/>
              </a:ext>
            </a:extLst>
          </p:cNvPr>
          <p:cNvGrpSpPr/>
          <p:nvPr userDrawn="1"/>
        </p:nvGrpSpPr>
        <p:grpSpPr>
          <a:xfrm>
            <a:off x="-13020" y="6078647"/>
            <a:ext cx="9176753" cy="200055"/>
            <a:chOff x="-823" y="6611053"/>
            <a:chExt cx="9183128" cy="200055"/>
          </a:xfrm>
        </p:grpSpPr>
        <p:cxnSp>
          <p:nvCxnSpPr>
            <p:cNvPr id="65" name="Straight Connector 64">
              <a:extLst>
                <a:ext uri="{FF2B5EF4-FFF2-40B4-BE49-F238E27FC236}">
                  <a16:creationId xmlns:a16="http://schemas.microsoft.com/office/drawing/2014/main" id="{AE0569D9-CE41-9E0F-5C0E-43E5E9E12D79}"/>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74AD0BCB-0118-34D1-4861-49565EBED9AC}"/>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endParaRPr>
            </a:p>
          </p:txBody>
        </p:sp>
      </p:grpSp>
      <p:cxnSp>
        <p:nvCxnSpPr>
          <p:cNvPr id="67" name="Straight Connector 66">
            <a:extLst>
              <a:ext uri="{FF2B5EF4-FFF2-40B4-BE49-F238E27FC236}">
                <a16:creationId xmlns:a16="http://schemas.microsoft.com/office/drawing/2014/main" id="{E82408E0-3458-4F49-D62A-ABBA6AA76C24}"/>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5C4F9A47-6724-ED12-4A66-6F30AA1DF75E}"/>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a:solidFill>
                <a:schemeClr val="bg1"/>
              </a:solidFill>
              <a:latin typeface="+mn-lt"/>
            </a:endParaRPr>
          </a:p>
        </p:txBody>
      </p:sp>
    </p:spTree>
    <p:extLst>
      <p:ext uri="{BB962C8B-B14F-4D97-AF65-F5344CB8AC3E}">
        <p14:creationId xmlns:p14="http://schemas.microsoft.com/office/powerpoint/2010/main" val="28467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ransition Slide 3">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pic>
        <p:nvPicPr>
          <p:cNvPr id="6" name="Picture 5">
            <a:extLst>
              <a:ext uri="{FF2B5EF4-FFF2-40B4-BE49-F238E27FC236}">
                <a16:creationId xmlns:a16="http://schemas.microsoft.com/office/drawing/2014/main" id="{0D6E72D7-AE84-4CF4-0576-8690654676E5}"/>
              </a:ext>
            </a:extLst>
          </p:cNvPr>
          <p:cNvPicPr>
            <a:picLocks/>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0" y="0"/>
            <a:ext cx="9144000" cy="6163056"/>
          </a:xfrm>
          <a:prstGeom prst="rect">
            <a:avLst/>
          </a:prstGeom>
          <a:effectLst/>
        </p:spPr>
      </p:pic>
      <p:sp>
        <p:nvSpPr>
          <p:cNvPr id="2" name="Title Placeholder 1">
            <a:extLst>
              <a:ext uri="{FF2B5EF4-FFF2-40B4-BE49-F238E27FC236}">
                <a16:creationId xmlns:a16="http://schemas.microsoft.com/office/drawing/2014/main" id="{937873A0-3ADE-C3FC-7042-731AA7F92118}"/>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a:t>Click to edit Master title style</a:t>
            </a:r>
          </a:p>
        </p:txBody>
      </p:sp>
      <p:sp>
        <p:nvSpPr>
          <p:cNvPr id="64" name="Rectangle 63">
            <a:extLst>
              <a:ext uri="{FF2B5EF4-FFF2-40B4-BE49-F238E27FC236}">
                <a16:creationId xmlns:a16="http://schemas.microsoft.com/office/drawing/2014/main" id="{0BEAE806-8572-34EB-D87C-6C96E7D86EC9}"/>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01BC4870-D1D4-B6A9-1BE5-C2BFEA64A9EE}"/>
              </a:ext>
            </a:extLst>
          </p:cNvPr>
          <p:cNvGrpSpPr/>
          <p:nvPr userDrawn="1"/>
        </p:nvGrpSpPr>
        <p:grpSpPr>
          <a:xfrm>
            <a:off x="-13020" y="6078647"/>
            <a:ext cx="9176753" cy="200055"/>
            <a:chOff x="-823" y="6611053"/>
            <a:chExt cx="9183128" cy="200055"/>
          </a:xfrm>
        </p:grpSpPr>
        <p:cxnSp>
          <p:nvCxnSpPr>
            <p:cNvPr id="66" name="Straight Connector 65">
              <a:extLst>
                <a:ext uri="{FF2B5EF4-FFF2-40B4-BE49-F238E27FC236}">
                  <a16:creationId xmlns:a16="http://schemas.microsoft.com/office/drawing/2014/main" id="{203498AF-EB7F-ED8B-B4FA-922DA01D3E3E}"/>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BD4A638E-B4A0-63B2-302F-818978040F6E}"/>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endParaRPr>
            </a:p>
          </p:txBody>
        </p:sp>
      </p:grpSp>
      <p:cxnSp>
        <p:nvCxnSpPr>
          <p:cNvPr id="68" name="Straight Connector 67">
            <a:extLst>
              <a:ext uri="{FF2B5EF4-FFF2-40B4-BE49-F238E27FC236}">
                <a16:creationId xmlns:a16="http://schemas.microsoft.com/office/drawing/2014/main" id="{034B5A96-35C8-F57B-5A3C-1371940A421D}"/>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42EE63A-2485-1534-E07C-742CAC9160E5}"/>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a:solidFill>
                <a:schemeClr val="bg1"/>
              </a:solidFill>
              <a:latin typeface="+mn-lt"/>
            </a:endParaRPr>
          </a:p>
        </p:txBody>
      </p:sp>
      <p:sp>
        <p:nvSpPr>
          <p:cNvPr id="11" name="Classification bottom">
            <a:extLst>
              <a:ext uri="{FF2B5EF4-FFF2-40B4-BE49-F238E27FC236}">
                <a16:creationId xmlns:a16="http://schemas.microsoft.com/office/drawing/2014/main" id="{6AB13D19-CD0B-93C9-2BEF-E358DE162A6D}"/>
              </a:ext>
            </a:extLst>
          </p:cNvPr>
          <p:cNvSpPr txBox="1"/>
          <p:nvPr userDrawn="1"/>
        </p:nvSpPr>
        <p:spPr bwMode="black">
          <a:xfrm>
            <a:off x="8896371" y="6698385"/>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a:ln>
                <a:noFill/>
              </a:ln>
              <a:solidFill>
                <a:schemeClr val="bg1"/>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176813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ransition Slide 4">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pic>
        <p:nvPicPr>
          <p:cNvPr id="6" name="Picture 5">
            <a:extLst>
              <a:ext uri="{FF2B5EF4-FFF2-40B4-BE49-F238E27FC236}">
                <a16:creationId xmlns:a16="http://schemas.microsoft.com/office/drawing/2014/main" id="{A17ED2AF-F1C6-0FD2-CD56-6A55A37D1C06}"/>
              </a:ext>
            </a:extLst>
          </p:cNvPr>
          <p:cNvPicPr>
            <a:picLocks/>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0" y="-381"/>
            <a:ext cx="9144000" cy="6163056"/>
          </a:xfrm>
          <a:prstGeom prst="rect">
            <a:avLst/>
          </a:prstGeom>
          <a:effectLst/>
        </p:spPr>
      </p:pic>
      <p:sp>
        <p:nvSpPr>
          <p:cNvPr id="3" name="Title Placeholder 1">
            <a:extLst>
              <a:ext uri="{FF2B5EF4-FFF2-40B4-BE49-F238E27FC236}">
                <a16:creationId xmlns:a16="http://schemas.microsoft.com/office/drawing/2014/main" id="{77B26595-AFF1-A461-53CB-843A2D157E80}"/>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a:t>Click to edit Master title style</a:t>
            </a:r>
          </a:p>
        </p:txBody>
      </p:sp>
      <p:sp>
        <p:nvSpPr>
          <p:cNvPr id="64" name="Rectangle 63">
            <a:extLst>
              <a:ext uri="{FF2B5EF4-FFF2-40B4-BE49-F238E27FC236}">
                <a16:creationId xmlns:a16="http://schemas.microsoft.com/office/drawing/2014/main" id="{7E59FB3B-B516-CAA0-1456-32CEC67334BF}"/>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99AFC963-87A0-347B-7756-1C61058FA917}"/>
              </a:ext>
            </a:extLst>
          </p:cNvPr>
          <p:cNvGrpSpPr/>
          <p:nvPr userDrawn="1"/>
        </p:nvGrpSpPr>
        <p:grpSpPr>
          <a:xfrm>
            <a:off x="-13020" y="6078647"/>
            <a:ext cx="9176753" cy="200055"/>
            <a:chOff x="-823" y="6611053"/>
            <a:chExt cx="9183128" cy="200055"/>
          </a:xfrm>
        </p:grpSpPr>
        <p:cxnSp>
          <p:nvCxnSpPr>
            <p:cNvPr id="66" name="Straight Connector 65">
              <a:extLst>
                <a:ext uri="{FF2B5EF4-FFF2-40B4-BE49-F238E27FC236}">
                  <a16:creationId xmlns:a16="http://schemas.microsoft.com/office/drawing/2014/main" id="{9A049219-FF67-DAE6-8B36-EF12D1DEFDB5}"/>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95FEE851-7B66-1209-F64D-0C885522C3C8}"/>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endParaRPr>
            </a:p>
          </p:txBody>
        </p:sp>
      </p:grpSp>
      <p:cxnSp>
        <p:nvCxnSpPr>
          <p:cNvPr id="68" name="Straight Connector 67">
            <a:extLst>
              <a:ext uri="{FF2B5EF4-FFF2-40B4-BE49-F238E27FC236}">
                <a16:creationId xmlns:a16="http://schemas.microsoft.com/office/drawing/2014/main" id="{2B0A9FB9-1C2B-4638-1AF7-76CE2394CCF5}"/>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8202F7D7-A8EA-0CCC-E42F-DBFD4A65876A}"/>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a:solidFill>
                <a:schemeClr val="bg1"/>
              </a:solidFill>
              <a:latin typeface="+mn-lt"/>
            </a:endParaRPr>
          </a:p>
        </p:txBody>
      </p:sp>
      <p:sp>
        <p:nvSpPr>
          <p:cNvPr id="11" name="Classification bottom">
            <a:extLst>
              <a:ext uri="{FF2B5EF4-FFF2-40B4-BE49-F238E27FC236}">
                <a16:creationId xmlns:a16="http://schemas.microsoft.com/office/drawing/2014/main" id="{F9A6B0E4-A77C-8B5A-C7CD-0AD35208C3A6}"/>
              </a:ext>
            </a:extLst>
          </p:cNvPr>
          <p:cNvSpPr txBox="1"/>
          <p:nvPr userDrawn="1"/>
        </p:nvSpPr>
        <p:spPr bwMode="black">
          <a:xfrm>
            <a:off x="8896371" y="6698385"/>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a:ln>
                <a:noFill/>
              </a:ln>
              <a:solidFill>
                <a:schemeClr val="bg1"/>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230659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ackup or Guidance Slide">
    <p:bg>
      <p:bgPr>
        <a:solidFill>
          <a:srgbClr val="221F20"/>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sp>
        <p:nvSpPr>
          <p:cNvPr id="16" name="Title Placeholder 1">
            <a:extLst>
              <a:ext uri="{FF2B5EF4-FFF2-40B4-BE49-F238E27FC236}">
                <a16:creationId xmlns:a16="http://schemas.microsoft.com/office/drawing/2014/main" id="{09DF6054-B237-90DD-28A7-36C8648E3680}"/>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bg1"/>
                </a:solidFill>
                <a:effectLst>
                  <a:outerShdw blurRad="38100" dist="38100" dir="2700000" algn="tl">
                    <a:srgbClr val="000000">
                      <a:alpha val="43137"/>
                    </a:srgbClr>
                  </a:outerShdw>
                </a:effectLst>
              </a:defRPr>
            </a:lvl1pPr>
          </a:lstStyle>
          <a:p>
            <a:r>
              <a:rPr lang="en-US"/>
              <a:t>Click to edit Master title style</a:t>
            </a:r>
          </a:p>
        </p:txBody>
      </p:sp>
      <p:grpSp>
        <p:nvGrpSpPr>
          <p:cNvPr id="24" name="Group 23">
            <a:extLst>
              <a:ext uri="{FF2B5EF4-FFF2-40B4-BE49-F238E27FC236}">
                <a16:creationId xmlns:a16="http://schemas.microsoft.com/office/drawing/2014/main" id="{B70EA5DA-B947-653D-8912-F2D513125BB2}"/>
              </a:ext>
            </a:extLst>
          </p:cNvPr>
          <p:cNvGrpSpPr/>
          <p:nvPr userDrawn="1"/>
        </p:nvGrpSpPr>
        <p:grpSpPr>
          <a:xfrm>
            <a:off x="-13020" y="6389931"/>
            <a:ext cx="9176753" cy="200055"/>
            <a:chOff x="-823" y="6601325"/>
            <a:chExt cx="9183128" cy="200055"/>
          </a:xfrm>
        </p:grpSpPr>
        <p:cxnSp>
          <p:nvCxnSpPr>
            <p:cNvPr id="25" name="Straight Connector 24">
              <a:extLst>
                <a:ext uri="{FF2B5EF4-FFF2-40B4-BE49-F238E27FC236}">
                  <a16:creationId xmlns:a16="http://schemas.microsoft.com/office/drawing/2014/main" id="{53DC60C6-DB1B-EA27-DAA5-6D5651E22DE3}"/>
                </a:ext>
              </a:extLst>
            </p:cNvPr>
            <p:cNvCxnSpPr>
              <a:cxnSpLocks/>
            </p:cNvCxnSpPr>
            <p:nvPr userDrawn="1"/>
          </p:nvCxnSpPr>
          <p:spPr>
            <a:xfrm flipV="1">
              <a:off x="-823" y="6624065"/>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0EFF4C9-7629-233A-E393-EBADDF9E8FC9}"/>
                </a:ext>
              </a:extLst>
            </p:cNvPr>
            <p:cNvSpPr txBox="1"/>
            <p:nvPr userDrawn="1"/>
          </p:nvSpPr>
          <p:spPr>
            <a:xfrm>
              <a:off x="3400361" y="6601325"/>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endParaRPr>
            </a:p>
          </p:txBody>
        </p:sp>
      </p:grpSp>
      <p:cxnSp>
        <p:nvCxnSpPr>
          <p:cNvPr id="27" name="Straight Connector 26">
            <a:extLst>
              <a:ext uri="{FF2B5EF4-FFF2-40B4-BE49-F238E27FC236}">
                <a16:creationId xmlns:a16="http://schemas.microsoft.com/office/drawing/2014/main" id="{25A56150-4E0F-6B90-CA73-D8DDAA88CFBF}"/>
              </a:ext>
            </a:extLst>
          </p:cNvPr>
          <p:cNvCxnSpPr>
            <a:cxnSpLocks/>
          </p:cNvCxnSpPr>
          <p:nvPr userDrawn="1"/>
        </p:nvCxnSpPr>
        <p:spPr>
          <a:xfrm>
            <a:off x="-23576" y="6546952"/>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F2676A61-B842-35BE-8BD1-18B2FB2C7958}"/>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a:solidFill>
                <a:schemeClr val="bg1"/>
              </a:solidFill>
              <a:latin typeface="+mn-lt"/>
            </a:endParaRPr>
          </a:p>
        </p:txBody>
      </p:sp>
    </p:spTree>
    <p:extLst>
      <p:ext uri="{BB962C8B-B14F-4D97-AF65-F5344CB8AC3E}">
        <p14:creationId xmlns:p14="http://schemas.microsoft.com/office/powerpoint/2010/main" val="106822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Backup or Guidance Slide">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sp>
        <p:nvSpPr>
          <p:cNvPr id="16" name="Title Placeholder 1">
            <a:extLst>
              <a:ext uri="{FF2B5EF4-FFF2-40B4-BE49-F238E27FC236}">
                <a16:creationId xmlns:a16="http://schemas.microsoft.com/office/drawing/2014/main" id="{09DF6054-B237-90DD-28A7-36C8648E3680}"/>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a:t>Click to edit Master title style</a:t>
            </a:r>
          </a:p>
        </p:txBody>
      </p:sp>
      <p:sp>
        <p:nvSpPr>
          <p:cNvPr id="57" name="Rectangle 56">
            <a:extLst>
              <a:ext uri="{FF2B5EF4-FFF2-40B4-BE49-F238E27FC236}">
                <a16:creationId xmlns:a16="http://schemas.microsoft.com/office/drawing/2014/main" id="{591692FE-F3C4-57F8-5D6B-455D2A2C670D}"/>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1ED7CD6D-CB09-D30F-5FC8-A67147729950}"/>
              </a:ext>
            </a:extLst>
          </p:cNvPr>
          <p:cNvGrpSpPr/>
          <p:nvPr userDrawn="1"/>
        </p:nvGrpSpPr>
        <p:grpSpPr>
          <a:xfrm>
            <a:off x="-13020" y="6078647"/>
            <a:ext cx="9176753" cy="200055"/>
            <a:chOff x="-823" y="6611053"/>
            <a:chExt cx="9183128" cy="200055"/>
          </a:xfrm>
        </p:grpSpPr>
        <p:cxnSp>
          <p:nvCxnSpPr>
            <p:cNvPr id="59" name="Straight Connector 58">
              <a:extLst>
                <a:ext uri="{FF2B5EF4-FFF2-40B4-BE49-F238E27FC236}">
                  <a16:creationId xmlns:a16="http://schemas.microsoft.com/office/drawing/2014/main" id="{A8AEB47E-8792-A6B0-3070-595A822655DE}"/>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698581A-E668-2191-9588-C59389AAA445}"/>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endParaRPr>
            </a:p>
          </p:txBody>
        </p:sp>
      </p:grpSp>
      <p:cxnSp>
        <p:nvCxnSpPr>
          <p:cNvPr id="61" name="Straight Connector 60">
            <a:extLst>
              <a:ext uri="{FF2B5EF4-FFF2-40B4-BE49-F238E27FC236}">
                <a16:creationId xmlns:a16="http://schemas.microsoft.com/office/drawing/2014/main" id="{52483D76-44D2-4EAF-BFCD-D6159C7638DC}"/>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D583926C-9E83-0F6C-E2FE-AB99D91EC82F}"/>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a:solidFill>
                <a:schemeClr val="bg1"/>
              </a:solidFill>
              <a:latin typeface="+mn-lt"/>
            </a:endParaRPr>
          </a:p>
        </p:txBody>
      </p:sp>
      <p:sp>
        <p:nvSpPr>
          <p:cNvPr id="9" name="Classification bottom">
            <a:extLst>
              <a:ext uri="{FF2B5EF4-FFF2-40B4-BE49-F238E27FC236}">
                <a16:creationId xmlns:a16="http://schemas.microsoft.com/office/drawing/2014/main" id="{297D576C-0928-C14D-C127-EE840DFA613C}"/>
              </a:ext>
            </a:extLst>
          </p:cNvPr>
          <p:cNvSpPr txBox="1"/>
          <p:nvPr userDrawn="1"/>
        </p:nvSpPr>
        <p:spPr bwMode="black">
          <a:xfrm>
            <a:off x="8896371" y="6698385"/>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a:ln>
                <a:noFill/>
              </a:ln>
              <a:solidFill>
                <a:schemeClr val="bg1"/>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187572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SC Title, Sub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961196"/>
            <a:ext cx="7772400" cy="480131"/>
          </a:xfrm>
          <a:prstGeom prst="rect">
            <a:avLst/>
          </a:prstGeom>
        </p:spPr>
        <p:txBody>
          <a:bodyPr vert="horz" lIns="182880" tIns="45720" rIns="91440" bIns="45720" rtlCol="0" anchor="t" anchorCtr="0">
            <a:spAutoFit/>
          </a:bodyPr>
          <a:lstStyle>
            <a:lvl1pPr>
              <a:defRPr lang="en-US" dirty="0"/>
            </a:lvl1pPr>
          </a:lstStyle>
          <a:p>
            <a:pPr lvl="0"/>
            <a:r>
              <a:rPr lang="en-US"/>
              <a:t>Click to edit Master title style</a:t>
            </a:r>
          </a:p>
        </p:txBody>
      </p:sp>
      <p:sp>
        <p:nvSpPr>
          <p:cNvPr id="3" name="Content Placeholder 2"/>
          <p:cNvSpPr>
            <a:spLocks noGrp="1"/>
          </p:cNvSpPr>
          <p:nvPr>
            <p:ph idx="1"/>
          </p:nvPr>
        </p:nvSpPr>
        <p:spPr>
          <a:xfrm>
            <a:off x="836761" y="1144468"/>
            <a:ext cx="7772400" cy="3657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517F3E-6AD9-0E5E-1C29-40DD959B53E5}"/>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a:solidFill>
                <a:schemeClr val="bg1"/>
              </a:solidFill>
              <a:latin typeface="+mn-lt"/>
            </a:endParaRPr>
          </a:p>
        </p:txBody>
      </p:sp>
    </p:spTree>
    <p:extLst>
      <p:ext uri="{BB962C8B-B14F-4D97-AF65-F5344CB8AC3E}">
        <p14:creationId xmlns:p14="http://schemas.microsoft.com/office/powerpoint/2010/main" val="337244845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7.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6.png"/><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0CFB2E1-B8E0-B1DC-C539-527F339F520A}"/>
              </a:ext>
            </a:extLst>
          </p:cNvPr>
          <p:cNvSpPr>
            <a:spLocks noGrp="1" noRot="1" noMove="1" noResize="1" noEditPoints="1" noAdjustHandles="1" noChangeArrowheads="1" noChangeShapeType="1"/>
          </p:cNvSpPr>
          <p:nvPr userDrawn="1"/>
        </p:nvSpPr>
        <p:spPr>
          <a:xfrm>
            <a:off x="-8792" y="6476846"/>
            <a:ext cx="9152792" cy="369151"/>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C5178AA-3A40-97F5-BAC2-654CDE2AFD0E}"/>
              </a:ext>
            </a:extLst>
          </p:cNvPr>
          <p:cNvCxnSpPr>
            <a:cxnSpLocks/>
          </p:cNvCxnSpPr>
          <p:nvPr userDrawn="1"/>
        </p:nvCxnSpPr>
        <p:spPr>
          <a:xfrm flipV="1">
            <a:off x="-13020" y="6500649"/>
            <a:ext cx="9176753" cy="3346"/>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352" name="Group 351" hidden="1"/>
          <p:cNvGrpSpPr/>
          <p:nvPr userDrawn="1"/>
        </p:nvGrpSpPr>
        <p:grpSpPr>
          <a:xfrm>
            <a:off x="-2847091" y="1573213"/>
            <a:ext cx="14838183" cy="4480560"/>
            <a:chOff x="-2847091" y="1573213"/>
            <a:chExt cx="14838183" cy="4480560"/>
          </a:xfrm>
        </p:grpSpPr>
        <p:sp>
          <p:nvSpPr>
            <p:cNvPr id="151" name="Freeform 5"/>
            <p:cNvSpPr>
              <a:spLocks/>
            </p:cNvSpPr>
            <p:nvPr userDrawn="1"/>
          </p:nvSpPr>
          <p:spPr bwMode="auto">
            <a:xfrm>
              <a:off x="-2120535" y="4903087"/>
              <a:ext cx="317135" cy="319129"/>
            </a:xfrm>
            <a:custGeom>
              <a:avLst/>
              <a:gdLst>
                <a:gd name="T0" fmla="*/ 55 w 148"/>
                <a:gd name="T1" fmla="*/ 131 h 137"/>
                <a:gd name="T2" fmla="*/ 61 w 148"/>
                <a:gd name="T3" fmla="*/ 128 h 137"/>
                <a:gd name="T4" fmla="*/ 67 w 148"/>
                <a:gd name="T5" fmla="*/ 136 h 137"/>
                <a:gd name="T6" fmla="*/ 82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0 w 148"/>
                <a:gd name="T55" fmla="*/ 81 h 137"/>
                <a:gd name="T56" fmla="*/ 34 w 148"/>
                <a:gd name="T57" fmla="*/ 97 h 137"/>
                <a:gd name="T58" fmla="*/ 42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1" y="128"/>
                  </a:cubicBezTo>
                  <a:cubicBezTo>
                    <a:pt x="64" y="131"/>
                    <a:pt x="63" y="136"/>
                    <a:pt x="67" y="136"/>
                  </a:cubicBezTo>
                  <a:cubicBezTo>
                    <a:pt x="72" y="136"/>
                    <a:pt x="81" y="137"/>
                    <a:pt x="82"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3" y="14"/>
                    <a:pt x="137" y="10"/>
                    <a:pt x="140" y="10"/>
                  </a:cubicBezTo>
                  <a:cubicBezTo>
                    <a:pt x="142" y="10"/>
                    <a:pt x="145" y="10"/>
                    <a:pt x="148" y="9"/>
                  </a:cubicBezTo>
                  <a:cubicBezTo>
                    <a:pt x="147"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0"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5" y="32"/>
                    <a:pt x="18" y="40"/>
                  </a:cubicBezTo>
                  <a:cubicBezTo>
                    <a:pt x="21" y="48"/>
                    <a:pt x="28" y="56"/>
                    <a:pt x="30" y="62"/>
                  </a:cubicBezTo>
                  <a:cubicBezTo>
                    <a:pt x="32" y="68"/>
                    <a:pt x="28" y="77"/>
                    <a:pt x="30" y="81"/>
                  </a:cubicBezTo>
                  <a:cubicBezTo>
                    <a:pt x="32" y="84"/>
                    <a:pt x="33" y="91"/>
                    <a:pt x="34" y="97"/>
                  </a:cubicBezTo>
                  <a:cubicBezTo>
                    <a:pt x="36" y="104"/>
                    <a:pt x="36" y="118"/>
                    <a:pt x="42" y="124"/>
                  </a:cubicBezTo>
                  <a:cubicBezTo>
                    <a:pt x="45" y="126"/>
                    <a:pt x="47"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Freeform 6"/>
            <p:cNvSpPr>
              <a:spLocks/>
            </p:cNvSpPr>
            <p:nvPr userDrawn="1"/>
          </p:nvSpPr>
          <p:spPr bwMode="auto">
            <a:xfrm>
              <a:off x="-1803401" y="4868440"/>
              <a:ext cx="197999" cy="175065"/>
            </a:xfrm>
            <a:custGeom>
              <a:avLst/>
              <a:gdLst>
                <a:gd name="T0" fmla="*/ 62 w 93"/>
                <a:gd name="T1" fmla="*/ 3 h 75"/>
                <a:gd name="T2" fmla="*/ 60 w 93"/>
                <a:gd name="T3" fmla="*/ 0 h 75"/>
                <a:gd name="T4" fmla="*/ 50 w 93"/>
                <a:gd name="T5" fmla="*/ 0 h 75"/>
                <a:gd name="T6" fmla="*/ 44 w 93"/>
                <a:gd name="T7" fmla="*/ 6 h 75"/>
                <a:gd name="T8" fmla="*/ 33 w 93"/>
                <a:gd name="T9" fmla="*/ 13 h 75"/>
                <a:gd name="T10" fmla="*/ 21 w 93"/>
                <a:gd name="T11" fmla="*/ 25 h 75"/>
                <a:gd name="T12" fmla="*/ 6 w 93"/>
                <a:gd name="T13" fmla="*/ 23 h 75"/>
                <a:gd name="T14" fmla="*/ 0 w 93"/>
                <a:gd name="T15" fmla="*/ 24 h 75"/>
                <a:gd name="T16" fmla="*/ 7 w 93"/>
                <a:gd name="T17" fmla="*/ 30 h 75"/>
                <a:gd name="T18" fmla="*/ 13 w 93"/>
                <a:gd name="T19" fmla="*/ 43 h 75"/>
                <a:gd name="T20" fmla="*/ 25 w 93"/>
                <a:gd name="T21" fmla="*/ 51 h 75"/>
                <a:gd name="T22" fmla="*/ 29 w 93"/>
                <a:gd name="T23" fmla="*/ 59 h 75"/>
                <a:gd name="T24" fmla="*/ 38 w 93"/>
                <a:gd name="T25" fmla="*/ 66 h 75"/>
                <a:gd name="T26" fmla="*/ 46 w 93"/>
                <a:gd name="T27" fmla="*/ 71 h 75"/>
                <a:gd name="T28" fmla="*/ 57 w 93"/>
                <a:gd name="T29" fmla="*/ 73 h 75"/>
                <a:gd name="T30" fmla="*/ 70 w 93"/>
                <a:gd name="T31" fmla="*/ 75 h 75"/>
                <a:gd name="T32" fmla="*/ 82 w 93"/>
                <a:gd name="T33" fmla="*/ 64 h 75"/>
                <a:gd name="T34" fmla="*/ 85 w 93"/>
                <a:gd name="T35" fmla="*/ 54 h 75"/>
                <a:gd name="T36" fmla="*/ 91 w 93"/>
                <a:gd name="T37" fmla="*/ 46 h 75"/>
                <a:gd name="T38" fmla="*/ 88 w 93"/>
                <a:gd name="T39" fmla="*/ 37 h 75"/>
                <a:gd name="T40" fmla="*/ 91 w 93"/>
                <a:gd name="T41" fmla="*/ 28 h 75"/>
                <a:gd name="T42" fmla="*/ 90 w 93"/>
                <a:gd name="T43" fmla="*/ 11 h 75"/>
                <a:gd name="T44" fmla="*/ 77 w 93"/>
                <a:gd name="T45" fmla="*/ 7 h 75"/>
                <a:gd name="T46" fmla="*/ 62 w 93"/>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75">
                  <a:moveTo>
                    <a:pt x="62" y="3"/>
                  </a:moveTo>
                  <a:cubicBezTo>
                    <a:pt x="60" y="0"/>
                    <a:pt x="60" y="0"/>
                    <a:pt x="60" y="0"/>
                  </a:cubicBezTo>
                  <a:cubicBezTo>
                    <a:pt x="50" y="0"/>
                    <a:pt x="50" y="0"/>
                    <a:pt x="50" y="0"/>
                  </a:cubicBezTo>
                  <a:cubicBezTo>
                    <a:pt x="44" y="2"/>
                    <a:pt x="44" y="4"/>
                    <a:pt x="44" y="6"/>
                  </a:cubicBezTo>
                  <a:cubicBezTo>
                    <a:pt x="44" y="8"/>
                    <a:pt x="37" y="12"/>
                    <a:pt x="33" y="13"/>
                  </a:cubicBezTo>
                  <a:cubicBezTo>
                    <a:pt x="28" y="15"/>
                    <a:pt x="24" y="24"/>
                    <a:pt x="21" y="25"/>
                  </a:cubicBezTo>
                  <a:cubicBezTo>
                    <a:pt x="18" y="27"/>
                    <a:pt x="9" y="23"/>
                    <a:pt x="6" y="23"/>
                  </a:cubicBezTo>
                  <a:cubicBezTo>
                    <a:pt x="5" y="23"/>
                    <a:pt x="2" y="23"/>
                    <a:pt x="0" y="24"/>
                  </a:cubicBezTo>
                  <a:cubicBezTo>
                    <a:pt x="2" y="27"/>
                    <a:pt x="5" y="30"/>
                    <a:pt x="7" y="30"/>
                  </a:cubicBezTo>
                  <a:cubicBezTo>
                    <a:pt x="8" y="30"/>
                    <a:pt x="9" y="42"/>
                    <a:pt x="13" y="43"/>
                  </a:cubicBezTo>
                  <a:cubicBezTo>
                    <a:pt x="17" y="45"/>
                    <a:pt x="25" y="49"/>
                    <a:pt x="25" y="51"/>
                  </a:cubicBezTo>
                  <a:cubicBezTo>
                    <a:pt x="25" y="53"/>
                    <a:pt x="29" y="56"/>
                    <a:pt x="29" y="59"/>
                  </a:cubicBezTo>
                  <a:cubicBezTo>
                    <a:pt x="29"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2" y="55"/>
                    <a:pt x="85" y="54"/>
                  </a:cubicBezTo>
                  <a:cubicBezTo>
                    <a:pt x="88" y="52"/>
                    <a:pt x="93" y="46"/>
                    <a:pt x="91" y="46"/>
                  </a:cubicBezTo>
                  <a:cubicBezTo>
                    <a:pt x="89" y="45"/>
                    <a:pt x="91" y="40"/>
                    <a:pt x="88" y="37"/>
                  </a:cubicBezTo>
                  <a:cubicBezTo>
                    <a:pt x="85" y="35"/>
                    <a:pt x="91" y="33"/>
                    <a:pt x="91" y="28"/>
                  </a:cubicBezTo>
                  <a:cubicBezTo>
                    <a:pt x="90" y="23"/>
                    <a:pt x="92" y="12"/>
                    <a:pt x="90" y="11"/>
                  </a:cubicBezTo>
                  <a:cubicBezTo>
                    <a:pt x="89" y="10"/>
                    <a:pt x="81"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Freeform 7"/>
            <p:cNvSpPr>
              <a:spLocks/>
            </p:cNvSpPr>
            <p:nvPr userDrawn="1"/>
          </p:nvSpPr>
          <p:spPr bwMode="auto">
            <a:xfrm>
              <a:off x="-1927570" y="4923148"/>
              <a:ext cx="221490" cy="246185"/>
            </a:xfrm>
            <a:custGeom>
              <a:avLst/>
              <a:gdLst>
                <a:gd name="T0" fmla="*/ 96 w 104"/>
                <a:gd name="T1" fmla="*/ 42 h 105"/>
                <a:gd name="T2" fmla="*/ 87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5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8 w 104"/>
                <a:gd name="T47" fmla="*/ 77 h 105"/>
                <a:gd name="T48" fmla="*/ 78 w 104"/>
                <a:gd name="T49" fmla="*/ 70 h 105"/>
                <a:gd name="T50" fmla="*/ 83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7" y="38"/>
                    <a:pt x="87" y="35"/>
                  </a:cubicBezTo>
                  <a:cubicBezTo>
                    <a:pt x="87" y="32"/>
                    <a:pt x="83" y="29"/>
                    <a:pt x="83" y="27"/>
                  </a:cubicBezTo>
                  <a:cubicBezTo>
                    <a:pt x="83" y="25"/>
                    <a:pt x="75" y="21"/>
                    <a:pt x="71" y="19"/>
                  </a:cubicBezTo>
                  <a:cubicBezTo>
                    <a:pt x="67" y="18"/>
                    <a:pt x="66" y="6"/>
                    <a:pt x="65" y="6"/>
                  </a:cubicBezTo>
                  <a:cubicBezTo>
                    <a:pt x="63" y="6"/>
                    <a:pt x="60" y="3"/>
                    <a:pt x="58" y="0"/>
                  </a:cubicBezTo>
                  <a:cubicBezTo>
                    <a:pt x="55" y="1"/>
                    <a:pt x="52" y="1"/>
                    <a:pt x="50" y="1"/>
                  </a:cubicBezTo>
                  <a:cubicBezTo>
                    <a:pt x="47" y="1"/>
                    <a:pt x="43"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2" y="81"/>
                    <a:pt x="5" y="82"/>
                    <a:pt x="5" y="83"/>
                  </a:cubicBezTo>
                  <a:cubicBezTo>
                    <a:pt x="7" y="86"/>
                    <a:pt x="10" y="93"/>
                    <a:pt x="9" y="95"/>
                  </a:cubicBezTo>
                  <a:cubicBezTo>
                    <a:pt x="8" y="97"/>
                    <a:pt x="7" y="96"/>
                    <a:pt x="7" y="98"/>
                  </a:cubicBezTo>
                  <a:cubicBezTo>
                    <a:pt x="7" y="100"/>
                    <a:pt x="5" y="103"/>
                    <a:pt x="9" y="103"/>
                  </a:cubicBezTo>
                  <a:cubicBezTo>
                    <a:pt x="12" y="103"/>
                    <a:pt x="18" y="105"/>
                    <a:pt x="21" y="102"/>
                  </a:cubicBezTo>
                  <a:cubicBezTo>
                    <a:pt x="23" y="100"/>
                    <a:pt x="31" y="94"/>
                    <a:pt x="31" y="91"/>
                  </a:cubicBezTo>
                  <a:cubicBezTo>
                    <a:pt x="32" y="88"/>
                    <a:pt x="33" y="82"/>
                    <a:pt x="39" y="85"/>
                  </a:cubicBezTo>
                  <a:cubicBezTo>
                    <a:pt x="45" y="89"/>
                    <a:pt x="45" y="89"/>
                    <a:pt x="53" y="89"/>
                  </a:cubicBezTo>
                  <a:cubicBezTo>
                    <a:pt x="61" y="89"/>
                    <a:pt x="63" y="89"/>
                    <a:pt x="64" y="84"/>
                  </a:cubicBezTo>
                  <a:cubicBezTo>
                    <a:pt x="65" y="80"/>
                    <a:pt x="64" y="77"/>
                    <a:pt x="68" y="77"/>
                  </a:cubicBezTo>
                  <a:cubicBezTo>
                    <a:pt x="73" y="77"/>
                    <a:pt x="78" y="73"/>
                    <a:pt x="78" y="70"/>
                  </a:cubicBezTo>
                  <a:cubicBezTo>
                    <a:pt x="78" y="67"/>
                    <a:pt x="81" y="62"/>
                    <a:pt x="83" y="62"/>
                  </a:cubicBezTo>
                  <a:cubicBezTo>
                    <a:pt x="86" y="62"/>
                    <a:pt x="92" y="59"/>
                    <a:pt x="93" y="56"/>
                  </a:cubicBezTo>
                  <a:cubicBezTo>
                    <a:pt x="93" y="53"/>
                    <a:pt x="98" y="54"/>
                    <a:pt x="100" y="52"/>
                  </a:cubicBezTo>
                  <a:cubicBezTo>
                    <a:pt x="101" y="51"/>
                    <a:pt x="102"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8"/>
            <p:cNvSpPr>
              <a:spLocks/>
            </p:cNvSpPr>
            <p:nvPr userDrawn="1"/>
          </p:nvSpPr>
          <p:spPr bwMode="auto">
            <a:xfrm>
              <a:off x="-1667486" y="5132860"/>
              <a:ext cx="35238" cy="41943"/>
            </a:xfrm>
            <a:custGeom>
              <a:avLst/>
              <a:gdLst>
                <a:gd name="T0" fmla="*/ 8 w 16"/>
                <a:gd name="T1" fmla="*/ 0 h 18"/>
                <a:gd name="T2" fmla="*/ 0 w 16"/>
                <a:gd name="T3" fmla="*/ 8 h 18"/>
                <a:gd name="T4" fmla="*/ 8 w 16"/>
                <a:gd name="T5" fmla="*/ 18 h 18"/>
                <a:gd name="T6" fmla="*/ 14 w 16"/>
                <a:gd name="T7" fmla="*/ 15 h 18"/>
                <a:gd name="T8" fmla="*/ 16 w 16"/>
                <a:gd name="T9" fmla="*/ 13 h 18"/>
                <a:gd name="T10" fmla="*/ 15 w 16"/>
                <a:gd name="T11" fmla="*/ 3 h 18"/>
                <a:gd name="T12" fmla="*/ 8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8" y="0"/>
                  </a:moveTo>
                  <a:cubicBezTo>
                    <a:pt x="5" y="0"/>
                    <a:pt x="0" y="7"/>
                    <a:pt x="0" y="8"/>
                  </a:cubicBezTo>
                  <a:cubicBezTo>
                    <a:pt x="0" y="9"/>
                    <a:pt x="4" y="18"/>
                    <a:pt x="8" y="18"/>
                  </a:cubicBezTo>
                  <a:cubicBezTo>
                    <a:pt x="11" y="18"/>
                    <a:pt x="14" y="18"/>
                    <a:pt x="14" y="15"/>
                  </a:cubicBezTo>
                  <a:cubicBezTo>
                    <a:pt x="14" y="14"/>
                    <a:pt x="15" y="13"/>
                    <a:pt x="16" y="13"/>
                  </a:cubicBezTo>
                  <a:cubicBezTo>
                    <a:pt x="16" y="11"/>
                    <a:pt x="15" y="6"/>
                    <a:pt x="15" y="3"/>
                  </a:cubicBezTo>
                  <a:cubicBezTo>
                    <a:pt x="13" y="2"/>
                    <a:pt x="10"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Freeform 9"/>
            <p:cNvSpPr>
              <a:spLocks/>
            </p:cNvSpPr>
            <p:nvPr userDrawn="1"/>
          </p:nvSpPr>
          <p:spPr bwMode="auto">
            <a:xfrm>
              <a:off x="-1756418" y="5205803"/>
              <a:ext cx="55373" cy="60179"/>
            </a:xfrm>
            <a:custGeom>
              <a:avLst/>
              <a:gdLst>
                <a:gd name="T0" fmla="*/ 19 w 26"/>
                <a:gd name="T1" fmla="*/ 2 h 26"/>
                <a:gd name="T2" fmla="*/ 7 w 26"/>
                <a:gd name="T3" fmla="*/ 7 h 26"/>
                <a:gd name="T4" fmla="*/ 0 w 26"/>
                <a:gd name="T5" fmla="*/ 17 h 26"/>
                <a:gd name="T6" fmla="*/ 7 w 26"/>
                <a:gd name="T7" fmla="*/ 25 h 26"/>
                <a:gd name="T8" fmla="*/ 12 w 26"/>
                <a:gd name="T9" fmla="*/ 26 h 26"/>
                <a:gd name="T10" fmla="*/ 15 w 26"/>
                <a:gd name="T11" fmla="*/ 20 h 26"/>
                <a:gd name="T12" fmla="*/ 22 w 26"/>
                <a:gd name="T13" fmla="*/ 18 h 26"/>
                <a:gd name="T14" fmla="*/ 26 w 26"/>
                <a:gd name="T15" fmla="*/ 11 h 26"/>
                <a:gd name="T16" fmla="*/ 19 w 26"/>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6">
                  <a:moveTo>
                    <a:pt x="19" y="2"/>
                  </a:moveTo>
                  <a:cubicBezTo>
                    <a:pt x="17" y="0"/>
                    <a:pt x="8" y="4"/>
                    <a:pt x="7" y="7"/>
                  </a:cubicBezTo>
                  <a:cubicBezTo>
                    <a:pt x="6" y="10"/>
                    <a:pt x="0" y="17"/>
                    <a:pt x="0" y="17"/>
                  </a:cubicBezTo>
                  <a:cubicBezTo>
                    <a:pt x="7" y="25"/>
                    <a:pt x="7" y="25"/>
                    <a:pt x="7" y="25"/>
                  </a:cubicBezTo>
                  <a:cubicBezTo>
                    <a:pt x="12" y="26"/>
                    <a:pt x="12" y="26"/>
                    <a:pt x="12" y="26"/>
                  </a:cubicBezTo>
                  <a:cubicBezTo>
                    <a:pt x="12" y="26"/>
                    <a:pt x="13" y="23"/>
                    <a:pt x="15" y="20"/>
                  </a:cubicBezTo>
                  <a:cubicBezTo>
                    <a:pt x="16" y="18"/>
                    <a:pt x="22" y="21"/>
                    <a:pt x="22" y="18"/>
                  </a:cubicBezTo>
                  <a:cubicBezTo>
                    <a:pt x="22" y="16"/>
                    <a:pt x="26" y="13"/>
                    <a:pt x="26" y="11"/>
                  </a:cubicBezTo>
                  <a:cubicBezTo>
                    <a:pt x="26"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10"/>
            <p:cNvSpPr>
              <a:spLocks noEditPoints="1"/>
            </p:cNvSpPr>
            <p:nvPr userDrawn="1"/>
          </p:nvSpPr>
          <p:spPr bwMode="auto">
            <a:xfrm>
              <a:off x="-2014824"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2 w 187"/>
                <a:gd name="T9" fmla="*/ 51 h 153"/>
                <a:gd name="T10" fmla="*/ 170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3 w 187"/>
                <a:gd name="T29" fmla="*/ 15 h 153"/>
                <a:gd name="T30" fmla="*/ 118 w 187"/>
                <a:gd name="T31" fmla="*/ 23 h 153"/>
                <a:gd name="T32" fmla="*/ 108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5 w 187"/>
                <a:gd name="T51" fmla="*/ 36 h 153"/>
                <a:gd name="T52" fmla="*/ 40 w 187"/>
                <a:gd name="T53" fmla="*/ 33 h 153"/>
                <a:gd name="T54" fmla="*/ 40 w 187"/>
                <a:gd name="T55" fmla="*/ 72 h 153"/>
                <a:gd name="T56" fmla="*/ 32 w 187"/>
                <a:gd name="T57" fmla="*/ 79 h 153"/>
                <a:gd name="T58" fmla="*/ 17 w 187"/>
                <a:gd name="T59" fmla="*/ 80 h 153"/>
                <a:gd name="T60" fmla="*/ 11 w 187"/>
                <a:gd name="T61" fmla="*/ 72 h 153"/>
                <a:gd name="T62" fmla="*/ 5 w 187"/>
                <a:gd name="T63" fmla="*/ 75 h 153"/>
                <a:gd name="T64" fmla="*/ 0 w 187"/>
                <a:gd name="T65" fmla="*/ 76 h 153"/>
                <a:gd name="T66" fmla="*/ 8 w 187"/>
                <a:gd name="T67" fmla="*/ 94 h 153"/>
                <a:gd name="T68" fmla="*/ 20 w 187"/>
                <a:gd name="T69" fmla="*/ 115 h 153"/>
                <a:gd name="T70" fmla="*/ 20 w 187"/>
                <a:gd name="T71" fmla="*/ 125 h 153"/>
                <a:gd name="T72" fmla="*/ 20 w 187"/>
                <a:gd name="T73" fmla="*/ 134 h 153"/>
                <a:gd name="T74" fmla="*/ 24 w 187"/>
                <a:gd name="T75" fmla="*/ 143 h 153"/>
                <a:gd name="T76" fmla="*/ 28 w 187"/>
                <a:gd name="T77" fmla="*/ 146 h 153"/>
                <a:gd name="T78" fmla="*/ 35 w 187"/>
                <a:gd name="T79" fmla="*/ 150 h 153"/>
                <a:gd name="T80" fmla="*/ 42 w 187"/>
                <a:gd name="T81" fmla="*/ 150 h 153"/>
                <a:gd name="T82" fmla="*/ 56 w 187"/>
                <a:gd name="T83" fmla="*/ 147 h 153"/>
                <a:gd name="T84" fmla="*/ 67 w 187"/>
                <a:gd name="T85" fmla="*/ 143 h 153"/>
                <a:gd name="T86" fmla="*/ 85 w 187"/>
                <a:gd name="T87" fmla="*/ 142 h 153"/>
                <a:gd name="T88" fmla="*/ 96 w 187"/>
                <a:gd name="T89" fmla="*/ 141 h 153"/>
                <a:gd name="T90" fmla="*/ 103 w 187"/>
                <a:gd name="T91" fmla="*/ 140 h 153"/>
                <a:gd name="T92" fmla="*/ 113 w 187"/>
                <a:gd name="T93" fmla="*/ 137 h 153"/>
                <a:gd name="T94" fmla="*/ 137 w 187"/>
                <a:gd name="T95" fmla="*/ 123 h 153"/>
                <a:gd name="T96" fmla="*/ 165 w 187"/>
                <a:gd name="T97" fmla="*/ 91 h 153"/>
                <a:gd name="T98" fmla="*/ 181 w 187"/>
                <a:gd name="T99" fmla="*/ 74 h 153"/>
                <a:gd name="T100" fmla="*/ 187 w 187"/>
                <a:gd name="T101" fmla="*/ 56 h 153"/>
                <a:gd name="T102" fmla="*/ 178 w 187"/>
                <a:gd name="T103" fmla="*/ 57 h 153"/>
                <a:gd name="T104" fmla="*/ 142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6 w 187"/>
                <a:gd name="T119" fmla="*/ 85 h 153"/>
                <a:gd name="T120" fmla="*/ 142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2" y="52"/>
                    <a:pt x="162" y="51"/>
                  </a:cubicBezTo>
                  <a:cubicBezTo>
                    <a:pt x="162" y="50"/>
                    <a:pt x="167" y="43"/>
                    <a:pt x="170"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2" y="2"/>
                    <a:pt x="141" y="4"/>
                    <a:pt x="140" y="5"/>
                  </a:cubicBezTo>
                  <a:cubicBezTo>
                    <a:pt x="138" y="7"/>
                    <a:pt x="133" y="6"/>
                    <a:pt x="133" y="9"/>
                  </a:cubicBezTo>
                  <a:cubicBezTo>
                    <a:pt x="132" y="12"/>
                    <a:pt x="126" y="15"/>
                    <a:pt x="123" y="15"/>
                  </a:cubicBezTo>
                  <a:cubicBezTo>
                    <a:pt x="121" y="15"/>
                    <a:pt x="118" y="20"/>
                    <a:pt x="118" y="23"/>
                  </a:cubicBezTo>
                  <a:cubicBezTo>
                    <a:pt x="118" y="26"/>
                    <a:pt x="113" y="30"/>
                    <a:pt x="108" y="30"/>
                  </a:cubicBezTo>
                  <a:cubicBezTo>
                    <a:pt x="104" y="30"/>
                    <a:pt x="105" y="33"/>
                    <a:pt x="104" y="37"/>
                  </a:cubicBezTo>
                  <a:cubicBezTo>
                    <a:pt x="103" y="42"/>
                    <a:pt x="101" y="42"/>
                    <a:pt x="93" y="42"/>
                  </a:cubicBezTo>
                  <a:cubicBezTo>
                    <a:pt x="85" y="42"/>
                    <a:pt x="85" y="42"/>
                    <a:pt x="79" y="38"/>
                  </a:cubicBezTo>
                  <a:cubicBezTo>
                    <a:pt x="73" y="35"/>
                    <a:pt x="72" y="41"/>
                    <a:pt x="71" y="44"/>
                  </a:cubicBezTo>
                  <a:cubicBezTo>
                    <a:pt x="71" y="47"/>
                    <a:pt x="63" y="53"/>
                    <a:pt x="61" y="55"/>
                  </a:cubicBezTo>
                  <a:cubicBezTo>
                    <a:pt x="58" y="58"/>
                    <a:pt x="52" y="56"/>
                    <a:pt x="49" y="56"/>
                  </a:cubicBezTo>
                  <a:cubicBezTo>
                    <a:pt x="45" y="56"/>
                    <a:pt x="47" y="53"/>
                    <a:pt x="47" y="51"/>
                  </a:cubicBezTo>
                  <a:cubicBezTo>
                    <a:pt x="47" y="49"/>
                    <a:pt x="48" y="50"/>
                    <a:pt x="49" y="48"/>
                  </a:cubicBezTo>
                  <a:cubicBezTo>
                    <a:pt x="50" y="46"/>
                    <a:pt x="47" y="39"/>
                    <a:pt x="45" y="36"/>
                  </a:cubicBezTo>
                  <a:cubicBezTo>
                    <a:pt x="45" y="35"/>
                    <a:pt x="42" y="34"/>
                    <a:pt x="40" y="33"/>
                  </a:cubicBezTo>
                  <a:cubicBezTo>
                    <a:pt x="40" y="51"/>
                    <a:pt x="40" y="70"/>
                    <a:pt x="40" y="72"/>
                  </a:cubicBezTo>
                  <a:cubicBezTo>
                    <a:pt x="40" y="76"/>
                    <a:pt x="34" y="77"/>
                    <a:pt x="32" y="79"/>
                  </a:cubicBezTo>
                  <a:cubicBezTo>
                    <a:pt x="31" y="81"/>
                    <a:pt x="22" y="80"/>
                    <a:pt x="17" y="80"/>
                  </a:cubicBezTo>
                  <a:cubicBezTo>
                    <a:pt x="13" y="80"/>
                    <a:pt x="14" y="75"/>
                    <a:pt x="11" y="72"/>
                  </a:cubicBezTo>
                  <a:cubicBezTo>
                    <a:pt x="9" y="69"/>
                    <a:pt x="5" y="73"/>
                    <a:pt x="5" y="75"/>
                  </a:cubicBezTo>
                  <a:cubicBezTo>
                    <a:pt x="5" y="77"/>
                    <a:pt x="3" y="77"/>
                    <a:pt x="0" y="76"/>
                  </a:cubicBezTo>
                  <a:cubicBezTo>
                    <a:pt x="3" y="82"/>
                    <a:pt x="7" y="88"/>
                    <a:pt x="8" y="94"/>
                  </a:cubicBezTo>
                  <a:cubicBezTo>
                    <a:pt x="11" y="102"/>
                    <a:pt x="18" y="110"/>
                    <a:pt x="20" y="115"/>
                  </a:cubicBezTo>
                  <a:cubicBezTo>
                    <a:pt x="21" y="120"/>
                    <a:pt x="23" y="125"/>
                    <a:pt x="20" y="125"/>
                  </a:cubicBezTo>
                  <a:cubicBezTo>
                    <a:pt x="16" y="126"/>
                    <a:pt x="16" y="128"/>
                    <a:pt x="20" y="134"/>
                  </a:cubicBezTo>
                  <a:cubicBezTo>
                    <a:pt x="24" y="139"/>
                    <a:pt x="20" y="142"/>
                    <a:pt x="24" y="143"/>
                  </a:cubicBezTo>
                  <a:cubicBezTo>
                    <a:pt x="27" y="144"/>
                    <a:pt x="26" y="146"/>
                    <a:pt x="28" y="146"/>
                  </a:cubicBezTo>
                  <a:cubicBezTo>
                    <a:pt x="31" y="146"/>
                    <a:pt x="33" y="148"/>
                    <a:pt x="35" y="150"/>
                  </a:cubicBezTo>
                  <a:cubicBezTo>
                    <a:pt x="36" y="153"/>
                    <a:pt x="40" y="153"/>
                    <a:pt x="42" y="150"/>
                  </a:cubicBezTo>
                  <a:cubicBezTo>
                    <a:pt x="44" y="147"/>
                    <a:pt x="50" y="147"/>
                    <a:pt x="56" y="147"/>
                  </a:cubicBezTo>
                  <a:cubicBezTo>
                    <a:pt x="62" y="147"/>
                    <a:pt x="61" y="144"/>
                    <a:pt x="67" y="143"/>
                  </a:cubicBezTo>
                  <a:cubicBezTo>
                    <a:pt x="73" y="141"/>
                    <a:pt x="80" y="141"/>
                    <a:pt x="85" y="142"/>
                  </a:cubicBezTo>
                  <a:cubicBezTo>
                    <a:pt x="90" y="144"/>
                    <a:pt x="93" y="143"/>
                    <a:pt x="96" y="141"/>
                  </a:cubicBezTo>
                  <a:cubicBezTo>
                    <a:pt x="98" y="140"/>
                    <a:pt x="103" y="143"/>
                    <a:pt x="103" y="140"/>
                  </a:cubicBezTo>
                  <a:cubicBezTo>
                    <a:pt x="104" y="136"/>
                    <a:pt x="108" y="137"/>
                    <a:pt x="113" y="137"/>
                  </a:cubicBezTo>
                  <a:cubicBezTo>
                    <a:pt x="117" y="137"/>
                    <a:pt x="128" y="130"/>
                    <a:pt x="137" y="123"/>
                  </a:cubicBezTo>
                  <a:cubicBezTo>
                    <a:pt x="146" y="115"/>
                    <a:pt x="160" y="99"/>
                    <a:pt x="165" y="91"/>
                  </a:cubicBezTo>
                  <a:cubicBezTo>
                    <a:pt x="169" y="84"/>
                    <a:pt x="177" y="77"/>
                    <a:pt x="181" y="74"/>
                  </a:cubicBezTo>
                  <a:cubicBezTo>
                    <a:pt x="184" y="71"/>
                    <a:pt x="186" y="63"/>
                    <a:pt x="187" y="56"/>
                  </a:cubicBezTo>
                  <a:cubicBezTo>
                    <a:pt x="183" y="56"/>
                    <a:pt x="178" y="57"/>
                    <a:pt x="178" y="57"/>
                  </a:cubicBezTo>
                  <a:close/>
                  <a:moveTo>
                    <a:pt x="142" y="92"/>
                  </a:moveTo>
                  <a:cubicBezTo>
                    <a:pt x="142" y="95"/>
                    <a:pt x="136" y="92"/>
                    <a:pt x="135" y="94"/>
                  </a:cubicBezTo>
                  <a:cubicBezTo>
                    <a:pt x="133" y="97"/>
                    <a:pt x="132" y="100"/>
                    <a:pt x="132" y="100"/>
                  </a:cubicBezTo>
                  <a:cubicBezTo>
                    <a:pt x="127" y="99"/>
                    <a:pt x="127" y="99"/>
                    <a:pt x="127" y="99"/>
                  </a:cubicBezTo>
                  <a:cubicBezTo>
                    <a:pt x="120" y="91"/>
                    <a:pt x="120" y="91"/>
                    <a:pt x="120" y="91"/>
                  </a:cubicBezTo>
                  <a:cubicBezTo>
                    <a:pt x="120" y="91"/>
                    <a:pt x="126" y="84"/>
                    <a:pt x="127" y="81"/>
                  </a:cubicBezTo>
                  <a:cubicBezTo>
                    <a:pt x="128" y="78"/>
                    <a:pt x="137" y="74"/>
                    <a:pt x="139" y="76"/>
                  </a:cubicBezTo>
                  <a:cubicBezTo>
                    <a:pt x="140" y="79"/>
                    <a:pt x="146" y="82"/>
                    <a:pt x="146" y="85"/>
                  </a:cubicBezTo>
                  <a:cubicBezTo>
                    <a:pt x="146" y="87"/>
                    <a:pt x="142" y="90"/>
                    <a:pt x="142"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11"/>
            <p:cNvSpPr>
              <a:spLocks/>
            </p:cNvSpPr>
            <p:nvPr userDrawn="1"/>
          </p:nvSpPr>
          <p:spPr bwMode="auto">
            <a:xfrm>
              <a:off x="-2120535" y="4616784"/>
              <a:ext cx="290287" cy="311834"/>
            </a:xfrm>
            <a:custGeom>
              <a:avLst/>
              <a:gdLst>
                <a:gd name="T0" fmla="*/ 8 w 136"/>
                <a:gd name="T1" fmla="*/ 123 h 134"/>
                <a:gd name="T2" fmla="*/ 13 w 136"/>
                <a:gd name="T3" fmla="*/ 125 h 134"/>
                <a:gd name="T4" fmla="*/ 24 w 136"/>
                <a:gd name="T5" fmla="*/ 126 h 134"/>
                <a:gd name="T6" fmla="*/ 35 w 136"/>
                <a:gd name="T7" fmla="*/ 128 h 134"/>
                <a:gd name="T8" fmla="*/ 75 w 136"/>
                <a:gd name="T9" fmla="*/ 128 h 134"/>
                <a:gd name="T10" fmla="*/ 79 w 136"/>
                <a:gd name="T11" fmla="*/ 132 h 134"/>
                <a:gd name="T12" fmla="*/ 105 w 136"/>
                <a:gd name="T13" fmla="*/ 132 h 134"/>
                <a:gd name="T14" fmla="*/ 123 w 136"/>
                <a:gd name="T15" fmla="*/ 131 h 134"/>
                <a:gd name="T16" fmla="*/ 126 w 136"/>
                <a:gd name="T17" fmla="*/ 130 h 134"/>
                <a:gd name="T18" fmla="*/ 112 w 136"/>
                <a:gd name="T19" fmla="*/ 114 h 134"/>
                <a:gd name="T20" fmla="*/ 114 w 136"/>
                <a:gd name="T21" fmla="*/ 78 h 134"/>
                <a:gd name="T22" fmla="*/ 131 w 136"/>
                <a:gd name="T23" fmla="*/ 78 h 134"/>
                <a:gd name="T24" fmla="*/ 134 w 136"/>
                <a:gd name="T25" fmla="*/ 75 h 134"/>
                <a:gd name="T26" fmla="*/ 136 w 136"/>
                <a:gd name="T27" fmla="*/ 54 h 134"/>
                <a:gd name="T28" fmla="*/ 133 w 136"/>
                <a:gd name="T29" fmla="*/ 54 h 134"/>
                <a:gd name="T30" fmla="*/ 123 w 136"/>
                <a:gd name="T31" fmla="*/ 55 h 134"/>
                <a:gd name="T32" fmla="*/ 117 w 136"/>
                <a:gd name="T33" fmla="*/ 58 h 134"/>
                <a:gd name="T34" fmla="*/ 117 w 136"/>
                <a:gd name="T35" fmla="*/ 49 h 134"/>
                <a:gd name="T36" fmla="*/ 111 w 136"/>
                <a:gd name="T37" fmla="*/ 40 h 134"/>
                <a:gd name="T38" fmla="*/ 113 w 136"/>
                <a:gd name="T39" fmla="*/ 25 h 134"/>
                <a:gd name="T40" fmla="*/ 111 w 136"/>
                <a:gd name="T41" fmla="*/ 16 h 134"/>
                <a:gd name="T42" fmla="*/ 103 w 136"/>
                <a:gd name="T43" fmla="*/ 15 h 134"/>
                <a:gd name="T44" fmla="*/ 97 w 136"/>
                <a:gd name="T45" fmla="*/ 13 h 134"/>
                <a:gd name="T46" fmla="*/ 88 w 136"/>
                <a:gd name="T47" fmla="*/ 13 h 134"/>
                <a:gd name="T48" fmla="*/ 83 w 136"/>
                <a:gd name="T49" fmla="*/ 22 h 134"/>
                <a:gd name="T50" fmla="*/ 70 w 136"/>
                <a:gd name="T51" fmla="*/ 24 h 134"/>
                <a:gd name="T52" fmla="*/ 60 w 136"/>
                <a:gd name="T53" fmla="*/ 17 h 134"/>
                <a:gd name="T54" fmla="*/ 55 w 136"/>
                <a:gd name="T55" fmla="*/ 9 h 134"/>
                <a:gd name="T56" fmla="*/ 53 w 136"/>
                <a:gd name="T57" fmla="*/ 0 h 134"/>
                <a:gd name="T58" fmla="*/ 15 w 136"/>
                <a:gd name="T59" fmla="*/ 0 h 134"/>
                <a:gd name="T60" fmla="*/ 9 w 136"/>
                <a:gd name="T61" fmla="*/ 3 h 134"/>
                <a:gd name="T62" fmla="*/ 19 w 136"/>
                <a:gd name="T63" fmla="*/ 26 h 134"/>
                <a:gd name="T64" fmla="*/ 17 w 136"/>
                <a:gd name="T65" fmla="*/ 37 h 134"/>
                <a:gd name="T66" fmla="*/ 24 w 136"/>
                <a:gd name="T67" fmla="*/ 60 h 134"/>
                <a:gd name="T68" fmla="*/ 16 w 136"/>
                <a:gd name="T69" fmla="*/ 76 h 134"/>
                <a:gd name="T70" fmla="*/ 8 w 136"/>
                <a:gd name="T71" fmla="*/ 96 h 134"/>
                <a:gd name="T72" fmla="*/ 2 w 136"/>
                <a:gd name="T73" fmla="*/ 112 h 134"/>
                <a:gd name="T74" fmla="*/ 0 w 136"/>
                <a:gd name="T75" fmla="*/ 126 h 134"/>
                <a:gd name="T76" fmla="*/ 0 w 136"/>
                <a:gd name="T77" fmla="*/ 127 h 134"/>
                <a:gd name="T78" fmla="*/ 4 w 136"/>
                <a:gd name="T79" fmla="*/ 126 h 134"/>
                <a:gd name="T80" fmla="*/ 8 w 136"/>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134">
                  <a:moveTo>
                    <a:pt x="8" y="123"/>
                  </a:moveTo>
                  <a:cubicBezTo>
                    <a:pt x="11" y="123"/>
                    <a:pt x="9" y="127"/>
                    <a:pt x="13" y="125"/>
                  </a:cubicBezTo>
                  <a:cubicBezTo>
                    <a:pt x="17" y="124"/>
                    <a:pt x="21" y="124"/>
                    <a:pt x="24" y="126"/>
                  </a:cubicBezTo>
                  <a:cubicBezTo>
                    <a:pt x="28" y="128"/>
                    <a:pt x="30"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4" y="131"/>
                    <a:pt x="126" y="130"/>
                  </a:cubicBezTo>
                  <a:cubicBezTo>
                    <a:pt x="112" y="114"/>
                    <a:pt x="112" y="114"/>
                    <a:pt x="112" y="114"/>
                  </a:cubicBezTo>
                  <a:cubicBezTo>
                    <a:pt x="114" y="78"/>
                    <a:pt x="114" y="78"/>
                    <a:pt x="114" y="78"/>
                  </a:cubicBezTo>
                  <a:cubicBezTo>
                    <a:pt x="131" y="78"/>
                    <a:pt x="131" y="78"/>
                    <a:pt x="131" y="78"/>
                  </a:cubicBezTo>
                  <a:cubicBezTo>
                    <a:pt x="134" y="75"/>
                    <a:pt x="134" y="75"/>
                    <a:pt x="134" y="75"/>
                  </a:cubicBezTo>
                  <a:cubicBezTo>
                    <a:pt x="136" y="54"/>
                    <a:pt x="136" y="54"/>
                    <a:pt x="136" y="54"/>
                  </a:cubicBezTo>
                  <a:cubicBezTo>
                    <a:pt x="136" y="54"/>
                    <a:pt x="134" y="53"/>
                    <a:pt x="133" y="54"/>
                  </a:cubicBezTo>
                  <a:cubicBezTo>
                    <a:pt x="130" y="55"/>
                    <a:pt x="127" y="55"/>
                    <a:pt x="123" y="55"/>
                  </a:cubicBezTo>
                  <a:cubicBezTo>
                    <a:pt x="119" y="55"/>
                    <a:pt x="119" y="58"/>
                    <a:pt x="117" y="58"/>
                  </a:cubicBezTo>
                  <a:cubicBezTo>
                    <a:pt x="115" y="57"/>
                    <a:pt x="116" y="51"/>
                    <a:pt x="117" y="49"/>
                  </a:cubicBezTo>
                  <a:cubicBezTo>
                    <a:pt x="117" y="47"/>
                    <a:pt x="114" y="42"/>
                    <a:pt x="111" y="40"/>
                  </a:cubicBezTo>
                  <a:cubicBezTo>
                    <a:pt x="108"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4" y="26"/>
                    <a:pt x="62" y="23"/>
                    <a:pt x="60" y="17"/>
                  </a:cubicBezTo>
                  <a:cubicBezTo>
                    <a:pt x="57" y="12"/>
                    <a:pt x="54" y="14"/>
                    <a:pt x="55" y="9"/>
                  </a:cubicBezTo>
                  <a:cubicBezTo>
                    <a:pt x="56" y="5"/>
                    <a:pt x="53" y="0"/>
                    <a:pt x="53" y="0"/>
                  </a:cubicBezTo>
                  <a:cubicBezTo>
                    <a:pt x="53" y="0"/>
                    <a:pt x="19" y="0"/>
                    <a:pt x="15" y="0"/>
                  </a:cubicBezTo>
                  <a:cubicBezTo>
                    <a:pt x="14" y="0"/>
                    <a:pt x="11" y="2"/>
                    <a:pt x="9" y="3"/>
                  </a:cubicBezTo>
                  <a:cubicBezTo>
                    <a:pt x="11" y="11"/>
                    <a:pt x="18" y="23"/>
                    <a:pt x="19" y="26"/>
                  </a:cubicBezTo>
                  <a:cubicBezTo>
                    <a:pt x="21" y="29"/>
                    <a:pt x="17" y="32"/>
                    <a:pt x="17" y="37"/>
                  </a:cubicBezTo>
                  <a:cubicBezTo>
                    <a:pt x="17" y="43"/>
                    <a:pt x="24" y="53"/>
                    <a:pt x="24" y="60"/>
                  </a:cubicBezTo>
                  <a:cubicBezTo>
                    <a:pt x="25" y="67"/>
                    <a:pt x="20" y="71"/>
                    <a:pt x="16" y="76"/>
                  </a:cubicBezTo>
                  <a:cubicBezTo>
                    <a:pt x="12" y="80"/>
                    <a:pt x="8" y="90"/>
                    <a:pt x="8" y="96"/>
                  </a:cubicBezTo>
                  <a:cubicBezTo>
                    <a:pt x="8" y="103"/>
                    <a:pt x="1"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12"/>
            <p:cNvSpPr>
              <a:spLocks/>
            </p:cNvSpPr>
            <p:nvPr userDrawn="1"/>
          </p:nvSpPr>
          <p:spPr bwMode="auto">
            <a:xfrm>
              <a:off x="-1880587" y="4675139"/>
              <a:ext cx="288609" cy="255303"/>
            </a:xfrm>
            <a:custGeom>
              <a:avLst/>
              <a:gdLst>
                <a:gd name="T0" fmla="*/ 104 w 135"/>
                <a:gd name="T1" fmla="*/ 4 h 110"/>
                <a:gd name="T2" fmla="*/ 95 w 135"/>
                <a:gd name="T3" fmla="*/ 0 h 110"/>
                <a:gd name="T4" fmla="*/ 81 w 135"/>
                <a:gd name="T5" fmla="*/ 2 h 110"/>
                <a:gd name="T6" fmla="*/ 78 w 135"/>
                <a:gd name="T7" fmla="*/ 9 h 110"/>
                <a:gd name="T8" fmla="*/ 77 w 135"/>
                <a:gd name="T9" fmla="*/ 15 h 110"/>
                <a:gd name="T10" fmla="*/ 76 w 135"/>
                <a:gd name="T11" fmla="*/ 27 h 110"/>
                <a:gd name="T12" fmla="*/ 73 w 135"/>
                <a:gd name="T13" fmla="*/ 37 h 110"/>
                <a:gd name="T14" fmla="*/ 81 w 135"/>
                <a:gd name="T15" fmla="*/ 46 h 110"/>
                <a:gd name="T16" fmla="*/ 89 w 135"/>
                <a:gd name="T17" fmla="*/ 43 h 110"/>
                <a:gd name="T18" fmla="*/ 91 w 135"/>
                <a:gd name="T19" fmla="*/ 51 h 110"/>
                <a:gd name="T20" fmla="*/ 88 w 135"/>
                <a:gd name="T21" fmla="*/ 56 h 110"/>
                <a:gd name="T22" fmla="*/ 80 w 135"/>
                <a:gd name="T23" fmla="*/ 56 h 110"/>
                <a:gd name="T24" fmla="*/ 76 w 135"/>
                <a:gd name="T25" fmla="*/ 47 h 110"/>
                <a:gd name="T26" fmla="*/ 67 w 135"/>
                <a:gd name="T27" fmla="*/ 45 h 110"/>
                <a:gd name="T28" fmla="*/ 61 w 135"/>
                <a:gd name="T29" fmla="*/ 38 h 110"/>
                <a:gd name="T30" fmla="*/ 56 w 135"/>
                <a:gd name="T31" fmla="*/ 40 h 110"/>
                <a:gd name="T32" fmla="*/ 51 w 135"/>
                <a:gd name="T33" fmla="*/ 42 h 110"/>
                <a:gd name="T34" fmla="*/ 41 w 135"/>
                <a:gd name="T35" fmla="*/ 39 h 110"/>
                <a:gd name="T36" fmla="*/ 38 w 135"/>
                <a:gd name="T37" fmla="*/ 34 h 110"/>
                <a:gd name="T38" fmla="*/ 31 w 135"/>
                <a:gd name="T39" fmla="*/ 34 h 110"/>
                <a:gd name="T40" fmla="*/ 27 w 135"/>
                <a:gd name="T41" fmla="*/ 32 h 110"/>
                <a:gd name="T42" fmla="*/ 24 w 135"/>
                <a:gd name="T43" fmla="*/ 29 h 110"/>
                <a:gd name="T44" fmla="*/ 22 w 135"/>
                <a:gd name="T45" fmla="*/ 50 h 110"/>
                <a:gd name="T46" fmla="*/ 19 w 135"/>
                <a:gd name="T47" fmla="*/ 53 h 110"/>
                <a:gd name="T48" fmla="*/ 2 w 135"/>
                <a:gd name="T49" fmla="*/ 53 h 110"/>
                <a:gd name="T50" fmla="*/ 0 w 135"/>
                <a:gd name="T51" fmla="*/ 89 h 110"/>
                <a:gd name="T52" fmla="*/ 14 w 135"/>
                <a:gd name="T53" fmla="*/ 105 h 110"/>
                <a:gd name="T54" fmla="*/ 35 w 135"/>
                <a:gd name="T55" fmla="*/ 105 h 110"/>
                <a:gd name="T56" fmla="*/ 36 w 135"/>
                <a:gd name="T57" fmla="*/ 107 h 110"/>
                <a:gd name="T58" fmla="*/ 42 w 135"/>
                <a:gd name="T59" fmla="*/ 106 h 110"/>
                <a:gd name="T60" fmla="*/ 57 w 135"/>
                <a:gd name="T61" fmla="*/ 108 h 110"/>
                <a:gd name="T62" fmla="*/ 69 w 135"/>
                <a:gd name="T63" fmla="*/ 96 h 110"/>
                <a:gd name="T64" fmla="*/ 80 w 135"/>
                <a:gd name="T65" fmla="*/ 89 h 110"/>
                <a:gd name="T66" fmla="*/ 86 w 135"/>
                <a:gd name="T67" fmla="*/ 83 h 110"/>
                <a:gd name="T68" fmla="*/ 96 w 135"/>
                <a:gd name="T69" fmla="*/ 83 h 110"/>
                <a:gd name="T70" fmla="*/ 97 w 135"/>
                <a:gd name="T71" fmla="*/ 83 h 110"/>
                <a:gd name="T72" fmla="*/ 94 w 135"/>
                <a:gd name="T73" fmla="*/ 75 h 110"/>
                <a:gd name="T74" fmla="*/ 127 w 135"/>
                <a:gd name="T75" fmla="*/ 64 h 110"/>
                <a:gd name="T76" fmla="*/ 125 w 135"/>
                <a:gd name="T77" fmla="*/ 59 h 110"/>
                <a:gd name="T78" fmla="*/ 126 w 135"/>
                <a:gd name="T79" fmla="*/ 49 h 110"/>
                <a:gd name="T80" fmla="*/ 131 w 135"/>
                <a:gd name="T81" fmla="*/ 46 h 110"/>
                <a:gd name="T82" fmla="*/ 131 w 135"/>
                <a:gd name="T83" fmla="*/ 28 h 110"/>
                <a:gd name="T84" fmla="*/ 135 w 135"/>
                <a:gd name="T85" fmla="*/ 26 h 110"/>
                <a:gd name="T86" fmla="*/ 129 w 135"/>
                <a:gd name="T87" fmla="*/ 14 h 110"/>
                <a:gd name="T88" fmla="*/ 114 w 135"/>
                <a:gd name="T89" fmla="*/ 8 h 110"/>
                <a:gd name="T90" fmla="*/ 104 w 135"/>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5" h="110">
                  <a:moveTo>
                    <a:pt x="104" y="4"/>
                  </a:moveTo>
                  <a:cubicBezTo>
                    <a:pt x="102" y="4"/>
                    <a:pt x="98" y="2"/>
                    <a:pt x="95" y="0"/>
                  </a:cubicBezTo>
                  <a:cubicBezTo>
                    <a:pt x="93" y="2"/>
                    <a:pt x="85" y="2"/>
                    <a:pt x="81" y="2"/>
                  </a:cubicBezTo>
                  <a:cubicBezTo>
                    <a:pt x="77" y="2"/>
                    <a:pt x="81" y="7"/>
                    <a:pt x="78" y="9"/>
                  </a:cubicBezTo>
                  <a:cubicBezTo>
                    <a:pt x="76" y="11"/>
                    <a:pt x="75" y="14"/>
                    <a:pt x="77" y="15"/>
                  </a:cubicBezTo>
                  <a:cubicBezTo>
                    <a:pt x="79" y="16"/>
                    <a:pt x="76" y="24"/>
                    <a:pt x="76" y="27"/>
                  </a:cubicBezTo>
                  <a:cubicBezTo>
                    <a:pt x="76" y="30"/>
                    <a:pt x="72" y="36"/>
                    <a:pt x="73" y="37"/>
                  </a:cubicBezTo>
                  <a:cubicBezTo>
                    <a:pt x="75" y="38"/>
                    <a:pt x="78" y="45"/>
                    <a:pt x="81" y="46"/>
                  </a:cubicBezTo>
                  <a:cubicBezTo>
                    <a:pt x="85" y="47"/>
                    <a:pt x="87" y="43"/>
                    <a:pt x="89" y="43"/>
                  </a:cubicBezTo>
                  <a:cubicBezTo>
                    <a:pt x="91" y="43"/>
                    <a:pt x="91" y="48"/>
                    <a:pt x="91" y="51"/>
                  </a:cubicBezTo>
                  <a:cubicBezTo>
                    <a:pt x="91" y="54"/>
                    <a:pt x="88" y="56"/>
                    <a:pt x="88" y="56"/>
                  </a:cubicBezTo>
                  <a:cubicBezTo>
                    <a:pt x="88" y="56"/>
                    <a:pt x="83" y="58"/>
                    <a:pt x="80" y="56"/>
                  </a:cubicBezTo>
                  <a:cubicBezTo>
                    <a:pt x="78" y="54"/>
                    <a:pt x="76" y="48"/>
                    <a:pt x="76" y="47"/>
                  </a:cubicBezTo>
                  <a:cubicBezTo>
                    <a:pt x="76" y="45"/>
                    <a:pt x="69" y="45"/>
                    <a:pt x="67" y="45"/>
                  </a:cubicBezTo>
                  <a:cubicBezTo>
                    <a:pt x="64" y="45"/>
                    <a:pt x="62" y="40"/>
                    <a:pt x="61" y="38"/>
                  </a:cubicBezTo>
                  <a:cubicBezTo>
                    <a:pt x="60" y="36"/>
                    <a:pt x="56" y="39"/>
                    <a:pt x="56" y="40"/>
                  </a:cubicBezTo>
                  <a:cubicBezTo>
                    <a:pt x="56" y="42"/>
                    <a:pt x="54" y="42"/>
                    <a:pt x="51" y="42"/>
                  </a:cubicBezTo>
                  <a:cubicBezTo>
                    <a:pt x="49" y="42"/>
                    <a:pt x="44" y="38"/>
                    <a:pt x="41" y="39"/>
                  </a:cubicBezTo>
                  <a:cubicBezTo>
                    <a:pt x="39" y="40"/>
                    <a:pt x="37" y="36"/>
                    <a:pt x="38" y="34"/>
                  </a:cubicBezTo>
                  <a:cubicBezTo>
                    <a:pt x="38" y="32"/>
                    <a:pt x="33" y="33"/>
                    <a:pt x="31" y="34"/>
                  </a:cubicBezTo>
                  <a:cubicBezTo>
                    <a:pt x="29" y="35"/>
                    <a:pt x="27" y="32"/>
                    <a:pt x="27" y="32"/>
                  </a:cubicBezTo>
                  <a:cubicBezTo>
                    <a:pt x="27" y="32"/>
                    <a:pt x="26" y="30"/>
                    <a:pt x="24" y="29"/>
                  </a:cubicBezTo>
                  <a:cubicBezTo>
                    <a:pt x="22" y="50"/>
                    <a:pt x="22" y="50"/>
                    <a:pt x="22" y="50"/>
                  </a:cubicBezTo>
                  <a:cubicBezTo>
                    <a:pt x="19" y="53"/>
                    <a:pt x="19" y="53"/>
                    <a:pt x="19" y="53"/>
                  </a:cubicBezTo>
                  <a:cubicBezTo>
                    <a:pt x="2" y="53"/>
                    <a:pt x="2" y="53"/>
                    <a:pt x="2" y="53"/>
                  </a:cubicBezTo>
                  <a:cubicBezTo>
                    <a:pt x="0" y="89"/>
                    <a:pt x="0" y="89"/>
                    <a:pt x="0" y="89"/>
                  </a:cubicBezTo>
                  <a:cubicBezTo>
                    <a:pt x="14" y="105"/>
                    <a:pt x="14" y="105"/>
                    <a:pt x="14" y="105"/>
                  </a:cubicBezTo>
                  <a:cubicBezTo>
                    <a:pt x="21" y="104"/>
                    <a:pt x="35" y="102"/>
                    <a:pt x="35" y="105"/>
                  </a:cubicBezTo>
                  <a:cubicBezTo>
                    <a:pt x="35" y="105"/>
                    <a:pt x="35" y="106"/>
                    <a:pt x="36" y="107"/>
                  </a:cubicBezTo>
                  <a:cubicBezTo>
                    <a:pt x="38" y="106"/>
                    <a:pt x="41" y="106"/>
                    <a:pt x="42" y="106"/>
                  </a:cubicBezTo>
                  <a:cubicBezTo>
                    <a:pt x="45" y="106"/>
                    <a:pt x="54" y="110"/>
                    <a:pt x="57" y="108"/>
                  </a:cubicBezTo>
                  <a:cubicBezTo>
                    <a:pt x="60" y="107"/>
                    <a:pt x="64" y="98"/>
                    <a:pt x="69" y="96"/>
                  </a:cubicBezTo>
                  <a:cubicBezTo>
                    <a:pt x="73" y="95"/>
                    <a:pt x="80" y="91"/>
                    <a:pt x="80" y="89"/>
                  </a:cubicBezTo>
                  <a:cubicBezTo>
                    <a:pt x="80" y="87"/>
                    <a:pt x="80" y="85"/>
                    <a:pt x="86" y="83"/>
                  </a:cubicBezTo>
                  <a:cubicBezTo>
                    <a:pt x="96" y="83"/>
                    <a:pt x="96" y="83"/>
                    <a:pt x="96" y="83"/>
                  </a:cubicBezTo>
                  <a:cubicBezTo>
                    <a:pt x="97" y="83"/>
                    <a:pt x="97" y="83"/>
                    <a:pt x="97" y="83"/>
                  </a:cubicBezTo>
                  <a:cubicBezTo>
                    <a:pt x="94" y="75"/>
                    <a:pt x="94" y="75"/>
                    <a:pt x="94" y="75"/>
                  </a:cubicBezTo>
                  <a:cubicBezTo>
                    <a:pt x="94" y="75"/>
                    <a:pt x="125" y="64"/>
                    <a:pt x="127" y="64"/>
                  </a:cubicBezTo>
                  <a:cubicBezTo>
                    <a:pt x="125" y="61"/>
                    <a:pt x="124" y="60"/>
                    <a:pt x="125" y="59"/>
                  </a:cubicBezTo>
                  <a:cubicBezTo>
                    <a:pt x="126" y="59"/>
                    <a:pt x="126" y="51"/>
                    <a:pt x="126" y="49"/>
                  </a:cubicBezTo>
                  <a:cubicBezTo>
                    <a:pt x="126" y="47"/>
                    <a:pt x="134" y="48"/>
                    <a:pt x="131" y="46"/>
                  </a:cubicBezTo>
                  <a:cubicBezTo>
                    <a:pt x="129" y="44"/>
                    <a:pt x="129" y="31"/>
                    <a:pt x="131" y="28"/>
                  </a:cubicBezTo>
                  <a:cubicBezTo>
                    <a:pt x="132" y="26"/>
                    <a:pt x="135" y="28"/>
                    <a:pt x="135" y="26"/>
                  </a:cubicBezTo>
                  <a:cubicBezTo>
                    <a:pt x="135" y="24"/>
                    <a:pt x="131" y="17"/>
                    <a:pt x="129" y="14"/>
                  </a:cubicBezTo>
                  <a:cubicBezTo>
                    <a:pt x="128" y="13"/>
                    <a:pt x="117" y="9"/>
                    <a:pt x="114" y="8"/>
                  </a:cubicBezTo>
                  <a:cubicBezTo>
                    <a:pt x="111" y="8"/>
                    <a:pt x="107" y="4"/>
                    <a:pt x="10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Freeform 13"/>
            <p:cNvSpPr>
              <a:spLocks/>
            </p:cNvSpPr>
            <p:nvPr userDrawn="1"/>
          </p:nvSpPr>
          <p:spPr bwMode="auto">
            <a:xfrm>
              <a:off x="-1709435" y="4492780"/>
              <a:ext cx="48661" cy="43766"/>
            </a:xfrm>
            <a:custGeom>
              <a:avLst/>
              <a:gdLst>
                <a:gd name="T0" fmla="*/ 19 w 23"/>
                <a:gd name="T1" fmla="*/ 0 h 19"/>
                <a:gd name="T2" fmla="*/ 12 w 23"/>
                <a:gd name="T3" fmla="*/ 2 h 19"/>
                <a:gd name="T4" fmla="*/ 7 w 23"/>
                <a:gd name="T5" fmla="*/ 3 h 19"/>
                <a:gd name="T6" fmla="*/ 5 w 23"/>
                <a:gd name="T7" fmla="*/ 4 h 19"/>
                <a:gd name="T8" fmla="*/ 3 w 23"/>
                <a:gd name="T9" fmla="*/ 11 h 19"/>
                <a:gd name="T10" fmla="*/ 0 w 23"/>
                <a:gd name="T11" fmla="*/ 14 h 19"/>
                <a:gd name="T12" fmla="*/ 3 w 23"/>
                <a:gd name="T13" fmla="*/ 17 h 19"/>
                <a:gd name="T14" fmla="*/ 6 w 23"/>
                <a:gd name="T15" fmla="*/ 18 h 19"/>
                <a:gd name="T16" fmla="*/ 12 w 23"/>
                <a:gd name="T17" fmla="*/ 14 h 19"/>
                <a:gd name="T18" fmla="*/ 23 w 23"/>
                <a:gd name="T19" fmla="*/ 12 h 19"/>
                <a:gd name="T20" fmla="*/ 21 w 23"/>
                <a:gd name="T21" fmla="*/ 5 h 19"/>
                <a:gd name="T22" fmla="*/ 19 w 23"/>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9">
                  <a:moveTo>
                    <a:pt x="19" y="0"/>
                  </a:moveTo>
                  <a:cubicBezTo>
                    <a:pt x="16" y="1"/>
                    <a:pt x="14" y="2"/>
                    <a:pt x="12" y="2"/>
                  </a:cubicBezTo>
                  <a:cubicBezTo>
                    <a:pt x="11" y="3"/>
                    <a:pt x="10" y="4"/>
                    <a:pt x="7" y="3"/>
                  </a:cubicBezTo>
                  <a:cubicBezTo>
                    <a:pt x="6" y="4"/>
                    <a:pt x="6" y="4"/>
                    <a:pt x="5" y="4"/>
                  </a:cubicBezTo>
                  <a:cubicBezTo>
                    <a:pt x="2" y="5"/>
                    <a:pt x="3" y="11"/>
                    <a:pt x="3" y="11"/>
                  </a:cubicBezTo>
                  <a:cubicBezTo>
                    <a:pt x="3" y="11"/>
                    <a:pt x="0" y="11"/>
                    <a:pt x="0" y="14"/>
                  </a:cubicBezTo>
                  <a:cubicBezTo>
                    <a:pt x="0" y="16"/>
                    <a:pt x="2" y="17"/>
                    <a:pt x="3" y="17"/>
                  </a:cubicBezTo>
                  <a:cubicBezTo>
                    <a:pt x="4" y="17"/>
                    <a:pt x="5" y="18"/>
                    <a:pt x="6" y="18"/>
                  </a:cubicBezTo>
                  <a:cubicBezTo>
                    <a:pt x="13" y="19"/>
                    <a:pt x="12" y="14"/>
                    <a:pt x="12" y="14"/>
                  </a:cubicBezTo>
                  <a:cubicBezTo>
                    <a:pt x="12" y="14"/>
                    <a:pt x="22" y="15"/>
                    <a:pt x="23" y="12"/>
                  </a:cubicBezTo>
                  <a:cubicBezTo>
                    <a:pt x="23" y="9"/>
                    <a:pt x="21" y="5"/>
                    <a:pt x="21" y="5"/>
                  </a:cubicBezTo>
                  <a:lnTo>
                    <a:pt x="19"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14"/>
            <p:cNvSpPr>
              <a:spLocks/>
            </p:cNvSpPr>
            <p:nvPr userDrawn="1"/>
          </p:nvSpPr>
          <p:spPr bwMode="auto">
            <a:xfrm>
              <a:off x="-1407403" y="4155416"/>
              <a:ext cx="258406" cy="351953"/>
            </a:xfrm>
            <a:custGeom>
              <a:avLst/>
              <a:gdLst>
                <a:gd name="T0" fmla="*/ 28 w 121"/>
                <a:gd name="T1" fmla="*/ 29 h 151"/>
                <a:gd name="T2" fmla="*/ 36 w 121"/>
                <a:gd name="T3" fmla="*/ 35 h 151"/>
                <a:gd name="T4" fmla="*/ 59 w 121"/>
                <a:gd name="T5" fmla="*/ 43 h 151"/>
                <a:gd name="T6" fmla="*/ 75 w 121"/>
                <a:gd name="T7" fmla="*/ 46 h 151"/>
                <a:gd name="T8" fmla="*/ 79 w 121"/>
                <a:gd name="T9" fmla="*/ 49 h 151"/>
                <a:gd name="T10" fmla="*/ 48 w 121"/>
                <a:gd name="T11" fmla="*/ 77 h 151"/>
                <a:gd name="T12" fmla="*/ 35 w 121"/>
                <a:gd name="T13" fmla="*/ 79 h 151"/>
                <a:gd name="T14" fmla="*/ 20 w 121"/>
                <a:gd name="T15" fmla="*/ 87 h 151"/>
                <a:gd name="T16" fmla="*/ 11 w 121"/>
                <a:gd name="T17" fmla="*/ 88 h 151"/>
                <a:gd name="T18" fmla="*/ 5 w 121"/>
                <a:gd name="T19" fmla="*/ 96 h 151"/>
                <a:gd name="T20" fmla="*/ 0 w 121"/>
                <a:gd name="T21" fmla="*/ 104 h 151"/>
                <a:gd name="T22" fmla="*/ 0 w 121"/>
                <a:gd name="T23" fmla="*/ 142 h 151"/>
                <a:gd name="T24" fmla="*/ 6 w 121"/>
                <a:gd name="T25" fmla="*/ 151 h 151"/>
                <a:gd name="T26" fmla="*/ 32 w 121"/>
                <a:gd name="T27" fmla="*/ 125 h 151"/>
                <a:gd name="T28" fmla="*/ 52 w 121"/>
                <a:gd name="T29" fmla="*/ 111 h 151"/>
                <a:gd name="T30" fmla="*/ 81 w 121"/>
                <a:gd name="T31" fmla="*/ 85 h 151"/>
                <a:gd name="T32" fmla="*/ 95 w 121"/>
                <a:gd name="T33" fmla="*/ 65 h 151"/>
                <a:gd name="T34" fmla="*/ 105 w 121"/>
                <a:gd name="T35" fmla="*/ 48 h 151"/>
                <a:gd name="T36" fmla="*/ 116 w 121"/>
                <a:gd name="T37" fmla="*/ 27 h 151"/>
                <a:gd name="T38" fmla="*/ 120 w 121"/>
                <a:gd name="T39" fmla="*/ 8 h 151"/>
                <a:gd name="T40" fmla="*/ 112 w 121"/>
                <a:gd name="T41" fmla="*/ 4 h 151"/>
                <a:gd name="T42" fmla="*/ 86 w 121"/>
                <a:gd name="T43" fmla="*/ 11 h 151"/>
                <a:gd name="T44" fmla="*/ 68 w 121"/>
                <a:gd name="T45" fmla="*/ 15 h 151"/>
                <a:gd name="T46" fmla="*/ 52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3" y="35"/>
                    <a:pt x="36" y="35"/>
                  </a:cubicBezTo>
                  <a:cubicBezTo>
                    <a:pt x="38" y="36"/>
                    <a:pt x="51" y="40"/>
                    <a:pt x="59" y="43"/>
                  </a:cubicBezTo>
                  <a:cubicBezTo>
                    <a:pt x="67" y="46"/>
                    <a:pt x="73" y="46"/>
                    <a:pt x="75" y="46"/>
                  </a:cubicBezTo>
                  <a:cubicBezTo>
                    <a:pt x="78" y="46"/>
                    <a:pt x="82" y="47"/>
                    <a:pt x="79" y="49"/>
                  </a:cubicBezTo>
                  <a:cubicBezTo>
                    <a:pt x="77" y="50"/>
                    <a:pt x="52" y="74"/>
                    <a:pt x="48" y="77"/>
                  </a:cubicBezTo>
                  <a:cubicBezTo>
                    <a:pt x="45" y="81"/>
                    <a:pt x="43" y="79"/>
                    <a:pt x="35" y="79"/>
                  </a:cubicBezTo>
                  <a:cubicBezTo>
                    <a:pt x="28" y="79"/>
                    <a:pt x="22" y="87"/>
                    <a:pt x="20" y="87"/>
                  </a:cubicBezTo>
                  <a:cubicBezTo>
                    <a:pt x="19" y="87"/>
                    <a:pt x="14" y="87"/>
                    <a:pt x="11" y="88"/>
                  </a:cubicBezTo>
                  <a:cubicBezTo>
                    <a:pt x="5" y="96"/>
                    <a:pt x="5" y="96"/>
                    <a:pt x="5" y="96"/>
                  </a:cubicBezTo>
                  <a:cubicBezTo>
                    <a:pt x="0" y="104"/>
                    <a:pt x="0" y="104"/>
                    <a:pt x="0" y="104"/>
                  </a:cubicBezTo>
                  <a:cubicBezTo>
                    <a:pt x="0" y="142"/>
                    <a:pt x="0" y="142"/>
                    <a:pt x="0" y="142"/>
                  </a:cubicBezTo>
                  <a:cubicBezTo>
                    <a:pt x="6" y="151"/>
                    <a:pt x="6" y="151"/>
                    <a:pt x="6" y="151"/>
                  </a:cubicBezTo>
                  <a:cubicBezTo>
                    <a:pt x="11" y="145"/>
                    <a:pt x="23" y="134"/>
                    <a:pt x="32" y="125"/>
                  </a:cubicBezTo>
                  <a:cubicBezTo>
                    <a:pt x="42" y="116"/>
                    <a:pt x="47" y="114"/>
                    <a:pt x="52" y="111"/>
                  </a:cubicBezTo>
                  <a:cubicBezTo>
                    <a:pt x="58" y="109"/>
                    <a:pt x="72" y="96"/>
                    <a:pt x="81" y="85"/>
                  </a:cubicBezTo>
                  <a:cubicBezTo>
                    <a:pt x="87" y="78"/>
                    <a:pt x="94" y="70"/>
                    <a:pt x="95" y="65"/>
                  </a:cubicBezTo>
                  <a:cubicBezTo>
                    <a:pt x="96" y="60"/>
                    <a:pt x="101" y="53"/>
                    <a:pt x="105" y="48"/>
                  </a:cubicBezTo>
                  <a:cubicBezTo>
                    <a:pt x="109" y="43"/>
                    <a:pt x="116" y="30"/>
                    <a:pt x="116" y="27"/>
                  </a:cubicBezTo>
                  <a:cubicBezTo>
                    <a:pt x="116" y="23"/>
                    <a:pt x="120" y="15"/>
                    <a:pt x="120" y="8"/>
                  </a:cubicBezTo>
                  <a:cubicBezTo>
                    <a:pt x="121" y="1"/>
                    <a:pt x="114" y="0"/>
                    <a:pt x="112" y="4"/>
                  </a:cubicBezTo>
                  <a:cubicBezTo>
                    <a:pt x="111" y="8"/>
                    <a:pt x="96" y="10"/>
                    <a:pt x="86" y="11"/>
                  </a:cubicBezTo>
                  <a:cubicBezTo>
                    <a:pt x="77" y="11"/>
                    <a:pt x="71" y="12"/>
                    <a:pt x="68" y="15"/>
                  </a:cubicBezTo>
                  <a:cubicBezTo>
                    <a:pt x="64" y="18"/>
                    <a:pt x="56" y="14"/>
                    <a:pt x="52" y="17"/>
                  </a:cubicBezTo>
                  <a:cubicBezTo>
                    <a:pt x="49" y="20"/>
                    <a:pt x="37" y="23"/>
                    <a:pt x="33" y="16"/>
                  </a:cubicBezTo>
                  <a:cubicBezTo>
                    <a:pt x="31" y="12"/>
                    <a:pt x="29"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15"/>
            <p:cNvSpPr>
              <a:spLocks/>
            </p:cNvSpPr>
            <p:nvPr userDrawn="1"/>
          </p:nvSpPr>
          <p:spPr bwMode="auto">
            <a:xfrm>
              <a:off x="-2743058" y="3513512"/>
              <a:ext cx="300355" cy="242538"/>
            </a:xfrm>
            <a:custGeom>
              <a:avLst/>
              <a:gdLst>
                <a:gd name="T0" fmla="*/ 51 w 140"/>
                <a:gd name="T1" fmla="*/ 104 h 104"/>
                <a:gd name="T2" fmla="*/ 51 w 140"/>
                <a:gd name="T3" fmla="*/ 89 h 104"/>
                <a:gd name="T4" fmla="*/ 70 w 140"/>
                <a:gd name="T5" fmla="*/ 78 h 104"/>
                <a:gd name="T6" fmla="*/ 77 w 140"/>
                <a:gd name="T7" fmla="*/ 76 h 104"/>
                <a:gd name="T8" fmla="*/ 88 w 140"/>
                <a:gd name="T9" fmla="*/ 73 h 104"/>
                <a:gd name="T10" fmla="*/ 94 w 140"/>
                <a:gd name="T11" fmla="*/ 67 h 104"/>
                <a:gd name="T12" fmla="*/ 103 w 140"/>
                <a:gd name="T13" fmla="*/ 64 h 104"/>
                <a:gd name="T14" fmla="*/ 108 w 140"/>
                <a:gd name="T15" fmla="*/ 61 h 104"/>
                <a:gd name="T16" fmla="*/ 109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4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4 w 140"/>
                <a:gd name="T43" fmla="*/ 31 h 104"/>
                <a:gd name="T44" fmla="*/ 46 w 140"/>
                <a:gd name="T45" fmla="*/ 41 h 104"/>
                <a:gd name="T46" fmla="*/ 39 w 140"/>
                <a:gd name="T47" fmla="*/ 51 h 104"/>
                <a:gd name="T48" fmla="*/ 39 w 140"/>
                <a:gd name="T49" fmla="*/ 67 h 104"/>
                <a:gd name="T50" fmla="*/ 25 w 140"/>
                <a:gd name="T51" fmla="*/ 85 h 104"/>
                <a:gd name="T52" fmla="*/ 8 w 140"/>
                <a:gd name="T53" fmla="*/ 96 h 104"/>
                <a:gd name="T54" fmla="*/ 0 w 140"/>
                <a:gd name="T55" fmla="*/ 100 h 104"/>
                <a:gd name="T56" fmla="*/ 43 w 140"/>
                <a:gd name="T57" fmla="*/ 100 h 104"/>
                <a:gd name="T58" fmla="*/ 51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1" y="104"/>
                  </a:moveTo>
                  <a:cubicBezTo>
                    <a:pt x="51" y="97"/>
                    <a:pt x="51" y="90"/>
                    <a:pt x="51" y="89"/>
                  </a:cubicBezTo>
                  <a:cubicBezTo>
                    <a:pt x="52" y="88"/>
                    <a:pt x="67" y="79"/>
                    <a:pt x="70" y="78"/>
                  </a:cubicBezTo>
                  <a:cubicBezTo>
                    <a:pt x="72" y="76"/>
                    <a:pt x="77" y="78"/>
                    <a:pt x="77" y="76"/>
                  </a:cubicBezTo>
                  <a:cubicBezTo>
                    <a:pt x="77" y="73"/>
                    <a:pt x="84" y="74"/>
                    <a:pt x="88" y="73"/>
                  </a:cubicBezTo>
                  <a:cubicBezTo>
                    <a:pt x="91" y="73"/>
                    <a:pt x="94" y="70"/>
                    <a:pt x="94" y="67"/>
                  </a:cubicBezTo>
                  <a:cubicBezTo>
                    <a:pt x="94" y="64"/>
                    <a:pt x="99" y="65"/>
                    <a:pt x="103" y="64"/>
                  </a:cubicBezTo>
                  <a:cubicBezTo>
                    <a:pt x="106" y="64"/>
                    <a:pt x="106" y="61"/>
                    <a:pt x="108" y="61"/>
                  </a:cubicBezTo>
                  <a:cubicBezTo>
                    <a:pt x="110" y="61"/>
                    <a:pt x="109" y="58"/>
                    <a:pt x="109" y="54"/>
                  </a:cubicBezTo>
                  <a:cubicBezTo>
                    <a:pt x="110" y="51"/>
                    <a:pt x="110" y="52"/>
                    <a:pt x="113" y="52"/>
                  </a:cubicBezTo>
                  <a:cubicBezTo>
                    <a:pt x="117" y="52"/>
                    <a:pt x="120" y="50"/>
                    <a:pt x="120" y="48"/>
                  </a:cubicBezTo>
                  <a:cubicBezTo>
                    <a:pt x="120" y="46"/>
                    <a:pt x="135" y="47"/>
                    <a:pt x="137" y="47"/>
                  </a:cubicBezTo>
                  <a:cubicBezTo>
                    <a:pt x="139" y="47"/>
                    <a:pt x="140" y="45"/>
                    <a:pt x="140" y="43"/>
                  </a:cubicBezTo>
                  <a:cubicBezTo>
                    <a:pt x="139" y="41"/>
                    <a:pt x="137" y="36"/>
                    <a:pt x="135" y="35"/>
                  </a:cubicBezTo>
                  <a:cubicBezTo>
                    <a:pt x="133" y="35"/>
                    <a:pt x="134" y="30"/>
                    <a:pt x="134" y="26"/>
                  </a:cubicBezTo>
                  <a:cubicBezTo>
                    <a:pt x="134" y="21"/>
                    <a:pt x="134" y="17"/>
                    <a:pt x="131" y="14"/>
                  </a:cubicBezTo>
                  <a:cubicBezTo>
                    <a:pt x="130" y="14"/>
                    <a:pt x="130" y="12"/>
                    <a:pt x="129" y="11"/>
                  </a:cubicBezTo>
                  <a:cubicBezTo>
                    <a:pt x="125" y="11"/>
                    <a:pt x="120" y="8"/>
                    <a:pt x="116" y="8"/>
                  </a:cubicBezTo>
                  <a:cubicBezTo>
                    <a:pt x="110" y="8"/>
                    <a:pt x="100" y="11"/>
                    <a:pt x="96" y="6"/>
                  </a:cubicBezTo>
                  <a:cubicBezTo>
                    <a:pt x="91" y="1"/>
                    <a:pt x="88" y="0"/>
                    <a:pt x="85" y="1"/>
                  </a:cubicBezTo>
                  <a:cubicBezTo>
                    <a:pt x="82" y="3"/>
                    <a:pt x="76" y="19"/>
                    <a:pt x="72" y="23"/>
                  </a:cubicBezTo>
                  <a:cubicBezTo>
                    <a:pt x="69" y="28"/>
                    <a:pt x="59" y="31"/>
                    <a:pt x="54" y="31"/>
                  </a:cubicBezTo>
                  <a:cubicBezTo>
                    <a:pt x="50" y="31"/>
                    <a:pt x="49" y="38"/>
                    <a:pt x="46" y="41"/>
                  </a:cubicBezTo>
                  <a:cubicBezTo>
                    <a:pt x="42" y="43"/>
                    <a:pt x="43" y="48"/>
                    <a:pt x="39" y="51"/>
                  </a:cubicBezTo>
                  <a:cubicBezTo>
                    <a:pt x="35" y="54"/>
                    <a:pt x="37" y="64"/>
                    <a:pt x="39" y="67"/>
                  </a:cubicBezTo>
                  <a:cubicBezTo>
                    <a:pt x="41" y="71"/>
                    <a:pt x="31" y="82"/>
                    <a:pt x="25" y="85"/>
                  </a:cubicBezTo>
                  <a:cubicBezTo>
                    <a:pt x="19" y="88"/>
                    <a:pt x="18" y="94"/>
                    <a:pt x="8" y="96"/>
                  </a:cubicBezTo>
                  <a:cubicBezTo>
                    <a:pt x="5" y="96"/>
                    <a:pt x="2" y="98"/>
                    <a:pt x="0" y="100"/>
                  </a:cubicBezTo>
                  <a:cubicBezTo>
                    <a:pt x="14" y="100"/>
                    <a:pt x="36" y="100"/>
                    <a:pt x="43" y="100"/>
                  </a:cubicBezTo>
                  <a:cubicBezTo>
                    <a:pt x="52" y="100"/>
                    <a:pt x="50" y="101"/>
                    <a:pt x="51"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16"/>
            <p:cNvSpPr>
              <a:spLocks/>
            </p:cNvSpPr>
            <p:nvPr userDrawn="1"/>
          </p:nvSpPr>
          <p:spPr bwMode="auto">
            <a:xfrm>
              <a:off x="-2231280" y="3469746"/>
              <a:ext cx="107389" cy="204242"/>
            </a:xfrm>
            <a:custGeom>
              <a:avLst/>
              <a:gdLst>
                <a:gd name="T0" fmla="*/ 14 w 50"/>
                <a:gd name="T1" fmla="*/ 23 h 88"/>
                <a:gd name="T2" fmla="*/ 10 w 50"/>
                <a:gd name="T3" fmla="*/ 34 h 88"/>
                <a:gd name="T4" fmla="*/ 3 w 50"/>
                <a:gd name="T5" fmla="*/ 41 h 88"/>
                <a:gd name="T6" fmla="*/ 7 w 50"/>
                <a:gd name="T7" fmla="*/ 53 h 88"/>
                <a:gd name="T8" fmla="*/ 12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6" y="27"/>
                    <a:pt x="13" y="33"/>
                    <a:pt x="10" y="34"/>
                  </a:cubicBezTo>
                  <a:cubicBezTo>
                    <a:pt x="7" y="35"/>
                    <a:pt x="5" y="41"/>
                    <a:pt x="3" y="41"/>
                  </a:cubicBezTo>
                  <a:cubicBezTo>
                    <a:pt x="0" y="41"/>
                    <a:pt x="3" y="51"/>
                    <a:pt x="7" y="53"/>
                  </a:cubicBezTo>
                  <a:cubicBezTo>
                    <a:pt x="12" y="55"/>
                    <a:pt x="12" y="58"/>
                    <a:pt x="12" y="60"/>
                  </a:cubicBezTo>
                  <a:cubicBezTo>
                    <a:pt x="12" y="62"/>
                    <a:pt x="19" y="64"/>
                    <a:pt x="21" y="66"/>
                  </a:cubicBezTo>
                  <a:cubicBezTo>
                    <a:pt x="23" y="69"/>
                    <a:pt x="27" y="81"/>
                    <a:pt x="27" y="85"/>
                  </a:cubicBezTo>
                  <a:cubicBezTo>
                    <a:pt x="27" y="86"/>
                    <a:pt x="27" y="87"/>
                    <a:pt x="28" y="88"/>
                  </a:cubicBezTo>
                  <a:cubicBezTo>
                    <a:pt x="30" y="87"/>
                    <a:pt x="32" y="86"/>
                    <a:pt x="33" y="84"/>
                  </a:cubicBezTo>
                  <a:cubicBezTo>
                    <a:pt x="34" y="81"/>
                    <a:pt x="35" y="77"/>
                    <a:pt x="35" y="76"/>
                  </a:cubicBezTo>
                  <a:cubicBezTo>
                    <a:pt x="34" y="74"/>
                    <a:pt x="34" y="72"/>
                    <a:pt x="36" y="71"/>
                  </a:cubicBezTo>
                  <a:cubicBezTo>
                    <a:pt x="37" y="70"/>
                    <a:pt x="43" y="63"/>
                    <a:pt x="45" y="63"/>
                  </a:cubicBezTo>
                  <a:cubicBezTo>
                    <a:pt x="46" y="62"/>
                    <a:pt x="50" y="63"/>
                    <a:pt x="50" y="60"/>
                  </a:cubicBezTo>
                  <a:cubicBezTo>
                    <a:pt x="50" y="58"/>
                    <a:pt x="50" y="56"/>
                    <a:pt x="50" y="54"/>
                  </a:cubicBezTo>
                  <a:cubicBezTo>
                    <a:pt x="47" y="52"/>
                    <a:pt x="46" y="50"/>
                    <a:pt x="46" y="49"/>
                  </a:cubicBezTo>
                  <a:cubicBezTo>
                    <a:pt x="46" y="47"/>
                    <a:pt x="42" y="44"/>
                    <a:pt x="41" y="46"/>
                  </a:cubicBezTo>
                  <a:cubicBezTo>
                    <a:pt x="39" y="48"/>
                    <a:pt x="32" y="46"/>
                    <a:pt x="32" y="42"/>
                  </a:cubicBezTo>
                  <a:cubicBezTo>
                    <a:pt x="31" y="38"/>
                    <a:pt x="36" y="38"/>
                    <a:pt x="41" y="35"/>
                  </a:cubicBezTo>
                  <a:cubicBezTo>
                    <a:pt x="46" y="31"/>
                    <a:pt x="46" y="24"/>
                    <a:pt x="41" y="20"/>
                  </a:cubicBezTo>
                  <a:cubicBezTo>
                    <a:pt x="36" y="16"/>
                    <a:pt x="39" y="14"/>
                    <a:pt x="43" y="11"/>
                  </a:cubicBezTo>
                  <a:cubicBezTo>
                    <a:pt x="47" y="7"/>
                    <a:pt x="43" y="5"/>
                    <a:pt x="42" y="7"/>
                  </a:cubicBezTo>
                  <a:cubicBezTo>
                    <a:pt x="40" y="8"/>
                    <a:pt x="37" y="9"/>
                    <a:pt x="36" y="5"/>
                  </a:cubicBezTo>
                  <a:cubicBezTo>
                    <a:pt x="36" y="1"/>
                    <a:pt x="24" y="0"/>
                    <a:pt x="20" y="4"/>
                  </a:cubicBezTo>
                  <a:cubicBezTo>
                    <a:pt x="18"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Freeform 17"/>
            <p:cNvSpPr>
              <a:spLocks/>
            </p:cNvSpPr>
            <p:nvPr userDrawn="1"/>
          </p:nvSpPr>
          <p:spPr bwMode="auto">
            <a:xfrm>
              <a:off x="-2633990" y="3477040"/>
              <a:ext cx="521845" cy="505135"/>
            </a:xfrm>
            <a:custGeom>
              <a:avLst/>
              <a:gdLst>
                <a:gd name="T0" fmla="*/ 83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8 w 243"/>
                <a:gd name="T13" fmla="*/ 70 h 217"/>
                <a:gd name="T14" fmla="*/ 57 w 243"/>
                <a:gd name="T15" fmla="*/ 77 h 217"/>
                <a:gd name="T16" fmla="*/ 52 w 243"/>
                <a:gd name="T17" fmla="*/ 80 h 217"/>
                <a:gd name="T18" fmla="*/ 43 w 243"/>
                <a:gd name="T19" fmla="*/ 83 h 217"/>
                <a:gd name="T20" fmla="*/ 37 w 243"/>
                <a:gd name="T21" fmla="*/ 89 h 217"/>
                <a:gd name="T22" fmla="*/ 26 w 243"/>
                <a:gd name="T23" fmla="*/ 92 h 217"/>
                <a:gd name="T24" fmla="*/ 19 w 243"/>
                <a:gd name="T25" fmla="*/ 94 h 217"/>
                <a:gd name="T26" fmla="*/ 0 w 243"/>
                <a:gd name="T27" fmla="*/ 105 h 217"/>
                <a:gd name="T28" fmla="*/ 0 w 243"/>
                <a:gd name="T29" fmla="*/ 120 h 217"/>
                <a:gd name="T30" fmla="*/ 3 w 243"/>
                <a:gd name="T31" fmla="*/ 122 h 217"/>
                <a:gd name="T32" fmla="*/ 116 w 243"/>
                <a:gd name="T33" fmla="*/ 192 h 217"/>
                <a:gd name="T34" fmla="*/ 123 w 243"/>
                <a:gd name="T35" fmla="*/ 201 h 217"/>
                <a:gd name="T36" fmla="*/ 136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0 w 243"/>
                <a:gd name="T55" fmla="*/ 148 h 217"/>
                <a:gd name="T56" fmla="*/ 219 w 243"/>
                <a:gd name="T57" fmla="*/ 140 h 217"/>
                <a:gd name="T58" fmla="*/ 214 w 243"/>
                <a:gd name="T59" fmla="*/ 133 h 217"/>
                <a:gd name="T60" fmla="*/ 219 w 243"/>
                <a:gd name="T61" fmla="*/ 128 h 217"/>
                <a:gd name="T62" fmla="*/ 217 w 243"/>
                <a:gd name="T63" fmla="*/ 123 h 217"/>
                <a:gd name="T64" fmla="*/ 217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0 w 243"/>
                <a:gd name="T79" fmla="*/ 57 h 217"/>
                <a:gd name="T80" fmla="*/ 195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3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3" y="42"/>
                  </a:moveTo>
                  <a:cubicBezTo>
                    <a:pt x="83" y="46"/>
                    <a:pt x="82" y="51"/>
                    <a:pt x="84" y="51"/>
                  </a:cubicBezTo>
                  <a:cubicBezTo>
                    <a:pt x="86" y="52"/>
                    <a:pt x="88" y="57"/>
                    <a:pt x="89" y="59"/>
                  </a:cubicBezTo>
                  <a:cubicBezTo>
                    <a:pt x="89" y="61"/>
                    <a:pt x="88" y="63"/>
                    <a:pt x="86" y="63"/>
                  </a:cubicBezTo>
                  <a:cubicBezTo>
                    <a:pt x="84" y="63"/>
                    <a:pt x="69" y="62"/>
                    <a:pt x="69" y="64"/>
                  </a:cubicBezTo>
                  <a:cubicBezTo>
                    <a:pt x="69" y="66"/>
                    <a:pt x="66" y="68"/>
                    <a:pt x="62" y="68"/>
                  </a:cubicBezTo>
                  <a:cubicBezTo>
                    <a:pt x="59" y="68"/>
                    <a:pt x="59" y="67"/>
                    <a:pt x="58" y="70"/>
                  </a:cubicBezTo>
                  <a:cubicBezTo>
                    <a:pt x="58" y="74"/>
                    <a:pt x="59" y="77"/>
                    <a:pt x="57" y="77"/>
                  </a:cubicBezTo>
                  <a:cubicBezTo>
                    <a:pt x="55" y="77"/>
                    <a:pt x="55" y="80"/>
                    <a:pt x="52" y="80"/>
                  </a:cubicBezTo>
                  <a:cubicBezTo>
                    <a:pt x="48" y="81"/>
                    <a:pt x="43" y="80"/>
                    <a:pt x="43" y="83"/>
                  </a:cubicBezTo>
                  <a:cubicBezTo>
                    <a:pt x="43" y="86"/>
                    <a:pt x="40" y="89"/>
                    <a:pt x="37" y="89"/>
                  </a:cubicBezTo>
                  <a:cubicBezTo>
                    <a:pt x="33" y="90"/>
                    <a:pt x="26" y="89"/>
                    <a:pt x="26" y="92"/>
                  </a:cubicBezTo>
                  <a:cubicBezTo>
                    <a:pt x="26" y="94"/>
                    <a:pt x="21" y="92"/>
                    <a:pt x="19" y="94"/>
                  </a:cubicBezTo>
                  <a:cubicBezTo>
                    <a:pt x="16" y="95"/>
                    <a:pt x="1" y="104"/>
                    <a:pt x="0" y="105"/>
                  </a:cubicBezTo>
                  <a:cubicBezTo>
                    <a:pt x="0" y="106"/>
                    <a:pt x="0" y="113"/>
                    <a:pt x="0" y="120"/>
                  </a:cubicBezTo>
                  <a:cubicBezTo>
                    <a:pt x="1" y="120"/>
                    <a:pt x="2" y="121"/>
                    <a:pt x="3" y="122"/>
                  </a:cubicBezTo>
                  <a:cubicBezTo>
                    <a:pt x="9" y="125"/>
                    <a:pt x="113" y="189"/>
                    <a:pt x="116" y="192"/>
                  </a:cubicBezTo>
                  <a:cubicBezTo>
                    <a:pt x="119" y="195"/>
                    <a:pt x="123" y="201"/>
                    <a:pt x="123" y="201"/>
                  </a:cubicBezTo>
                  <a:cubicBezTo>
                    <a:pt x="123" y="201"/>
                    <a:pt x="131" y="202"/>
                    <a:pt x="136" y="205"/>
                  </a:cubicBezTo>
                  <a:cubicBezTo>
                    <a:pt x="142" y="208"/>
                    <a:pt x="142" y="217"/>
                    <a:pt x="142" y="217"/>
                  </a:cubicBezTo>
                  <a:cubicBezTo>
                    <a:pt x="142" y="217"/>
                    <a:pt x="149"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0" y="148"/>
                  </a:cubicBezTo>
                  <a:cubicBezTo>
                    <a:pt x="220" y="145"/>
                    <a:pt x="222" y="143"/>
                    <a:pt x="219" y="140"/>
                  </a:cubicBezTo>
                  <a:cubicBezTo>
                    <a:pt x="217" y="136"/>
                    <a:pt x="214" y="135"/>
                    <a:pt x="214" y="133"/>
                  </a:cubicBezTo>
                  <a:cubicBezTo>
                    <a:pt x="214" y="131"/>
                    <a:pt x="218" y="128"/>
                    <a:pt x="219" y="128"/>
                  </a:cubicBezTo>
                  <a:cubicBezTo>
                    <a:pt x="220" y="127"/>
                    <a:pt x="217" y="125"/>
                    <a:pt x="217" y="123"/>
                  </a:cubicBezTo>
                  <a:cubicBezTo>
                    <a:pt x="217" y="121"/>
                    <a:pt x="216" y="118"/>
                    <a:pt x="217" y="116"/>
                  </a:cubicBezTo>
                  <a:cubicBezTo>
                    <a:pt x="219" y="114"/>
                    <a:pt x="220" y="112"/>
                    <a:pt x="218" y="109"/>
                  </a:cubicBezTo>
                  <a:cubicBezTo>
                    <a:pt x="216" y="105"/>
                    <a:pt x="221" y="102"/>
                    <a:pt x="219" y="97"/>
                  </a:cubicBezTo>
                  <a:cubicBezTo>
                    <a:pt x="216" y="93"/>
                    <a:pt x="213" y="89"/>
                    <a:pt x="213" y="87"/>
                  </a:cubicBezTo>
                  <a:cubicBezTo>
                    <a:pt x="213" y="87"/>
                    <a:pt x="214" y="86"/>
                    <a:pt x="216" y="85"/>
                  </a:cubicBezTo>
                  <a:cubicBezTo>
                    <a:pt x="215" y="84"/>
                    <a:pt x="215" y="83"/>
                    <a:pt x="215" y="82"/>
                  </a:cubicBezTo>
                  <a:cubicBezTo>
                    <a:pt x="215" y="78"/>
                    <a:pt x="211" y="66"/>
                    <a:pt x="209" y="63"/>
                  </a:cubicBezTo>
                  <a:cubicBezTo>
                    <a:pt x="207" y="61"/>
                    <a:pt x="200" y="59"/>
                    <a:pt x="200" y="57"/>
                  </a:cubicBezTo>
                  <a:cubicBezTo>
                    <a:pt x="200" y="55"/>
                    <a:pt x="200" y="52"/>
                    <a:pt x="195" y="50"/>
                  </a:cubicBezTo>
                  <a:cubicBezTo>
                    <a:pt x="191" y="48"/>
                    <a:pt x="188" y="38"/>
                    <a:pt x="191" y="38"/>
                  </a:cubicBezTo>
                  <a:cubicBezTo>
                    <a:pt x="193" y="38"/>
                    <a:pt x="195" y="32"/>
                    <a:pt x="198" y="31"/>
                  </a:cubicBezTo>
                  <a:cubicBezTo>
                    <a:pt x="201" y="30"/>
                    <a:pt x="204"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5" y="16"/>
                    <a:pt x="87" y="20"/>
                    <a:pt x="83" y="25"/>
                  </a:cubicBezTo>
                  <a:cubicBezTo>
                    <a:pt x="81" y="26"/>
                    <a:pt x="80" y="27"/>
                    <a:pt x="78" y="27"/>
                  </a:cubicBezTo>
                  <a:cubicBezTo>
                    <a:pt x="79" y="28"/>
                    <a:pt x="79" y="30"/>
                    <a:pt x="80" y="30"/>
                  </a:cubicBezTo>
                  <a:cubicBezTo>
                    <a:pt x="83" y="33"/>
                    <a:pt x="83" y="37"/>
                    <a:pt x="83"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Freeform 18"/>
            <p:cNvSpPr>
              <a:spLocks/>
            </p:cNvSpPr>
            <p:nvPr userDrawn="1"/>
          </p:nvSpPr>
          <p:spPr bwMode="auto">
            <a:xfrm>
              <a:off x="-2177585" y="3595574"/>
              <a:ext cx="382574"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4 w 178"/>
                <a:gd name="T15" fmla="*/ 65 h 158"/>
                <a:gd name="T16" fmla="*/ 4 w 178"/>
                <a:gd name="T17" fmla="*/ 72 h 158"/>
                <a:gd name="T18" fmla="*/ 6 w 178"/>
                <a:gd name="T19" fmla="*/ 77 h 158"/>
                <a:gd name="T20" fmla="*/ 1 w 178"/>
                <a:gd name="T21" fmla="*/ 82 h 158"/>
                <a:gd name="T22" fmla="*/ 6 w 178"/>
                <a:gd name="T23" fmla="*/ 89 h 158"/>
                <a:gd name="T24" fmla="*/ 7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5 w 178"/>
                <a:gd name="T49" fmla="*/ 17 h 158"/>
                <a:gd name="T50" fmla="*/ 176 w 178"/>
                <a:gd name="T51" fmla="*/ 14 h 158"/>
                <a:gd name="T52" fmla="*/ 176 w 178"/>
                <a:gd name="T53" fmla="*/ 13 h 158"/>
                <a:gd name="T54" fmla="*/ 160 w 178"/>
                <a:gd name="T55" fmla="*/ 10 h 158"/>
                <a:gd name="T56" fmla="*/ 143 w 178"/>
                <a:gd name="T57" fmla="*/ 1 h 158"/>
                <a:gd name="T58" fmla="*/ 117 w 178"/>
                <a:gd name="T59" fmla="*/ 13 h 158"/>
                <a:gd name="T60" fmla="*/ 118 w 178"/>
                <a:gd name="T61" fmla="*/ 27 h 158"/>
                <a:gd name="T62" fmla="*/ 100 w 178"/>
                <a:gd name="T63" fmla="*/ 28 h 158"/>
                <a:gd name="T64" fmla="*/ 79 w 178"/>
                <a:gd name="T65" fmla="*/ 20 h 158"/>
                <a:gd name="T66" fmla="*/ 67 w 178"/>
                <a:gd name="T67" fmla="*/ 13 h 158"/>
                <a:gd name="T68" fmla="*/ 60 w 178"/>
                <a:gd name="T69" fmla="*/ 7 h 158"/>
                <a:gd name="T70" fmla="*/ 38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8" y="9"/>
                    <a:pt x="12" y="16"/>
                    <a:pt x="11" y="17"/>
                  </a:cubicBezTo>
                  <a:cubicBezTo>
                    <a:pt x="9" y="18"/>
                    <a:pt x="9" y="20"/>
                    <a:pt x="10" y="22"/>
                  </a:cubicBezTo>
                  <a:cubicBezTo>
                    <a:pt x="10" y="23"/>
                    <a:pt x="9" y="27"/>
                    <a:pt x="8" y="30"/>
                  </a:cubicBezTo>
                  <a:cubicBezTo>
                    <a:pt x="6" y="33"/>
                    <a:pt x="1" y="35"/>
                    <a:pt x="0" y="36"/>
                  </a:cubicBezTo>
                  <a:cubicBezTo>
                    <a:pt x="0" y="38"/>
                    <a:pt x="3" y="42"/>
                    <a:pt x="6" y="46"/>
                  </a:cubicBezTo>
                  <a:cubicBezTo>
                    <a:pt x="8" y="51"/>
                    <a:pt x="3" y="54"/>
                    <a:pt x="5" y="58"/>
                  </a:cubicBezTo>
                  <a:cubicBezTo>
                    <a:pt x="7" y="61"/>
                    <a:pt x="6" y="63"/>
                    <a:pt x="4" y="65"/>
                  </a:cubicBezTo>
                  <a:cubicBezTo>
                    <a:pt x="3" y="67"/>
                    <a:pt x="4" y="70"/>
                    <a:pt x="4" y="72"/>
                  </a:cubicBezTo>
                  <a:cubicBezTo>
                    <a:pt x="4" y="74"/>
                    <a:pt x="7" y="76"/>
                    <a:pt x="6" y="77"/>
                  </a:cubicBezTo>
                  <a:cubicBezTo>
                    <a:pt x="5" y="77"/>
                    <a:pt x="1" y="80"/>
                    <a:pt x="1" y="82"/>
                  </a:cubicBezTo>
                  <a:cubicBezTo>
                    <a:pt x="1" y="84"/>
                    <a:pt x="4" y="85"/>
                    <a:pt x="6" y="89"/>
                  </a:cubicBezTo>
                  <a:cubicBezTo>
                    <a:pt x="9" y="92"/>
                    <a:pt x="7" y="94"/>
                    <a:pt x="7" y="97"/>
                  </a:cubicBezTo>
                  <a:cubicBezTo>
                    <a:pt x="8" y="100"/>
                    <a:pt x="12" y="102"/>
                    <a:pt x="16" y="102"/>
                  </a:cubicBezTo>
                  <a:cubicBezTo>
                    <a:pt x="19" y="102"/>
                    <a:pt x="21" y="104"/>
                    <a:pt x="24" y="104"/>
                  </a:cubicBezTo>
                  <a:cubicBezTo>
                    <a:pt x="27" y="104"/>
                    <a:pt x="29" y="108"/>
                    <a:pt x="30" y="113"/>
                  </a:cubicBezTo>
                  <a:cubicBezTo>
                    <a:pt x="31"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0" y="34"/>
                    <a:pt x="174" y="30"/>
                  </a:cubicBezTo>
                  <a:cubicBezTo>
                    <a:pt x="178" y="26"/>
                    <a:pt x="173" y="24"/>
                    <a:pt x="175" y="17"/>
                  </a:cubicBezTo>
                  <a:cubicBezTo>
                    <a:pt x="176" y="16"/>
                    <a:pt x="176" y="15"/>
                    <a:pt x="176" y="14"/>
                  </a:cubicBezTo>
                  <a:cubicBezTo>
                    <a:pt x="176" y="14"/>
                    <a:pt x="176" y="14"/>
                    <a:pt x="176" y="13"/>
                  </a:cubicBezTo>
                  <a:cubicBezTo>
                    <a:pt x="175" y="11"/>
                    <a:pt x="171" y="11"/>
                    <a:pt x="160" y="10"/>
                  </a:cubicBezTo>
                  <a:cubicBezTo>
                    <a:pt x="150" y="8"/>
                    <a:pt x="154" y="2"/>
                    <a:pt x="143" y="1"/>
                  </a:cubicBezTo>
                  <a:cubicBezTo>
                    <a:pt x="131" y="0"/>
                    <a:pt x="117" y="9"/>
                    <a:pt x="117" y="13"/>
                  </a:cubicBezTo>
                  <a:cubicBezTo>
                    <a:pt x="117" y="18"/>
                    <a:pt x="122" y="23"/>
                    <a:pt x="118" y="27"/>
                  </a:cubicBezTo>
                  <a:cubicBezTo>
                    <a:pt x="114" y="32"/>
                    <a:pt x="106" y="33"/>
                    <a:pt x="100" y="28"/>
                  </a:cubicBezTo>
                  <a:cubicBezTo>
                    <a:pt x="94" y="23"/>
                    <a:pt x="86" y="20"/>
                    <a:pt x="79" y="20"/>
                  </a:cubicBezTo>
                  <a:cubicBezTo>
                    <a:pt x="72" y="20"/>
                    <a:pt x="67" y="16"/>
                    <a:pt x="67" y="13"/>
                  </a:cubicBezTo>
                  <a:cubicBezTo>
                    <a:pt x="68" y="9"/>
                    <a:pt x="66" y="8"/>
                    <a:pt x="60" y="7"/>
                  </a:cubicBezTo>
                  <a:cubicBezTo>
                    <a:pt x="54" y="5"/>
                    <a:pt x="49" y="1"/>
                    <a:pt x="38"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Freeform 19"/>
            <p:cNvSpPr>
              <a:spLocks/>
            </p:cNvSpPr>
            <p:nvPr userDrawn="1"/>
          </p:nvSpPr>
          <p:spPr bwMode="auto">
            <a:xfrm>
              <a:off x="-2831989" y="4108002"/>
              <a:ext cx="72153" cy="25530"/>
            </a:xfrm>
            <a:custGeom>
              <a:avLst/>
              <a:gdLst>
                <a:gd name="T0" fmla="*/ 17 w 34"/>
                <a:gd name="T1" fmla="*/ 7 h 11"/>
                <a:gd name="T2" fmla="*/ 27 w 34"/>
                <a:gd name="T3" fmla="*/ 9 h 11"/>
                <a:gd name="T4" fmla="*/ 34 w 34"/>
                <a:gd name="T5" fmla="*/ 7 h 11"/>
                <a:gd name="T6" fmla="*/ 27 w 34"/>
                <a:gd name="T7" fmla="*/ 7 h 11"/>
                <a:gd name="T8" fmla="*/ 16 w 34"/>
                <a:gd name="T9" fmla="*/ 2 h 11"/>
                <a:gd name="T10" fmla="*/ 2 w 34"/>
                <a:gd name="T11" fmla="*/ 4 h 11"/>
                <a:gd name="T12" fmla="*/ 0 w 34"/>
                <a:gd name="T13" fmla="*/ 11 h 11"/>
                <a:gd name="T14" fmla="*/ 3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7" y="7"/>
                  </a:cubicBezTo>
                  <a:cubicBezTo>
                    <a:pt x="22" y="6"/>
                    <a:pt x="21" y="0"/>
                    <a:pt x="16" y="2"/>
                  </a:cubicBezTo>
                  <a:cubicBezTo>
                    <a:pt x="11" y="4"/>
                    <a:pt x="8" y="5"/>
                    <a:pt x="2" y="4"/>
                  </a:cubicBezTo>
                  <a:cubicBezTo>
                    <a:pt x="2" y="6"/>
                    <a:pt x="0" y="9"/>
                    <a:pt x="0" y="11"/>
                  </a:cubicBezTo>
                  <a:cubicBezTo>
                    <a:pt x="2" y="11"/>
                    <a:pt x="3" y="10"/>
                    <a:pt x="3" y="10"/>
                  </a:cubicBezTo>
                  <a:cubicBezTo>
                    <a:pt x="7" y="10"/>
                    <a:pt x="14"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Freeform 20"/>
            <p:cNvSpPr>
              <a:spLocks/>
            </p:cNvSpPr>
            <p:nvPr userDrawn="1"/>
          </p:nvSpPr>
          <p:spPr bwMode="auto">
            <a:xfrm>
              <a:off x="-2847091"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0 w 69"/>
                <a:gd name="T11" fmla="*/ 47 h 50"/>
                <a:gd name="T12" fmla="*/ 67 w 69"/>
                <a:gd name="T13" fmla="*/ 48 h 50"/>
                <a:gd name="T14" fmla="*/ 69 w 69"/>
                <a:gd name="T15" fmla="*/ 48 h 50"/>
                <a:gd name="T16" fmla="*/ 69 w 69"/>
                <a:gd name="T17" fmla="*/ 41 h 50"/>
                <a:gd name="T18" fmla="*/ 62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3 w 69"/>
                <a:gd name="T35" fmla="*/ 2 h 50"/>
                <a:gd name="T36" fmla="*/ 7 w 69"/>
                <a:gd name="T37" fmla="*/ 7 h 50"/>
                <a:gd name="T38" fmla="*/ 6 w 69"/>
                <a:gd name="T39" fmla="*/ 7 h 50"/>
                <a:gd name="T40" fmla="*/ 4 w 69"/>
                <a:gd name="T41" fmla="*/ 16 h 50"/>
                <a:gd name="T42" fmla="*/ 8 w 69"/>
                <a:gd name="T43" fmla="*/ 31 h 50"/>
                <a:gd name="T44" fmla="*/ 9 w 69"/>
                <a:gd name="T45" fmla="*/ 33 h 50"/>
                <a:gd name="T46" fmla="*/ 23 w 69"/>
                <a:gd name="T47" fmla="*/ 31 h 50"/>
                <a:gd name="T48" fmla="*/ 34 w 69"/>
                <a:gd name="T49" fmla="*/ 36 h 50"/>
                <a:gd name="T50" fmla="*/ 41 w 69"/>
                <a:gd name="T51" fmla="*/ 36 h 50"/>
                <a:gd name="T52" fmla="*/ 34 w 69"/>
                <a:gd name="T53" fmla="*/ 38 h 50"/>
                <a:gd name="T54" fmla="*/ 24 w 69"/>
                <a:gd name="T55" fmla="*/ 36 h 50"/>
                <a:gd name="T56" fmla="*/ 10 w 69"/>
                <a:gd name="T57" fmla="*/ 39 h 50"/>
                <a:gd name="T58" fmla="*/ 7 w 69"/>
                <a:gd name="T59" fmla="*/ 40 h 50"/>
                <a:gd name="T60" fmla="*/ 8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0" y="47"/>
                  </a:cubicBezTo>
                  <a:cubicBezTo>
                    <a:pt x="51" y="49"/>
                    <a:pt x="61" y="50"/>
                    <a:pt x="67" y="48"/>
                  </a:cubicBezTo>
                  <a:cubicBezTo>
                    <a:pt x="68" y="48"/>
                    <a:pt x="68" y="48"/>
                    <a:pt x="69" y="48"/>
                  </a:cubicBezTo>
                  <a:cubicBezTo>
                    <a:pt x="69" y="45"/>
                    <a:pt x="69" y="42"/>
                    <a:pt x="69" y="41"/>
                  </a:cubicBezTo>
                  <a:cubicBezTo>
                    <a:pt x="68" y="39"/>
                    <a:pt x="64" y="36"/>
                    <a:pt x="62" y="34"/>
                  </a:cubicBezTo>
                  <a:cubicBezTo>
                    <a:pt x="60"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6" y="3"/>
                    <a:pt x="33" y="1"/>
                  </a:cubicBezTo>
                  <a:cubicBezTo>
                    <a:pt x="30" y="0"/>
                    <a:pt x="24" y="2"/>
                    <a:pt x="24" y="2"/>
                  </a:cubicBezTo>
                  <a:cubicBezTo>
                    <a:pt x="24" y="2"/>
                    <a:pt x="18" y="3"/>
                    <a:pt x="13" y="2"/>
                  </a:cubicBezTo>
                  <a:cubicBezTo>
                    <a:pt x="9" y="1"/>
                    <a:pt x="10" y="7"/>
                    <a:pt x="7" y="7"/>
                  </a:cubicBezTo>
                  <a:cubicBezTo>
                    <a:pt x="7" y="7"/>
                    <a:pt x="6" y="7"/>
                    <a:pt x="6" y="7"/>
                  </a:cubicBezTo>
                  <a:cubicBezTo>
                    <a:pt x="6" y="11"/>
                    <a:pt x="5" y="14"/>
                    <a:pt x="4" y="16"/>
                  </a:cubicBezTo>
                  <a:cubicBezTo>
                    <a:pt x="0" y="21"/>
                    <a:pt x="5" y="29"/>
                    <a:pt x="8" y="31"/>
                  </a:cubicBezTo>
                  <a:cubicBezTo>
                    <a:pt x="8" y="32"/>
                    <a:pt x="9" y="33"/>
                    <a:pt x="9" y="33"/>
                  </a:cubicBezTo>
                  <a:cubicBezTo>
                    <a:pt x="15" y="34"/>
                    <a:pt x="18" y="33"/>
                    <a:pt x="23" y="31"/>
                  </a:cubicBezTo>
                  <a:cubicBezTo>
                    <a:pt x="28" y="29"/>
                    <a:pt x="29" y="35"/>
                    <a:pt x="34" y="36"/>
                  </a:cubicBezTo>
                  <a:cubicBezTo>
                    <a:pt x="40" y="36"/>
                    <a:pt x="41" y="36"/>
                    <a:pt x="41" y="36"/>
                  </a:cubicBezTo>
                  <a:cubicBezTo>
                    <a:pt x="41" y="36"/>
                    <a:pt x="37" y="39"/>
                    <a:pt x="34" y="38"/>
                  </a:cubicBezTo>
                  <a:cubicBezTo>
                    <a:pt x="30" y="38"/>
                    <a:pt x="26" y="34"/>
                    <a:pt x="24" y="36"/>
                  </a:cubicBezTo>
                  <a:cubicBezTo>
                    <a:pt x="21" y="38"/>
                    <a:pt x="14" y="39"/>
                    <a:pt x="10" y="39"/>
                  </a:cubicBezTo>
                  <a:cubicBezTo>
                    <a:pt x="10" y="39"/>
                    <a:pt x="9" y="40"/>
                    <a:pt x="7" y="40"/>
                  </a:cubicBezTo>
                  <a:cubicBezTo>
                    <a:pt x="7" y="42"/>
                    <a:pt x="7" y="44"/>
                    <a:pt x="8" y="45"/>
                  </a:cubicBezTo>
                  <a:cubicBezTo>
                    <a:pt x="9" y="45"/>
                    <a:pt x="9" y="46"/>
                    <a:pt x="10" y="46"/>
                  </a:cubicBezTo>
                  <a:cubicBezTo>
                    <a:pt x="15"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21"/>
            <p:cNvSpPr>
              <a:spLocks/>
            </p:cNvSpPr>
            <p:nvPr userDrawn="1"/>
          </p:nvSpPr>
          <p:spPr bwMode="auto">
            <a:xfrm>
              <a:off x="-2825277" y="4142651"/>
              <a:ext cx="67118" cy="41943"/>
            </a:xfrm>
            <a:custGeom>
              <a:avLst/>
              <a:gdLst>
                <a:gd name="T0" fmla="*/ 17 w 32"/>
                <a:gd name="T1" fmla="*/ 17 h 18"/>
                <a:gd name="T2" fmla="*/ 26 w 32"/>
                <a:gd name="T3" fmla="*/ 12 h 18"/>
                <a:gd name="T4" fmla="*/ 30 w 32"/>
                <a:gd name="T5" fmla="*/ 10 h 18"/>
                <a:gd name="T6" fmla="*/ 29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5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4" y="11"/>
                    <a:pt x="26" y="12"/>
                  </a:cubicBezTo>
                  <a:cubicBezTo>
                    <a:pt x="28" y="12"/>
                    <a:pt x="30" y="11"/>
                    <a:pt x="30" y="10"/>
                  </a:cubicBezTo>
                  <a:cubicBezTo>
                    <a:pt x="30" y="9"/>
                    <a:pt x="27" y="6"/>
                    <a:pt x="29" y="5"/>
                  </a:cubicBezTo>
                  <a:cubicBezTo>
                    <a:pt x="31" y="4"/>
                    <a:pt x="32" y="2"/>
                    <a:pt x="32" y="1"/>
                  </a:cubicBezTo>
                  <a:cubicBezTo>
                    <a:pt x="31" y="0"/>
                    <a:pt x="30" y="0"/>
                    <a:pt x="29" y="0"/>
                  </a:cubicBezTo>
                  <a:cubicBezTo>
                    <a:pt x="27" y="0"/>
                    <a:pt x="12" y="1"/>
                    <a:pt x="12" y="1"/>
                  </a:cubicBezTo>
                  <a:cubicBezTo>
                    <a:pt x="12" y="1"/>
                    <a:pt x="8" y="4"/>
                    <a:pt x="6" y="4"/>
                  </a:cubicBezTo>
                  <a:cubicBezTo>
                    <a:pt x="4" y="4"/>
                    <a:pt x="5" y="1"/>
                    <a:pt x="0" y="2"/>
                  </a:cubicBezTo>
                  <a:cubicBezTo>
                    <a:pt x="3" y="6"/>
                    <a:pt x="3" y="7"/>
                    <a:pt x="9" y="9"/>
                  </a:cubicBezTo>
                  <a:cubicBezTo>
                    <a:pt x="16" y="11"/>
                    <a:pt x="8" y="14"/>
                    <a:pt x="14" y="17"/>
                  </a:cubicBezTo>
                  <a:cubicBezTo>
                    <a:pt x="14" y="17"/>
                    <a:pt x="15" y="18"/>
                    <a:pt x="15" y="18"/>
                  </a:cubicBezTo>
                  <a:cubicBezTo>
                    <a:pt x="16" y="18"/>
                    <a:pt x="16"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22"/>
            <p:cNvSpPr>
              <a:spLocks/>
            </p:cNvSpPr>
            <p:nvPr userDrawn="1"/>
          </p:nvSpPr>
          <p:spPr bwMode="auto">
            <a:xfrm>
              <a:off x="-2055095" y="4180946"/>
              <a:ext cx="308744" cy="218831"/>
            </a:xfrm>
            <a:custGeom>
              <a:avLst/>
              <a:gdLst>
                <a:gd name="T0" fmla="*/ 133 w 144"/>
                <a:gd name="T1" fmla="*/ 53 h 94"/>
                <a:gd name="T2" fmla="*/ 128 w 144"/>
                <a:gd name="T3" fmla="*/ 46 h 94"/>
                <a:gd name="T4" fmla="*/ 121 w 144"/>
                <a:gd name="T5" fmla="*/ 40 h 94"/>
                <a:gd name="T6" fmla="*/ 116 w 144"/>
                <a:gd name="T7" fmla="*/ 33 h 94"/>
                <a:gd name="T8" fmla="*/ 107 w 144"/>
                <a:gd name="T9" fmla="*/ 29 h 94"/>
                <a:gd name="T10" fmla="*/ 105 w 144"/>
                <a:gd name="T11" fmla="*/ 26 h 94"/>
                <a:gd name="T12" fmla="*/ 100 w 144"/>
                <a:gd name="T13" fmla="*/ 25 h 94"/>
                <a:gd name="T14" fmla="*/ 102 w 144"/>
                <a:gd name="T15" fmla="*/ 21 h 94"/>
                <a:gd name="T16" fmla="*/ 101 w 144"/>
                <a:gd name="T17" fmla="*/ 12 h 94"/>
                <a:gd name="T18" fmla="*/ 93 w 144"/>
                <a:gd name="T19" fmla="*/ 2 h 94"/>
                <a:gd name="T20" fmla="*/ 91 w 144"/>
                <a:gd name="T21" fmla="*/ 1 h 94"/>
                <a:gd name="T22" fmla="*/ 81 w 144"/>
                <a:gd name="T23" fmla="*/ 5 h 94"/>
                <a:gd name="T24" fmla="*/ 79 w 144"/>
                <a:gd name="T25" fmla="*/ 10 h 94"/>
                <a:gd name="T26" fmla="*/ 67 w 144"/>
                <a:gd name="T27" fmla="*/ 21 h 94"/>
                <a:gd name="T28" fmla="*/ 51 w 144"/>
                <a:gd name="T29" fmla="*/ 24 h 94"/>
                <a:gd name="T30" fmla="*/ 50 w 144"/>
                <a:gd name="T31" fmla="*/ 30 h 94"/>
                <a:gd name="T32" fmla="*/ 40 w 144"/>
                <a:gd name="T33" fmla="*/ 35 h 94"/>
                <a:gd name="T34" fmla="*/ 27 w 144"/>
                <a:gd name="T35" fmla="*/ 39 h 94"/>
                <a:gd name="T36" fmla="*/ 20 w 144"/>
                <a:gd name="T37" fmla="*/ 39 h 94"/>
                <a:gd name="T38" fmla="*/ 13 w 144"/>
                <a:gd name="T39" fmla="*/ 41 h 94"/>
                <a:gd name="T40" fmla="*/ 12 w 144"/>
                <a:gd name="T41" fmla="*/ 40 h 94"/>
                <a:gd name="T42" fmla="*/ 6 w 144"/>
                <a:gd name="T43" fmla="*/ 47 h 94"/>
                <a:gd name="T44" fmla="*/ 0 w 144"/>
                <a:gd name="T45" fmla="*/ 57 h 94"/>
                <a:gd name="T46" fmla="*/ 2 w 144"/>
                <a:gd name="T47" fmla="*/ 66 h 94"/>
                <a:gd name="T48" fmla="*/ 5 w 144"/>
                <a:gd name="T49" fmla="*/ 75 h 94"/>
                <a:gd name="T50" fmla="*/ 7 w 144"/>
                <a:gd name="T51" fmla="*/ 81 h 94"/>
                <a:gd name="T52" fmla="*/ 10 w 144"/>
                <a:gd name="T53" fmla="*/ 85 h 94"/>
                <a:gd name="T54" fmla="*/ 17 w 144"/>
                <a:gd name="T55" fmla="*/ 92 h 94"/>
                <a:gd name="T56" fmla="*/ 19 w 144"/>
                <a:gd name="T57" fmla="*/ 94 h 94"/>
                <a:gd name="T58" fmla="*/ 20 w 144"/>
                <a:gd name="T59" fmla="*/ 93 h 94"/>
                <a:gd name="T60" fmla="*/ 22 w 144"/>
                <a:gd name="T61" fmla="*/ 85 h 94"/>
                <a:gd name="T62" fmla="*/ 29 w 144"/>
                <a:gd name="T63" fmla="*/ 83 h 94"/>
                <a:gd name="T64" fmla="*/ 34 w 144"/>
                <a:gd name="T65" fmla="*/ 82 h 94"/>
                <a:gd name="T66" fmla="*/ 44 w 144"/>
                <a:gd name="T67" fmla="*/ 83 h 94"/>
                <a:gd name="T68" fmla="*/ 44 w 144"/>
                <a:gd name="T69" fmla="*/ 76 h 94"/>
                <a:gd name="T70" fmla="*/ 56 w 144"/>
                <a:gd name="T71" fmla="*/ 67 h 94"/>
                <a:gd name="T72" fmla="*/ 65 w 144"/>
                <a:gd name="T73" fmla="*/ 73 h 94"/>
                <a:gd name="T74" fmla="*/ 88 w 144"/>
                <a:gd name="T75" fmla="*/ 77 h 94"/>
                <a:gd name="T76" fmla="*/ 91 w 144"/>
                <a:gd name="T77" fmla="*/ 70 h 94"/>
                <a:gd name="T78" fmla="*/ 100 w 144"/>
                <a:gd name="T79" fmla="*/ 70 h 94"/>
                <a:gd name="T80" fmla="*/ 113 w 144"/>
                <a:gd name="T81" fmla="*/ 67 h 94"/>
                <a:gd name="T82" fmla="*/ 122 w 144"/>
                <a:gd name="T83" fmla="*/ 65 h 94"/>
                <a:gd name="T84" fmla="*/ 135 w 144"/>
                <a:gd name="T85" fmla="*/ 67 h 94"/>
                <a:gd name="T86" fmla="*/ 144 w 144"/>
                <a:gd name="T87" fmla="*/ 65 h 94"/>
                <a:gd name="T88" fmla="*/ 141 w 144"/>
                <a:gd name="T89" fmla="*/ 59 h 94"/>
                <a:gd name="T90" fmla="*/ 133 w 144"/>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 h="94">
                  <a:moveTo>
                    <a:pt x="133" y="53"/>
                  </a:moveTo>
                  <a:cubicBezTo>
                    <a:pt x="133" y="51"/>
                    <a:pt x="133" y="49"/>
                    <a:pt x="128" y="46"/>
                  </a:cubicBezTo>
                  <a:cubicBezTo>
                    <a:pt x="124" y="43"/>
                    <a:pt x="121" y="42"/>
                    <a:pt x="121" y="40"/>
                  </a:cubicBezTo>
                  <a:cubicBezTo>
                    <a:pt x="121" y="38"/>
                    <a:pt x="120" y="37"/>
                    <a:pt x="116" y="33"/>
                  </a:cubicBezTo>
                  <a:cubicBezTo>
                    <a:pt x="113" y="29"/>
                    <a:pt x="107" y="29"/>
                    <a:pt x="107" y="29"/>
                  </a:cubicBezTo>
                  <a:cubicBezTo>
                    <a:pt x="105" y="26"/>
                    <a:pt x="105" y="26"/>
                    <a:pt x="105" y="26"/>
                  </a:cubicBezTo>
                  <a:cubicBezTo>
                    <a:pt x="100" y="25"/>
                    <a:pt x="100" y="25"/>
                    <a:pt x="100" y="25"/>
                  </a:cubicBezTo>
                  <a:cubicBezTo>
                    <a:pt x="100" y="25"/>
                    <a:pt x="98" y="23"/>
                    <a:pt x="102" y="21"/>
                  </a:cubicBezTo>
                  <a:cubicBezTo>
                    <a:pt x="106" y="19"/>
                    <a:pt x="102" y="14"/>
                    <a:pt x="101" y="12"/>
                  </a:cubicBezTo>
                  <a:cubicBezTo>
                    <a:pt x="101" y="10"/>
                    <a:pt x="94" y="4"/>
                    <a:pt x="93" y="2"/>
                  </a:cubicBezTo>
                  <a:cubicBezTo>
                    <a:pt x="92" y="2"/>
                    <a:pt x="91" y="2"/>
                    <a:pt x="91" y="1"/>
                  </a:cubicBezTo>
                  <a:cubicBezTo>
                    <a:pt x="88" y="0"/>
                    <a:pt x="84" y="3"/>
                    <a:pt x="81" y="5"/>
                  </a:cubicBezTo>
                  <a:cubicBezTo>
                    <a:pt x="79" y="7"/>
                    <a:pt x="81" y="9"/>
                    <a:pt x="79" y="10"/>
                  </a:cubicBezTo>
                  <a:cubicBezTo>
                    <a:pt x="77" y="12"/>
                    <a:pt x="71" y="16"/>
                    <a:pt x="67" y="21"/>
                  </a:cubicBezTo>
                  <a:cubicBezTo>
                    <a:pt x="64" y="25"/>
                    <a:pt x="54" y="23"/>
                    <a:pt x="51" y="24"/>
                  </a:cubicBezTo>
                  <a:cubicBezTo>
                    <a:pt x="48" y="26"/>
                    <a:pt x="52" y="28"/>
                    <a:pt x="50" y="30"/>
                  </a:cubicBezTo>
                  <a:cubicBezTo>
                    <a:pt x="48" y="32"/>
                    <a:pt x="42" y="34"/>
                    <a:pt x="40" y="35"/>
                  </a:cubicBezTo>
                  <a:cubicBezTo>
                    <a:pt x="38" y="36"/>
                    <a:pt x="30" y="36"/>
                    <a:pt x="27" y="39"/>
                  </a:cubicBezTo>
                  <a:cubicBezTo>
                    <a:pt x="25" y="41"/>
                    <a:pt x="22" y="35"/>
                    <a:pt x="20" y="39"/>
                  </a:cubicBezTo>
                  <a:cubicBezTo>
                    <a:pt x="17" y="42"/>
                    <a:pt x="14" y="42"/>
                    <a:pt x="13" y="41"/>
                  </a:cubicBezTo>
                  <a:cubicBezTo>
                    <a:pt x="13" y="41"/>
                    <a:pt x="12" y="40"/>
                    <a:pt x="12" y="40"/>
                  </a:cubicBezTo>
                  <a:cubicBezTo>
                    <a:pt x="10" y="42"/>
                    <a:pt x="7" y="44"/>
                    <a:pt x="6" y="47"/>
                  </a:cubicBezTo>
                  <a:cubicBezTo>
                    <a:pt x="5" y="51"/>
                    <a:pt x="0" y="55"/>
                    <a:pt x="0" y="57"/>
                  </a:cubicBezTo>
                  <a:cubicBezTo>
                    <a:pt x="0" y="60"/>
                    <a:pt x="2" y="63"/>
                    <a:pt x="2" y="66"/>
                  </a:cubicBezTo>
                  <a:cubicBezTo>
                    <a:pt x="2" y="70"/>
                    <a:pt x="3" y="72"/>
                    <a:pt x="5" y="75"/>
                  </a:cubicBezTo>
                  <a:cubicBezTo>
                    <a:pt x="8" y="78"/>
                    <a:pt x="7" y="81"/>
                    <a:pt x="7" y="81"/>
                  </a:cubicBezTo>
                  <a:cubicBezTo>
                    <a:pt x="7" y="81"/>
                    <a:pt x="8" y="83"/>
                    <a:pt x="10" y="85"/>
                  </a:cubicBezTo>
                  <a:cubicBezTo>
                    <a:pt x="12" y="87"/>
                    <a:pt x="17" y="90"/>
                    <a:pt x="17" y="92"/>
                  </a:cubicBezTo>
                  <a:cubicBezTo>
                    <a:pt x="17" y="93"/>
                    <a:pt x="18" y="93"/>
                    <a:pt x="19" y="94"/>
                  </a:cubicBezTo>
                  <a:cubicBezTo>
                    <a:pt x="19" y="93"/>
                    <a:pt x="20" y="93"/>
                    <a:pt x="20" y="93"/>
                  </a:cubicBezTo>
                  <a:cubicBezTo>
                    <a:pt x="23" y="89"/>
                    <a:pt x="22" y="85"/>
                    <a:pt x="22" y="85"/>
                  </a:cubicBezTo>
                  <a:cubicBezTo>
                    <a:pt x="29" y="83"/>
                    <a:pt x="29" y="83"/>
                    <a:pt x="29" y="83"/>
                  </a:cubicBezTo>
                  <a:cubicBezTo>
                    <a:pt x="34" y="82"/>
                    <a:pt x="34" y="82"/>
                    <a:pt x="34" y="82"/>
                  </a:cubicBezTo>
                  <a:cubicBezTo>
                    <a:pt x="44" y="83"/>
                    <a:pt x="44" y="83"/>
                    <a:pt x="44" y="83"/>
                  </a:cubicBezTo>
                  <a:cubicBezTo>
                    <a:pt x="44" y="76"/>
                    <a:pt x="44" y="76"/>
                    <a:pt x="44" y="76"/>
                  </a:cubicBezTo>
                  <a:cubicBezTo>
                    <a:pt x="44" y="76"/>
                    <a:pt x="51" y="67"/>
                    <a:pt x="56" y="67"/>
                  </a:cubicBezTo>
                  <a:cubicBezTo>
                    <a:pt x="61" y="67"/>
                    <a:pt x="65" y="73"/>
                    <a:pt x="65" y="73"/>
                  </a:cubicBezTo>
                  <a:cubicBezTo>
                    <a:pt x="88" y="77"/>
                    <a:pt x="88" y="77"/>
                    <a:pt x="88" y="77"/>
                  </a:cubicBezTo>
                  <a:cubicBezTo>
                    <a:pt x="88" y="77"/>
                    <a:pt x="89" y="71"/>
                    <a:pt x="91" y="70"/>
                  </a:cubicBezTo>
                  <a:cubicBezTo>
                    <a:pt x="93" y="69"/>
                    <a:pt x="98" y="71"/>
                    <a:pt x="100" y="70"/>
                  </a:cubicBezTo>
                  <a:cubicBezTo>
                    <a:pt x="103" y="69"/>
                    <a:pt x="108" y="67"/>
                    <a:pt x="113" y="67"/>
                  </a:cubicBezTo>
                  <a:cubicBezTo>
                    <a:pt x="118" y="67"/>
                    <a:pt x="120" y="69"/>
                    <a:pt x="122" y="65"/>
                  </a:cubicBezTo>
                  <a:cubicBezTo>
                    <a:pt x="124" y="61"/>
                    <a:pt x="135" y="67"/>
                    <a:pt x="135" y="67"/>
                  </a:cubicBezTo>
                  <a:cubicBezTo>
                    <a:pt x="144" y="65"/>
                    <a:pt x="144" y="65"/>
                    <a:pt x="144" y="65"/>
                  </a:cubicBezTo>
                  <a:cubicBezTo>
                    <a:pt x="141" y="59"/>
                    <a:pt x="141" y="59"/>
                    <a:pt x="141" y="59"/>
                  </a:cubicBezTo>
                  <a:cubicBezTo>
                    <a:pt x="141" y="59"/>
                    <a:pt x="133" y="55"/>
                    <a:pt x="133"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 name="Freeform 23"/>
            <p:cNvSpPr>
              <a:spLocks/>
            </p:cNvSpPr>
            <p:nvPr userDrawn="1"/>
          </p:nvSpPr>
          <p:spPr bwMode="auto">
            <a:xfrm>
              <a:off x="-2345381" y="4109827"/>
              <a:ext cx="296999" cy="248008"/>
            </a:xfrm>
            <a:custGeom>
              <a:avLst/>
              <a:gdLst>
                <a:gd name="T0" fmla="*/ 86 w 139"/>
                <a:gd name="T1" fmla="*/ 77 h 106"/>
                <a:gd name="T2" fmla="*/ 92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8 w 139"/>
                <a:gd name="T27" fmla="*/ 5 h 106"/>
                <a:gd name="T28" fmla="*/ 124 w 139"/>
                <a:gd name="T29" fmla="*/ 2 h 106"/>
                <a:gd name="T30" fmla="*/ 116 w 139"/>
                <a:gd name="T31" fmla="*/ 9 h 106"/>
                <a:gd name="T32" fmla="*/ 106 w 139"/>
                <a:gd name="T33" fmla="*/ 7 h 106"/>
                <a:gd name="T34" fmla="*/ 91 w 139"/>
                <a:gd name="T35" fmla="*/ 7 h 106"/>
                <a:gd name="T36" fmla="*/ 83 w 139"/>
                <a:gd name="T37" fmla="*/ 12 h 106"/>
                <a:gd name="T38" fmla="*/ 71 w 139"/>
                <a:gd name="T39" fmla="*/ 12 h 106"/>
                <a:gd name="T40" fmla="*/ 62 w 139"/>
                <a:gd name="T41" fmla="*/ 8 h 106"/>
                <a:gd name="T42" fmla="*/ 53 w 139"/>
                <a:gd name="T43" fmla="*/ 10 h 106"/>
                <a:gd name="T44" fmla="*/ 46 w 139"/>
                <a:gd name="T45" fmla="*/ 4 h 106"/>
                <a:gd name="T46" fmla="*/ 37 w 139"/>
                <a:gd name="T47" fmla="*/ 2 h 106"/>
                <a:gd name="T48" fmla="*/ 30 w 139"/>
                <a:gd name="T49" fmla="*/ 4 h 106"/>
                <a:gd name="T50" fmla="*/ 19 w 139"/>
                <a:gd name="T51" fmla="*/ 4 h 106"/>
                <a:gd name="T52" fmla="*/ 17 w 139"/>
                <a:gd name="T53" fmla="*/ 13 h 106"/>
                <a:gd name="T54" fmla="*/ 11 w 139"/>
                <a:gd name="T55" fmla="*/ 20 h 106"/>
                <a:gd name="T56" fmla="*/ 10 w 139"/>
                <a:gd name="T57" fmla="*/ 22 h 106"/>
                <a:gd name="T58" fmla="*/ 12 w 139"/>
                <a:gd name="T59" fmla="*/ 30 h 106"/>
                <a:gd name="T60" fmla="*/ 10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2 w 139"/>
                <a:gd name="T73" fmla="*/ 85 h 106"/>
                <a:gd name="T74" fmla="*/ 33 w 139"/>
                <a:gd name="T75" fmla="*/ 96 h 106"/>
                <a:gd name="T76" fmla="*/ 40 w 139"/>
                <a:gd name="T77" fmla="*/ 105 h 106"/>
                <a:gd name="T78" fmla="*/ 51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2" y="77"/>
                  </a:cubicBezTo>
                  <a:cubicBezTo>
                    <a:pt x="95" y="75"/>
                    <a:pt x="100" y="79"/>
                    <a:pt x="101" y="82"/>
                  </a:cubicBezTo>
                  <a:cubicBezTo>
                    <a:pt x="101" y="85"/>
                    <a:pt x="103" y="81"/>
                    <a:pt x="106" y="77"/>
                  </a:cubicBezTo>
                  <a:cubicBezTo>
                    <a:pt x="108" y="74"/>
                    <a:pt x="114" y="63"/>
                    <a:pt x="114" y="61"/>
                  </a:cubicBezTo>
                  <a:cubicBezTo>
                    <a:pt x="114" y="58"/>
                    <a:pt x="120" y="56"/>
                    <a:pt x="120" y="54"/>
                  </a:cubicBezTo>
                  <a:cubicBezTo>
                    <a:pt x="120" y="53"/>
                    <a:pt x="119" y="49"/>
                    <a:pt x="121" y="48"/>
                  </a:cubicBezTo>
                  <a:cubicBezTo>
                    <a:pt x="123" y="48"/>
                    <a:pt x="124" y="43"/>
                    <a:pt x="124" y="41"/>
                  </a:cubicBezTo>
                  <a:cubicBezTo>
                    <a:pt x="123" y="40"/>
                    <a:pt x="130" y="31"/>
                    <a:pt x="131" y="30"/>
                  </a:cubicBezTo>
                  <a:cubicBezTo>
                    <a:pt x="132" y="28"/>
                    <a:pt x="137" y="29"/>
                    <a:pt x="138" y="26"/>
                  </a:cubicBezTo>
                  <a:cubicBezTo>
                    <a:pt x="138" y="23"/>
                    <a:pt x="139" y="20"/>
                    <a:pt x="137" y="19"/>
                  </a:cubicBezTo>
                  <a:cubicBezTo>
                    <a:pt x="135" y="19"/>
                    <a:pt x="132" y="16"/>
                    <a:pt x="132" y="15"/>
                  </a:cubicBezTo>
                  <a:cubicBezTo>
                    <a:pt x="132" y="14"/>
                    <a:pt x="132" y="11"/>
                    <a:pt x="133" y="9"/>
                  </a:cubicBezTo>
                  <a:cubicBezTo>
                    <a:pt x="130" y="9"/>
                    <a:pt x="130" y="6"/>
                    <a:pt x="128" y="5"/>
                  </a:cubicBezTo>
                  <a:cubicBezTo>
                    <a:pt x="127" y="3"/>
                    <a:pt x="127" y="2"/>
                    <a:pt x="124" y="2"/>
                  </a:cubicBezTo>
                  <a:cubicBezTo>
                    <a:pt x="122" y="3"/>
                    <a:pt x="119" y="8"/>
                    <a:pt x="116" y="9"/>
                  </a:cubicBezTo>
                  <a:cubicBezTo>
                    <a:pt x="113" y="10"/>
                    <a:pt x="108" y="8"/>
                    <a:pt x="106" y="7"/>
                  </a:cubicBezTo>
                  <a:cubicBezTo>
                    <a:pt x="104" y="6"/>
                    <a:pt x="95" y="7"/>
                    <a:pt x="91" y="7"/>
                  </a:cubicBezTo>
                  <a:cubicBezTo>
                    <a:pt x="88" y="7"/>
                    <a:pt x="85" y="11"/>
                    <a:pt x="83" y="12"/>
                  </a:cubicBezTo>
                  <a:cubicBezTo>
                    <a:pt x="80" y="13"/>
                    <a:pt x="73" y="13"/>
                    <a:pt x="71" y="12"/>
                  </a:cubicBezTo>
                  <a:cubicBezTo>
                    <a:pt x="69" y="11"/>
                    <a:pt x="65" y="8"/>
                    <a:pt x="62" y="8"/>
                  </a:cubicBezTo>
                  <a:cubicBezTo>
                    <a:pt x="60" y="8"/>
                    <a:pt x="56" y="8"/>
                    <a:pt x="53" y="10"/>
                  </a:cubicBezTo>
                  <a:cubicBezTo>
                    <a:pt x="49" y="12"/>
                    <a:pt x="48" y="7"/>
                    <a:pt x="46" y="4"/>
                  </a:cubicBezTo>
                  <a:cubicBezTo>
                    <a:pt x="44" y="2"/>
                    <a:pt x="40" y="4"/>
                    <a:pt x="37" y="2"/>
                  </a:cubicBezTo>
                  <a:cubicBezTo>
                    <a:pt x="34" y="0"/>
                    <a:pt x="32" y="4"/>
                    <a:pt x="30" y="4"/>
                  </a:cubicBezTo>
                  <a:cubicBezTo>
                    <a:pt x="28" y="4"/>
                    <a:pt x="21" y="2"/>
                    <a:pt x="19" y="4"/>
                  </a:cubicBezTo>
                  <a:cubicBezTo>
                    <a:pt x="17" y="6"/>
                    <a:pt x="18" y="12"/>
                    <a:pt x="17" y="13"/>
                  </a:cubicBezTo>
                  <a:cubicBezTo>
                    <a:pt x="16" y="14"/>
                    <a:pt x="11" y="18"/>
                    <a:pt x="11" y="20"/>
                  </a:cubicBezTo>
                  <a:cubicBezTo>
                    <a:pt x="11" y="21"/>
                    <a:pt x="11" y="22"/>
                    <a:pt x="10" y="22"/>
                  </a:cubicBezTo>
                  <a:cubicBezTo>
                    <a:pt x="11" y="25"/>
                    <a:pt x="11" y="28"/>
                    <a:pt x="12" y="30"/>
                  </a:cubicBezTo>
                  <a:cubicBezTo>
                    <a:pt x="12" y="32"/>
                    <a:pt x="13" y="43"/>
                    <a:pt x="10" y="45"/>
                  </a:cubicBezTo>
                  <a:cubicBezTo>
                    <a:pt x="8" y="47"/>
                    <a:pt x="6" y="51"/>
                    <a:pt x="6" y="51"/>
                  </a:cubicBezTo>
                  <a:cubicBezTo>
                    <a:pt x="6" y="51"/>
                    <a:pt x="2" y="54"/>
                    <a:pt x="1" y="59"/>
                  </a:cubicBezTo>
                  <a:cubicBezTo>
                    <a:pt x="0" y="64"/>
                    <a:pt x="1" y="68"/>
                    <a:pt x="1" y="72"/>
                  </a:cubicBezTo>
                  <a:cubicBezTo>
                    <a:pt x="1" y="75"/>
                    <a:pt x="3" y="77"/>
                    <a:pt x="5" y="80"/>
                  </a:cubicBezTo>
                  <a:cubicBezTo>
                    <a:pt x="5" y="80"/>
                    <a:pt x="5" y="80"/>
                    <a:pt x="5" y="81"/>
                  </a:cubicBezTo>
                  <a:cubicBezTo>
                    <a:pt x="7" y="83"/>
                    <a:pt x="17" y="84"/>
                    <a:pt x="22" y="85"/>
                  </a:cubicBezTo>
                  <a:cubicBezTo>
                    <a:pt x="28" y="86"/>
                    <a:pt x="33" y="93"/>
                    <a:pt x="33" y="96"/>
                  </a:cubicBezTo>
                  <a:cubicBezTo>
                    <a:pt x="33" y="98"/>
                    <a:pt x="37" y="104"/>
                    <a:pt x="40" y="105"/>
                  </a:cubicBezTo>
                  <a:cubicBezTo>
                    <a:pt x="42" y="106"/>
                    <a:pt x="48" y="103"/>
                    <a:pt x="51" y="103"/>
                  </a:cubicBezTo>
                  <a:cubicBezTo>
                    <a:pt x="54" y="103"/>
                    <a:pt x="65" y="103"/>
                    <a:pt x="67" y="101"/>
                  </a:cubicBezTo>
                  <a:cubicBezTo>
                    <a:pt x="68" y="100"/>
                    <a:pt x="68" y="101"/>
                    <a:pt x="69" y="101"/>
                  </a:cubicBezTo>
                  <a:cubicBezTo>
                    <a:pt x="71"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24"/>
            <p:cNvSpPr>
              <a:spLocks/>
            </p:cNvSpPr>
            <p:nvPr userDrawn="1"/>
          </p:nvSpPr>
          <p:spPr bwMode="auto">
            <a:xfrm>
              <a:off x="-2394042" y="4148121"/>
              <a:ext cx="75509" cy="155006"/>
            </a:xfrm>
            <a:custGeom>
              <a:avLst/>
              <a:gdLst>
                <a:gd name="T0" fmla="*/ 23 w 35"/>
                <a:gd name="T1" fmla="*/ 43 h 67"/>
                <a:gd name="T2" fmla="*/ 28 w 35"/>
                <a:gd name="T3" fmla="*/ 35 h 67"/>
                <a:gd name="T4" fmla="*/ 32 w 35"/>
                <a:gd name="T5" fmla="*/ 29 h 67"/>
                <a:gd name="T6" fmla="*/ 34 w 35"/>
                <a:gd name="T7" fmla="*/ 14 h 67"/>
                <a:gd name="T8" fmla="*/ 32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1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2" y="29"/>
                  </a:cubicBezTo>
                  <a:cubicBezTo>
                    <a:pt x="35" y="27"/>
                    <a:pt x="34" y="16"/>
                    <a:pt x="34" y="14"/>
                  </a:cubicBezTo>
                  <a:cubicBezTo>
                    <a:pt x="33" y="12"/>
                    <a:pt x="33" y="9"/>
                    <a:pt x="32" y="6"/>
                  </a:cubicBezTo>
                  <a:cubicBezTo>
                    <a:pt x="32" y="7"/>
                    <a:pt x="30" y="7"/>
                    <a:pt x="29" y="6"/>
                  </a:cubicBezTo>
                  <a:cubicBezTo>
                    <a:pt x="25" y="5"/>
                    <a:pt x="28" y="2"/>
                    <a:pt x="25" y="1"/>
                  </a:cubicBezTo>
                  <a:cubicBezTo>
                    <a:pt x="21" y="0"/>
                    <a:pt x="20" y="4"/>
                    <a:pt x="21" y="6"/>
                  </a:cubicBezTo>
                  <a:cubicBezTo>
                    <a:pt x="21" y="9"/>
                    <a:pt x="19" y="9"/>
                    <a:pt x="18" y="10"/>
                  </a:cubicBezTo>
                  <a:cubicBezTo>
                    <a:pt x="16" y="12"/>
                    <a:pt x="10" y="12"/>
                    <a:pt x="8" y="12"/>
                  </a:cubicBezTo>
                  <a:cubicBezTo>
                    <a:pt x="6" y="12"/>
                    <a:pt x="3" y="16"/>
                    <a:pt x="1" y="16"/>
                  </a:cubicBezTo>
                  <a:cubicBezTo>
                    <a:pt x="1" y="17"/>
                    <a:pt x="0" y="17"/>
                    <a:pt x="0" y="17"/>
                  </a:cubicBezTo>
                  <a:cubicBezTo>
                    <a:pt x="0" y="25"/>
                    <a:pt x="2" y="24"/>
                    <a:pt x="6" y="27"/>
                  </a:cubicBezTo>
                  <a:cubicBezTo>
                    <a:pt x="11" y="29"/>
                    <a:pt x="6" y="33"/>
                    <a:pt x="8" y="35"/>
                  </a:cubicBezTo>
                  <a:cubicBezTo>
                    <a:pt x="10" y="37"/>
                    <a:pt x="9" y="42"/>
                    <a:pt x="10" y="48"/>
                  </a:cubicBezTo>
                  <a:cubicBezTo>
                    <a:pt x="10" y="51"/>
                    <a:pt x="11" y="61"/>
                    <a:pt x="11" y="67"/>
                  </a:cubicBezTo>
                  <a:cubicBezTo>
                    <a:pt x="14" y="67"/>
                    <a:pt x="17" y="67"/>
                    <a:pt x="19" y="67"/>
                  </a:cubicBezTo>
                  <a:cubicBezTo>
                    <a:pt x="22" y="67"/>
                    <a:pt x="25" y="62"/>
                    <a:pt x="27" y="64"/>
                  </a:cubicBezTo>
                  <a:cubicBezTo>
                    <a:pt x="25"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25"/>
            <p:cNvSpPr>
              <a:spLocks/>
            </p:cNvSpPr>
            <p:nvPr userDrawn="1"/>
          </p:nvSpPr>
          <p:spPr bwMode="auto">
            <a:xfrm>
              <a:off x="-2417534" y="4182770"/>
              <a:ext cx="48661" cy="131298"/>
            </a:xfrm>
            <a:custGeom>
              <a:avLst/>
              <a:gdLst>
                <a:gd name="T0" fmla="*/ 19 w 22"/>
                <a:gd name="T1" fmla="*/ 20 h 56"/>
                <a:gd name="T2" fmla="*/ 17 w 22"/>
                <a:gd name="T3" fmla="*/ 12 h 56"/>
                <a:gd name="T4" fmla="*/ 11 w 22"/>
                <a:gd name="T5" fmla="*/ 2 h 56"/>
                <a:gd name="T6" fmla="*/ 2 w 22"/>
                <a:gd name="T7" fmla="*/ 0 h 56"/>
                <a:gd name="T8" fmla="*/ 0 w 22"/>
                <a:gd name="T9" fmla="*/ 0 h 56"/>
                <a:gd name="T10" fmla="*/ 3 w 22"/>
                <a:gd name="T11" fmla="*/ 7 h 56"/>
                <a:gd name="T12" fmla="*/ 5 w 22"/>
                <a:gd name="T13" fmla="*/ 14 h 56"/>
                <a:gd name="T14" fmla="*/ 6 w 22"/>
                <a:gd name="T15" fmla="*/ 29 h 56"/>
                <a:gd name="T16" fmla="*/ 9 w 22"/>
                <a:gd name="T17" fmla="*/ 44 h 56"/>
                <a:gd name="T18" fmla="*/ 13 w 22"/>
                <a:gd name="T19" fmla="*/ 56 h 56"/>
                <a:gd name="T20" fmla="*/ 15 w 22"/>
                <a:gd name="T21" fmla="*/ 55 h 56"/>
                <a:gd name="T22" fmla="*/ 22 w 22"/>
                <a:gd name="T23" fmla="*/ 52 h 56"/>
                <a:gd name="T24" fmla="*/ 21 w 22"/>
                <a:gd name="T25" fmla="*/ 33 h 56"/>
                <a:gd name="T26" fmla="*/ 19 w 22"/>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6">
                  <a:moveTo>
                    <a:pt x="19" y="20"/>
                  </a:moveTo>
                  <a:cubicBezTo>
                    <a:pt x="17" y="18"/>
                    <a:pt x="22" y="14"/>
                    <a:pt x="17" y="12"/>
                  </a:cubicBezTo>
                  <a:cubicBezTo>
                    <a:pt x="13" y="9"/>
                    <a:pt x="11" y="10"/>
                    <a:pt x="11" y="2"/>
                  </a:cubicBezTo>
                  <a:cubicBezTo>
                    <a:pt x="8" y="1"/>
                    <a:pt x="4" y="0"/>
                    <a:pt x="2" y="0"/>
                  </a:cubicBezTo>
                  <a:cubicBezTo>
                    <a:pt x="1" y="0"/>
                    <a:pt x="1" y="0"/>
                    <a:pt x="0" y="0"/>
                  </a:cubicBezTo>
                  <a:cubicBezTo>
                    <a:pt x="1" y="3"/>
                    <a:pt x="2" y="7"/>
                    <a:pt x="3" y="7"/>
                  </a:cubicBezTo>
                  <a:cubicBezTo>
                    <a:pt x="4" y="8"/>
                    <a:pt x="6" y="10"/>
                    <a:pt x="5" y="14"/>
                  </a:cubicBezTo>
                  <a:cubicBezTo>
                    <a:pt x="5" y="17"/>
                    <a:pt x="4" y="25"/>
                    <a:pt x="6" y="29"/>
                  </a:cubicBezTo>
                  <a:cubicBezTo>
                    <a:pt x="7" y="33"/>
                    <a:pt x="9" y="38"/>
                    <a:pt x="9" y="44"/>
                  </a:cubicBezTo>
                  <a:cubicBezTo>
                    <a:pt x="9" y="47"/>
                    <a:pt x="11" y="52"/>
                    <a:pt x="13" y="56"/>
                  </a:cubicBezTo>
                  <a:cubicBezTo>
                    <a:pt x="14" y="56"/>
                    <a:pt x="15" y="55"/>
                    <a:pt x="15" y="55"/>
                  </a:cubicBezTo>
                  <a:cubicBezTo>
                    <a:pt x="17" y="54"/>
                    <a:pt x="19" y="53"/>
                    <a:pt x="22" y="52"/>
                  </a:cubicBezTo>
                  <a:cubicBezTo>
                    <a:pt x="22" y="46"/>
                    <a:pt x="21" y="36"/>
                    <a:pt x="21" y="33"/>
                  </a:cubicBezTo>
                  <a:cubicBezTo>
                    <a:pt x="20" y="27"/>
                    <a:pt x="21" y="22"/>
                    <a:pt x="1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26"/>
            <p:cNvSpPr>
              <a:spLocks/>
            </p:cNvSpPr>
            <p:nvPr userDrawn="1"/>
          </p:nvSpPr>
          <p:spPr bwMode="auto">
            <a:xfrm>
              <a:off x="-2197721" y="4131710"/>
              <a:ext cx="182898" cy="288127"/>
            </a:xfrm>
            <a:custGeom>
              <a:avLst/>
              <a:gdLst>
                <a:gd name="T0" fmla="*/ 36 w 86"/>
                <a:gd name="T1" fmla="*/ 118 h 124"/>
                <a:gd name="T2" fmla="*/ 67 w 86"/>
                <a:gd name="T3" fmla="*/ 119 h 124"/>
                <a:gd name="T4" fmla="*/ 83 w 86"/>
                <a:gd name="T5" fmla="*/ 124 h 124"/>
                <a:gd name="T6" fmla="*/ 86 w 86"/>
                <a:gd name="T7" fmla="*/ 115 h 124"/>
                <a:gd name="T8" fmla="*/ 84 w 86"/>
                <a:gd name="T9" fmla="*/ 113 h 124"/>
                <a:gd name="T10" fmla="*/ 77 w 86"/>
                <a:gd name="T11" fmla="*/ 106 h 124"/>
                <a:gd name="T12" fmla="*/ 74 w 86"/>
                <a:gd name="T13" fmla="*/ 102 h 124"/>
                <a:gd name="T14" fmla="*/ 72 w 86"/>
                <a:gd name="T15" fmla="*/ 96 h 124"/>
                <a:gd name="T16" fmla="*/ 69 w 86"/>
                <a:gd name="T17" fmla="*/ 87 h 124"/>
                <a:gd name="T18" fmla="*/ 67 w 86"/>
                <a:gd name="T19" fmla="*/ 78 h 124"/>
                <a:gd name="T20" fmla="*/ 73 w 86"/>
                <a:gd name="T21" fmla="*/ 68 h 124"/>
                <a:gd name="T22" fmla="*/ 79 w 86"/>
                <a:gd name="T23" fmla="*/ 61 h 124"/>
                <a:gd name="T24" fmla="*/ 76 w 86"/>
                <a:gd name="T25" fmla="*/ 53 h 124"/>
                <a:gd name="T26" fmla="*/ 66 w 86"/>
                <a:gd name="T27" fmla="*/ 44 h 124"/>
                <a:gd name="T28" fmla="*/ 63 w 86"/>
                <a:gd name="T29" fmla="*/ 36 h 124"/>
                <a:gd name="T30" fmla="*/ 73 w 86"/>
                <a:gd name="T31" fmla="*/ 35 h 124"/>
                <a:gd name="T32" fmla="*/ 78 w 86"/>
                <a:gd name="T33" fmla="*/ 33 h 124"/>
                <a:gd name="T34" fmla="*/ 73 w 86"/>
                <a:gd name="T35" fmla="*/ 20 h 124"/>
                <a:gd name="T36" fmla="*/ 72 w 86"/>
                <a:gd name="T37" fmla="*/ 10 h 124"/>
                <a:gd name="T38" fmla="*/ 64 w 86"/>
                <a:gd name="T39" fmla="*/ 0 h 124"/>
                <a:gd name="T40" fmla="*/ 64 w 86"/>
                <a:gd name="T41" fmla="*/ 0 h 124"/>
                <a:gd name="T42" fmla="*/ 63 w 86"/>
                <a:gd name="T43" fmla="*/ 6 h 124"/>
                <a:gd name="T44" fmla="*/ 68 w 86"/>
                <a:gd name="T45" fmla="*/ 10 h 124"/>
                <a:gd name="T46" fmla="*/ 69 w 86"/>
                <a:gd name="T47" fmla="*/ 17 h 124"/>
                <a:gd name="T48" fmla="*/ 62 w 86"/>
                <a:gd name="T49" fmla="*/ 21 h 124"/>
                <a:gd name="T50" fmla="*/ 55 w 86"/>
                <a:gd name="T51" fmla="*/ 32 h 124"/>
                <a:gd name="T52" fmla="*/ 52 w 86"/>
                <a:gd name="T53" fmla="*/ 39 h 124"/>
                <a:gd name="T54" fmla="*/ 51 w 86"/>
                <a:gd name="T55" fmla="*/ 45 h 124"/>
                <a:gd name="T56" fmla="*/ 45 w 86"/>
                <a:gd name="T57" fmla="*/ 52 h 124"/>
                <a:gd name="T58" fmla="*/ 37 w 86"/>
                <a:gd name="T59" fmla="*/ 68 h 124"/>
                <a:gd name="T60" fmla="*/ 32 w 86"/>
                <a:gd name="T61" fmla="*/ 73 h 124"/>
                <a:gd name="T62" fmla="*/ 23 w 86"/>
                <a:gd name="T63" fmla="*/ 68 h 124"/>
                <a:gd name="T64" fmla="*/ 17 w 86"/>
                <a:gd name="T65" fmla="*/ 68 h 124"/>
                <a:gd name="T66" fmla="*/ 3 w 86"/>
                <a:gd name="T67" fmla="*/ 80 h 124"/>
                <a:gd name="T68" fmla="*/ 0 w 86"/>
                <a:gd name="T69" fmla="*/ 92 h 124"/>
                <a:gd name="T70" fmla="*/ 5 w 86"/>
                <a:gd name="T71" fmla="*/ 98 h 124"/>
                <a:gd name="T72" fmla="*/ 14 w 86"/>
                <a:gd name="T73" fmla="*/ 100 h 124"/>
                <a:gd name="T74" fmla="*/ 17 w 86"/>
                <a:gd name="T75" fmla="*/ 110 h 124"/>
                <a:gd name="T76" fmla="*/ 15 w 86"/>
                <a:gd name="T77" fmla="*/ 120 h 124"/>
                <a:gd name="T78" fmla="*/ 31 w 86"/>
                <a:gd name="T79" fmla="*/ 120 h 124"/>
                <a:gd name="T80" fmla="*/ 36 w 86"/>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 h="124">
                  <a:moveTo>
                    <a:pt x="36" y="118"/>
                  </a:moveTo>
                  <a:cubicBezTo>
                    <a:pt x="36" y="118"/>
                    <a:pt x="63" y="120"/>
                    <a:pt x="67" y="119"/>
                  </a:cubicBezTo>
                  <a:cubicBezTo>
                    <a:pt x="70" y="118"/>
                    <a:pt x="83" y="124"/>
                    <a:pt x="83" y="124"/>
                  </a:cubicBezTo>
                  <a:cubicBezTo>
                    <a:pt x="83" y="124"/>
                    <a:pt x="84" y="118"/>
                    <a:pt x="86" y="115"/>
                  </a:cubicBezTo>
                  <a:cubicBezTo>
                    <a:pt x="85" y="114"/>
                    <a:pt x="84" y="114"/>
                    <a:pt x="84" y="113"/>
                  </a:cubicBezTo>
                  <a:cubicBezTo>
                    <a:pt x="84" y="111"/>
                    <a:pt x="79" y="108"/>
                    <a:pt x="77" y="106"/>
                  </a:cubicBezTo>
                  <a:cubicBezTo>
                    <a:pt x="75" y="104"/>
                    <a:pt x="74" y="102"/>
                    <a:pt x="74" y="102"/>
                  </a:cubicBezTo>
                  <a:cubicBezTo>
                    <a:pt x="74" y="102"/>
                    <a:pt x="75" y="99"/>
                    <a:pt x="72" y="96"/>
                  </a:cubicBezTo>
                  <a:cubicBezTo>
                    <a:pt x="70" y="93"/>
                    <a:pt x="69" y="91"/>
                    <a:pt x="69" y="87"/>
                  </a:cubicBezTo>
                  <a:cubicBezTo>
                    <a:pt x="69" y="84"/>
                    <a:pt x="67" y="81"/>
                    <a:pt x="67" y="78"/>
                  </a:cubicBezTo>
                  <a:cubicBezTo>
                    <a:pt x="67" y="76"/>
                    <a:pt x="72" y="72"/>
                    <a:pt x="73" y="68"/>
                  </a:cubicBezTo>
                  <a:cubicBezTo>
                    <a:pt x="74" y="65"/>
                    <a:pt x="77" y="63"/>
                    <a:pt x="79" y="61"/>
                  </a:cubicBezTo>
                  <a:cubicBezTo>
                    <a:pt x="78" y="59"/>
                    <a:pt x="77" y="56"/>
                    <a:pt x="76" y="53"/>
                  </a:cubicBezTo>
                  <a:cubicBezTo>
                    <a:pt x="74" y="49"/>
                    <a:pt x="70" y="48"/>
                    <a:pt x="66" y="44"/>
                  </a:cubicBezTo>
                  <a:cubicBezTo>
                    <a:pt x="61" y="40"/>
                    <a:pt x="63" y="38"/>
                    <a:pt x="63" y="36"/>
                  </a:cubicBezTo>
                  <a:cubicBezTo>
                    <a:pt x="63" y="35"/>
                    <a:pt x="69" y="35"/>
                    <a:pt x="73" y="35"/>
                  </a:cubicBezTo>
                  <a:cubicBezTo>
                    <a:pt x="77" y="35"/>
                    <a:pt x="80" y="34"/>
                    <a:pt x="78" y="33"/>
                  </a:cubicBezTo>
                  <a:cubicBezTo>
                    <a:pt x="76" y="32"/>
                    <a:pt x="73" y="25"/>
                    <a:pt x="73" y="20"/>
                  </a:cubicBezTo>
                  <a:cubicBezTo>
                    <a:pt x="73" y="15"/>
                    <a:pt x="71" y="13"/>
                    <a:pt x="72" y="10"/>
                  </a:cubicBezTo>
                  <a:cubicBezTo>
                    <a:pt x="72" y="7"/>
                    <a:pt x="68" y="0"/>
                    <a:pt x="64" y="0"/>
                  </a:cubicBezTo>
                  <a:cubicBezTo>
                    <a:pt x="64" y="0"/>
                    <a:pt x="64" y="0"/>
                    <a:pt x="64" y="0"/>
                  </a:cubicBezTo>
                  <a:cubicBezTo>
                    <a:pt x="63" y="2"/>
                    <a:pt x="63" y="5"/>
                    <a:pt x="63" y="6"/>
                  </a:cubicBezTo>
                  <a:cubicBezTo>
                    <a:pt x="63" y="7"/>
                    <a:pt x="66" y="10"/>
                    <a:pt x="68" y="10"/>
                  </a:cubicBezTo>
                  <a:cubicBezTo>
                    <a:pt x="70" y="11"/>
                    <a:pt x="69" y="14"/>
                    <a:pt x="69" y="17"/>
                  </a:cubicBezTo>
                  <a:cubicBezTo>
                    <a:pt x="68" y="20"/>
                    <a:pt x="63" y="19"/>
                    <a:pt x="62" y="21"/>
                  </a:cubicBezTo>
                  <a:cubicBezTo>
                    <a:pt x="61" y="22"/>
                    <a:pt x="54" y="31"/>
                    <a:pt x="55" y="32"/>
                  </a:cubicBezTo>
                  <a:cubicBezTo>
                    <a:pt x="55" y="34"/>
                    <a:pt x="54" y="39"/>
                    <a:pt x="52" y="39"/>
                  </a:cubicBezTo>
                  <a:cubicBezTo>
                    <a:pt x="50" y="40"/>
                    <a:pt x="51" y="44"/>
                    <a:pt x="51" y="45"/>
                  </a:cubicBezTo>
                  <a:cubicBezTo>
                    <a:pt x="51" y="47"/>
                    <a:pt x="45" y="49"/>
                    <a:pt x="45" y="52"/>
                  </a:cubicBezTo>
                  <a:cubicBezTo>
                    <a:pt x="45" y="54"/>
                    <a:pt x="39" y="65"/>
                    <a:pt x="37" y="68"/>
                  </a:cubicBezTo>
                  <a:cubicBezTo>
                    <a:pt x="34" y="72"/>
                    <a:pt x="32" y="76"/>
                    <a:pt x="32" y="73"/>
                  </a:cubicBezTo>
                  <a:cubicBezTo>
                    <a:pt x="31" y="70"/>
                    <a:pt x="26" y="66"/>
                    <a:pt x="23" y="68"/>
                  </a:cubicBezTo>
                  <a:cubicBezTo>
                    <a:pt x="21" y="69"/>
                    <a:pt x="18" y="68"/>
                    <a:pt x="17" y="68"/>
                  </a:cubicBezTo>
                  <a:cubicBezTo>
                    <a:pt x="15" y="69"/>
                    <a:pt x="3" y="80"/>
                    <a:pt x="3" y="80"/>
                  </a:cubicBezTo>
                  <a:cubicBezTo>
                    <a:pt x="3" y="80"/>
                    <a:pt x="2" y="86"/>
                    <a:pt x="0" y="92"/>
                  </a:cubicBezTo>
                  <a:cubicBezTo>
                    <a:pt x="1" y="93"/>
                    <a:pt x="3" y="96"/>
                    <a:pt x="5" y="98"/>
                  </a:cubicBezTo>
                  <a:cubicBezTo>
                    <a:pt x="7" y="101"/>
                    <a:pt x="12" y="99"/>
                    <a:pt x="14" y="100"/>
                  </a:cubicBezTo>
                  <a:cubicBezTo>
                    <a:pt x="16" y="101"/>
                    <a:pt x="18" y="108"/>
                    <a:pt x="17" y="110"/>
                  </a:cubicBezTo>
                  <a:cubicBezTo>
                    <a:pt x="16" y="112"/>
                    <a:pt x="13"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 name="Freeform 27"/>
            <p:cNvSpPr>
              <a:spLocks/>
            </p:cNvSpPr>
            <p:nvPr userDrawn="1"/>
          </p:nvSpPr>
          <p:spPr bwMode="auto">
            <a:xfrm>
              <a:off x="-2630634" y="4191888"/>
              <a:ext cx="154372" cy="160476"/>
            </a:xfrm>
            <a:custGeom>
              <a:avLst/>
              <a:gdLst>
                <a:gd name="T0" fmla="*/ 68 w 72"/>
                <a:gd name="T1" fmla="*/ 58 h 69"/>
                <a:gd name="T2" fmla="*/ 64 w 72"/>
                <a:gd name="T3" fmla="*/ 46 h 69"/>
                <a:gd name="T4" fmla="*/ 68 w 72"/>
                <a:gd name="T5" fmla="*/ 35 h 69"/>
                <a:gd name="T6" fmla="*/ 72 w 72"/>
                <a:gd name="T7" fmla="*/ 28 h 69"/>
                <a:gd name="T8" fmla="*/ 68 w 72"/>
                <a:gd name="T9" fmla="*/ 11 h 69"/>
                <a:gd name="T10" fmla="*/ 66 w 72"/>
                <a:gd name="T11" fmla="*/ 10 h 69"/>
                <a:gd name="T12" fmla="*/ 52 w 72"/>
                <a:gd name="T13" fmla="*/ 12 h 69"/>
                <a:gd name="T14" fmla="*/ 42 w 72"/>
                <a:gd name="T15" fmla="*/ 7 h 69"/>
                <a:gd name="T16" fmla="*/ 33 w 72"/>
                <a:gd name="T17" fmla="*/ 4 h 69"/>
                <a:gd name="T18" fmla="*/ 29 w 72"/>
                <a:gd name="T19" fmla="*/ 3 h 69"/>
                <a:gd name="T20" fmla="*/ 23 w 72"/>
                <a:gd name="T21" fmla="*/ 4 h 69"/>
                <a:gd name="T22" fmla="*/ 17 w 72"/>
                <a:gd name="T23" fmla="*/ 7 h 69"/>
                <a:gd name="T24" fmla="*/ 11 w 72"/>
                <a:gd name="T25" fmla="*/ 5 h 69"/>
                <a:gd name="T26" fmla="*/ 7 w 72"/>
                <a:gd name="T27" fmla="*/ 6 h 69"/>
                <a:gd name="T28" fmla="*/ 7 w 72"/>
                <a:gd name="T29" fmla="*/ 15 h 69"/>
                <a:gd name="T30" fmla="*/ 9 w 72"/>
                <a:gd name="T31" fmla="*/ 20 h 69"/>
                <a:gd name="T32" fmla="*/ 11 w 72"/>
                <a:gd name="T33" fmla="*/ 26 h 69"/>
                <a:gd name="T34" fmla="*/ 5 w 72"/>
                <a:gd name="T35" fmla="*/ 27 h 69"/>
                <a:gd name="T36" fmla="*/ 6 w 72"/>
                <a:gd name="T37" fmla="*/ 34 h 69"/>
                <a:gd name="T38" fmla="*/ 3 w 72"/>
                <a:gd name="T39" fmla="*/ 40 h 69"/>
                <a:gd name="T40" fmla="*/ 2 w 72"/>
                <a:gd name="T41" fmla="*/ 47 h 69"/>
                <a:gd name="T42" fmla="*/ 6 w 72"/>
                <a:gd name="T43" fmla="*/ 51 h 69"/>
                <a:gd name="T44" fmla="*/ 15 w 72"/>
                <a:gd name="T45" fmla="*/ 59 h 69"/>
                <a:gd name="T46" fmla="*/ 11 w 72"/>
                <a:gd name="T47" fmla="*/ 69 h 69"/>
                <a:gd name="T48" fmla="*/ 46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7" y="56"/>
                    <a:pt x="63" y="48"/>
                    <a:pt x="64" y="46"/>
                  </a:cubicBezTo>
                  <a:cubicBezTo>
                    <a:pt x="64" y="44"/>
                    <a:pt x="68" y="38"/>
                    <a:pt x="68" y="35"/>
                  </a:cubicBezTo>
                  <a:cubicBezTo>
                    <a:pt x="68" y="32"/>
                    <a:pt x="72" y="30"/>
                    <a:pt x="72" y="28"/>
                  </a:cubicBezTo>
                  <a:cubicBezTo>
                    <a:pt x="72" y="26"/>
                    <a:pt x="71" y="17"/>
                    <a:pt x="68" y="11"/>
                  </a:cubicBezTo>
                  <a:cubicBezTo>
                    <a:pt x="68" y="11"/>
                    <a:pt x="67" y="11"/>
                    <a:pt x="66" y="10"/>
                  </a:cubicBezTo>
                  <a:cubicBezTo>
                    <a:pt x="64" y="8"/>
                    <a:pt x="55" y="9"/>
                    <a:pt x="52" y="12"/>
                  </a:cubicBezTo>
                  <a:cubicBezTo>
                    <a:pt x="49" y="15"/>
                    <a:pt x="43" y="9"/>
                    <a:pt x="42" y="7"/>
                  </a:cubicBezTo>
                  <a:cubicBezTo>
                    <a:pt x="41" y="6"/>
                    <a:pt x="37" y="2"/>
                    <a:pt x="33" y="4"/>
                  </a:cubicBezTo>
                  <a:cubicBezTo>
                    <a:pt x="30" y="7"/>
                    <a:pt x="29" y="6"/>
                    <a:pt x="29" y="3"/>
                  </a:cubicBezTo>
                  <a:cubicBezTo>
                    <a:pt x="29" y="0"/>
                    <a:pt x="24" y="1"/>
                    <a:pt x="23" y="4"/>
                  </a:cubicBezTo>
                  <a:cubicBezTo>
                    <a:pt x="22" y="6"/>
                    <a:pt x="18" y="9"/>
                    <a:pt x="17" y="7"/>
                  </a:cubicBezTo>
                  <a:cubicBezTo>
                    <a:pt x="15" y="5"/>
                    <a:pt x="12" y="2"/>
                    <a:pt x="11" y="5"/>
                  </a:cubicBezTo>
                  <a:cubicBezTo>
                    <a:pt x="10" y="7"/>
                    <a:pt x="8" y="7"/>
                    <a:pt x="7" y="6"/>
                  </a:cubicBezTo>
                  <a:cubicBezTo>
                    <a:pt x="6" y="10"/>
                    <a:pt x="5" y="14"/>
                    <a:pt x="7" y="15"/>
                  </a:cubicBezTo>
                  <a:cubicBezTo>
                    <a:pt x="9" y="16"/>
                    <a:pt x="9" y="18"/>
                    <a:pt x="9" y="20"/>
                  </a:cubicBezTo>
                  <a:cubicBezTo>
                    <a:pt x="8" y="21"/>
                    <a:pt x="13" y="25"/>
                    <a:pt x="11" y="26"/>
                  </a:cubicBezTo>
                  <a:cubicBezTo>
                    <a:pt x="9" y="28"/>
                    <a:pt x="7" y="25"/>
                    <a:pt x="5" y="27"/>
                  </a:cubicBezTo>
                  <a:cubicBezTo>
                    <a:pt x="4" y="29"/>
                    <a:pt x="8" y="32"/>
                    <a:pt x="6" y="34"/>
                  </a:cubicBezTo>
                  <a:cubicBezTo>
                    <a:pt x="5" y="35"/>
                    <a:pt x="3" y="36"/>
                    <a:pt x="3" y="40"/>
                  </a:cubicBezTo>
                  <a:cubicBezTo>
                    <a:pt x="4" y="43"/>
                    <a:pt x="3" y="46"/>
                    <a:pt x="2" y="47"/>
                  </a:cubicBezTo>
                  <a:cubicBezTo>
                    <a:pt x="0" y="48"/>
                    <a:pt x="2" y="48"/>
                    <a:pt x="6" y="51"/>
                  </a:cubicBezTo>
                  <a:cubicBezTo>
                    <a:pt x="9" y="53"/>
                    <a:pt x="15" y="55"/>
                    <a:pt x="15" y="59"/>
                  </a:cubicBezTo>
                  <a:cubicBezTo>
                    <a:pt x="14" y="62"/>
                    <a:pt x="13" y="63"/>
                    <a:pt x="11" y="69"/>
                  </a:cubicBezTo>
                  <a:cubicBezTo>
                    <a:pt x="18" y="69"/>
                    <a:pt x="31" y="64"/>
                    <a:pt x="46" y="62"/>
                  </a:cubicBezTo>
                  <a:cubicBezTo>
                    <a:pt x="55" y="60"/>
                    <a:pt x="63" y="62"/>
                    <a:pt x="68" y="63"/>
                  </a:cubicBezTo>
                  <a:cubicBezTo>
                    <a:pt x="69"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Freeform 28"/>
            <p:cNvSpPr>
              <a:spLocks/>
            </p:cNvSpPr>
            <p:nvPr userDrawn="1"/>
          </p:nvSpPr>
          <p:spPr bwMode="auto">
            <a:xfrm>
              <a:off x="-2496397" y="4182770"/>
              <a:ext cx="107389" cy="162300"/>
            </a:xfrm>
            <a:custGeom>
              <a:avLst/>
              <a:gdLst>
                <a:gd name="T0" fmla="*/ 43 w 50"/>
                <a:gd name="T1" fmla="*/ 29 h 70"/>
                <a:gd name="T2" fmla="*/ 42 w 50"/>
                <a:gd name="T3" fmla="*/ 14 h 70"/>
                <a:gd name="T4" fmla="*/ 40 w 50"/>
                <a:gd name="T5" fmla="*/ 7 h 70"/>
                <a:gd name="T6" fmla="*/ 37 w 50"/>
                <a:gd name="T7" fmla="*/ 0 h 70"/>
                <a:gd name="T8" fmla="*/ 34 w 50"/>
                <a:gd name="T9" fmla="*/ 3 h 70"/>
                <a:gd name="T10" fmla="*/ 5 w 50"/>
                <a:gd name="T11" fmla="*/ 2 h 70"/>
                <a:gd name="T12" fmla="*/ 7 w 50"/>
                <a:gd name="T13" fmla="*/ 13 h 70"/>
                <a:gd name="T14" fmla="*/ 5 w 50"/>
                <a:gd name="T15" fmla="*/ 15 h 70"/>
                <a:gd name="T16" fmla="*/ 9 w 50"/>
                <a:gd name="T17" fmla="*/ 32 h 70"/>
                <a:gd name="T18" fmla="*/ 5 w 50"/>
                <a:gd name="T19" fmla="*/ 39 h 70"/>
                <a:gd name="T20" fmla="*/ 1 w 50"/>
                <a:gd name="T21" fmla="*/ 50 h 70"/>
                <a:gd name="T22" fmla="*/ 5 w 50"/>
                <a:gd name="T23" fmla="*/ 62 h 70"/>
                <a:gd name="T24" fmla="*/ 5 w 50"/>
                <a:gd name="T25" fmla="*/ 67 h 70"/>
                <a:gd name="T26" fmla="*/ 14 w 50"/>
                <a:gd name="T27" fmla="*/ 70 h 70"/>
                <a:gd name="T28" fmla="*/ 37 w 50"/>
                <a:gd name="T29" fmla="*/ 62 h 70"/>
                <a:gd name="T30" fmla="*/ 50 w 50"/>
                <a:gd name="T31" fmla="*/ 56 h 70"/>
                <a:gd name="T32" fmla="*/ 46 w 50"/>
                <a:gd name="T33" fmla="*/ 44 h 70"/>
                <a:gd name="T34" fmla="*/ 43 w 50"/>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0">
                  <a:moveTo>
                    <a:pt x="43" y="29"/>
                  </a:moveTo>
                  <a:cubicBezTo>
                    <a:pt x="41" y="25"/>
                    <a:pt x="42" y="17"/>
                    <a:pt x="42" y="14"/>
                  </a:cubicBezTo>
                  <a:cubicBezTo>
                    <a:pt x="43" y="10"/>
                    <a:pt x="41" y="8"/>
                    <a:pt x="40" y="7"/>
                  </a:cubicBezTo>
                  <a:cubicBezTo>
                    <a:pt x="39" y="7"/>
                    <a:pt x="38" y="3"/>
                    <a:pt x="37" y="0"/>
                  </a:cubicBezTo>
                  <a:cubicBezTo>
                    <a:pt x="35" y="1"/>
                    <a:pt x="35" y="4"/>
                    <a:pt x="34" y="3"/>
                  </a:cubicBezTo>
                  <a:cubicBezTo>
                    <a:pt x="33" y="1"/>
                    <a:pt x="6" y="0"/>
                    <a:pt x="5" y="2"/>
                  </a:cubicBezTo>
                  <a:cubicBezTo>
                    <a:pt x="4" y="4"/>
                    <a:pt x="7" y="11"/>
                    <a:pt x="7" y="13"/>
                  </a:cubicBezTo>
                  <a:cubicBezTo>
                    <a:pt x="7" y="14"/>
                    <a:pt x="6" y="15"/>
                    <a:pt x="5" y="15"/>
                  </a:cubicBezTo>
                  <a:cubicBezTo>
                    <a:pt x="8" y="21"/>
                    <a:pt x="9" y="30"/>
                    <a:pt x="9" y="32"/>
                  </a:cubicBezTo>
                  <a:cubicBezTo>
                    <a:pt x="9" y="34"/>
                    <a:pt x="5" y="36"/>
                    <a:pt x="5" y="39"/>
                  </a:cubicBezTo>
                  <a:cubicBezTo>
                    <a:pt x="5" y="42"/>
                    <a:pt x="1" y="48"/>
                    <a:pt x="1" y="50"/>
                  </a:cubicBezTo>
                  <a:cubicBezTo>
                    <a:pt x="0" y="52"/>
                    <a:pt x="4" y="60"/>
                    <a:pt x="5" y="62"/>
                  </a:cubicBezTo>
                  <a:cubicBezTo>
                    <a:pt x="6" y="63"/>
                    <a:pt x="6" y="65"/>
                    <a:pt x="5" y="67"/>
                  </a:cubicBezTo>
                  <a:cubicBezTo>
                    <a:pt x="10" y="68"/>
                    <a:pt x="13" y="70"/>
                    <a:pt x="14" y="70"/>
                  </a:cubicBezTo>
                  <a:cubicBezTo>
                    <a:pt x="16" y="70"/>
                    <a:pt x="31" y="64"/>
                    <a:pt x="37" y="62"/>
                  </a:cubicBezTo>
                  <a:cubicBezTo>
                    <a:pt x="41" y="59"/>
                    <a:pt x="47" y="58"/>
                    <a:pt x="50" y="56"/>
                  </a:cubicBezTo>
                  <a:cubicBezTo>
                    <a:pt x="48" y="52"/>
                    <a:pt x="46" y="47"/>
                    <a:pt x="46" y="44"/>
                  </a:cubicBezTo>
                  <a:cubicBezTo>
                    <a:pt x="46" y="38"/>
                    <a:pt x="44" y="33"/>
                    <a:pt x="43"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Freeform 29"/>
            <p:cNvSpPr>
              <a:spLocks/>
            </p:cNvSpPr>
            <p:nvPr userDrawn="1"/>
          </p:nvSpPr>
          <p:spPr bwMode="auto">
            <a:xfrm>
              <a:off x="-2793396" y="4142651"/>
              <a:ext cx="189610" cy="144064"/>
            </a:xfrm>
            <a:custGeom>
              <a:avLst/>
              <a:gdLst>
                <a:gd name="T0" fmla="*/ 30 w 89"/>
                <a:gd name="T1" fmla="*/ 33 h 62"/>
                <a:gd name="T2" fmla="*/ 35 w 89"/>
                <a:gd name="T3" fmla="*/ 32 h 62"/>
                <a:gd name="T4" fmla="*/ 44 w 89"/>
                <a:gd name="T5" fmla="*/ 30 h 62"/>
                <a:gd name="T6" fmla="*/ 53 w 89"/>
                <a:gd name="T7" fmla="*/ 41 h 62"/>
                <a:gd name="T8" fmla="*/ 55 w 89"/>
                <a:gd name="T9" fmla="*/ 47 h 62"/>
                <a:gd name="T10" fmla="*/ 55 w 89"/>
                <a:gd name="T11" fmla="*/ 48 h 62"/>
                <a:gd name="T12" fmla="*/ 64 w 89"/>
                <a:gd name="T13" fmla="*/ 46 h 62"/>
                <a:gd name="T14" fmla="*/ 67 w 89"/>
                <a:gd name="T15" fmla="*/ 56 h 62"/>
                <a:gd name="T16" fmla="*/ 72 w 89"/>
                <a:gd name="T17" fmla="*/ 59 h 62"/>
                <a:gd name="T18" fmla="*/ 77 w 89"/>
                <a:gd name="T19" fmla="*/ 56 h 62"/>
                <a:gd name="T20" fmla="*/ 79 w 89"/>
                <a:gd name="T21" fmla="*/ 58 h 62"/>
                <a:gd name="T22" fmla="*/ 82 w 89"/>
                <a:gd name="T23" fmla="*/ 55 h 62"/>
                <a:gd name="T24" fmla="*/ 81 w 89"/>
                <a:gd name="T25" fmla="*/ 48 h 62"/>
                <a:gd name="T26" fmla="*/ 87 w 89"/>
                <a:gd name="T27" fmla="*/ 47 h 62"/>
                <a:gd name="T28" fmla="*/ 85 w 89"/>
                <a:gd name="T29" fmla="*/ 41 h 62"/>
                <a:gd name="T30" fmla="*/ 83 w 89"/>
                <a:gd name="T31" fmla="*/ 36 h 62"/>
                <a:gd name="T32" fmla="*/ 83 w 89"/>
                <a:gd name="T33" fmla="*/ 27 h 62"/>
                <a:gd name="T34" fmla="*/ 81 w 89"/>
                <a:gd name="T35" fmla="*/ 25 h 62"/>
                <a:gd name="T36" fmla="*/ 78 w 89"/>
                <a:gd name="T37" fmla="*/ 19 h 62"/>
                <a:gd name="T38" fmla="*/ 78 w 89"/>
                <a:gd name="T39" fmla="*/ 16 h 62"/>
                <a:gd name="T40" fmla="*/ 74 w 89"/>
                <a:gd name="T41" fmla="*/ 10 h 62"/>
                <a:gd name="T42" fmla="*/ 70 w 89"/>
                <a:gd name="T43" fmla="*/ 2 h 62"/>
                <a:gd name="T44" fmla="*/ 61 w 89"/>
                <a:gd name="T45" fmla="*/ 8 h 62"/>
                <a:gd name="T46" fmla="*/ 54 w 89"/>
                <a:gd name="T47" fmla="*/ 7 h 62"/>
                <a:gd name="T48" fmla="*/ 47 w 89"/>
                <a:gd name="T49" fmla="*/ 8 h 62"/>
                <a:gd name="T50" fmla="*/ 44 w 89"/>
                <a:gd name="T51" fmla="*/ 5 h 62"/>
                <a:gd name="T52" fmla="*/ 44 w 89"/>
                <a:gd name="T53" fmla="*/ 4 h 62"/>
                <a:gd name="T54" fmla="*/ 42 w 89"/>
                <a:gd name="T55" fmla="*/ 4 h 62"/>
                <a:gd name="T56" fmla="*/ 25 w 89"/>
                <a:gd name="T57" fmla="*/ 3 h 62"/>
                <a:gd name="T58" fmla="*/ 17 w 89"/>
                <a:gd name="T59" fmla="*/ 0 h 62"/>
                <a:gd name="T60" fmla="*/ 14 w 89"/>
                <a:gd name="T61" fmla="*/ 5 h 62"/>
                <a:gd name="T62" fmla="*/ 15 w 89"/>
                <a:gd name="T63" fmla="*/ 10 h 62"/>
                <a:gd name="T64" fmla="*/ 11 w 89"/>
                <a:gd name="T65" fmla="*/ 12 h 62"/>
                <a:gd name="T66" fmla="*/ 2 w 89"/>
                <a:gd name="T67" fmla="*/ 17 h 62"/>
                <a:gd name="T68" fmla="*/ 0 w 89"/>
                <a:gd name="T69" fmla="*/ 18 h 62"/>
                <a:gd name="T70" fmla="*/ 9 w 89"/>
                <a:gd name="T71" fmla="*/ 28 h 62"/>
                <a:gd name="T72" fmla="*/ 22 w 89"/>
                <a:gd name="T73" fmla="*/ 41 h 62"/>
                <a:gd name="T74" fmla="*/ 30 w 89"/>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9" h="62">
                  <a:moveTo>
                    <a:pt x="30" y="33"/>
                  </a:moveTo>
                  <a:cubicBezTo>
                    <a:pt x="30" y="30"/>
                    <a:pt x="32" y="31"/>
                    <a:pt x="35" y="32"/>
                  </a:cubicBezTo>
                  <a:cubicBezTo>
                    <a:pt x="38" y="32"/>
                    <a:pt x="41" y="30"/>
                    <a:pt x="44" y="30"/>
                  </a:cubicBezTo>
                  <a:cubicBezTo>
                    <a:pt x="47" y="30"/>
                    <a:pt x="53" y="38"/>
                    <a:pt x="53" y="41"/>
                  </a:cubicBezTo>
                  <a:cubicBezTo>
                    <a:pt x="53" y="43"/>
                    <a:pt x="53" y="45"/>
                    <a:pt x="55" y="47"/>
                  </a:cubicBezTo>
                  <a:cubicBezTo>
                    <a:pt x="55" y="47"/>
                    <a:pt x="55" y="48"/>
                    <a:pt x="55" y="48"/>
                  </a:cubicBezTo>
                  <a:cubicBezTo>
                    <a:pt x="59" y="47"/>
                    <a:pt x="63" y="46"/>
                    <a:pt x="64" y="46"/>
                  </a:cubicBezTo>
                  <a:cubicBezTo>
                    <a:pt x="65" y="46"/>
                    <a:pt x="67" y="52"/>
                    <a:pt x="67" y="56"/>
                  </a:cubicBezTo>
                  <a:cubicBezTo>
                    <a:pt x="66" y="59"/>
                    <a:pt x="71" y="62"/>
                    <a:pt x="72" y="59"/>
                  </a:cubicBezTo>
                  <a:cubicBezTo>
                    <a:pt x="74" y="57"/>
                    <a:pt x="77" y="54"/>
                    <a:pt x="77" y="56"/>
                  </a:cubicBezTo>
                  <a:cubicBezTo>
                    <a:pt x="77" y="57"/>
                    <a:pt x="78" y="57"/>
                    <a:pt x="79" y="58"/>
                  </a:cubicBezTo>
                  <a:cubicBezTo>
                    <a:pt x="80" y="56"/>
                    <a:pt x="81" y="56"/>
                    <a:pt x="82" y="55"/>
                  </a:cubicBezTo>
                  <a:cubicBezTo>
                    <a:pt x="84" y="53"/>
                    <a:pt x="80" y="50"/>
                    <a:pt x="81" y="48"/>
                  </a:cubicBezTo>
                  <a:cubicBezTo>
                    <a:pt x="83" y="46"/>
                    <a:pt x="85" y="49"/>
                    <a:pt x="87" y="47"/>
                  </a:cubicBezTo>
                  <a:cubicBezTo>
                    <a:pt x="89" y="46"/>
                    <a:pt x="84" y="42"/>
                    <a:pt x="85" y="41"/>
                  </a:cubicBezTo>
                  <a:cubicBezTo>
                    <a:pt x="85" y="39"/>
                    <a:pt x="85" y="37"/>
                    <a:pt x="83" y="36"/>
                  </a:cubicBezTo>
                  <a:cubicBezTo>
                    <a:pt x="81" y="35"/>
                    <a:pt x="82" y="31"/>
                    <a:pt x="83" y="27"/>
                  </a:cubicBezTo>
                  <a:cubicBezTo>
                    <a:pt x="82" y="27"/>
                    <a:pt x="82" y="26"/>
                    <a:pt x="81" y="25"/>
                  </a:cubicBezTo>
                  <a:cubicBezTo>
                    <a:pt x="80" y="24"/>
                    <a:pt x="81" y="19"/>
                    <a:pt x="78" y="19"/>
                  </a:cubicBezTo>
                  <a:cubicBezTo>
                    <a:pt x="76" y="19"/>
                    <a:pt x="76" y="16"/>
                    <a:pt x="78" y="16"/>
                  </a:cubicBezTo>
                  <a:cubicBezTo>
                    <a:pt x="80" y="15"/>
                    <a:pt x="74" y="13"/>
                    <a:pt x="74" y="10"/>
                  </a:cubicBezTo>
                  <a:cubicBezTo>
                    <a:pt x="74" y="8"/>
                    <a:pt x="71" y="3"/>
                    <a:pt x="70" y="2"/>
                  </a:cubicBezTo>
                  <a:cubicBezTo>
                    <a:pt x="68" y="2"/>
                    <a:pt x="64" y="8"/>
                    <a:pt x="61" y="8"/>
                  </a:cubicBezTo>
                  <a:cubicBezTo>
                    <a:pt x="59" y="8"/>
                    <a:pt x="55" y="4"/>
                    <a:pt x="54" y="7"/>
                  </a:cubicBezTo>
                  <a:cubicBezTo>
                    <a:pt x="52" y="10"/>
                    <a:pt x="49" y="6"/>
                    <a:pt x="47" y="8"/>
                  </a:cubicBezTo>
                  <a:cubicBezTo>
                    <a:pt x="45" y="11"/>
                    <a:pt x="44" y="5"/>
                    <a:pt x="44" y="5"/>
                  </a:cubicBezTo>
                  <a:cubicBezTo>
                    <a:pt x="44" y="5"/>
                    <a:pt x="44" y="5"/>
                    <a:pt x="44" y="4"/>
                  </a:cubicBezTo>
                  <a:cubicBezTo>
                    <a:pt x="43" y="4"/>
                    <a:pt x="43" y="4"/>
                    <a:pt x="42" y="4"/>
                  </a:cubicBezTo>
                  <a:cubicBezTo>
                    <a:pt x="36" y="6"/>
                    <a:pt x="26" y="5"/>
                    <a:pt x="25" y="3"/>
                  </a:cubicBezTo>
                  <a:cubicBezTo>
                    <a:pt x="25" y="1"/>
                    <a:pt x="17" y="0"/>
                    <a:pt x="17" y="0"/>
                  </a:cubicBezTo>
                  <a:cubicBezTo>
                    <a:pt x="17" y="0"/>
                    <a:pt x="17" y="4"/>
                    <a:pt x="14" y="5"/>
                  </a:cubicBezTo>
                  <a:cubicBezTo>
                    <a:pt x="12" y="6"/>
                    <a:pt x="15" y="9"/>
                    <a:pt x="15" y="10"/>
                  </a:cubicBezTo>
                  <a:cubicBezTo>
                    <a:pt x="15" y="11"/>
                    <a:pt x="13" y="12"/>
                    <a:pt x="11" y="12"/>
                  </a:cubicBezTo>
                  <a:cubicBezTo>
                    <a:pt x="9" y="11"/>
                    <a:pt x="4" y="15"/>
                    <a:pt x="2" y="17"/>
                  </a:cubicBezTo>
                  <a:cubicBezTo>
                    <a:pt x="1" y="17"/>
                    <a:pt x="1" y="18"/>
                    <a:pt x="0" y="18"/>
                  </a:cubicBezTo>
                  <a:cubicBezTo>
                    <a:pt x="4" y="21"/>
                    <a:pt x="4" y="24"/>
                    <a:pt x="9" y="28"/>
                  </a:cubicBezTo>
                  <a:cubicBezTo>
                    <a:pt x="13" y="30"/>
                    <a:pt x="18" y="34"/>
                    <a:pt x="22" y="41"/>
                  </a:cubicBezTo>
                  <a:cubicBezTo>
                    <a:pt x="25" y="38"/>
                    <a:pt x="30" y="35"/>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30"/>
            <p:cNvSpPr>
              <a:spLocks/>
            </p:cNvSpPr>
            <p:nvPr userDrawn="1"/>
          </p:nvSpPr>
          <p:spPr bwMode="auto">
            <a:xfrm>
              <a:off x="-2704464" y="4250242"/>
              <a:ext cx="105712" cy="102121"/>
            </a:xfrm>
            <a:custGeom>
              <a:avLst/>
              <a:gdLst>
                <a:gd name="T0" fmla="*/ 40 w 49"/>
                <a:gd name="T1" fmla="*/ 26 h 44"/>
                <a:gd name="T2" fmla="*/ 36 w 49"/>
                <a:gd name="T3" fmla="*/ 22 h 44"/>
                <a:gd name="T4" fmla="*/ 37 w 49"/>
                <a:gd name="T5" fmla="*/ 15 h 44"/>
                <a:gd name="T6" fmla="*/ 37 w 49"/>
                <a:gd name="T7" fmla="*/ 12 h 44"/>
                <a:gd name="T8" fmla="*/ 35 w 49"/>
                <a:gd name="T9" fmla="*/ 10 h 44"/>
                <a:gd name="T10" fmla="*/ 30 w 49"/>
                <a:gd name="T11" fmla="*/ 13 h 44"/>
                <a:gd name="T12" fmla="*/ 25 w 49"/>
                <a:gd name="T13" fmla="*/ 10 h 44"/>
                <a:gd name="T14" fmla="*/ 22 w 49"/>
                <a:gd name="T15" fmla="*/ 0 h 44"/>
                <a:gd name="T16" fmla="*/ 13 w 49"/>
                <a:gd name="T17" fmla="*/ 2 h 44"/>
                <a:gd name="T18" fmla="*/ 12 w 49"/>
                <a:gd name="T19" fmla="*/ 7 h 44"/>
                <a:gd name="T20" fmla="*/ 3 w 49"/>
                <a:gd name="T21" fmla="*/ 15 h 44"/>
                <a:gd name="T22" fmla="*/ 0 w 49"/>
                <a:gd name="T23" fmla="*/ 18 h 44"/>
                <a:gd name="T24" fmla="*/ 15 w 49"/>
                <a:gd name="T25" fmla="*/ 28 h 44"/>
                <a:gd name="T26" fmla="*/ 42 w 49"/>
                <a:gd name="T27" fmla="*/ 43 h 44"/>
                <a:gd name="T28" fmla="*/ 45 w 49"/>
                <a:gd name="T29" fmla="*/ 44 h 44"/>
                <a:gd name="T30" fmla="*/ 49 w 49"/>
                <a:gd name="T31" fmla="*/ 34 h 44"/>
                <a:gd name="T32" fmla="*/ 40 w 49"/>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4">
                  <a:moveTo>
                    <a:pt x="40" y="26"/>
                  </a:moveTo>
                  <a:cubicBezTo>
                    <a:pt x="36" y="23"/>
                    <a:pt x="34" y="23"/>
                    <a:pt x="36" y="22"/>
                  </a:cubicBezTo>
                  <a:cubicBezTo>
                    <a:pt x="37" y="21"/>
                    <a:pt x="38" y="18"/>
                    <a:pt x="37" y="15"/>
                  </a:cubicBezTo>
                  <a:cubicBezTo>
                    <a:pt x="37" y="13"/>
                    <a:pt x="37" y="12"/>
                    <a:pt x="37" y="12"/>
                  </a:cubicBezTo>
                  <a:cubicBezTo>
                    <a:pt x="36" y="11"/>
                    <a:pt x="35" y="11"/>
                    <a:pt x="35" y="10"/>
                  </a:cubicBezTo>
                  <a:cubicBezTo>
                    <a:pt x="35" y="8"/>
                    <a:pt x="32" y="11"/>
                    <a:pt x="30" y="13"/>
                  </a:cubicBezTo>
                  <a:cubicBezTo>
                    <a:pt x="29" y="16"/>
                    <a:pt x="24" y="13"/>
                    <a:pt x="25" y="10"/>
                  </a:cubicBezTo>
                  <a:cubicBezTo>
                    <a:pt x="25" y="6"/>
                    <a:pt x="23" y="0"/>
                    <a:pt x="22" y="0"/>
                  </a:cubicBezTo>
                  <a:cubicBezTo>
                    <a:pt x="21" y="0"/>
                    <a:pt x="17" y="1"/>
                    <a:pt x="13" y="2"/>
                  </a:cubicBezTo>
                  <a:cubicBezTo>
                    <a:pt x="14" y="4"/>
                    <a:pt x="12" y="5"/>
                    <a:pt x="12" y="7"/>
                  </a:cubicBezTo>
                  <a:cubicBezTo>
                    <a:pt x="11" y="9"/>
                    <a:pt x="5" y="13"/>
                    <a:pt x="3" y="15"/>
                  </a:cubicBezTo>
                  <a:cubicBezTo>
                    <a:pt x="2" y="15"/>
                    <a:pt x="1" y="16"/>
                    <a:pt x="0" y="18"/>
                  </a:cubicBezTo>
                  <a:cubicBezTo>
                    <a:pt x="5" y="21"/>
                    <a:pt x="11" y="24"/>
                    <a:pt x="15" y="28"/>
                  </a:cubicBezTo>
                  <a:cubicBezTo>
                    <a:pt x="24" y="33"/>
                    <a:pt x="36" y="41"/>
                    <a:pt x="42" y="43"/>
                  </a:cubicBezTo>
                  <a:cubicBezTo>
                    <a:pt x="43" y="44"/>
                    <a:pt x="44" y="44"/>
                    <a:pt x="45" y="44"/>
                  </a:cubicBezTo>
                  <a:cubicBezTo>
                    <a:pt x="47" y="38"/>
                    <a:pt x="48" y="37"/>
                    <a:pt x="49" y="34"/>
                  </a:cubicBezTo>
                  <a:cubicBezTo>
                    <a:pt x="49" y="30"/>
                    <a:pt x="43"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Freeform 31"/>
            <p:cNvSpPr>
              <a:spLocks/>
            </p:cNvSpPr>
            <p:nvPr userDrawn="1"/>
          </p:nvSpPr>
          <p:spPr bwMode="auto">
            <a:xfrm>
              <a:off x="-2746414" y="4213771"/>
              <a:ext cx="72153" cy="78415"/>
            </a:xfrm>
            <a:custGeom>
              <a:avLst/>
              <a:gdLst>
                <a:gd name="T0" fmla="*/ 32 w 34"/>
                <a:gd name="T1" fmla="*/ 23 h 34"/>
                <a:gd name="T2" fmla="*/ 33 w 34"/>
                <a:gd name="T3" fmla="*/ 17 h 34"/>
                <a:gd name="T4" fmla="*/ 31 w 34"/>
                <a:gd name="T5" fmla="*/ 11 h 34"/>
                <a:gd name="T6" fmla="*/ 22 w 34"/>
                <a:gd name="T7" fmla="*/ 0 h 34"/>
                <a:gd name="T8" fmla="*/ 13 w 34"/>
                <a:gd name="T9" fmla="*/ 2 h 34"/>
                <a:gd name="T10" fmla="*/ 8 w 34"/>
                <a:gd name="T11" fmla="*/ 3 h 34"/>
                <a:gd name="T12" fmla="*/ 0 w 34"/>
                <a:gd name="T13" fmla="*/ 11 h 34"/>
                <a:gd name="T14" fmla="*/ 1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1" y="15"/>
                    <a:pt x="31" y="13"/>
                    <a:pt x="31" y="11"/>
                  </a:cubicBezTo>
                  <a:cubicBezTo>
                    <a:pt x="31" y="8"/>
                    <a:pt x="25" y="0"/>
                    <a:pt x="22" y="0"/>
                  </a:cubicBezTo>
                  <a:cubicBezTo>
                    <a:pt x="19" y="0"/>
                    <a:pt x="16" y="2"/>
                    <a:pt x="13" y="2"/>
                  </a:cubicBezTo>
                  <a:cubicBezTo>
                    <a:pt x="10" y="1"/>
                    <a:pt x="8" y="0"/>
                    <a:pt x="8" y="3"/>
                  </a:cubicBezTo>
                  <a:cubicBezTo>
                    <a:pt x="8" y="5"/>
                    <a:pt x="3" y="8"/>
                    <a:pt x="0" y="11"/>
                  </a:cubicBezTo>
                  <a:cubicBezTo>
                    <a:pt x="0" y="12"/>
                    <a:pt x="1" y="13"/>
                    <a:pt x="1" y="15"/>
                  </a:cubicBezTo>
                  <a:cubicBezTo>
                    <a:pt x="4" y="24"/>
                    <a:pt x="7" y="25"/>
                    <a:pt x="11" y="28"/>
                  </a:cubicBezTo>
                  <a:cubicBezTo>
                    <a:pt x="13" y="30"/>
                    <a:pt x="16" y="32"/>
                    <a:pt x="20" y="34"/>
                  </a:cubicBezTo>
                  <a:cubicBezTo>
                    <a:pt x="21" y="32"/>
                    <a:pt x="22" y="31"/>
                    <a:pt x="23" y="31"/>
                  </a:cubicBezTo>
                  <a:cubicBezTo>
                    <a:pt x="25" y="29"/>
                    <a:pt x="31"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32"/>
            <p:cNvSpPr>
              <a:spLocks/>
            </p:cNvSpPr>
            <p:nvPr userDrawn="1"/>
          </p:nvSpPr>
          <p:spPr bwMode="auto">
            <a:xfrm>
              <a:off x="-2840379" y="3746932"/>
              <a:ext cx="209745" cy="169594"/>
            </a:xfrm>
            <a:custGeom>
              <a:avLst/>
              <a:gdLst>
                <a:gd name="T0" fmla="*/ 46 w 98"/>
                <a:gd name="T1" fmla="*/ 56 h 73"/>
                <a:gd name="T2" fmla="*/ 58 w 98"/>
                <a:gd name="T3" fmla="*/ 48 h 73"/>
                <a:gd name="T4" fmla="*/ 58 w 98"/>
                <a:gd name="T5" fmla="*/ 19 h 73"/>
                <a:gd name="T6" fmla="*/ 97 w 98"/>
                <a:gd name="T7" fmla="*/ 19 h 73"/>
                <a:gd name="T8" fmla="*/ 97 w 98"/>
                <a:gd name="T9" fmla="*/ 4 h 73"/>
                <a:gd name="T10" fmla="*/ 89 w 98"/>
                <a:gd name="T11" fmla="*/ 0 h 73"/>
                <a:gd name="T12" fmla="*/ 46 w 98"/>
                <a:gd name="T13" fmla="*/ 0 h 73"/>
                <a:gd name="T14" fmla="*/ 39 w 98"/>
                <a:gd name="T15" fmla="*/ 9 h 73"/>
                <a:gd name="T16" fmla="*/ 24 w 98"/>
                <a:gd name="T17" fmla="*/ 29 h 73"/>
                <a:gd name="T18" fmla="*/ 3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7" y="4"/>
                  </a:cubicBezTo>
                  <a:cubicBezTo>
                    <a:pt x="96" y="1"/>
                    <a:pt x="98" y="0"/>
                    <a:pt x="89" y="0"/>
                  </a:cubicBezTo>
                  <a:cubicBezTo>
                    <a:pt x="82" y="0"/>
                    <a:pt x="60" y="0"/>
                    <a:pt x="46" y="0"/>
                  </a:cubicBezTo>
                  <a:cubicBezTo>
                    <a:pt x="42" y="2"/>
                    <a:pt x="41" y="6"/>
                    <a:pt x="39" y="9"/>
                  </a:cubicBezTo>
                  <a:cubicBezTo>
                    <a:pt x="37" y="15"/>
                    <a:pt x="24" y="22"/>
                    <a:pt x="24" y="29"/>
                  </a:cubicBezTo>
                  <a:cubicBezTo>
                    <a:pt x="23" y="36"/>
                    <a:pt x="11" y="48"/>
                    <a:pt x="3"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Freeform 33"/>
            <p:cNvSpPr>
              <a:spLocks/>
            </p:cNvSpPr>
            <p:nvPr userDrawn="1"/>
          </p:nvSpPr>
          <p:spPr bwMode="auto">
            <a:xfrm>
              <a:off x="-2843735" y="3756050"/>
              <a:ext cx="305388" cy="335540"/>
            </a:xfrm>
            <a:custGeom>
              <a:avLst/>
              <a:gdLst>
                <a:gd name="T0" fmla="*/ 11 w 142"/>
                <a:gd name="T1" fmla="*/ 124 h 144"/>
                <a:gd name="T2" fmla="*/ 22 w 142"/>
                <a:gd name="T3" fmla="*/ 124 h 144"/>
                <a:gd name="T4" fmla="*/ 31 w 142"/>
                <a:gd name="T5" fmla="*/ 123 h 144"/>
                <a:gd name="T6" fmla="*/ 38 w 142"/>
                <a:gd name="T7" fmla="*/ 129 h 144"/>
                <a:gd name="T8" fmla="*/ 42 w 142"/>
                <a:gd name="T9" fmla="*/ 129 h 144"/>
                <a:gd name="T10" fmla="*/ 50 w 142"/>
                <a:gd name="T11" fmla="*/ 138 h 144"/>
                <a:gd name="T12" fmla="*/ 55 w 142"/>
                <a:gd name="T13" fmla="*/ 144 h 144"/>
                <a:gd name="T14" fmla="*/ 62 w 142"/>
                <a:gd name="T15" fmla="*/ 140 h 144"/>
                <a:gd name="T16" fmla="*/ 68 w 142"/>
                <a:gd name="T17" fmla="*/ 138 h 144"/>
                <a:gd name="T18" fmla="*/ 75 w 142"/>
                <a:gd name="T19" fmla="*/ 137 h 144"/>
                <a:gd name="T20" fmla="*/ 83 w 142"/>
                <a:gd name="T21" fmla="*/ 137 h 144"/>
                <a:gd name="T22" fmla="*/ 90 w 142"/>
                <a:gd name="T23" fmla="*/ 135 h 144"/>
                <a:gd name="T24" fmla="*/ 135 w 142"/>
                <a:gd name="T25" fmla="*/ 135 h 144"/>
                <a:gd name="T26" fmla="*/ 137 w 142"/>
                <a:gd name="T27" fmla="*/ 125 h 144"/>
                <a:gd name="T28" fmla="*/ 133 w 142"/>
                <a:gd name="T29" fmla="*/ 122 h 144"/>
                <a:gd name="T30" fmla="*/ 122 w 142"/>
                <a:gd name="T31" fmla="*/ 27 h 144"/>
                <a:gd name="T32" fmla="*/ 142 w 142"/>
                <a:gd name="T33" fmla="*/ 27 h 144"/>
                <a:gd name="T34" fmla="*/ 101 w 142"/>
                <a:gd name="T35" fmla="*/ 2 h 144"/>
                <a:gd name="T36" fmla="*/ 98 w 142"/>
                <a:gd name="T37" fmla="*/ 0 h 144"/>
                <a:gd name="T38" fmla="*/ 98 w 142"/>
                <a:gd name="T39" fmla="*/ 15 h 144"/>
                <a:gd name="T40" fmla="*/ 59 w 142"/>
                <a:gd name="T41" fmla="*/ 15 h 144"/>
                <a:gd name="T42" fmla="*/ 59 w 142"/>
                <a:gd name="T43" fmla="*/ 44 h 144"/>
                <a:gd name="T44" fmla="*/ 47 w 142"/>
                <a:gd name="T45" fmla="*/ 52 h 144"/>
                <a:gd name="T46" fmla="*/ 47 w 142"/>
                <a:gd name="T47" fmla="*/ 69 h 144"/>
                <a:gd name="T48" fmla="*/ 1 w 142"/>
                <a:gd name="T49" fmla="*/ 69 h 144"/>
                <a:gd name="T50" fmla="*/ 7 w 142"/>
                <a:gd name="T51" fmla="*/ 81 h 144"/>
                <a:gd name="T52" fmla="*/ 10 w 142"/>
                <a:gd name="T53" fmla="*/ 99 h 144"/>
                <a:gd name="T54" fmla="*/ 6 w 142"/>
                <a:gd name="T55" fmla="*/ 120 h 144"/>
                <a:gd name="T56" fmla="*/ 4 w 142"/>
                <a:gd name="T57" fmla="*/ 129 h 144"/>
                <a:gd name="T58" fmla="*/ 5 w 142"/>
                <a:gd name="T59" fmla="*/ 129 h 144"/>
                <a:gd name="T60" fmla="*/ 11 w 142"/>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2" h="144">
                  <a:moveTo>
                    <a:pt x="11" y="124"/>
                  </a:moveTo>
                  <a:cubicBezTo>
                    <a:pt x="16" y="125"/>
                    <a:pt x="22" y="124"/>
                    <a:pt x="22" y="124"/>
                  </a:cubicBezTo>
                  <a:cubicBezTo>
                    <a:pt x="22" y="124"/>
                    <a:pt x="28" y="122"/>
                    <a:pt x="31" y="123"/>
                  </a:cubicBezTo>
                  <a:cubicBezTo>
                    <a:pt x="34" y="125"/>
                    <a:pt x="38" y="129"/>
                    <a:pt x="38" y="129"/>
                  </a:cubicBezTo>
                  <a:cubicBezTo>
                    <a:pt x="42" y="129"/>
                    <a:pt x="42" y="129"/>
                    <a:pt x="42" y="129"/>
                  </a:cubicBezTo>
                  <a:cubicBezTo>
                    <a:pt x="42" y="129"/>
                    <a:pt x="45" y="137"/>
                    <a:pt x="50" y="138"/>
                  </a:cubicBezTo>
                  <a:cubicBezTo>
                    <a:pt x="53" y="139"/>
                    <a:pt x="54" y="142"/>
                    <a:pt x="55" y="144"/>
                  </a:cubicBezTo>
                  <a:cubicBezTo>
                    <a:pt x="59" y="143"/>
                    <a:pt x="62" y="142"/>
                    <a:pt x="62" y="140"/>
                  </a:cubicBezTo>
                  <a:cubicBezTo>
                    <a:pt x="62" y="137"/>
                    <a:pt x="63" y="133"/>
                    <a:pt x="68" y="138"/>
                  </a:cubicBezTo>
                  <a:cubicBezTo>
                    <a:pt x="74" y="142"/>
                    <a:pt x="74" y="138"/>
                    <a:pt x="75" y="137"/>
                  </a:cubicBezTo>
                  <a:cubicBezTo>
                    <a:pt x="76" y="135"/>
                    <a:pt x="79" y="137"/>
                    <a:pt x="83" y="137"/>
                  </a:cubicBezTo>
                  <a:cubicBezTo>
                    <a:pt x="86" y="137"/>
                    <a:pt x="90" y="135"/>
                    <a:pt x="90" y="135"/>
                  </a:cubicBezTo>
                  <a:cubicBezTo>
                    <a:pt x="90" y="135"/>
                    <a:pt x="133" y="136"/>
                    <a:pt x="135" y="135"/>
                  </a:cubicBezTo>
                  <a:cubicBezTo>
                    <a:pt x="138" y="134"/>
                    <a:pt x="137" y="125"/>
                    <a:pt x="137" y="125"/>
                  </a:cubicBezTo>
                  <a:cubicBezTo>
                    <a:pt x="133" y="122"/>
                    <a:pt x="133" y="122"/>
                    <a:pt x="133" y="122"/>
                  </a:cubicBezTo>
                  <a:cubicBezTo>
                    <a:pt x="122" y="27"/>
                    <a:pt x="122" y="27"/>
                    <a:pt x="122" y="27"/>
                  </a:cubicBezTo>
                  <a:cubicBezTo>
                    <a:pt x="142" y="27"/>
                    <a:pt x="142" y="27"/>
                    <a:pt x="142" y="27"/>
                  </a:cubicBezTo>
                  <a:cubicBezTo>
                    <a:pt x="121" y="14"/>
                    <a:pt x="103" y="3"/>
                    <a:pt x="101" y="2"/>
                  </a:cubicBezTo>
                  <a:cubicBezTo>
                    <a:pt x="100" y="1"/>
                    <a:pt x="99" y="0"/>
                    <a:pt x="98" y="0"/>
                  </a:cubicBezTo>
                  <a:cubicBezTo>
                    <a:pt x="99" y="7"/>
                    <a:pt x="99" y="15"/>
                    <a:pt x="98" y="15"/>
                  </a:cubicBezTo>
                  <a:cubicBezTo>
                    <a:pt x="97" y="16"/>
                    <a:pt x="59" y="15"/>
                    <a:pt x="59" y="15"/>
                  </a:cubicBezTo>
                  <a:cubicBezTo>
                    <a:pt x="59" y="15"/>
                    <a:pt x="59" y="42"/>
                    <a:pt x="59" y="44"/>
                  </a:cubicBezTo>
                  <a:cubicBezTo>
                    <a:pt x="59" y="47"/>
                    <a:pt x="47" y="50"/>
                    <a:pt x="47" y="52"/>
                  </a:cubicBezTo>
                  <a:cubicBezTo>
                    <a:pt x="47" y="55"/>
                    <a:pt x="47" y="69"/>
                    <a:pt x="47" y="69"/>
                  </a:cubicBezTo>
                  <a:cubicBezTo>
                    <a:pt x="1" y="69"/>
                    <a:pt x="1" y="69"/>
                    <a:pt x="1" y="69"/>
                  </a:cubicBezTo>
                  <a:cubicBezTo>
                    <a:pt x="0" y="76"/>
                    <a:pt x="5" y="79"/>
                    <a:pt x="7" y="81"/>
                  </a:cubicBezTo>
                  <a:cubicBezTo>
                    <a:pt x="11" y="85"/>
                    <a:pt x="5" y="92"/>
                    <a:pt x="10" y="99"/>
                  </a:cubicBezTo>
                  <a:cubicBezTo>
                    <a:pt x="15" y="106"/>
                    <a:pt x="9" y="116"/>
                    <a:pt x="6" y="120"/>
                  </a:cubicBezTo>
                  <a:cubicBezTo>
                    <a:pt x="5" y="122"/>
                    <a:pt x="5" y="126"/>
                    <a:pt x="4" y="129"/>
                  </a:cubicBezTo>
                  <a:cubicBezTo>
                    <a:pt x="4" y="129"/>
                    <a:pt x="5" y="129"/>
                    <a:pt x="5" y="129"/>
                  </a:cubicBezTo>
                  <a:cubicBezTo>
                    <a:pt x="8"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Freeform 34"/>
            <p:cNvSpPr>
              <a:spLocks/>
            </p:cNvSpPr>
            <p:nvPr userDrawn="1"/>
          </p:nvSpPr>
          <p:spPr bwMode="auto">
            <a:xfrm>
              <a:off x="-2724600" y="3819875"/>
              <a:ext cx="417812" cy="393895"/>
            </a:xfrm>
            <a:custGeom>
              <a:avLst/>
              <a:gdLst>
                <a:gd name="T0" fmla="*/ 185 w 195"/>
                <a:gd name="T1" fmla="*/ 70 h 169"/>
                <a:gd name="T2" fmla="*/ 179 w 195"/>
                <a:gd name="T3" fmla="*/ 58 h 169"/>
                <a:gd name="T4" fmla="*/ 166 w 195"/>
                <a:gd name="T5" fmla="*/ 54 h 169"/>
                <a:gd name="T6" fmla="*/ 159 w 195"/>
                <a:gd name="T7" fmla="*/ 45 h 169"/>
                <a:gd name="T8" fmla="*/ 87 w 195"/>
                <a:gd name="T9" fmla="*/ 0 h 169"/>
                <a:gd name="T10" fmla="*/ 67 w 195"/>
                <a:gd name="T11" fmla="*/ 0 h 169"/>
                <a:gd name="T12" fmla="*/ 78 w 195"/>
                <a:gd name="T13" fmla="*/ 95 h 169"/>
                <a:gd name="T14" fmla="*/ 82 w 195"/>
                <a:gd name="T15" fmla="*/ 98 h 169"/>
                <a:gd name="T16" fmla="*/ 80 w 195"/>
                <a:gd name="T17" fmla="*/ 108 h 169"/>
                <a:gd name="T18" fmla="*/ 35 w 195"/>
                <a:gd name="T19" fmla="*/ 108 h 169"/>
                <a:gd name="T20" fmla="*/ 28 w 195"/>
                <a:gd name="T21" fmla="*/ 110 h 169"/>
                <a:gd name="T22" fmla="*/ 20 w 195"/>
                <a:gd name="T23" fmla="*/ 110 h 169"/>
                <a:gd name="T24" fmla="*/ 13 w 195"/>
                <a:gd name="T25" fmla="*/ 111 h 169"/>
                <a:gd name="T26" fmla="*/ 7 w 195"/>
                <a:gd name="T27" fmla="*/ 113 h 169"/>
                <a:gd name="T28" fmla="*/ 0 w 195"/>
                <a:gd name="T29" fmla="*/ 117 h 169"/>
                <a:gd name="T30" fmla="*/ 2 w 195"/>
                <a:gd name="T31" fmla="*/ 119 h 169"/>
                <a:gd name="T32" fmla="*/ 4 w 195"/>
                <a:gd name="T33" fmla="*/ 122 h 169"/>
                <a:gd name="T34" fmla="*/ 5 w 195"/>
                <a:gd name="T35" fmla="*/ 129 h 169"/>
                <a:gd name="T36" fmla="*/ 12 w 195"/>
                <a:gd name="T37" fmla="*/ 136 h 169"/>
                <a:gd name="T38" fmla="*/ 12 w 195"/>
                <a:gd name="T39" fmla="*/ 144 h 169"/>
                <a:gd name="T40" fmla="*/ 15 w 195"/>
                <a:gd name="T41" fmla="*/ 147 h 169"/>
                <a:gd name="T42" fmla="*/ 22 w 195"/>
                <a:gd name="T43" fmla="*/ 146 h 169"/>
                <a:gd name="T44" fmla="*/ 29 w 195"/>
                <a:gd name="T45" fmla="*/ 147 h 169"/>
                <a:gd name="T46" fmla="*/ 38 w 195"/>
                <a:gd name="T47" fmla="*/ 141 h 169"/>
                <a:gd name="T48" fmla="*/ 42 w 195"/>
                <a:gd name="T49" fmla="*/ 149 h 169"/>
                <a:gd name="T50" fmla="*/ 46 w 195"/>
                <a:gd name="T51" fmla="*/ 155 h 169"/>
                <a:gd name="T52" fmla="*/ 46 w 195"/>
                <a:gd name="T53" fmla="*/ 158 h 169"/>
                <a:gd name="T54" fmla="*/ 49 w 195"/>
                <a:gd name="T55" fmla="*/ 164 h 169"/>
                <a:gd name="T56" fmla="*/ 55 w 195"/>
                <a:gd name="T57" fmla="*/ 165 h 169"/>
                <a:gd name="T58" fmla="*/ 61 w 195"/>
                <a:gd name="T59" fmla="*/ 167 h 169"/>
                <a:gd name="T60" fmla="*/ 67 w 195"/>
                <a:gd name="T61" fmla="*/ 164 h 169"/>
                <a:gd name="T62" fmla="*/ 73 w 195"/>
                <a:gd name="T63" fmla="*/ 163 h 169"/>
                <a:gd name="T64" fmla="*/ 77 w 195"/>
                <a:gd name="T65" fmla="*/ 164 h 169"/>
                <a:gd name="T66" fmla="*/ 80 w 195"/>
                <a:gd name="T67" fmla="*/ 164 h 169"/>
                <a:gd name="T68" fmla="*/ 84 w 195"/>
                <a:gd name="T69" fmla="*/ 156 h 169"/>
                <a:gd name="T70" fmla="*/ 83 w 195"/>
                <a:gd name="T71" fmla="*/ 148 h 169"/>
                <a:gd name="T72" fmla="*/ 92 w 195"/>
                <a:gd name="T73" fmla="*/ 145 h 169"/>
                <a:gd name="T74" fmla="*/ 96 w 195"/>
                <a:gd name="T75" fmla="*/ 138 h 169"/>
                <a:gd name="T76" fmla="*/ 100 w 195"/>
                <a:gd name="T77" fmla="*/ 130 h 169"/>
                <a:gd name="T78" fmla="*/ 107 w 195"/>
                <a:gd name="T79" fmla="*/ 130 h 169"/>
                <a:gd name="T80" fmla="*/ 112 w 195"/>
                <a:gd name="T81" fmla="*/ 125 h 169"/>
                <a:gd name="T82" fmla="*/ 118 w 195"/>
                <a:gd name="T83" fmla="*/ 123 h 169"/>
                <a:gd name="T84" fmla="*/ 122 w 195"/>
                <a:gd name="T85" fmla="*/ 120 h 169"/>
                <a:gd name="T86" fmla="*/ 132 w 195"/>
                <a:gd name="T87" fmla="*/ 117 h 169"/>
                <a:gd name="T88" fmla="*/ 141 w 195"/>
                <a:gd name="T89" fmla="*/ 113 h 169"/>
                <a:gd name="T90" fmla="*/ 156 w 195"/>
                <a:gd name="T91" fmla="*/ 114 h 169"/>
                <a:gd name="T92" fmla="*/ 165 w 195"/>
                <a:gd name="T93" fmla="*/ 111 h 169"/>
                <a:gd name="T94" fmla="*/ 183 w 195"/>
                <a:gd name="T95" fmla="*/ 109 h 169"/>
                <a:gd name="T96" fmla="*/ 190 w 195"/>
                <a:gd name="T97" fmla="*/ 104 h 169"/>
                <a:gd name="T98" fmla="*/ 194 w 195"/>
                <a:gd name="T99" fmla="*/ 96 h 169"/>
                <a:gd name="T100" fmla="*/ 195 w 195"/>
                <a:gd name="T101" fmla="*/ 68 h 169"/>
                <a:gd name="T102" fmla="*/ 185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5" y="70"/>
                  </a:moveTo>
                  <a:cubicBezTo>
                    <a:pt x="185" y="70"/>
                    <a:pt x="185" y="61"/>
                    <a:pt x="179" y="58"/>
                  </a:cubicBezTo>
                  <a:cubicBezTo>
                    <a:pt x="174" y="55"/>
                    <a:pt x="166" y="54"/>
                    <a:pt x="166" y="54"/>
                  </a:cubicBezTo>
                  <a:cubicBezTo>
                    <a:pt x="166" y="54"/>
                    <a:pt x="162" y="48"/>
                    <a:pt x="159" y="45"/>
                  </a:cubicBezTo>
                  <a:cubicBezTo>
                    <a:pt x="157" y="43"/>
                    <a:pt x="119" y="19"/>
                    <a:pt x="87" y="0"/>
                  </a:cubicBezTo>
                  <a:cubicBezTo>
                    <a:pt x="67" y="0"/>
                    <a:pt x="67" y="0"/>
                    <a:pt x="67" y="0"/>
                  </a:cubicBezTo>
                  <a:cubicBezTo>
                    <a:pt x="78" y="95"/>
                    <a:pt x="78" y="95"/>
                    <a:pt x="78" y="95"/>
                  </a:cubicBezTo>
                  <a:cubicBezTo>
                    <a:pt x="82" y="98"/>
                    <a:pt x="82" y="98"/>
                    <a:pt x="82" y="98"/>
                  </a:cubicBezTo>
                  <a:cubicBezTo>
                    <a:pt x="82" y="98"/>
                    <a:pt x="83" y="107"/>
                    <a:pt x="80" y="108"/>
                  </a:cubicBezTo>
                  <a:cubicBezTo>
                    <a:pt x="78" y="109"/>
                    <a:pt x="35" y="108"/>
                    <a:pt x="35" y="108"/>
                  </a:cubicBezTo>
                  <a:cubicBezTo>
                    <a:pt x="35" y="108"/>
                    <a:pt x="31" y="110"/>
                    <a:pt x="28" y="110"/>
                  </a:cubicBezTo>
                  <a:cubicBezTo>
                    <a:pt x="24" y="110"/>
                    <a:pt x="21" y="108"/>
                    <a:pt x="20" y="110"/>
                  </a:cubicBezTo>
                  <a:cubicBezTo>
                    <a:pt x="19" y="111"/>
                    <a:pt x="19" y="115"/>
                    <a:pt x="13" y="111"/>
                  </a:cubicBezTo>
                  <a:cubicBezTo>
                    <a:pt x="8" y="106"/>
                    <a:pt x="7" y="110"/>
                    <a:pt x="7" y="113"/>
                  </a:cubicBezTo>
                  <a:cubicBezTo>
                    <a:pt x="7" y="115"/>
                    <a:pt x="4" y="116"/>
                    <a:pt x="0" y="117"/>
                  </a:cubicBezTo>
                  <a:cubicBezTo>
                    <a:pt x="1" y="118"/>
                    <a:pt x="2" y="119"/>
                    <a:pt x="2" y="119"/>
                  </a:cubicBezTo>
                  <a:cubicBezTo>
                    <a:pt x="4" y="122"/>
                    <a:pt x="4" y="122"/>
                    <a:pt x="4" y="122"/>
                  </a:cubicBezTo>
                  <a:cubicBezTo>
                    <a:pt x="4" y="122"/>
                    <a:pt x="3" y="127"/>
                    <a:pt x="5" y="129"/>
                  </a:cubicBezTo>
                  <a:cubicBezTo>
                    <a:pt x="7" y="131"/>
                    <a:pt x="11" y="134"/>
                    <a:pt x="12" y="136"/>
                  </a:cubicBezTo>
                  <a:cubicBezTo>
                    <a:pt x="12" y="137"/>
                    <a:pt x="12" y="144"/>
                    <a:pt x="12" y="144"/>
                  </a:cubicBezTo>
                  <a:cubicBezTo>
                    <a:pt x="12" y="144"/>
                    <a:pt x="13" y="150"/>
                    <a:pt x="15" y="147"/>
                  </a:cubicBezTo>
                  <a:cubicBezTo>
                    <a:pt x="17" y="145"/>
                    <a:pt x="20" y="149"/>
                    <a:pt x="22" y="146"/>
                  </a:cubicBezTo>
                  <a:cubicBezTo>
                    <a:pt x="23" y="143"/>
                    <a:pt x="27" y="147"/>
                    <a:pt x="29" y="147"/>
                  </a:cubicBezTo>
                  <a:cubicBezTo>
                    <a:pt x="32" y="147"/>
                    <a:pt x="36" y="141"/>
                    <a:pt x="38" y="141"/>
                  </a:cubicBezTo>
                  <a:cubicBezTo>
                    <a:pt x="39" y="142"/>
                    <a:pt x="42" y="147"/>
                    <a:pt x="42" y="149"/>
                  </a:cubicBezTo>
                  <a:cubicBezTo>
                    <a:pt x="42" y="152"/>
                    <a:pt x="48" y="154"/>
                    <a:pt x="46" y="155"/>
                  </a:cubicBezTo>
                  <a:cubicBezTo>
                    <a:pt x="44" y="155"/>
                    <a:pt x="44" y="158"/>
                    <a:pt x="46" y="158"/>
                  </a:cubicBezTo>
                  <a:cubicBezTo>
                    <a:pt x="49" y="158"/>
                    <a:pt x="48" y="163"/>
                    <a:pt x="49" y="164"/>
                  </a:cubicBezTo>
                  <a:cubicBezTo>
                    <a:pt x="51" y="166"/>
                    <a:pt x="53" y="168"/>
                    <a:pt x="55" y="165"/>
                  </a:cubicBezTo>
                  <a:cubicBezTo>
                    <a:pt x="56" y="162"/>
                    <a:pt x="59" y="165"/>
                    <a:pt x="61" y="167"/>
                  </a:cubicBezTo>
                  <a:cubicBezTo>
                    <a:pt x="62" y="169"/>
                    <a:pt x="66" y="166"/>
                    <a:pt x="67" y="164"/>
                  </a:cubicBezTo>
                  <a:cubicBezTo>
                    <a:pt x="68" y="161"/>
                    <a:pt x="73" y="160"/>
                    <a:pt x="73" y="163"/>
                  </a:cubicBezTo>
                  <a:cubicBezTo>
                    <a:pt x="73" y="166"/>
                    <a:pt x="74" y="167"/>
                    <a:pt x="77" y="164"/>
                  </a:cubicBezTo>
                  <a:cubicBezTo>
                    <a:pt x="78" y="164"/>
                    <a:pt x="79" y="164"/>
                    <a:pt x="80" y="164"/>
                  </a:cubicBezTo>
                  <a:cubicBezTo>
                    <a:pt x="82" y="160"/>
                    <a:pt x="83" y="157"/>
                    <a:pt x="84" y="156"/>
                  </a:cubicBezTo>
                  <a:cubicBezTo>
                    <a:pt x="85" y="154"/>
                    <a:pt x="81" y="149"/>
                    <a:pt x="83" y="148"/>
                  </a:cubicBezTo>
                  <a:cubicBezTo>
                    <a:pt x="85" y="148"/>
                    <a:pt x="91" y="149"/>
                    <a:pt x="92" y="145"/>
                  </a:cubicBezTo>
                  <a:cubicBezTo>
                    <a:pt x="94" y="140"/>
                    <a:pt x="96" y="138"/>
                    <a:pt x="96" y="138"/>
                  </a:cubicBezTo>
                  <a:cubicBezTo>
                    <a:pt x="96" y="138"/>
                    <a:pt x="97" y="128"/>
                    <a:pt x="100" y="130"/>
                  </a:cubicBezTo>
                  <a:cubicBezTo>
                    <a:pt x="103" y="132"/>
                    <a:pt x="107" y="134"/>
                    <a:pt x="107" y="130"/>
                  </a:cubicBezTo>
                  <a:cubicBezTo>
                    <a:pt x="107" y="126"/>
                    <a:pt x="111" y="129"/>
                    <a:pt x="112" y="125"/>
                  </a:cubicBezTo>
                  <a:cubicBezTo>
                    <a:pt x="113" y="122"/>
                    <a:pt x="115" y="122"/>
                    <a:pt x="118" y="123"/>
                  </a:cubicBezTo>
                  <a:cubicBezTo>
                    <a:pt x="120" y="123"/>
                    <a:pt x="122" y="122"/>
                    <a:pt x="122" y="120"/>
                  </a:cubicBezTo>
                  <a:cubicBezTo>
                    <a:pt x="122" y="118"/>
                    <a:pt x="128" y="119"/>
                    <a:pt x="132" y="117"/>
                  </a:cubicBezTo>
                  <a:cubicBezTo>
                    <a:pt x="137" y="114"/>
                    <a:pt x="139" y="111"/>
                    <a:pt x="141" y="113"/>
                  </a:cubicBezTo>
                  <a:cubicBezTo>
                    <a:pt x="143" y="115"/>
                    <a:pt x="154" y="114"/>
                    <a:pt x="156" y="114"/>
                  </a:cubicBezTo>
                  <a:cubicBezTo>
                    <a:pt x="157" y="113"/>
                    <a:pt x="161" y="110"/>
                    <a:pt x="165" y="111"/>
                  </a:cubicBezTo>
                  <a:cubicBezTo>
                    <a:pt x="169" y="111"/>
                    <a:pt x="179" y="109"/>
                    <a:pt x="183" y="109"/>
                  </a:cubicBezTo>
                  <a:cubicBezTo>
                    <a:pt x="187" y="109"/>
                    <a:pt x="189" y="106"/>
                    <a:pt x="190" y="104"/>
                  </a:cubicBezTo>
                  <a:cubicBezTo>
                    <a:pt x="192" y="103"/>
                    <a:pt x="193" y="97"/>
                    <a:pt x="194" y="96"/>
                  </a:cubicBezTo>
                  <a:cubicBezTo>
                    <a:pt x="195" y="96"/>
                    <a:pt x="195" y="76"/>
                    <a:pt x="195" y="68"/>
                  </a:cubicBezTo>
                  <a:cubicBezTo>
                    <a:pt x="191" y="68"/>
                    <a:pt x="185" y="70"/>
                    <a:pt x="185"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35"/>
            <p:cNvSpPr>
              <a:spLocks/>
            </p:cNvSpPr>
            <p:nvPr userDrawn="1"/>
          </p:nvSpPr>
          <p:spPr bwMode="auto">
            <a:xfrm>
              <a:off x="-2553448" y="4077002"/>
              <a:ext cx="204711" cy="149534"/>
            </a:xfrm>
            <a:custGeom>
              <a:avLst/>
              <a:gdLst>
                <a:gd name="T0" fmla="*/ 96 w 96"/>
                <a:gd name="T1" fmla="*/ 36 h 64"/>
                <a:gd name="T2" fmla="*/ 91 w 96"/>
                <a:gd name="T3" fmla="*/ 34 h 64"/>
                <a:gd name="T4" fmla="*/ 90 w 96"/>
                <a:gd name="T5" fmla="*/ 28 h 64"/>
                <a:gd name="T6" fmla="*/ 84 w 96"/>
                <a:gd name="T7" fmla="*/ 29 h 64"/>
                <a:gd name="T8" fmla="*/ 80 w 96"/>
                <a:gd name="T9" fmla="*/ 25 h 64"/>
                <a:gd name="T10" fmla="*/ 77 w 96"/>
                <a:gd name="T11" fmla="*/ 21 h 64"/>
                <a:gd name="T12" fmla="*/ 72 w 96"/>
                <a:gd name="T13" fmla="*/ 15 h 64"/>
                <a:gd name="T14" fmla="*/ 68 w 96"/>
                <a:gd name="T15" fmla="*/ 9 h 64"/>
                <a:gd name="T16" fmla="*/ 68 w 96"/>
                <a:gd name="T17" fmla="*/ 3 h 64"/>
                <a:gd name="T18" fmla="*/ 61 w 96"/>
                <a:gd name="T19" fmla="*/ 2 h 64"/>
                <a:gd name="T20" fmla="*/ 52 w 96"/>
                <a:gd name="T21" fmla="*/ 6 h 64"/>
                <a:gd name="T22" fmla="*/ 42 w 96"/>
                <a:gd name="T23" fmla="*/ 9 h 64"/>
                <a:gd name="T24" fmla="*/ 38 w 96"/>
                <a:gd name="T25" fmla="*/ 12 h 64"/>
                <a:gd name="T26" fmla="*/ 32 w 96"/>
                <a:gd name="T27" fmla="*/ 14 h 64"/>
                <a:gd name="T28" fmla="*/ 27 w 96"/>
                <a:gd name="T29" fmla="*/ 19 h 64"/>
                <a:gd name="T30" fmla="*/ 20 w 96"/>
                <a:gd name="T31" fmla="*/ 19 h 64"/>
                <a:gd name="T32" fmla="*/ 16 w 96"/>
                <a:gd name="T33" fmla="*/ 27 h 64"/>
                <a:gd name="T34" fmla="*/ 12 w 96"/>
                <a:gd name="T35" fmla="*/ 34 h 64"/>
                <a:gd name="T36" fmla="*/ 3 w 96"/>
                <a:gd name="T37" fmla="*/ 37 h 64"/>
                <a:gd name="T38" fmla="*/ 4 w 96"/>
                <a:gd name="T39" fmla="*/ 45 h 64"/>
                <a:gd name="T40" fmla="*/ 0 w 96"/>
                <a:gd name="T41" fmla="*/ 53 h 64"/>
                <a:gd name="T42" fmla="*/ 6 w 96"/>
                <a:gd name="T43" fmla="*/ 56 h 64"/>
                <a:gd name="T44" fmla="*/ 16 w 96"/>
                <a:gd name="T45" fmla="*/ 61 h 64"/>
                <a:gd name="T46" fmla="*/ 30 w 96"/>
                <a:gd name="T47" fmla="*/ 59 h 64"/>
                <a:gd name="T48" fmla="*/ 34 w 96"/>
                <a:gd name="T49" fmla="*/ 58 h 64"/>
                <a:gd name="T50" fmla="*/ 32 w 96"/>
                <a:gd name="T51" fmla="*/ 47 h 64"/>
                <a:gd name="T52" fmla="*/ 61 w 96"/>
                <a:gd name="T53" fmla="*/ 48 h 64"/>
                <a:gd name="T54" fmla="*/ 66 w 96"/>
                <a:gd name="T55" fmla="*/ 45 h 64"/>
                <a:gd name="T56" fmla="*/ 76 w 96"/>
                <a:gd name="T57" fmla="*/ 46 h 64"/>
                <a:gd name="T58" fmla="*/ 83 w 96"/>
                <a:gd name="T59" fmla="*/ 42 h 64"/>
                <a:gd name="T60" fmla="*/ 93 w 96"/>
                <a:gd name="T61" fmla="*/ 40 h 64"/>
                <a:gd name="T62" fmla="*/ 96 w 96"/>
                <a:gd name="T63" fmla="*/ 36 h 64"/>
                <a:gd name="T64" fmla="*/ 96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6" y="36"/>
                  </a:moveTo>
                  <a:cubicBezTo>
                    <a:pt x="94" y="35"/>
                    <a:pt x="92" y="34"/>
                    <a:pt x="91" y="34"/>
                  </a:cubicBezTo>
                  <a:cubicBezTo>
                    <a:pt x="90" y="34"/>
                    <a:pt x="91" y="29"/>
                    <a:pt x="90" y="28"/>
                  </a:cubicBezTo>
                  <a:cubicBezTo>
                    <a:pt x="90" y="27"/>
                    <a:pt x="86" y="30"/>
                    <a:pt x="84" y="29"/>
                  </a:cubicBezTo>
                  <a:cubicBezTo>
                    <a:pt x="82" y="28"/>
                    <a:pt x="81" y="25"/>
                    <a:pt x="80" y="25"/>
                  </a:cubicBezTo>
                  <a:cubicBezTo>
                    <a:pt x="78" y="25"/>
                    <a:pt x="77" y="23"/>
                    <a:pt x="77" y="21"/>
                  </a:cubicBezTo>
                  <a:cubicBezTo>
                    <a:pt x="77" y="19"/>
                    <a:pt x="74" y="17"/>
                    <a:pt x="72" y="15"/>
                  </a:cubicBezTo>
                  <a:cubicBezTo>
                    <a:pt x="70" y="14"/>
                    <a:pt x="69" y="10"/>
                    <a:pt x="68" y="9"/>
                  </a:cubicBezTo>
                  <a:cubicBezTo>
                    <a:pt x="67" y="9"/>
                    <a:pt x="68" y="6"/>
                    <a:pt x="68" y="3"/>
                  </a:cubicBezTo>
                  <a:cubicBezTo>
                    <a:pt x="65" y="3"/>
                    <a:pt x="62" y="3"/>
                    <a:pt x="61" y="2"/>
                  </a:cubicBezTo>
                  <a:cubicBezTo>
                    <a:pt x="59" y="0"/>
                    <a:pt x="57" y="3"/>
                    <a:pt x="52" y="6"/>
                  </a:cubicBezTo>
                  <a:cubicBezTo>
                    <a:pt x="48" y="8"/>
                    <a:pt x="42" y="7"/>
                    <a:pt x="42" y="9"/>
                  </a:cubicBezTo>
                  <a:cubicBezTo>
                    <a:pt x="42" y="11"/>
                    <a:pt x="40" y="12"/>
                    <a:pt x="38" y="12"/>
                  </a:cubicBezTo>
                  <a:cubicBezTo>
                    <a:pt x="35" y="11"/>
                    <a:pt x="33" y="11"/>
                    <a:pt x="32" y="14"/>
                  </a:cubicBezTo>
                  <a:cubicBezTo>
                    <a:pt x="31" y="18"/>
                    <a:pt x="27" y="15"/>
                    <a:pt x="27" y="19"/>
                  </a:cubicBezTo>
                  <a:cubicBezTo>
                    <a:pt x="27" y="23"/>
                    <a:pt x="23" y="21"/>
                    <a:pt x="20" y="19"/>
                  </a:cubicBezTo>
                  <a:cubicBezTo>
                    <a:pt x="17" y="17"/>
                    <a:pt x="16" y="27"/>
                    <a:pt x="16" y="27"/>
                  </a:cubicBezTo>
                  <a:cubicBezTo>
                    <a:pt x="16" y="27"/>
                    <a:pt x="14" y="29"/>
                    <a:pt x="12" y="34"/>
                  </a:cubicBezTo>
                  <a:cubicBezTo>
                    <a:pt x="11" y="38"/>
                    <a:pt x="5" y="37"/>
                    <a:pt x="3" y="37"/>
                  </a:cubicBezTo>
                  <a:cubicBezTo>
                    <a:pt x="1" y="38"/>
                    <a:pt x="5" y="43"/>
                    <a:pt x="4" y="45"/>
                  </a:cubicBezTo>
                  <a:cubicBezTo>
                    <a:pt x="3" y="46"/>
                    <a:pt x="2" y="49"/>
                    <a:pt x="0" y="53"/>
                  </a:cubicBezTo>
                  <a:cubicBezTo>
                    <a:pt x="3" y="53"/>
                    <a:pt x="5" y="55"/>
                    <a:pt x="6" y="56"/>
                  </a:cubicBezTo>
                  <a:cubicBezTo>
                    <a:pt x="7" y="58"/>
                    <a:pt x="13" y="64"/>
                    <a:pt x="16" y="61"/>
                  </a:cubicBezTo>
                  <a:cubicBezTo>
                    <a:pt x="19" y="58"/>
                    <a:pt x="28" y="57"/>
                    <a:pt x="30" y="59"/>
                  </a:cubicBezTo>
                  <a:cubicBezTo>
                    <a:pt x="32" y="61"/>
                    <a:pt x="34" y="60"/>
                    <a:pt x="34" y="58"/>
                  </a:cubicBezTo>
                  <a:cubicBezTo>
                    <a:pt x="34" y="56"/>
                    <a:pt x="31" y="49"/>
                    <a:pt x="32" y="47"/>
                  </a:cubicBezTo>
                  <a:cubicBezTo>
                    <a:pt x="33" y="45"/>
                    <a:pt x="60" y="46"/>
                    <a:pt x="61" y="48"/>
                  </a:cubicBezTo>
                  <a:cubicBezTo>
                    <a:pt x="62" y="50"/>
                    <a:pt x="62" y="45"/>
                    <a:pt x="66" y="45"/>
                  </a:cubicBezTo>
                  <a:cubicBezTo>
                    <a:pt x="69" y="45"/>
                    <a:pt x="74" y="47"/>
                    <a:pt x="76" y="46"/>
                  </a:cubicBezTo>
                  <a:cubicBezTo>
                    <a:pt x="78" y="46"/>
                    <a:pt x="81" y="42"/>
                    <a:pt x="83" y="42"/>
                  </a:cubicBezTo>
                  <a:cubicBezTo>
                    <a:pt x="85" y="42"/>
                    <a:pt x="91" y="42"/>
                    <a:pt x="93" y="40"/>
                  </a:cubicBezTo>
                  <a:cubicBezTo>
                    <a:pt x="94" y="39"/>
                    <a:pt x="96" y="39"/>
                    <a:pt x="96" y="36"/>
                  </a:cubicBezTo>
                  <a:cubicBezTo>
                    <a:pt x="96" y="36"/>
                    <a:pt x="96" y="36"/>
                    <a:pt x="96"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36"/>
            <p:cNvSpPr>
              <a:spLocks/>
            </p:cNvSpPr>
            <p:nvPr userDrawn="1"/>
          </p:nvSpPr>
          <p:spPr bwMode="auto">
            <a:xfrm>
              <a:off x="-2410822" y="3858171"/>
              <a:ext cx="390965" cy="306363"/>
            </a:xfrm>
            <a:custGeom>
              <a:avLst/>
              <a:gdLst>
                <a:gd name="T0" fmla="*/ 173 w 182"/>
                <a:gd name="T1" fmla="*/ 19 h 131"/>
                <a:gd name="T2" fmla="*/ 173 w 182"/>
                <a:gd name="T3" fmla="*/ 5 h 131"/>
                <a:gd name="T4" fmla="*/ 164 w 182"/>
                <a:gd name="T5" fmla="*/ 10 h 131"/>
                <a:gd name="T6" fmla="*/ 156 w 182"/>
                <a:gd name="T7" fmla="*/ 3 h 131"/>
                <a:gd name="T8" fmla="*/ 139 w 182"/>
                <a:gd name="T9" fmla="*/ 0 h 131"/>
                <a:gd name="T10" fmla="*/ 89 w 182"/>
                <a:gd name="T11" fmla="*/ 29 h 131"/>
                <a:gd name="T12" fmla="*/ 68 w 182"/>
                <a:gd name="T13" fmla="*/ 45 h 131"/>
                <a:gd name="T14" fmla="*/ 50 w 182"/>
                <a:gd name="T15" fmla="*/ 50 h 131"/>
                <a:gd name="T16" fmla="*/ 48 w 182"/>
                <a:gd name="T17" fmla="*/ 51 h 131"/>
                <a:gd name="T18" fmla="*/ 47 w 182"/>
                <a:gd name="T19" fmla="*/ 79 h 131"/>
                <a:gd name="T20" fmla="*/ 43 w 182"/>
                <a:gd name="T21" fmla="*/ 87 h 131"/>
                <a:gd name="T22" fmla="*/ 36 w 182"/>
                <a:gd name="T23" fmla="*/ 92 h 131"/>
                <a:gd name="T24" fmla="*/ 18 w 182"/>
                <a:gd name="T25" fmla="*/ 94 h 131"/>
                <a:gd name="T26" fmla="*/ 9 w 182"/>
                <a:gd name="T27" fmla="*/ 97 h 131"/>
                <a:gd name="T28" fmla="*/ 1 w 182"/>
                <a:gd name="T29" fmla="*/ 97 h 131"/>
                <a:gd name="T30" fmla="*/ 1 w 182"/>
                <a:gd name="T31" fmla="*/ 103 h 131"/>
                <a:gd name="T32" fmla="*/ 5 w 182"/>
                <a:gd name="T33" fmla="*/ 109 h 131"/>
                <a:gd name="T34" fmla="*/ 10 w 182"/>
                <a:gd name="T35" fmla="*/ 115 h 131"/>
                <a:gd name="T36" fmla="*/ 13 w 182"/>
                <a:gd name="T37" fmla="*/ 119 h 131"/>
                <a:gd name="T38" fmla="*/ 17 w 182"/>
                <a:gd name="T39" fmla="*/ 123 h 131"/>
                <a:gd name="T40" fmla="*/ 23 w 182"/>
                <a:gd name="T41" fmla="*/ 122 h 131"/>
                <a:gd name="T42" fmla="*/ 24 w 182"/>
                <a:gd name="T43" fmla="*/ 128 h 131"/>
                <a:gd name="T44" fmla="*/ 29 w 182"/>
                <a:gd name="T45" fmla="*/ 130 h 131"/>
                <a:gd name="T46" fmla="*/ 33 w 182"/>
                <a:gd name="T47" fmla="*/ 125 h 131"/>
                <a:gd name="T48" fmla="*/ 37 w 182"/>
                <a:gd name="T49" fmla="*/ 130 h 131"/>
                <a:gd name="T50" fmla="*/ 41 w 182"/>
                <a:gd name="T51" fmla="*/ 128 h 131"/>
                <a:gd name="T52" fmla="*/ 47 w 182"/>
                <a:gd name="T53" fmla="*/ 121 h 131"/>
                <a:gd name="T54" fmla="*/ 49 w 182"/>
                <a:gd name="T55" fmla="*/ 112 h 131"/>
                <a:gd name="T56" fmla="*/ 60 w 182"/>
                <a:gd name="T57" fmla="*/ 112 h 131"/>
                <a:gd name="T58" fmla="*/ 67 w 182"/>
                <a:gd name="T59" fmla="*/ 110 h 131"/>
                <a:gd name="T60" fmla="*/ 76 w 182"/>
                <a:gd name="T61" fmla="*/ 112 h 131"/>
                <a:gd name="T62" fmla="*/ 83 w 182"/>
                <a:gd name="T63" fmla="*/ 118 h 131"/>
                <a:gd name="T64" fmla="*/ 92 w 182"/>
                <a:gd name="T65" fmla="*/ 116 h 131"/>
                <a:gd name="T66" fmla="*/ 101 w 182"/>
                <a:gd name="T67" fmla="*/ 120 h 131"/>
                <a:gd name="T68" fmla="*/ 113 w 182"/>
                <a:gd name="T69" fmla="*/ 120 h 131"/>
                <a:gd name="T70" fmla="*/ 121 w 182"/>
                <a:gd name="T71" fmla="*/ 115 h 131"/>
                <a:gd name="T72" fmla="*/ 136 w 182"/>
                <a:gd name="T73" fmla="*/ 115 h 131"/>
                <a:gd name="T74" fmla="*/ 146 w 182"/>
                <a:gd name="T75" fmla="*/ 117 h 131"/>
                <a:gd name="T76" fmla="*/ 154 w 182"/>
                <a:gd name="T77" fmla="*/ 110 h 131"/>
                <a:gd name="T78" fmla="*/ 156 w 182"/>
                <a:gd name="T79" fmla="*/ 110 h 131"/>
                <a:gd name="T80" fmla="*/ 156 w 182"/>
                <a:gd name="T81" fmla="*/ 107 h 131"/>
                <a:gd name="T82" fmla="*/ 158 w 182"/>
                <a:gd name="T83" fmla="*/ 98 h 131"/>
                <a:gd name="T84" fmla="*/ 177 w 182"/>
                <a:gd name="T85" fmla="*/ 76 h 131"/>
                <a:gd name="T86" fmla="*/ 178 w 182"/>
                <a:gd name="T87" fmla="*/ 49 h 131"/>
                <a:gd name="T88" fmla="*/ 180 w 182"/>
                <a:gd name="T89" fmla="*/ 38 h 131"/>
                <a:gd name="T90" fmla="*/ 178 w 182"/>
                <a:gd name="T91" fmla="*/ 29 h 131"/>
                <a:gd name="T92" fmla="*/ 173 w 182"/>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2" h="131">
                  <a:moveTo>
                    <a:pt x="173" y="19"/>
                  </a:moveTo>
                  <a:cubicBezTo>
                    <a:pt x="173" y="18"/>
                    <a:pt x="173" y="11"/>
                    <a:pt x="173" y="5"/>
                  </a:cubicBezTo>
                  <a:cubicBezTo>
                    <a:pt x="164" y="10"/>
                    <a:pt x="164" y="10"/>
                    <a:pt x="164" y="10"/>
                  </a:cubicBezTo>
                  <a:cubicBezTo>
                    <a:pt x="164" y="10"/>
                    <a:pt x="161" y="6"/>
                    <a:pt x="156" y="3"/>
                  </a:cubicBezTo>
                  <a:cubicBezTo>
                    <a:pt x="151" y="0"/>
                    <a:pt x="139" y="0"/>
                    <a:pt x="139" y="0"/>
                  </a:cubicBezTo>
                  <a:cubicBezTo>
                    <a:pt x="89" y="29"/>
                    <a:pt x="89" y="29"/>
                    <a:pt x="89" y="29"/>
                  </a:cubicBezTo>
                  <a:cubicBezTo>
                    <a:pt x="68" y="45"/>
                    <a:pt x="68" y="45"/>
                    <a:pt x="68" y="45"/>
                  </a:cubicBezTo>
                  <a:cubicBezTo>
                    <a:pt x="68" y="45"/>
                    <a:pt x="54" y="50"/>
                    <a:pt x="50" y="50"/>
                  </a:cubicBezTo>
                  <a:cubicBezTo>
                    <a:pt x="49" y="50"/>
                    <a:pt x="49" y="51"/>
                    <a:pt x="48" y="51"/>
                  </a:cubicBezTo>
                  <a:cubicBezTo>
                    <a:pt x="48" y="59"/>
                    <a:pt x="48" y="79"/>
                    <a:pt x="47" y="79"/>
                  </a:cubicBezTo>
                  <a:cubicBezTo>
                    <a:pt x="46" y="80"/>
                    <a:pt x="45" y="86"/>
                    <a:pt x="43" y="87"/>
                  </a:cubicBezTo>
                  <a:cubicBezTo>
                    <a:pt x="42" y="89"/>
                    <a:pt x="40" y="92"/>
                    <a:pt x="36" y="92"/>
                  </a:cubicBezTo>
                  <a:cubicBezTo>
                    <a:pt x="32" y="92"/>
                    <a:pt x="22" y="94"/>
                    <a:pt x="18" y="94"/>
                  </a:cubicBezTo>
                  <a:cubicBezTo>
                    <a:pt x="14" y="93"/>
                    <a:pt x="10" y="96"/>
                    <a:pt x="9" y="97"/>
                  </a:cubicBezTo>
                  <a:cubicBezTo>
                    <a:pt x="8" y="97"/>
                    <a:pt x="4" y="97"/>
                    <a:pt x="1" y="97"/>
                  </a:cubicBezTo>
                  <a:cubicBezTo>
                    <a:pt x="1" y="100"/>
                    <a:pt x="0" y="103"/>
                    <a:pt x="1" y="103"/>
                  </a:cubicBezTo>
                  <a:cubicBezTo>
                    <a:pt x="2" y="104"/>
                    <a:pt x="3" y="108"/>
                    <a:pt x="5" y="109"/>
                  </a:cubicBezTo>
                  <a:cubicBezTo>
                    <a:pt x="7" y="111"/>
                    <a:pt x="10" y="113"/>
                    <a:pt x="10" y="115"/>
                  </a:cubicBezTo>
                  <a:cubicBezTo>
                    <a:pt x="10" y="117"/>
                    <a:pt x="11" y="119"/>
                    <a:pt x="13" y="119"/>
                  </a:cubicBezTo>
                  <a:cubicBezTo>
                    <a:pt x="14" y="119"/>
                    <a:pt x="15" y="122"/>
                    <a:pt x="17" y="123"/>
                  </a:cubicBezTo>
                  <a:cubicBezTo>
                    <a:pt x="19" y="124"/>
                    <a:pt x="23" y="121"/>
                    <a:pt x="23" y="122"/>
                  </a:cubicBezTo>
                  <a:cubicBezTo>
                    <a:pt x="24" y="123"/>
                    <a:pt x="23" y="128"/>
                    <a:pt x="24" y="128"/>
                  </a:cubicBezTo>
                  <a:cubicBezTo>
                    <a:pt x="25" y="128"/>
                    <a:pt x="27" y="129"/>
                    <a:pt x="29" y="130"/>
                  </a:cubicBezTo>
                  <a:cubicBezTo>
                    <a:pt x="28" y="128"/>
                    <a:pt x="29" y="124"/>
                    <a:pt x="33" y="125"/>
                  </a:cubicBezTo>
                  <a:cubicBezTo>
                    <a:pt x="36" y="126"/>
                    <a:pt x="33" y="129"/>
                    <a:pt x="37" y="130"/>
                  </a:cubicBezTo>
                  <a:cubicBezTo>
                    <a:pt x="40" y="131"/>
                    <a:pt x="41" y="131"/>
                    <a:pt x="41" y="128"/>
                  </a:cubicBezTo>
                  <a:cubicBezTo>
                    <a:pt x="41" y="126"/>
                    <a:pt x="46" y="122"/>
                    <a:pt x="47" y="121"/>
                  </a:cubicBezTo>
                  <a:cubicBezTo>
                    <a:pt x="48" y="120"/>
                    <a:pt x="47" y="114"/>
                    <a:pt x="49" y="112"/>
                  </a:cubicBezTo>
                  <a:cubicBezTo>
                    <a:pt x="51" y="110"/>
                    <a:pt x="58" y="112"/>
                    <a:pt x="60" y="112"/>
                  </a:cubicBezTo>
                  <a:cubicBezTo>
                    <a:pt x="62" y="112"/>
                    <a:pt x="64" y="108"/>
                    <a:pt x="67" y="110"/>
                  </a:cubicBezTo>
                  <a:cubicBezTo>
                    <a:pt x="70" y="112"/>
                    <a:pt x="74" y="110"/>
                    <a:pt x="76" y="112"/>
                  </a:cubicBezTo>
                  <a:cubicBezTo>
                    <a:pt x="78" y="115"/>
                    <a:pt x="79" y="120"/>
                    <a:pt x="83" y="118"/>
                  </a:cubicBezTo>
                  <a:cubicBezTo>
                    <a:pt x="86" y="116"/>
                    <a:pt x="90" y="116"/>
                    <a:pt x="92" y="116"/>
                  </a:cubicBezTo>
                  <a:cubicBezTo>
                    <a:pt x="95" y="116"/>
                    <a:pt x="99" y="119"/>
                    <a:pt x="101" y="120"/>
                  </a:cubicBezTo>
                  <a:cubicBezTo>
                    <a:pt x="103" y="121"/>
                    <a:pt x="110" y="121"/>
                    <a:pt x="113" y="120"/>
                  </a:cubicBezTo>
                  <a:cubicBezTo>
                    <a:pt x="115" y="119"/>
                    <a:pt x="118" y="115"/>
                    <a:pt x="121" y="115"/>
                  </a:cubicBezTo>
                  <a:cubicBezTo>
                    <a:pt x="125" y="115"/>
                    <a:pt x="134" y="114"/>
                    <a:pt x="136" y="115"/>
                  </a:cubicBezTo>
                  <a:cubicBezTo>
                    <a:pt x="138" y="116"/>
                    <a:pt x="143" y="118"/>
                    <a:pt x="146" y="117"/>
                  </a:cubicBezTo>
                  <a:cubicBezTo>
                    <a:pt x="149" y="116"/>
                    <a:pt x="152" y="111"/>
                    <a:pt x="154" y="110"/>
                  </a:cubicBezTo>
                  <a:cubicBezTo>
                    <a:pt x="155" y="110"/>
                    <a:pt x="155" y="110"/>
                    <a:pt x="156" y="110"/>
                  </a:cubicBezTo>
                  <a:cubicBezTo>
                    <a:pt x="156" y="109"/>
                    <a:pt x="156" y="108"/>
                    <a:pt x="156" y="107"/>
                  </a:cubicBezTo>
                  <a:cubicBezTo>
                    <a:pt x="156" y="101"/>
                    <a:pt x="157" y="103"/>
                    <a:pt x="158" y="98"/>
                  </a:cubicBezTo>
                  <a:cubicBezTo>
                    <a:pt x="159" y="92"/>
                    <a:pt x="176" y="77"/>
                    <a:pt x="177" y="76"/>
                  </a:cubicBezTo>
                  <a:cubicBezTo>
                    <a:pt x="178" y="75"/>
                    <a:pt x="178" y="52"/>
                    <a:pt x="178" y="49"/>
                  </a:cubicBezTo>
                  <a:cubicBezTo>
                    <a:pt x="178" y="46"/>
                    <a:pt x="179" y="42"/>
                    <a:pt x="180" y="38"/>
                  </a:cubicBezTo>
                  <a:cubicBezTo>
                    <a:pt x="182" y="33"/>
                    <a:pt x="178" y="33"/>
                    <a:pt x="178" y="29"/>
                  </a:cubicBezTo>
                  <a:cubicBezTo>
                    <a:pt x="179"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37"/>
            <p:cNvSpPr>
              <a:spLocks/>
            </p:cNvSpPr>
            <p:nvPr userDrawn="1"/>
          </p:nvSpPr>
          <p:spPr bwMode="auto">
            <a:xfrm>
              <a:off x="-2076908" y="3858171"/>
              <a:ext cx="251694" cy="419426"/>
            </a:xfrm>
            <a:custGeom>
              <a:avLst/>
              <a:gdLst>
                <a:gd name="T0" fmla="*/ 116 w 117"/>
                <a:gd name="T1" fmla="*/ 45 h 180"/>
                <a:gd name="T2" fmla="*/ 27 w 117"/>
                <a:gd name="T3" fmla="*/ 0 h 180"/>
                <a:gd name="T4" fmla="*/ 17 w 117"/>
                <a:gd name="T5" fmla="*/ 5 h 180"/>
                <a:gd name="T6" fmla="*/ 17 w 117"/>
                <a:gd name="T7" fmla="*/ 19 h 180"/>
                <a:gd name="T8" fmla="*/ 22 w 117"/>
                <a:gd name="T9" fmla="*/ 29 h 180"/>
                <a:gd name="T10" fmla="*/ 24 w 117"/>
                <a:gd name="T11" fmla="*/ 38 h 180"/>
                <a:gd name="T12" fmla="*/ 22 w 117"/>
                <a:gd name="T13" fmla="*/ 49 h 180"/>
                <a:gd name="T14" fmla="*/ 21 w 117"/>
                <a:gd name="T15" fmla="*/ 76 h 180"/>
                <a:gd name="T16" fmla="*/ 2 w 117"/>
                <a:gd name="T17" fmla="*/ 98 h 180"/>
                <a:gd name="T18" fmla="*/ 0 w 117"/>
                <a:gd name="T19" fmla="*/ 107 h 180"/>
                <a:gd name="T20" fmla="*/ 0 w 117"/>
                <a:gd name="T21" fmla="*/ 110 h 180"/>
                <a:gd name="T22" fmla="*/ 2 w 117"/>
                <a:gd name="T23" fmla="*/ 113 h 180"/>
                <a:gd name="T24" fmla="*/ 7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0 w 117"/>
                <a:gd name="T49" fmla="*/ 168 h 180"/>
                <a:gd name="T50" fmla="*/ 61 w 117"/>
                <a:gd name="T51" fmla="*/ 162 h 180"/>
                <a:gd name="T52" fmla="*/ 77 w 117"/>
                <a:gd name="T53" fmla="*/ 159 h 180"/>
                <a:gd name="T54" fmla="*/ 89 w 117"/>
                <a:gd name="T55" fmla="*/ 148 h 180"/>
                <a:gd name="T56" fmla="*/ 91 w 117"/>
                <a:gd name="T57" fmla="*/ 143 h 180"/>
                <a:gd name="T58" fmla="*/ 101 w 117"/>
                <a:gd name="T59" fmla="*/ 139 h 180"/>
                <a:gd name="T60" fmla="*/ 103 w 117"/>
                <a:gd name="T61" fmla="*/ 140 h 180"/>
                <a:gd name="T62" fmla="*/ 103 w 117"/>
                <a:gd name="T63" fmla="*/ 139 h 180"/>
                <a:gd name="T64" fmla="*/ 104 w 117"/>
                <a:gd name="T65" fmla="*/ 135 h 180"/>
                <a:gd name="T66" fmla="*/ 98 w 117"/>
                <a:gd name="T67" fmla="*/ 128 h 180"/>
                <a:gd name="T68" fmla="*/ 96 w 117"/>
                <a:gd name="T69" fmla="*/ 120 h 180"/>
                <a:gd name="T70" fmla="*/ 95 w 117"/>
                <a:gd name="T71" fmla="*/ 114 h 180"/>
                <a:gd name="T72" fmla="*/ 95 w 117"/>
                <a:gd name="T73" fmla="*/ 106 h 180"/>
                <a:gd name="T74" fmla="*/ 100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7" y="18"/>
                    <a:pt x="17" y="19"/>
                  </a:cubicBezTo>
                  <a:cubicBezTo>
                    <a:pt x="17" y="22"/>
                    <a:pt x="23" y="25"/>
                    <a:pt x="22" y="29"/>
                  </a:cubicBezTo>
                  <a:cubicBezTo>
                    <a:pt x="22" y="33"/>
                    <a:pt x="26" y="33"/>
                    <a:pt x="24" y="38"/>
                  </a:cubicBezTo>
                  <a:cubicBezTo>
                    <a:pt x="23" y="42"/>
                    <a:pt x="22" y="46"/>
                    <a:pt x="22" y="49"/>
                  </a:cubicBezTo>
                  <a:cubicBezTo>
                    <a:pt x="22" y="52"/>
                    <a:pt x="22" y="75"/>
                    <a:pt x="21" y="76"/>
                  </a:cubicBezTo>
                  <a:cubicBezTo>
                    <a:pt x="20" y="77"/>
                    <a:pt x="3" y="92"/>
                    <a:pt x="2" y="98"/>
                  </a:cubicBezTo>
                  <a:cubicBezTo>
                    <a:pt x="1" y="103"/>
                    <a:pt x="0" y="101"/>
                    <a:pt x="0" y="107"/>
                  </a:cubicBezTo>
                  <a:cubicBezTo>
                    <a:pt x="0" y="108"/>
                    <a:pt x="0" y="109"/>
                    <a:pt x="0" y="110"/>
                  </a:cubicBezTo>
                  <a:cubicBezTo>
                    <a:pt x="1" y="111"/>
                    <a:pt x="1" y="112"/>
                    <a:pt x="2" y="113"/>
                  </a:cubicBezTo>
                  <a:cubicBezTo>
                    <a:pt x="4" y="114"/>
                    <a:pt x="4" y="117"/>
                    <a:pt x="7" y="117"/>
                  </a:cubicBezTo>
                  <a:cubicBezTo>
                    <a:pt x="11" y="117"/>
                    <a:pt x="15" y="124"/>
                    <a:pt x="15" y="127"/>
                  </a:cubicBezTo>
                  <a:cubicBezTo>
                    <a:pt x="14" y="130"/>
                    <a:pt x="16" y="132"/>
                    <a:pt x="16" y="137"/>
                  </a:cubicBezTo>
                  <a:cubicBezTo>
                    <a:pt x="16" y="142"/>
                    <a:pt x="19" y="149"/>
                    <a:pt x="21" y="150"/>
                  </a:cubicBezTo>
                  <a:cubicBezTo>
                    <a:pt x="23" y="151"/>
                    <a:pt x="20" y="152"/>
                    <a:pt x="16" y="152"/>
                  </a:cubicBezTo>
                  <a:cubicBezTo>
                    <a:pt x="12" y="152"/>
                    <a:pt x="6" y="152"/>
                    <a:pt x="6" y="153"/>
                  </a:cubicBezTo>
                  <a:cubicBezTo>
                    <a:pt x="6" y="155"/>
                    <a:pt x="4" y="157"/>
                    <a:pt x="9" y="161"/>
                  </a:cubicBezTo>
                  <a:cubicBezTo>
                    <a:pt x="13" y="165"/>
                    <a:pt x="17" y="166"/>
                    <a:pt x="19" y="170"/>
                  </a:cubicBezTo>
                  <a:cubicBezTo>
                    <a:pt x="20" y="174"/>
                    <a:pt x="22" y="178"/>
                    <a:pt x="23" y="179"/>
                  </a:cubicBezTo>
                  <a:cubicBezTo>
                    <a:pt x="24" y="180"/>
                    <a:pt x="27" y="180"/>
                    <a:pt x="30" y="177"/>
                  </a:cubicBezTo>
                  <a:cubicBezTo>
                    <a:pt x="32" y="173"/>
                    <a:pt x="35" y="179"/>
                    <a:pt x="37" y="177"/>
                  </a:cubicBezTo>
                  <a:cubicBezTo>
                    <a:pt x="40" y="174"/>
                    <a:pt x="48" y="174"/>
                    <a:pt x="50" y="173"/>
                  </a:cubicBezTo>
                  <a:cubicBezTo>
                    <a:pt x="52" y="172"/>
                    <a:pt x="58" y="170"/>
                    <a:pt x="60" y="168"/>
                  </a:cubicBezTo>
                  <a:cubicBezTo>
                    <a:pt x="62" y="166"/>
                    <a:pt x="58" y="164"/>
                    <a:pt x="61" y="162"/>
                  </a:cubicBezTo>
                  <a:cubicBezTo>
                    <a:pt x="64" y="161"/>
                    <a:pt x="74" y="163"/>
                    <a:pt x="77" y="159"/>
                  </a:cubicBezTo>
                  <a:cubicBezTo>
                    <a:pt x="81" y="154"/>
                    <a:pt x="87" y="150"/>
                    <a:pt x="89" y="148"/>
                  </a:cubicBezTo>
                  <a:cubicBezTo>
                    <a:pt x="91" y="147"/>
                    <a:pt x="89" y="145"/>
                    <a:pt x="91" y="143"/>
                  </a:cubicBezTo>
                  <a:cubicBezTo>
                    <a:pt x="94" y="141"/>
                    <a:pt x="98" y="138"/>
                    <a:pt x="101" y="139"/>
                  </a:cubicBezTo>
                  <a:cubicBezTo>
                    <a:pt x="101" y="140"/>
                    <a:pt x="102" y="140"/>
                    <a:pt x="103" y="140"/>
                  </a:cubicBezTo>
                  <a:cubicBezTo>
                    <a:pt x="103" y="140"/>
                    <a:pt x="103" y="139"/>
                    <a:pt x="103" y="139"/>
                  </a:cubicBezTo>
                  <a:cubicBezTo>
                    <a:pt x="104" y="135"/>
                    <a:pt x="104" y="135"/>
                    <a:pt x="104" y="135"/>
                  </a:cubicBezTo>
                  <a:cubicBezTo>
                    <a:pt x="104" y="135"/>
                    <a:pt x="98" y="132"/>
                    <a:pt x="98" y="128"/>
                  </a:cubicBezTo>
                  <a:cubicBezTo>
                    <a:pt x="98" y="124"/>
                    <a:pt x="100" y="120"/>
                    <a:pt x="96" y="120"/>
                  </a:cubicBezTo>
                  <a:cubicBezTo>
                    <a:pt x="92" y="120"/>
                    <a:pt x="92" y="117"/>
                    <a:pt x="95" y="114"/>
                  </a:cubicBezTo>
                  <a:cubicBezTo>
                    <a:pt x="98" y="111"/>
                    <a:pt x="90" y="106"/>
                    <a:pt x="95" y="106"/>
                  </a:cubicBezTo>
                  <a:cubicBezTo>
                    <a:pt x="100" y="106"/>
                    <a:pt x="97" y="99"/>
                    <a:pt x="100"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38"/>
            <p:cNvSpPr>
              <a:spLocks/>
            </p:cNvSpPr>
            <p:nvPr userDrawn="1"/>
          </p:nvSpPr>
          <p:spPr bwMode="auto">
            <a:xfrm>
              <a:off x="-1813469" y="3628399"/>
              <a:ext cx="275185" cy="275363"/>
            </a:xfrm>
            <a:custGeom>
              <a:avLst/>
              <a:gdLst>
                <a:gd name="T0" fmla="*/ 120 w 128"/>
                <a:gd name="T1" fmla="*/ 25 h 118"/>
                <a:gd name="T2" fmla="*/ 111 w 128"/>
                <a:gd name="T3" fmla="*/ 6 h 118"/>
                <a:gd name="T4" fmla="*/ 110 w 128"/>
                <a:gd name="T5" fmla="*/ 8 h 118"/>
                <a:gd name="T6" fmla="*/ 98 w 128"/>
                <a:gd name="T7" fmla="*/ 7 h 118"/>
                <a:gd name="T8" fmla="*/ 83 w 128"/>
                <a:gd name="T9" fmla="*/ 5 h 118"/>
                <a:gd name="T10" fmla="*/ 59 w 128"/>
                <a:gd name="T11" fmla="*/ 8 h 118"/>
                <a:gd name="T12" fmla="*/ 45 w 128"/>
                <a:gd name="T13" fmla="*/ 9 h 118"/>
                <a:gd name="T14" fmla="*/ 24 w 128"/>
                <a:gd name="T15" fmla="*/ 4 h 118"/>
                <a:gd name="T16" fmla="*/ 6 w 128"/>
                <a:gd name="T17" fmla="*/ 0 h 118"/>
                <a:gd name="T18" fmla="*/ 5 w 128"/>
                <a:gd name="T19" fmla="*/ 3 h 118"/>
                <a:gd name="T20" fmla="*/ 4 w 128"/>
                <a:gd name="T21" fmla="*/ 16 h 118"/>
                <a:gd name="T22" fmla="*/ 4 w 128"/>
                <a:gd name="T23" fmla="*/ 32 h 118"/>
                <a:gd name="T24" fmla="*/ 4 w 128"/>
                <a:gd name="T25" fmla="*/ 115 h 118"/>
                <a:gd name="T26" fmla="*/ 75 w 128"/>
                <a:gd name="T27" fmla="*/ 115 h 118"/>
                <a:gd name="T28" fmla="*/ 79 w 128"/>
                <a:gd name="T29" fmla="*/ 113 h 118"/>
                <a:gd name="T30" fmla="*/ 85 w 128"/>
                <a:gd name="T31" fmla="*/ 114 h 118"/>
                <a:gd name="T32" fmla="*/ 100 w 128"/>
                <a:gd name="T33" fmla="*/ 114 h 118"/>
                <a:gd name="T34" fmla="*/ 106 w 128"/>
                <a:gd name="T35" fmla="*/ 118 h 118"/>
                <a:gd name="T36" fmla="*/ 113 w 128"/>
                <a:gd name="T37" fmla="*/ 113 h 118"/>
                <a:gd name="T38" fmla="*/ 121 w 128"/>
                <a:gd name="T39" fmla="*/ 105 h 118"/>
                <a:gd name="T40" fmla="*/ 127 w 128"/>
                <a:gd name="T41" fmla="*/ 101 h 118"/>
                <a:gd name="T42" fmla="*/ 127 w 128"/>
                <a:gd name="T43" fmla="*/ 101 h 118"/>
                <a:gd name="T44" fmla="*/ 127 w 128"/>
                <a:gd name="T45" fmla="*/ 96 h 118"/>
                <a:gd name="T46" fmla="*/ 122 w 128"/>
                <a:gd name="T47" fmla="*/ 84 h 118"/>
                <a:gd name="T48" fmla="*/ 109 w 128"/>
                <a:gd name="T49" fmla="*/ 62 h 118"/>
                <a:gd name="T50" fmla="*/ 104 w 128"/>
                <a:gd name="T51" fmla="*/ 51 h 118"/>
                <a:gd name="T52" fmla="*/ 96 w 128"/>
                <a:gd name="T53" fmla="*/ 39 h 118"/>
                <a:gd name="T54" fmla="*/ 91 w 128"/>
                <a:gd name="T55" fmla="*/ 19 h 118"/>
                <a:gd name="T56" fmla="*/ 98 w 128"/>
                <a:gd name="T57" fmla="*/ 33 h 118"/>
                <a:gd name="T58" fmla="*/ 110 w 128"/>
                <a:gd name="T59" fmla="*/ 48 h 118"/>
                <a:gd name="T60" fmla="*/ 117 w 128"/>
                <a:gd name="T61" fmla="*/ 32 h 118"/>
                <a:gd name="T62" fmla="*/ 117 w 128"/>
                <a:gd name="T63" fmla="*/ 33 h 118"/>
                <a:gd name="T64" fmla="*/ 118 w 128"/>
                <a:gd name="T65" fmla="*/ 30 h 118"/>
                <a:gd name="T66" fmla="*/ 120 w 128"/>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118">
                  <a:moveTo>
                    <a:pt x="120" y="25"/>
                  </a:moveTo>
                  <a:cubicBezTo>
                    <a:pt x="111" y="6"/>
                    <a:pt x="111" y="6"/>
                    <a:pt x="111" y="6"/>
                  </a:cubicBezTo>
                  <a:cubicBezTo>
                    <a:pt x="111" y="7"/>
                    <a:pt x="110" y="8"/>
                    <a:pt x="110" y="8"/>
                  </a:cubicBezTo>
                  <a:cubicBezTo>
                    <a:pt x="109" y="9"/>
                    <a:pt x="103" y="6"/>
                    <a:pt x="98" y="7"/>
                  </a:cubicBezTo>
                  <a:cubicBezTo>
                    <a:pt x="92" y="9"/>
                    <a:pt x="88" y="7"/>
                    <a:pt x="83" y="5"/>
                  </a:cubicBezTo>
                  <a:cubicBezTo>
                    <a:pt x="78" y="2"/>
                    <a:pt x="61" y="5"/>
                    <a:pt x="59" y="8"/>
                  </a:cubicBezTo>
                  <a:cubicBezTo>
                    <a:pt x="56" y="11"/>
                    <a:pt x="51" y="11"/>
                    <a:pt x="45" y="9"/>
                  </a:cubicBezTo>
                  <a:cubicBezTo>
                    <a:pt x="40" y="7"/>
                    <a:pt x="34" y="5"/>
                    <a:pt x="24" y="4"/>
                  </a:cubicBezTo>
                  <a:cubicBezTo>
                    <a:pt x="15" y="3"/>
                    <a:pt x="8" y="2"/>
                    <a:pt x="6" y="0"/>
                  </a:cubicBezTo>
                  <a:cubicBezTo>
                    <a:pt x="6" y="1"/>
                    <a:pt x="6" y="2"/>
                    <a:pt x="5" y="3"/>
                  </a:cubicBezTo>
                  <a:cubicBezTo>
                    <a:pt x="3" y="10"/>
                    <a:pt x="8" y="12"/>
                    <a:pt x="4" y="16"/>
                  </a:cubicBezTo>
                  <a:cubicBezTo>
                    <a:pt x="0" y="20"/>
                    <a:pt x="4" y="25"/>
                    <a:pt x="4" y="32"/>
                  </a:cubicBezTo>
                  <a:cubicBezTo>
                    <a:pt x="4" y="37"/>
                    <a:pt x="4" y="86"/>
                    <a:pt x="4" y="115"/>
                  </a:cubicBezTo>
                  <a:cubicBezTo>
                    <a:pt x="75" y="115"/>
                    <a:pt x="75" y="115"/>
                    <a:pt x="75" y="115"/>
                  </a:cubicBezTo>
                  <a:cubicBezTo>
                    <a:pt x="75" y="115"/>
                    <a:pt x="77" y="114"/>
                    <a:pt x="79" y="113"/>
                  </a:cubicBezTo>
                  <a:cubicBezTo>
                    <a:pt x="81" y="111"/>
                    <a:pt x="85" y="114"/>
                    <a:pt x="85" y="114"/>
                  </a:cubicBezTo>
                  <a:cubicBezTo>
                    <a:pt x="100" y="114"/>
                    <a:pt x="100" y="114"/>
                    <a:pt x="100" y="114"/>
                  </a:cubicBezTo>
                  <a:cubicBezTo>
                    <a:pt x="100" y="114"/>
                    <a:pt x="103" y="118"/>
                    <a:pt x="106" y="118"/>
                  </a:cubicBezTo>
                  <a:cubicBezTo>
                    <a:pt x="110" y="118"/>
                    <a:pt x="108" y="113"/>
                    <a:pt x="113" y="113"/>
                  </a:cubicBezTo>
                  <a:cubicBezTo>
                    <a:pt x="119" y="113"/>
                    <a:pt x="117" y="105"/>
                    <a:pt x="121" y="105"/>
                  </a:cubicBezTo>
                  <a:cubicBezTo>
                    <a:pt x="124" y="105"/>
                    <a:pt x="123" y="106"/>
                    <a:pt x="127" y="101"/>
                  </a:cubicBezTo>
                  <a:cubicBezTo>
                    <a:pt x="127" y="101"/>
                    <a:pt x="127" y="101"/>
                    <a:pt x="127" y="101"/>
                  </a:cubicBezTo>
                  <a:cubicBezTo>
                    <a:pt x="127" y="99"/>
                    <a:pt x="127" y="98"/>
                    <a:pt x="127" y="96"/>
                  </a:cubicBezTo>
                  <a:cubicBezTo>
                    <a:pt x="128" y="91"/>
                    <a:pt x="124" y="91"/>
                    <a:pt x="122" y="84"/>
                  </a:cubicBezTo>
                  <a:cubicBezTo>
                    <a:pt x="119" y="77"/>
                    <a:pt x="110" y="66"/>
                    <a:pt x="109" y="62"/>
                  </a:cubicBezTo>
                  <a:cubicBezTo>
                    <a:pt x="109" y="58"/>
                    <a:pt x="104" y="56"/>
                    <a:pt x="104" y="51"/>
                  </a:cubicBezTo>
                  <a:cubicBezTo>
                    <a:pt x="104" y="47"/>
                    <a:pt x="101" y="46"/>
                    <a:pt x="96" y="39"/>
                  </a:cubicBezTo>
                  <a:cubicBezTo>
                    <a:pt x="91" y="32"/>
                    <a:pt x="89" y="20"/>
                    <a:pt x="91" y="19"/>
                  </a:cubicBezTo>
                  <a:cubicBezTo>
                    <a:pt x="92" y="19"/>
                    <a:pt x="97" y="30"/>
                    <a:pt x="98" y="33"/>
                  </a:cubicBezTo>
                  <a:cubicBezTo>
                    <a:pt x="100" y="37"/>
                    <a:pt x="106" y="48"/>
                    <a:pt x="110" y="48"/>
                  </a:cubicBezTo>
                  <a:cubicBezTo>
                    <a:pt x="114" y="48"/>
                    <a:pt x="116" y="31"/>
                    <a:pt x="117" y="32"/>
                  </a:cubicBezTo>
                  <a:cubicBezTo>
                    <a:pt x="117" y="32"/>
                    <a:pt x="117" y="32"/>
                    <a:pt x="117" y="33"/>
                  </a:cubicBezTo>
                  <a:cubicBezTo>
                    <a:pt x="118" y="30"/>
                    <a:pt x="118" y="30"/>
                    <a:pt x="118" y="30"/>
                  </a:cubicBezTo>
                  <a:lnTo>
                    <a:pt x="120"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39"/>
            <p:cNvSpPr>
              <a:spLocks/>
            </p:cNvSpPr>
            <p:nvPr userDrawn="1"/>
          </p:nvSpPr>
          <p:spPr bwMode="auto">
            <a:xfrm>
              <a:off x="-2196043" y="4407071"/>
              <a:ext cx="142627" cy="158653"/>
            </a:xfrm>
            <a:custGeom>
              <a:avLst/>
              <a:gdLst>
                <a:gd name="T0" fmla="*/ 34 w 67"/>
                <a:gd name="T1" fmla="*/ 65 h 68"/>
                <a:gd name="T2" fmla="*/ 35 w 67"/>
                <a:gd name="T3" fmla="*/ 56 h 68"/>
                <a:gd name="T4" fmla="*/ 42 w 67"/>
                <a:gd name="T5" fmla="*/ 52 h 68"/>
                <a:gd name="T6" fmla="*/ 47 w 67"/>
                <a:gd name="T7" fmla="*/ 46 h 68"/>
                <a:gd name="T8" fmla="*/ 54 w 67"/>
                <a:gd name="T9" fmla="*/ 52 h 68"/>
                <a:gd name="T10" fmla="*/ 63 w 67"/>
                <a:gd name="T11" fmla="*/ 54 h 68"/>
                <a:gd name="T12" fmla="*/ 66 w 67"/>
                <a:gd name="T13" fmla="*/ 41 h 68"/>
                <a:gd name="T14" fmla="*/ 63 w 67"/>
                <a:gd name="T15" fmla="*/ 30 h 68"/>
                <a:gd name="T16" fmla="*/ 61 w 67"/>
                <a:gd name="T17" fmla="*/ 21 h 68"/>
                <a:gd name="T18" fmla="*/ 63 w 67"/>
                <a:gd name="T19" fmla="*/ 12 h 68"/>
                <a:gd name="T20" fmla="*/ 51 w 67"/>
                <a:gd name="T21" fmla="*/ 12 h 68"/>
                <a:gd name="T22" fmla="*/ 52 w 67"/>
                <a:gd name="T23" fmla="*/ 1 h 68"/>
                <a:gd name="T24" fmla="*/ 35 w 67"/>
                <a:gd name="T25" fmla="*/ 0 h 68"/>
                <a:gd name="T26" fmla="*/ 33 w 67"/>
                <a:gd name="T27" fmla="*/ 1 h 68"/>
                <a:gd name="T28" fmla="*/ 32 w 67"/>
                <a:gd name="T29" fmla="*/ 15 h 68"/>
                <a:gd name="T30" fmla="*/ 16 w 67"/>
                <a:gd name="T31" fmla="*/ 16 h 68"/>
                <a:gd name="T32" fmla="*/ 11 w 67"/>
                <a:gd name="T33" fmla="*/ 16 h 68"/>
                <a:gd name="T34" fmla="*/ 9 w 67"/>
                <a:gd name="T35" fmla="*/ 19 h 68"/>
                <a:gd name="T36" fmla="*/ 13 w 67"/>
                <a:gd name="T37" fmla="*/ 24 h 68"/>
                <a:gd name="T38" fmla="*/ 7 w 67"/>
                <a:gd name="T39" fmla="*/ 28 h 68"/>
                <a:gd name="T40" fmla="*/ 2 w 67"/>
                <a:gd name="T41" fmla="*/ 35 h 68"/>
                <a:gd name="T42" fmla="*/ 8 w 67"/>
                <a:gd name="T43" fmla="*/ 45 h 68"/>
                <a:gd name="T44" fmla="*/ 17 w 67"/>
                <a:gd name="T45" fmla="*/ 55 h 68"/>
                <a:gd name="T46" fmla="*/ 28 w 67"/>
                <a:gd name="T47" fmla="*/ 68 h 68"/>
                <a:gd name="T48" fmla="*/ 34 w 67"/>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68">
                  <a:moveTo>
                    <a:pt x="34" y="65"/>
                  </a:moveTo>
                  <a:cubicBezTo>
                    <a:pt x="39" y="65"/>
                    <a:pt x="37" y="62"/>
                    <a:pt x="35" y="56"/>
                  </a:cubicBezTo>
                  <a:cubicBezTo>
                    <a:pt x="33" y="51"/>
                    <a:pt x="39" y="52"/>
                    <a:pt x="42" y="52"/>
                  </a:cubicBezTo>
                  <a:cubicBezTo>
                    <a:pt x="46" y="52"/>
                    <a:pt x="44" y="46"/>
                    <a:pt x="47" y="46"/>
                  </a:cubicBezTo>
                  <a:cubicBezTo>
                    <a:pt x="50" y="46"/>
                    <a:pt x="51" y="53"/>
                    <a:pt x="54" y="52"/>
                  </a:cubicBezTo>
                  <a:cubicBezTo>
                    <a:pt x="57" y="52"/>
                    <a:pt x="59" y="54"/>
                    <a:pt x="63" y="54"/>
                  </a:cubicBezTo>
                  <a:cubicBezTo>
                    <a:pt x="66" y="53"/>
                    <a:pt x="66" y="46"/>
                    <a:pt x="66" y="41"/>
                  </a:cubicBezTo>
                  <a:cubicBezTo>
                    <a:pt x="66" y="36"/>
                    <a:pt x="67" y="32"/>
                    <a:pt x="63" y="30"/>
                  </a:cubicBezTo>
                  <a:cubicBezTo>
                    <a:pt x="60" y="28"/>
                    <a:pt x="57" y="23"/>
                    <a:pt x="61" y="21"/>
                  </a:cubicBezTo>
                  <a:cubicBezTo>
                    <a:pt x="65" y="19"/>
                    <a:pt x="66" y="15"/>
                    <a:pt x="63" y="12"/>
                  </a:cubicBezTo>
                  <a:cubicBezTo>
                    <a:pt x="59" y="10"/>
                    <a:pt x="51" y="15"/>
                    <a:pt x="51" y="12"/>
                  </a:cubicBezTo>
                  <a:cubicBezTo>
                    <a:pt x="51" y="11"/>
                    <a:pt x="52" y="6"/>
                    <a:pt x="52" y="1"/>
                  </a:cubicBezTo>
                  <a:cubicBezTo>
                    <a:pt x="44" y="1"/>
                    <a:pt x="35" y="0"/>
                    <a:pt x="35" y="0"/>
                  </a:cubicBezTo>
                  <a:cubicBezTo>
                    <a:pt x="33" y="1"/>
                    <a:pt x="33" y="1"/>
                    <a:pt x="33" y="1"/>
                  </a:cubicBezTo>
                  <a:cubicBezTo>
                    <a:pt x="33" y="9"/>
                    <a:pt x="32" y="15"/>
                    <a:pt x="32" y="15"/>
                  </a:cubicBezTo>
                  <a:cubicBezTo>
                    <a:pt x="32" y="15"/>
                    <a:pt x="19" y="16"/>
                    <a:pt x="16" y="16"/>
                  </a:cubicBezTo>
                  <a:cubicBezTo>
                    <a:pt x="16" y="16"/>
                    <a:pt x="14" y="16"/>
                    <a:pt x="11" y="16"/>
                  </a:cubicBezTo>
                  <a:cubicBezTo>
                    <a:pt x="10" y="17"/>
                    <a:pt x="10" y="18"/>
                    <a:pt x="9" y="19"/>
                  </a:cubicBezTo>
                  <a:cubicBezTo>
                    <a:pt x="7" y="20"/>
                    <a:pt x="13" y="22"/>
                    <a:pt x="13" y="24"/>
                  </a:cubicBezTo>
                  <a:cubicBezTo>
                    <a:pt x="14" y="26"/>
                    <a:pt x="7" y="25"/>
                    <a:pt x="7" y="28"/>
                  </a:cubicBezTo>
                  <a:cubicBezTo>
                    <a:pt x="7" y="31"/>
                    <a:pt x="5" y="34"/>
                    <a:pt x="2" y="35"/>
                  </a:cubicBezTo>
                  <a:cubicBezTo>
                    <a:pt x="0" y="37"/>
                    <a:pt x="8" y="43"/>
                    <a:pt x="8" y="45"/>
                  </a:cubicBezTo>
                  <a:cubicBezTo>
                    <a:pt x="8" y="47"/>
                    <a:pt x="10" y="49"/>
                    <a:pt x="17" y="55"/>
                  </a:cubicBezTo>
                  <a:cubicBezTo>
                    <a:pt x="23" y="60"/>
                    <a:pt x="20" y="62"/>
                    <a:pt x="28" y="68"/>
                  </a:cubicBezTo>
                  <a:cubicBezTo>
                    <a:pt x="29" y="67"/>
                    <a:pt x="31" y="65"/>
                    <a:pt x="34"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40"/>
            <p:cNvSpPr>
              <a:spLocks/>
            </p:cNvSpPr>
            <p:nvPr userDrawn="1"/>
          </p:nvSpPr>
          <p:spPr bwMode="auto">
            <a:xfrm>
              <a:off x="-2180941" y="4408895"/>
              <a:ext cx="55373" cy="34649"/>
            </a:xfrm>
            <a:custGeom>
              <a:avLst/>
              <a:gdLst>
                <a:gd name="T0" fmla="*/ 25 w 26"/>
                <a:gd name="T1" fmla="*/ 14 h 15"/>
                <a:gd name="T2" fmla="*/ 26 w 26"/>
                <a:gd name="T3" fmla="*/ 0 h 15"/>
                <a:gd name="T4" fmla="*/ 23 w 26"/>
                <a:gd name="T5" fmla="*/ 1 h 15"/>
                <a:gd name="T6" fmla="*/ 7 w 26"/>
                <a:gd name="T7" fmla="*/ 1 h 15"/>
                <a:gd name="T8" fmla="*/ 7 w 26"/>
                <a:gd name="T9" fmla="*/ 1 h 15"/>
                <a:gd name="T10" fmla="*/ 4 w 26"/>
                <a:gd name="T11" fmla="*/ 8 h 15"/>
                <a:gd name="T12" fmla="*/ 4 w 26"/>
                <a:gd name="T13" fmla="*/ 12 h 15"/>
                <a:gd name="T14" fmla="*/ 4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6" y="0"/>
                  </a:cubicBezTo>
                  <a:cubicBezTo>
                    <a:pt x="23" y="1"/>
                    <a:pt x="23" y="1"/>
                    <a:pt x="23" y="1"/>
                  </a:cubicBezTo>
                  <a:cubicBezTo>
                    <a:pt x="7" y="1"/>
                    <a:pt x="7" y="1"/>
                    <a:pt x="7" y="1"/>
                  </a:cubicBezTo>
                  <a:cubicBezTo>
                    <a:pt x="7" y="1"/>
                    <a:pt x="7" y="1"/>
                    <a:pt x="7" y="1"/>
                  </a:cubicBezTo>
                  <a:cubicBezTo>
                    <a:pt x="9" y="3"/>
                    <a:pt x="8" y="7"/>
                    <a:pt x="4" y="8"/>
                  </a:cubicBezTo>
                  <a:cubicBezTo>
                    <a:pt x="0" y="9"/>
                    <a:pt x="1" y="12"/>
                    <a:pt x="4" y="12"/>
                  </a:cubicBezTo>
                  <a:cubicBezTo>
                    <a:pt x="5" y="13"/>
                    <a:pt x="5" y="14"/>
                    <a:pt x="4" y="15"/>
                  </a:cubicBezTo>
                  <a:cubicBezTo>
                    <a:pt x="7" y="15"/>
                    <a:pt x="9"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Freeform 41"/>
            <p:cNvSpPr>
              <a:spLocks/>
            </p:cNvSpPr>
            <p:nvPr userDrawn="1"/>
          </p:nvSpPr>
          <p:spPr bwMode="auto">
            <a:xfrm>
              <a:off x="-2135637" y="4370599"/>
              <a:ext cx="177864" cy="222478"/>
            </a:xfrm>
            <a:custGeom>
              <a:avLst/>
              <a:gdLst>
                <a:gd name="T0" fmla="*/ 22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4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5 w 83"/>
                <a:gd name="T45" fmla="*/ 45 h 95"/>
                <a:gd name="T46" fmla="*/ 38 w 83"/>
                <a:gd name="T47" fmla="*/ 56 h 95"/>
                <a:gd name="T48" fmla="*/ 35 w 83"/>
                <a:gd name="T49" fmla="*/ 69 h 95"/>
                <a:gd name="T50" fmla="*/ 26 w 83"/>
                <a:gd name="T51" fmla="*/ 67 h 95"/>
                <a:gd name="T52" fmla="*/ 19 w 83"/>
                <a:gd name="T53" fmla="*/ 61 h 95"/>
                <a:gd name="T54" fmla="*/ 14 w 83"/>
                <a:gd name="T55" fmla="*/ 67 h 95"/>
                <a:gd name="T56" fmla="*/ 7 w 83"/>
                <a:gd name="T57" fmla="*/ 71 h 95"/>
                <a:gd name="T58" fmla="*/ 6 w 83"/>
                <a:gd name="T59" fmla="*/ 80 h 95"/>
                <a:gd name="T60" fmla="*/ 0 w 83"/>
                <a:gd name="T61" fmla="*/ 83 h 95"/>
                <a:gd name="T62" fmla="*/ 1 w 83"/>
                <a:gd name="T63" fmla="*/ 84 h 95"/>
                <a:gd name="T64" fmla="*/ 11 w 83"/>
                <a:gd name="T65" fmla="*/ 95 h 95"/>
                <a:gd name="T66" fmla="*/ 22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2" y="90"/>
                  </a:moveTo>
                  <a:cubicBezTo>
                    <a:pt x="24"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1"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4" y="21"/>
                    <a:pt x="54" y="21"/>
                  </a:cubicBezTo>
                  <a:cubicBezTo>
                    <a:pt x="54" y="21"/>
                    <a:pt x="41" y="15"/>
                    <a:pt x="38" y="16"/>
                  </a:cubicBezTo>
                  <a:cubicBezTo>
                    <a:pt x="36" y="16"/>
                    <a:pt x="30" y="16"/>
                    <a:pt x="24" y="16"/>
                  </a:cubicBezTo>
                  <a:cubicBezTo>
                    <a:pt x="24" y="21"/>
                    <a:pt x="23" y="26"/>
                    <a:pt x="23" y="27"/>
                  </a:cubicBezTo>
                  <a:cubicBezTo>
                    <a:pt x="23" y="30"/>
                    <a:pt x="31" y="25"/>
                    <a:pt x="35" y="27"/>
                  </a:cubicBezTo>
                  <a:cubicBezTo>
                    <a:pt x="38" y="30"/>
                    <a:pt x="37" y="34"/>
                    <a:pt x="33" y="36"/>
                  </a:cubicBezTo>
                  <a:cubicBezTo>
                    <a:pt x="29" y="38"/>
                    <a:pt x="32" y="43"/>
                    <a:pt x="35" y="45"/>
                  </a:cubicBezTo>
                  <a:cubicBezTo>
                    <a:pt x="39" y="47"/>
                    <a:pt x="38" y="51"/>
                    <a:pt x="38" y="56"/>
                  </a:cubicBezTo>
                  <a:cubicBezTo>
                    <a:pt x="38" y="61"/>
                    <a:pt x="38" y="68"/>
                    <a:pt x="35" y="69"/>
                  </a:cubicBezTo>
                  <a:cubicBezTo>
                    <a:pt x="31" y="69"/>
                    <a:pt x="29" y="67"/>
                    <a:pt x="26" y="67"/>
                  </a:cubicBezTo>
                  <a:cubicBezTo>
                    <a:pt x="23" y="68"/>
                    <a:pt x="22" y="61"/>
                    <a:pt x="19" y="61"/>
                  </a:cubicBezTo>
                  <a:cubicBezTo>
                    <a:pt x="16" y="61"/>
                    <a:pt x="18" y="67"/>
                    <a:pt x="14" y="67"/>
                  </a:cubicBezTo>
                  <a:cubicBezTo>
                    <a:pt x="11" y="67"/>
                    <a:pt x="5" y="66"/>
                    <a:pt x="7" y="71"/>
                  </a:cubicBezTo>
                  <a:cubicBezTo>
                    <a:pt x="9" y="77"/>
                    <a:pt x="11" y="80"/>
                    <a:pt x="6" y="80"/>
                  </a:cubicBezTo>
                  <a:cubicBezTo>
                    <a:pt x="3" y="80"/>
                    <a:pt x="1" y="82"/>
                    <a:pt x="0" y="83"/>
                  </a:cubicBezTo>
                  <a:cubicBezTo>
                    <a:pt x="1" y="83"/>
                    <a:pt x="1" y="84"/>
                    <a:pt x="1" y="84"/>
                  </a:cubicBezTo>
                  <a:cubicBezTo>
                    <a:pt x="6" y="88"/>
                    <a:pt x="9" y="91"/>
                    <a:pt x="11" y="95"/>
                  </a:cubicBezTo>
                  <a:cubicBezTo>
                    <a:pt x="16" y="92"/>
                    <a:pt x="21" y="90"/>
                    <a:pt x="22"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42"/>
            <p:cNvSpPr>
              <a:spLocks/>
            </p:cNvSpPr>
            <p:nvPr userDrawn="1"/>
          </p:nvSpPr>
          <p:spPr bwMode="auto">
            <a:xfrm>
              <a:off x="-1883943" y="3863641"/>
              <a:ext cx="416134" cy="514252"/>
            </a:xfrm>
            <a:custGeom>
              <a:avLst/>
              <a:gdLst>
                <a:gd name="T0" fmla="*/ 146 w 194"/>
                <a:gd name="T1" fmla="*/ 12 h 221"/>
                <a:gd name="T2" fmla="*/ 133 w 194"/>
                <a:gd name="T3" fmla="*/ 13 h 221"/>
                <a:gd name="T4" fmla="*/ 112 w 194"/>
                <a:gd name="T5" fmla="*/ 12 h 221"/>
                <a:gd name="T6" fmla="*/ 37 w 194"/>
                <a:gd name="T7" fmla="*/ 14 h 221"/>
                <a:gd name="T8" fmla="*/ 26 w 194"/>
                <a:gd name="T9" fmla="*/ 37 h 221"/>
                <a:gd name="T10" fmla="*/ 25 w 194"/>
                <a:gd name="T11" fmla="*/ 83 h 221"/>
                <a:gd name="T12" fmla="*/ 10 w 194"/>
                <a:gd name="T13" fmla="*/ 96 h 221"/>
                <a:gd name="T14" fmla="*/ 5 w 194"/>
                <a:gd name="T15" fmla="*/ 112 h 221"/>
                <a:gd name="T16" fmla="*/ 8 w 194"/>
                <a:gd name="T17" fmla="*/ 126 h 221"/>
                <a:gd name="T18" fmla="*/ 13 w 194"/>
                <a:gd name="T19" fmla="*/ 137 h 221"/>
                <a:gd name="T20" fmla="*/ 22 w 194"/>
                <a:gd name="T21" fmla="*/ 157 h 221"/>
                <a:gd name="T22" fmla="*/ 25 w 194"/>
                <a:gd name="T23" fmla="*/ 162 h 221"/>
                <a:gd name="T24" fmla="*/ 36 w 194"/>
                <a:gd name="T25" fmla="*/ 169 h 221"/>
                <a:gd name="T26" fmla="*/ 48 w 194"/>
                <a:gd name="T27" fmla="*/ 182 h 221"/>
                <a:gd name="T28" fmla="*/ 61 w 194"/>
                <a:gd name="T29" fmla="*/ 195 h 221"/>
                <a:gd name="T30" fmla="*/ 66 w 194"/>
                <a:gd name="T31" fmla="*/ 204 h 221"/>
                <a:gd name="T32" fmla="*/ 79 w 194"/>
                <a:gd name="T33" fmla="*/ 209 h 221"/>
                <a:gd name="T34" fmla="*/ 91 w 194"/>
                <a:gd name="T35" fmla="*/ 209 h 221"/>
                <a:gd name="T36" fmla="*/ 113 w 194"/>
                <a:gd name="T37" fmla="*/ 217 h 221"/>
                <a:gd name="T38" fmla="*/ 129 w 194"/>
                <a:gd name="T39" fmla="*/ 216 h 221"/>
                <a:gd name="T40" fmla="*/ 140 w 194"/>
                <a:gd name="T41" fmla="*/ 212 h 221"/>
                <a:gd name="T42" fmla="*/ 151 w 194"/>
                <a:gd name="T43" fmla="*/ 205 h 221"/>
                <a:gd name="T44" fmla="*/ 161 w 194"/>
                <a:gd name="T45" fmla="*/ 207 h 221"/>
                <a:gd name="T46" fmla="*/ 150 w 194"/>
                <a:gd name="T47" fmla="*/ 190 h 221"/>
                <a:gd name="T48" fmla="*/ 129 w 194"/>
                <a:gd name="T49" fmla="*/ 172 h 221"/>
                <a:gd name="T50" fmla="*/ 141 w 194"/>
                <a:gd name="T51" fmla="*/ 164 h 221"/>
                <a:gd name="T52" fmla="*/ 146 w 194"/>
                <a:gd name="T53" fmla="*/ 142 h 221"/>
                <a:gd name="T54" fmla="*/ 154 w 194"/>
                <a:gd name="T55" fmla="*/ 127 h 221"/>
                <a:gd name="T56" fmla="*/ 167 w 194"/>
                <a:gd name="T57" fmla="*/ 114 h 221"/>
                <a:gd name="T58" fmla="*/ 172 w 194"/>
                <a:gd name="T59" fmla="*/ 86 h 221"/>
                <a:gd name="T60" fmla="*/ 182 w 194"/>
                <a:gd name="T61" fmla="*/ 70 h 221"/>
                <a:gd name="T62" fmla="*/ 186 w 194"/>
                <a:gd name="T63" fmla="*/ 54 h 221"/>
                <a:gd name="T64" fmla="*/ 177 w 194"/>
                <a:gd name="T65" fmla="*/ 19 h 221"/>
                <a:gd name="T66" fmla="*/ 160 w 194"/>
                <a:gd name="T67" fmla="*/ 0 h 221"/>
                <a:gd name="T68" fmla="*/ 154 w 194"/>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221">
                  <a:moveTo>
                    <a:pt x="154" y="4"/>
                  </a:moveTo>
                  <a:cubicBezTo>
                    <a:pt x="150" y="4"/>
                    <a:pt x="152" y="12"/>
                    <a:pt x="146" y="12"/>
                  </a:cubicBezTo>
                  <a:cubicBezTo>
                    <a:pt x="141" y="12"/>
                    <a:pt x="143" y="17"/>
                    <a:pt x="139" y="17"/>
                  </a:cubicBezTo>
                  <a:cubicBezTo>
                    <a:pt x="136" y="17"/>
                    <a:pt x="133" y="13"/>
                    <a:pt x="133" y="13"/>
                  </a:cubicBezTo>
                  <a:cubicBezTo>
                    <a:pt x="118" y="13"/>
                    <a:pt x="118" y="13"/>
                    <a:pt x="118" y="13"/>
                  </a:cubicBezTo>
                  <a:cubicBezTo>
                    <a:pt x="118" y="13"/>
                    <a:pt x="114" y="10"/>
                    <a:pt x="112" y="12"/>
                  </a:cubicBezTo>
                  <a:cubicBezTo>
                    <a:pt x="110" y="13"/>
                    <a:pt x="108" y="14"/>
                    <a:pt x="108" y="14"/>
                  </a:cubicBezTo>
                  <a:cubicBezTo>
                    <a:pt x="37" y="14"/>
                    <a:pt x="37" y="14"/>
                    <a:pt x="37" y="14"/>
                  </a:cubicBezTo>
                  <a:cubicBezTo>
                    <a:pt x="37" y="27"/>
                    <a:pt x="37" y="37"/>
                    <a:pt x="37" y="37"/>
                  </a:cubicBezTo>
                  <a:cubicBezTo>
                    <a:pt x="26" y="37"/>
                    <a:pt x="26" y="37"/>
                    <a:pt x="26" y="37"/>
                  </a:cubicBezTo>
                  <a:cubicBezTo>
                    <a:pt x="26" y="72"/>
                    <a:pt x="26" y="72"/>
                    <a:pt x="26" y="72"/>
                  </a:cubicBezTo>
                  <a:cubicBezTo>
                    <a:pt x="26" y="72"/>
                    <a:pt x="27" y="83"/>
                    <a:pt x="25" y="83"/>
                  </a:cubicBezTo>
                  <a:cubicBezTo>
                    <a:pt x="23" y="84"/>
                    <a:pt x="15" y="86"/>
                    <a:pt x="15" y="89"/>
                  </a:cubicBezTo>
                  <a:cubicBezTo>
                    <a:pt x="15" y="93"/>
                    <a:pt x="14" y="95"/>
                    <a:pt x="10" y="96"/>
                  </a:cubicBezTo>
                  <a:cubicBezTo>
                    <a:pt x="7" y="97"/>
                    <a:pt x="10" y="104"/>
                    <a:pt x="5" y="104"/>
                  </a:cubicBezTo>
                  <a:cubicBezTo>
                    <a:pt x="0" y="104"/>
                    <a:pt x="8" y="109"/>
                    <a:pt x="5" y="112"/>
                  </a:cubicBezTo>
                  <a:cubicBezTo>
                    <a:pt x="2" y="115"/>
                    <a:pt x="2" y="118"/>
                    <a:pt x="6" y="118"/>
                  </a:cubicBezTo>
                  <a:cubicBezTo>
                    <a:pt x="10" y="118"/>
                    <a:pt x="8" y="122"/>
                    <a:pt x="8" y="126"/>
                  </a:cubicBezTo>
                  <a:cubicBezTo>
                    <a:pt x="8" y="130"/>
                    <a:pt x="14" y="133"/>
                    <a:pt x="14" y="133"/>
                  </a:cubicBezTo>
                  <a:cubicBezTo>
                    <a:pt x="13" y="137"/>
                    <a:pt x="13" y="137"/>
                    <a:pt x="13" y="137"/>
                  </a:cubicBezTo>
                  <a:cubicBezTo>
                    <a:pt x="13" y="137"/>
                    <a:pt x="20" y="146"/>
                    <a:pt x="21" y="148"/>
                  </a:cubicBezTo>
                  <a:cubicBezTo>
                    <a:pt x="22" y="150"/>
                    <a:pt x="26" y="155"/>
                    <a:pt x="22" y="157"/>
                  </a:cubicBezTo>
                  <a:cubicBezTo>
                    <a:pt x="18" y="159"/>
                    <a:pt x="20" y="161"/>
                    <a:pt x="20" y="161"/>
                  </a:cubicBezTo>
                  <a:cubicBezTo>
                    <a:pt x="25" y="162"/>
                    <a:pt x="25" y="162"/>
                    <a:pt x="25" y="162"/>
                  </a:cubicBezTo>
                  <a:cubicBezTo>
                    <a:pt x="27" y="165"/>
                    <a:pt x="27" y="165"/>
                    <a:pt x="27" y="165"/>
                  </a:cubicBezTo>
                  <a:cubicBezTo>
                    <a:pt x="27" y="165"/>
                    <a:pt x="33" y="165"/>
                    <a:pt x="36" y="169"/>
                  </a:cubicBezTo>
                  <a:cubicBezTo>
                    <a:pt x="40" y="173"/>
                    <a:pt x="41" y="174"/>
                    <a:pt x="41" y="176"/>
                  </a:cubicBezTo>
                  <a:cubicBezTo>
                    <a:pt x="41" y="178"/>
                    <a:pt x="44" y="179"/>
                    <a:pt x="48" y="182"/>
                  </a:cubicBezTo>
                  <a:cubicBezTo>
                    <a:pt x="53" y="185"/>
                    <a:pt x="53" y="187"/>
                    <a:pt x="53" y="189"/>
                  </a:cubicBezTo>
                  <a:cubicBezTo>
                    <a:pt x="53" y="191"/>
                    <a:pt x="61" y="195"/>
                    <a:pt x="61" y="195"/>
                  </a:cubicBezTo>
                  <a:cubicBezTo>
                    <a:pt x="63" y="201"/>
                    <a:pt x="63" y="201"/>
                    <a:pt x="63" y="201"/>
                  </a:cubicBezTo>
                  <a:cubicBezTo>
                    <a:pt x="65" y="202"/>
                    <a:pt x="66" y="202"/>
                    <a:pt x="66" y="204"/>
                  </a:cubicBezTo>
                  <a:cubicBezTo>
                    <a:pt x="68" y="207"/>
                    <a:pt x="71" y="209"/>
                    <a:pt x="71" y="209"/>
                  </a:cubicBezTo>
                  <a:cubicBezTo>
                    <a:pt x="71" y="209"/>
                    <a:pt x="76" y="212"/>
                    <a:pt x="79" y="209"/>
                  </a:cubicBezTo>
                  <a:cubicBezTo>
                    <a:pt x="82" y="207"/>
                    <a:pt x="85" y="210"/>
                    <a:pt x="85" y="210"/>
                  </a:cubicBezTo>
                  <a:cubicBezTo>
                    <a:pt x="85" y="210"/>
                    <a:pt x="89" y="207"/>
                    <a:pt x="91" y="209"/>
                  </a:cubicBezTo>
                  <a:cubicBezTo>
                    <a:pt x="92" y="209"/>
                    <a:pt x="99" y="214"/>
                    <a:pt x="104" y="219"/>
                  </a:cubicBezTo>
                  <a:cubicBezTo>
                    <a:pt x="105" y="219"/>
                    <a:pt x="111" y="217"/>
                    <a:pt x="113" y="217"/>
                  </a:cubicBezTo>
                  <a:cubicBezTo>
                    <a:pt x="116" y="216"/>
                    <a:pt x="119" y="221"/>
                    <a:pt x="120" y="219"/>
                  </a:cubicBezTo>
                  <a:cubicBezTo>
                    <a:pt x="121" y="218"/>
                    <a:pt x="127" y="216"/>
                    <a:pt x="129" y="216"/>
                  </a:cubicBezTo>
                  <a:cubicBezTo>
                    <a:pt x="131" y="217"/>
                    <a:pt x="136" y="218"/>
                    <a:pt x="136" y="216"/>
                  </a:cubicBezTo>
                  <a:cubicBezTo>
                    <a:pt x="136" y="215"/>
                    <a:pt x="138" y="214"/>
                    <a:pt x="140" y="212"/>
                  </a:cubicBezTo>
                  <a:cubicBezTo>
                    <a:pt x="141" y="212"/>
                    <a:pt x="141" y="211"/>
                    <a:pt x="141" y="211"/>
                  </a:cubicBezTo>
                  <a:cubicBezTo>
                    <a:pt x="142" y="209"/>
                    <a:pt x="148" y="205"/>
                    <a:pt x="151" y="205"/>
                  </a:cubicBezTo>
                  <a:cubicBezTo>
                    <a:pt x="153" y="204"/>
                    <a:pt x="156" y="204"/>
                    <a:pt x="158" y="206"/>
                  </a:cubicBezTo>
                  <a:cubicBezTo>
                    <a:pt x="158" y="206"/>
                    <a:pt x="159" y="207"/>
                    <a:pt x="161" y="207"/>
                  </a:cubicBezTo>
                  <a:cubicBezTo>
                    <a:pt x="162" y="201"/>
                    <a:pt x="163" y="198"/>
                    <a:pt x="161" y="198"/>
                  </a:cubicBezTo>
                  <a:cubicBezTo>
                    <a:pt x="158" y="198"/>
                    <a:pt x="152" y="195"/>
                    <a:pt x="150" y="190"/>
                  </a:cubicBezTo>
                  <a:cubicBezTo>
                    <a:pt x="148" y="184"/>
                    <a:pt x="141" y="181"/>
                    <a:pt x="140" y="178"/>
                  </a:cubicBezTo>
                  <a:cubicBezTo>
                    <a:pt x="139" y="174"/>
                    <a:pt x="131" y="175"/>
                    <a:pt x="129" y="172"/>
                  </a:cubicBezTo>
                  <a:cubicBezTo>
                    <a:pt x="128" y="170"/>
                    <a:pt x="131" y="170"/>
                    <a:pt x="131" y="166"/>
                  </a:cubicBezTo>
                  <a:cubicBezTo>
                    <a:pt x="131" y="163"/>
                    <a:pt x="140" y="165"/>
                    <a:pt x="141" y="164"/>
                  </a:cubicBezTo>
                  <a:cubicBezTo>
                    <a:pt x="141" y="164"/>
                    <a:pt x="142" y="156"/>
                    <a:pt x="142" y="152"/>
                  </a:cubicBezTo>
                  <a:cubicBezTo>
                    <a:pt x="142" y="148"/>
                    <a:pt x="148" y="144"/>
                    <a:pt x="146" y="142"/>
                  </a:cubicBezTo>
                  <a:cubicBezTo>
                    <a:pt x="144" y="140"/>
                    <a:pt x="148" y="140"/>
                    <a:pt x="151" y="138"/>
                  </a:cubicBezTo>
                  <a:cubicBezTo>
                    <a:pt x="154" y="136"/>
                    <a:pt x="151" y="130"/>
                    <a:pt x="154" y="127"/>
                  </a:cubicBezTo>
                  <a:cubicBezTo>
                    <a:pt x="157" y="124"/>
                    <a:pt x="159" y="119"/>
                    <a:pt x="162" y="119"/>
                  </a:cubicBezTo>
                  <a:cubicBezTo>
                    <a:pt x="164" y="119"/>
                    <a:pt x="167" y="116"/>
                    <a:pt x="167" y="114"/>
                  </a:cubicBezTo>
                  <a:cubicBezTo>
                    <a:pt x="167" y="111"/>
                    <a:pt x="172" y="106"/>
                    <a:pt x="171" y="101"/>
                  </a:cubicBezTo>
                  <a:cubicBezTo>
                    <a:pt x="170" y="96"/>
                    <a:pt x="168" y="90"/>
                    <a:pt x="172" y="86"/>
                  </a:cubicBezTo>
                  <a:cubicBezTo>
                    <a:pt x="175" y="82"/>
                    <a:pt x="177" y="79"/>
                    <a:pt x="176" y="76"/>
                  </a:cubicBezTo>
                  <a:cubicBezTo>
                    <a:pt x="175" y="72"/>
                    <a:pt x="180" y="72"/>
                    <a:pt x="182" y="70"/>
                  </a:cubicBezTo>
                  <a:cubicBezTo>
                    <a:pt x="184" y="68"/>
                    <a:pt x="190" y="66"/>
                    <a:pt x="194" y="60"/>
                  </a:cubicBezTo>
                  <a:cubicBezTo>
                    <a:pt x="191" y="57"/>
                    <a:pt x="188" y="55"/>
                    <a:pt x="186" y="54"/>
                  </a:cubicBezTo>
                  <a:cubicBezTo>
                    <a:pt x="182" y="52"/>
                    <a:pt x="179" y="45"/>
                    <a:pt x="179" y="37"/>
                  </a:cubicBezTo>
                  <a:cubicBezTo>
                    <a:pt x="179" y="28"/>
                    <a:pt x="177" y="22"/>
                    <a:pt x="177" y="19"/>
                  </a:cubicBezTo>
                  <a:cubicBezTo>
                    <a:pt x="177" y="16"/>
                    <a:pt x="172" y="10"/>
                    <a:pt x="167" y="8"/>
                  </a:cubicBezTo>
                  <a:cubicBezTo>
                    <a:pt x="163" y="6"/>
                    <a:pt x="161" y="3"/>
                    <a:pt x="160" y="0"/>
                  </a:cubicBezTo>
                  <a:cubicBezTo>
                    <a:pt x="160" y="0"/>
                    <a:pt x="160" y="0"/>
                    <a:pt x="160" y="0"/>
                  </a:cubicBezTo>
                  <a:cubicBezTo>
                    <a:pt x="156" y="5"/>
                    <a:pt x="157" y="4"/>
                    <a:pt x="15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Freeform 43"/>
            <p:cNvSpPr>
              <a:spLocks/>
            </p:cNvSpPr>
            <p:nvPr userDrawn="1"/>
          </p:nvSpPr>
          <p:spPr bwMode="auto">
            <a:xfrm>
              <a:off x="-1390623" y="4140827"/>
              <a:ext cx="48661" cy="49237"/>
            </a:xfrm>
            <a:custGeom>
              <a:avLst/>
              <a:gdLst>
                <a:gd name="T0" fmla="*/ 8 w 23"/>
                <a:gd name="T1" fmla="*/ 3 h 21"/>
                <a:gd name="T2" fmla="*/ 3 w 23"/>
                <a:gd name="T3" fmla="*/ 10 h 21"/>
                <a:gd name="T4" fmla="*/ 2 w 23"/>
                <a:gd name="T5" fmla="*/ 19 h 21"/>
                <a:gd name="T6" fmla="*/ 9 w 23"/>
                <a:gd name="T7" fmla="*/ 19 h 21"/>
                <a:gd name="T8" fmla="*/ 14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8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8" y="3"/>
                  </a:moveTo>
                  <a:cubicBezTo>
                    <a:pt x="8" y="4"/>
                    <a:pt x="5" y="8"/>
                    <a:pt x="3" y="10"/>
                  </a:cubicBezTo>
                  <a:cubicBezTo>
                    <a:pt x="0" y="13"/>
                    <a:pt x="2" y="18"/>
                    <a:pt x="2" y="19"/>
                  </a:cubicBezTo>
                  <a:cubicBezTo>
                    <a:pt x="3" y="21"/>
                    <a:pt x="7" y="20"/>
                    <a:pt x="9" y="19"/>
                  </a:cubicBezTo>
                  <a:cubicBezTo>
                    <a:pt x="11" y="18"/>
                    <a:pt x="12" y="19"/>
                    <a:pt x="14" y="21"/>
                  </a:cubicBezTo>
                  <a:cubicBezTo>
                    <a:pt x="16" y="19"/>
                    <a:pt x="17" y="17"/>
                    <a:pt x="19" y="15"/>
                  </a:cubicBezTo>
                  <a:cubicBezTo>
                    <a:pt x="16" y="14"/>
                    <a:pt x="14" y="14"/>
                    <a:pt x="13" y="13"/>
                  </a:cubicBezTo>
                  <a:cubicBezTo>
                    <a:pt x="12" y="12"/>
                    <a:pt x="16" y="9"/>
                    <a:pt x="20" y="8"/>
                  </a:cubicBezTo>
                  <a:cubicBezTo>
                    <a:pt x="23" y="7"/>
                    <a:pt x="21" y="4"/>
                    <a:pt x="19" y="2"/>
                  </a:cubicBezTo>
                  <a:cubicBezTo>
                    <a:pt x="18" y="1"/>
                    <a:pt x="18" y="1"/>
                    <a:pt x="17" y="0"/>
                  </a:cubicBezTo>
                  <a:cubicBezTo>
                    <a:pt x="16" y="1"/>
                    <a:pt x="14" y="2"/>
                    <a:pt x="14" y="2"/>
                  </a:cubicBezTo>
                  <a:cubicBezTo>
                    <a:pt x="13" y="3"/>
                    <a:pt x="11" y="3"/>
                    <a:pt x="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44"/>
            <p:cNvSpPr>
              <a:spLocks/>
            </p:cNvSpPr>
            <p:nvPr userDrawn="1"/>
          </p:nvSpPr>
          <p:spPr bwMode="auto">
            <a:xfrm>
              <a:off x="-1523182" y="4002234"/>
              <a:ext cx="169474" cy="145887"/>
            </a:xfrm>
            <a:custGeom>
              <a:avLst/>
              <a:gdLst>
                <a:gd name="T0" fmla="*/ 14 w 79"/>
                <a:gd name="T1" fmla="*/ 10 h 62"/>
                <a:gd name="T2" fmla="*/ 8 w 79"/>
                <a:gd name="T3" fmla="*/ 16 h 62"/>
                <a:gd name="T4" fmla="*/ 4 w 79"/>
                <a:gd name="T5" fmla="*/ 26 h 62"/>
                <a:gd name="T6" fmla="*/ 3 w 79"/>
                <a:gd name="T7" fmla="*/ 41 h 62"/>
                <a:gd name="T8" fmla="*/ 13 w 79"/>
                <a:gd name="T9" fmla="*/ 41 h 62"/>
                <a:gd name="T10" fmla="*/ 16 w 79"/>
                <a:gd name="T11" fmla="*/ 38 h 62"/>
                <a:gd name="T12" fmla="*/ 22 w 79"/>
                <a:gd name="T13" fmla="*/ 37 h 62"/>
                <a:gd name="T14" fmla="*/ 29 w 79"/>
                <a:gd name="T15" fmla="*/ 39 h 62"/>
                <a:gd name="T16" fmla="*/ 34 w 79"/>
                <a:gd name="T17" fmla="*/ 39 h 62"/>
                <a:gd name="T18" fmla="*/ 46 w 79"/>
                <a:gd name="T19" fmla="*/ 39 h 62"/>
                <a:gd name="T20" fmla="*/ 70 w 79"/>
                <a:gd name="T21" fmla="*/ 62 h 62"/>
                <a:gd name="T22" fmla="*/ 70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4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4" y="10"/>
                  </a:moveTo>
                  <a:cubicBezTo>
                    <a:pt x="12" y="12"/>
                    <a:pt x="7" y="12"/>
                    <a:pt x="8" y="16"/>
                  </a:cubicBezTo>
                  <a:cubicBezTo>
                    <a:pt x="9" y="19"/>
                    <a:pt x="7" y="22"/>
                    <a:pt x="4" y="26"/>
                  </a:cubicBezTo>
                  <a:cubicBezTo>
                    <a:pt x="0" y="30"/>
                    <a:pt x="2" y="36"/>
                    <a:pt x="3" y="41"/>
                  </a:cubicBezTo>
                  <a:cubicBezTo>
                    <a:pt x="7" y="41"/>
                    <a:pt x="12" y="41"/>
                    <a:pt x="13" y="41"/>
                  </a:cubicBezTo>
                  <a:cubicBezTo>
                    <a:pt x="15" y="43"/>
                    <a:pt x="15" y="41"/>
                    <a:pt x="16" y="38"/>
                  </a:cubicBezTo>
                  <a:cubicBezTo>
                    <a:pt x="17" y="35"/>
                    <a:pt x="20" y="35"/>
                    <a:pt x="22" y="37"/>
                  </a:cubicBezTo>
                  <a:cubicBezTo>
                    <a:pt x="24" y="38"/>
                    <a:pt x="25" y="41"/>
                    <a:pt x="29" y="39"/>
                  </a:cubicBezTo>
                  <a:cubicBezTo>
                    <a:pt x="33" y="38"/>
                    <a:pt x="32" y="39"/>
                    <a:pt x="34" y="39"/>
                  </a:cubicBezTo>
                  <a:cubicBezTo>
                    <a:pt x="36" y="40"/>
                    <a:pt x="43" y="39"/>
                    <a:pt x="46" y="39"/>
                  </a:cubicBezTo>
                  <a:cubicBezTo>
                    <a:pt x="48" y="40"/>
                    <a:pt x="70" y="62"/>
                    <a:pt x="70" y="62"/>
                  </a:cubicBezTo>
                  <a:cubicBezTo>
                    <a:pt x="70" y="62"/>
                    <a:pt x="70" y="62"/>
                    <a:pt x="70" y="62"/>
                  </a:cubicBezTo>
                  <a:cubicBezTo>
                    <a:pt x="73" y="62"/>
                    <a:pt x="75" y="62"/>
                    <a:pt x="76" y="61"/>
                  </a:cubicBezTo>
                  <a:cubicBezTo>
                    <a:pt x="76" y="61"/>
                    <a:pt x="78" y="60"/>
                    <a:pt x="79" y="59"/>
                  </a:cubicBezTo>
                  <a:cubicBezTo>
                    <a:pt x="76" y="57"/>
                    <a:pt x="72" y="53"/>
                    <a:pt x="67" y="46"/>
                  </a:cubicBezTo>
                  <a:cubicBezTo>
                    <a:pt x="60" y="39"/>
                    <a:pt x="52" y="35"/>
                    <a:pt x="48" y="35"/>
                  </a:cubicBezTo>
                  <a:cubicBezTo>
                    <a:pt x="44" y="35"/>
                    <a:pt x="43" y="28"/>
                    <a:pt x="41" y="28"/>
                  </a:cubicBezTo>
                  <a:cubicBezTo>
                    <a:pt x="38" y="27"/>
                    <a:pt x="32" y="18"/>
                    <a:pt x="32" y="12"/>
                  </a:cubicBezTo>
                  <a:cubicBezTo>
                    <a:pt x="32" y="9"/>
                    <a:pt x="29" y="4"/>
                    <a:pt x="26" y="0"/>
                  </a:cubicBezTo>
                  <a:cubicBezTo>
                    <a:pt x="22" y="6"/>
                    <a:pt x="16" y="8"/>
                    <a:pt x="14"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Freeform 45"/>
            <p:cNvSpPr>
              <a:spLocks/>
            </p:cNvSpPr>
            <p:nvPr userDrawn="1"/>
          </p:nvSpPr>
          <p:spPr bwMode="auto">
            <a:xfrm>
              <a:off x="-1608758" y="4084296"/>
              <a:ext cx="377541" cy="293598"/>
            </a:xfrm>
            <a:custGeom>
              <a:avLst/>
              <a:gdLst>
                <a:gd name="T0" fmla="*/ 12 w 176"/>
                <a:gd name="T1" fmla="*/ 83 h 126"/>
                <a:gd name="T2" fmla="*/ 22 w 176"/>
                <a:gd name="T3" fmla="*/ 95 h 126"/>
                <a:gd name="T4" fmla="*/ 33 w 176"/>
                <a:gd name="T5" fmla="*/ 103 h 126"/>
                <a:gd name="T6" fmla="*/ 33 w 176"/>
                <a:gd name="T7" fmla="*/ 112 h 126"/>
                <a:gd name="T8" fmla="*/ 36 w 176"/>
                <a:gd name="T9" fmla="*/ 114 h 126"/>
                <a:gd name="T10" fmla="*/ 48 w 176"/>
                <a:gd name="T11" fmla="*/ 116 h 126"/>
                <a:gd name="T12" fmla="*/ 62 w 176"/>
                <a:gd name="T13" fmla="*/ 123 h 126"/>
                <a:gd name="T14" fmla="*/ 75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29 w 176"/>
                <a:gd name="T27" fmla="*/ 109 h 126"/>
                <a:gd name="T28" fmla="*/ 142 w 176"/>
                <a:gd name="T29" fmla="*/ 107 h 126"/>
                <a:gd name="T30" fmla="*/ 173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6 w 176"/>
                <a:gd name="T43" fmla="*/ 45 h 126"/>
                <a:gd name="T44" fmla="*/ 111 w 176"/>
                <a:gd name="T45" fmla="*/ 43 h 126"/>
                <a:gd name="T46" fmla="*/ 104 w 176"/>
                <a:gd name="T47" fmla="*/ 43 h 126"/>
                <a:gd name="T48" fmla="*/ 105 w 176"/>
                <a:gd name="T49" fmla="*/ 34 h 126"/>
                <a:gd name="T50" fmla="*/ 110 w 176"/>
                <a:gd name="T51" fmla="*/ 27 h 126"/>
                <a:gd name="T52" fmla="*/ 86 w 176"/>
                <a:gd name="T53" fmla="*/ 4 h 126"/>
                <a:gd name="T54" fmla="*/ 74 w 176"/>
                <a:gd name="T55" fmla="*/ 4 h 126"/>
                <a:gd name="T56" fmla="*/ 69 w 176"/>
                <a:gd name="T57" fmla="*/ 4 h 126"/>
                <a:gd name="T58" fmla="*/ 62 w 176"/>
                <a:gd name="T59" fmla="*/ 2 h 126"/>
                <a:gd name="T60" fmla="*/ 56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6 w 176"/>
                <a:gd name="T73" fmla="*/ 32 h 126"/>
                <a:gd name="T74" fmla="*/ 23 w 176"/>
                <a:gd name="T75" fmla="*/ 43 h 126"/>
                <a:gd name="T76" fmla="*/ 18 w 176"/>
                <a:gd name="T77" fmla="*/ 47 h 126"/>
                <a:gd name="T78" fmla="*/ 14 w 176"/>
                <a:gd name="T79" fmla="*/ 57 h 126"/>
                <a:gd name="T80" fmla="*/ 13 w 176"/>
                <a:gd name="T81" fmla="*/ 69 h 126"/>
                <a:gd name="T82" fmla="*/ 3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3" y="86"/>
                    <a:pt x="20" y="89"/>
                    <a:pt x="22" y="95"/>
                  </a:cubicBezTo>
                  <a:cubicBezTo>
                    <a:pt x="24" y="100"/>
                    <a:pt x="30" y="103"/>
                    <a:pt x="33" y="103"/>
                  </a:cubicBezTo>
                  <a:cubicBezTo>
                    <a:pt x="35" y="103"/>
                    <a:pt x="34" y="106"/>
                    <a:pt x="33" y="112"/>
                  </a:cubicBezTo>
                  <a:cubicBezTo>
                    <a:pt x="34" y="113"/>
                    <a:pt x="36" y="113"/>
                    <a:pt x="36" y="114"/>
                  </a:cubicBezTo>
                  <a:cubicBezTo>
                    <a:pt x="38" y="115"/>
                    <a:pt x="46" y="114"/>
                    <a:pt x="48" y="116"/>
                  </a:cubicBezTo>
                  <a:cubicBezTo>
                    <a:pt x="51" y="118"/>
                    <a:pt x="59" y="123"/>
                    <a:pt x="62" y="123"/>
                  </a:cubicBezTo>
                  <a:cubicBezTo>
                    <a:pt x="64" y="123"/>
                    <a:pt x="74" y="124"/>
                    <a:pt x="75" y="125"/>
                  </a:cubicBezTo>
                  <a:cubicBezTo>
                    <a:pt x="77" y="126"/>
                    <a:pt x="79" y="122"/>
                    <a:pt x="83" y="120"/>
                  </a:cubicBezTo>
                  <a:cubicBezTo>
                    <a:pt x="87" y="117"/>
                    <a:pt x="92" y="116"/>
                    <a:pt x="93" y="118"/>
                  </a:cubicBezTo>
                  <a:cubicBezTo>
                    <a:pt x="94" y="119"/>
                    <a:pt x="97" y="121"/>
                    <a:pt x="99" y="120"/>
                  </a:cubicBezTo>
                  <a:cubicBezTo>
                    <a:pt x="100" y="119"/>
                    <a:pt x="102" y="119"/>
                    <a:pt x="105" y="118"/>
                  </a:cubicBezTo>
                  <a:cubicBezTo>
                    <a:pt x="108" y="117"/>
                    <a:pt x="113" y="117"/>
                    <a:pt x="114" y="117"/>
                  </a:cubicBezTo>
                  <a:cubicBezTo>
                    <a:pt x="116" y="117"/>
                    <a:pt x="122" y="109"/>
                    <a:pt x="129" y="109"/>
                  </a:cubicBezTo>
                  <a:cubicBezTo>
                    <a:pt x="137" y="109"/>
                    <a:pt x="139" y="111"/>
                    <a:pt x="142" y="107"/>
                  </a:cubicBezTo>
                  <a:cubicBezTo>
                    <a:pt x="146" y="104"/>
                    <a:pt x="171" y="80"/>
                    <a:pt x="173" y="79"/>
                  </a:cubicBezTo>
                  <a:cubicBezTo>
                    <a:pt x="176" y="77"/>
                    <a:pt x="172" y="76"/>
                    <a:pt x="169" y="76"/>
                  </a:cubicBezTo>
                  <a:cubicBezTo>
                    <a:pt x="167" y="76"/>
                    <a:pt x="161" y="76"/>
                    <a:pt x="153" y="73"/>
                  </a:cubicBezTo>
                  <a:cubicBezTo>
                    <a:pt x="145" y="70"/>
                    <a:pt x="132" y="66"/>
                    <a:pt x="130" y="65"/>
                  </a:cubicBezTo>
                  <a:cubicBezTo>
                    <a:pt x="127" y="65"/>
                    <a:pt x="124" y="60"/>
                    <a:pt x="122" y="59"/>
                  </a:cubicBezTo>
                  <a:cubicBezTo>
                    <a:pt x="120" y="58"/>
                    <a:pt x="116" y="51"/>
                    <a:pt x="115" y="49"/>
                  </a:cubicBezTo>
                  <a:cubicBezTo>
                    <a:pt x="114" y="48"/>
                    <a:pt x="115" y="47"/>
                    <a:pt x="116" y="45"/>
                  </a:cubicBezTo>
                  <a:cubicBezTo>
                    <a:pt x="114" y="43"/>
                    <a:pt x="113" y="42"/>
                    <a:pt x="111" y="43"/>
                  </a:cubicBezTo>
                  <a:cubicBezTo>
                    <a:pt x="109" y="44"/>
                    <a:pt x="105" y="45"/>
                    <a:pt x="104" y="43"/>
                  </a:cubicBezTo>
                  <a:cubicBezTo>
                    <a:pt x="104" y="42"/>
                    <a:pt x="102" y="37"/>
                    <a:pt x="105" y="34"/>
                  </a:cubicBezTo>
                  <a:cubicBezTo>
                    <a:pt x="107" y="32"/>
                    <a:pt x="110" y="27"/>
                    <a:pt x="110" y="27"/>
                  </a:cubicBezTo>
                  <a:cubicBezTo>
                    <a:pt x="110" y="27"/>
                    <a:pt x="88" y="5"/>
                    <a:pt x="86" y="4"/>
                  </a:cubicBezTo>
                  <a:cubicBezTo>
                    <a:pt x="83" y="4"/>
                    <a:pt x="76" y="5"/>
                    <a:pt x="74" y="4"/>
                  </a:cubicBezTo>
                  <a:cubicBezTo>
                    <a:pt x="72" y="4"/>
                    <a:pt x="73" y="3"/>
                    <a:pt x="69" y="4"/>
                  </a:cubicBezTo>
                  <a:cubicBezTo>
                    <a:pt x="65" y="6"/>
                    <a:pt x="64" y="3"/>
                    <a:pt x="62" y="2"/>
                  </a:cubicBezTo>
                  <a:cubicBezTo>
                    <a:pt x="60" y="0"/>
                    <a:pt x="57" y="0"/>
                    <a:pt x="56" y="3"/>
                  </a:cubicBezTo>
                  <a:cubicBezTo>
                    <a:pt x="55" y="6"/>
                    <a:pt x="55" y="8"/>
                    <a:pt x="53" y="6"/>
                  </a:cubicBezTo>
                  <a:cubicBezTo>
                    <a:pt x="52" y="6"/>
                    <a:pt x="47" y="6"/>
                    <a:pt x="43" y="6"/>
                  </a:cubicBezTo>
                  <a:cubicBezTo>
                    <a:pt x="43" y="6"/>
                    <a:pt x="43" y="6"/>
                    <a:pt x="43" y="6"/>
                  </a:cubicBezTo>
                  <a:cubicBezTo>
                    <a:pt x="44" y="11"/>
                    <a:pt x="39" y="16"/>
                    <a:pt x="39" y="19"/>
                  </a:cubicBezTo>
                  <a:cubicBezTo>
                    <a:pt x="39" y="21"/>
                    <a:pt x="36" y="24"/>
                    <a:pt x="34" y="24"/>
                  </a:cubicBezTo>
                  <a:cubicBezTo>
                    <a:pt x="31" y="24"/>
                    <a:pt x="29" y="29"/>
                    <a:pt x="26" y="32"/>
                  </a:cubicBezTo>
                  <a:cubicBezTo>
                    <a:pt x="23" y="35"/>
                    <a:pt x="26" y="41"/>
                    <a:pt x="23" y="43"/>
                  </a:cubicBezTo>
                  <a:cubicBezTo>
                    <a:pt x="20" y="45"/>
                    <a:pt x="16" y="45"/>
                    <a:pt x="18" y="47"/>
                  </a:cubicBezTo>
                  <a:cubicBezTo>
                    <a:pt x="20" y="49"/>
                    <a:pt x="14" y="53"/>
                    <a:pt x="14" y="57"/>
                  </a:cubicBezTo>
                  <a:cubicBezTo>
                    <a:pt x="14" y="61"/>
                    <a:pt x="13" y="69"/>
                    <a:pt x="13" y="69"/>
                  </a:cubicBezTo>
                  <a:cubicBezTo>
                    <a:pt x="12" y="70"/>
                    <a:pt x="3" y="68"/>
                    <a:pt x="3" y="71"/>
                  </a:cubicBezTo>
                  <a:cubicBezTo>
                    <a:pt x="3"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46"/>
            <p:cNvSpPr>
              <a:spLocks/>
            </p:cNvSpPr>
            <p:nvPr userDrawn="1"/>
          </p:nvSpPr>
          <p:spPr bwMode="auto">
            <a:xfrm>
              <a:off x="-1551707" y="3544514"/>
              <a:ext cx="38594" cy="45590"/>
            </a:xfrm>
            <a:custGeom>
              <a:avLst/>
              <a:gdLst>
                <a:gd name="T0" fmla="*/ 15 w 18"/>
                <a:gd name="T1" fmla="*/ 9 h 20"/>
                <a:gd name="T2" fmla="*/ 9 w 18"/>
                <a:gd name="T3" fmla="*/ 0 h 20"/>
                <a:gd name="T4" fmla="*/ 9 w 18"/>
                <a:gd name="T5" fmla="*/ 2 h 20"/>
                <a:gd name="T6" fmla="*/ 0 w 18"/>
                <a:gd name="T7" fmla="*/ 18 h 20"/>
                <a:gd name="T8" fmla="*/ 6 w 18"/>
                <a:gd name="T9" fmla="*/ 20 h 20"/>
                <a:gd name="T10" fmla="*/ 15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5" y="9"/>
                  </a:moveTo>
                  <a:cubicBezTo>
                    <a:pt x="17" y="7"/>
                    <a:pt x="18" y="0"/>
                    <a:pt x="9" y="0"/>
                  </a:cubicBezTo>
                  <a:cubicBezTo>
                    <a:pt x="9" y="1"/>
                    <a:pt x="9" y="1"/>
                    <a:pt x="9" y="2"/>
                  </a:cubicBezTo>
                  <a:cubicBezTo>
                    <a:pt x="9" y="5"/>
                    <a:pt x="3" y="12"/>
                    <a:pt x="0" y="18"/>
                  </a:cubicBezTo>
                  <a:cubicBezTo>
                    <a:pt x="6" y="20"/>
                    <a:pt x="6" y="20"/>
                    <a:pt x="6" y="20"/>
                  </a:cubicBezTo>
                  <a:cubicBezTo>
                    <a:pt x="9" y="16"/>
                    <a:pt x="13" y="10"/>
                    <a:pt x="15"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47"/>
            <p:cNvSpPr>
              <a:spLocks/>
            </p:cNvSpPr>
            <p:nvPr userDrawn="1"/>
          </p:nvSpPr>
          <p:spPr bwMode="auto">
            <a:xfrm>
              <a:off x="-1538284" y="3473393"/>
              <a:ext cx="171152" cy="138593"/>
            </a:xfrm>
            <a:custGeom>
              <a:avLst/>
              <a:gdLst>
                <a:gd name="T0" fmla="*/ 9 w 80"/>
                <a:gd name="T1" fmla="*/ 39 h 59"/>
                <a:gd name="T2" fmla="*/ 0 w 80"/>
                <a:gd name="T3" fmla="*/ 50 h 59"/>
                <a:gd name="T4" fmla="*/ 0 w 80"/>
                <a:gd name="T5" fmla="*/ 50 h 59"/>
                <a:gd name="T6" fmla="*/ 1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5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0" y="50"/>
                    <a:pt x="0" y="50"/>
                    <a:pt x="0" y="50"/>
                  </a:cubicBezTo>
                  <a:cubicBezTo>
                    <a:pt x="1" y="54"/>
                    <a:pt x="1" y="54"/>
                    <a:pt x="1" y="54"/>
                  </a:cubicBezTo>
                  <a:cubicBezTo>
                    <a:pt x="12" y="59"/>
                    <a:pt x="12" y="59"/>
                    <a:pt x="12" y="59"/>
                  </a:cubicBezTo>
                  <a:cubicBezTo>
                    <a:pt x="12" y="59"/>
                    <a:pt x="20" y="54"/>
                    <a:pt x="23" y="54"/>
                  </a:cubicBezTo>
                  <a:cubicBezTo>
                    <a:pt x="26" y="53"/>
                    <a:pt x="63" y="35"/>
                    <a:pt x="63" y="35"/>
                  </a:cubicBezTo>
                  <a:cubicBezTo>
                    <a:pt x="63" y="35"/>
                    <a:pt x="66" y="30"/>
                    <a:pt x="66" y="29"/>
                  </a:cubicBezTo>
                  <a:cubicBezTo>
                    <a:pt x="65" y="27"/>
                    <a:pt x="65" y="22"/>
                    <a:pt x="67" y="20"/>
                  </a:cubicBezTo>
                  <a:cubicBezTo>
                    <a:pt x="69" y="18"/>
                    <a:pt x="64" y="15"/>
                    <a:pt x="66" y="11"/>
                  </a:cubicBezTo>
                  <a:cubicBezTo>
                    <a:pt x="67" y="8"/>
                    <a:pt x="73" y="6"/>
                    <a:pt x="73" y="6"/>
                  </a:cubicBezTo>
                  <a:cubicBezTo>
                    <a:pt x="80" y="1"/>
                    <a:pt x="80" y="1"/>
                    <a:pt x="80" y="1"/>
                  </a:cubicBezTo>
                  <a:cubicBezTo>
                    <a:pt x="75" y="0"/>
                    <a:pt x="75" y="0"/>
                    <a:pt x="75" y="0"/>
                  </a:cubicBezTo>
                  <a:cubicBezTo>
                    <a:pt x="75" y="0"/>
                    <a:pt x="69" y="2"/>
                    <a:pt x="63" y="2"/>
                  </a:cubicBezTo>
                  <a:cubicBezTo>
                    <a:pt x="56" y="1"/>
                    <a:pt x="54" y="6"/>
                    <a:pt x="47" y="6"/>
                  </a:cubicBezTo>
                  <a:cubicBezTo>
                    <a:pt x="40" y="6"/>
                    <a:pt x="35" y="8"/>
                    <a:pt x="34" y="6"/>
                  </a:cubicBezTo>
                  <a:cubicBezTo>
                    <a:pt x="32" y="4"/>
                    <a:pt x="31" y="5"/>
                    <a:pt x="26" y="7"/>
                  </a:cubicBezTo>
                  <a:cubicBezTo>
                    <a:pt x="21" y="9"/>
                    <a:pt x="18" y="9"/>
                    <a:pt x="16" y="7"/>
                  </a:cubicBezTo>
                  <a:cubicBezTo>
                    <a:pt x="13" y="5"/>
                    <a:pt x="11" y="7"/>
                    <a:pt x="11" y="10"/>
                  </a:cubicBezTo>
                  <a:cubicBezTo>
                    <a:pt x="11" y="12"/>
                    <a:pt x="11" y="16"/>
                    <a:pt x="4" y="17"/>
                  </a:cubicBezTo>
                  <a:cubicBezTo>
                    <a:pt x="4" y="19"/>
                    <a:pt x="3" y="21"/>
                    <a:pt x="4" y="22"/>
                  </a:cubicBezTo>
                  <a:cubicBezTo>
                    <a:pt x="6" y="25"/>
                    <a:pt x="4" y="27"/>
                    <a:pt x="3" y="30"/>
                  </a:cubicBezTo>
                  <a:cubicBezTo>
                    <a:pt x="12"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4" name="Freeform 48"/>
            <p:cNvSpPr>
              <a:spLocks/>
            </p:cNvSpPr>
            <p:nvPr userDrawn="1"/>
          </p:nvSpPr>
          <p:spPr bwMode="auto">
            <a:xfrm>
              <a:off x="708503" y="3444216"/>
              <a:ext cx="97322" cy="118534"/>
            </a:xfrm>
            <a:custGeom>
              <a:avLst/>
              <a:gdLst>
                <a:gd name="T0" fmla="*/ 11 w 45"/>
                <a:gd name="T1" fmla="*/ 4 h 51"/>
                <a:gd name="T2" fmla="*/ 4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4" y="9"/>
                  </a:cubicBezTo>
                  <a:cubicBezTo>
                    <a:pt x="6" y="11"/>
                    <a:pt x="5" y="14"/>
                    <a:pt x="8" y="15"/>
                  </a:cubicBezTo>
                  <a:cubicBezTo>
                    <a:pt x="11" y="15"/>
                    <a:pt x="11" y="20"/>
                    <a:pt x="7" y="19"/>
                  </a:cubicBezTo>
                  <a:cubicBezTo>
                    <a:pt x="3" y="19"/>
                    <a:pt x="3" y="24"/>
                    <a:pt x="7" y="29"/>
                  </a:cubicBezTo>
                  <a:cubicBezTo>
                    <a:pt x="10" y="34"/>
                    <a:pt x="0" y="40"/>
                    <a:pt x="3" y="42"/>
                  </a:cubicBezTo>
                  <a:cubicBezTo>
                    <a:pt x="6" y="45"/>
                    <a:pt x="3" y="48"/>
                    <a:pt x="5" y="50"/>
                  </a:cubicBezTo>
                  <a:cubicBezTo>
                    <a:pt x="6" y="51"/>
                    <a:pt x="20" y="49"/>
                    <a:pt x="27" y="43"/>
                  </a:cubicBezTo>
                  <a:cubicBezTo>
                    <a:pt x="33" y="37"/>
                    <a:pt x="35" y="38"/>
                    <a:pt x="38" y="38"/>
                  </a:cubicBezTo>
                  <a:cubicBezTo>
                    <a:pt x="41" y="39"/>
                    <a:pt x="45" y="36"/>
                    <a:pt x="43" y="34"/>
                  </a:cubicBezTo>
                  <a:cubicBezTo>
                    <a:pt x="41" y="31"/>
                    <a:pt x="39" y="25"/>
                    <a:pt x="40" y="18"/>
                  </a:cubicBezTo>
                  <a:cubicBezTo>
                    <a:pt x="40" y="14"/>
                    <a:pt x="34" y="6"/>
                    <a:pt x="28" y="0"/>
                  </a:cubicBezTo>
                  <a:cubicBezTo>
                    <a:pt x="26" y="1"/>
                    <a:pt x="24"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49"/>
            <p:cNvSpPr>
              <a:spLocks/>
            </p:cNvSpPr>
            <p:nvPr userDrawn="1"/>
          </p:nvSpPr>
          <p:spPr bwMode="auto">
            <a:xfrm>
              <a:off x="-231154" y="3779756"/>
              <a:ext cx="110745" cy="149534"/>
            </a:xfrm>
            <a:custGeom>
              <a:avLst/>
              <a:gdLst>
                <a:gd name="T0" fmla="*/ 52 w 52"/>
                <a:gd name="T1" fmla="*/ 54 h 64"/>
                <a:gd name="T2" fmla="*/ 48 w 52"/>
                <a:gd name="T3" fmla="*/ 33 h 64"/>
                <a:gd name="T4" fmla="*/ 39 w 52"/>
                <a:gd name="T5" fmla="*/ 41 h 64"/>
                <a:gd name="T6" fmla="*/ 40 w 52"/>
                <a:gd name="T7" fmla="*/ 30 h 64"/>
                <a:gd name="T8" fmla="*/ 49 w 52"/>
                <a:gd name="T9" fmla="*/ 19 h 64"/>
                <a:gd name="T10" fmla="*/ 41 w 52"/>
                <a:gd name="T11" fmla="*/ 16 h 64"/>
                <a:gd name="T12" fmla="*/ 28 w 52"/>
                <a:gd name="T13" fmla="*/ 17 h 64"/>
                <a:gd name="T14" fmla="*/ 22 w 52"/>
                <a:gd name="T15" fmla="*/ 11 h 64"/>
                <a:gd name="T16" fmla="*/ 14 w 52"/>
                <a:gd name="T17" fmla="*/ 6 h 64"/>
                <a:gd name="T18" fmla="*/ 4 w 52"/>
                <a:gd name="T19" fmla="*/ 6 h 64"/>
                <a:gd name="T20" fmla="*/ 12 w 52"/>
                <a:gd name="T21" fmla="*/ 15 h 64"/>
                <a:gd name="T22" fmla="*/ 6 w 52"/>
                <a:gd name="T23" fmla="*/ 19 h 64"/>
                <a:gd name="T24" fmla="*/ 9 w 52"/>
                <a:gd name="T25" fmla="*/ 35 h 64"/>
                <a:gd name="T26" fmla="*/ 13 w 52"/>
                <a:gd name="T27" fmla="*/ 55 h 64"/>
                <a:gd name="T28" fmla="*/ 21 w 52"/>
                <a:gd name="T29" fmla="*/ 53 h 64"/>
                <a:gd name="T30" fmla="*/ 30 w 52"/>
                <a:gd name="T31" fmla="*/ 49 h 64"/>
                <a:gd name="T32" fmla="*/ 37 w 52"/>
                <a:gd name="T33" fmla="*/ 44 h 64"/>
                <a:gd name="T34" fmla="*/ 43 w 52"/>
                <a:gd name="T35" fmla="*/ 58 h 64"/>
                <a:gd name="T36" fmla="*/ 45 w 52"/>
                <a:gd name="T37" fmla="*/ 64 h 64"/>
                <a:gd name="T38" fmla="*/ 49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8" y="33"/>
                  </a:cubicBezTo>
                  <a:cubicBezTo>
                    <a:pt x="46" y="33"/>
                    <a:pt x="43" y="42"/>
                    <a:pt x="39" y="41"/>
                  </a:cubicBezTo>
                  <a:cubicBezTo>
                    <a:pt x="36" y="41"/>
                    <a:pt x="36" y="30"/>
                    <a:pt x="40" y="30"/>
                  </a:cubicBezTo>
                  <a:cubicBezTo>
                    <a:pt x="44" y="30"/>
                    <a:pt x="49" y="21"/>
                    <a:pt x="49" y="19"/>
                  </a:cubicBezTo>
                  <a:cubicBezTo>
                    <a:pt x="49" y="16"/>
                    <a:pt x="45" y="16"/>
                    <a:pt x="41" y="16"/>
                  </a:cubicBezTo>
                  <a:cubicBezTo>
                    <a:pt x="37" y="16"/>
                    <a:pt x="28" y="17"/>
                    <a:pt x="28" y="17"/>
                  </a:cubicBezTo>
                  <a:cubicBezTo>
                    <a:pt x="28" y="17"/>
                    <a:pt x="22" y="15"/>
                    <a:pt x="22" y="11"/>
                  </a:cubicBezTo>
                  <a:cubicBezTo>
                    <a:pt x="22" y="8"/>
                    <a:pt x="20" y="6"/>
                    <a:pt x="14" y="6"/>
                  </a:cubicBezTo>
                  <a:cubicBezTo>
                    <a:pt x="9" y="6"/>
                    <a:pt x="9" y="0"/>
                    <a:pt x="4" y="6"/>
                  </a:cubicBezTo>
                  <a:cubicBezTo>
                    <a:pt x="0" y="11"/>
                    <a:pt x="14" y="11"/>
                    <a:pt x="12" y="15"/>
                  </a:cubicBezTo>
                  <a:cubicBezTo>
                    <a:pt x="11" y="19"/>
                    <a:pt x="7" y="16"/>
                    <a:pt x="6" y="19"/>
                  </a:cubicBezTo>
                  <a:cubicBezTo>
                    <a:pt x="5" y="22"/>
                    <a:pt x="7" y="31"/>
                    <a:pt x="9" y="35"/>
                  </a:cubicBezTo>
                  <a:cubicBezTo>
                    <a:pt x="10" y="39"/>
                    <a:pt x="13" y="48"/>
                    <a:pt x="13" y="55"/>
                  </a:cubicBezTo>
                  <a:cubicBezTo>
                    <a:pt x="16" y="55"/>
                    <a:pt x="18" y="53"/>
                    <a:pt x="21" y="53"/>
                  </a:cubicBezTo>
                  <a:cubicBezTo>
                    <a:pt x="24" y="53"/>
                    <a:pt x="30" y="53"/>
                    <a:pt x="30" y="49"/>
                  </a:cubicBezTo>
                  <a:cubicBezTo>
                    <a:pt x="30" y="45"/>
                    <a:pt x="35" y="43"/>
                    <a:pt x="37" y="44"/>
                  </a:cubicBezTo>
                  <a:cubicBezTo>
                    <a:pt x="39" y="45"/>
                    <a:pt x="43" y="54"/>
                    <a:pt x="43" y="58"/>
                  </a:cubicBezTo>
                  <a:cubicBezTo>
                    <a:pt x="43" y="60"/>
                    <a:pt x="44" y="62"/>
                    <a:pt x="45" y="64"/>
                  </a:cubicBezTo>
                  <a:cubicBezTo>
                    <a:pt x="47" y="62"/>
                    <a:pt x="49" y="61"/>
                    <a:pt x="49" y="61"/>
                  </a:cubicBezTo>
                  <a:cubicBezTo>
                    <a:pt x="49" y="61"/>
                    <a:pt x="51"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Freeform 50"/>
            <p:cNvSpPr>
              <a:spLocks/>
            </p:cNvSpPr>
            <p:nvPr userDrawn="1"/>
          </p:nvSpPr>
          <p:spPr bwMode="auto">
            <a:xfrm>
              <a:off x="-709373" y="3528101"/>
              <a:ext cx="696353" cy="740377"/>
            </a:xfrm>
            <a:custGeom>
              <a:avLst/>
              <a:gdLst>
                <a:gd name="T0" fmla="*/ 229 w 325"/>
                <a:gd name="T1" fmla="*/ 127 h 318"/>
                <a:gd name="T2" fmla="*/ 227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2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89 w 325"/>
                <a:gd name="T41" fmla="*/ 103 h 318"/>
                <a:gd name="T42" fmla="*/ 172 w 325"/>
                <a:gd name="T43" fmla="*/ 99 h 318"/>
                <a:gd name="T44" fmla="*/ 153 w 325"/>
                <a:gd name="T45" fmla="*/ 89 h 318"/>
                <a:gd name="T46" fmla="*/ 138 w 325"/>
                <a:gd name="T47" fmla="*/ 81 h 318"/>
                <a:gd name="T48" fmla="*/ 146 w 325"/>
                <a:gd name="T49" fmla="*/ 66 h 318"/>
                <a:gd name="T50" fmla="*/ 134 w 325"/>
                <a:gd name="T51" fmla="*/ 56 h 318"/>
                <a:gd name="T52" fmla="*/ 120 w 325"/>
                <a:gd name="T53" fmla="*/ 41 h 318"/>
                <a:gd name="T54" fmla="*/ 129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0 w 325"/>
                <a:gd name="T71" fmla="*/ 68 h 318"/>
                <a:gd name="T72" fmla="*/ 46 w 325"/>
                <a:gd name="T73" fmla="*/ 85 h 318"/>
                <a:gd name="T74" fmla="*/ 32 w 325"/>
                <a:gd name="T75" fmla="*/ 94 h 318"/>
                <a:gd name="T76" fmla="*/ 14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8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3" y="119"/>
                    <a:pt x="227" y="114"/>
                  </a:cubicBezTo>
                  <a:cubicBezTo>
                    <a:pt x="232" y="108"/>
                    <a:pt x="232" y="114"/>
                    <a:pt x="237"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7" y="138"/>
                    <a:pt x="263" y="138"/>
                  </a:cubicBezTo>
                  <a:cubicBezTo>
                    <a:pt x="259" y="138"/>
                    <a:pt x="259" y="149"/>
                    <a:pt x="262" y="149"/>
                  </a:cubicBezTo>
                  <a:cubicBezTo>
                    <a:pt x="266" y="150"/>
                    <a:pt x="269" y="141"/>
                    <a:pt x="271" y="141"/>
                  </a:cubicBezTo>
                  <a:cubicBezTo>
                    <a:pt x="272" y="141"/>
                    <a:pt x="273" y="151"/>
                    <a:pt x="275" y="162"/>
                  </a:cubicBezTo>
                  <a:cubicBezTo>
                    <a:pt x="276" y="161"/>
                    <a:pt x="277" y="161"/>
                    <a:pt x="277" y="161"/>
                  </a:cubicBezTo>
                  <a:cubicBezTo>
                    <a:pt x="280" y="161"/>
                    <a:pt x="279" y="152"/>
                    <a:pt x="280" y="149"/>
                  </a:cubicBezTo>
                  <a:cubicBezTo>
                    <a:pt x="282" y="147"/>
                    <a:pt x="281" y="138"/>
                    <a:pt x="283" y="138"/>
                  </a:cubicBezTo>
                  <a:cubicBezTo>
                    <a:pt x="284" y="138"/>
                    <a:pt x="292" y="141"/>
                    <a:pt x="292" y="139"/>
                  </a:cubicBezTo>
                  <a:cubicBezTo>
                    <a:pt x="291" y="137"/>
                    <a:pt x="297" y="129"/>
                    <a:pt x="296" y="126"/>
                  </a:cubicBezTo>
                  <a:cubicBezTo>
                    <a:pt x="295" y="122"/>
                    <a:pt x="299" y="117"/>
                    <a:pt x="299" y="112"/>
                  </a:cubicBezTo>
                  <a:cubicBezTo>
                    <a:pt x="299" y="108"/>
                    <a:pt x="304" y="106"/>
                    <a:pt x="307" y="104"/>
                  </a:cubicBezTo>
                  <a:cubicBezTo>
                    <a:pt x="310"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3" y="80"/>
                    <a:pt x="298" y="75"/>
                    <a:pt x="292" y="78"/>
                  </a:cubicBezTo>
                  <a:cubicBezTo>
                    <a:pt x="286" y="81"/>
                    <a:pt x="285" y="85"/>
                    <a:pt x="282" y="84"/>
                  </a:cubicBezTo>
                  <a:cubicBezTo>
                    <a:pt x="280" y="84"/>
                    <a:pt x="280" y="86"/>
                    <a:pt x="278" y="88"/>
                  </a:cubicBezTo>
                  <a:cubicBezTo>
                    <a:pt x="275" y="91"/>
                    <a:pt x="274" y="93"/>
                    <a:pt x="272" y="93"/>
                  </a:cubicBezTo>
                  <a:cubicBezTo>
                    <a:pt x="271" y="93"/>
                    <a:pt x="266" y="95"/>
                    <a:pt x="266" y="95"/>
                  </a:cubicBezTo>
                  <a:cubicBezTo>
                    <a:pt x="266" y="95"/>
                    <a:pt x="269" y="102"/>
                    <a:pt x="268" y="105"/>
                  </a:cubicBezTo>
                  <a:cubicBezTo>
                    <a:pt x="266" y="108"/>
                    <a:pt x="261" y="105"/>
                    <a:pt x="256" y="106"/>
                  </a:cubicBezTo>
                  <a:cubicBezTo>
                    <a:pt x="251" y="107"/>
                    <a:pt x="249" y="104"/>
                    <a:pt x="245" y="105"/>
                  </a:cubicBezTo>
                  <a:cubicBezTo>
                    <a:pt x="241" y="106"/>
                    <a:pt x="239" y="103"/>
                    <a:pt x="237" y="103"/>
                  </a:cubicBezTo>
                  <a:cubicBezTo>
                    <a:pt x="235" y="104"/>
                    <a:pt x="233" y="100"/>
                    <a:pt x="233" y="96"/>
                  </a:cubicBezTo>
                  <a:cubicBezTo>
                    <a:pt x="234" y="93"/>
                    <a:pt x="232" y="88"/>
                    <a:pt x="230" y="91"/>
                  </a:cubicBezTo>
                  <a:cubicBezTo>
                    <a:pt x="228" y="93"/>
                    <a:pt x="225" y="92"/>
                    <a:pt x="225" y="96"/>
                  </a:cubicBezTo>
                  <a:cubicBezTo>
                    <a:pt x="225" y="100"/>
                    <a:pt x="227" y="104"/>
                    <a:pt x="225" y="107"/>
                  </a:cubicBezTo>
                  <a:cubicBezTo>
                    <a:pt x="222" y="109"/>
                    <a:pt x="207" y="111"/>
                    <a:pt x="204" y="109"/>
                  </a:cubicBezTo>
                  <a:cubicBezTo>
                    <a:pt x="202" y="106"/>
                    <a:pt x="190" y="105"/>
                    <a:pt x="189" y="103"/>
                  </a:cubicBezTo>
                  <a:cubicBezTo>
                    <a:pt x="189" y="101"/>
                    <a:pt x="185" y="97"/>
                    <a:pt x="183" y="97"/>
                  </a:cubicBezTo>
                  <a:cubicBezTo>
                    <a:pt x="181" y="97"/>
                    <a:pt x="174" y="100"/>
                    <a:pt x="172" y="99"/>
                  </a:cubicBezTo>
                  <a:cubicBezTo>
                    <a:pt x="170" y="97"/>
                    <a:pt x="165" y="94"/>
                    <a:pt x="162" y="94"/>
                  </a:cubicBezTo>
                  <a:cubicBezTo>
                    <a:pt x="159" y="93"/>
                    <a:pt x="154" y="91"/>
                    <a:pt x="153"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0" y="61"/>
                    <a:pt x="140" y="61"/>
                  </a:cubicBezTo>
                  <a:cubicBezTo>
                    <a:pt x="140" y="61"/>
                    <a:pt x="137" y="56"/>
                    <a:pt x="134" y="56"/>
                  </a:cubicBezTo>
                  <a:cubicBezTo>
                    <a:pt x="130" y="56"/>
                    <a:pt x="127" y="50"/>
                    <a:pt x="124" y="49"/>
                  </a:cubicBezTo>
                  <a:cubicBezTo>
                    <a:pt x="121" y="49"/>
                    <a:pt x="122" y="43"/>
                    <a:pt x="120" y="41"/>
                  </a:cubicBezTo>
                  <a:cubicBezTo>
                    <a:pt x="118" y="39"/>
                    <a:pt x="119" y="33"/>
                    <a:pt x="123" y="36"/>
                  </a:cubicBezTo>
                  <a:cubicBezTo>
                    <a:pt x="126" y="39"/>
                    <a:pt x="132" y="36"/>
                    <a:pt x="129" y="32"/>
                  </a:cubicBezTo>
                  <a:cubicBezTo>
                    <a:pt x="127" y="28"/>
                    <a:pt x="123" y="25"/>
                    <a:pt x="123" y="23"/>
                  </a:cubicBezTo>
                  <a:cubicBezTo>
                    <a:pt x="123" y="21"/>
                    <a:pt x="126" y="14"/>
                    <a:pt x="123" y="13"/>
                  </a:cubicBezTo>
                  <a:cubicBezTo>
                    <a:pt x="119" y="11"/>
                    <a:pt x="117" y="8"/>
                    <a:pt x="116" y="5"/>
                  </a:cubicBezTo>
                  <a:cubicBezTo>
                    <a:pt x="115" y="2"/>
                    <a:pt x="111" y="0"/>
                    <a:pt x="111" y="0"/>
                  </a:cubicBezTo>
                  <a:cubicBezTo>
                    <a:pt x="106" y="1"/>
                    <a:pt x="106" y="1"/>
                    <a:pt x="106" y="1"/>
                  </a:cubicBezTo>
                  <a:cubicBezTo>
                    <a:pt x="106" y="1"/>
                    <a:pt x="104" y="7"/>
                    <a:pt x="102" y="8"/>
                  </a:cubicBezTo>
                  <a:cubicBezTo>
                    <a:pt x="100" y="9"/>
                    <a:pt x="94" y="10"/>
                    <a:pt x="90" y="13"/>
                  </a:cubicBezTo>
                  <a:cubicBezTo>
                    <a:pt x="87" y="15"/>
                    <a:pt x="78" y="10"/>
                    <a:pt x="73" y="10"/>
                  </a:cubicBezTo>
                  <a:cubicBezTo>
                    <a:pt x="68" y="10"/>
                    <a:pt x="65" y="14"/>
                    <a:pt x="67" y="16"/>
                  </a:cubicBezTo>
                  <a:cubicBezTo>
                    <a:pt x="69" y="17"/>
                    <a:pt x="69" y="26"/>
                    <a:pt x="69" y="26"/>
                  </a:cubicBezTo>
                  <a:cubicBezTo>
                    <a:pt x="69" y="26"/>
                    <a:pt x="71" y="37"/>
                    <a:pt x="76" y="36"/>
                  </a:cubicBezTo>
                  <a:cubicBezTo>
                    <a:pt x="80" y="35"/>
                    <a:pt x="85" y="40"/>
                    <a:pt x="81" y="41"/>
                  </a:cubicBezTo>
                  <a:cubicBezTo>
                    <a:pt x="77" y="42"/>
                    <a:pt x="76" y="45"/>
                    <a:pt x="75" y="49"/>
                  </a:cubicBezTo>
                  <a:cubicBezTo>
                    <a:pt x="75" y="52"/>
                    <a:pt x="76" y="56"/>
                    <a:pt x="73" y="57"/>
                  </a:cubicBezTo>
                  <a:cubicBezTo>
                    <a:pt x="70" y="57"/>
                    <a:pt x="67" y="58"/>
                    <a:pt x="67" y="63"/>
                  </a:cubicBezTo>
                  <a:cubicBezTo>
                    <a:pt x="67" y="68"/>
                    <a:pt x="61" y="66"/>
                    <a:pt x="60" y="68"/>
                  </a:cubicBezTo>
                  <a:cubicBezTo>
                    <a:pt x="59" y="70"/>
                    <a:pt x="57" y="78"/>
                    <a:pt x="56" y="80"/>
                  </a:cubicBezTo>
                  <a:cubicBezTo>
                    <a:pt x="54" y="81"/>
                    <a:pt x="47" y="81"/>
                    <a:pt x="46" y="85"/>
                  </a:cubicBezTo>
                  <a:cubicBezTo>
                    <a:pt x="46" y="89"/>
                    <a:pt x="42" y="94"/>
                    <a:pt x="40" y="93"/>
                  </a:cubicBezTo>
                  <a:cubicBezTo>
                    <a:pt x="37" y="93"/>
                    <a:pt x="33" y="91"/>
                    <a:pt x="32" y="94"/>
                  </a:cubicBezTo>
                  <a:cubicBezTo>
                    <a:pt x="30" y="96"/>
                    <a:pt x="24" y="91"/>
                    <a:pt x="23" y="93"/>
                  </a:cubicBezTo>
                  <a:cubicBezTo>
                    <a:pt x="22" y="94"/>
                    <a:pt x="14" y="100"/>
                    <a:pt x="14" y="103"/>
                  </a:cubicBezTo>
                  <a:cubicBezTo>
                    <a:pt x="14" y="106"/>
                    <a:pt x="22" y="106"/>
                    <a:pt x="22" y="111"/>
                  </a:cubicBezTo>
                  <a:cubicBezTo>
                    <a:pt x="21" y="115"/>
                    <a:pt x="24" y="120"/>
                    <a:pt x="27" y="122"/>
                  </a:cubicBezTo>
                  <a:cubicBezTo>
                    <a:pt x="29" y="124"/>
                    <a:pt x="33" y="129"/>
                    <a:pt x="31" y="132"/>
                  </a:cubicBezTo>
                  <a:cubicBezTo>
                    <a:pt x="29" y="134"/>
                    <a:pt x="26" y="135"/>
                    <a:pt x="22" y="134"/>
                  </a:cubicBezTo>
                  <a:cubicBezTo>
                    <a:pt x="18" y="133"/>
                    <a:pt x="18" y="135"/>
                    <a:pt x="11" y="134"/>
                  </a:cubicBezTo>
                  <a:cubicBezTo>
                    <a:pt x="4" y="133"/>
                    <a:pt x="3" y="138"/>
                    <a:pt x="1" y="141"/>
                  </a:cubicBezTo>
                  <a:cubicBezTo>
                    <a:pt x="0" y="141"/>
                    <a:pt x="0" y="141"/>
                    <a:pt x="0" y="142"/>
                  </a:cubicBezTo>
                  <a:cubicBezTo>
                    <a:pt x="3" y="144"/>
                    <a:pt x="5" y="149"/>
                    <a:pt x="11" y="151"/>
                  </a:cubicBezTo>
                  <a:cubicBezTo>
                    <a:pt x="17" y="153"/>
                    <a:pt x="23" y="147"/>
                    <a:pt x="23" y="152"/>
                  </a:cubicBezTo>
                  <a:cubicBezTo>
                    <a:pt x="23" y="156"/>
                    <a:pt x="7" y="155"/>
                    <a:pt x="7" y="157"/>
                  </a:cubicBezTo>
                  <a:cubicBezTo>
                    <a:pt x="7" y="158"/>
                    <a:pt x="23" y="177"/>
                    <a:pt x="32" y="175"/>
                  </a:cubicBezTo>
                  <a:cubicBezTo>
                    <a:pt x="40" y="174"/>
                    <a:pt x="47" y="165"/>
                    <a:pt x="44" y="164"/>
                  </a:cubicBezTo>
                  <a:cubicBezTo>
                    <a:pt x="42" y="163"/>
                    <a:pt x="46" y="158"/>
                    <a:pt x="48" y="159"/>
                  </a:cubicBezTo>
                  <a:cubicBezTo>
                    <a:pt x="50" y="160"/>
                    <a:pt x="48" y="168"/>
                    <a:pt x="51" y="170"/>
                  </a:cubicBezTo>
                  <a:cubicBezTo>
                    <a:pt x="53" y="172"/>
                    <a:pt x="52" y="175"/>
                    <a:pt x="51" y="180"/>
                  </a:cubicBezTo>
                  <a:cubicBezTo>
                    <a:pt x="49" y="184"/>
                    <a:pt x="52" y="193"/>
                    <a:pt x="53" y="198"/>
                  </a:cubicBezTo>
                  <a:cubicBezTo>
                    <a:pt x="53" y="203"/>
                    <a:pt x="57" y="210"/>
                    <a:pt x="58" y="217"/>
                  </a:cubicBezTo>
                  <a:cubicBezTo>
                    <a:pt x="59" y="225"/>
                    <a:pt x="64" y="238"/>
                    <a:pt x="69" y="246"/>
                  </a:cubicBezTo>
                  <a:cubicBezTo>
                    <a:pt x="74" y="254"/>
                    <a:pt x="77" y="270"/>
                    <a:pt x="81" y="274"/>
                  </a:cubicBezTo>
                  <a:cubicBezTo>
                    <a:pt x="84" y="278"/>
                    <a:pt x="92" y="290"/>
                    <a:pt x="92" y="297"/>
                  </a:cubicBezTo>
                  <a:cubicBezTo>
                    <a:pt x="92" y="304"/>
                    <a:pt x="100" y="314"/>
                    <a:pt x="103" y="316"/>
                  </a:cubicBezTo>
                  <a:cubicBezTo>
                    <a:pt x="106" y="318"/>
                    <a:pt x="112" y="314"/>
                    <a:pt x="114" y="309"/>
                  </a:cubicBezTo>
                  <a:cubicBezTo>
                    <a:pt x="115" y="305"/>
                    <a:pt x="124" y="303"/>
                    <a:pt x="125" y="299"/>
                  </a:cubicBezTo>
                  <a:cubicBezTo>
                    <a:pt x="125" y="296"/>
                    <a:pt x="126" y="292"/>
                    <a:pt x="129" y="292"/>
                  </a:cubicBezTo>
                  <a:cubicBezTo>
                    <a:pt x="132" y="292"/>
                    <a:pt x="132" y="289"/>
                    <a:pt x="132" y="284"/>
                  </a:cubicBezTo>
                  <a:cubicBezTo>
                    <a:pt x="132" y="280"/>
                    <a:pt x="133" y="274"/>
                    <a:pt x="136" y="271"/>
                  </a:cubicBezTo>
                  <a:cubicBezTo>
                    <a:pt x="139" y="267"/>
                    <a:pt x="139" y="257"/>
                    <a:pt x="137" y="253"/>
                  </a:cubicBezTo>
                  <a:cubicBezTo>
                    <a:pt x="135" y="249"/>
                    <a:pt x="137" y="243"/>
                    <a:pt x="138" y="239"/>
                  </a:cubicBezTo>
                  <a:cubicBezTo>
                    <a:pt x="140" y="235"/>
                    <a:pt x="139" y="231"/>
                    <a:pt x="143" y="230"/>
                  </a:cubicBezTo>
                  <a:cubicBezTo>
                    <a:pt x="146" y="230"/>
                    <a:pt x="151" y="227"/>
                    <a:pt x="154" y="223"/>
                  </a:cubicBezTo>
                  <a:cubicBezTo>
                    <a:pt x="158" y="219"/>
                    <a:pt x="168" y="213"/>
                    <a:pt x="172" y="210"/>
                  </a:cubicBezTo>
                  <a:cubicBezTo>
                    <a:pt x="176" y="207"/>
                    <a:pt x="187" y="198"/>
                    <a:pt x="191" y="192"/>
                  </a:cubicBezTo>
                  <a:cubicBezTo>
                    <a:pt x="194" y="187"/>
                    <a:pt x="204" y="185"/>
                    <a:pt x="208" y="181"/>
                  </a:cubicBezTo>
                  <a:cubicBezTo>
                    <a:pt x="213" y="177"/>
                    <a:pt x="211" y="175"/>
                    <a:pt x="212" y="170"/>
                  </a:cubicBezTo>
                  <a:cubicBezTo>
                    <a:pt x="213" y="165"/>
                    <a:pt x="227" y="163"/>
                    <a:pt x="233" y="163"/>
                  </a:cubicBezTo>
                  <a:cubicBezTo>
                    <a:pt x="234" y="163"/>
                    <a:pt x="235" y="163"/>
                    <a:pt x="236" y="163"/>
                  </a:cubicBezTo>
                  <a:cubicBezTo>
                    <a:pt x="236" y="156"/>
                    <a:pt x="233"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51"/>
            <p:cNvSpPr>
              <a:spLocks/>
            </p:cNvSpPr>
            <p:nvPr userDrawn="1"/>
          </p:nvSpPr>
          <p:spPr bwMode="auto">
            <a:xfrm>
              <a:off x="-229477" y="3010202"/>
              <a:ext cx="786963"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6 w 367"/>
                <a:gd name="T17" fmla="*/ 27 h 147"/>
                <a:gd name="T18" fmla="*/ 185 w 367"/>
                <a:gd name="T19" fmla="*/ 26 h 147"/>
                <a:gd name="T20" fmla="*/ 166 w 367"/>
                <a:gd name="T21" fmla="*/ 27 h 147"/>
                <a:gd name="T22" fmla="*/ 158 w 367"/>
                <a:gd name="T23" fmla="*/ 12 h 147"/>
                <a:gd name="T24" fmla="*/ 138 w 367"/>
                <a:gd name="T25" fmla="*/ 6 h 147"/>
                <a:gd name="T26" fmla="*/ 122 w 367"/>
                <a:gd name="T27" fmla="*/ 1 h 147"/>
                <a:gd name="T28" fmla="*/ 111 w 367"/>
                <a:gd name="T29" fmla="*/ 8 h 147"/>
                <a:gd name="T30" fmla="*/ 111 w 367"/>
                <a:gd name="T31" fmla="*/ 23 h 147"/>
                <a:gd name="T32" fmla="*/ 101 w 367"/>
                <a:gd name="T33" fmla="*/ 34 h 147"/>
                <a:gd name="T34" fmla="*/ 83 w 367"/>
                <a:gd name="T35" fmla="*/ 32 h 147"/>
                <a:gd name="T36" fmla="*/ 70 w 367"/>
                <a:gd name="T37" fmla="*/ 23 h 147"/>
                <a:gd name="T38" fmla="*/ 45 w 367"/>
                <a:gd name="T39" fmla="*/ 21 h 147"/>
                <a:gd name="T40" fmla="*/ 30 w 367"/>
                <a:gd name="T41" fmla="*/ 29 h 147"/>
                <a:gd name="T42" fmla="*/ 10 w 367"/>
                <a:gd name="T43" fmla="*/ 38 h 147"/>
                <a:gd name="T44" fmla="*/ 0 w 367"/>
                <a:gd name="T45" fmla="*/ 42 h 147"/>
                <a:gd name="T46" fmla="*/ 9 w 367"/>
                <a:gd name="T47" fmla="*/ 53 h 147"/>
                <a:gd name="T48" fmla="*/ 29 w 367"/>
                <a:gd name="T49" fmla="*/ 66 h 147"/>
                <a:gd name="T50" fmla="*/ 35 w 367"/>
                <a:gd name="T51" fmla="*/ 85 h 147"/>
                <a:gd name="T52" fmla="*/ 58 w 367"/>
                <a:gd name="T53" fmla="*/ 100 h 147"/>
                <a:gd name="T54" fmla="*/ 75 w 367"/>
                <a:gd name="T55" fmla="*/ 110 h 147"/>
                <a:gd name="T56" fmla="*/ 90 w 367"/>
                <a:gd name="T57" fmla="*/ 130 h 147"/>
                <a:gd name="T58" fmla="*/ 133 w 367"/>
                <a:gd name="T59" fmla="*/ 132 h 147"/>
                <a:gd name="T60" fmla="*/ 167 w 367"/>
                <a:gd name="T61" fmla="*/ 139 h 147"/>
                <a:gd name="T62" fmla="*/ 188 w 367"/>
                <a:gd name="T63" fmla="*/ 146 h 147"/>
                <a:gd name="T64" fmla="*/ 235 w 367"/>
                <a:gd name="T65" fmla="*/ 135 h 147"/>
                <a:gd name="T66" fmla="*/ 270 w 367"/>
                <a:gd name="T67" fmla="*/ 117 h 147"/>
                <a:gd name="T68" fmla="*/ 278 w 367"/>
                <a:gd name="T69" fmla="*/ 101 h 147"/>
                <a:gd name="T70" fmla="*/ 314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7" y="57"/>
                    <a:pt x="341" y="60"/>
                    <a:pt x="340" y="63"/>
                  </a:cubicBezTo>
                  <a:cubicBezTo>
                    <a:pt x="338" y="67"/>
                    <a:pt x="335"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5" y="32"/>
                    <a:pt x="322" y="31"/>
                    <a:pt x="320" y="32"/>
                  </a:cubicBezTo>
                  <a:cubicBezTo>
                    <a:pt x="317" y="33"/>
                    <a:pt x="310" y="32"/>
                    <a:pt x="310" y="30"/>
                  </a:cubicBezTo>
                  <a:cubicBezTo>
                    <a:pt x="309" y="28"/>
                    <a:pt x="298" y="27"/>
                    <a:pt x="295" y="29"/>
                  </a:cubicBezTo>
                  <a:cubicBezTo>
                    <a:pt x="292" y="31"/>
                    <a:pt x="286" y="33"/>
                    <a:pt x="286" y="35"/>
                  </a:cubicBezTo>
                  <a:cubicBezTo>
                    <a:pt x="286" y="37"/>
                    <a:pt x="279" y="37"/>
                    <a:pt x="277" y="38"/>
                  </a:cubicBezTo>
                  <a:cubicBezTo>
                    <a:pt x="274" y="40"/>
                    <a:pt x="262" y="40"/>
                    <a:pt x="261" y="42"/>
                  </a:cubicBezTo>
                  <a:cubicBezTo>
                    <a:pt x="261" y="43"/>
                    <a:pt x="248" y="43"/>
                    <a:pt x="246" y="42"/>
                  </a:cubicBezTo>
                  <a:cubicBezTo>
                    <a:pt x="244" y="40"/>
                    <a:pt x="232" y="42"/>
                    <a:pt x="231" y="39"/>
                  </a:cubicBezTo>
                  <a:cubicBezTo>
                    <a:pt x="230" y="37"/>
                    <a:pt x="225" y="35"/>
                    <a:pt x="225" y="33"/>
                  </a:cubicBezTo>
                  <a:cubicBezTo>
                    <a:pt x="225" y="31"/>
                    <a:pt x="216" y="31"/>
                    <a:pt x="215" y="29"/>
                  </a:cubicBezTo>
                  <a:cubicBezTo>
                    <a:pt x="214" y="27"/>
                    <a:pt x="207" y="26"/>
                    <a:pt x="206" y="27"/>
                  </a:cubicBezTo>
                  <a:cubicBezTo>
                    <a:pt x="205" y="27"/>
                    <a:pt x="198" y="25"/>
                    <a:pt x="196" y="24"/>
                  </a:cubicBezTo>
                  <a:cubicBezTo>
                    <a:pt x="193" y="24"/>
                    <a:pt x="187" y="26"/>
                    <a:pt x="185" y="26"/>
                  </a:cubicBezTo>
                  <a:cubicBezTo>
                    <a:pt x="183" y="26"/>
                    <a:pt x="179" y="29"/>
                    <a:pt x="177" y="30"/>
                  </a:cubicBezTo>
                  <a:cubicBezTo>
                    <a:pt x="174" y="30"/>
                    <a:pt x="168" y="26"/>
                    <a:pt x="166" y="27"/>
                  </a:cubicBezTo>
                  <a:cubicBezTo>
                    <a:pt x="165" y="28"/>
                    <a:pt x="161" y="23"/>
                    <a:pt x="159" y="22"/>
                  </a:cubicBezTo>
                  <a:cubicBezTo>
                    <a:pt x="157" y="20"/>
                    <a:pt x="159" y="14"/>
                    <a:pt x="158" y="12"/>
                  </a:cubicBezTo>
                  <a:cubicBezTo>
                    <a:pt x="156" y="10"/>
                    <a:pt x="149" y="10"/>
                    <a:pt x="146" y="9"/>
                  </a:cubicBezTo>
                  <a:cubicBezTo>
                    <a:pt x="144" y="8"/>
                    <a:pt x="140" y="6"/>
                    <a:pt x="138" y="6"/>
                  </a:cubicBezTo>
                  <a:cubicBezTo>
                    <a:pt x="135" y="6"/>
                    <a:pt x="131" y="5"/>
                    <a:pt x="130" y="4"/>
                  </a:cubicBezTo>
                  <a:cubicBezTo>
                    <a:pt x="129" y="3"/>
                    <a:pt x="124" y="2"/>
                    <a:pt x="122" y="1"/>
                  </a:cubicBezTo>
                  <a:cubicBezTo>
                    <a:pt x="119" y="0"/>
                    <a:pt x="119" y="3"/>
                    <a:pt x="118" y="5"/>
                  </a:cubicBezTo>
                  <a:cubicBezTo>
                    <a:pt x="116" y="6"/>
                    <a:pt x="112" y="6"/>
                    <a:pt x="111" y="8"/>
                  </a:cubicBezTo>
                  <a:cubicBezTo>
                    <a:pt x="111" y="11"/>
                    <a:pt x="106" y="11"/>
                    <a:pt x="107" y="14"/>
                  </a:cubicBezTo>
                  <a:cubicBezTo>
                    <a:pt x="107" y="16"/>
                    <a:pt x="109" y="22"/>
                    <a:pt x="111" y="23"/>
                  </a:cubicBezTo>
                  <a:cubicBezTo>
                    <a:pt x="112" y="24"/>
                    <a:pt x="111" y="28"/>
                    <a:pt x="110" y="29"/>
                  </a:cubicBezTo>
                  <a:cubicBezTo>
                    <a:pt x="109" y="30"/>
                    <a:pt x="102" y="31"/>
                    <a:pt x="101" y="34"/>
                  </a:cubicBezTo>
                  <a:cubicBezTo>
                    <a:pt x="99" y="36"/>
                    <a:pt x="96" y="33"/>
                    <a:pt x="92" y="31"/>
                  </a:cubicBezTo>
                  <a:cubicBezTo>
                    <a:pt x="89" y="30"/>
                    <a:pt x="85" y="31"/>
                    <a:pt x="83" y="32"/>
                  </a:cubicBezTo>
                  <a:cubicBezTo>
                    <a:pt x="81" y="33"/>
                    <a:pt x="75" y="29"/>
                    <a:pt x="74" y="29"/>
                  </a:cubicBezTo>
                  <a:cubicBezTo>
                    <a:pt x="72" y="28"/>
                    <a:pt x="71" y="22"/>
                    <a:pt x="70" y="23"/>
                  </a:cubicBezTo>
                  <a:cubicBezTo>
                    <a:pt x="68" y="23"/>
                    <a:pt x="56" y="21"/>
                    <a:pt x="54" y="20"/>
                  </a:cubicBezTo>
                  <a:cubicBezTo>
                    <a:pt x="51" y="19"/>
                    <a:pt x="46" y="20"/>
                    <a:pt x="45" y="21"/>
                  </a:cubicBezTo>
                  <a:cubicBezTo>
                    <a:pt x="45" y="23"/>
                    <a:pt x="38" y="23"/>
                    <a:pt x="37" y="24"/>
                  </a:cubicBezTo>
                  <a:cubicBezTo>
                    <a:pt x="36" y="26"/>
                    <a:pt x="31" y="27"/>
                    <a:pt x="30" y="29"/>
                  </a:cubicBezTo>
                  <a:cubicBezTo>
                    <a:pt x="28" y="31"/>
                    <a:pt x="22" y="31"/>
                    <a:pt x="21" y="34"/>
                  </a:cubicBezTo>
                  <a:cubicBezTo>
                    <a:pt x="19" y="37"/>
                    <a:pt x="12" y="38"/>
                    <a:pt x="10" y="38"/>
                  </a:cubicBezTo>
                  <a:cubicBezTo>
                    <a:pt x="8" y="39"/>
                    <a:pt x="3" y="40"/>
                    <a:pt x="2" y="41"/>
                  </a:cubicBezTo>
                  <a:cubicBezTo>
                    <a:pt x="2" y="42"/>
                    <a:pt x="1" y="42"/>
                    <a:pt x="0" y="42"/>
                  </a:cubicBezTo>
                  <a:cubicBezTo>
                    <a:pt x="0" y="42"/>
                    <a:pt x="0" y="43"/>
                    <a:pt x="0" y="43"/>
                  </a:cubicBezTo>
                  <a:cubicBezTo>
                    <a:pt x="2" y="51"/>
                    <a:pt x="5" y="50"/>
                    <a:pt x="9" y="53"/>
                  </a:cubicBezTo>
                  <a:cubicBezTo>
                    <a:pt x="12" y="56"/>
                    <a:pt x="15" y="58"/>
                    <a:pt x="19" y="59"/>
                  </a:cubicBezTo>
                  <a:cubicBezTo>
                    <a:pt x="23" y="59"/>
                    <a:pt x="29" y="63"/>
                    <a:pt x="29" y="66"/>
                  </a:cubicBezTo>
                  <a:cubicBezTo>
                    <a:pt x="30" y="69"/>
                    <a:pt x="33" y="73"/>
                    <a:pt x="36" y="74"/>
                  </a:cubicBezTo>
                  <a:cubicBezTo>
                    <a:pt x="38" y="76"/>
                    <a:pt x="35" y="81"/>
                    <a:pt x="35" y="85"/>
                  </a:cubicBezTo>
                  <a:cubicBezTo>
                    <a:pt x="35" y="89"/>
                    <a:pt x="30" y="90"/>
                    <a:pt x="32" y="94"/>
                  </a:cubicBezTo>
                  <a:cubicBezTo>
                    <a:pt x="35" y="98"/>
                    <a:pt x="53" y="100"/>
                    <a:pt x="58" y="100"/>
                  </a:cubicBezTo>
                  <a:cubicBezTo>
                    <a:pt x="64" y="100"/>
                    <a:pt x="66" y="105"/>
                    <a:pt x="67" y="105"/>
                  </a:cubicBezTo>
                  <a:cubicBezTo>
                    <a:pt x="70" y="105"/>
                    <a:pt x="71" y="109"/>
                    <a:pt x="75" y="110"/>
                  </a:cubicBezTo>
                  <a:cubicBezTo>
                    <a:pt x="78" y="110"/>
                    <a:pt x="82" y="112"/>
                    <a:pt x="84" y="119"/>
                  </a:cubicBezTo>
                  <a:cubicBezTo>
                    <a:pt x="85" y="125"/>
                    <a:pt x="90" y="127"/>
                    <a:pt x="90" y="130"/>
                  </a:cubicBezTo>
                  <a:cubicBezTo>
                    <a:pt x="91" y="133"/>
                    <a:pt x="99" y="131"/>
                    <a:pt x="105" y="131"/>
                  </a:cubicBezTo>
                  <a:cubicBezTo>
                    <a:pt x="111" y="132"/>
                    <a:pt x="129" y="131"/>
                    <a:pt x="133" y="132"/>
                  </a:cubicBezTo>
                  <a:cubicBezTo>
                    <a:pt x="138" y="133"/>
                    <a:pt x="148" y="132"/>
                    <a:pt x="154" y="136"/>
                  </a:cubicBezTo>
                  <a:cubicBezTo>
                    <a:pt x="160" y="140"/>
                    <a:pt x="163" y="137"/>
                    <a:pt x="167" y="139"/>
                  </a:cubicBezTo>
                  <a:cubicBezTo>
                    <a:pt x="171" y="141"/>
                    <a:pt x="174" y="142"/>
                    <a:pt x="179" y="142"/>
                  </a:cubicBezTo>
                  <a:cubicBezTo>
                    <a:pt x="184" y="141"/>
                    <a:pt x="184" y="145"/>
                    <a:pt x="188" y="146"/>
                  </a:cubicBezTo>
                  <a:cubicBezTo>
                    <a:pt x="192" y="147"/>
                    <a:pt x="199" y="140"/>
                    <a:pt x="208" y="136"/>
                  </a:cubicBezTo>
                  <a:cubicBezTo>
                    <a:pt x="218" y="132"/>
                    <a:pt x="229" y="135"/>
                    <a:pt x="235" y="135"/>
                  </a:cubicBezTo>
                  <a:cubicBezTo>
                    <a:pt x="240" y="136"/>
                    <a:pt x="250" y="133"/>
                    <a:pt x="256" y="127"/>
                  </a:cubicBezTo>
                  <a:cubicBezTo>
                    <a:pt x="262" y="121"/>
                    <a:pt x="269" y="122"/>
                    <a:pt x="270" y="117"/>
                  </a:cubicBezTo>
                  <a:cubicBezTo>
                    <a:pt x="271" y="111"/>
                    <a:pt x="264" y="109"/>
                    <a:pt x="267" y="104"/>
                  </a:cubicBezTo>
                  <a:cubicBezTo>
                    <a:pt x="270" y="99"/>
                    <a:pt x="275" y="100"/>
                    <a:pt x="278" y="101"/>
                  </a:cubicBezTo>
                  <a:cubicBezTo>
                    <a:pt x="281" y="103"/>
                    <a:pt x="289" y="105"/>
                    <a:pt x="297" y="100"/>
                  </a:cubicBezTo>
                  <a:cubicBezTo>
                    <a:pt x="305" y="95"/>
                    <a:pt x="308" y="96"/>
                    <a:pt x="314" y="95"/>
                  </a:cubicBezTo>
                  <a:cubicBezTo>
                    <a:pt x="321" y="94"/>
                    <a:pt x="320" y="90"/>
                    <a:pt x="325" y="86"/>
                  </a:cubicBezTo>
                  <a:cubicBezTo>
                    <a:pt x="329" y="82"/>
                    <a:pt x="335" y="80"/>
                    <a:pt x="339" y="80"/>
                  </a:cubicBezTo>
                  <a:cubicBezTo>
                    <a:pt x="344" y="80"/>
                    <a:pt x="350" y="76"/>
                    <a:pt x="354" y="78"/>
                  </a:cubicBezTo>
                  <a:cubicBezTo>
                    <a:pt x="359" y="79"/>
                    <a:pt x="365"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 name="Freeform 52"/>
            <p:cNvSpPr>
              <a:spLocks/>
            </p:cNvSpPr>
            <p:nvPr userDrawn="1"/>
          </p:nvSpPr>
          <p:spPr bwMode="auto">
            <a:xfrm>
              <a:off x="-1553385" y="3606516"/>
              <a:ext cx="13424" cy="34649"/>
            </a:xfrm>
            <a:custGeom>
              <a:avLst/>
              <a:gdLst>
                <a:gd name="T0" fmla="*/ 3 w 6"/>
                <a:gd name="T1" fmla="*/ 1 h 15"/>
                <a:gd name="T2" fmla="*/ 0 w 6"/>
                <a:gd name="T3" fmla="*/ 8 h 15"/>
                <a:gd name="T4" fmla="*/ 5 w 6"/>
                <a:gd name="T5" fmla="*/ 15 h 15"/>
                <a:gd name="T6" fmla="*/ 6 w 6"/>
                <a:gd name="T7" fmla="*/ 3 h 15"/>
                <a:gd name="T8" fmla="*/ 6 w 6"/>
                <a:gd name="T9" fmla="*/ 1 h 15"/>
                <a:gd name="T10" fmla="*/ 3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3" y="1"/>
                  </a:moveTo>
                  <a:cubicBezTo>
                    <a:pt x="1" y="1"/>
                    <a:pt x="0" y="7"/>
                    <a:pt x="0" y="8"/>
                  </a:cubicBezTo>
                  <a:cubicBezTo>
                    <a:pt x="0" y="9"/>
                    <a:pt x="1" y="12"/>
                    <a:pt x="5" y="15"/>
                  </a:cubicBezTo>
                  <a:cubicBezTo>
                    <a:pt x="5" y="11"/>
                    <a:pt x="5" y="4"/>
                    <a:pt x="6" y="3"/>
                  </a:cubicBezTo>
                  <a:cubicBezTo>
                    <a:pt x="6" y="2"/>
                    <a:pt x="6" y="1"/>
                    <a:pt x="6" y="1"/>
                  </a:cubicBezTo>
                  <a:cubicBezTo>
                    <a:pt x="4" y="0"/>
                    <a:pt x="3" y="0"/>
                    <a:pt x="3"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53"/>
            <p:cNvSpPr>
              <a:spLocks/>
            </p:cNvSpPr>
            <p:nvPr userDrawn="1"/>
          </p:nvSpPr>
          <p:spPr bwMode="auto">
            <a:xfrm>
              <a:off x="-1575199" y="3586456"/>
              <a:ext cx="36915" cy="103945"/>
            </a:xfrm>
            <a:custGeom>
              <a:avLst/>
              <a:gdLst>
                <a:gd name="T0" fmla="*/ 8 w 17"/>
                <a:gd name="T1" fmla="*/ 45 h 45"/>
                <a:gd name="T2" fmla="*/ 9 w 17"/>
                <a:gd name="T3" fmla="*/ 45 h 45"/>
                <a:gd name="T4" fmla="*/ 13 w 17"/>
                <a:gd name="T5" fmla="*/ 30 h 45"/>
                <a:gd name="T6" fmla="*/ 15 w 17"/>
                <a:gd name="T7" fmla="*/ 24 h 45"/>
                <a:gd name="T8" fmla="*/ 10 w 17"/>
                <a:gd name="T9" fmla="*/ 17 h 45"/>
                <a:gd name="T10" fmla="*/ 13 w 17"/>
                <a:gd name="T11" fmla="*/ 10 h 45"/>
                <a:gd name="T12" fmla="*/ 16 w 17"/>
                <a:gd name="T13" fmla="*/ 10 h 45"/>
                <a:gd name="T14" fmla="*/ 17 w 17"/>
                <a:gd name="T15" fmla="*/ 2 h 45"/>
                <a:gd name="T16" fmla="*/ 11 w 17"/>
                <a:gd name="T17" fmla="*/ 0 h 45"/>
                <a:gd name="T18" fmla="*/ 9 w 17"/>
                <a:gd name="T19" fmla="*/ 5 h 45"/>
                <a:gd name="T20" fmla="*/ 0 w 17"/>
                <a:gd name="T21" fmla="*/ 24 h 45"/>
                <a:gd name="T22" fmla="*/ 9 w 17"/>
                <a:gd name="T23" fmla="*/ 43 h 45"/>
                <a:gd name="T24" fmla="*/ 8 w 17"/>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45">
                  <a:moveTo>
                    <a:pt x="8" y="45"/>
                  </a:moveTo>
                  <a:cubicBezTo>
                    <a:pt x="9" y="45"/>
                    <a:pt x="9" y="45"/>
                    <a:pt x="9" y="45"/>
                  </a:cubicBezTo>
                  <a:cubicBezTo>
                    <a:pt x="10" y="39"/>
                    <a:pt x="12" y="31"/>
                    <a:pt x="13" y="30"/>
                  </a:cubicBezTo>
                  <a:cubicBezTo>
                    <a:pt x="14" y="29"/>
                    <a:pt x="14" y="27"/>
                    <a:pt x="15" y="24"/>
                  </a:cubicBezTo>
                  <a:cubicBezTo>
                    <a:pt x="11" y="21"/>
                    <a:pt x="10" y="18"/>
                    <a:pt x="10" y="17"/>
                  </a:cubicBezTo>
                  <a:cubicBezTo>
                    <a:pt x="10" y="16"/>
                    <a:pt x="11" y="10"/>
                    <a:pt x="13" y="10"/>
                  </a:cubicBezTo>
                  <a:cubicBezTo>
                    <a:pt x="13" y="9"/>
                    <a:pt x="14" y="9"/>
                    <a:pt x="16" y="10"/>
                  </a:cubicBezTo>
                  <a:cubicBezTo>
                    <a:pt x="17" y="8"/>
                    <a:pt x="17" y="5"/>
                    <a:pt x="17" y="2"/>
                  </a:cubicBezTo>
                  <a:cubicBezTo>
                    <a:pt x="11" y="0"/>
                    <a:pt x="11" y="0"/>
                    <a:pt x="11" y="0"/>
                  </a:cubicBezTo>
                  <a:cubicBezTo>
                    <a:pt x="10" y="2"/>
                    <a:pt x="10" y="4"/>
                    <a:pt x="9" y="5"/>
                  </a:cubicBezTo>
                  <a:cubicBezTo>
                    <a:pt x="8" y="11"/>
                    <a:pt x="3" y="20"/>
                    <a:pt x="0" y="24"/>
                  </a:cubicBezTo>
                  <a:cubicBezTo>
                    <a:pt x="9" y="43"/>
                    <a:pt x="9" y="43"/>
                    <a:pt x="9" y="43"/>
                  </a:cubicBezTo>
                  <a:lnTo>
                    <a:pt x="8"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Freeform 54"/>
            <p:cNvSpPr>
              <a:spLocks/>
            </p:cNvSpPr>
            <p:nvPr userDrawn="1"/>
          </p:nvSpPr>
          <p:spPr bwMode="auto">
            <a:xfrm>
              <a:off x="-1555063" y="3582809"/>
              <a:ext cx="107389" cy="120357"/>
            </a:xfrm>
            <a:custGeom>
              <a:avLst/>
              <a:gdLst>
                <a:gd name="T0" fmla="*/ 46 w 50"/>
                <a:gd name="T1" fmla="*/ 0 h 51"/>
                <a:gd name="T2" fmla="*/ 31 w 50"/>
                <a:gd name="T3" fmla="*/ 7 h 51"/>
                <a:gd name="T4" fmla="*/ 20 w 50"/>
                <a:gd name="T5" fmla="*/ 12 h 51"/>
                <a:gd name="T6" fmla="*/ 9 w 50"/>
                <a:gd name="T7" fmla="*/ 7 h 51"/>
                <a:gd name="T8" fmla="*/ 8 w 50"/>
                <a:gd name="T9" fmla="*/ 3 h 51"/>
                <a:gd name="T10" fmla="*/ 8 w 50"/>
                <a:gd name="T11" fmla="*/ 3 h 51"/>
                <a:gd name="T12" fmla="*/ 7 w 50"/>
                <a:gd name="T13" fmla="*/ 13 h 51"/>
                <a:gd name="T14" fmla="*/ 4 w 50"/>
                <a:gd name="T15" fmla="*/ 31 h 51"/>
                <a:gd name="T16" fmla="*/ 0 w 50"/>
                <a:gd name="T17" fmla="*/ 46 h 51"/>
                <a:gd name="T18" fmla="*/ 11 w 50"/>
                <a:gd name="T19" fmla="*/ 50 h 51"/>
                <a:gd name="T20" fmla="*/ 20 w 50"/>
                <a:gd name="T21" fmla="*/ 44 h 51"/>
                <a:gd name="T22" fmla="*/ 27 w 50"/>
                <a:gd name="T23" fmla="*/ 41 h 51"/>
                <a:gd name="T24" fmla="*/ 34 w 50"/>
                <a:gd name="T25" fmla="*/ 36 h 51"/>
                <a:gd name="T26" fmla="*/ 25 w 50"/>
                <a:gd name="T27" fmla="*/ 27 h 51"/>
                <a:gd name="T28" fmla="*/ 37 w 50"/>
                <a:gd name="T29" fmla="*/ 20 h 51"/>
                <a:gd name="T30" fmla="*/ 49 w 50"/>
                <a:gd name="T31" fmla="*/ 16 h 51"/>
                <a:gd name="T32" fmla="*/ 50 w 50"/>
                <a:gd name="T33" fmla="*/ 16 h 51"/>
                <a:gd name="T34" fmla="*/ 47 w 50"/>
                <a:gd name="T35" fmla="*/ 6 h 51"/>
                <a:gd name="T36" fmla="*/ 46 w 50"/>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51">
                  <a:moveTo>
                    <a:pt x="46" y="0"/>
                  </a:moveTo>
                  <a:cubicBezTo>
                    <a:pt x="39" y="4"/>
                    <a:pt x="32" y="7"/>
                    <a:pt x="31" y="7"/>
                  </a:cubicBezTo>
                  <a:cubicBezTo>
                    <a:pt x="28" y="7"/>
                    <a:pt x="20" y="12"/>
                    <a:pt x="20" y="12"/>
                  </a:cubicBezTo>
                  <a:cubicBezTo>
                    <a:pt x="9" y="7"/>
                    <a:pt x="9" y="7"/>
                    <a:pt x="9" y="7"/>
                  </a:cubicBezTo>
                  <a:cubicBezTo>
                    <a:pt x="8" y="3"/>
                    <a:pt x="8" y="3"/>
                    <a:pt x="8" y="3"/>
                  </a:cubicBezTo>
                  <a:cubicBezTo>
                    <a:pt x="8" y="3"/>
                    <a:pt x="8" y="3"/>
                    <a:pt x="8" y="3"/>
                  </a:cubicBezTo>
                  <a:cubicBezTo>
                    <a:pt x="8" y="7"/>
                    <a:pt x="7" y="11"/>
                    <a:pt x="7" y="13"/>
                  </a:cubicBezTo>
                  <a:cubicBezTo>
                    <a:pt x="6" y="15"/>
                    <a:pt x="6" y="28"/>
                    <a:pt x="4" y="31"/>
                  </a:cubicBezTo>
                  <a:cubicBezTo>
                    <a:pt x="3" y="32"/>
                    <a:pt x="1" y="40"/>
                    <a:pt x="0" y="46"/>
                  </a:cubicBezTo>
                  <a:cubicBezTo>
                    <a:pt x="4" y="48"/>
                    <a:pt x="9" y="50"/>
                    <a:pt x="11" y="50"/>
                  </a:cubicBezTo>
                  <a:cubicBezTo>
                    <a:pt x="15" y="51"/>
                    <a:pt x="20" y="47"/>
                    <a:pt x="20" y="44"/>
                  </a:cubicBezTo>
                  <a:cubicBezTo>
                    <a:pt x="20" y="41"/>
                    <a:pt x="24" y="41"/>
                    <a:pt x="27" y="41"/>
                  </a:cubicBezTo>
                  <a:cubicBezTo>
                    <a:pt x="31" y="41"/>
                    <a:pt x="31" y="37"/>
                    <a:pt x="34" y="36"/>
                  </a:cubicBezTo>
                  <a:cubicBezTo>
                    <a:pt x="37" y="35"/>
                    <a:pt x="28" y="27"/>
                    <a:pt x="25" y="27"/>
                  </a:cubicBezTo>
                  <a:cubicBezTo>
                    <a:pt x="23" y="26"/>
                    <a:pt x="28" y="20"/>
                    <a:pt x="37" y="20"/>
                  </a:cubicBezTo>
                  <a:cubicBezTo>
                    <a:pt x="46" y="19"/>
                    <a:pt x="44" y="16"/>
                    <a:pt x="49" y="16"/>
                  </a:cubicBezTo>
                  <a:cubicBezTo>
                    <a:pt x="49" y="16"/>
                    <a:pt x="49" y="16"/>
                    <a:pt x="50" y="16"/>
                  </a:cubicBezTo>
                  <a:cubicBezTo>
                    <a:pt x="49" y="13"/>
                    <a:pt x="48" y="8"/>
                    <a:pt x="47" y="6"/>
                  </a:cubicBezTo>
                  <a:cubicBezTo>
                    <a:pt x="46" y="4"/>
                    <a:pt x="46" y="2"/>
                    <a:pt x="4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Freeform 55"/>
            <p:cNvSpPr>
              <a:spLocks/>
            </p:cNvSpPr>
            <p:nvPr userDrawn="1"/>
          </p:nvSpPr>
          <p:spPr bwMode="auto">
            <a:xfrm>
              <a:off x="-680847" y="3296506"/>
              <a:ext cx="271829" cy="118534"/>
            </a:xfrm>
            <a:custGeom>
              <a:avLst/>
              <a:gdLst>
                <a:gd name="T0" fmla="*/ 117 w 127"/>
                <a:gd name="T1" fmla="*/ 10 h 51"/>
                <a:gd name="T2" fmla="*/ 106 w 127"/>
                <a:gd name="T3" fmla="*/ 7 h 51"/>
                <a:gd name="T4" fmla="*/ 76 w 127"/>
                <a:gd name="T5" fmla="*/ 5 h 51"/>
                <a:gd name="T6" fmla="*/ 61 w 127"/>
                <a:gd name="T7" fmla="*/ 1 h 51"/>
                <a:gd name="T8" fmla="*/ 49 w 127"/>
                <a:gd name="T9" fmla="*/ 6 h 51"/>
                <a:gd name="T10" fmla="*/ 38 w 127"/>
                <a:gd name="T11" fmla="*/ 7 h 51"/>
                <a:gd name="T12" fmla="*/ 23 w 127"/>
                <a:gd name="T13" fmla="*/ 8 h 51"/>
                <a:gd name="T14" fmla="*/ 15 w 127"/>
                <a:gd name="T15" fmla="*/ 15 h 51"/>
                <a:gd name="T16" fmla="*/ 12 w 127"/>
                <a:gd name="T17" fmla="*/ 21 h 51"/>
                <a:gd name="T18" fmla="*/ 16 w 127"/>
                <a:gd name="T19" fmla="*/ 24 h 51"/>
                <a:gd name="T20" fmla="*/ 25 w 127"/>
                <a:gd name="T21" fmla="*/ 24 h 51"/>
                <a:gd name="T22" fmla="*/ 41 w 127"/>
                <a:gd name="T23" fmla="*/ 31 h 51"/>
                <a:gd name="T24" fmla="*/ 36 w 127"/>
                <a:gd name="T25" fmla="*/ 36 h 51"/>
                <a:gd name="T26" fmla="*/ 25 w 127"/>
                <a:gd name="T27" fmla="*/ 38 h 51"/>
                <a:gd name="T28" fmla="*/ 8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7 w 127"/>
                <a:gd name="T53" fmla="*/ 30 h 51"/>
                <a:gd name="T54" fmla="*/ 107 w 127"/>
                <a:gd name="T55" fmla="*/ 25 h 51"/>
                <a:gd name="T56" fmla="*/ 116 w 127"/>
                <a:gd name="T57" fmla="*/ 20 h 51"/>
                <a:gd name="T58" fmla="*/ 126 w 127"/>
                <a:gd name="T59" fmla="*/ 16 h 51"/>
                <a:gd name="T60" fmla="*/ 127 w 127"/>
                <a:gd name="T61" fmla="*/ 13 h 51"/>
                <a:gd name="T62" fmla="*/ 117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7" y="10"/>
                  </a:moveTo>
                  <a:cubicBezTo>
                    <a:pt x="113" y="5"/>
                    <a:pt x="111" y="8"/>
                    <a:pt x="106" y="7"/>
                  </a:cubicBezTo>
                  <a:cubicBezTo>
                    <a:pt x="101" y="6"/>
                    <a:pt x="80" y="4"/>
                    <a:pt x="76" y="5"/>
                  </a:cubicBezTo>
                  <a:cubicBezTo>
                    <a:pt x="72" y="7"/>
                    <a:pt x="64" y="2"/>
                    <a:pt x="61" y="1"/>
                  </a:cubicBezTo>
                  <a:cubicBezTo>
                    <a:pt x="58" y="0"/>
                    <a:pt x="49" y="1"/>
                    <a:pt x="49" y="6"/>
                  </a:cubicBezTo>
                  <a:cubicBezTo>
                    <a:pt x="48" y="10"/>
                    <a:pt x="45" y="10"/>
                    <a:pt x="38" y="7"/>
                  </a:cubicBezTo>
                  <a:cubicBezTo>
                    <a:pt x="32" y="4"/>
                    <a:pt x="23" y="4"/>
                    <a:pt x="23" y="8"/>
                  </a:cubicBezTo>
                  <a:cubicBezTo>
                    <a:pt x="22" y="11"/>
                    <a:pt x="18" y="14"/>
                    <a:pt x="15" y="15"/>
                  </a:cubicBezTo>
                  <a:cubicBezTo>
                    <a:pt x="14" y="15"/>
                    <a:pt x="13" y="18"/>
                    <a:pt x="12" y="21"/>
                  </a:cubicBezTo>
                  <a:cubicBezTo>
                    <a:pt x="14" y="22"/>
                    <a:pt x="15" y="23"/>
                    <a:pt x="16" y="24"/>
                  </a:cubicBezTo>
                  <a:cubicBezTo>
                    <a:pt x="18" y="27"/>
                    <a:pt x="24" y="27"/>
                    <a:pt x="25" y="24"/>
                  </a:cubicBezTo>
                  <a:cubicBezTo>
                    <a:pt x="26" y="21"/>
                    <a:pt x="36" y="27"/>
                    <a:pt x="41" y="31"/>
                  </a:cubicBezTo>
                  <a:cubicBezTo>
                    <a:pt x="47" y="35"/>
                    <a:pt x="39" y="32"/>
                    <a:pt x="36" y="36"/>
                  </a:cubicBezTo>
                  <a:cubicBezTo>
                    <a:pt x="34" y="41"/>
                    <a:pt x="27" y="36"/>
                    <a:pt x="25" y="38"/>
                  </a:cubicBezTo>
                  <a:cubicBezTo>
                    <a:pt x="23" y="40"/>
                    <a:pt x="11" y="41"/>
                    <a:pt x="8" y="40"/>
                  </a:cubicBezTo>
                  <a:cubicBezTo>
                    <a:pt x="5" y="40"/>
                    <a:pt x="0" y="45"/>
                    <a:pt x="0" y="47"/>
                  </a:cubicBezTo>
                  <a:cubicBezTo>
                    <a:pt x="0" y="49"/>
                    <a:pt x="12" y="45"/>
                    <a:pt x="17" y="48"/>
                  </a:cubicBezTo>
                  <a:cubicBezTo>
                    <a:pt x="21" y="51"/>
                    <a:pt x="25" y="45"/>
                    <a:pt x="27" y="48"/>
                  </a:cubicBezTo>
                  <a:cubicBezTo>
                    <a:pt x="29" y="51"/>
                    <a:pt x="35" y="49"/>
                    <a:pt x="37" y="50"/>
                  </a:cubicBezTo>
                  <a:cubicBezTo>
                    <a:pt x="39" y="51"/>
                    <a:pt x="52" y="49"/>
                    <a:pt x="52" y="49"/>
                  </a:cubicBezTo>
                  <a:cubicBezTo>
                    <a:pt x="53" y="48"/>
                    <a:pt x="54" y="46"/>
                    <a:pt x="54" y="44"/>
                  </a:cubicBezTo>
                  <a:cubicBezTo>
                    <a:pt x="54" y="41"/>
                    <a:pt x="56" y="42"/>
                    <a:pt x="59" y="41"/>
                  </a:cubicBezTo>
                  <a:cubicBezTo>
                    <a:pt x="62" y="40"/>
                    <a:pt x="63" y="37"/>
                    <a:pt x="66" y="37"/>
                  </a:cubicBezTo>
                  <a:cubicBezTo>
                    <a:pt x="68" y="37"/>
                    <a:pt x="70" y="34"/>
                    <a:pt x="73" y="35"/>
                  </a:cubicBezTo>
                  <a:cubicBezTo>
                    <a:pt x="75" y="36"/>
                    <a:pt x="77" y="39"/>
                    <a:pt x="80" y="37"/>
                  </a:cubicBezTo>
                  <a:cubicBezTo>
                    <a:pt x="82" y="35"/>
                    <a:pt x="83" y="37"/>
                    <a:pt x="87" y="33"/>
                  </a:cubicBezTo>
                  <a:cubicBezTo>
                    <a:pt x="90" y="29"/>
                    <a:pt x="93" y="29"/>
                    <a:pt x="97" y="30"/>
                  </a:cubicBezTo>
                  <a:cubicBezTo>
                    <a:pt x="103" y="31"/>
                    <a:pt x="105" y="28"/>
                    <a:pt x="107" y="25"/>
                  </a:cubicBezTo>
                  <a:cubicBezTo>
                    <a:pt x="108" y="22"/>
                    <a:pt x="113" y="22"/>
                    <a:pt x="116" y="20"/>
                  </a:cubicBezTo>
                  <a:cubicBezTo>
                    <a:pt x="119" y="18"/>
                    <a:pt x="124" y="16"/>
                    <a:pt x="126" y="16"/>
                  </a:cubicBezTo>
                  <a:cubicBezTo>
                    <a:pt x="127" y="15"/>
                    <a:pt x="127" y="14"/>
                    <a:pt x="127" y="13"/>
                  </a:cubicBezTo>
                  <a:cubicBezTo>
                    <a:pt x="123" y="10"/>
                    <a:pt x="121" y="14"/>
                    <a:pt x="117"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56"/>
            <p:cNvSpPr>
              <a:spLocks/>
            </p:cNvSpPr>
            <p:nvPr userDrawn="1"/>
          </p:nvSpPr>
          <p:spPr bwMode="auto">
            <a:xfrm>
              <a:off x="-1430894" y="3281917"/>
              <a:ext cx="172830" cy="80238"/>
            </a:xfrm>
            <a:custGeom>
              <a:avLst/>
              <a:gdLst>
                <a:gd name="T0" fmla="*/ 32 w 81"/>
                <a:gd name="T1" fmla="*/ 26 h 34"/>
                <a:gd name="T2" fmla="*/ 41 w 81"/>
                <a:gd name="T3" fmla="*/ 32 h 34"/>
                <a:gd name="T4" fmla="*/ 41 w 81"/>
                <a:gd name="T5" fmla="*/ 33 h 34"/>
                <a:gd name="T6" fmla="*/ 53 w 81"/>
                <a:gd name="T7" fmla="*/ 31 h 34"/>
                <a:gd name="T8" fmla="*/ 63 w 81"/>
                <a:gd name="T9" fmla="*/ 32 h 34"/>
                <a:gd name="T10" fmla="*/ 63 w 81"/>
                <a:gd name="T11" fmla="*/ 29 h 34"/>
                <a:gd name="T12" fmla="*/ 71 w 81"/>
                <a:gd name="T13" fmla="*/ 31 h 34"/>
                <a:gd name="T14" fmla="*/ 79 w 81"/>
                <a:gd name="T15" fmla="*/ 32 h 34"/>
                <a:gd name="T16" fmla="*/ 76 w 81"/>
                <a:gd name="T17" fmla="*/ 27 h 34"/>
                <a:gd name="T18" fmla="*/ 78 w 81"/>
                <a:gd name="T19" fmla="*/ 23 h 34"/>
                <a:gd name="T20" fmla="*/ 71 w 81"/>
                <a:gd name="T21" fmla="*/ 20 h 34"/>
                <a:gd name="T22" fmla="*/ 67 w 81"/>
                <a:gd name="T23" fmla="*/ 13 h 34"/>
                <a:gd name="T24" fmla="*/ 63 w 81"/>
                <a:gd name="T25" fmla="*/ 12 h 34"/>
                <a:gd name="T26" fmla="*/ 51 w 81"/>
                <a:gd name="T27" fmla="*/ 13 h 34"/>
                <a:gd name="T28" fmla="*/ 44 w 81"/>
                <a:gd name="T29" fmla="*/ 10 h 34"/>
                <a:gd name="T30" fmla="*/ 37 w 81"/>
                <a:gd name="T31" fmla="*/ 6 h 34"/>
                <a:gd name="T32" fmla="*/ 19 w 81"/>
                <a:gd name="T33" fmla="*/ 4 h 34"/>
                <a:gd name="T34" fmla="*/ 5 w 81"/>
                <a:gd name="T35" fmla="*/ 0 h 34"/>
                <a:gd name="T36" fmla="*/ 0 w 81"/>
                <a:gd name="T37" fmla="*/ 2 h 34"/>
                <a:gd name="T38" fmla="*/ 18 w 81"/>
                <a:gd name="T39" fmla="*/ 11 h 34"/>
                <a:gd name="T40" fmla="*/ 23 w 81"/>
                <a:gd name="T41" fmla="*/ 23 h 34"/>
                <a:gd name="T42" fmla="*/ 20 w 81"/>
                <a:gd name="T43" fmla="*/ 26 h 34"/>
                <a:gd name="T44" fmla="*/ 32 w 81"/>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1" h="34">
                  <a:moveTo>
                    <a:pt x="32" y="26"/>
                  </a:moveTo>
                  <a:cubicBezTo>
                    <a:pt x="36" y="24"/>
                    <a:pt x="37" y="28"/>
                    <a:pt x="41" y="32"/>
                  </a:cubicBezTo>
                  <a:cubicBezTo>
                    <a:pt x="41" y="32"/>
                    <a:pt x="41" y="33"/>
                    <a:pt x="41" y="33"/>
                  </a:cubicBezTo>
                  <a:cubicBezTo>
                    <a:pt x="45" y="32"/>
                    <a:pt x="49" y="31"/>
                    <a:pt x="53" y="31"/>
                  </a:cubicBezTo>
                  <a:cubicBezTo>
                    <a:pt x="56" y="30"/>
                    <a:pt x="60" y="31"/>
                    <a:pt x="63" y="32"/>
                  </a:cubicBezTo>
                  <a:cubicBezTo>
                    <a:pt x="63" y="31"/>
                    <a:pt x="62" y="30"/>
                    <a:pt x="63" y="29"/>
                  </a:cubicBezTo>
                  <a:cubicBezTo>
                    <a:pt x="64" y="27"/>
                    <a:pt x="69" y="30"/>
                    <a:pt x="71" y="31"/>
                  </a:cubicBezTo>
                  <a:cubicBezTo>
                    <a:pt x="72" y="33"/>
                    <a:pt x="78" y="34"/>
                    <a:pt x="79" y="32"/>
                  </a:cubicBezTo>
                  <a:cubicBezTo>
                    <a:pt x="81" y="30"/>
                    <a:pt x="77" y="29"/>
                    <a:pt x="76" y="27"/>
                  </a:cubicBezTo>
                  <a:cubicBezTo>
                    <a:pt x="75" y="26"/>
                    <a:pt x="77" y="25"/>
                    <a:pt x="78" y="23"/>
                  </a:cubicBezTo>
                  <a:cubicBezTo>
                    <a:pt x="75" y="22"/>
                    <a:pt x="72" y="20"/>
                    <a:pt x="71" y="20"/>
                  </a:cubicBezTo>
                  <a:cubicBezTo>
                    <a:pt x="69" y="20"/>
                    <a:pt x="69" y="13"/>
                    <a:pt x="67" y="13"/>
                  </a:cubicBezTo>
                  <a:cubicBezTo>
                    <a:pt x="65" y="13"/>
                    <a:pt x="65" y="12"/>
                    <a:pt x="63" y="12"/>
                  </a:cubicBezTo>
                  <a:cubicBezTo>
                    <a:pt x="61" y="12"/>
                    <a:pt x="53" y="12"/>
                    <a:pt x="51" y="13"/>
                  </a:cubicBezTo>
                  <a:cubicBezTo>
                    <a:pt x="49" y="15"/>
                    <a:pt x="47" y="10"/>
                    <a:pt x="44" y="10"/>
                  </a:cubicBezTo>
                  <a:cubicBezTo>
                    <a:pt x="41" y="10"/>
                    <a:pt x="38" y="7"/>
                    <a:pt x="37" y="6"/>
                  </a:cubicBezTo>
                  <a:cubicBezTo>
                    <a:pt x="35" y="4"/>
                    <a:pt x="22" y="6"/>
                    <a:pt x="19" y="4"/>
                  </a:cubicBezTo>
                  <a:cubicBezTo>
                    <a:pt x="15" y="2"/>
                    <a:pt x="8" y="0"/>
                    <a:pt x="5" y="0"/>
                  </a:cubicBezTo>
                  <a:cubicBezTo>
                    <a:pt x="4" y="0"/>
                    <a:pt x="2" y="1"/>
                    <a:pt x="0" y="2"/>
                  </a:cubicBezTo>
                  <a:cubicBezTo>
                    <a:pt x="7" y="6"/>
                    <a:pt x="17" y="5"/>
                    <a:pt x="18" y="11"/>
                  </a:cubicBezTo>
                  <a:cubicBezTo>
                    <a:pt x="20" y="19"/>
                    <a:pt x="25" y="16"/>
                    <a:pt x="23" y="23"/>
                  </a:cubicBezTo>
                  <a:cubicBezTo>
                    <a:pt x="22" y="24"/>
                    <a:pt x="21" y="25"/>
                    <a:pt x="20" y="26"/>
                  </a:cubicBezTo>
                  <a:cubicBezTo>
                    <a:pt x="25" y="27"/>
                    <a:pt x="31"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57"/>
            <p:cNvSpPr>
              <a:spLocks noEditPoints="1"/>
            </p:cNvSpPr>
            <p:nvPr userDrawn="1"/>
          </p:nvSpPr>
          <p:spPr bwMode="auto">
            <a:xfrm>
              <a:off x="-1776554" y="3327506"/>
              <a:ext cx="469828"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3 w 219"/>
                <a:gd name="T15" fmla="*/ 7 h 80"/>
                <a:gd name="T16" fmla="*/ 181 w 219"/>
                <a:gd name="T17" fmla="*/ 7 h 80"/>
                <a:gd name="T18" fmla="*/ 159 w 219"/>
                <a:gd name="T19" fmla="*/ 14 h 80"/>
                <a:gd name="T20" fmla="*/ 139 w 219"/>
                <a:gd name="T21" fmla="*/ 15 h 80"/>
                <a:gd name="T22" fmla="*/ 125 w 219"/>
                <a:gd name="T23" fmla="*/ 10 h 80"/>
                <a:gd name="T24" fmla="*/ 115 w 219"/>
                <a:gd name="T25" fmla="*/ 6 h 80"/>
                <a:gd name="T26" fmla="*/ 98 w 219"/>
                <a:gd name="T27" fmla="*/ 2 h 80"/>
                <a:gd name="T28" fmla="*/ 62 w 219"/>
                <a:gd name="T29" fmla="*/ 12 h 80"/>
                <a:gd name="T30" fmla="*/ 37 w 219"/>
                <a:gd name="T31" fmla="*/ 13 h 80"/>
                <a:gd name="T32" fmla="*/ 31 w 219"/>
                <a:gd name="T33" fmla="*/ 21 h 80"/>
                <a:gd name="T34" fmla="*/ 6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29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6 w 219"/>
                <a:gd name="T85" fmla="*/ 63 h 80"/>
                <a:gd name="T86" fmla="*/ 191 w 219"/>
                <a:gd name="T87" fmla="*/ 64 h 80"/>
                <a:gd name="T88" fmla="*/ 196 w 219"/>
                <a:gd name="T89" fmla="*/ 61 h 80"/>
                <a:gd name="T90" fmla="*/ 206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8 w 219"/>
                <a:gd name="T105" fmla="*/ 2 h 80"/>
                <a:gd name="T106" fmla="*/ 6 w 219"/>
                <a:gd name="T107" fmla="*/ 2 h 80"/>
                <a:gd name="T108" fmla="*/ 7 w 219"/>
                <a:gd name="T109" fmla="*/ 9 h 80"/>
                <a:gd name="T110" fmla="*/ 4 w 219"/>
                <a:gd name="T111" fmla="*/ 14 h 80"/>
                <a:gd name="T112" fmla="*/ 1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1" y="55"/>
                    <a:pt x="214" y="46"/>
                    <a:pt x="213" y="44"/>
                  </a:cubicBezTo>
                  <a:cubicBezTo>
                    <a:pt x="212" y="43"/>
                    <a:pt x="210" y="35"/>
                    <a:pt x="213" y="35"/>
                  </a:cubicBezTo>
                  <a:cubicBezTo>
                    <a:pt x="215" y="35"/>
                    <a:pt x="212" y="30"/>
                    <a:pt x="216" y="30"/>
                  </a:cubicBezTo>
                  <a:cubicBezTo>
                    <a:pt x="215" y="28"/>
                    <a:pt x="214" y="26"/>
                    <a:pt x="214" y="26"/>
                  </a:cubicBezTo>
                  <a:cubicBezTo>
                    <a:pt x="212" y="25"/>
                    <a:pt x="207" y="27"/>
                    <a:pt x="205" y="22"/>
                  </a:cubicBezTo>
                  <a:cubicBezTo>
                    <a:pt x="203" y="18"/>
                    <a:pt x="205" y="17"/>
                    <a:pt x="202" y="13"/>
                  </a:cubicBezTo>
                  <a:cubicBezTo>
                    <a:pt x="198" y="9"/>
                    <a:pt x="197" y="5"/>
                    <a:pt x="193" y="7"/>
                  </a:cubicBezTo>
                  <a:cubicBezTo>
                    <a:pt x="192" y="8"/>
                    <a:pt x="186" y="8"/>
                    <a:pt x="181" y="7"/>
                  </a:cubicBezTo>
                  <a:cubicBezTo>
                    <a:pt x="175" y="12"/>
                    <a:pt x="163" y="15"/>
                    <a:pt x="159" y="14"/>
                  </a:cubicBezTo>
                  <a:cubicBezTo>
                    <a:pt x="155" y="12"/>
                    <a:pt x="146" y="15"/>
                    <a:pt x="139" y="15"/>
                  </a:cubicBezTo>
                  <a:cubicBezTo>
                    <a:pt x="132" y="15"/>
                    <a:pt x="131" y="10"/>
                    <a:pt x="125" y="10"/>
                  </a:cubicBezTo>
                  <a:cubicBezTo>
                    <a:pt x="120" y="11"/>
                    <a:pt x="120" y="6"/>
                    <a:pt x="115" y="6"/>
                  </a:cubicBezTo>
                  <a:cubicBezTo>
                    <a:pt x="110" y="6"/>
                    <a:pt x="114" y="4"/>
                    <a:pt x="98" y="2"/>
                  </a:cubicBezTo>
                  <a:cubicBezTo>
                    <a:pt x="81" y="0"/>
                    <a:pt x="67" y="8"/>
                    <a:pt x="62" y="12"/>
                  </a:cubicBezTo>
                  <a:cubicBezTo>
                    <a:pt x="57" y="16"/>
                    <a:pt x="38" y="12"/>
                    <a:pt x="37" y="13"/>
                  </a:cubicBezTo>
                  <a:cubicBezTo>
                    <a:pt x="35" y="14"/>
                    <a:pt x="37" y="19"/>
                    <a:pt x="31" y="21"/>
                  </a:cubicBezTo>
                  <a:cubicBezTo>
                    <a:pt x="25" y="24"/>
                    <a:pt x="11" y="21"/>
                    <a:pt x="6" y="23"/>
                  </a:cubicBezTo>
                  <a:cubicBezTo>
                    <a:pt x="2" y="25"/>
                    <a:pt x="0" y="32"/>
                    <a:pt x="4" y="31"/>
                  </a:cubicBezTo>
                  <a:cubicBezTo>
                    <a:pt x="8" y="31"/>
                    <a:pt x="10" y="33"/>
                    <a:pt x="9" y="34"/>
                  </a:cubicBezTo>
                  <a:cubicBezTo>
                    <a:pt x="8" y="36"/>
                    <a:pt x="12" y="40"/>
                    <a:pt x="10" y="42"/>
                  </a:cubicBezTo>
                  <a:cubicBezTo>
                    <a:pt x="8" y="44"/>
                    <a:pt x="7" y="48"/>
                    <a:pt x="10" y="50"/>
                  </a:cubicBezTo>
                  <a:cubicBezTo>
                    <a:pt x="13" y="52"/>
                    <a:pt x="13" y="55"/>
                    <a:pt x="10" y="56"/>
                  </a:cubicBezTo>
                  <a:cubicBezTo>
                    <a:pt x="7" y="56"/>
                    <a:pt x="16" y="60"/>
                    <a:pt x="16" y="61"/>
                  </a:cubicBezTo>
                  <a:cubicBezTo>
                    <a:pt x="16" y="63"/>
                    <a:pt x="24" y="64"/>
                    <a:pt x="24" y="66"/>
                  </a:cubicBezTo>
                  <a:cubicBezTo>
                    <a:pt x="24" y="68"/>
                    <a:pt x="26" y="68"/>
                    <a:pt x="29" y="67"/>
                  </a:cubicBezTo>
                  <a:cubicBezTo>
                    <a:pt x="33" y="66"/>
                    <a:pt x="35" y="71"/>
                    <a:pt x="37" y="74"/>
                  </a:cubicBezTo>
                  <a:cubicBezTo>
                    <a:pt x="39" y="77"/>
                    <a:pt x="52" y="75"/>
                    <a:pt x="52" y="72"/>
                  </a:cubicBezTo>
                  <a:cubicBezTo>
                    <a:pt x="52" y="68"/>
                    <a:pt x="56" y="67"/>
                    <a:pt x="61" y="68"/>
                  </a:cubicBezTo>
                  <a:cubicBezTo>
                    <a:pt x="67" y="68"/>
                    <a:pt x="74" y="75"/>
                    <a:pt x="77" y="76"/>
                  </a:cubicBezTo>
                  <a:cubicBezTo>
                    <a:pt x="80" y="77"/>
                    <a:pt x="86" y="74"/>
                    <a:pt x="89" y="74"/>
                  </a:cubicBezTo>
                  <a:cubicBezTo>
                    <a:pt x="93" y="74"/>
                    <a:pt x="98" y="69"/>
                    <a:pt x="100" y="68"/>
                  </a:cubicBezTo>
                  <a:cubicBezTo>
                    <a:pt x="102" y="67"/>
                    <a:pt x="106" y="72"/>
                    <a:pt x="109" y="70"/>
                  </a:cubicBezTo>
                  <a:cubicBezTo>
                    <a:pt x="112" y="68"/>
                    <a:pt x="116" y="67"/>
                    <a:pt x="118" y="68"/>
                  </a:cubicBezTo>
                  <a:cubicBezTo>
                    <a:pt x="120" y="69"/>
                    <a:pt x="113" y="74"/>
                    <a:pt x="115" y="76"/>
                  </a:cubicBezTo>
                  <a:cubicBezTo>
                    <a:pt x="116" y="77"/>
                    <a:pt x="115" y="79"/>
                    <a:pt x="115" y="80"/>
                  </a:cubicBezTo>
                  <a:cubicBezTo>
                    <a:pt x="122" y="79"/>
                    <a:pt x="122" y="75"/>
                    <a:pt x="122" y="73"/>
                  </a:cubicBezTo>
                  <a:cubicBezTo>
                    <a:pt x="122" y="70"/>
                    <a:pt x="124" y="68"/>
                    <a:pt x="127" y="70"/>
                  </a:cubicBezTo>
                  <a:cubicBezTo>
                    <a:pt x="129" y="72"/>
                    <a:pt x="132" y="72"/>
                    <a:pt x="137" y="70"/>
                  </a:cubicBezTo>
                  <a:cubicBezTo>
                    <a:pt x="142" y="68"/>
                    <a:pt x="143" y="67"/>
                    <a:pt x="145" y="69"/>
                  </a:cubicBezTo>
                  <a:cubicBezTo>
                    <a:pt x="146" y="71"/>
                    <a:pt x="151" y="69"/>
                    <a:pt x="158" y="69"/>
                  </a:cubicBezTo>
                  <a:cubicBezTo>
                    <a:pt x="165" y="69"/>
                    <a:pt x="167" y="64"/>
                    <a:pt x="174" y="65"/>
                  </a:cubicBezTo>
                  <a:cubicBezTo>
                    <a:pt x="180" y="65"/>
                    <a:pt x="186" y="63"/>
                    <a:pt x="186" y="63"/>
                  </a:cubicBezTo>
                  <a:cubicBezTo>
                    <a:pt x="191" y="64"/>
                    <a:pt x="191" y="64"/>
                    <a:pt x="191" y="64"/>
                  </a:cubicBezTo>
                  <a:cubicBezTo>
                    <a:pt x="193" y="63"/>
                    <a:pt x="192" y="61"/>
                    <a:pt x="196" y="61"/>
                  </a:cubicBezTo>
                  <a:cubicBezTo>
                    <a:pt x="202" y="60"/>
                    <a:pt x="204" y="64"/>
                    <a:pt x="206" y="63"/>
                  </a:cubicBezTo>
                  <a:cubicBezTo>
                    <a:pt x="209" y="61"/>
                    <a:pt x="218" y="70"/>
                    <a:pt x="219" y="64"/>
                  </a:cubicBezTo>
                  <a:cubicBezTo>
                    <a:pt x="219" y="63"/>
                    <a:pt x="215" y="56"/>
                    <a:pt x="213" y="56"/>
                  </a:cubicBezTo>
                  <a:close/>
                  <a:moveTo>
                    <a:pt x="19" y="15"/>
                  </a:moveTo>
                  <a:cubicBezTo>
                    <a:pt x="23" y="13"/>
                    <a:pt x="32" y="15"/>
                    <a:pt x="35" y="13"/>
                  </a:cubicBezTo>
                  <a:cubicBezTo>
                    <a:pt x="37" y="11"/>
                    <a:pt x="29" y="9"/>
                    <a:pt x="26" y="7"/>
                  </a:cubicBezTo>
                  <a:cubicBezTo>
                    <a:pt x="24" y="5"/>
                    <a:pt x="24" y="3"/>
                    <a:pt x="23" y="1"/>
                  </a:cubicBezTo>
                  <a:cubicBezTo>
                    <a:pt x="22" y="2"/>
                    <a:pt x="20" y="3"/>
                    <a:pt x="18" y="2"/>
                  </a:cubicBezTo>
                  <a:cubicBezTo>
                    <a:pt x="15" y="0"/>
                    <a:pt x="8" y="1"/>
                    <a:pt x="6" y="2"/>
                  </a:cubicBezTo>
                  <a:cubicBezTo>
                    <a:pt x="5" y="2"/>
                    <a:pt x="7" y="6"/>
                    <a:pt x="7" y="9"/>
                  </a:cubicBezTo>
                  <a:cubicBezTo>
                    <a:pt x="7" y="12"/>
                    <a:pt x="4" y="12"/>
                    <a:pt x="4" y="14"/>
                  </a:cubicBezTo>
                  <a:cubicBezTo>
                    <a:pt x="4" y="15"/>
                    <a:pt x="3" y="16"/>
                    <a:pt x="1"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 name="Freeform 58"/>
            <p:cNvSpPr>
              <a:spLocks/>
            </p:cNvSpPr>
            <p:nvPr userDrawn="1"/>
          </p:nvSpPr>
          <p:spPr bwMode="auto">
            <a:xfrm>
              <a:off x="-464391" y="3515336"/>
              <a:ext cx="57051" cy="56532"/>
            </a:xfrm>
            <a:custGeom>
              <a:avLst/>
              <a:gdLst>
                <a:gd name="T0" fmla="*/ 13 w 27"/>
                <a:gd name="T1" fmla="*/ 0 h 24"/>
                <a:gd name="T2" fmla="*/ 0 w 27"/>
                <a:gd name="T3" fmla="*/ 7 h 24"/>
                <a:gd name="T4" fmla="*/ 2 w 27"/>
                <a:gd name="T5" fmla="*/ 10 h 24"/>
                <a:gd name="T6" fmla="*/ 9 w 27"/>
                <a:gd name="T7" fmla="*/ 18 h 24"/>
                <a:gd name="T8" fmla="*/ 10 w 27"/>
                <a:gd name="T9" fmla="*/ 24 h 24"/>
                <a:gd name="T10" fmla="*/ 15 w 27"/>
                <a:gd name="T11" fmla="*/ 23 h 24"/>
                <a:gd name="T12" fmla="*/ 26 w 27"/>
                <a:gd name="T13" fmla="*/ 11 h 24"/>
                <a:gd name="T14" fmla="*/ 13 w 27"/>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4">
                  <a:moveTo>
                    <a:pt x="13" y="0"/>
                  </a:moveTo>
                  <a:cubicBezTo>
                    <a:pt x="9" y="0"/>
                    <a:pt x="1" y="4"/>
                    <a:pt x="0" y="7"/>
                  </a:cubicBezTo>
                  <a:cubicBezTo>
                    <a:pt x="0" y="8"/>
                    <a:pt x="1" y="9"/>
                    <a:pt x="2" y="10"/>
                  </a:cubicBezTo>
                  <a:cubicBezTo>
                    <a:pt x="3" y="13"/>
                    <a:pt x="5" y="16"/>
                    <a:pt x="9" y="18"/>
                  </a:cubicBezTo>
                  <a:cubicBezTo>
                    <a:pt x="11" y="19"/>
                    <a:pt x="10" y="21"/>
                    <a:pt x="10" y="24"/>
                  </a:cubicBezTo>
                  <a:cubicBezTo>
                    <a:pt x="12" y="24"/>
                    <a:pt x="13" y="24"/>
                    <a:pt x="15" y="23"/>
                  </a:cubicBezTo>
                  <a:cubicBezTo>
                    <a:pt x="18" y="23"/>
                    <a:pt x="25" y="13"/>
                    <a:pt x="26" y="11"/>
                  </a:cubicBezTo>
                  <a:cubicBezTo>
                    <a:pt x="27" y="8"/>
                    <a:pt x="17"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59"/>
            <p:cNvSpPr>
              <a:spLocks/>
            </p:cNvSpPr>
            <p:nvPr userDrawn="1"/>
          </p:nvSpPr>
          <p:spPr bwMode="auto">
            <a:xfrm>
              <a:off x="661520" y="3305623"/>
              <a:ext cx="171152" cy="165947"/>
            </a:xfrm>
            <a:custGeom>
              <a:avLst/>
              <a:gdLst>
                <a:gd name="T0" fmla="*/ 77 w 80"/>
                <a:gd name="T1" fmla="*/ 4 h 71"/>
                <a:gd name="T2" fmla="*/ 67 w 80"/>
                <a:gd name="T3" fmla="*/ 0 h 71"/>
                <a:gd name="T4" fmla="*/ 61 w 80"/>
                <a:gd name="T5" fmla="*/ 8 h 71"/>
                <a:gd name="T6" fmla="*/ 52 w 80"/>
                <a:gd name="T7" fmla="*/ 14 h 71"/>
                <a:gd name="T8" fmla="*/ 48 w 80"/>
                <a:gd name="T9" fmla="*/ 18 h 71"/>
                <a:gd name="T10" fmla="*/ 40 w 80"/>
                <a:gd name="T11" fmla="*/ 20 h 71"/>
                <a:gd name="T12" fmla="*/ 33 w 80"/>
                <a:gd name="T13" fmla="*/ 18 h 71"/>
                <a:gd name="T14" fmla="*/ 25 w 80"/>
                <a:gd name="T15" fmla="*/ 25 h 71"/>
                <a:gd name="T16" fmla="*/ 3 w 80"/>
                <a:gd name="T17" fmla="*/ 36 h 71"/>
                <a:gd name="T18" fmla="*/ 0 w 80"/>
                <a:gd name="T19" fmla="*/ 41 h 71"/>
                <a:gd name="T20" fmla="*/ 13 w 80"/>
                <a:gd name="T21" fmla="*/ 47 h 71"/>
                <a:gd name="T22" fmla="*/ 7 w 80"/>
                <a:gd name="T23" fmla="*/ 59 h 71"/>
                <a:gd name="T24" fmla="*/ 9 w 80"/>
                <a:gd name="T25" fmla="*/ 65 h 71"/>
                <a:gd name="T26" fmla="*/ 15 w 80"/>
                <a:gd name="T27" fmla="*/ 68 h 71"/>
                <a:gd name="T28" fmla="*/ 23 w 80"/>
                <a:gd name="T29" fmla="*/ 66 h 71"/>
                <a:gd name="T30" fmla="*/ 26 w 80"/>
                <a:gd name="T31" fmla="*/ 68 h 71"/>
                <a:gd name="T32" fmla="*/ 33 w 80"/>
                <a:gd name="T33" fmla="*/ 63 h 71"/>
                <a:gd name="T34" fmla="*/ 44 w 80"/>
                <a:gd name="T35" fmla="*/ 61 h 71"/>
                <a:gd name="T36" fmla="*/ 50 w 80"/>
                <a:gd name="T37" fmla="*/ 59 h 71"/>
                <a:gd name="T38" fmla="*/ 40 w 80"/>
                <a:gd name="T39" fmla="*/ 50 h 71"/>
                <a:gd name="T40" fmla="*/ 43 w 80"/>
                <a:gd name="T41" fmla="*/ 40 h 71"/>
                <a:gd name="T42" fmla="*/ 63 w 80"/>
                <a:gd name="T43" fmla="*/ 29 h 71"/>
                <a:gd name="T44" fmla="*/ 67 w 80"/>
                <a:gd name="T45" fmla="*/ 16 h 71"/>
                <a:gd name="T46" fmla="*/ 80 w 80"/>
                <a:gd name="T47" fmla="*/ 4 h 71"/>
                <a:gd name="T48" fmla="*/ 77 w 80"/>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71">
                  <a:moveTo>
                    <a:pt x="77" y="4"/>
                  </a:moveTo>
                  <a:cubicBezTo>
                    <a:pt x="73" y="5"/>
                    <a:pt x="71" y="0"/>
                    <a:pt x="67" y="0"/>
                  </a:cubicBezTo>
                  <a:cubicBezTo>
                    <a:pt x="64" y="0"/>
                    <a:pt x="64" y="8"/>
                    <a:pt x="61" y="8"/>
                  </a:cubicBezTo>
                  <a:cubicBezTo>
                    <a:pt x="57" y="8"/>
                    <a:pt x="58" y="13"/>
                    <a:pt x="52" y="14"/>
                  </a:cubicBezTo>
                  <a:cubicBezTo>
                    <a:pt x="47" y="15"/>
                    <a:pt x="45" y="15"/>
                    <a:pt x="48" y="18"/>
                  </a:cubicBezTo>
                  <a:cubicBezTo>
                    <a:pt x="50" y="22"/>
                    <a:pt x="45" y="20"/>
                    <a:pt x="40" y="20"/>
                  </a:cubicBezTo>
                  <a:cubicBezTo>
                    <a:pt x="36" y="20"/>
                    <a:pt x="36" y="18"/>
                    <a:pt x="33" y="18"/>
                  </a:cubicBezTo>
                  <a:cubicBezTo>
                    <a:pt x="30" y="18"/>
                    <a:pt x="27" y="22"/>
                    <a:pt x="25" y="25"/>
                  </a:cubicBezTo>
                  <a:cubicBezTo>
                    <a:pt x="23" y="28"/>
                    <a:pt x="8" y="34"/>
                    <a:pt x="3" y="36"/>
                  </a:cubicBezTo>
                  <a:cubicBezTo>
                    <a:pt x="2" y="37"/>
                    <a:pt x="1" y="39"/>
                    <a:pt x="0" y="41"/>
                  </a:cubicBezTo>
                  <a:cubicBezTo>
                    <a:pt x="6" y="41"/>
                    <a:pt x="11" y="44"/>
                    <a:pt x="13" y="47"/>
                  </a:cubicBezTo>
                  <a:cubicBezTo>
                    <a:pt x="17" y="51"/>
                    <a:pt x="10" y="55"/>
                    <a:pt x="7" y="59"/>
                  </a:cubicBezTo>
                  <a:cubicBezTo>
                    <a:pt x="3" y="62"/>
                    <a:pt x="8" y="62"/>
                    <a:pt x="9" y="65"/>
                  </a:cubicBezTo>
                  <a:cubicBezTo>
                    <a:pt x="9" y="68"/>
                    <a:pt x="13" y="71"/>
                    <a:pt x="15" y="68"/>
                  </a:cubicBezTo>
                  <a:cubicBezTo>
                    <a:pt x="16" y="66"/>
                    <a:pt x="19" y="66"/>
                    <a:pt x="23" y="66"/>
                  </a:cubicBezTo>
                  <a:cubicBezTo>
                    <a:pt x="25" y="66"/>
                    <a:pt x="26" y="67"/>
                    <a:pt x="26" y="68"/>
                  </a:cubicBezTo>
                  <a:cubicBezTo>
                    <a:pt x="29" y="66"/>
                    <a:pt x="32" y="64"/>
                    <a:pt x="33" y="63"/>
                  </a:cubicBezTo>
                  <a:cubicBezTo>
                    <a:pt x="35" y="61"/>
                    <a:pt x="40" y="61"/>
                    <a:pt x="44" y="61"/>
                  </a:cubicBezTo>
                  <a:cubicBezTo>
                    <a:pt x="46" y="61"/>
                    <a:pt x="48" y="60"/>
                    <a:pt x="50" y="59"/>
                  </a:cubicBezTo>
                  <a:cubicBezTo>
                    <a:pt x="45" y="54"/>
                    <a:pt x="41" y="51"/>
                    <a:pt x="40" y="50"/>
                  </a:cubicBezTo>
                  <a:cubicBezTo>
                    <a:pt x="36" y="48"/>
                    <a:pt x="38" y="41"/>
                    <a:pt x="43" y="40"/>
                  </a:cubicBezTo>
                  <a:cubicBezTo>
                    <a:pt x="48" y="39"/>
                    <a:pt x="60" y="31"/>
                    <a:pt x="63" y="29"/>
                  </a:cubicBezTo>
                  <a:cubicBezTo>
                    <a:pt x="67" y="27"/>
                    <a:pt x="64" y="21"/>
                    <a:pt x="67" y="16"/>
                  </a:cubicBezTo>
                  <a:cubicBezTo>
                    <a:pt x="69" y="13"/>
                    <a:pt x="75" y="8"/>
                    <a:pt x="80"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60"/>
            <p:cNvSpPr>
              <a:spLocks/>
            </p:cNvSpPr>
            <p:nvPr userDrawn="1"/>
          </p:nvSpPr>
          <p:spPr bwMode="auto">
            <a:xfrm>
              <a:off x="-414052" y="3673988"/>
              <a:ext cx="191287" cy="113063"/>
            </a:xfrm>
            <a:custGeom>
              <a:avLst/>
              <a:gdLst>
                <a:gd name="T0" fmla="*/ 88 w 89"/>
                <a:gd name="T1" fmla="*/ 30 h 48"/>
                <a:gd name="T2" fmla="*/ 85 w 89"/>
                <a:gd name="T3" fmla="*/ 30 h 48"/>
                <a:gd name="T4" fmla="*/ 70 w 89"/>
                <a:gd name="T5" fmla="*/ 28 h 48"/>
                <a:gd name="T6" fmla="*/ 48 w 89"/>
                <a:gd name="T7" fmla="*/ 19 h 48"/>
                <a:gd name="T8" fmla="*/ 24 w 89"/>
                <a:gd name="T9" fmla="*/ 3 h 48"/>
                <a:gd name="T10" fmla="*/ 14 w 89"/>
                <a:gd name="T11" fmla="*/ 1 h 48"/>
                <a:gd name="T12" fmla="*/ 7 w 89"/>
                <a:gd name="T13" fmla="*/ 4 h 48"/>
                <a:gd name="T14" fmla="*/ 2 w 89"/>
                <a:gd name="T15" fmla="*/ 10 h 48"/>
                <a:gd name="T16" fmla="*/ 0 w 89"/>
                <a:gd name="T17" fmla="*/ 18 h 48"/>
                <a:gd name="T18" fmla="*/ 6 w 89"/>
                <a:gd name="T19" fmla="*/ 22 h 48"/>
                <a:gd name="T20" fmla="*/ 15 w 89"/>
                <a:gd name="T21" fmla="*/ 26 h 48"/>
                <a:gd name="T22" fmla="*/ 24 w 89"/>
                <a:gd name="T23" fmla="*/ 31 h 48"/>
                <a:gd name="T24" fmla="*/ 34 w 89"/>
                <a:gd name="T25" fmla="*/ 36 h 48"/>
                <a:gd name="T26" fmla="*/ 45 w 89"/>
                <a:gd name="T27" fmla="*/ 34 h 48"/>
                <a:gd name="T28" fmla="*/ 51 w 89"/>
                <a:gd name="T29" fmla="*/ 40 h 48"/>
                <a:gd name="T30" fmla="*/ 66 w 89"/>
                <a:gd name="T31" fmla="*/ 46 h 48"/>
                <a:gd name="T32" fmla="*/ 87 w 89"/>
                <a:gd name="T33" fmla="*/ 44 h 48"/>
                <a:gd name="T34" fmla="*/ 87 w 89"/>
                <a:gd name="T35" fmla="*/ 33 h 48"/>
                <a:gd name="T36" fmla="*/ 88 w 89"/>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48">
                  <a:moveTo>
                    <a:pt x="88" y="30"/>
                  </a:moveTo>
                  <a:cubicBezTo>
                    <a:pt x="87" y="30"/>
                    <a:pt x="86" y="30"/>
                    <a:pt x="85" y="30"/>
                  </a:cubicBezTo>
                  <a:cubicBezTo>
                    <a:pt x="79" y="30"/>
                    <a:pt x="74" y="27"/>
                    <a:pt x="70" y="28"/>
                  </a:cubicBezTo>
                  <a:cubicBezTo>
                    <a:pt x="66" y="28"/>
                    <a:pt x="53" y="23"/>
                    <a:pt x="48" y="19"/>
                  </a:cubicBezTo>
                  <a:cubicBezTo>
                    <a:pt x="42" y="15"/>
                    <a:pt x="27" y="7"/>
                    <a:pt x="24" y="3"/>
                  </a:cubicBezTo>
                  <a:cubicBezTo>
                    <a:pt x="20" y="0"/>
                    <a:pt x="15" y="0"/>
                    <a:pt x="14" y="1"/>
                  </a:cubicBezTo>
                  <a:cubicBezTo>
                    <a:pt x="14" y="3"/>
                    <a:pt x="11" y="3"/>
                    <a:pt x="7" y="4"/>
                  </a:cubicBezTo>
                  <a:cubicBezTo>
                    <a:pt x="6" y="5"/>
                    <a:pt x="2" y="7"/>
                    <a:pt x="2" y="10"/>
                  </a:cubicBezTo>
                  <a:cubicBezTo>
                    <a:pt x="2" y="12"/>
                    <a:pt x="0" y="16"/>
                    <a:pt x="0" y="18"/>
                  </a:cubicBezTo>
                  <a:cubicBezTo>
                    <a:pt x="0" y="20"/>
                    <a:pt x="5" y="20"/>
                    <a:pt x="6" y="22"/>
                  </a:cubicBezTo>
                  <a:cubicBezTo>
                    <a:pt x="8" y="24"/>
                    <a:pt x="15" y="25"/>
                    <a:pt x="15" y="26"/>
                  </a:cubicBezTo>
                  <a:cubicBezTo>
                    <a:pt x="16" y="28"/>
                    <a:pt x="21" y="30"/>
                    <a:pt x="24" y="31"/>
                  </a:cubicBezTo>
                  <a:cubicBezTo>
                    <a:pt x="27" y="31"/>
                    <a:pt x="32" y="34"/>
                    <a:pt x="34" y="36"/>
                  </a:cubicBezTo>
                  <a:cubicBezTo>
                    <a:pt x="36" y="37"/>
                    <a:pt x="43" y="34"/>
                    <a:pt x="45" y="34"/>
                  </a:cubicBezTo>
                  <a:cubicBezTo>
                    <a:pt x="47" y="34"/>
                    <a:pt x="51" y="38"/>
                    <a:pt x="51" y="40"/>
                  </a:cubicBezTo>
                  <a:cubicBezTo>
                    <a:pt x="52" y="42"/>
                    <a:pt x="64" y="43"/>
                    <a:pt x="66" y="46"/>
                  </a:cubicBezTo>
                  <a:cubicBezTo>
                    <a:pt x="69" y="48"/>
                    <a:pt x="84" y="46"/>
                    <a:pt x="87" y="44"/>
                  </a:cubicBezTo>
                  <a:cubicBezTo>
                    <a:pt x="89"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61"/>
            <p:cNvSpPr>
              <a:spLocks/>
            </p:cNvSpPr>
            <p:nvPr userDrawn="1"/>
          </p:nvSpPr>
          <p:spPr bwMode="auto">
            <a:xfrm>
              <a:off x="-135511" y="3725049"/>
              <a:ext cx="214779" cy="475957"/>
            </a:xfrm>
            <a:custGeom>
              <a:avLst/>
              <a:gdLst>
                <a:gd name="T0" fmla="*/ 81 w 100"/>
                <a:gd name="T1" fmla="*/ 185 h 204"/>
                <a:gd name="T2" fmla="*/ 77 w 100"/>
                <a:gd name="T3" fmla="*/ 177 h 204"/>
                <a:gd name="T4" fmla="*/ 72 w 100"/>
                <a:gd name="T5" fmla="*/ 164 h 204"/>
                <a:gd name="T6" fmla="*/ 68 w 100"/>
                <a:gd name="T7" fmla="*/ 152 h 204"/>
                <a:gd name="T8" fmla="*/ 70 w 100"/>
                <a:gd name="T9" fmla="*/ 145 h 204"/>
                <a:gd name="T10" fmla="*/ 70 w 100"/>
                <a:gd name="T11" fmla="*/ 140 h 204"/>
                <a:gd name="T12" fmla="*/ 68 w 100"/>
                <a:gd name="T13" fmla="*/ 132 h 204"/>
                <a:gd name="T14" fmla="*/ 59 w 100"/>
                <a:gd name="T15" fmla="*/ 123 h 204"/>
                <a:gd name="T16" fmla="*/ 62 w 100"/>
                <a:gd name="T17" fmla="*/ 105 h 204"/>
                <a:gd name="T18" fmla="*/ 68 w 100"/>
                <a:gd name="T19" fmla="*/ 102 h 204"/>
                <a:gd name="T20" fmla="*/ 77 w 100"/>
                <a:gd name="T21" fmla="*/ 100 h 204"/>
                <a:gd name="T22" fmla="*/ 87 w 100"/>
                <a:gd name="T23" fmla="*/ 94 h 204"/>
                <a:gd name="T24" fmla="*/ 93 w 100"/>
                <a:gd name="T25" fmla="*/ 89 h 204"/>
                <a:gd name="T26" fmla="*/ 99 w 100"/>
                <a:gd name="T27" fmla="*/ 80 h 204"/>
                <a:gd name="T28" fmla="*/ 100 w 100"/>
                <a:gd name="T29" fmla="*/ 80 h 204"/>
                <a:gd name="T30" fmla="*/ 94 w 100"/>
                <a:gd name="T31" fmla="*/ 81 h 204"/>
                <a:gd name="T32" fmla="*/ 87 w 100"/>
                <a:gd name="T33" fmla="*/ 78 h 204"/>
                <a:gd name="T34" fmla="*/ 81 w 100"/>
                <a:gd name="T35" fmla="*/ 75 h 204"/>
                <a:gd name="T36" fmla="*/ 81 w 100"/>
                <a:gd name="T37" fmla="*/ 68 h 204"/>
                <a:gd name="T38" fmla="*/ 76 w 100"/>
                <a:gd name="T39" fmla="*/ 63 h 204"/>
                <a:gd name="T40" fmla="*/ 73 w 100"/>
                <a:gd name="T41" fmla="*/ 54 h 204"/>
                <a:gd name="T42" fmla="*/ 62 w 100"/>
                <a:gd name="T43" fmla="*/ 52 h 204"/>
                <a:gd name="T44" fmla="*/ 60 w 100"/>
                <a:gd name="T45" fmla="*/ 47 h 204"/>
                <a:gd name="T46" fmla="*/ 70 w 100"/>
                <a:gd name="T47" fmla="*/ 32 h 204"/>
                <a:gd name="T48" fmla="*/ 72 w 100"/>
                <a:gd name="T49" fmla="*/ 16 h 204"/>
                <a:gd name="T50" fmla="*/ 68 w 100"/>
                <a:gd name="T51" fmla="*/ 11 h 204"/>
                <a:gd name="T52" fmla="*/ 65 w 100"/>
                <a:gd name="T53" fmla="*/ 5 h 204"/>
                <a:gd name="T54" fmla="*/ 57 w 100"/>
                <a:gd name="T55" fmla="*/ 2 h 204"/>
                <a:gd name="T56" fmla="*/ 55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1 w 100"/>
                <a:gd name="T69" fmla="*/ 27 h 204"/>
                <a:gd name="T70" fmla="*/ 28 w 100"/>
                <a:gd name="T71" fmla="*/ 41 h 204"/>
                <a:gd name="T72" fmla="*/ 24 w 100"/>
                <a:gd name="T73" fmla="*/ 54 h 204"/>
                <a:gd name="T74" fmla="*/ 15 w 100"/>
                <a:gd name="T75" fmla="*/ 53 h 204"/>
                <a:gd name="T76" fmla="*/ 12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2 w 100"/>
                <a:gd name="T89" fmla="*/ 137 h 204"/>
                <a:gd name="T90" fmla="*/ 27 w 100"/>
                <a:gd name="T91" fmla="*/ 143 h 204"/>
                <a:gd name="T92" fmla="*/ 39 w 100"/>
                <a:gd name="T93" fmla="*/ 141 h 204"/>
                <a:gd name="T94" fmla="*/ 48 w 100"/>
                <a:gd name="T95" fmla="*/ 131 h 204"/>
                <a:gd name="T96" fmla="*/ 55 w 100"/>
                <a:gd name="T97" fmla="*/ 135 h 204"/>
                <a:gd name="T98" fmla="*/ 59 w 100"/>
                <a:gd name="T99" fmla="*/ 147 h 204"/>
                <a:gd name="T100" fmla="*/ 65 w 100"/>
                <a:gd name="T101" fmla="*/ 170 h 204"/>
                <a:gd name="T102" fmla="*/ 70 w 100"/>
                <a:gd name="T103" fmla="*/ 187 h 204"/>
                <a:gd name="T104" fmla="*/ 71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2" y="164"/>
                  </a:cubicBezTo>
                  <a:cubicBezTo>
                    <a:pt x="68" y="160"/>
                    <a:pt x="65" y="155"/>
                    <a:pt x="68" y="152"/>
                  </a:cubicBezTo>
                  <a:cubicBezTo>
                    <a:pt x="71" y="150"/>
                    <a:pt x="69" y="144"/>
                    <a:pt x="70" y="145"/>
                  </a:cubicBezTo>
                  <a:cubicBezTo>
                    <a:pt x="71" y="145"/>
                    <a:pt x="73" y="141"/>
                    <a:pt x="70" y="140"/>
                  </a:cubicBezTo>
                  <a:cubicBezTo>
                    <a:pt x="68" y="138"/>
                    <a:pt x="70" y="133"/>
                    <a:pt x="68" y="132"/>
                  </a:cubicBezTo>
                  <a:cubicBezTo>
                    <a:pt x="66" y="132"/>
                    <a:pt x="59" y="125"/>
                    <a:pt x="59" y="123"/>
                  </a:cubicBezTo>
                  <a:cubicBezTo>
                    <a:pt x="59" y="120"/>
                    <a:pt x="61" y="108"/>
                    <a:pt x="62" y="105"/>
                  </a:cubicBezTo>
                  <a:cubicBezTo>
                    <a:pt x="62" y="102"/>
                    <a:pt x="67" y="102"/>
                    <a:pt x="68" y="102"/>
                  </a:cubicBezTo>
                  <a:cubicBezTo>
                    <a:pt x="70" y="102"/>
                    <a:pt x="75" y="102"/>
                    <a:pt x="77" y="100"/>
                  </a:cubicBezTo>
                  <a:cubicBezTo>
                    <a:pt x="79" y="97"/>
                    <a:pt x="87" y="96"/>
                    <a:pt x="87" y="94"/>
                  </a:cubicBezTo>
                  <a:cubicBezTo>
                    <a:pt x="88" y="92"/>
                    <a:pt x="93" y="92"/>
                    <a:pt x="93" y="89"/>
                  </a:cubicBezTo>
                  <a:cubicBezTo>
                    <a:pt x="93" y="87"/>
                    <a:pt x="99" y="80"/>
                    <a:pt x="99" y="80"/>
                  </a:cubicBezTo>
                  <a:cubicBezTo>
                    <a:pt x="100" y="80"/>
                    <a:pt x="100" y="80"/>
                    <a:pt x="100" y="80"/>
                  </a:cubicBezTo>
                  <a:cubicBezTo>
                    <a:pt x="99" y="79"/>
                    <a:pt x="97" y="80"/>
                    <a:pt x="94" y="81"/>
                  </a:cubicBezTo>
                  <a:cubicBezTo>
                    <a:pt x="89" y="83"/>
                    <a:pt x="87" y="81"/>
                    <a:pt x="87" y="78"/>
                  </a:cubicBezTo>
                  <a:cubicBezTo>
                    <a:pt x="88" y="75"/>
                    <a:pt x="84" y="75"/>
                    <a:pt x="81" y="75"/>
                  </a:cubicBezTo>
                  <a:cubicBezTo>
                    <a:pt x="78" y="75"/>
                    <a:pt x="80" y="71"/>
                    <a:pt x="81" y="68"/>
                  </a:cubicBezTo>
                  <a:cubicBezTo>
                    <a:pt x="82" y="65"/>
                    <a:pt x="80" y="63"/>
                    <a:pt x="76" y="63"/>
                  </a:cubicBezTo>
                  <a:cubicBezTo>
                    <a:pt x="73" y="63"/>
                    <a:pt x="71" y="56"/>
                    <a:pt x="73" y="54"/>
                  </a:cubicBezTo>
                  <a:cubicBezTo>
                    <a:pt x="74" y="52"/>
                    <a:pt x="66" y="50"/>
                    <a:pt x="62" y="52"/>
                  </a:cubicBezTo>
                  <a:cubicBezTo>
                    <a:pt x="58" y="54"/>
                    <a:pt x="61" y="49"/>
                    <a:pt x="60" y="47"/>
                  </a:cubicBezTo>
                  <a:cubicBezTo>
                    <a:pt x="59" y="44"/>
                    <a:pt x="65" y="36"/>
                    <a:pt x="70" y="32"/>
                  </a:cubicBezTo>
                  <a:cubicBezTo>
                    <a:pt x="75" y="27"/>
                    <a:pt x="72" y="21"/>
                    <a:pt x="72" y="16"/>
                  </a:cubicBezTo>
                  <a:cubicBezTo>
                    <a:pt x="72" y="11"/>
                    <a:pt x="70" y="11"/>
                    <a:pt x="68" y="11"/>
                  </a:cubicBezTo>
                  <a:cubicBezTo>
                    <a:pt x="65" y="11"/>
                    <a:pt x="65" y="8"/>
                    <a:pt x="65" y="5"/>
                  </a:cubicBezTo>
                  <a:cubicBezTo>
                    <a:pt x="65" y="2"/>
                    <a:pt x="60" y="0"/>
                    <a:pt x="57" y="2"/>
                  </a:cubicBezTo>
                  <a:cubicBezTo>
                    <a:pt x="57" y="2"/>
                    <a:pt x="56" y="2"/>
                    <a:pt x="55" y="3"/>
                  </a:cubicBezTo>
                  <a:cubicBezTo>
                    <a:pt x="56" y="3"/>
                    <a:pt x="56" y="3"/>
                    <a:pt x="56" y="3"/>
                  </a:cubicBezTo>
                  <a:cubicBezTo>
                    <a:pt x="56" y="3"/>
                    <a:pt x="55" y="7"/>
                    <a:pt x="53" y="8"/>
                  </a:cubicBezTo>
                  <a:cubicBezTo>
                    <a:pt x="51" y="9"/>
                    <a:pt x="51" y="11"/>
                    <a:pt x="54" y="15"/>
                  </a:cubicBezTo>
                  <a:cubicBezTo>
                    <a:pt x="57" y="19"/>
                    <a:pt x="50" y="17"/>
                    <a:pt x="49" y="15"/>
                  </a:cubicBezTo>
                  <a:cubicBezTo>
                    <a:pt x="48" y="13"/>
                    <a:pt x="42" y="16"/>
                    <a:pt x="39" y="19"/>
                  </a:cubicBezTo>
                  <a:cubicBezTo>
                    <a:pt x="36" y="21"/>
                    <a:pt x="31" y="23"/>
                    <a:pt x="31" y="27"/>
                  </a:cubicBezTo>
                  <a:cubicBezTo>
                    <a:pt x="31" y="32"/>
                    <a:pt x="27" y="37"/>
                    <a:pt x="28" y="41"/>
                  </a:cubicBezTo>
                  <a:cubicBezTo>
                    <a:pt x="29" y="44"/>
                    <a:pt x="23" y="52"/>
                    <a:pt x="24" y="54"/>
                  </a:cubicBezTo>
                  <a:cubicBezTo>
                    <a:pt x="24" y="56"/>
                    <a:pt x="16" y="53"/>
                    <a:pt x="15" y="53"/>
                  </a:cubicBezTo>
                  <a:cubicBezTo>
                    <a:pt x="13" y="53"/>
                    <a:pt x="14" y="62"/>
                    <a:pt x="12" y="64"/>
                  </a:cubicBezTo>
                  <a:cubicBezTo>
                    <a:pt x="11" y="67"/>
                    <a:pt x="12" y="76"/>
                    <a:pt x="9" y="76"/>
                  </a:cubicBezTo>
                  <a:cubicBezTo>
                    <a:pt x="6" y="76"/>
                    <a:pt x="4" y="84"/>
                    <a:pt x="4" y="84"/>
                  </a:cubicBezTo>
                  <a:cubicBezTo>
                    <a:pt x="4" y="84"/>
                    <a:pt x="2" y="85"/>
                    <a:pt x="0" y="87"/>
                  </a:cubicBezTo>
                  <a:cubicBezTo>
                    <a:pt x="2" y="91"/>
                    <a:pt x="6" y="96"/>
                    <a:pt x="11" y="98"/>
                  </a:cubicBezTo>
                  <a:cubicBezTo>
                    <a:pt x="18" y="100"/>
                    <a:pt x="22" y="113"/>
                    <a:pt x="24" y="119"/>
                  </a:cubicBezTo>
                  <a:cubicBezTo>
                    <a:pt x="26" y="126"/>
                    <a:pt x="25" y="133"/>
                    <a:pt x="22" y="137"/>
                  </a:cubicBezTo>
                  <a:cubicBezTo>
                    <a:pt x="20" y="141"/>
                    <a:pt x="23" y="141"/>
                    <a:pt x="27" y="143"/>
                  </a:cubicBezTo>
                  <a:cubicBezTo>
                    <a:pt x="31" y="145"/>
                    <a:pt x="36" y="145"/>
                    <a:pt x="39" y="141"/>
                  </a:cubicBezTo>
                  <a:cubicBezTo>
                    <a:pt x="42" y="138"/>
                    <a:pt x="48" y="135"/>
                    <a:pt x="48" y="131"/>
                  </a:cubicBezTo>
                  <a:cubicBezTo>
                    <a:pt x="49" y="126"/>
                    <a:pt x="52" y="133"/>
                    <a:pt x="55" y="135"/>
                  </a:cubicBezTo>
                  <a:cubicBezTo>
                    <a:pt x="57" y="137"/>
                    <a:pt x="59" y="141"/>
                    <a:pt x="59" y="147"/>
                  </a:cubicBezTo>
                  <a:cubicBezTo>
                    <a:pt x="60" y="152"/>
                    <a:pt x="60" y="166"/>
                    <a:pt x="65" y="170"/>
                  </a:cubicBezTo>
                  <a:cubicBezTo>
                    <a:pt x="70" y="175"/>
                    <a:pt x="71" y="184"/>
                    <a:pt x="70" y="187"/>
                  </a:cubicBezTo>
                  <a:cubicBezTo>
                    <a:pt x="68" y="191"/>
                    <a:pt x="72" y="196"/>
                    <a:pt x="71"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62"/>
            <p:cNvSpPr>
              <a:spLocks/>
            </p:cNvSpPr>
            <p:nvPr userDrawn="1"/>
          </p:nvSpPr>
          <p:spPr bwMode="auto">
            <a:xfrm>
              <a:off x="-207663" y="3732343"/>
              <a:ext cx="75509" cy="47413"/>
            </a:xfrm>
            <a:custGeom>
              <a:avLst/>
              <a:gdLst>
                <a:gd name="T0" fmla="*/ 34 w 35"/>
                <a:gd name="T1" fmla="*/ 6 h 20"/>
                <a:gd name="T2" fmla="*/ 21 w 35"/>
                <a:gd name="T3" fmla="*/ 3 h 20"/>
                <a:gd name="T4" fmla="*/ 11 w 35"/>
                <a:gd name="T5" fmla="*/ 2 h 20"/>
                <a:gd name="T6" fmla="*/ 3 w 35"/>
                <a:gd name="T7" fmla="*/ 8 h 20"/>
                <a:gd name="T8" fmla="*/ 0 w 35"/>
                <a:gd name="T9" fmla="*/ 13 h 20"/>
                <a:gd name="T10" fmla="*/ 3 w 35"/>
                <a:gd name="T11" fmla="*/ 15 h 20"/>
                <a:gd name="T12" fmla="*/ 11 w 35"/>
                <a:gd name="T13" fmla="*/ 17 h 20"/>
                <a:gd name="T14" fmla="*/ 22 w 35"/>
                <a:gd name="T15" fmla="*/ 18 h 20"/>
                <a:gd name="T16" fmla="*/ 34 w 35"/>
                <a:gd name="T17" fmla="*/ 17 h 20"/>
                <a:gd name="T18" fmla="*/ 32 w 35"/>
                <a:gd name="T19" fmla="*/ 7 h 20"/>
                <a:gd name="T20" fmla="*/ 34 w 35"/>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0">
                  <a:moveTo>
                    <a:pt x="34" y="6"/>
                  </a:moveTo>
                  <a:cubicBezTo>
                    <a:pt x="27" y="1"/>
                    <a:pt x="25" y="5"/>
                    <a:pt x="21" y="3"/>
                  </a:cubicBezTo>
                  <a:cubicBezTo>
                    <a:pt x="16" y="1"/>
                    <a:pt x="13" y="0"/>
                    <a:pt x="11" y="2"/>
                  </a:cubicBezTo>
                  <a:cubicBezTo>
                    <a:pt x="9" y="3"/>
                    <a:pt x="5" y="3"/>
                    <a:pt x="3" y="8"/>
                  </a:cubicBezTo>
                  <a:cubicBezTo>
                    <a:pt x="2" y="10"/>
                    <a:pt x="1" y="12"/>
                    <a:pt x="0" y="13"/>
                  </a:cubicBezTo>
                  <a:cubicBezTo>
                    <a:pt x="1" y="15"/>
                    <a:pt x="2" y="16"/>
                    <a:pt x="3" y="15"/>
                  </a:cubicBezTo>
                  <a:cubicBezTo>
                    <a:pt x="5" y="15"/>
                    <a:pt x="7" y="18"/>
                    <a:pt x="11" y="17"/>
                  </a:cubicBezTo>
                  <a:cubicBezTo>
                    <a:pt x="15" y="16"/>
                    <a:pt x="17" y="19"/>
                    <a:pt x="22" y="18"/>
                  </a:cubicBezTo>
                  <a:cubicBezTo>
                    <a:pt x="27" y="17"/>
                    <a:pt x="32" y="20"/>
                    <a:pt x="34" y="17"/>
                  </a:cubicBezTo>
                  <a:cubicBezTo>
                    <a:pt x="35"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Freeform 63"/>
            <p:cNvSpPr>
              <a:spLocks/>
            </p:cNvSpPr>
            <p:nvPr userDrawn="1"/>
          </p:nvSpPr>
          <p:spPr bwMode="auto">
            <a:xfrm>
              <a:off x="104438" y="3865466"/>
              <a:ext cx="184575" cy="386601"/>
            </a:xfrm>
            <a:custGeom>
              <a:avLst/>
              <a:gdLst>
                <a:gd name="T0" fmla="*/ 64 w 86"/>
                <a:gd name="T1" fmla="*/ 20 h 166"/>
                <a:gd name="T2" fmla="*/ 52 w 86"/>
                <a:gd name="T3" fmla="*/ 12 h 166"/>
                <a:gd name="T4" fmla="*/ 49 w 86"/>
                <a:gd name="T5" fmla="*/ 6 h 166"/>
                <a:gd name="T6" fmla="*/ 39 w 86"/>
                <a:gd name="T7" fmla="*/ 1 h 166"/>
                <a:gd name="T8" fmla="*/ 30 w 86"/>
                <a:gd name="T9" fmla="*/ 7 h 166"/>
                <a:gd name="T10" fmla="*/ 22 w 86"/>
                <a:gd name="T11" fmla="*/ 8 h 166"/>
                <a:gd name="T12" fmla="*/ 12 w 86"/>
                <a:gd name="T13" fmla="*/ 8 h 166"/>
                <a:gd name="T14" fmla="*/ 4 w 86"/>
                <a:gd name="T15" fmla="*/ 9 h 166"/>
                <a:gd name="T16" fmla="*/ 0 w 86"/>
                <a:gd name="T17" fmla="*/ 11 h 166"/>
                <a:gd name="T18" fmla="*/ 5 w 86"/>
                <a:gd name="T19" fmla="*/ 17 h 166"/>
                <a:gd name="T20" fmla="*/ 10 w 86"/>
                <a:gd name="T21" fmla="*/ 25 h 166"/>
                <a:gd name="T22" fmla="*/ 20 w 86"/>
                <a:gd name="T23" fmla="*/ 30 h 166"/>
                <a:gd name="T24" fmla="*/ 28 w 86"/>
                <a:gd name="T25" fmla="*/ 32 h 166"/>
                <a:gd name="T26" fmla="*/ 32 w 86"/>
                <a:gd name="T27" fmla="*/ 40 h 166"/>
                <a:gd name="T28" fmla="*/ 23 w 86"/>
                <a:gd name="T29" fmla="*/ 45 h 166"/>
                <a:gd name="T30" fmla="*/ 36 w 86"/>
                <a:gd name="T31" fmla="*/ 55 h 166"/>
                <a:gd name="T32" fmla="*/ 42 w 86"/>
                <a:gd name="T33" fmla="*/ 65 h 166"/>
                <a:gd name="T34" fmla="*/ 51 w 86"/>
                <a:gd name="T35" fmla="*/ 76 h 166"/>
                <a:gd name="T36" fmla="*/ 61 w 86"/>
                <a:gd name="T37" fmla="*/ 85 h 166"/>
                <a:gd name="T38" fmla="*/ 63 w 86"/>
                <a:gd name="T39" fmla="*/ 95 h 166"/>
                <a:gd name="T40" fmla="*/ 67 w 86"/>
                <a:gd name="T41" fmla="*/ 113 h 166"/>
                <a:gd name="T42" fmla="*/ 58 w 86"/>
                <a:gd name="T43" fmla="*/ 126 h 166"/>
                <a:gd name="T44" fmla="*/ 48 w 86"/>
                <a:gd name="T45" fmla="*/ 132 h 166"/>
                <a:gd name="T46" fmla="*/ 48 w 86"/>
                <a:gd name="T47" fmla="*/ 141 h 166"/>
                <a:gd name="T48" fmla="*/ 35 w 86"/>
                <a:gd name="T49" fmla="*/ 141 h 166"/>
                <a:gd name="T50" fmla="*/ 28 w 86"/>
                <a:gd name="T51" fmla="*/ 147 h 166"/>
                <a:gd name="T52" fmla="*/ 33 w 86"/>
                <a:gd name="T53" fmla="*/ 150 h 166"/>
                <a:gd name="T54" fmla="*/ 30 w 86"/>
                <a:gd name="T55" fmla="*/ 160 h 166"/>
                <a:gd name="T56" fmla="*/ 35 w 86"/>
                <a:gd name="T57" fmla="*/ 164 h 166"/>
                <a:gd name="T58" fmla="*/ 46 w 86"/>
                <a:gd name="T59" fmla="*/ 156 h 166"/>
                <a:gd name="T60" fmla="*/ 49 w 86"/>
                <a:gd name="T61" fmla="*/ 152 h 166"/>
                <a:gd name="T62" fmla="*/ 52 w 86"/>
                <a:gd name="T63" fmla="*/ 147 h 166"/>
                <a:gd name="T64" fmla="*/ 59 w 86"/>
                <a:gd name="T65" fmla="*/ 145 h 166"/>
                <a:gd name="T66" fmla="*/ 75 w 86"/>
                <a:gd name="T67" fmla="*/ 138 h 166"/>
                <a:gd name="T68" fmla="*/ 84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2 w 86"/>
                <a:gd name="T81" fmla="*/ 35 h 166"/>
                <a:gd name="T82" fmla="*/ 56 w 86"/>
                <a:gd name="T83" fmla="*/ 28 h 166"/>
                <a:gd name="T84" fmla="*/ 65 w 86"/>
                <a:gd name="T85" fmla="*/ 23 h 166"/>
                <a:gd name="T86" fmla="*/ 66 w 86"/>
                <a:gd name="T87" fmla="*/ 22 h 166"/>
                <a:gd name="T88" fmla="*/ 64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4" y="20"/>
                  </a:moveTo>
                  <a:cubicBezTo>
                    <a:pt x="61" y="20"/>
                    <a:pt x="52" y="14"/>
                    <a:pt x="52" y="12"/>
                  </a:cubicBezTo>
                  <a:cubicBezTo>
                    <a:pt x="52" y="10"/>
                    <a:pt x="56" y="7"/>
                    <a:pt x="49" y="6"/>
                  </a:cubicBezTo>
                  <a:cubicBezTo>
                    <a:pt x="42" y="5"/>
                    <a:pt x="41" y="2"/>
                    <a:pt x="39" y="1"/>
                  </a:cubicBezTo>
                  <a:cubicBezTo>
                    <a:pt x="38" y="0"/>
                    <a:pt x="32" y="4"/>
                    <a:pt x="30" y="7"/>
                  </a:cubicBezTo>
                  <a:cubicBezTo>
                    <a:pt x="28" y="10"/>
                    <a:pt x="27" y="6"/>
                    <a:pt x="22" y="8"/>
                  </a:cubicBezTo>
                  <a:cubicBezTo>
                    <a:pt x="18" y="10"/>
                    <a:pt x="14" y="5"/>
                    <a:pt x="12" y="8"/>
                  </a:cubicBezTo>
                  <a:cubicBezTo>
                    <a:pt x="10" y="11"/>
                    <a:pt x="6" y="6"/>
                    <a:pt x="4" y="9"/>
                  </a:cubicBezTo>
                  <a:cubicBezTo>
                    <a:pt x="3" y="10"/>
                    <a:pt x="2" y="11"/>
                    <a:pt x="0" y="11"/>
                  </a:cubicBezTo>
                  <a:cubicBezTo>
                    <a:pt x="2" y="13"/>
                    <a:pt x="5" y="15"/>
                    <a:pt x="5" y="17"/>
                  </a:cubicBezTo>
                  <a:cubicBezTo>
                    <a:pt x="5" y="20"/>
                    <a:pt x="10" y="22"/>
                    <a:pt x="10" y="25"/>
                  </a:cubicBezTo>
                  <a:cubicBezTo>
                    <a:pt x="10" y="28"/>
                    <a:pt x="18" y="31"/>
                    <a:pt x="20" y="30"/>
                  </a:cubicBezTo>
                  <a:cubicBezTo>
                    <a:pt x="22" y="28"/>
                    <a:pt x="27" y="27"/>
                    <a:pt x="28" y="32"/>
                  </a:cubicBezTo>
                  <a:cubicBezTo>
                    <a:pt x="29" y="37"/>
                    <a:pt x="32" y="37"/>
                    <a:pt x="32" y="40"/>
                  </a:cubicBezTo>
                  <a:cubicBezTo>
                    <a:pt x="32" y="43"/>
                    <a:pt x="25" y="41"/>
                    <a:pt x="23" y="45"/>
                  </a:cubicBezTo>
                  <a:cubicBezTo>
                    <a:pt x="22" y="48"/>
                    <a:pt x="36" y="52"/>
                    <a:pt x="36" y="55"/>
                  </a:cubicBezTo>
                  <a:cubicBezTo>
                    <a:pt x="36" y="58"/>
                    <a:pt x="40" y="61"/>
                    <a:pt x="42" y="65"/>
                  </a:cubicBezTo>
                  <a:cubicBezTo>
                    <a:pt x="43" y="68"/>
                    <a:pt x="50" y="72"/>
                    <a:pt x="51" y="76"/>
                  </a:cubicBezTo>
                  <a:cubicBezTo>
                    <a:pt x="53" y="80"/>
                    <a:pt x="58" y="82"/>
                    <a:pt x="61" y="85"/>
                  </a:cubicBezTo>
                  <a:cubicBezTo>
                    <a:pt x="63" y="87"/>
                    <a:pt x="64" y="91"/>
                    <a:pt x="63" y="95"/>
                  </a:cubicBezTo>
                  <a:cubicBezTo>
                    <a:pt x="62" y="100"/>
                    <a:pt x="62" y="107"/>
                    <a:pt x="67" y="113"/>
                  </a:cubicBezTo>
                  <a:cubicBezTo>
                    <a:pt x="71" y="119"/>
                    <a:pt x="61" y="122"/>
                    <a:pt x="58" y="126"/>
                  </a:cubicBezTo>
                  <a:cubicBezTo>
                    <a:pt x="56" y="129"/>
                    <a:pt x="57" y="134"/>
                    <a:pt x="48" y="132"/>
                  </a:cubicBezTo>
                  <a:cubicBezTo>
                    <a:pt x="39" y="130"/>
                    <a:pt x="50" y="139"/>
                    <a:pt x="48" y="141"/>
                  </a:cubicBezTo>
                  <a:cubicBezTo>
                    <a:pt x="47" y="144"/>
                    <a:pt x="35" y="139"/>
                    <a:pt x="35" y="141"/>
                  </a:cubicBezTo>
                  <a:cubicBezTo>
                    <a:pt x="35" y="143"/>
                    <a:pt x="31" y="145"/>
                    <a:pt x="28" y="147"/>
                  </a:cubicBezTo>
                  <a:cubicBezTo>
                    <a:pt x="29" y="148"/>
                    <a:pt x="31" y="149"/>
                    <a:pt x="33" y="150"/>
                  </a:cubicBezTo>
                  <a:cubicBezTo>
                    <a:pt x="36" y="152"/>
                    <a:pt x="29" y="155"/>
                    <a:pt x="30" y="160"/>
                  </a:cubicBezTo>
                  <a:cubicBezTo>
                    <a:pt x="30" y="165"/>
                    <a:pt x="34" y="166"/>
                    <a:pt x="35" y="164"/>
                  </a:cubicBezTo>
                  <a:cubicBezTo>
                    <a:pt x="37" y="162"/>
                    <a:pt x="43" y="157"/>
                    <a:pt x="46" y="156"/>
                  </a:cubicBezTo>
                  <a:cubicBezTo>
                    <a:pt x="49" y="156"/>
                    <a:pt x="46" y="152"/>
                    <a:pt x="49" y="152"/>
                  </a:cubicBezTo>
                  <a:cubicBezTo>
                    <a:pt x="51" y="152"/>
                    <a:pt x="51" y="149"/>
                    <a:pt x="52" y="147"/>
                  </a:cubicBezTo>
                  <a:cubicBezTo>
                    <a:pt x="53" y="144"/>
                    <a:pt x="55" y="145"/>
                    <a:pt x="59" y="145"/>
                  </a:cubicBezTo>
                  <a:cubicBezTo>
                    <a:pt x="63" y="146"/>
                    <a:pt x="69" y="142"/>
                    <a:pt x="75" y="138"/>
                  </a:cubicBezTo>
                  <a:cubicBezTo>
                    <a:pt x="81" y="135"/>
                    <a:pt x="82" y="134"/>
                    <a:pt x="84" y="124"/>
                  </a:cubicBezTo>
                  <a:cubicBezTo>
                    <a:pt x="86" y="114"/>
                    <a:pt x="81" y="102"/>
                    <a:pt x="81" y="99"/>
                  </a:cubicBezTo>
                  <a:cubicBezTo>
                    <a:pt x="81" y="96"/>
                    <a:pt x="73" y="82"/>
                    <a:pt x="70" y="82"/>
                  </a:cubicBezTo>
                  <a:cubicBezTo>
                    <a:pt x="67" y="82"/>
                    <a:pt x="54" y="69"/>
                    <a:pt x="51" y="67"/>
                  </a:cubicBezTo>
                  <a:cubicBezTo>
                    <a:pt x="49" y="65"/>
                    <a:pt x="50" y="62"/>
                    <a:pt x="46" y="59"/>
                  </a:cubicBezTo>
                  <a:cubicBezTo>
                    <a:pt x="43" y="56"/>
                    <a:pt x="42" y="49"/>
                    <a:pt x="43" y="44"/>
                  </a:cubicBezTo>
                  <a:cubicBezTo>
                    <a:pt x="44" y="39"/>
                    <a:pt x="52" y="38"/>
                    <a:pt x="52" y="35"/>
                  </a:cubicBezTo>
                  <a:cubicBezTo>
                    <a:pt x="51" y="31"/>
                    <a:pt x="52" y="29"/>
                    <a:pt x="56" y="28"/>
                  </a:cubicBezTo>
                  <a:cubicBezTo>
                    <a:pt x="60" y="28"/>
                    <a:pt x="64" y="25"/>
                    <a:pt x="65" y="23"/>
                  </a:cubicBezTo>
                  <a:cubicBezTo>
                    <a:pt x="66" y="22"/>
                    <a:pt x="66" y="22"/>
                    <a:pt x="66" y="22"/>
                  </a:cubicBezTo>
                  <a:cubicBezTo>
                    <a:pt x="65" y="21"/>
                    <a:pt x="64" y="20"/>
                    <a:pt x="64"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0" name="Freeform 64"/>
            <p:cNvSpPr>
              <a:spLocks/>
            </p:cNvSpPr>
            <p:nvPr userDrawn="1"/>
          </p:nvSpPr>
          <p:spPr bwMode="auto">
            <a:xfrm>
              <a:off x="104438" y="4098885"/>
              <a:ext cx="152695" cy="109415"/>
            </a:xfrm>
            <a:custGeom>
              <a:avLst/>
              <a:gdLst>
                <a:gd name="T0" fmla="*/ 35 w 71"/>
                <a:gd name="T1" fmla="*/ 41 h 47"/>
                <a:gd name="T2" fmla="*/ 48 w 71"/>
                <a:gd name="T3" fmla="*/ 41 h 47"/>
                <a:gd name="T4" fmla="*/ 48 w 71"/>
                <a:gd name="T5" fmla="*/ 32 h 47"/>
                <a:gd name="T6" fmla="*/ 58 w 71"/>
                <a:gd name="T7" fmla="*/ 26 h 47"/>
                <a:gd name="T8" fmla="*/ 67 w 71"/>
                <a:gd name="T9" fmla="*/ 13 h 47"/>
                <a:gd name="T10" fmla="*/ 63 w 71"/>
                <a:gd name="T11" fmla="*/ 0 h 47"/>
                <a:gd name="T12" fmla="*/ 54 w 71"/>
                <a:gd name="T13" fmla="*/ 1 h 47"/>
                <a:gd name="T14" fmla="*/ 46 w 71"/>
                <a:gd name="T15" fmla="*/ 4 h 47"/>
                <a:gd name="T16" fmla="*/ 43 w 71"/>
                <a:gd name="T17" fmla="*/ 6 h 47"/>
                <a:gd name="T18" fmla="*/ 36 w 71"/>
                <a:gd name="T19" fmla="*/ 2 h 47"/>
                <a:gd name="T20" fmla="*/ 20 w 71"/>
                <a:gd name="T21" fmla="*/ 2 h 47"/>
                <a:gd name="T22" fmla="*/ 5 w 71"/>
                <a:gd name="T23" fmla="*/ 9 h 47"/>
                <a:gd name="T24" fmla="*/ 5 w 71"/>
                <a:gd name="T25" fmla="*/ 19 h 47"/>
                <a:gd name="T26" fmla="*/ 7 w 71"/>
                <a:gd name="T27" fmla="*/ 27 h 47"/>
                <a:gd name="T28" fmla="*/ 6 w 71"/>
                <a:gd name="T29" fmla="*/ 28 h 47"/>
                <a:gd name="T30" fmla="*/ 10 w 71"/>
                <a:gd name="T31" fmla="*/ 37 h 47"/>
                <a:gd name="T32" fmla="*/ 17 w 71"/>
                <a:gd name="T33" fmla="*/ 38 h 47"/>
                <a:gd name="T34" fmla="*/ 17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39" y="30"/>
                    <a:pt x="48" y="32"/>
                  </a:cubicBezTo>
                  <a:cubicBezTo>
                    <a:pt x="57" y="34"/>
                    <a:pt x="56" y="29"/>
                    <a:pt x="58" y="26"/>
                  </a:cubicBezTo>
                  <a:cubicBezTo>
                    <a:pt x="61" y="22"/>
                    <a:pt x="71" y="19"/>
                    <a:pt x="67" y="13"/>
                  </a:cubicBezTo>
                  <a:cubicBezTo>
                    <a:pt x="63" y="9"/>
                    <a:pt x="63" y="4"/>
                    <a:pt x="63" y="0"/>
                  </a:cubicBezTo>
                  <a:cubicBezTo>
                    <a:pt x="60" y="2"/>
                    <a:pt x="56" y="2"/>
                    <a:pt x="54" y="1"/>
                  </a:cubicBezTo>
                  <a:cubicBezTo>
                    <a:pt x="52" y="0"/>
                    <a:pt x="46" y="0"/>
                    <a:pt x="46" y="4"/>
                  </a:cubicBezTo>
                  <a:cubicBezTo>
                    <a:pt x="46" y="7"/>
                    <a:pt x="42" y="8"/>
                    <a:pt x="43" y="6"/>
                  </a:cubicBezTo>
                  <a:cubicBezTo>
                    <a:pt x="43" y="5"/>
                    <a:pt x="39" y="5"/>
                    <a:pt x="36" y="2"/>
                  </a:cubicBezTo>
                  <a:cubicBezTo>
                    <a:pt x="34" y="0"/>
                    <a:pt x="25" y="3"/>
                    <a:pt x="20" y="2"/>
                  </a:cubicBezTo>
                  <a:cubicBezTo>
                    <a:pt x="16" y="0"/>
                    <a:pt x="9" y="4"/>
                    <a:pt x="5" y="9"/>
                  </a:cubicBezTo>
                  <a:cubicBezTo>
                    <a:pt x="0" y="14"/>
                    <a:pt x="5" y="14"/>
                    <a:pt x="5" y="19"/>
                  </a:cubicBezTo>
                  <a:cubicBezTo>
                    <a:pt x="5" y="24"/>
                    <a:pt x="8" y="24"/>
                    <a:pt x="7" y="27"/>
                  </a:cubicBezTo>
                  <a:cubicBezTo>
                    <a:pt x="6" y="27"/>
                    <a:pt x="6" y="27"/>
                    <a:pt x="6" y="28"/>
                  </a:cubicBezTo>
                  <a:cubicBezTo>
                    <a:pt x="11" y="29"/>
                    <a:pt x="9" y="34"/>
                    <a:pt x="10" y="37"/>
                  </a:cubicBezTo>
                  <a:cubicBezTo>
                    <a:pt x="10" y="40"/>
                    <a:pt x="14" y="39"/>
                    <a:pt x="17" y="38"/>
                  </a:cubicBezTo>
                  <a:cubicBezTo>
                    <a:pt x="19" y="38"/>
                    <a:pt x="15" y="42"/>
                    <a:pt x="17" y="44"/>
                  </a:cubicBezTo>
                  <a:cubicBezTo>
                    <a:pt x="19" y="46"/>
                    <a:pt x="25" y="42"/>
                    <a:pt x="27" y="45"/>
                  </a:cubicBezTo>
                  <a:cubicBezTo>
                    <a:pt x="27" y="46"/>
                    <a:pt x="27"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Freeform 65"/>
            <p:cNvSpPr>
              <a:spLocks/>
            </p:cNvSpPr>
            <p:nvPr userDrawn="1"/>
          </p:nvSpPr>
          <p:spPr bwMode="auto">
            <a:xfrm>
              <a:off x="55776" y="3889172"/>
              <a:ext cx="186254" cy="227949"/>
            </a:xfrm>
            <a:custGeom>
              <a:avLst/>
              <a:gdLst>
                <a:gd name="T0" fmla="*/ 59 w 87"/>
                <a:gd name="T1" fmla="*/ 45 h 98"/>
                <a:gd name="T2" fmla="*/ 46 w 87"/>
                <a:gd name="T3" fmla="*/ 35 h 98"/>
                <a:gd name="T4" fmla="*/ 55 w 87"/>
                <a:gd name="T5" fmla="*/ 30 h 98"/>
                <a:gd name="T6" fmla="*/ 51 w 87"/>
                <a:gd name="T7" fmla="*/ 22 h 98"/>
                <a:gd name="T8" fmla="*/ 43 w 87"/>
                <a:gd name="T9" fmla="*/ 20 h 98"/>
                <a:gd name="T10" fmla="*/ 33 w 87"/>
                <a:gd name="T11" fmla="*/ 15 h 98"/>
                <a:gd name="T12" fmla="*/ 28 w 87"/>
                <a:gd name="T13" fmla="*/ 7 h 98"/>
                <a:gd name="T14" fmla="*/ 23 w 87"/>
                <a:gd name="T15" fmla="*/ 1 h 98"/>
                <a:gd name="T16" fmla="*/ 19 w 87"/>
                <a:gd name="T17" fmla="*/ 1 h 98"/>
                <a:gd name="T18" fmla="*/ 17 w 87"/>
                <a:gd name="T19" fmla="*/ 7 h 98"/>
                <a:gd name="T20" fmla="*/ 16 w 87"/>
                <a:gd name="T21" fmla="*/ 15 h 98"/>
                <a:gd name="T22" fmla="*/ 10 w 87"/>
                <a:gd name="T23" fmla="*/ 10 h 98"/>
                <a:gd name="T24" fmla="*/ 4 w 87"/>
                <a:gd name="T25" fmla="*/ 19 h 98"/>
                <a:gd name="T26" fmla="*/ 0 w 87"/>
                <a:gd name="T27" fmla="*/ 22 h 98"/>
                <a:gd name="T28" fmla="*/ 3 w 87"/>
                <a:gd name="T29" fmla="*/ 24 h 98"/>
                <a:gd name="T30" fmla="*/ 4 w 87"/>
                <a:gd name="T31" fmla="*/ 33 h 98"/>
                <a:gd name="T32" fmla="*/ 12 w 87"/>
                <a:gd name="T33" fmla="*/ 36 h 98"/>
                <a:gd name="T34" fmla="*/ 11 w 87"/>
                <a:gd name="T35" fmla="*/ 47 h 98"/>
                <a:gd name="T36" fmla="*/ 8 w 87"/>
                <a:gd name="T37" fmla="*/ 55 h 98"/>
                <a:gd name="T38" fmla="*/ 18 w 87"/>
                <a:gd name="T39" fmla="*/ 52 h 98"/>
                <a:gd name="T40" fmla="*/ 27 w 87"/>
                <a:gd name="T41" fmla="*/ 51 h 98"/>
                <a:gd name="T42" fmla="*/ 34 w 87"/>
                <a:gd name="T43" fmla="*/ 49 h 98"/>
                <a:gd name="T44" fmla="*/ 45 w 87"/>
                <a:gd name="T45" fmla="*/ 49 h 98"/>
                <a:gd name="T46" fmla="*/ 53 w 87"/>
                <a:gd name="T47" fmla="*/ 57 h 98"/>
                <a:gd name="T48" fmla="*/ 54 w 87"/>
                <a:gd name="T49" fmla="*/ 70 h 98"/>
                <a:gd name="T50" fmla="*/ 62 w 87"/>
                <a:gd name="T51" fmla="*/ 81 h 98"/>
                <a:gd name="T52" fmla="*/ 61 w 87"/>
                <a:gd name="T53" fmla="*/ 93 h 98"/>
                <a:gd name="T54" fmla="*/ 66 w 87"/>
                <a:gd name="T55" fmla="*/ 96 h 98"/>
                <a:gd name="T56" fmla="*/ 69 w 87"/>
                <a:gd name="T57" fmla="*/ 94 h 98"/>
                <a:gd name="T58" fmla="*/ 77 w 87"/>
                <a:gd name="T59" fmla="*/ 91 h 98"/>
                <a:gd name="T60" fmla="*/ 86 w 87"/>
                <a:gd name="T61" fmla="*/ 90 h 98"/>
                <a:gd name="T62" fmla="*/ 86 w 87"/>
                <a:gd name="T63" fmla="*/ 85 h 98"/>
                <a:gd name="T64" fmla="*/ 84 w 87"/>
                <a:gd name="T65" fmla="*/ 75 h 98"/>
                <a:gd name="T66" fmla="*/ 74 w 87"/>
                <a:gd name="T67" fmla="*/ 66 h 98"/>
                <a:gd name="T68" fmla="*/ 65 w 87"/>
                <a:gd name="T69" fmla="*/ 55 h 98"/>
                <a:gd name="T70" fmla="*/ 59 w 87"/>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 h="98">
                  <a:moveTo>
                    <a:pt x="59" y="45"/>
                  </a:moveTo>
                  <a:cubicBezTo>
                    <a:pt x="59" y="42"/>
                    <a:pt x="45" y="38"/>
                    <a:pt x="46" y="35"/>
                  </a:cubicBezTo>
                  <a:cubicBezTo>
                    <a:pt x="48" y="31"/>
                    <a:pt x="55" y="33"/>
                    <a:pt x="55" y="30"/>
                  </a:cubicBezTo>
                  <a:cubicBezTo>
                    <a:pt x="55" y="27"/>
                    <a:pt x="52" y="27"/>
                    <a:pt x="51" y="22"/>
                  </a:cubicBezTo>
                  <a:cubicBezTo>
                    <a:pt x="50" y="17"/>
                    <a:pt x="45" y="18"/>
                    <a:pt x="43" y="20"/>
                  </a:cubicBezTo>
                  <a:cubicBezTo>
                    <a:pt x="41" y="21"/>
                    <a:pt x="33" y="18"/>
                    <a:pt x="33" y="15"/>
                  </a:cubicBezTo>
                  <a:cubicBezTo>
                    <a:pt x="33" y="12"/>
                    <a:pt x="28" y="10"/>
                    <a:pt x="28" y="7"/>
                  </a:cubicBezTo>
                  <a:cubicBezTo>
                    <a:pt x="28" y="5"/>
                    <a:pt x="25" y="3"/>
                    <a:pt x="23" y="1"/>
                  </a:cubicBezTo>
                  <a:cubicBezTo>
                    <a:pt x="21" y="2"/>
                    <a:pt x="20" y="2"/>
                    <a:pt x="19" y="1"/>
                  </a:cubicBezTo>
                  <a:cubicBezTo>
                    <a:pt x="17" y="0"/>
                    <a:pt x="15" y="6"/>
                    <a:pt x="17" y="7"/>
                  </a:cubicBezTo>
                  <a:cubicBezTo>
                    <a:pt x="18" y="8"/>
                    <a:pt x="20" y="16"/>
                    <a:pt x="16" y="15"/>
                  </a:cubicBezTo>
                  <a:cubicBezTo>
                    <a:pt x="13" y="15"/>
                    <a:pt x="13" y="10"/>
                    <a:pt x="10" y="10"/>
                  </a:cubicBezTo>
                  <a:cubicBezTo>
                    <a:pt x="10" y="10"/>
                    <a:pt x="4" y="17"/>
                    <a:pt x="4" y="19"/>
                  </a:cubicBezTo>
                  <a:cubicBezTo>
                    <a:pt x="4" y="21"/>
                    <a:pt x="2" y="22"/>
                    <a:pt x="0" y="22"/>
                  </a:cubicBezTo>
                  <a:cubicBezTo>
                    <a:pt x="1" y="23"/>
                    <a:pt x="2" y="24"/>
                    <a:pt x="3" y="24"/>
                  </a:cubicBezTo>
                  <a:cubicBezTo>
                    <a:pt x="4" y="26"/>
                    <a:pt x="2" y="30"/>
                    <a:pt x="4" y="33"/>
                  </a:cubicBezTo>
                  <a:cubicBezTo>
                    <a:pt x="5" y="36"/>
                    <a:pt x="10" y="31"/>
                    <a:pt x="12" y="36"/>
                  </a:cubicBezTo>
                  <a:cubicBezTo>
                    <a:pt x="13" y="40"/>
                    <a:pt x="11" y="42"/>
                    <a:pt x="11" y="47"/>
                  </a:cubicBezTo>
                  <a:cubicBezTo>
                    <a:pt x="11" y="52"/>
                    <a:pt x="7" y="51"/>
                    <a:pt x="8" y="55"/>
                  </a:cubicBezTo>
                  <a:cubicBezTo>
                    <a:pt x="9" y="60"/>
                    <a:pt x="14" y="54"/>
                    <a:pt x="18" y="52"/>
                  </a:cubicBezTo>
                  <a:cubicBezTo>
                    <a:pt x="22" y="49"/>
                    <a:pt x="25" y="49"/>
                    <a:pt x="27" y="51"/>
                  </a:cubicBezTo>
                  <a:cubicBezTo>
                    <a:pt x="28" y="53"/>
                    <a:pt x="33" y="52"/>
                    <a:pt x="34" y="49"/>
                  </a:cubicBezTo>
                  <a:cubicBezTo>
                    <a:pt x="35" y="47"/>
                    <a:pt x="42" y="46"/>
                    <a:pt x="45" y="49"/>
                  </a:cubicBezTo>
                  <a:cubicBezTo>
                    <a:pt x="47" y="52"/>
                    <a:pt x="50" y="55"/>
                    <a:pt x="53" y="57"/>
                  </a:cubicBezTo>
                  <a:cubicBezTo>
                    <a:pt x="57" y="59"/>
                    <a:pt x="51" y="69"/>
                    <a:pt x="54" y="70"/>
                  </a:cubicBezTo>
                  <a:cubicBezTo>
                    <a:pt x="58" y="71"/>
                    <a:pt x="63" y="76"/>
                    <a:pt x="62" y="81"/>
                  </a:cubicBezTo>
                  <a:cubicBezTo>
                    <a:pt x="62" y="86"/>
                    <a:pt x="65" y="89"/>
                    <a:pt x="61" y="93"/>
                  </a:cubicBezTo>
                  <a:cubicBezTo>
                    <a:pt x="63" y="95"/>
                    <a:pt x="66" y="95"/>
                    <a:pt x="66" y="96"/>
                  </a:cubicBezTo>
                  <a:cubicBezTo>
                    <a:pt x="65" y="98"/>
                    <a:pt x="69" y="97"/>
                    <a:pt x="69" y="94"/>
                  </a:cubicBezTo>
                  <a:cubicBezTo>
                    <a:pt x="69" y="90"/>
                    <a:pt x="75" y="90"/>
                    <a:pt x="77" y="91"/>
                  </a:cubicBezTo>
                  <a:cubicBezTo>
                    <a:pt x="79" y="92"/>
                    <a:pt x="83" y="92"/>
                    <a:pt x="86" y="90"/>
                  </a:cubicBezTo>
                  <a:cubicBezTo>
                    <a:pt x="86" y="88"/>
                    <a:pt x="86" y="87"/>
                    <a:pt x="86" y="85"/>
                  </a:cubicBezTo>
                  <a:cubicBezTo>
                    <a:pt x="87" y="81"/>
                    <a:pt x="86" y="77"/>
                    <a:pt x="84" y="75"/>
                  </a:cubicBezTo>
                  <a:cubicBezTo>
                    <a:pt x="81" y="72"/>
                    <a:pt x="76" y="70"/>
                    <a:pt x="74" y="66"/>
                  </a:cubicBezTo>
                  <a:cubicBezTo>
                    <a:pt x="73" y="62"/>
                    <a:pt x="66" y="58"/>
                    <a:pt x="65" y="55"/>
                  </a:cubicBezTo>
                  <a:cubicBezTo>
                    <a:pt x="63" y="51"/>
                    <a:pt x="59" y="48"/>
                    <a:pt x="59"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2" name="Freeform 66"/>
            <p:cNvSpPr>
              <a:spLocks/>
            </p:cNvSpPr>
            <p:nvPr userDrawn="1"/>
          </p:nvSpPr>
          <p:spPr bwMode="auto">
            <a:xfrm>
              <a:off x="-7986" y="3940232"/>
              <a:ext cx="203033" cy="384778"/>
            </a:xfrm>
            <a:custGeom>
              <a:avLst/>
              <a:gdLst>
                <a:gd name="T0" fmla="*/ 58 w 95"/>
                <a:gd name="T1" fmla="*/ 87 h 165"/>
                <a:gd name="T2" fmla="*/ 58 w 95"/>
                <a:gd name="T3" fmla="*/ 77 h 165"/>
                <a:gd name="T4" fmla="*/ 73 w 95"/>
                <a:gd name="T5" fmla="*/ 70 h 165"/>
                <a:gd name="T6" fmla="*/ 89 w 95"/>
                <a:gd name="T7" fmla="*/ 70 h 165"/>
                <a:gd name="T8" fmla="*/ 91 w 95"/>
                <a:gd name="T9" fmla="*/ 71 h 165"/>
                <a:gd name="T10" fmla="*/ 92 w 95"/>
                <a:gd name="T11" fmla="*/ 59 h 165"/>
                <a:gd name="T12" fmla="*/ 84 w 95"/>
                <a:gd name="T13" fmla="*/ 48 h 165"/>
                <a:gd name="T14" fmla="*/ 83 w 95"/>
                <a:gd name="T15" fmla="*/ 35 h 165"/>
                <a:gd name="T16" fmla="*/ 75 w 95"/>
                <a:gd name="T17" fmla="*/ 27 h 165"/>
                <a:gd name="T18" fmla="*/ 64 w 95"/>
                <a:gd name="T19" fmla="*/ 27 h 165"/>
                <a:gd name="T20" fmla="*/ 57 w 95"/>
                <a:gd name="T21" fmla="*/ 29 h 165"/>
                <a:gd name="T22" fmla="*/ 48 w 95"/>
                <a:gd name="T23" fmla="*/ 30 h 165"/>
                <a:gd name="T24" fmla="*/ 38 w 95"/>
                <a:gd name="T25" fmla="*/ 33 h 165"/>
                <a:gd name="T26" fmla="*/ 41 w 95"/>
                <a:gd name="T27" fmla="*/ 25 h 165"/>
                <a:gd name="T28" fmla="*/ 42 w 95"/>
                <a:gd name="T29" fmla="*/ 14 h 165"/>
                <a:gd name="T30" fmla="*/ 34 w 95"/>
                <a:gd name="T31" fmla="*/ 11 h 165"/>
                <a:gd name="T32" fmla="*/ 33 w 95"/>
                <a:gd name="T33" fmla="*/ 2 h 165"/>
                <a:gd name="T34" fmla="*/ 30 w 95"/>
                <a:gd name="T35" fmla="*/ 0 h 165"/>
                <a:gd name="T36" fmla="*/ 28 w 95"/>
                <a:gd name="T37" fmla="*/ 2 h 165"/>
                <a:gd name="T38" fmla="*/ 18 w 95"/>
                <a:gd name="T39" fmla="*/ 8 h 165"/>
                <a:gd name="T40" fmla="*/ 9 w 95"/>
                <a:gd name="T41" fmla="*/ 10 h 165"/>
                <a:gd name="T42" fmla="*/ 3 w 95"/>
                <a:gd name="T43" fmla="*/ 13 h 165"/>
                <a:gd name="T44" fmla="*/ 0 w 95"/>
                <a:gd name="T45" fmla="*/ 31 h 165"/>
                <a:gd name="T46" fmla="*/ 9 w 95"/>
                <a:gd name="T47" fmla="*/ 40 h 165"/>
                <a:gd name="T48" fmla="*/ 11 w 95"/>
                <a:gd name="T49" fmla="*/ 48 h 165"/>
                <a:gd name="T50" fmla="*/ 11 w 95"/>
                <a:gd name="T51" fmla="*/ 53 h 165"/>
                <a:gd name="T52" fmla="*/ 9 w 95"/>
                <a:gd name="T53" fmla="*/ 60 h 165"/>
                <a:gd name="T54" fmla="*/ 13 w 95"/>
                <a:gd name="T55" fmla="*/ 72 h 165"/>
                <a:gd name="T56" fmla="*/ 18 w 95"/>
                <a:gd name="T57" fmla="*/ 85 h 165"/>
                <a:gd name="T58" fmla="*/ 22 w 95"/>
                <a:gd name="T59" fmla="*/ 93 h 165"/>
                <a:gd name="T60" fmla="*/ 12 w 95"/>
                <a:gd name="T61" fmla="*/ 111 h 165"/>
                <a:gd name="T62" fmla="*/ 8 w 95"/>
                <a:gd name="T63" fmla="*/ 127 h 165"/>
                <a:gd name="T64" fmla="*/ 9 w 95"/>
                <a:gd name="T65" fmla="*/ 137 h 165"/>
                <a:gd name="T66" fmla="*/ 24 w 95"/>
                <a:gd name="T67" fmla="*/ 150 h 165"/>
                <a:gd name="T68" fmla="*/ 28 w 95"/>
                <a:gd name="T69" fmla="*/ 156 h 165"/>
                <a:gd name="T70" fmla="*/ 35 w 95"/>
                <a:gd name="T71" fmla="*/ 156 h 165"/>
                <a:gd name="T72" fmla="*/ 40 w 95"/>
                <a:gd name="T73" fmla="*/ 163 h 165"/>
                <a:gd name="T74" fmla="*/ 49 w 95"/>
                <a:gd name="T75" fmla="*/ 164 h 165"/>
                <a:gd name="T76" fmla="*/ 53 w 95"/>
                <a:gd name="T77" fmla="*/ 159 h 165"/>
                <a:gd name="T78" fmla="*/ 40 w 95"/>
                <a:gd name="T79" fmla="*/ 152 h 165"/>
                <a:gd name="T80" fmla="*/ 32 w 95"/>
                <a:gd name="T81" fmla="*/ 140 h 165"/>
                <a:gd name="T82" fmla="*/ 27 w 95"/>
                <a:gd name="T83" fmla="*/ 130 h 165"/>
                <a:gd name="T84" fmla="*/ 20 w 95"/>
                <a:gd name="T85" fmla="*/ 125 h 165"/>
                <a:gd name="T86" fmla="*/ 21 w 95"/>
                <a:gd name="T87" fmla="*/ 107 h 165"/>
                <a:gd name="T88" fmla="*/ 28 w 95"/>
                <a:gd name="T89" fmla="*/ 85 h 165"/>
                <a:gd name="T90" fmla="*/ 37 w 95"/>
                <a:gd name="T91" fmla="*/ 83 h 165"/>
                <a:gd name="T92" fmla="*/ 46 w 95"/>
                <a:gd name="T93" fmla="*/ 89 h 165"/>
                <a:gd name="T94" fmla="*/ 59 w 95"/>
                <a:gd name="T95" fmla="*/ 95 h 165"/>
                <a:gd name="T96" fmla="*/ 59 w 95"/>
                <a:gd name="T97" fmla="*/ 96 h 165"/>
                <a:gd name="T98" fmla="*/ 60 w 95"/>
                <a:gd name="T99" fmla="*/ 95 h 165"/>
                <a:gd name="T100" fmla="*/ 58 w 95"/>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165">
                  <a:moveTo>
                    <a:pt x="58" y="87"/>
                  </a:moveTo>
                  <a:cubicBezTo>
                    <a:pt x="58" y="82"/>
                    <a:pt x="53" y="82"/>
                    <a:pt x="58" y="77"/>
                  </a:cubicBezTo>
                  <a:cubicBezTo>
                    <a:pt x="62" y="72"/>
                    <a:pt x="69" y="68"/>
                    <a:pt x="73" y="70"/>
                  </a:cubicBezTo>
                  <a:cubicBezTo>
                    <a:pt x="78" y="71"/>
                    <a:pt x="87" y="68"/>
                    <a:pt x="89" y="70"/>
                  </a:cubicBezTo>
                  <a:cubicBezTo>
                    <a:pt x="90" y="71"/>
                    <a:pt x="90" y="71"/>
                    <a:pt x="91" y="71"/>
                  </a:cubicBezTo>
                  <a:cubicBezTo>
                    <a:pt x="95" y="67"/>
                    <a:pt x="92" y="64"/>
                    <a:pt x="92" y="59"/>
                  </a:cubicBezTo>
                  <a:cubicBezTo>
                    <a:pt x="93" y="54"/>
                    <a:pt x="88" y="49"/>
                    <a:pt x="84" y="48"/>
                  </a:cubicBezTo>
                  <a:cubicBezTo>
                    <a:pt x="81" y="47"/>
                    <a:pt x="87" y="37"/>
                    <a:pt x="83" y="35"/>
                  </a:cubicBezTo>
                  <a:cubicBezTo>
                    <a:pt x="80" y="33"/>
                    <a:pt x="77" y="30"/>
                    <a:pt x="75" y="27"/>
                  </a:cubicBezTo>
                  <a:cubicBezTo>
                    <a:pt x="72" y="24"/>
                    <a:pt x="65" y="25"/>
                    <a:pt x="64" y="27"/>
                  </a:cubicBezTo>
                  <a:cubicBezTo>
                    <a:pt x="63" y="30"/>
                    <a:pt x="58" y="31"/>
                    <a:pt x="57" y="29"/>
                  </a:cubicBezTo>
                  <a:cubicBezTo>
                    <a:pt x="55" y="27"/>
                    <a:pt x="52" y="27"/>
                    <a:pt x="48" y="30"/>
                  </a:cubicBezTo>
                  <a:cubicBezTo>
                    <a:pt x="44" y="32"/>
                    <a:pt x="39" y="38"/>
                    <a:pt x="38" y="33"/>
                  </a:cubicBezTo>
                  <a:cubicBezTo>
                    <a:pt x="37" y="29"/>
                    <a:pt x="41" y="30"/>
                    <a:pt x="41" y="25"/>
                  </a:cubicBezTo>
                  <a:cubicBezTo>
                    <a:pt x="41" y="20"/>
                    <a:pt x="43" y="18"/>
                    <a:pt x="42" y="14"/>
                  </a:cubicBezTo>
                  <a:cubicBezTo>
                    <a:pt x="40" y="9"/>
                    <a:pt x="35" y="14"/>
                    <a:pt x="34" y="11"/>
                  </a:cubicBezTo>
                  <a:cubicBezTo>
                    <a:pt x="32" y="8"/>
                    <a:pt x="34" y="4"/>
                    <a:pt x="33" y="2"/>
                  </a:cubicBezTo>
                  <a:cubicBezTo>
                    <a:pt x="32" y="2"/>
                    <a:pt x="31" y="1"/>
                    <a:pt x="30" y="0"/>
                  </a:cubicBezTo>
                  <a:cubicBezTo>
                    <a:pt x="30" y="1"/>
                    <a:pt x="29" y="1"/>
                    <a:pt x="28" y="2"/>
                  </a:cubicBezTo>
                  <a:cubicBezTo>
                    <a:pt x="28" y="4"/>
                    <a:pt x="20" y="5"/>
                    <a:pt x="18" y="8"/>
                  </a:cubicBezTo>
                  <a:cubicBezTo>
                    <a:pt x="16" y="10"/>
                    <a:pt x="11" y="10"/>
                    <a:pt x="9" y="10"/>
                  </a:cubicBezTo>
                  <a:cubicBezTo>
                    <a:pt x="8" y="10"/>
                    <a:pt x="3" y="10"/>
                    <a:pt x="3" y="13"/>
                  </a:cubicBezTo>
                  <a:cubicBezTo>
                    <a:pt x="2" y="16"/>
                    <a:pt x="0" y="28"/>
                    <a:pt x="0" y="31"/>
                  </a:cubicBezTo>
                  <a:cubicBezTo>
                    <a:pt x="0" y="33"/>
                    <a:pt x="7" y="40"/>
                    <a:pt x="9" y="40"/>
                  </a:cubicBezTo>
                  <a:cubicBezTo>
                    <a:pt x="11" y="41"/>
                    <a:pt x="9" y="46"/>
                    <a:pt x="11" y="48"/>
                  </a:cubicBezTo>
                  <a:cubicBezTo>
                    <a:pt x="14" y="49"/>
                    <a:pt x="12" y="53"/>
                    <a:pt x="11" y="53"/>
                  </a:cubicBezTo>
                  <a:cubicBezTo>
                    <a:pt x="10" y="52"/>
                    <a:pt x="12" y="58"/>
                    <a:pt x="9" y="60"/>
                  </a:cubicBezTo>
                  <a:cubicBezTo>
                    <a:pt x="6" y="63"/>
                    <a:pt x="9" y="68"/>
                    <a:pt x="13" y="72"/>
                  </a:cubicBezTo>
                  <a:cubicBezTo>
                    <a:pt x="18" y="76"/>
                    <a:pt x="18" y="82"/>
                    <a:pt x="18" y="85"/>
                  </a:cubicBezTo>
                  <a:cubicBezTo>
                    <a:pt x="18" y="89"/>
                    <a:pt x="22" y="89"/>
                    <a:pt x="22" y="93"/>
                  </a:cubicBezTo>
                  <a:cubicBezTo>
                    <a:pt x="22" y="93"/>
                    <a:pt x="16" y="112"/>
                    <a:pt x="12" y="111"/>
                  </a:cubicBezTo>
                  <a:cubicBezTo>
                    <a:pt x="11" y="116"/>
                    <a:pt x="9" y="123"/>
                    <a:pt x="8" y="127"/>
                  </a:cubicBezTo>
                  <a:cubicBezTo>
                    <a:pt x="7" y="132"/>
                    <a:pt x="6" y="136"/>
                    <a:pt x="9" y="137"/>
                  </a:cubicBezTo>
                  <a:cubicBezTo>
                    <a:pt x="12" y="137"/>
                    <a:pt x="18" y="143"/>
                    <a:pt x="24" y="150"/>
                  </a:cubicBezTo>
                  <a:cubicBezTo>
                    <a:pt x="26" y="152"/>
                    <a:pt x="27" y="154"/>
                    <a:pt x="28" y="156"/>
                  </a:cubicBezTo>
                  <a:cubicBezTo>
                    <a:pt x="30" y="156"/>
                    <a:pt x="32" y="156"/>
                    <a:pt x="35" y="156"/>
                  </a:cubicBezTo>
                  <a:cubicBezTo>
                    <a:pt x="39" y="157"/>
                    <a:pt x="40" y="161"/>
                    <a:pt x="40" y="163"/>
                  </a:cubicBezTo>
                  <a:cubicBezTo>
                    <a:pt x="40" y="165"/>
                    <a:pt x="48" y="164"/>
                    <a:pt x="49" y="164"/>
                  </a:cubicBezTo>
                  <a:cubicBezTo>
                    <a:pt x="51" y="163"/>
                    <a:pt x="49" y="160"/>
                    <a:pt x="53" y="159"/>
                  </a:cubicBezTo>
                  <a:cubicBezTo>
                    <a:pt x="51" y="156"/>
                    <a:pt x="45" y="152"/>
                    <a:pt x="40" y="152"/>
                  </a:cubicBezTo>
                  <a:cubicBezTo>
                    <a:pt x="34" y="152"/>
                    <a:pt x="31" y="143"/>
                    <a:pt x="32" y="140"/>
                  </a:cubicBezTo>
                  <a:cubicBezTo>
                    <a:pt x="32" y="136"/>
                    <a:pt x="27" y="133"/>
                    <a:pt x="27" y="130"/>
                  </a:cubicBezTo>
                  <a:cubicBezTo>
                    <a:pt x="27" y="127"/>
                    <a:pt x="24" y="126"/>
                    <a:pt x="20" y="125"/>
                  </a:cubicBezTo>
                  <a:cubicBezTo>
                    <a:pt x="16" y="123"/>
                    <a:pt x="21" y="112"/>
                    <a:pt x="21" y="107"/>
                  </a:cubicBezTo>
                  <a:cubicBezTo>
                    <a:pt x="22" y="103"/>
                    <a:pt x="30" y="89"/>
                    <a:pt x="28" y="85"/>
                  </a:cubicBezTo>
                  <a:cubicBezTo>
                    <a:pt x="25" y="81"/>
                    <a:pt x="36" y="78"/>
                    <a:pt x="37" y="83"/>
                  </a:cubicBezTo>
                  <a:cubicBezTo>
                    <a:pt x="39" y="87"/>
                    <a:pt x="39" y="89"/>
                    <a:pt x="46" y="89"/>
                  </a:cubicBezTo>
                  <a:cubicBezTo>
                    <a:pt x="53" y="89"/>
                    <a:pt x="53" y="94"/>
                    <a:pt x="59" y="95"/>
                  </a:cubicBezTo>
                  <a:cubicBezTo>
                    <a:pt x="59" y="95"/>
                    <a:pt x="59" y="95"/>
                    <a:pt x="59" y="96"/>
                  </a:cubicBezTo>
                  <a:cubicBezTo>
                    <a:pt x="59" y="95"/>
                    <a:pt x="59" y="95"/>
                    <a:pt x="60" y="95"/>
                  </a:cubicBezTo>
                  <a:cubicBezTo>
                    <a:pt x="61" y="92"/>
                    <a:pt x="58" y="92"/>
                    <a:pt x="58"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Freeform 67"/>
            <p:cNvSpPr>
              <a:spLocks/>
            </p:cNvSpPr>
            <p:nvPr userDrawn="1"/>
          </p:nvSpPr>
          <p:spPr bwMode="auto">
            <a:xfrm>
              <a:off x="-2061807" y="2904433"/>
              <a:ext cx="243304" cy="200595"/>
            </a:xfrm>
            <a:custGeom>
              <a:avLst/>
              <a:gdLst>
                <a:gd name="T0" fmla="*/ 2 w 113"/>
                <a:gd name="T1" fmla="*/ 19 h 86"/>
                <a:gd name="T2" fmla="*/ 2 w 113"/>
                <a:gd name="T3" fmla="*/ 30 h 86"/>
                <a:gd name="T4" fmla="*/ 2 w 113"/>
                <a:gd name="T5" fmla="*/ 34 h 86"/>
                <a:gd name="T6" fmla="*/ 5 w 113"/>
                <a:gd name="T7" fmla="*/ 40 h 86"/>
                <a:gd name="T8" fmla="*/ 6 w 113"/>
                <a:gd name="T9" fmla="*/ 45 h 86"/>
                <a:gd name="T10" fmla="*/ 9 w 113"/>
                <a:gd name="T11" fmla="*/ 54 h 86"/>
                <a:gd name="T12" fmla="*/ 10 w 113"/>
                <a:gd name="T13" fmla="*/ 59 h 86"/>
                <a:gd name="T14" fmla="*/ 16 w 113"/>
                <a:gd name="T15" fmla="*/ 62 h 86"/>
                <a:gd name="T16" fmla="*/ 24 w 113"/>
                <a:gd name="T17" fmla="*/ 67 h 86"/>
                <a:gd name="T18" fmla="*/ 30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1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6 w 113"/>
                <a:gd name="T55" fmla="*/ 16 h 86"/>
                <a:gd name="T56" fmla="*/ 97 w 113"/>
                <a:gd name="T57" fmla="*/ 10 h 86"/>
                <a:gd name="T58" fmla="*/ 97 w 113"/>
                <a:gd name="T59" fmla="*/ 9 h 86"/>
                <a:gd name="T60" fmla="*/ 67 w 113"/>
                <a:gd name="T61" fmla="*/ 8 h 86"/>
                <a:gd name="T62" fmla="*/ 61 w 113"/>
                <a:gd name="T63" fmla="*/ 6 h 86"/>
                <a:gd name="T64" fmla="*/ 54 w 113"/>
                <a:gd name="T65" fmla="*/ 9 h 86"/>
                <a:gd name="T66" fmla="*/ 49 w 113"/>
                <a:gd name="T67" fmla="*/ 2 h 86"/>
                <a:gd name="T68" fmla="*/ 23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3" y="27"/>
                    <a:pt x="2" y="30"/>
                  </a:cubicBezTo>
                  <a:cubicBezTo>
                    <a:pt x="0" y="33"/>
                    <a:pt x="1" y="33"/>
                    <a:pt x="2" y="34"/>
                  </a:cubicBezTo>
                  <a:cubicBezTo>
                    <a:pt x="4" y="35"/>
                    <a:pt x="5" y="38"/>
                    <a:pt x="5" y="40"/>
                  </a:cubicBezTo>
                  <a:cubicBezTo>
                    <a:pt x="5" y="41"/>
                    <a:pt x="6" y="41"/>
                    <a:pt x="6" y="45"/>
                  </a:cubicBezTo>
                  <a:cubicBezTo>
                    <a:pt x="7" y="49"/>
                    <a:pt x="8" y="52"/>
                    <a:pt x="9" y="54"/>
                  </a:cubicBezTo>
                  <a:cubicBezTo>
                    <a:pt x="11" y="55"/>
                    <a:pt x="10" y="57"/>
                    <a:pt x="10" y="59"/>
                  </a:cubicBezTo>
                  <a:cubicBezTo>
                    <a:pt x="12" y="60"/>
                    <a:pt x="14" y="62"/>
                    <a:pt x="16" y="62"/>
                  </a:cubicBezTo>
                  <a:cubicBezTo>
                    <a:pt x="22" y="64"/>
                    <a:pt x="24" y="66"/>
                    <a:pt x="24" y="67"/>
                  </a:cubicBezTo>
                  <a:cubicBezTo>
                    <a:pt x="25" y="69"/>
                    <a:pt x="29" y="72"/>
                    <a:pt x="30" y="70"/>
                  </a:cubicBezTo>
                  <a:cubicBezTo>
                    <a:pt x="31" y="67"/>
                    <a:pt x="35" y="69"/>
                    <a:pt x="37" y="69"/>
                  </a:cubicBezTo>
                  <a:cubicBezTo>
                    <a:pt x="39" y="69"/>
                    <a:pt x="40" y="71"/>
                    <a:pt x="40" y="73"/>
                  </a:cubicBezTo>
                  <a:cubicBezTo>
                    <a:pt x="40" y="74"/>
                    <a:pt x="46" y="73"/>
                    <a:pt x="48" y="75"/>
                  </a:cubicBezTo>
                  <a:cubicBezTo>
                    <a:pt x="50" y="76"/>
                    <a:pt x="50"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89" y="85"/>
                    <a:pt x="93" y="85"/>
                    <a:pt x="96" y="86"/>
                  </a:cubicBezTo>
                  <a:cubicBezTo>
                    <a:pt x="96" y="84"/>
                    <a:pt x="95" y="80"/>
                    <a:pt x="95" y="79"/>
                  </a:cubicBezTo>
                  <a:cubicBezTo>
                    <a:pt x="95" y="77"/>
                    <a:pt x="104" y="70"/>
                    <a:pt x="106" y="68"/>
                  </a:cubicBezTo>
                  <a:cubicBezTo>
                    <a:pt x="108" y="67"/>
                    <a:pt x="110" y="67"/>
                    <a:pt x="111" y="64"/>
                  </a:cubicBezTo>
                  <a:cubicBezTo>
                    <a:pt x="113" y="62"/>
                    <a:pt x="108" y="55"/>
                    <a:pt x="107" y="54"/>
                  </a:cubicBezTo>
                  <a:cubicBezTo>
                    <a:pt x="106" y="52"/>
                    <a:pt x="105" y="47"/>
                    <a:pt x="106" y="44"/>
                  </a:cubicBezTo>
                  <a:cubicBezTo>
                    <a:pt x="107" y="42"/>
                    <a:pt x="102" y="41"/>
                    <a:pt x="102" y="39"/>
                  </a:cubicBezTo>
                  <a:cubicBezTo>
                    <a:pt x="102" y="37"/>
                    <a:pt x="106" y="34"/>
                    <a:pt x="109" y="33"/>
                  </a:cubicBezTo>
                  <a:cubicBezTo>
                    <a:pt x="111" y="32"/>
                    <a:pt x="110" y="26"/>
                    <a:pt x="108" y="24"/>
                  </a:cubicBezTo>
                  <a:cubicBezTo>
                    <a:pt x="106" y="22"/>
                    <a:pt x="105" y="19"/>
                    <a:pt x="106" y="16"/>
                  </a:cubicBezTo>
                  <a:cubicBezTo>
                    <a:pt x="108" y="12"/>
                    <a:pt x="99" y="10"/>
                    <a:pt x="97" y="10"/>
                  </a:cubicBezTo>
                  <a:cubicBezTo>
                    <a:pt x="97" y="10"/>
                    <a:pt x="97" y="10"/>
                    <a:pt x="97" y="9"/>
                  </a:cubicBezTo>
                  <a:cubicBezTo>
                    <a:pt x="89" y="11"/>
                    <a:pt x="68" y="9"/>
                    <a:pt x="67" y="8"/>
                  </a:cubicBezTo>
                  <a:cubicBezTo>
                    <a:pt x="65" y="8"/>
                    <a:pt x="63" y="7"/>
                    <a:pt x="61" y="6"/>
                  </a:cubicBezTo>
                  <a:cubicBezTo>
                    <a:pt x="60" y="8"/>
                    <a:pt x="57" y="9"/>
                    <a:pt x="54" y="9"/>
                  </a:cubicBezTo>
                  <a:cubicBezTo>
                    <a:pt x="49" y="9"/>
                    <a:pt x="49" y="5"/>
                    <a:pt x="49" y="2"/>
                  </a:cubicBezTo>
                  <a:cubicBezTo>
                    <a:pt x="49" y="0"/>
                    <a:pt x="29" y="4"/>
                    <a:pt x="23" y="9"/>
                  </a:cubicBezTo>
                  <a:cubicBezTo>
                    <a:pt x="18" y="14"/>
                    <a:pt x="5"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4" name="Freeform 68"/>
            <p:cNvSpPr>
              <a:spLocks/>
            </p:cNvSpPr>
            <p:nvPr userDrawn="1"/>
          </p:nvSpPr>
          <p:spPr bwMode="auto">
            <a:xfrm>
              <a:off x="-2026569" y="3229032"/>
              <a:ext cx="88932" cy="85709"/>
            </a:xfrm>
            <a:custGeom>
              <a:avLst/>
              <a:gdLst>
                <a:gd name="T0" fmla="*/ 32 w 42"/>
                <a:gd name="T1" fmla="*/ 34 h 37"/>
                <a:gd name="T2" fmla="*/ 40 w 42"/>
                <a:gd name="T3" fmla="*/ 22 h 37"/>
                <a:gd name="T4" fmla="*/ 42 w 42"/>
                <a:gd name="T5" fmla="*/ 7 h 37"/>
                <a:gd name="T6" fmla="*/ 31 w 42"/>
                <a:gd name="T7" fmla="*/ 3 h 37"/>
                <a:gd name="T8" fmla="*/ 13 w 42"/>
                <a:gd name="T9" fmla="*/ 1 h 37"/>
                <a:gd name="T10" fmla="*/ 6 w 42"/>
                <a:gd name="T11" fmla="*/ 2 h 37"/>
                <a:gd name="T12" fmla="*/ 1 w 42"/>
                <a:gd name="T13" fmla="*/ 5 h 37"/>
                <a:gd name="T14" fmla="*/ 6 w 42"/>
                <a:gd name="T15" fmla="*/ 13 h 37"/>
                <a:gd name="T16" fmla="*/ 16 w 42"/>
                <a:gd name="T17" fmla="*/ 23 h 37"/>
                <a:gd name="T18" fmla="*/ 25 w 42"/>
                <a:gd name="T19" fmla="*/ 33 h 37"/>
                <a:gd name="T20" fmla="*/ 31 w 42"/>
                <a:gd name="T21" fmla="*/ 37 h 37"/>
                <a:gd name="T22" fmla="*/ 32 w 42"/>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37">
                  <a:moveTo>
                    <a:pt x="32" y="34"/>
                  </a:moveTo>
                  <a:cubicBezTo>
                    <a:pt x="31" y="32"/>
                    <a:pt x="38" y="22"/>
                    <a:pt x="40" y="22"/>
                  </a:cubicBezTo>
                  <a:cubicBezTo>
                    <a:pt x="42" y="22"/>
                    <a:pt x="42" y="12"/>
                    <a:pt x="42" y="7"/>
                  </a:cubicBezTo>
                  <a:cubicBezTo>
                    <a:pt x="36" y="4"/>
                    <a:pt x="31" y="3"/>
                    <a:pt x="31" y="3"/>
                  </a:cubicBezTo>
                  <a:cubicBezTo>
                    <a:pt x="31" y="3"/>
                    <a:pt x="16" y="2"/>
                    <a:pt x="13" y="1"/>
                  </a:cubicBezTo>
                  <a:cubicBezTo>
                    <a:pt x="11" y="0"/>
                    <a:pt x="8" y="4"/>
                    <a:pt x="6" y="2"/>
                  </a:cubicBezTo>
                  <a:cubicBezTo>
                    <a:pt x="3" y="1"/>
                    <a:pt x="0" y="3"/>
                    <a:pt x="1" y="5"/>
                  </a:cubicBezTo>
                  <a:cubicBezTo>
                    <a:pt x="1" y="8"/>
                    <a:pt x="6" y="9"/>
                    <a:pt x="6" y="13"/>
                  </a:cubicBezTo>
                  <a:cubicBezTo>
                    <a:pt x="6" y="16"/>
                    <a:pt x="16" y="21"/>
                    <a:pt x="16" y="23"/>
                  </a:cubicBezTo>
                  <a:cubicBezTo>
                    <a:pt x="15" y="25"/>
                    <a:pt x="21" y="28"/>
                    <a:pt x="25" y="33"/>
                  </a:cubicBezTo>
                  <a:cubicBezTo>
                    <a:pt x="27" y="34"/>
                    <a:pt x="29" y="36"/>
                    <a:pt x="31" y="37"/>
                  </a:cubicBezTo>
                  <a:cubicBezTo>
                    <a:pt x="31"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Freeform 69"/>
            <p:cNvSpPr>
              <a:spLocks/>
            </p:cNvSpPr>
            <p:nvPr userDrawn="1"/>
          </p:nvSpPr>
          <p:spPr bwMode="auto">
            <a:xfrm>
              <a:off x="-2071874" y="3188913"/>
              <a:ext cx="134237" cy="116710"/>
            </a:xfrm>
            <a:custGeom>
              <a:avLst/>
              <a:gdLst>
                <a:gd name="T0" fmla="*/ 37 w 63"/>
                <a:gd name="T1" fmla="*/ 40 h 50"/>
                <a:gd name="T2" fmla="*/ 27 w 63"/>
                <a:gd name="T3" fmla="*/ 30 h 50"/>
                <a:gd name="T4" fmla="*/ 22 w 63"/>
                <a:gd name="T5" fmla="*/ 22 h 50"/>
                <a:gd name="T6" fmla="*/ 27 w 63"/>
                <a:gd name="T7" fmla="*/ 19 h 50"/>
                <a:gd name="T8" fmla="*/ 34 w 63"/>
                <a:gd name="T9" fmla="*/ 18 h 50"/>
                <a:gd name="T10" fmla="*/ 52 w 63"/>
                <a:gd name="T11" fmla="*/ 20 h 50"/>
                <a:gd name="T12" fmla="*/ 63 w 63"/>
                <a:gd name="T13" fmla="*/ 24 h 50"/>
                <a:gd name="T14" fmla="*/ 62 w 63"/>
                <a:gd name="T15" fmla="*/ 22 h 50"/>
                <a:gd name="T16" fmla="*/ 59 w 63"/>
                <a:gd name="T17" fmla="*/ 14 h 50"/>
                <a:gd name="T18" fmla="*/ 56 w 63"/>
                <a:gd name="T19" fmla="*/ 8 h 50"/>
                <a:gd name="T20" fmla="*/ 51 w 63"/>
                <a:gd name="T21" fmla="*/ 9 h 50"/>
                <a:gd name="T22" fmla="*/ 40 w 63"/>
                <a:gd name="T23" fmla="*/ 6 h 50"/>
                <a:gd name="T24" fmla="*/ 30 w 63"/>
                <a:gd name="T25" fmla="*/ 0 h 50"/>
                <a:gd name="T26" fmla="*/ 23 w 63"/>
                <a:gd name="T27" fmla="*/ 4 h 50"/>
                <a:gd name="T28" fmla="*/ 20 w 63"/>
                <a:gd name="T29" fmla="*/ 9 h 50"/>
                <a:gd name="T30" fmla="*/ 16 w 63"/>
                <a:gd name="T31" fmla="*/ 14 h 50"/>
                <a:gd name="T32" fmla="*/ 9 w 63"/>
                <a:gd name="T33" fmla="*/ 14 h 50"/>
                <a:gd name="T34" fmla="*/ 0 w 63"/>
                <a:gd name="T35" fmla="*/ 15 h 50"/>
                <a:gd name="T36" fmla="*/ 3 w 63"/>
                <a:gd name="T37" fmla="*/ 20 h 50"/>
                <a:gd name="T38" fmla="*/ 11 w 63"/>
                <a:gd name="T39" fmla="*/ 23 h 50"/>
                <a:gd name="T40" fmla="*/ 22 w 63"/>
                <a:gd name="T41" fmla="*/ 39 h 50"/>
                <a:gd name="T42" fmla="*/ 31 w 63"/>
                <a:gd name="T43" fmla="*/ 43 h 50"/>
                <a:gd name="T44" fmla="*/ 41 w 63"/>
                <a:gd name="T45" fmla="*/ 48 h 50"/>
                <a:gd name="T46" fmla="*/ 46 w 63"/>
                <a:gd name="T47" fmla="*/ 50 h 50"/>
                <a:gd name="T48" fmla="*/ 37 w 63"/>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50">
                  <a:moveTo>
                    <a:pt x="37" y="40"/>
                  </a:moveTo>
                  <a:cubicBezTo>
                    <a:pt x="37" y="38"/>
                    <a:pt x="27" y="33"/>
                    <a:pt x="27" y="30"/>
                  </a:cubicBezTo>
                  <a:cubicBezTo>
                    <a:pt x="27" y="26"/>
                    <a:pt x="22" y="25"/>
                    <a:pt x="22" y="22"/>
                  </a:cubicBezTo>
                  <a:cubicBezTo>
                    <a:pt x="21" y="20"/>
                    <a:pt x="24" y="18"/>
                    <a:pt x="27" y="19"/>
                  </a:cubicBezTo>
                  <a:cubicBezTo>
                    <a:pt x="29" y="21"/>
                    <a:pt x="32" y="17"/>
                    <a:pt x="34" y="18"/>
                  </a:cubicBezTo>
                  <a:cubicBezTo>
                    <a:pt x="37" y="19"/>
                    <a:pt x="52" y="20"/>
                    <a:pt x="52" y="20"/>
                  </a:cubicBezTo>
                  <a:cubicBezTo>
                    <a:pt x="52" y="20"/>
                    <a:pt x="57" y="21"/>
                    <a:pt x="63" y="24"/>
                  </a:cubicBezTo>
                  <a:cubicBezTo>
                    <a:pt x="63" y="23"/>
                    <a:pt x="62" y="23"/>
                    <a:pt x="62" y="22"/>
                  </a:cubicBezTo>
                  <a:cubicBezTo>
                    <a:pt x="61" y="19"/>
                    <a:pt x="62" y="16"/>
                    <a:pt x="59" y="14"/>
                  </a:cubicBezTo>
                  <a:cubicBezTo>
                    <a:pt x="57" y="14"/>
                    <a:pt x="56" y="11"/>
                    <a:pt x="56" y="8"/>
                  </a:cubicBezTo>
                  <a:cubicBezTo>
                    <a:pt x="54" y="8"/>
                    <a:pt x="52" y="9"/>
                    <a:pt x="51" y="9"/>
                  </a:cubicBezTo>
                  <a:cubicBezTo>
                    <a:pt x="48" y="10"/>
                    <a:pt x="42" y="9"/>
                    <a:pt x="40" y="6"/>
                  </a:cubicBezTo>
                  <a:cubicBezTo>
                    <a:pt x="38" y="4"/>
                    <a:pt x="32" y="1"/>
                    <a:pt x="30" y="0"/>
                  </a:cubicBezTo>
                  <a:cubicBezTo>
                    <a:pt x="29" y="1"/>
                    <a:pt x="25" y="4"/>
                    <a:pt x="23" y="4"/>
                  </a:cubicBezTo>
                  <a:cubicBezTo>
                    <a:pt x="21" y="4"/>
                    <a:pt x="22" y="9"/>
                    <a:pt x="20" y="9"/>
                  </a:cubicBezTo>
                  <a:cubicBezTo>
                    <a:pt x="18" y="9"/>
                    <a:pt x="16" y="13"/>
                    <a:pt x="16" y="14"/>
                  </a:cubicBezTo>
                  <a:cubicBezTo>
                    <a:pt x="15" y="16"/>
                    <a:pt x="11" y="13"/>
                    <a:pt x="9" y="14"/>
                  </a:cubicBezTo>
                  <a:cubicBezTo>
                    <a:pt x="7" y="14"/>
                    <a:pt x="3" y="15"/>
                    <a:pt x="0" y="15"/>
                  </a:cubicBezTo>
                  <a:cubicBezTo>
                    <a:pt x="1" y="18"/>
                    <a:pt x="1" y="20"/>
                    <a:pt x="3" y="20"/>
                  </a:cubicBezTo>
                  <a:cubicBezTo>
                    <a:pt x="6" y="20"/>
                    <a:pt x="11" y="20"/>
                    <a:pt x="11" y="23"/>
                  </a:cubicBezTo>
                  <a:cubicBezTo>
                    <a:pt x="12" y="27"/>
                    <a:pt x="19" y="36"/>
                    <a:pt x="22" y="39"/>
                  </a:cubicBezTo>
                  <a:cubicBezTo>
                    <a:pt x="25" y="42"/>
                    <a:pt x="31" y="41"/>
                    <a:pt x="31" y="43"/>
                  </a:cubicBezTo>
                  <a:cubicBezTo>
                    <a:pt x="31" y="46"/>
                    <a:pt x="36" y="48"/>
                    <a:pt x="41" y="48"/>
                  </a:cubicBezTo>
                  <a:cubicBezTo>
                    <a:pt x="43" y="48"/>
                    <a:pt x="44" y="49"/>
                    <a:pt x="46" y="50"/>
                  </a:cubicBezTo>
                  <a:cubicBezTo>
                    <a:pt x="42" y="45"/>
                    <a:pt x="36" y="42"/>
                    <a:pt x="37"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70"/>
            <p:cNvSpPr>
              <a:spLocks/>
            </p:cNvSpPr>
            <p:nvPr userDrawn="1"/>
          </p:nvSpPr>
          <p:spPr bwMode="auto">
            <a:xfrm>
              <a:off x="-1942671" y="3311094"/>
              <a:ext cx="46983" cy="93004"/>
            </a:xfrm>
            <a:custGeom>
              <a:avLst/>
              <a:gdLst>
                <a:gd name="T0" fmla="*/ 15 w 22"/>
                <a:gd name="T1" fmla="*/ 34 h 40"/>
                <a:gd name="T2" fmla="*/ 18 w 22"/>
                <a:gd name="T3" fmla="*/ 30 h 40"/>
                <a:gd name="T4" fmla="*/ 22 w 22"/>
                <a:gd name="T5" fmla="*/ 24 h 40"/>
                <a:gd name="T6" fmla="*/ 22 w 22"/>
                <a:gd name="T7" fmla="*/ 24 h 40"/>
                <a:gd name="T8" fmla="*/ 15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1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7" y="34"/>
                    <a:pt x="16" y="32"/>
                    <a:pt x="18" y="30"/>
                  </a:cubicBezTo>
                  <a:cubicBezTo>
                    <a:pt x="20" y="29"/>
                    <a:pt x="22" y="25"/>
                    <a:pt x="22" y="24"/>
                  </a:cubicBezTo>
                  <a:cubicBezTo>
                    <a:pt x="22" y="24"/>
                    <a:pt x="22" y="24"/>
                    <a:pt x="22" y="24"/>
                  </a:cubicBezTo>
                  <a:cubicBezTo>
                    <a:pt x="19" y="21"/>
                    <a:pt x="16" y="19"/>
                    <a:pt x="15" y="17"/>
                  </a:cubicBezTo>
                  <a:cubicBezTo>
                    <a:pt x="15" y="14"/>
                    <a:pt x="15" y="9"/>
                    <a:pt x="17" y="6"/>
                  </a:cubicBezTo>
                  <a:cubicBezTo>
                    <a:pt x="15" y="4"/>
                    <a:pt x="8" y="0"/>
                    <a:pt x="7" y="0"/>
                  </a:cubicBezTo>
                  <a:cubicBezTo>
                    <a:pt x="5" y="0"/>
                    <a:pt x="2" y="4"/>
                    <a:pt x="1" y="8"/>
                  </a:cubicBezTo>
                  <a:cubicBezTo>
                    <a:pt x="5" y="10"/>
                    <a:pt x="7" y="12"/>
                    <a:pt x="4" y="15"/>
                  </a:cubicBezTo>
                  <a:cubicBezTo>
                    <a:pt x="1" y="18"/>
                    <a:pt x="0" y="28"/>
                    <a:pt x="4" y="31"/>
                  </a:cubicBezTo>
                  <a:cubicBezTo>
                    <a:pt x="7" y="34"/>
                    <a:pt x="8" y="39"/>
                    <a:pt x="11" y="40"/>
                  </a:cubicBezTo>
                  <a:cubicBezTo>
                    <a:pt x="12"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7" name="Freeform 71"/>
            <p:cNvSpPr>
              <a:spLocks/>
            </p:cNvSpPr>
            <p:nvPr userDrawn="1"/>
          </p:nvSpPr>
          <p:spPr bwMode="auto">
            <a:xfrm>
              <a:off x="-2172552" y="3108675"/>
              <a:ext cx="184575"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2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0 w 86"/>
                <a:gd name="T31" fmla="*/ 28 h 36"/>
                <a:gd name="T32" fmla="*/ 33 w 86"/>
                <a:gd name="T33" fmla="*/ 33 h 36"/>
                <a:gd name="T34" fmla="*/ 43 w 86"/>
                <a:gd name="T35" fmla="*/ 34 h 36"/>
                <a:gd name="T36" fmla="*/ 56 w 86"/>
                <a:gd name="T37" fmla="*/ 36 h 36"/>
                <a:gd name="T38" fmla="*/ 66 w 86"/>
                <a:gd name="T39" fmla="*/ 33 h 36"/>
                <a:gd name="T40" fmla="*/ 74 w 86"/>
                <a:gd name="T41" fmla="*/ 30 h 36"/>
                <a:gd name="T42" fmla="*/ 74 w 86"/>
                <a:gd name="T43" fmla="*/ 30 h 36"/>
                <a:gd name="T44" fmla="*/ 76 w 86"/>
                <a:gd name="T45" fmla="*/ 28 h 36"/>
                <a:gd name="T46" fmla="*/ 78 w 86"/>
                <a:gd name="T47" fmla="*/ 23 h 36"/>
                <a:gd name="T48" fmla="*/ 79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3" y="7"/>
                    <a:pt x="50" y="6"/>
                  </a:cubicBezTo>
                  <a:cubicBezTo>
                    <a:pt x="49" y="7"/>
                    <a:pt x="44" y="8"/>
                    <a:pt x="44" y="10"/>
                  </a:cubicBezTo>
                  <a:cubicBezTo>
                    <a:pt x="43" y="12"/>
                    <a:pt x="37" y="11"/>
                    <a:pt x="39" y="16"/>
                  </a:cubicBezTo>
                  <a:cubicBezTo>
                    <a:pt x="41" y="22"/>
                    <a:pt x="36" y="20"/>
                    <a:pt x="34" y="19"/>
                  </a:cubicBezTo>
                  <a:cubicBezTo>
                    <a:pt x="32" y="19"/>
                    <a:pt x="24" y="20"/>
                    <a:pt x="22" y="22"/>
                  </a:cubicBezTo>
                  <a:cubicBezTo>
                    <a:pt x="20" y="23"/>
                    <a:pt x="17"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2" y="28"/>
                    <a:pt x="30" y="28"/>
                    <a:pt x="30" y="28"/>
                  </a:cubicBezTo>
                  <a:cubicBezTo>
                    <a:pt x="31" y="28"/>
                    <a:pt x="31" y="32"/>
                    <a:pt x="33" y="33"/>
                  </a:cubicBezTo>
                  <a:cubicBezTo>
                    <a:pt x="34" y="33"/>
                    <a:pt x="39" y="34"/>
                    <a:pt x="43" y="34"/>
                  </a:cubicBezTo>
                  <a:cubicBezTo>
                    <a:pt x="48" y="34"/>
                    <a:pt x="54" y="36"/>
                    <a:pt x="56" y="36"/>
                  </a:cubicBezTo>
                  <a:cubicBezTo>
                    <a:pt x="58" y="36"/>
                    <a:pt x="62" y="33"/>
                    <a:pt x="66" y="33"/>
                  </a:cubicBezTo>
                  <a:cubicBezTo>
                    <a:pt x="71" y="33"/>
                    <a:pt x="73" y="30"/>
                    <a:pt x="74" y="30"/>
                  </a:cubicBezTo>
                  <a:cubicBezTo>
                    <a:pt x="74" y="30"/>
                    <a:pt x="74" y="30"/>
                    <a:pt x="74" y="30"/>
                  </a:cubicBezTo>
                  <a:cubicBezTo>
                    <a:pt x="75" y="29"/>
                    <a:pt x="75" y="28"/>
                    <a:pt x="76" y="28"/>
                  </a:cubicBezTo>
                  <a:cubicBezTo>
                    <a:pt x="78" y="28"/>
                    <a:pt x="77" y="25"/>
                    <a:pt x="78" y="23"/>
                  </a:cubicBezTo>
                  <a:cubicBezTo>
                    <a:pt x="79" y="22"/>
                    <a:pt x="77" y="19"/>
                    <a:pt x="79" y="19"/>
                  </a:cubicBezTo>
                  <a:cubicBezTo>
                    <a:pt x="82" y="19"/>
                    <a:pt x="85" y="19"/>
                    <a:pt x="85" y="16"/>
                  </a:cubicBezTo>
                  <a:cubicBezTo>
                    <a:pt x="85" y="15"/>
                    <a:pt x="85" y="14"/>
                    <a:pt x="86" y="13"/>
                  </a:cubicBezTo>
                  <a:cubicBezTo>
                    <a:pt x="83"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72"/>
            <p:cNvSpPr>
              <a:spLocks/>
            </p:cNvSpPr>
            <p:nvPr userDrawn="1"/>
          </p:nvSpPr>
          <p:spPr bwMode="auto">
            <a:xfrm>
              <a:off x="-2014824" y="3119617"/>
              <a:ext cx="162762" cy="93004"/>
            </a:xfrm>
            <a:custGeom>
              <a:avLst/>
              <a:gdLst>
                <a:gd name="T0" fmla="*/ 73 w 76"/>
                <a:gd name="T1" fmla="*/ 7 h 40"/>
                <a:gd name="T2" fmla="*/ 71 w 76"/>
                <a:gd name="T3" fmla="*/ 6 h 40"/>
                <a:gd name="T4" fmla="*/ 63 w 76"/>
                <a:gd name="T5" fmla="*/ 3 h 40"/>
                <a:gd name="T6" fmla="*/ 53 w 76"/>
                <a:gd name="T7" fmla="*/ 0 h 40"/>
                <a:gd name="T8" fmla="*/ 42 w 76"/>
                <a:gd name="T9" fmla="*/ 6 h 40"/>
                <a:gd name="T10" fmla="*/ 29 w 76"/>
                <a:gd name="T11" fmla="*/ 10 h 40"/>
                <a:gd name="T12" fmla="*/ 14 w 76"/>
                <a:gd name="T13" fmla="*/ 10 h 40"/>
                <a:gd name="T14" fmla="*/ 12 w 76"/>
                <a:gd name="T15" fmla="*/ 8 h 40"/>
                <a:gd name="T16" fmla="*/ 11 w 76"/>
                <a:gd name="T17" fmla="*/ 11 h 40"/>
                <a:gd name="T18" fmla="*/ 5 w 76"/>
                <a:gd name="T19" fmla="*/ 14 h 40"/>
                <a:gd name="T20" fmla="*/ 4 w 76"/>
                <a:gd name="T21" fmla="*/ 18 h 40"/>
                <a:gd name="T22" fmla="*/ 2 w 76"/>
                <a:gd name="T23" fmla="*/ 23 h 40"/>
                <a:gd name="T24" fmla="*/ 0 w 76"/>
                <a:gd name="T25" fmla="*/ 25 h 40"/>
                <a:gd name="T26" fmla="*/ 3 w 76"/>
                <a:gd name="T27" fmla="*/ 30 h 40"/>
                <a:gd name="T28" fmla="*/ 3 w 76"/>
                <a:gd name="T29" fmla="*/ 30 h 40"/>
                <a:gd name="T30" fmla="*/ 13 w 76"/>
                <a:gd name="T31" fmla="*/ 36 h 40"/>
                <a:gd name="T32" fmla="*/ 24 w 76"/>
                <a:gd name="T33" fmla="*/ 39 h 40"/>
                <a:gd name="T34" fmla="*/ 41 w 76"/>
                <a:gd name="T35" fmla="*/ 34 h 40"/>
                <a:gd name="T36" fmla="*/ 46 w 76"/>
                <a:gd name="T37" fmla="*/ 36 h 40"/>
                <a:gd name="T38" fmla="*/ 49 w 76"/>
                <a:gd name="T39" fmla="*/ 36 h 40"/>
                <a:gd name="T40" fmla="*/ 56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3" y="7"/>
                    <a:pt x="72" y="6"/>
                    <a:pt x="71" y="6"/>
                  </a:cubicBezTo>
                  <a:cubicBezTo>
                    <a:pt x="67" y="5"/>
                    <a:pt x="64" y="4"/>
                    <a:pt x="63" y="3"/>
                  </a:cubicBezTo>
                  <a:cubicBezTo>
                    <a:pt x="61" y="1"/>
                    <a:pt x="54" y="0"/>
                    <a:pt x="53" y="0"/>
                  </a:cubicBezTo>
                  <a:cubicBezTo>
                    <a:pt x="51" y="0"/>
                    <a:pt x="44" y="6"/>
                    <a:pt x="42" y="6"/>
                  </a:cubicBezTo>
                  <a:cubicBezTo>
                    <a:pt x="40" y="6"/>
                    <a:pt x="29" y="8"/>
                    <a:pt x="29" y="10"/>
                  </a:cubicBezTo>
                  <a:cubicBezTo>
                    <a:pt x="29" y="13"/>
                    <a:pt x="17" y="13"/>
                    <a:pt x="14" y="10"/>
                  </a:cubicBezTo>
                  <a:cubicBezTo>
                    <a:pt x="13" y="10"/>
                    <a:pt x="13" y="9"/>
                    <a:pt x="12" y="8"/>
                  </a:cubicBezTo>
                  <a:cubicBezTo>
                    <a:pt x="11" y="9"/>
                    <a:pt x="11" y="10"/>
                    <a:pt x="11" y="11"/>
                  </a:cubicBezTo>
                  <a:cubicBezTo>
                    <a:pt x="11" y="14"/>
                    <a:pt x="8" y="14"/>
                    <a:pt x="5" y="14"/>
                  </a:cubicBezTo>
                  <a:cubicBezTo>
                    <a:pt x="3" y="14"/>
                    <a:pt x="5" y="17"/>
                    <a:pt x="4" y="18"/>
                  </a:cubicBezTo>
                  <a:cubicBezTo>
                    <a:pt x="3" y="20"/>
                    <a:pt x="4" y="23"/>
                    <a:pt x="2" y="23"/>
                  </a:cubicBezTo>
                  <a:cubicBezTo>
                    <a:pt x="1" y="23"/>
                    <a:pt x="1" y="24"/>
                    <a:pt x="0" y="25"/>
                  </a:cubicBezTo>
                  <a:cubicBezTo>
                    <a:pt x="1" y="26"/>
                    <a:pt x="3" y="30"/>
                    <a:pt x="3" y="30"/>
                  </a:cubicBezTo>
                  <a:cubicBezTo>
                    <a:pt x="3" y="30"/>
                    <a:pt x="3" y="30"/>
                    <a:pt x="3" y="30"/>
                  </a:cubicBezTo>
                  <a:cubicBezTo>
                    <a:pt x="5" y="31"/>
                    <a:pt x="11" y="34"/>
                    <a:pt x="13" y="36"/>
                  </a:cubicBezTo>
                  <a:cubicBezTo>
                    <a:pt x="15" y="39"/>
                    <a:pt x="21" y="40"/>
                    <a:pt x="24" y="39"/>
                  </a:cubicBezTo>
                  <a:cubicBezTo>
                    <a:pt x="28" y="38"/>
                    <a:pt x="41" y="34"/>
                    <a:pt x="41" y="34"/>
                  </a:cubicBezTo>
                  <a:cubicBezTo>
                    <a:pt x="41" y="34"/>
                    <a:pt x="44" y="35"/>
                    <a:pt x="46" y="36"/>
                  </a:cubicBezTo>
                  <a:cubicBezTo>
                    <a:pt x="46" y="36"/>
                    <a:pt x="47" y="36"/>
                    <a:pt x="49" y="36"/>
                  </a:cubicBezTo>
                  <a:cubicBezTo>
                    <a:pt x="50" y="35"/>
                    <a:pt x="53" y="35"/>
                    <a:pt x="56" y="32"/>
                  </a:cubicBezTo>
                  <a:cubicBezTo>
                    <a:pt x="59" y="28"/>
                    <a:pt x="65" y="16"/>
                    <a:pt x="66" y="15"/>
                  </a:cubicBezTo>
                  <a:cubicBezTo>
                    <a:pt x="68" y="14"/>
                    <a:pt x="72" y="12"/>
                    <a:pt x="74" y="11"/>
                  </a:cubicBezTo>
                  <a:cubicBezTo>
                    <a:pt x="76" y="9"/>
                    <a:pt x="76"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9" name="Freeform 73"/>
            <p:cNvSpPr>
              <a:spLocks/>
            </p:cNvSpPr>
            <p:nvPr userDrawn="1"/>
          </p:nvSpPr>
          <p:spPr bwMode="auto">
            <a:xfrm>
              <a:off x="-2108789" y="3043026"/>
              <a:ext cx="159407" cy="82062"/>
            </a:xfrm>
            <a:custGeom>
              <a:avLst/>
              <a:gdLst>
                <a:gd name="T0" fmla="*/ 70 w 74"/>
                <a:gd name="T1" fmla="*/ 16 h 35"/>
                <a:gd name="T2" fmla="*/ 62 w 74"/>
                <a:gd name="T3" fmla="*/ 14 h 35"/>
                <a:gd name="T4" fmla="*/ 59 w 74"/>
                <a:gd name="T5" fmla="*/ 10 h 35"/>
                <a:gd name="T6" fmla="*/ 52 w 74"/>
                <a:gd name="T7" fmla="*/ 11 h 35"/>
                <a:gd name="T8" fmla="*/ 46 w 74"/>
                <a:gd name="T9" fmla="*/ 8 h 35"/>
                <a:gd name="T10" fmla="*/ 38 w 74"/>
                <a:gd name="T11" fmla="*/ 3 h 35"/>
                <a:gd name="T12" fmla="*/ 32 w 74"/>
                <a:gd name="T13" fmla="*/ 0 h 35"/>
                <a:gd name="T14" fmla="*/ 31 w 74"/>
                <a:gd name="T15" fmla="*/ 1 h 35"/>
                <a:gd name="T16" fmla="*/ 25 w 74"/>
                <a:gd name="T17" fmla="*/ 1 h 35"/>
                <a:gd name="T18" fmla="*/ 15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2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2" y="15"/>
                    <a:pt x="62" y="14"/>
                  </a:cubicBezTo>
                  <a:cubicBezTo>
                    <a:pt x="62" y="12"/>
                    <a:pt x="61" y="10"/>
                    <a:pt x="59" y="10"/>
                  </a:cubicBezTo>
                  <a:cubicBezTo>
                    <a:pt x="57" y="10"/>
                    <a:pt x="53" y="8"/>
                    <a:pt x="52" y="11"/>
                  </a:cubicBezTo>
                  <a:cubicBezTo>
                    <a:pt x="51" y="13"/>
                    <a:pt x="47" y="10"/>
                    <a:pt x="46" y="8"/>
                  </a:cubicBezTo>
                  <a:cubicBezTo>
                    <a:pt x="46" y="7"/>
                    <a:pt x="44" y="5"/>
                    <a:pt x="38" y="3"/>
                  </a:cubicBezTo>
                  <a:cubicBezTo>
                    <a:pt x="36" y="3"/>
                    <a:pt x="34" y="1"/>
                    <a:pt x="32" y="0"/>
                  </a:cubicBezTo>
                  <a:cubicBezTo>
                    <a:pt x="32" y="0"/>
                    <a:pt x="31" y="1"/>
                    <a:pt x="31" y="1"/>
                  </a:cubicBezTo>
                  <a:cubicBezTo>
                    <a:pt x="30" y="2"/>
                    <a:pt x="26" y="0"/>
                    <a:pt x="25" y="1"/>
                  </a:cubicBezTo>
                  <a:cubicBezTo>
                    <a:pt x="23" y="3"/>
                    <a:pt x="18" y="3"/>
                    <a:pt x="15" y="5"/>
                  </a:cubicBezTo>
                  <a:cubicBezTo>
                    <a:pt x="12" y="8"/>
                    <a:pt x="7" y="9"/>
                    <a:pt x="3" y="10"/>
                  </a:cubicBezTo>
                  <a:cubicBezTo>
                    <a:pt x="0" y="10"/>
                    <a:pt x="3" y="13"/>
                    <a:pt x="4" y="15"/>
                  </a:cubicBezTo>
                  <a:cubicBezTo>
                    <a:pt x="5" y="17"/>
                    <a:pt x="5" y="23"/>
                    <a:pt x="8" y="24"/>
                  </a:cubicBezTo>
                  <a:cubicBezTo>
                    <a:pt x="10" y="26"/>
                    <a:pt x="19" y="31"/>
                    <a:pt x="20" y="33"/>
                  </a:cubicBezTo>
                  <a:cubicBezTo>
                    <a:pt x="20" y="33"/>
                    <a:pt x="20" y="33"/>
                    <a:pt x="20" y="34"/>
                  </a:cubicBezTo>
                  <a:cubicBezTo>
                    <a:pt x="23" y="35"/>
                    <a:pt x="29" y="35"/>
                    <a:pt x="30" y="33"/>
                  </a:cubicBezTo>
                  <a:cubicBezTo>
                    <a:pt x="31" y="31"/>
                    <a:pt x="32" y="28"/>
                    <a:pt x="32" y="28"/>
                  </a:cubicBezTo>
                  <a:cubicBezTo>
                    <a:pt x="32" y="28"/>
                    <a:pt x="40" y="28"/>
                    <a:pt x="43" y="31"/>
                  </a:cubicBezTo>
                  <a:cubicBezTo>
                    <a:pt x="46" y="34"/>
                    <a:pt x="52" y="32"/>
                    <a:pt x="52" y="32"/>
                  </a:cubicBezTo>
                  <a:cubicBezTo>
                    <a:pt x="52" y="32"/>
                    <a:pt x="52" y="33"/>
                    <a:pt x="52" y="34"/>
                  </a:cubicBezTo>
                  <a:cubicBezTo>
                    <a:pt x="53" y="33"/>
                    <a:pt x="54" y="31"/>
                    <a:pt x="56" y="31"/>
                  </a:cubicBezTo>
                  <a:cubicBezTo>
                    <a:pt x="59" y="31"/>
                    <a:pt x="64" y="30"/>
                    <a:pt x="67" y="26"/>
                  </a:cubicBezTo>
                  <a:cubicBezTo>
                    <a:pt x="68"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Freeform 74"/>
            <p:cNvSpPr>
              <a:spLocks/>
            </p:cNvSpPr>
            <p:nvPr userDrawn="1"/>
          </p:nvSpPr>
          <p:spPr bwMode="auto">
            <a:xfrm>
              <a:off x="-1996366" y="3088616"/>
              <a:ext cx="140948" cy="62002"/>
            </a:xfrm>
            <a:custGeom>
              <a:avLst/>
              <a:gdLst>
                <a:gd name="T0" fmla="*/ 49 w 66"/>
                <a:gd name="T1" fmla="*/ 3 h 26"/>
                <a:gd name="T2" fmla="*/ 40 w 66"/>
                <a:gd name="T3" fmla="*/ 2 h 26"/>
                <a:gd name="T4" fmla="*/ 30 w 66"/>
                <a:gd name="T5" fmla="*/ 1 h 26"/>
                <a:gd name="T6" fmla="*/ 23 w 66"/>
                <a:gd name="T7" fmla="*/ 2 h 26"/>
                <a:gd name="T8" fmla="*/ 22 w 66"/>
                <a:gd name="T9" fmla="*/ 1 h 26"/>
                <a:gd name="T10" fmla="*/ 15 w 66"/>
                <a:gd name="T11" fmla="*/ 6 h 26"/>
                <a:gd name="T12" fmla="*/ 4 w 66"/>
                <a:gd name="T13" fmla="*/ 11 h 26"/>
                <a:gd name="T14" fmla="*/ 0 w 66"/>
                <a:gd name="T15" fmla="*/ 14 h 26"/>
                <a:gd name="T16" fmla="*/ 6 w 66"/>
                <a:gd name="T17" fmla="*/ 23 h 26"/>
                <a:gd name="T18" fmla="*/ 21 w 66"/>
                <a:gd name="T19" fmla="*/ 23 h 26"/>
                <a:gd name="T20" fmla="*/ 34 w 66"/>
                <a:gd name="T21" fmla="*/ 19 h 26"/>
                <a:gd name="T22" fmla="*/ 45 w 66"/>
                <a:gd name="T23" fmla="*/ 13 h 26"/>
                <a:gd name="T24" fmla="*/ 55 w 66"/>
                <a:gd name="T25" fmla="*/ 16 h 26"/>
                <a:gd name="T26" fmla="*/ 63 w 66"/>
                <a:gd name="T27" fmla="*/ 19 h 26"/>
                <a:gd name="T28" fmla="*/ 60 w 66"/>
                <a:gd name="T29" fmla="*/ 15 h 26"/>
                <a:gd name="T30" fmla="*/ 65 w 66"/>
                <a:gd name="T31" fmla="*/ 7 h 26"/>
                <a:gd name="T32" fmla="*/ 66 w 66"/>
                <a:gd name="T33" fmla="*/ 7 h 26"/>
                <a:gd name="T34" fmla="*/ 59 w 66"/>
                <a:gd name="T35" fmla="*/ 5 h 26"/>
                <a:gd name="T36" fmla="*/ 49 w 66"/>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26">
                  <a:moveTo>
                    <a:pt x="49" y="3"/>
                  </a:moveTo>
                  <a:cubicBezTo>
                    <a:pt x="45" y="3"/>
                    <a:pt x="43" y="1"/>
                    <a:pt x="40" y="2"/>
                  </a:cubicBezTo>
                  <a:cubicBezTo>
                    <a:pt x="37" y="3"/>
                    <a:pt x="32" y="2"/>
                    <a:pt x="30" y="1"/>
                  </a:cubicBezTo>
                  <a:cubicBezTo>
                    <a:pt x="28" y="0"/>
                    <a:pt x="26" y="3"/>
                    <a:pt x="23" y="2"/>
                  </a:cubicBezTo>
                  <a:cubicBezTo>
                    <a:pt x="22" y="2"/>
                    <a:pt x="22" y="1"/>
                    <a:pt x="22" y="1"/>
                  </a:cubicBezTo>
                  <a:cubicBezTo>
                    <a:pt x="19" y="2"/>
                    <a:pt x="16" y="4"/>
                    <a:pt x="15" y="6"/>
                  </a:cubicBezTo>
                  <a:cubicBezTo>
                    <a:pt x="12" y="10"/>
                    <a:pt x="7" y="11"/>
                    <a:pt x="4" y="11"/>
                  </a:cubicBezTo>
                  <a:cubicBezTo>
                    <a:pt x="2" y="11"/>
                    <a:pt x="1" y="13"/>
                    <a:pt x="0" y="14"/>
                  </a:cubicBezTo>
                  <a:cubicBezTo>
                    <a:pt x="1" y="17"/>
                    <a:pt x="3" y="21"/>
                    <a:pt x="6" y="23"/>
                  </a:cubicBezTo>
                  <a:cubicBezTo>
                    <a:pt x="9" y="26"/>
                    <a:pt x="21" y="26"/>
                    <a:pt x="21" y="23"/>
                  </a:cubicBezTo>
                  <a:cubicBezTo>
                    <a:pt x="21" y="21"/>
                    <a:pt x="32" y="19"/>
                    <a:pt x="34" y="19"/>
                  </a:cubicBezTo>
                  <a:cubicBezTo>
                    <a:pt x="36" y="19"/>
                    <a:pt x="43" y="13"/>
                    <a:pt x="45" y="13"/>
                  </a:cubicBezTo>
                  <a:cubicBezTo>
                    <a:pt x="46" y="13"/>
                    <a:pt x="53" y="14"/>
                    <a:pt x="55" y="16"/>
                  </a:cubicBezTo>
                  <a:cubicBezTo>
                    <a:pt x="56" y="17"/>
                    <a:pt x="59" y="18"/>
                    <a:pt x="63" y="19"/>
                  </a:cubicBezTo>
                  <a:cubicBezTo>
                    <a:pt x="61" y="18"/>
                    <a:pt x="60" y="16"/>
                    <a:pt x="60" y="15"/>
                  </a:cubicBezTo>
                  <a:cubicBezTo>
                    <a:pt x="60" y="13"/>
                    <a:pt x="64" y="8"/>
                    <a:pt x="65" y="7"/>
                  </a:cubicBezTo>
                  <a:cubicBezTo>
                    <a:pt x="66" y="7"/>
                    <a:pt x="66" y="7"/>
                    <a:pt x="66" y="7"/>
                  </a:cubicBezTo>
                  <a:cubicBezTo>
                    <a:pt x="63" y="6"/>
                    <a:pt x="59" y="6"/>
                    <a:pt x="59" y="5"/>
                  </a:cubicBezTo>
                  <a:cubicBezTo>
                    <a:pt x="58" y="4"/>
                    <a:pt x="53" y="3"/>
                    <a:pt x="4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1" name="Freeform 75"/>
            <p:cNvSpPr>
              <a:spLocks/>
            </p:cNvSpPr>
            <p:nvPr userDrawn="1"/>
          </p:nvSpPr>
          <p:spPr bwMode="auto">
            <a:xfrm>
              <a:off x="-2659160" y="3325683"/>
              <a:ext cx="93966" cy="156829"/>
            </a:xfrm>
            <a:custGeom>
              <a:avLst/>
              <a:gdLst>
                <a:gd name="T0" fmla="*/ 31 w 44"/>
                <a:gd name="T1" fmla="*/ 55 h 68"/>
                <a:gd name="T2" fmla="*/ 29 w 44"/>
                <a:gd name="T3" fmla="*/ 50 h 68"/>
                <a:gd name="T4" fmla="*/ 32 w 44"/>
                <a:gd name="T5" fmla="*/ 44 h 68"/>
                <a:gd name="T6" fmla="*/ 28 w 44"/>
                <a:gd name="T7" fmla="*/ 38 h 68"/>
                <a:gd name="T8" fmla="*/ 31 w 44"/>
                <a:gd name="T9" fmla="*/ 34 h 68"/>
                <a:gd name="T10" fmla="*/ 34 w 44"/>
                <a:gd name="T11" fmla="*/ 27 h 68"/>
                <a:gd name="T12" fmla="*/ 33 w 44"/>
                <a:gd name="T13" fmla="*/ 16 h 68"/>
                <a:gd name="T14" fmla="*/ 40 w 44"/>
                <a:gd name="T15" fmla="*/ 10 h 68"/>
                <a:gd name="T16" fmla="*/ 37 w 44"/>
                <a:gd name="T17" fmla="*/ 6 h 68"/>
                <a:gd name="T18" fmla="*/ 30 w 44"/>
                <a:gd name="T19" fmla="*/ 5 h 68"/>
                <a:gd name="T20" fmla="*/ 26 w 44"/>
                <a:gd name="T21" fmla="*/ 5 h 68"/>
                <a:gd name="T22" fmla="*/ 18 w 44"/>
                <a:gd name="T23" fmla="*/ 3 h 68"/>
                <a:gd name="T24" fmla="*/ 14 w 44"/>
                <a:gd name="T25" fmla="*/ 3 h 68"/>
                <a:gd name="T26" fmla="*/ 11 w 44"/>
                <a:gd name="T27" fmla="*/ 4 h 68"/>
                <a:gd name="T28" fmla="*/ 11 w 44"/>
                <a:gd name="T29" fmla="*/ 11 h 68"/>
                <a:gd name="T30" fmla="*/ 4 w 44"/>
                <a:gd name="T31" fmla="*/ 37 h 68"/>
                <a:gd name="T32" fmla="*/ 9 w 44"/>
                <a:gd name="T33" fmla="*/ 47 h 68"/>
                <a:gd name="T34" fmla="*/ 10 w 44"/>
                <a:gd name="T35" fmla="*/ 65 h 68"/>
                <a:gd name="T36" fmla="*/ 19 w 44"/>
                <a:gd name="T37" fmla="*/ 67 h 68"/>
                <a:gd name="T38" fmla="*/ 28 w 44"/>
                <a:gd name="T39" fmla="*/ 65 h 68"/>
                <a:gd name="T40" fmla="*/ 27 w 44"/>
                <a:gd name="T41" fmla="*/ 62 h 68"/>
                <a:gd name="T42" fmla="*/ 31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1" y="55"/>
                  </a:moveTo>
                  <a:cubicBezTo>
                    <a:pt x="36" y="55"/>
                    <a:pt x="30" y="51"/>
                    <a:pt x="29" y="50"/>
                  </a:cubicBezTo>
                  <a:cubicBezTo>
                    <a:pt x="28" y="49"/>
                    <a:pt x="29" y="44"/>
                    <a:pt x="32" y="44"/>
                  </a:cubicBezTo>
                  <a:cubicBezTo>
                    <a:pt x="34" y="44"/>
                    <a:pt x="32" y="41"/>
                    <a:pt x="28" y="38"/>
                  </a:cubicBezTo>
                  <a:cubicBezTo>
                    <a:pt x="25" y="35"/>
                    <a:pt x="28" y="34"/>
                    <a:pt x="31" y="34"/>
                  </a:cubicBezTo>
                  <a:cubicBezTo>
                    <a:pt x="34" y="34"/>
                    <a:pt x="31" y="29"/>
                    <a:pt x="34" y="27"/>
                  </a:cubicBezTo>
                  <a:cubicBezTo>
                    <a:pt x="36" y="24"/>
                    <a:pt x="33" y="19"/>
                    <a:pt x="33" y="16"/>
                  </a:cubicBezTo>
                  <a:cubicBezTo>
                    <a:pt x="33" y="14"/>
                    <a:pt x="37" y="13"/>
                    <a:pt x="40" y="10"/>
                  </a:cubicBezTo>
                  <a:cubicBezTo>
                    <a:pt x="44" y="7"/>
                    <a:pt x="37" y="8"/>
                    <a:pt x="37" y="6"/>
                  </a:cubicBezTo>
                  <a:cubicBezTo>
                    <a:pt x="37" y="4"/>
                    <a:pt x="33" y="3"/>
                    <a:pt x="30" y="5"/>
                  </a:cubicBezTo>
                  <a:cubicBezTo>
                    <a:pt x="27" y="7"/>
                    <a:pt x="28" y="5"/>
                    <a:pt x="26" y="5"/>
                  </a:cubicBezTo>
                  <a:cubicBezTo>
                    <a:pt x="23" y="5"/>
                    <a:pt x="18" y="6"/>
                    <a:pt x="18" y="3"/>
                  </a:cubicBezTo>
                  <a:cubicBezTo>
                    <a:pt x="18" y="1"/>
                    <a:pt x="16" y="0"/>
                    <a:pt x="14" y="3"/>
                  </a:cubicBezTo>
                  <a:cubicBezTo>
                    <a:pt x="14" y="3"/>
                    <a:pt x="13" y="4"/>
                    <a:pt x="11" y="4"/>
                  </a:cubicBezTo>
                  <a:cubicBezTo>
                    <a:pt x="11" y="7"/>
                    <a:pt x="10" y="10"/>
                    <a:pt x="11" y="11"/>
                  </a:cubicBezTo>
                  <a:cubicBezTo>
                    <a:pt x="14" y="15"/>
                    <a:pt x="9" y="32"/>
                    <a:pt x="4" y="37"/>
                  </a:cubicBezTo>
                  <a:cubicBezTo>
                    <a:pt x="0" y="42"/>
                    <a:pt x="4" y="43"/>
                    <a:pt x="9" y="47"/>
                  </a:cubicBezTo>
                  <a:cubicBezTo>
                    <a:pt x="13" y="50"/>
                    <a:pt x="10" y="62"/>
                    <a:pt x="10" y="65"/>
                  </a:cubicBezTo>
                  <a:cubicBezTo>
                    <a:pt x="10" y="68"/>
                    <a:pt x="14" y="67"/>
                    <a:pt x="19" y="67"/>
                  </a:cubicBezTo>
                  <a:cubicBezTo>
                    <a:pt x="22" y="67"/>
                    <a:pt x="25" y="66"/>
                    <a:pt x="28" y="65"/>
                  </a:cubicBezTo>
                  <a:cubicBezTo>
                    <a:pt x="28" y="64"/>
                    <a:pt x="27" y="63"/>
                    <a:pt x="27" y="62"/>
                  </a:cubicBezTo>
                  <a:cubicBezTo>
                    <a:pt x="27" y="60"/>
                    <a:pt x="27" y="56"/>
                    <a:pt x="31"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76"/>
            <p:cNvSpPr>
              <a:spLocks/>
            </p:cNvSpPr>
            <p:nvPr userDrawn="1"/>
          </p:nvSpPr>
          <p:spPr bwMode="auto">
            <a:xfrm>
              <a:off x="-233363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2 w 48"/>
                <a:gd name="T13" fmla="*/ 22 h 39"/>
                <a:gd name="T14" fmla="*/ 45 w 48"/>
                <a:gd name="T15" fmla="*/ 19 h 39"/>
                <a:gd name="T16" fmla="*/ 41 w 48"/>
                <a:gd name="T17" fmla="*/ 13 h 39"/>
                <a:gd name="T18" fmla="*/ 47 w 48"/>
                <a:gd name="T19" fmla="*/ 8 h 39"/>
                <a:gd name="T20" fmla="*/ 46 w 48"/>
                <a:gd name="T21" fmla="*/ 1 h 39"/>
                <a:gd name="T22" fmla="*/ 44 w 48"/>
                <a:gd name="T23" fmla="*/ 2 h 39"/>
                <a:gd name="T24" fmla="*/ 32 w 48"/>
                <a:gd name="T25" fmla="*/ 2 h 39"/>
                <a:gd name="T26" fmla="*/ 27 w 48"/>
                <a:gd name="T27" fmla="*/ 10 h 39"/>
                <a:gd name="T28" fmla="*/ 21 w 48"/>
                <a:gd name="T29" fmla="*/ 10 h 39"/>
                <a:gd name="T30" fmla="*/ 16 w 48"/>
                <a:gd name="T31" fmla="*/ 13 h 39"/>
                <a:gd name="T32" fmla="*/ 11 w 48"/>
                <a:gd name="T33" fmla="*/ 21 h 39"/>
                <a:gd name="T34" fmla="*/ 1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7" y="25"/>
                    <a:pt x="42" y="25"/>
                    <a:pt x="42" y="22"/>
                  </a:cubicBezTo>
                  <a:cubicBezTo>
                    <a:pt x="42" y="20"/>
                    <a:pt x="44" y="21"/>
                    <a:pt x="45" y="19"/>
                  </a:cubicBezTo>
                  <a:cubicBezTo>
                    <a:pt x="46" y="17"/>
                    <a:pt x="42" y="14"/>
                    <a:pt x="41" y="13"/>
                  </a:cubicBezTo>
                  <a:cubicBezTo>
                    <a:pt x="40" y="12"/>
                    <a:pt x="44" y="12"/>
                    <a:pt x="47" y="8"/>
                  </a:cubicBezTo>
                  <a:cubicBezTo>
                    <a:pt x="48" y="7"/>
                    <a:pt x="47" y="4"/>
                    <a:pt x="46" y="1"/>
                  </a:cubicBezTo>
                  <a:cubicBezTo>
                    <a:pt x="46" y="2"/>
                    <a:pt x="45" y="3"/>
                    <a:pt x="44" y="2"/>
                  </a:cubicBezTo>
                  <a:cubicBezTo>
                    <a:pt x="41" y="0"/>
                    <a:pt x="37" y="1"/>
                    <a:pt x="32" y="2"/>
                  </a:cubicBezTo>
                  <a:cubicBezTo>
                    <a:pt x="27" y="3"/>
                    <a:pt x="25" y="8"/>
                    <a:pt x="27" y="10"/>
                  </a:cubicBezTo>
                  <a:cubicBezTo>
                    <a:pt x="29" y="12"/>
                    <a:pt x="22" y="13"/>
                    <a:pt x="21" y="10"/>
                  </a:cubicBezTo>
                  <a:cubicBezTo>
                    <a:pt x="21" y="7"/>
                    <a:pt x="16" y="9"/>
                    <a:pt x="16" y="13"/>
                  </a:cubicBezTo>
                  <a:cubicBezTo>
                    <a:pt x="16" y="16"/>
                    <a:pt x="10" y="17"/>
                    <a:pt x="11" y="21"/>
                  </a:cubicBezTo>
                  <a:cubicBezTo>
                    <a:pt x="11" y="25"/>
                    <a:pt x="5" y="29"/>
                    <a:pt x="1" y="31"/>
                  </a:cubicBezTo>
                  <a:cubicBezTo>
                    <a:pt x="1" y="32"/>
                    <a:pt x="0"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Freeform 77"/>
            <p:cNvSpPr>
              <a:spLocks/>
            </p:cNvSpPr>
            <p:nvPr userDrawn="1"/>
          </p:nvSpPr>
          <p:spPr bwMode="auto">
            <a:xfrm>
              <a:off x="-2268195" y="3072204"/>
              <a:ext cx="16780" cy="23707"/>
            </a:xfrm>
            <a:custGeom>
              <a:avLst/>
              <a:gdLst>
                <a:gd name="T0" fmla="*/ 4 w 8"/>
                <a:gd name="T1" fmla="*/ 0 h 10"/>
                <a:gd name="T2" fmla="*/ 0 w 8"/>
                <a:gd name="T3" fmla="*/ 9 h 10"/>
                <a:gd name="T4" fmla="*/ 8 w 8"/>
                <a:gd name="T5" fmla="*/ 10 h 10"/>
                <a:gd name="T6" fmla="*/ 4 w 8"/>
                <a:gd name="T7" fmla="*/ 1 h 10"/>
                <a:gd name="T8" fmla="*/ 4 w 8"/>
                <a:gd name="T9" fmla="*/ 0 h 10"/>
              </a:gdLst>
              <a:ahLst/>
              <a:cxnLst>
                <a:cxn ang="0">
                  <a:pos x="T0" y="T1"/>
                </a:cxn>
                <a:cxn ang="0">
                  <a:pos x="T2" y="T3"/>
                </a:cxn>
                <a:cxn ang="0">
                  <a:pos x="T4" y="T5"/>
                </a:cxn>
                <a:cxn ang="0">
                  <a:pos x="T6" y="T7"/>
                </a:cxn>
                <a:cxn ang="0">
                  <a:pos x="T8" y="T9"/>
                </a:cxn>
              </a:cxnLst>
              <a:rect l="0" t="0" r="r" b="b"/>
              <a:pathLst>
                <a:path w="8" h="10">
                  <a:moveTo>
                    <a:pt x="4" y="0"/>
                  </a:moveTo>
                  <a:cubicBezTo>
                    <a:pt x="2" y="1"/>
                    <a:pt x="0" y="4"/>
                    <a:pt x="0" y="9"/>
                  </a:cubicBezTo>
                  <a:cubicBezTo>
                    <a:pt x="3" y="9"/>
                    <a:pt x="6" y="9"/>
                    <a:pt x="8" y="10"/>
                  </a:cubicBezTo>
                  <a:cubicBezTo>
                    <a:pt x="8" y="4"/>
                    <a:pt x="5" y="2"/>
                    <a:pt x="4" y="1"/>
                  </a:cubicBezTo>
                  <a:cubicBezTo>
                    <a:pt x="4" y="1"/>
                    <a:pt x="4" y="0"/>
                    <a:pt x="4"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4" name="Freeform 78"/>
            <p:cNvSpPr>
              <a:spLocks/>
            </p:cNvSpPr>
            <p:nvPr userDrawn="1"/>
          </p:nvSpPr>
          <p:spPr bwMode="auto">
            <a:xfrm>
              <a:off x="-2350415" y="3024790"/>
              <a:ext cx="95644" cy="71121"/>
            </a:xfrm>
            <a:custGeom>
              <a:avLst/>
              <a:gdLst>
                <a:gd name="T0" fmla="*/ 1 w 45"/>
                <a:gd name="T1" fmla="*/ 9 h 31"/>
                <a:gd name="T2" fmla="*/ 5 w 45"/>
                <a:gd name="T3" fmla="*/ 13 h 31"/>
                <a:gd name="T4" fmla="*/ 11 w 45"/>
                <a:gd name="T5" fmla="*/ 16 h 31"/>
                <a:gd name="T6" fmla="*/ 19 w 45"/>
                <a:gd name="T7" fmla="*/ 20 h 31"/>
                <a:gd name="T8" fmla="*/ 22 w 45"/>
                <a:gd name="T9" fmla="*/ 24 h 31"/>
                <a:gd name="T10" fmla="*/ 27 w 45"/>
                <a:gd name="T11" fmla="*/ 22 h 31"/>
                <a:gd name="T12" fmla="*/ 31 w 45"/>
                <a:gd name="T13" fmla="*/ 27 h 31"/>
                <a:gd name="T14" fmla="*/ 37 w 45"/>
                <a:gd name="T15" fmla="*/ 30 h 31"/>
                <a:gd name="T16" fmla="*/ 38 w 45"/>
                <a:gd name="T17" fmla="*/ 30 h 31"/>
                <a:gd name="T18" fmla="*/ 42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1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1" y="9"/>
                  </a:moveTo>
                  <a:cubicBezTo>
                    <a:pt x="2" y="11"/>
                    <a:pt x="4" y="15"/>
                    <a:pt x="5" y="13"/>
                  </a:cubicBezTo>
                  <a:cubicBezTo>
                    <a:pt x="7" y="11"/>
                    <a:pt x="9" y="15"/>
                    <a:pt x="11" y="16"/>
                  </a:cubicBezTo>
                  <a:cubicBezTo>
                    <a:pt x="14" y="18"/>
                    <a:pt x="18" y="19"/>
                    <a:pt x="19" y="20"/>
                  </a:cubicBezTo>
                  <a:cubicBezTo>
                    <a:pt x="19" y="22"/>
                    <a:pt x="20" y="25"/>
                    <a:pt x="22" y="24"/>
                  </a:cubicBezTo>
                  <a:cubicBezTo>
                    <a:pt x="24" y="23"/>
                    <a:pt x="27" y="20"/>
                    <a:pt x="27" y="22"/>
                  </a:cubicBezTo>
                  <a:cubicBezTo>
                    <a:pt x="27" y="24"/>
                    <a:pt x="28" y="27"/>
                    <a:pt x="31" y="27"/>
                  </a:cubicBezTo>
                  <a:cubicBezTo>
                    <a:pt x="33" y="26"/>
                    <a:pt x="34" y="31"/>
                    <a:pt x="37" y="30"/>
                  </a:cubicBezTo>
                  <a:cubicBezTo>
                    <a:pt x="37" y="30"/>
                    <a:pt x="38" y="30"/>
                    <a:pt x="38" y="30"/>
                  </a:cubicBezTo>
                  <a:cubicBezTo>
                    <a:pt x="38" y="25"/>
                    <a:pt x="40" y="22"/>
                    <a:pt x="42" y="21"/>
                  </a:cubicBezTo>
                  <a:cubicBezTo>
                    <a:pt x="43" y="20"/>
                    <a:pt x="45" y="19"/>
                    <a:pt x="45" y="18"/>
                  </a:cubicBezTo>
                  <a:cubicBezTo>
                    <a:pt x="45" y="16"/>
                    <a:pt x="41"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0" y="8"/>
                    <a:pt x="1" y="8"/>
                    <a:pt x="1"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Freeform 79"/>
            <p:cNvSpPr>
              <a:spLocks/>
            </p:cNvSpPr>
            <p:nvPr userDrawn="1"/>
          </p:nvSpPr>
          <p:spPr bwMode="auto">
            <a:xfrm>
              <a:off x="-1910790" y="3128735"/>
              <a:ext cx="226525" cy="149534"/>
            </a:xfrm>
            <a:custGeom>
              <a:avLst/>
              <a:gdLst>
                <a:gd name="T0" fmla="*/ 95 w 106"/>
                <a:gd name="T1" fmla="*/ 43 h 64"/>
                <a:gd name="T2" fmla="*/ 90 w 106"/>
                <a:gd name="T3" fmla="*/ 40 h 64"/>
                <a:gd name="T4" fmla="*/ 91 w 106"/>
                <a:gd name="T5" fmla="*/ 40 h 64"/>
                <a:gd name="T6" fmla="*/ 89 w 106"/>
                <a:gd name="T7" fmla="*/ 28 h 64"/>
                <a:gd name="T8" fmla="*/ 81 w 106"/>
                <a:gd name="T9" fmla="*/ 13 h 64"/>
                <a:gd name="T10" fmla="*/ 74 w 106"/>
                <a:gd name="T11" fmla="*/ 0 h 64"/>
                <a:gd name="T12" fmla="*/ 68 w 106"/>
                <a:gd name="T13" fmla="*/ 3 h 64"/>
                <a:gd name="T14" fmla="*/ 61 w 106"/>
                <a:gd name="T15" fmla="*/ 6 h 64"/>
                <a:gd name="T16" fmla="*/ 56 w 106"/>
                <a:gd name="T17" fmla="*/ 7 h 64"/>
                <a:gd name="T18" fmla="*/ 50 w 106"/>
                <a:gd name="T19" fmla="*/ 8 h 64"/>
                <a:gd name="T20" fmla="*/ 44 w 106"/>
                <a:gd name="T21" fmla="*/ 6 h 64"/>
                <a:gd name="T22" fmla="*/ 32 w 106"/>
                <a:gd name="T23" fmla="*/ 4 h 64"/>
                <a:gd name="T24" fmla="*/ 27 w 106"/>
                <a:gd name="T25" fmla="*/ 4 h 64"/>
                <a:gd name="T26" fmla="*/ 26 w 106"/>
                <a:gd name="T27" fmla="*/ 7 h 64"/>
                <a:gd name="T28" fmla="*/ 18 w 106"/>
                <a:gd name="T29" fmla="*/ 11 h 64"/>
                <a:gd name="T30" fmla="*/ 8 w 106"/>
                <a:gd name="T31" fmla="*/ 28 h 64"/>
                <a:gd name="T32" fmla="*/ 1 w 106"/>
                <a:gd name="T33" fmla="*/ 33 h 64"/>
                <a:gd name="T34" fmla="*/ 5 w 106"/>
                <a:gd name="T35" fmla="*/ 39 h 64"/>
                <a:gd name="T36" fmla="*/ 9 w 106"/>
                <a:gd name="T37" fmla="*/ 43 h 64"/>
                <a:gd name="T38" fmla="*/ 10 w 106"/>
                <a:gd name="T39" fmla="*/ 49 h 64"/>
                <a:gd name="T40" fmla="*/ 23 w 106"/>
                <a:gd name="T41" fmla="*/ 53 h 64"/>
                <a:gd name="T42" fmla="*/ 24 w 106"/>
                <a:gd name="T43" fmla="*/ 58 h 64"/>
                <a:gd name="T44" fmla="*/ 30 w 106"/>
                <a:gd name="T45" fmla="*/ 62 h 64"/>
                <a:gd name="T46" fmla="*/ 43 w 106"/>
                <a:gd name="T47" fmla="*/ 63 h 64"/>
                <a:gd name="T48" fmla="*/ 55 w 106"/>
                <a:gd name="T49" fmla="*/ 64 h 64"/>
                <a:gd name="T50" fmla="*/ 64 w 106"/>
                <a:gd name="T51" fmla="*/ 60 h 64"/>
                <a:gd name="T52" fmla="*/ 77 w 106"/>
                <a:gd name="T53" fmla="*/ 58 h 64"/>
                <a:gd name="T54" fmla="*/ 87 w 106"/>
                <a:gd name="T55" fmla="*/ 61 h 64"/>
                <a:gd name="T56" fmla="*/ 94 w 106"/>
                <a:gd name="T57" fmla="*/ 64 h 64"/>
                <a:gd name="T58" fmla="*/ 94 w 106"/>
                <a:gd name="T59" fmla="*/ 58 h 64"/>
                <a:gd name="T60" fmla="*/ 100 w 106"/>
                <a:gd name="T61" fmla="*/ 49 h 64"/>
                <a:gd name="T62" fmla="*/ 106 w 106"/>
                <a:gd name="T63" fmla="*/ 43 h 64"/>
                <a:gd name="T64" fmla="*/ 106 w 106"/>
                <a:gd name="T65" fmla="*/ 43 h 64"/>
                <a:gd name="T66" fmla="*/ 101 w 106"/>
                <a:gd name="T67" fmla="*/ 40 h 64"/>
                <a:gd name="T68" fmla="*/ 95 w 106"/>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64">
                  <a:moveTo>
                    <a:pt x="95" y="43"/>
                  </a:moveTo>
                  <a:cubicBezTo>
                    <a:pt x="92" y="42"/>
                    <a:pt x="89" y="41"/>
                    <a:pt x="90" y="40"/>
                  </a:cubicBezTo>
                  <a:cubicBezTo>
                    <a:pt x="90" y="40"/>
                    <a:pt x="91" y="40"/>
                    <a:pt x="91" y="40"/>
                  </a:cubicBezTo>
                  <a:cubicBezTo>
                    <a:pt x="88" y="37"/>
                    <a:pt x="87" y="30"/>
                    <a:pt x="89" y="28"/>
                  </a:cubicBezTo>
                  <a:cubicBezTo>
                    <a:pt x="91" y="25"/>
                    <a:pt x="85" y="16"/>
                    <a:pt x="81" y="13"/>
                  </a:cubicBezTo>
                  <a:cubicBezTo>
                    <a:pt x="80" y="11"/>
                    <a:pt x="77" y="6"/>
                    <a:pt x="74" y="0"/>
                  </a:cubicBezTo>
                  <a:cubicBezTo>
                    <a:pt x="71" y="1"/>
                    <a:pt x="68" y="2"/>
                    <a:pt x="68" y="3"/>
                  </a:cubicBezTo>
                  <a:cubicBezTo>
                    <a:pt x="67" y="4"/>
                    <a:pt x="64" y="6"/>
                    <a:pt x="61" y="6"/>
                  </a:cubicBezTo>
                  <a:cubicBezTo>
                    <a:pt x="59" y="6"/>
                    <a:pt x="57" y="5"/>
                    <a:pt x="56" y="7"/>
                  </a:cubicBezTo>
                  <a:cubicBezTo>
                    <a:pt x="54" y="8"/>
                    <a:pt x="51" y="9"/>
                    <a:pt x="50" y="8"/>
                  </a:cubicBezTo>
                  <a:cubicBezTo>
                    <a:pt x="49" y="7"/>
                    <a:pt x="46" y="6"/>
                    <a:pt x="44" y="6"/>
                  </a:cubicBezTo>
                  <a:cubicBezTo>
                    <a:pt x="41" y="6"/>
                    <a:pt x="34" y="4"/>
                    <a:pt x="32" y="4"/>
                  </a:cubicBezTo>
                  <a:cubicBezTo>
                    <a:pt x="31" y="4"/>
                    <a:pt x="29" y="4"/>
                    <a:pt x="27" y="4"/>
                  </a:cubicBezTo>
                  <a:cubicBezTo>
                    <a:pt x="28" y="5"/>
                    <a:pt x="27" y="6"/>
                    <a:pt x="26" y="7"/>
                  </a:cubicBezTo>
                  <a:cubicBezTo>
                    <a:pt x="24" y="8"/>
                    <a:pt x="20" y="10"/>
                    <a:pt x="18" y="11"/>
                  </a:cubicBezTo>
                  <a:cubicBezTo>
                    <a:pt x="17" y="12"/>
                    <a:pt x="11" y="24"/>
                    <a:pt x="8" y="28"/>
                  </a:cubicBezTo>
                  <a:cubicBezTo>
                    <a:pt x="4" y="31"/>
                    <a:pt x="1" y="32"/>
                    <a:pt x="1" y="33"/>
                  </a:cubicBezTo>
                  <a:cubicBezTo>
                    <a:pt x="0" y="34"/>
                    <a:pt x="5" y="37"/>
                    <a:pt x="5" y="39"/>
                  </a:cubicBezTo>
                  <a:cubicBezTo>
                    <a:pt x="5" y="41"/>
                    <a:pt x="6" y="43"/>
                    <a:pt x="9" y="43"/>
                  </a:cubicBezTo>
                  <a:cubicBezTo>
                    <a:pt x="11" y="43"/>
                    <a:pt x="8" y="49"/>
                    <a:pt x="10" y="49"/>
                  </a:cubicBezTo>
                  <a:cubicBezTo>
                    <a:pt x="12" y="50"/>
                    <a:pt x="23" y="51"/>
                    <a:pt x="23" y="53"/>
                  </a:cubicBezTo>
                  <a:cubicBezTo>
                    <a:pt x="23" y="55"/>
                    <a:pt x="24" y="57"/>
                    <a:pt x="24" y="58"/>
                  </a:cubicBezTo>
                  <a:cubicBezTo>
                    <a:pt x="27" y="58"/>
                    <a:pt x="29" y="62"/>
                    <a:pt x="30" y="62"/>
                  </a:cubicBezTo>
                  <a:cubicBezTo>
                    <a:pt x="32" y="62"/>
                    <a:pt x="41" y="64"/>
                    <a:pt x="43" y="63"/>
                  </a:cubicBezTo>
                  <a:cubicBezTo>
                    <a:pt x="45" y="63"/>
                    <a:pt x="53" y="63"/>
                    <a:pt x="55" y="64"/>
                  </a:cubicBezTo>
                  <a:cubicBezTo>
                    <a:pt x="58" y="64"/>
                    <a:pt x="61" y="63"/>
                    <a:pt x="64" y="60"/>
                  </a:cubicBezTo>
                  <a:cubicBezTo>
                    <a:pt x="66" y="58"/>
                    <a:pt x="75" y="58"/>
                    <a:pt x="77" y="58"/>
                  </a:cubicBezTo>
                  <a:cubicBezTo>
                    <a:pt x="80" y="58"/>
                    <a:pt x="86" y="59"/>
                    <a:pt x="87" y="61"/>
                  </a:cubicBezTo>
                  <a:cubicBezTo>
                    <a:pt x="87" y="62"/>
                    <a:pt x="90" y="63"/>
                    <a:pt x="94" y="64"/>
                  </a:cubicBezTo>
                  <a:cubicBezTo>
                    <a:pt x="94" y="62"/>
                    <a:pt x="94" y="60"/>
                    <a:pt x="94" y="58"/>
                  </a:cubicBezTo>
                  <a:cubicBezTo>
                    <a:pt x="94" y="55"/>
                    <a:pt x="96" y="50"/>
                    <a:pt x="100" y="49"/>
                  </a:cubicBezTo>
                  <a:cubicBezTo>
                    <a:pt x="103" y="49"/>
                    <a:pt x="106" y="49"/>
                    <a:pt x="106" y="43"/>
                  </a:cubicBezTo>
                  <a:cubicBezTo>
                    <a:pt x="106" y="43"/>
                    <a:pt x="106" y="43"/>
                    <a:pt x="106" y="43"/>
                  </a:cubicBezTo>
                  <a:cubicBezTo>
                    <a:pt x="104" y="41"/>
                    <a:pt x="102" y="40"/>
                    <a:pt x="101" y="40"/>
                  </a:cubicBezTo>
                  <a:cubicBezTo>
                    <a:pt x="100" y="40"/>
                    <a:pt x="96" y="43"/>
                    <a:pt x="95"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Freeform 80"/>
            <p:cNvSpPr>
              <a:spLocks/>
            </p:cNvSpPr>
            <p:nvPr userDrawn="1"/>
          </p:nvSpPr>
          <p:spPr bwMode="auto">
            <a:xfrm>
              <a:off x="-1753062" y="3125088"/>
              <a:ext cx="77186" cy="96651"/>
            </a:xfrm>
            <a:custGeom>
              <a:avLst/>
              <a:gdLst>
                <a:gd name="T0" fmla="*/ 26 w 36"/>
                <a:gd name="T1" fmla="*/ 11 h 42"/>
                <a:gd name="T2" fmla="*/ 17 w 36"/>
                <a:gd name="T3" fmla="*/ 5 h 42"/>
                <a:gd name="T4" fmla="*/ 8 w 36"/>
                <a:gd name="T5" fmla="*/ 0 h 42"/>
                <a:gd name="T6" fmla="*/ 0 w 36"/>
                <a:gd name="T7" fmla="*/ 2 h 42"/>
                <a:gd name="T8" fmla="*/ 7 w 36"/>
                <a:gd name="T9" fmla="*/ 15 h 42"/>
                <a:gd name="T10" fmla="*/ 15 w 36"/>
                <a:gd name="T11" fmla="*/ 30 h 42"/>
                <a:gd name="T12" fmla="*/ 17 w 36"/>
                <a:gd name="T13" fmla="*/ 42 h 42"/>
                <a:gd name="T14" fmla="*/ 23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4" y="7"/>
                    <a:pt x="20" y="5"/>
                    <a:pt x="17" y="5"/>
                  </a:cubicBezTo>
                  <a:cubicBezTo>
                    <a:pt x="15" y="5"/>
                    <a:pt x="11" y="0"/>
                    <a:pt x="8" y="0"/>
                  </a:cubicBezTo>
                  <a:cubicBezTo>
                    <a:pt x="7" y="1"/>
                    <a:pt x="3" y="1"/>
                    <a:pt x="0" y="2"/>
                  </a:cubicBezTo>
                  <a:cubicBezTo>
                    <a:pt x="3" y="8"/>
                    <a:pt x="6" y="13"/>
                    <a:pt x="7" y="15"/>
                  </a:cubicBezTo>
                  <a:cubicBezTo>
                    <a:pt x="11" y="18"/>
                    <a:pt x="17" y="27"/>
                    <a:pt x="15" y="30"/>
                  </a:cubicBezTo>
                  <a:cubicBezTo>
                    <a:pt x="13" y="32"/>
                    <a:pt x="14" y="39"/>
                    <a:pt x="17" y="42"/>
                  </a:cubicBezTo>
                  <a:cubicBezTo>
                    <a:pt x="18" y="40"/>
                    <a:pt x="23" y="34"/>
                    <a:pt x="23" y="32"/>
                  </a:cubicBezTo>
                  <a:cubicBezTo>
                    <a:pt x="23" y="30"/>
                    <a:pt x="24" y="27"/>
                    <a:pt x="28" y="28"/>
                  </a:cubicBezTo>
                  <a:cubicBezTo>
                    <a:pt x="32" y="28"/>
                    <a:pt x="36" y="30"/>
                    <a:pt x="36" y="29"/>
                  </a:cubicBezTo>
                  <a:cubicBezTo>
                    <a:pt x="36" y="28"/>
                    <a:pt x="35" y="23"/>
                    <a:pt x="33" y="22"/>
                  </a:cubicBezTo>
                  <a:cubicBezTo>
                    <a:pt x="31"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7" name="Freeform 81"/>
            <p:cNvSpPr>
              <a:spLocks/>
            </p:cNvSpPr>
            <p:nvPr userDrawn="1"/>
          </p:nvSpPr>
          <p:spPr bwMode="auto">
            <a:xfrm>
              <a:off x="-1868841" y="3263681"/>
              <a:ext cx="159407" cy="87532"/>
            </a:xfrm>
            <a:custGeom>
              <a:avLst/>
              <a:gdLst>
                <a:gd name="T0" fmla="*/ 57 w 74"/>
                <a:gd name="T1" fmla="*/ 0 h 37"/>
                <a:gd name="T2" fmla="*/ 44 w 74"/>
                <a:gd name="T3" fmla="*/ 2 h 37"/>
                <a:gd name="T4" fmla="*/ 35 w 74"/>
                <a:gd name="T5" fmla="*/ 6 h 37"/>
                <a:gd name="T6" fmla="*/ 23 w 74"/>
                <a:gd name="T7" fmla="*/ 5 h 37"/>
                <a:gd name="T8" fmla="*/ 10 w 74"/>
                <a:gd name="T9" fmla="*/ 4 h 37"/>
                <a:gd name="T10" fmla="*/ 4 w 74"/>
                <a:gd name="T11" fmla="*/ 0 h 37"/>
                <a:gd name="T12" fmla="*/ 3 w 74"/>
                <a:gd name="T13" fmla="*/ 1 h 37"/>
                <a:gd name="T14" fmla="*/ 3 w 74"/>
                <a:gd name="T15" fmla="*/ 8 h 37"/>
                <a:gd name="T16" fmla="*/ 6 w 74"/>
                <a:gd name="T17" fmla="*/ 15 h 37"/>
                <a:gd name="T18" fmla="*/ 3 w 74"/>
                <a:gd name="T19" fmla="*/ 20 h 37"/>
                <a:gd name="T20" fmla="*/ 3 w 74"/>
                <a:gd name="T21" fmla="*/ 25 h 37"/>
                <a:gd name="T22" fmla="*/ 9 w 74"/>
                <a:gd name="T23" fmla="*/ 32 h 37"/>
                <a:gd name="T24" fmla="*/ 11 w 74"/>
                <a:gd name="T25" fmla="*/ 35 h 37"/>
                <a:gd name="T26" fmla="*/ 27 w 74"/>
                <a:gd name="T27" fmla="*/ 35 h 37"/>
                <a:gd name="T28" fmla="*/ 39 w 74"/>
                <a:gd name="T29" fmla="*/ 37 h 37"/>
                <a:gd name="T30" fmla="*/ 44 w 74"/>
                <a:gd name="T31" fmla="*/ 34 h 37"/>
                <a:gd name="T32" fmla="*/ 49 w 74"/>
                <a:gd name="T33" fmla="*/ 32 h 37"/>
                <a:gd name="T34" fmla="*/ 49 w 74"/>
                <a:gd name="T35" fmla="*/ 29 h 37"/>
                <a:gd name="T36" fmla="*/ 61 w 74"/>
                <a:gd name="T37" fmla="*/ 29 h 37"/>
                <a:gd name="T38" fmla="*/ 66 w 74"/>
                <a:gd name="T39" fmla="*/ 28 h 37"/>
                <a:gd name="T40" fmla="*/ 64 w 74"/>
                <a:gd name="T41" fmla="*/ 26 h 37"/>
                <a:gd name="T42" fmla="*/ 62 w 74"/>
                <a:gd name="T43" fmla="*/ 17 h 37"/>
                <a:gd name="T44" fmla="*/ 71 w 74"/>
                <a:gd name="T45" fmla="*/ 8 h 37"/>
                <a:gd name="T46" fmla="*/ 74 w 74"/>
                <a:gd name="T47" fmla="*/ 6 h 37"/>
                <a:gd name="T48" fmla="*/ 67 w 74"/>
                <a:gd name="T49" fmla="*/ 3 h 37"/>
                <a:gd name="T50" fmla="*/ 57 w 74"/>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37">
                  <a:moveTo>
                    <a:pt x="57" y="0"/>
                  </a:moveTo>
                  <a:cubicBezTo>
                    <a:pt x="55" y="0"/>
                    <a:pt x="46" y="0"/>
                    <a:pt x="44" y="2"/>
                  </a:cubicBezTo>
                  <a:cubicBezTo>
                    <a:pt x="41" y="5"/>
                    <a:pt x="38" y="6"/>
                    <a:pt x="35" y="6"/>
                  </a:cubicBezTo>
                  <a:cubicBezTo>
                    <a:pt x="33" y="5"/>
                    <a:pt x="25" y="5"/>
                    <a:pt x="23" y="5"/>
                  </a:cubicBezTo>
                  <a:cubicBezTo>
                    <a:pt x="21" y="6"/>
                    <a:pt x="12" y="4"/>
                    <a:pt x="10" y="4"/>
                  </a:cubicBezTo>
                  <a:cubicBezTo>
                    <a:pt x="9" y="4"/>
                    <a:pt x="7" y="0"/>
                    <a:pt x="4" y="0"/>
                  </a:cubicBezTo>
                  <a:cubicBezTo>
                    <a:pt x="4" y="0"/>
                    <a:pt x="3" y="1"/>
                    <a:pt x="3" y="1"/>
                  </a:cubicBezTo>
                  <a:cubicBezTo>
                    <a:pt x="1" y="2"/>
                    <a:pt x="0" y="6"/>
                    <a:pt x="3" y="8"/>
                  </a:cubicBezTo>
                  <a:cubicBezTo>
                    <a:pt x="5" y="10"/>
                    <a:pt x="9" y="15"/>
                    <a:pt x="6" y="15"/>
                  </a:cubicBezTo>
                  <a:cubicBezTo>
                    <a:pt x="4" y="15"/>
                    <a:pt x="2" y="18"/>
                    <a:pt x="3" y="20"/>
                  </a:cubicBezTo>
                  <a:cubicBezTo>
                    <a:pt x="3" y="21"/>
                    <a:pt x="2" y="24"/>
                    <a:pt x="3" y="25"/>
                  </a:cubicBezTo>
                  <a:cubicBezTo>
                    <a:pt x="3" y="26"/>
                    <a:pt x="9" y="30"/>
                    <a:pt x="9" y="32"/>
                  </a:cubicBezTo>
                  <a:cubicBezTo>
                    <a:pt x="9" y="33"/>
                    <a:pt x="12" y="34"/>
                    <a:pt x="11" y="35"/>
                  </a:cubicBezTo>
                  <a:cubicBezTo>
                    <a:pt x="16" y="34"/>
                    <a:pt x="25" y="34"/>
                    <a:pt x="27" y="35"/>
                  </a:cubicBezTo>
                  <a:cubicBezTo>
                    <a:pt x="30" y="36"/>
                    <a:pt x="39" y="37"/>
                    <a:pt x="39" y="37"/>
                  </a:cubicBezTo>
                  <a:cubicBezTo>
                    <a:pt x="42" y="37"/>
                    <a:pt x="45" y="36"/>
                    <a:pt x="44" y="34"/>
                  </a:cubicBezTo>
                  <a:cubicBezTo>
                    <a:pt x="43" y="33"/>
                    <a:pt x="47" y="32"/>
                    <a:pt x="49" y="32"/>
                  </a:cubicBezTo>
                  <a:cubicBezTo>
                    <a:pt x="49" y="30"/>
                    <a:pt x="49" y="29"/>
                    <a:pt x="49" y="29"/>
                  </a:cubicBezTo>
                  <a:cubicBezTo>
                    <a:pt x="51" y="28"/>
                    <a:pt x="58" y="27"/>
                    <a:pt x="61" y="29"/>
                  </a:cubicBezTo>
                  <a:cubicBezTo>
                    <a:pt x="63" y="30"/>
                    <a:pt x="65" y="29"/>
                    <a:pt x="66" y="28"/>
                  </a:cubicBezTo>
                  <a:cubicBezTo>
                    <a:pt x="66" y="27"/>
                    <a:pt x="65" y="26"/>
                    <a:pt x="64" y="26"/>
                  </a:cubicBezTo>
                  <a:cubicBezTo>
                    <a:pt x="62" y="25"/>
                    <a:pt x="60" y="18"/>
                    <a:pt x="62" y="17"/>
                  </a:cubicBezTo>
                  <a:cubicBezTo>
                    <a:pt x="64" y="17"/>
                    <a:pt x="67" y="9"/>
                    <a:pt x="71" y="8"/>
                  </a:cubicBezTo>
                  <a:cubicBezTo>
                    <a:pt x="73" y="8"/>
                    <a:pt x="73" y="7"/>
                    <a:pt x="74" y="6"/>
                  </a:cubicBezTo>
                  <a:cubicBezTo>
                    <a:pt x="70" y="5"/>
                    <a:pt x="67" y="4"/>
                    <a:pt x="67" y="3"/>
                  </a:cubicBezTo>
                  <a:cubicBezTo>
                    <a:pt x="66" y="1"/>
                    <a:pt x="60"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8" name="Freeform 82"/>
            <p:cNvSpPr>
              <a:spLocks/>
            </p:cNvSpPr>
            <p:nvPr userDrawn="1"/>
          </p:nvSpPr>
          <p:spPr bwMode="auto">
            <a:xfrm>
              <a:off x="-1910790" y="3318389"/>
              <a:ext cx="68797" cy="49237"/>
            </a:xfrm>
            <a:custGeom>
              <a:avLst/>
              <a:gdLst>
                <a:gd name="T0" fmla="*/ 7 w 32"/>
                <a:gd name="T1" fmla="*/ 21 h 21"/>
                <a:gd name="T2" fmla="*/ 7 w 32"/>
                <a:gd name="T3" fmla="*/ 21 h 21"/>
                <a:gd name="T4" fmla="*/ 8 w 32"/>
                <a:gd name="T5" fmla="*/ 20 h 21"/>
                <a:gd name="T6" fmla="*/ 8 w 32"/>
                <a:gd name="T7" fmla="*/ 20 h 21"/>
                <a:gd name="T8" fmla="*/ 8 w 32"/>
                <a:gd name="T9" fmla="*/ 20 h 21"/>
                <a:gd name="T10" fmla="*/ 8 w 32"/>
                <a:gd name="T11" fmla="*/ 20 h 21"/>
                <a:gd name="T12" fmla="*/ 12 w 32"/>
                <a:gd name="T13" fmla="*/ 20 h 21"/>
                <a:gd name="T14" fmla="*/ 12 w 32"/>
                <a:gd name="T15" fmla="*/ 20 h 21"/>
                <a:gd name="T16" fmla="*/ 13 w 32"/>
                <a:gd name="T17" fmla="*/ 20 h 21"/>
                <a:gd name="T18" fmla="*/ 14 w 32"/>
                <a:gd name="T19" fmla="*/ 20 h 21"/>
                <a:gd name="T20" fmla="*/ 15 w 32"/>
                <a:gd name="T21" fmla="*/ 20 h 21"/>
                <a:gd name="T22" fmla="*/ 20 w 32"/>
                <a:gd name="T23" fmla="*/ 17 h 21"/>
                <a:gd name="T24" fmla="*/ 31 w 32"/>
                <a:gd name="T25" fmla="*/ 12 h 21"/>
                <a:gd name="T26" fmla="*/ 31 w 32"/>
                <a:gd name="T27" fmla="*/ 12 h 21"/>
                <a:gd name="T28" fmla="*/ 29 w 32"/>
                <a:gd name="T29" fmla="*/ 9 h 21"/>
                <a:gd name="T30" fmla="*/ 23 w 32"/>
                <a:gd name="T31" fmla="*/ 2 h 21"/>
                <a:gd name="T32" fmla="*/ 22 w 32"/>
                <a:gd name="T33" fmla="*/ 1 h 21"/>
                <a:gd name="T34" fmla="*/ 22 w 32"/>
                <a:gd name="T35" fmla="*/ 1 h 21"/>
                <a:gd name="T36" fmla="*/ 22 w 32"/>
                <a:gd name="T37" fmla="*/ 0 h 21"/>
                <a:gd name="T38" fmla="*/ 2 w 32"/>
                <a:gd name="T39" fmla="*/ 3 h 21"/>
                <a:gd name="T40" fmla="*/ 2 w 32"/>
                <a:gd name="T41" fmla="*/ 3 h 21"/>
                <a:gd name="T42" fmla="*/ 0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7" y="21"/>
                    <a:pt x="8" y="20"/>
                  </a:cubicBezTo>
                  <a:cubicBezTo>
                    <a:pt x="8" y="20"/>
                    <a:pt x="8" y="20"/>
                    <a:pt x="8" y="20"/>
                  </a:cubicBezTo>
                  <a:cubicBezTo>
                    <a:pt x="8" y="20"/>
                    <a:pt x="8" y="20"/>
                    <a:pt x="8" y="20"/>
                  </a:cubicBezTo>
                  <a:cubicBezTo>
                    <a:pt x="8" y="20"/>
                    <a:pt x="8" y="20"/>
                    <a:pt x="8" y="20"/>
                  </a:cubicBezTo>
                  <a:cubicBezTo>
                    <a:pt x="9" y="20"/>
                    <a:pt x="11" y="20"/>
                    <a:pt x="12" y="20"/>
                  </a:cubicBezTo>
                  <a:cubicBezTo>
                    <a:pt x="12" y="20"/>
                    <a:pt x="12" y="20"/>
                    <a:pt x="12" y="20"/>
                  </a:cubicBezTo>
                  <a:cubicBezTo>
                    <a:pt x="13" y="20"/>
                    <a:pt x="13" y="20"/>
                    <a:pt x="13" y="20"/>
                  </a:cubicBezTo>
                  <a:cubicBezTo>
                    <a:pt x="13" y="20"/>
                    <a:pt x="14" y="20"/>
                    <a:pt x="14" y="20"/>
                  </a:cubicBezTo>
                  <a:cubicBezTo>
                    <a:pt x="14" y="20"/>
                    <a:pt x="14" y="20"/>
                    <a:pt x="15" y="20"/>
                  </a:cubicBezTo>
                  <a:cubicBezTo>
                    <a:pt x="18" y="19"/>
                    <a:pt x="19" y="16"/>
                    <a:pt x="20" y="17"/>
                  </a:cubicBezTo>
                  <a:cubicBezTo>
                    <a:pt x="22" y="18"/>
                    <a:pt x="30" y="14"/>
                    <a:pt x="31" y="12"/>
                  </a:cubicBezTo>
                  <a:cubicBezTo>
                    <a:pt x="31" y="12"/>
                    <a:pt x="31" y="12"/>
                    <a:pt x="31" y="12"/>
                  </a:cubicBezTo>
                  <a:cubicBezTo>
                    <a:pt x="32" y="11"/>
                    <a:pt x="29" y="10"/>
                    <a:pt x="29" y="9"/>
                  </a:cubicBezTo>
                  <a:cubicBezTo>
                    <a:pt x="29" y="7"/>
                    <a:pt x="23" y="3"/>
                    <a:pt x="23" y="2"/>
                  </a:cubicBezTo>
                  <a:cubicBezTo>
                    <a:pt x="22" y="2"/>
                    <a:pt x="22" y="1"/>
                    <a:pt x="22" y="1"/>
                  </a:cubicBezTo>
                  <a:cubicBezTo>
                    <a:pt x="22" y="1"/>
                    <a:pt x="22" y="1"/>
                    <a:pt x="22" y="1"/>
                  </a:cubicBezTo>
                  <a:cubicBezTo>
                    <a:pt x="22" y="1"/>
                    <a:pt x="22" y="0"/>
                    <a:pt x="22" y="0"/>
                  </a:cubicBezTo>
                  <a:cubicBezTo>
                    <a:pt x="14" y="1"/>
                    <a:pt x="2" y="3"/>
                    <a:pt x="2" y="3"/>
                  </a:cubicBezTo>
                  <a:cubicBezTo>
                    <a:pt x="2" y="3"/>
                    <a:pt x="2" y="3"/>
                    <a:pt x="2" y="3"/>
                  </a:cubicBezTo>
                  <a:cubicBezTo>
                    <a:pt x="0" y="6"/>
                    <a:pt x="0" y="11"/>
                    <a:pt x="0"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9" name="Freeform 83"/>
            <p:cNvSpPr>
              <a:spLocks/>
            </p:cNvSpPr>
            <p:nvPr userDrawn="1"/>
          </p:nvSpPr>
          <p:spPr bwMode="auto">
            <a:xfrm>
              <a:off x="-1868841" y="2995613"/>
              <a:ext cx="446337" cy="260774"/>
            </a:xfrm>
            <a:custGeom>
              <a:avLst/>
              <a:gdLst>
                <a:gd name="T0" fmla="*/ 194 w 208"/>
                <a:gd name="T1" fmla="*/ 64 h 112"/>
                <a:gd name="T2" fmla="*/ 206 w 208"/>
                <a:gd name="T3" fmla="*/ 57 h 112"/>
                <a:gd name="T4" fmla="*/ 207 w 208"/>
                <a:gd name="T5" fmla="*/ 51 h 112"/>
                <a:gd name="T6" fmla="*/ 208 w 208"/>
                <a:gd name="T7" fmla="*/ 43 h 112"/>
                <a:gd name="T8" fmla="*/ 191 w 208"/>
                <a:gd name="T9" fmla="*/ 37 h 112"/>
                <a:gd name="T10" fmla="*/ 177 w 208"/>
                <a:gd name="T11" fmla="*/ 30 h 112"/>
                <a:gd name="T12" fmla="*/ 164 w 208"/>
                <a:gd name="T13" fmla="*/ 31 h 112"/>
                <a:gd name="T14" fmla="*/ 154 w 208"/>
                <a:gd name="T15" fmla="*/ 26 h 112"/>
                <a:gd name="T16" fmla="*/ 140 w 208"/>
                <a:gd name="T17" fmla="*/ 16 h 112"/>
                <a:gd name="T18" fmla="*/ 136 w 208"/>
                <a:gd name="T19" fmla="*/ 2 h 112"/>
                <a:gd name="T20" fmla="*/ 119 w 208"/>
                <a:gd name="T21" fmla="*/ 1 h 112"/>
                <a:gd name="T22" fmla="*/ 110 w 208"/>
                <a:gd name="T23" fmla="*/ 2 h 112"/>
                <a:gd name="T24" fmla="*/ 96 w 208"/>
                <a:gd name="T25" fmla="*/ 11 h 112"/>
                <a:gd name="T26" fmla="*/ 83 w 208"/>
                <a:gd name="T27" fmla="*/ 13 h 112"/>
                <a:gd name="T28" fmla="*/ 68 w 208"/>
                <a:gd name="T29" fmla="*/ 11 h 112"/>
                <a:gd name="T30" fmla="*/ 49 w 208"/>
                <a:gd name="T31" fmla="*/ 8 h 112"/>
                <a:gd name="T32" fmla="*/ 22 w 208"/>
                <a:gd name="T33" fmla="*/ 10 h 112"/>
                <a:gd name="T34" fmla="*/ 17 w 208"/>
                <a:gd name="T35" fmla="*/ 15 h 112"/>
                <a:gd name="T36" fmla="*/ 16 w 208"/>
                <a:gd name="T37" fmla="*/ 29 h 112"/>
                <a:gd name="T38" fmla="*/ 5 w 208"/>
                <a:gd name="T39" fmla="*/ 47 h 112"/>
                <a:gd name="T40" fmla="*/ 5 w 208"/>
                <a:gd name="T41" fmla="*/ 60 h 112"/>
                <a:gd name="T42" fmla="*/ 12 w 208"/>
                <a:gd name="T43" fmla="*/ 61 h 112"/>
                <a:gd name="T44" fmla="*/ 30 w 208"/>
                <a:gd name="T45" fmla="*/ 65 h 112"/>
                <a:gd name="T46" fmla="*/ 41 w 208"/>
                <a:gd name="T47" fmla="*/ 63 h 112"/>
                <a:gd name="T48" fmla="*/ 62 w 208"/>
                <a:gd name="T49" fmla="*/ 55 h 112"/>
                <a:gd name="T50" fmla="*/ 80 w 208"/>
                <a:gd name="T51" fmla="*/ 66 h 112"/>
                <a:gd name="T52" fmla="*/ 90 w 208"/>
                <a:gd name="T53" fmla="*/ 84 h 112"/>
                <a:gd name="T54" fmla="*/ 77 w 208"/>
                <a:gd name="T55" fmla="*/ 87 h 112"/>
                <a:gd name="T56" fmla="*/ 75 w 208"/>
                <a:gd name="T57" fmla="*/ 100 h 112"/>
                <a:gd name="T58" fmla="*/ 86 w 208"/>
                <a:gd name="T59" fmla="*/ 100 h 112"/>
                <a:gd name="T60" fmla="*/ 101 w 208"/>
                <a:gd name="T61" fmla="*/ 81 h 112"/>
                <a:gd name="T62" fmla="*/ 115 w 208"/>
                <a:gd name="T63" fmla="*/ 86 h 112"/>
                <a:gd name="T64" fmla="*/ 119 w 208"/>
                <a:gd name="T65" fmla="*/ 97 h 112"/>
                <a:gd name="T66" fmla="*/ 131 w 208"/>
                <a:gd name="T67" fmla="*/ 110 h 112"/>
                <a:gd name="T68" fmla="*/ 152 w 208"/>
                <a:gd name="T69" fmla="*/ 103 h 112"/>
                <a:gd name="T70" fmla="*/ 155 w 208"/>
                <a:gd name="T71" fmla="*/ 98 h 112"/>
                <a:gd name="T72" fmla="*/ 161 w 208"/>
                <a:gd name="T73" fmla="*/ 81 h 112"/>
                <a:gd name="T74" fmla="*/ 185 w 208"/>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112">
                  <a:moveTo>
                    <a:pt x="185" y="69"/>
                  </a:moveTo>
                  <a:cubicBezTo>
                    <a:pt x="187" y="69"/>
                    <a:pt x="192" y="64"/>
                    <a:pt x="194" y="64"/>
                  </a:cubicBezTo>
                  <a:cubicBezTo>
                    <a:pt x="196" y="64"/>
                    <a:pt x="204" y="65"/>
                    <a:pt x="204" y="64"/>
                  </a:cubicBezTo>
                  <a:cubicBezTo>
                    <a:pt x="204" y="63"/>
                    <a:pt x="206" y="59"/>
                    <a:pt x="206" y="57"/>
                  </a:cubicBezTo>
                  <a:cubicBezTo>
                    <a:pt x="205" y="56"/>
                    <a:pt x="203" y="54"/>
                    <a:pt x="203" y="53"/>
                  </a:cubicBezTo>
                  <a:cubicBezTo>
                    <a:pt x="204" y="52"/>
                    <a:pt x="207" y="52"/>
                    <a:pt x="207" y="51"/>
                  </a:cubicBezTo>
                  <a:cubicBezTo>
                    <a:pt x="207" y="49"/>
                    <a:pt x="205" y="48"/>
                    <a:pt x="205" y="48"/>
                  </a:cubicBezTo>
                  <a:cubicBezTo>
                    <a:pt x="205" y="47"/>
                    <a:pt x="208" y="45"/>
                    <a:pt x="208" y="43"/>
                  </a:cubicBezTo>
                  <a:cubicBezTo>
                    <a:pt x="208" y="41"/>
                    <a:pt x="205" y="41"/>
                    <a:pt x="201" y="39"/>
                  </a:cubicBezTo>
                  <a:cubicBezTo>
                    <a:pt x="198" y="37"/>
                    <a:pt x="194" y="38"/>
                    <a:pt x="191" y="37"/>
                  </a:cubicBezTo>
                  <a:cubicBezTo>
                    <a:pt x="188" y="35"/>
                    <a:pt x="182" y="36"/>
                    <a:pt x="182" y="35"/>
                  </a:cubicBezTo>
                  <a:cubicBezTo>
                    <a:pt x="182" y="34"/>
                    <a:pt x="178" y="31"/>
                    <a:pt x="177" y="30"/>
                  </a:cubicBezTo>
                  <a:cubicBezTo>
                    <a:pt x="176" y="28"/>
                    <a:pt x="172" y="29"/>
                    <a:pt x="170" y="30"/>
                  </a:cubicBezTo>
                  <a:cubicBezTo>
                    <a:pt x="168" y="31"/>
                    <a:pt x="166" y="32"/>
                    <a:pt x="164" y="31"/>
                  </a:cubicBezTo>
                  <a:cubicBezTo>
                    <a:pt x="162" y="29"/>
                    <a:pt x="160" y="27"/>
                    <a:pt x="159" y="28"/>
                  </a:cubicBezTo>
                  <a:cubicBezTo>
                    <a:pt x="157" y="29"/>
                    <a:pt x="153" y="28"/>
                    <a:pt x="154" y="26"/>
                  </a:cubicBezTo>
                  <a:cubicBezTo>
                    <a:pt x="155" y="24"/>
                    <a:pt x="151" y="18"/>
                    <a:pt x="149" y="18"/>
                  </a:cubicBezTo>
                  <a:cubicBezTo>
                    <a:pt x="147" y="17"/>
                    <a:pt x="142" y="18"/>
                    <a:pt x="140" y="16"/>
                  </a:cubicBezTo>
                  <a:cubicBezTo>
                    <a:pt x="139" y="13"/>
                    <a:pt x="137" y="11"/>
                    <a:pt x="138" y="10"/>
                  </a:cubicBezTo>
                  <a:cubicBezTo>
                    <a:pt x="139" y="8"/>
                    <a:pt x="138" y="3"/>
                    <a:pt x="136" y="2"/>
                  </a:cubicBezTo>
                  <a:cubicBezTo>
                    <a:pt x="135" y="0"/>
                    <a:pt x="129" y="0"/>
                    <a:pt x="127" y="1"/>
                  </a:cubicBezTo>
                  <a:cubicBezTo>
                    <a:pt x="125" y="1"/>
                    <a:pt x="121" y="0"/>
                    <a:pt x="119" y="1"/>
                  </a:cubicBezTo>
                  <a:cubicBezTo>
                    <a:pt x="117" y="2"/>
                    <a:pt x="116" y="3"/>
                    <a:pt x="114" y="3"/>
                  </a:cubicBezTo>
                  <a:cubicBezTo>
                    <a:pt x="112" y="3"/>
                    <a:pt x="111" y="3"/>
                    <a:pt x="110" y="2"/>
                  </a:cubicBezTo>
                  <a:cubicBezTo>
                    <a:pt x="108" y="3"/>
                    <a:pt x="103" y="4"/>
                    <a:pt x="103" y="4"/>
                  </a:cubicBezTo>
                  <a:cubicBezTo>
                    <a:pt x="103" y="4"/>
                    <a:pt x="96" y="9"/>
                    <a:pt x="96" y="11"/>
                  </a:cubicBezTo>
                  <a:cubicBezTo>
                    <a:pt x="96" y="13"/>
                    <a:pt x="96" y="16"/>
                    <a:pt x="94" y="14"/>
                  </a:cubicBezTo>
                  <a:cubicBezTo>
                    <a:pt x="92" y="13"/>
                    <a:pt x="85" y="13"/>
                    <a:pt x="83" y="13"/>
                  </a:cubicBezTo>
                  <a:cubicBezTo>
                    <a:pt x="81" y="14"/>
                    <a:pt x="79" y="10"/>
                    <a:pt x="76" y="11"/>
                  </a:cubicBezTo>
                  <a:cubicBezTo>
                    <a:pt x="72" y="13"/>
                    <a:pt x="68" y="9"/>
                    <a:pt x="68" y="11"/>
                  </a:cubicBezTo>
                  <a:cubicBezTo>
                    <a:pt x="68" y="12"/>
                    <a:pt x="63" y="11"/>
                    <a:pt x="60" y="10"/>
                  </a:cubicBezTo>
                  <a:cubicBezTo>
                    <a:pt x="57" y="8"/>
                    <a:pt x="51" y="10"/>
                    <a:pt x="49" y="8"/>
                  </a:cubicBezTo>
                  <a:cubicBezTo>
                    <a:pt x="47" y="6"/>
                    <a:pt x="34" y="6"/>
                    <a:pt x="29" y="6"/>
                  </a:cubicBezTo>
                  <a:cubicBezTo>
                    <a:pt x="25" y="6"/>
                    <a:pt x="24" y="8"/>
                    <a:pt x="22" y="10"/>
                  </a:cubicBezTo>
                  <a:cubicBezTo>
                    <a:pt x="20" y="12"/>
                    <a:pt x="18" y="11"/>
                    <a:pt x="16" y="11"/>
                  </a:cubicBezTo>
                  <a:cubicBezTo>
                    <a:pt x="16" y="13"/>
                    <a:pt x="16" y="14"/>
                    <a:pt x="17" y="15"/>
                  </a:cubicBezTo>
                  <a:cubicBezTo>
                    <a:pt x="18" y="16"/>
                    <a:pt x="23" y="23"/>
                    <a:pt x="21" y="25"/>
                  </a:cubicBezTo>
                  <a:cubicBezTo>
                    <a:pt x="20" y="28"/>
                    <a:pt x="18" y="28"/>
                    <a:pt x="16" y="29"/>
                  </a:cubicBezTo>
                  <a:cubicBezTo>
                    <a:pt x="14" y="31"/>
                    <a:pt x="5" y="38"/>
                    <a:pt x="5" y="40"/>
                  </a:cubicBezTo>
                  <a:cubicBezTo>
                    <a:pt x="5" y="41"/>
                    <a:pt x="7" y="46"/>
                    <a:pt x="5" y="47"/>
                  </a:cubicBezTo>
                  <a:cubicBezTo>
                    <a:pt x="4" y="48"/>
                    <a:pt x="0" y="53"/>
                    <a:pt x="0" y="55"/>
                  </a:cubicBezTo>
                  <a:cubicBezTo>
                    <a:pt x="0" y="57"/>
                    <a:pt x="3" y="60"/>
                    <a:pt x="5" y="60"/>
                  </a:cubicBezTo>
                  <a:cubicBezTo>
                    <a:pt x="6" y="61"/>
                    <a:pt x="7" y="61"/>
                    <a:pt x="7" y="61"/>
                  </a:cubicBezTo>
                  <a:cubicBezTo>
                    <a:pt x="9" y="61"/>
                    <a:pt x="11" y="61"/>
                    <a:pt x="12" y="61"/>
                  </a:cubicBezTo>
                  <a:cubicBezTo>
                    <a:pt x="14" y="61"/>
                    <a:pt x="21" y="63"/>
                    <a:pt x="24" y="63"/>
                  </a:cubicBezTo>
                  <a:cubicBezTo>
                    <a:pt x="26" y="63"/>
                    <a:pt x="29" y="64"/>
                    <a:pt x="30" y="65"/>
                  </a:cubicBezTo>
                  <a:cubicBezTo>
                    <a:pt x="31" y="66"/>
                    <a:pt x="34" y="65"/>
                    <a:pt x="36" y="64"/>
                  </a:cubicBezTo>
                  <a:cubicBezTo>
                    <a:pt x="37" y="62"/>
                    <a:pt x="39" y="63"/>
                    <a:pt x="41" y="63"/>
                  </a:cubicBezTo>
                  <a:cubicBezTo>
                    <a:pt x="44" y="63"/>
                    <a:pt x="47" y="61"/>
                    <a:pt x="48" y="60"/>
                  </a:cubicBezTo>
                  <a:cubicBezTo>
                    <a:pt x="49" y="58"/>
                    <a:pt x="59" y="56"/>
                    <a:pt x="62" y="55"/>
                  </a:cubicBezTo>
                  <a:cubicBezTo>
                    <a:pt x="65" y="55"/>
                    <a:pt x="69" y="60"/>
                    <a:pt x="71" y="60"/>
                  </a:cubicBezTo>
                  <a:cubicBezTo>
                    <a:pt x="74" y="60"/>
                    <a:pt x="78" y="62"/>
                    <a:pt x="80" y="66"/>
                  </a:cubicBezTo>
                  <a:cubicBezTo>
                    <a:pt x="81" y="70"/>
                    <a:pt x="85" y="75"/>
                    <a:pt x="87" y="77"/>
                  </a:cubicBezTo>
                  <a:cubicBezTo>
                    <a:pt x="89" y="78"/>
                    <a:pt x="90" y="83"/>
                    <a:pt x="90" y="84"/>
                  </a:cubicBezTo>
                  <a:cubicBezTo>
                    <a:pt x="90" y="85"/>
                    <a:pt x="86" y="83"/>
                    <a:pt x="82" y="83"/>
                  </a:cubicBezTo>
                  <a:cubicBezTo>
                    <a:pt x="78" y="82"/>
                    <a:pt x="77" y="85"/>
                    <a:pt x="77" y="87"/>
                  </a:cubicBezTo>
                  <a:cubicBezTo>
                    <a:pt x="77" y="89"/>
                    <a:pt x="71" y="96"/>
                    <a:pt x="70" y="97"/>
                  </a:cubicBezTo>
                  <a:cubicBezTo>
                    <a:pt x="69" y="98"/>
                    <a:pt x="72" y="99"/>
                    <a:pt x="75" y="100"/>
                  </a:cubicBezTo>
                  <a:cubicBezTo>
                    <a:pt x="76" y="100"/>
                    <a:pt x="80" y="97"/>
                    <a:pt x="81" y="97"/>
                  </a:cubicBezTo>
                  <a:cubicBezTo>
                    <a:pt x="82" y="97"/>
                    <a:pt x="84" y="98"/>
                    <a:pt x="86" y="100"/>
                  </a:cubicBezTo>
                  <a:cubicBezTo>
                    <a:pt x="85" y="95"/>
                    <a:pt x="86" y="95"/>
                    <a:pt x="91" y="92"/>
                  </a:cubicBezTo>
                  <a:cubicBezTo>
                    <a:pt x="96" y="88"/>
                    <a:pt x="97" y="82"/>
                    <a:pt x="101" y="81"/>
                  </a:cubicBezTo>
                  <a:cubicBezTo>
                    <a:pt x="106" y="80"/>
                    <a:pt x="107" y="78"/>
                    <a:pt x="114" y="79"/>
                  </a:cubicBezTo>
                  <a:cubicBezTo>
                    <a:pt x="121" y="80"/>
                    <a:pt x="111" y="84"/>
                    <a:pt x="115" y="86"/>
                  </a:cubicBezTo>
                  <a:cubicBezTo>
                    <a:pt x="120" y="88"/>
                    <a:pt x="134" y="86"/>
                    <a:pt x="134" y="89"/>
                  </a:cubicBezTo>
                  <a:cubicBezTo>
                    <a:pt x="135" y="92"/>
                    <a:pt x="118" y="95"/>
                    <a:pt x="119" y="97"/>
                  </a:cubicBezTo>
                  <a:cubicBezTo>
                    <a:pt x="119" y="98"/>
                    <a:pt x="127" y="100"/>
                    <a:pt x="130" y="102"/>
                  </a:cubicBezTo>
                  <a:cubicBezTo>
                    <a:pt x="133" y="103"/>
                    <a:pt x="130" y="108"/>
                    <a:pt x="131" y="110"/>
                  </a:cubicBezTo>
                  <a:cubicBezTo>
                    <a:pt x="132" y="112"/>
                    <a:pt x="137" y="110"/>
                    <a:pt x="140" y="108"/>
                  </a:cubicBezTo>
                  <a:cubicBezTo>
                    <a:pt x="144" y="106"/>
                    <a:pt x="147" y="106"/>
                    <a:pt x="152" y="103"/>
                  </a:cubicBezTo>
                  <a:cubicBezTo>
                    <a:pt x="156" y="101"/>
                    <a:pt x="166" y="103"/>
                    <a:pt x="167" y="101"/>
                  </a:cubicBezTo>
                  <a:cubicBezTo>
                    <a:pt x="168" y="100"/>
                    <a:pt x="164" y="98"/>
                    <a:pt x="155" y="98"/>
                  </a:cubicBezTo>
                  <a:cubicBezTo>
                    <a:pt x="146" y="99"/>
                    <a:pt x="146" y="91"/>
                    <a:pt x="146" y="90"/>
                  </a:cubicBezTo>
                  <a:cubicBezTo>
                    <a:pt x="146" y="88"/>
                    <a:pt x="155" y="82"/>
                    <a:pt x="161" y="81"/>
                  </a:cubicBezTo>
                  <a:cubicBezTo>
                    <a:pt x="166" y="81"/>
                    <a:pt x="170" y="79"/>
                    <a:pt x="175" y="77"/>
                  </a:cubicBezTo>
                  <a:cubicBezTo>
                    <a:pt x="177" y="76"/>
                    <a:pt x="181" y="75"/>
                    <a:pt x="185" y="74"/>
                  </a:cubicBezTo>
                  <a:cubicBezTo>
                    <a:pt x="184" y="72"/>
                    <a:pt x="184" y="70"/>
                    <a:pt x="185"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0" name="Freeform 84"/>
            <p:cNvSpPr>
              <a:spLocks/>
            </p:cNvSpPr>
            <p:nvPr userDrawn="1"/>
          </p:nvSpPr>
          <p:spPr bwMode="auto">
            <a:xfrm>
              <a:off x="-1841994" y="2860667"/>
              <a:ext cx="234914" cy="173242"/>
            </a:xfrm>
            <a:custGeom>
              <a:avLst/>
              <a:gdLst>
                <a:gd name="T0" fmla="*/ 103 w 110"/>
                <a:gd name="T1" fmla="*/ 36 h 74"/>
                <a:gd name="T2" fmla="*/ 96 w 110"/>
                <a:gd name="T3" fmla="*/ 30 h 74"/>
                <a:gd name="T4" fmla="*/ 90 w 110"/>
                <a:gd name="T5" fmla="*/ 24 h 74"/>
                <a:gd name="T6" fmla="*/ 89 w 110"/>
                <a:gd name="T7" fmla="*/ 16 h 74"/>
                <a:gd name="T8" fmla="*/ 88 w 110"/>
                <a:gd name="T9" fmla="*/ 8 h 74"/>
                <a:gd name="T10" fmla="*/ 77 w 110"/>
                <a:gd name="T11" fmla="*/ 6 h 74"/>
                <a:gd name="T12" fmla="*/ 71 w 110"/>
                <a:gd name="T13" fmla="*/ 6 h 74"/>
                <a:gd name="T14" fmla="*/ 65 w 110"/>
                <a:gd name="T15" fmla="*/ 3 h 74"/>
                <a:gd name="T16" fmla="*/ 59 w 110"/>
                <a:gd name="T17" fmla="*/ 1 h 74"/>
                <a:gd name="T18" fmla="*/ 58 w 110"/>
                <a:gd name="T19" fmla="*/ 0 h 74"/>
                <a:gd name="T20" fmla="*/ 55 w 110"/>
                <a:gd name="T21" fmla="*/ 2 h 74"/>
                <a:gd name="T22" fmla="*/ 50 w 110"/>
                <a:gd name="T23" fmla="*/ 6 h 74"/>
                <a:gd name="T24" fmla="*/ 42 w 110"/>
                <a:gd name="T25" fmla="*/ 7 h 74"/>
                <a:gd name="T26" fmla="*/ 39 w 110"/>
                <a:gd name="T27" fmla="*/ 12 h 74"/>
                <a:gd name="T28" fmla="*/ 38 w 110"/>
                <a:gd name="T29" fmla="*/ 17 h 74"/>
                <a:gd name="T30" fmla="*/ 34 w 110"/>
                <a:gd name="T31" fmla="*/ 19 h 74"/>
                <a:gd name="T32" fmla="*/ 28 w 110"/>
                <a:gd name="T33" fmla="*/ 25 h 74"/>
                <a:gd name="T34" fmla="*/ 26 w 110"/>
                <a:gd name="T35" fmla="*/ 30 h 74"/>
                <a:gd name="T36" fmla="*/ 19 w 110"/>
                <a:gd name="T37" fmla="*/ 32 h 74"/>
                <a:gd name="T38" fmla="*/ 13 w 110"/>
                <a:gd name="T39" fmla="*/ 34 h 74"/>
                <a:gd name="T40" fmla="*/ 4 w 110"/>
                <a:gd name="T41" fmla="*/ 34 h 74"/>
                <a:gd name="T42" fmla="*/ 4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7 w 110"/>
                <a:gd name="T57" fmla="*/ 64 h 74"/>
                <a:gd name="T58" fmla="*/ 37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8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0" y="36"/>
                    <a:pt x="99" y="31"/>
                    <a:pt x="96" y="30"/>
                  </a:cubicBezTo>
                  <a:cubicBezTo>
                    <a:pt x="92" y="29"/>
                    <a:pt x="93" y="25"/>
                    <a:pt x="90" y="24"/>
                  </a:cubicBezTo>
                  <a:cubicBezTo>
                    <a:pt x="88" y="22"/>
                    <a:pt x="89" y="19"/>
                    <a:pt x="89" y="16"/>
                  </a:cubicBezTo>
                  <a:cubicBezTo>
                    <a:pt x="89" y="13"/>
                    <a:pt x="90" y="9"/>
                    <a:pt x="88" y="8"/>
                  </a:cubicBezTo>
                  <a:cubicBezTo>
                    <a:pt x="87" y="8"/>
                    <a:pt x="80" y="4"/>
                    <a:pt x="77" y="6"/>
                  </a:cubicBezTo>
                  <a:cubicBezTo>
                    <a:pt x="74" y="7"/>
                    <a:pt x="72" y="8"/>
                    <a:pt x="71" y="6"/>
                  </a:cubicBezTo>
                  <a:cubicBezTo>
                    <a:pt x="70" y="3"/>
                    <a:pt x="68" y="2"/>
                    <a:pt x="65" y="3"/>
                  </a:cubicBezTo>
                  <a:cubicBezTo>
                    <a:pt x="62" y="4"/>
                    <a:pt x="60" y="2"/>
                    <a:pt x="59" y="1"/>
                  </a:cubicBezTo>
                  <a:cubicBezTo>
                    <a:pt x="59" y="1"/>
                    <a:pt x="58" y="1"/>
                    <a:pt x="58" y="0"/>
                  </a:cubicBezTo>
                  <a:cubicBezTo>
                    <a:pt x="57" y="1"/>
                    <a:pt x="56" y="1"/>
                    <a:pt x="55" y="2"/>
                  </a:cubicBezTo>
                  <a:cubicBezTo>
                    <a:pt x="53" y="3"/>
                    <a:pt x="53" y="6"/>
                    <a:pt x="50" y="6"/>
                  </a:cubicBezTo>
                  <a:cubicBezTo>
                    <a:pt x="48" y="6"/>
                    <a:pt x="45" y="5"/>
                    <a:pt x="42" y="7"/>
                  </a:cubicBezTo>
                  <a:cubicBezTo>
                    <a:pt x="39" y="9"/>
                    <a:pt x="39" y="11"/>
                    <a:pt x="39" y="12"/>
                  </a:cubicBezTo>
                  <a:cubicBezTo>
                    <a:pt x="39" y="14"/>
                    <a:pt x="40" y="17"/>
                    <a:pt x="38" y="17"/>
                  </a:cubicBezTo>
                  <a:cubicBezTo>
                    <a:pt x="36" y="17"/>
                    <a:pt x="36" y="19"/>
                    <a:pt x="34" y="19"/>
                  </a:cubicBezTo>
                  <a:cubicBezTo>
                    <a:pt x="32" y="20"/>
                    <a:pt x="28" y="23"/>
                    <a:pt x="28" y="25"/>
                  </a:cubicBezTo>
                  <a:cubicBezTo>
                    <a:pt x="28" y="26"/>
                    <a:pt x="28" y="30"/>
                    <a:pt x="26" y="30"/>
                  </a:cubicBezTo>
                  <a:cubicBezTo>
                    <a:pt x="25" y="30"/>
                    <a:pt x="20" y="30"/>
                    <a:pt x="19" y="32"/>
                  </a:cubicBezTo>
                  <a:cubicBezTo>
                    <a:pt x="17" y="33"/>
                    <a:pt x="16" y="35"/>
                    <a:pt x="13" y="34"/>
                  </a:cubicBezTo>
                  <a:cubicBezTo>
                    <a:pt x="12" y="34"/>
                    <a:pt x="8" y="34"/>
                    <a:pt x="4" y="34"/>
                  </a:cubicBezTo>
                  <a:cubicBezTo>
                    <a:pt x="4" y="34"/>
                    <a:pt x="4" y="34"/>
                    <a:pt x="4" y="35"/>
                  </a:cubicBezTo>
                  <a:cubicBezTo>
                    <a:pt x="3" y="38"/>
                    <a:pt x="4" y="41"/>
                    <a:pt x="6" y="43"/>
                  </a:cubicBezTo>
                  <a:cubicBezTo>
                    <a:pt x="8" y="45"/>
                    <a:pt x="9" y="51"/>
                    <a:pt x="7" y="52"/>
                  </a:cubicBezTo>
                  <a:cubicBezTo>
                    <a:pt x="4" y="53"/>
                    <a:pt x="0" y="56"/>
                    <a:pt x="0" y="58"/>
                  </a:cubicBezTo>
                  <a:cubicBezTo>
                    <a:pt x="0" y="60"/>
                    <a:pt x="5" y="61"/>
                    <a:pt x="4" y="63"/>
                  </a:cubicBezTo>
                  <a:cubicBezTo>
                    <a:pt x="3" y="65"/>
                    <a:pt x="3" y="67"/>
                    <a:pt x="4" y="69"/>
                  </a:cubicBezTo>
                  <a:cubicBezTo>
                    <a:pt x="6" y="69"/>
                    <a:pt x="8" y="70"/>
                    <a:pt x="10" y="68"/>
                  </a:cubicBezTo>
                  <a:cubicBezTo>
                    <a:pt x="12" y="66"/>
                    <a:pt x="13" y="64"/>
                    <a:pt x="17" y="64"/>
                  </a:cubicBezTo>
                  <a:cubicBezTo>
                    <a:pt x="22" y="64"/>
                    <a:pt x="35" y="64"/>
                    <a:pt x="37" y="66"/>
                  </a:cubicBezTo>
                  <a:cubicBezTo>
                    <a:pt x="39" y="68"/>
                    <a:pt x="45" y="66"/>
                    <a:pt x="48" y="68"/>
                  </a:cubicBezTo>
                  <a:cubicBezTo>
                    <a:pt x="51" y="69"/>
                    <a:pt x="56" y="70"/>
                    <a:pt x="56" y="69"/>
                  </a:cubicBezTo>
                  <a:cubicBezTo>
                    <a:pt x="56" y="67"/>
                    <a:pt x="60" y="71"/>
                    <a:pt x="64" y="69"/>
                  </a:cubicBezTo>
                  <a:cubicBezTo>
                    <a:pt x="67" y="68"/>
                    <a:pt x="69" y="72"/>
                    <a:pt x="71" y="71"/>
                  </a:cubicBezTo>
                  <a:cubicBezTo>
                    <a:pt x="73" y="71"/>
                    <a:pt x="80" y="71"/>
                    <a:pt x="82" y="72"/>
                  </a:cubicBezTo>
                  <a:cubicBezTo>
                    <a:pt x="84" y="74"/>
                    <a:pt x="84" y="71"/>
                    <a:pt x="84" y="69"/>
                  </a:cubicBezTo>
                  <a:cubicBezTo>
                    <a:pt x="84" y="67"/>
                    <a:pt x="91" y="62"/>
                    <a:pt x="91" y="62"/>
                  </a:cubicBezTo>
                  <a:cubicBezTo>
                    <a:pt x="91" y="62"/>
                    <a:pt x="96" y="61"/>
                    <a:pt x="98" y="60"/>
                  </a:cubicBezTo>
                  <a:cubicBezTo>
                    <a:pt x="98" y="59"/>
                    <a:pt x="97" y="58"/>
                    <a:pt x="97" y="56"/>
                  </a:cubicBezTo>
                  <a:cubicBezTo>
                    <a:pt x="95" y="50"/>
                    <a:pt x="93" y="47"/>
                    <a:pt x="95" y="46"/>
                  </a:cubicBezTo>
                  <a:cubicBezTo>
                    <a:pt x="96" y="44"/>
                    <a:pt x="101" y="48"/>
                    <a:pt x="103" y="47"/>
                  </a:cubicBezTo>
                  <a:cubicBezTo>
                    <a:pt x="105"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1" name="Freeform 85"/>
            <p:cNvSpPr>
              <a:spLocks/>
            </p:cNvSpPr>
            <p:nvPr userDrawn="1"/>
          </p:nvSpPr>
          <p:spPr bwMode="auto">
            <a:xfrm>
              <a:off x="-1902400" y="2793195"/>
              <a:ext cx="184575" cy="89356"/>
            </a:xfrm>
            <a:custGeom>
              <a:avLst/>
              <a:gdLst>
                <a:gd name="T0" fmla="*/ 29 w 86"/>
                <a:gd name="T1" fmla="*/ 27 h 38"/>
                <a:gd name="T2" fmla="*/ 44 w 86"/>
                <a:gd name="T3" fmla="*/ 27 h 38"/>
                <a:gd name="T4" fmla="*/ 51 w 86"/>
                <a:gd name="T5" fmla="*/ 29 h 38"/>
                <a:gd name="T6" fmla="*/ 62 w 86"/>
                <a:gd name="T7" fmla="*/ 34 h 38"/>
                <a:gd name="T8" fmla="*/ 68 w 86"/>
                <a:gd name="T9" fmla="*/ 38 h 38"/>
                <a:gd name="T10" fmla="*/ 70 w 86"/>
                <a:gd name="T11" fmla="*/ 36 h 38"/>
                <a:gd name="T12" fmla="*/ 78 w 86"/>
                <a:gd name="T13" fmla="*/ 35 h 38"/>
                <a:gd name="T14" fmla="*/ 83 w 86"/>
                <a:gd name="T15" fmla="*/ 31 h 38"/>
                <a:gd name="T16" fmla="*/ 86 w 86"/>
                <a:gd name="T17" fmla="*/ 29 h 38"/>
                <a:gd name="T18" fmla="*/ 84 w 86"/>
                <a:gd name="T19" fmla="*/ 23 h 38"/>
                <a:gd name="T20" fmla="*/ 80 w 86"/>
                <a:gd name="T21" fmla="*/ 17 h 38"/>
                <a:gd name="T22" fmla="*/ 79 w 86"/>
                <a:gd name="T23" fmla="*/ 11 h 38"/>
                <a:gd name="T24" fmla="*/ 77 w 86"/>
                <a:gd name="T25" fmla="*/ 8 h 38"/>
                <a:gd name="T26" fmla="*/ 66 w 86"/>
                <a:gd name="T27" fmla="*/ 7 h 38"/>
                <a:gd name="T28" fmla="*/ 54 w 86"/>
                <a:gd name="T29" fmla="*/ 1 h 38"/>
                <a:gd name="T30" fmla="*/ 41 w 86"/>
                <a:gd name="T31" fmla="*/ 1 h 38"/>
                <a:gd name="T32" fmla="*/ 40 w 86"/>
                <a:gd name="T33" fmla="*/ 12 h 38"/>
                <a:gd name="T34" fmla="*/ 31 w 86"/>
                <a:gd name="T35" fmla="*/ 16 h 38"/>
                <a:gd name="T36" fmla="*/ 21 w 86"/>
                <a:gd name="T37" fmla="*/ 5 h 38"/>
                <a:gd name="T38" fmla="*/ 9 w 86"/>
                <a:gd name="T39" fmla="*/ 9 h 38"/>
                <a:gd name="T40" fmla="*/ 5 w 86"/>
                <a:gd name="T41" fmla="*/ 18 h 38"/>
                <a:gd name="T42" fmla="*/ 3 w 86"/>
                <a:gd name="T43" fmla="*/ 28 h 38"/>
                <a:gd name="T44" fmla="*/ 3 w 86"/>
                <a:gd name="T45" fmla="*/ 29 h 38"/>
                <a:gd name="T46" fmla="*/ 13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3" y="27"/>
                    <a:pt x="40" y="28"/>
                    <a:pt x="44" y="27"/>
                  </a:cubicBezTo>
                  <a:cubicBezTo>
                    <a:pt x="48" y="25"/>
                    <a:pt x="48" y="30"/>
                    <a:pt x="51" y="29"/>
                  </a:cubicBezTo>
                  <a:cubicBezTo>
                    <a:pt x="54" y="29"/>
                    <a:pt x="59" y="32"/>
                    <a:pt x="62" y="34"/>
                  </a:cubicBezTo>
                  <a:cubicBezTo>
                    <a:pt x="64" y="36"/>
                    <a:pt x="66" y="37"/>
                    <a:pt x="68" y="38"/>
                  </a:cubicBezTo>
                  <a:cubicBezTo>
                    <a:pt x="68" y="37"/>
                    <a:pt x="69" y="36"/>
                    <a:pt x="70" y="36"/>
                  </a:cubicBezTo>
                  <a:cubicBezTo>
                    <a:pt x="73" y="34"/>
                    <a:pt x="76" y="35"/>
                    <a:pt x="78" y="35"/>
                  </a:cubicBezTo>
                  <a:cubicBezTo>
                    <a:pt x="81" y="35"/>
                    <a:pt x="81" y="32"/>
                    <a:pt x="83" y="31"/>
                  </a:cubicBezTo>
                  <a:cubicBezTo>
                    <a:pt x="84" y="30"/>
                    <a:pt x="85" y="30"/>
                    <a:pt x="86" y="29"/>
                  </a:cubicBezTo>
                  <a:cubicBezTo>
                    <a:pt x="85" y="28"/>
                    <a:pt x="85" y="24"/>
                    <a:pt x="84" y="23"/>
                  </a:cubicBezTo>
                  <a:cubicBezTo>
                    <a:pt x="82" y="21"/>
                    <a:pt x="79" y="18"/>
                    <a:pt x="80" y="17"/>
                  </a:cubicBezTo>
                  <a:cubicBezTo>
                    <a:pt x="81" y="15"/>
                    <a:pt x="81" y="13"/>
                    <a:pt x="79" y="11"/>
                  </a:cubicBezTo>
                  <a:cubicBezTo>
                    <a:pt x="78" y="10"/>
                    <a:pt x="77" y="9"/>
                    <a:pt x="77" y="8"/>
                  </a:cubicBezTo>
                  <a:cubicBezTo>
                    <a:pt x="73" y="7"/>
                    <a:pt x="67" y="7"/>
                    <a:pt x="66" y="7"/>
                  </a:cubicBezTo>
                  <a:cubicBezTo>
                    <a:pt x="64" y="8"/>
                    <a:pt x="55" y="2"/>
                    <a:pt x="54" y="1"/>
                  </a:cubicBezTo>
                  <a:cubicBezTo>
                    <a:pt x="53" y="0"/>
                    <a:pt x="47" y="0"/>
                    <a:pt x="41" y="1"/>
                  </a:cubicBezTo>
                  <a:cubicBezTo>
                    <a:pt x="38" y="4"/>
                    <a:pt x="41" y="7"/>
                    <a:pt x="40" y="12"/>
                  </a:cubicBezTo>
                  <a:cubicBezTo>
                    <a:pt x="40" y="17"/>
                    <a:pt x="34" y="16"/>
                    <a:pt x="31" y="16"/>
                  </a:cubicBezTo>
                  <a:cubicBezTo>
                    <a:pt x="28" y="16"/>
                    <a:pt x="22" y="7"/>
                    <a:pt x="21" y="5"/>
                  </a:cubicBezTo>
                  <a:cubicBezTo>
                    <a:pt x="19" y="3"/>
                    <a:pt x="13" y="7"/>
                    <a:pt x="9" y="9"/>
                  </a:cubicBezTo>
                  <a:cubicBezTo>
                    <a:pt x="5" y="12"/>
                    <a:pt x="7" y="16"/>
                    <a:pt x="5" y="18"/>
                  </a:cubicBezTo>
                  <a:cubicBezTo>
                    <a:pt x="2" y="20"/>
                    <a:pt x="0" y="24"/>
                    <a:pt x="3" y="28"/>
                  </a:cubicBezTo>
                  <a:cubicBezTo>
                    <a:pt x="3" y="28"/>
                    <a:pt x="3" y="29"/>
                    <a:pt x="3" y="29"/>
                  </a:cubicBezTo>
                  <a:cubicBezTo>
                    <a:pt x="7" y="29"/>
                    <a:pt x="10" y="28"/>
                    <a:pt x="13"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2" name="Freeform 86"/>
            <p:cNvSpPr>
              <a:spLocks/>
            </p:cNvSpPr>
            <p:nvPr userDrawn="1"/>
          </p:nvSpPr>
          <p:spPr bwMode="auto">
            <a:xfrm>
              <a:off x="-1902400" y="2849726"/>
              <a:ext cx="145983" cy="93004"/>
            </a:xfrm>
            <a:custGeom>
              <a:avLst/>
              <a:gdLst>
                <a:gd name="T0" fmla="*/ 10 w 68"/>
                <a:gd name="T1" fmla="*/ 20 h 40"/>
                <a:gd name="T2" fmla="*/ 17 w 68"/>
                <a:gd name="T3" fmla="*/ 23 h 40"/>
                <a:gd name="T4" fmla="*/ 23 w 68"/>
                <a:gd name="T5" fmla="*/ 26 h 40"/>
                <a:gd name="T6" fmla="*/ 23 w 68"/>
                <a:gd name="T7" fmla="*/ 34 h 40"/>
                <a:gd name="T8" fmla="*/ 32 w 68"/>
                <a:gd name="T9" fmla="*/ 39 h 40"/>
                <a:gd name="T10" fmla="*/ 41 w 68"/>
                <a:gd name="T11" fmla="*/ 39 h 40"/>
                <a:gd name="T12" fmla="*/ 47 w 68"/>
                <a:gd name="T13" fmla="*/ 37 h 40"/>
                <a:gd name="T14" fmla="*/ 54 w 68"/>
                <a:gd name="T15" fmla="*/ 35 h 40"/>
                <a:gd name="T16" fmla="*/ 56 w 68"/>
                <a:gd name="T17" fmla="*/ 30 h 40"/>
                <a:gd name="T18" fmla="*/ 62 w 68"/>
                <a:gd name="T19" fmla="*/ 24 h 40"/>
                <a:gd name="T20" fmla="*/ 66 w 68"/>
                <a:gd name="T21" fmla="*/ 22 h 40"/>
                <a:gd name="T22" fmla="*/ 67 w 68"/>
                <a:gd name="T23" fmla="*/ 17 h 40"/>
                <a:gd name="T24" fmla="*/ 68 w 68"/>
                <a:gd name="T25" fmla="*/ 14 h 40"/>
                <a:gd name="T26" fmla="*/ 62 w 68"/>
                <a:gd name="T27" fmla="*/ 10 h 40"/>
                <a:gd name="T28" fmla="*/ 51 w 68"/>
                <a:gd name="T29" fmla="*/ 5 h 40"/>
                <a:gd name="T30" fmla="*/ 44 w 68"/>
                <a:gd name="T31" fmla="*/ 3 h 40"/>
                <a:gd name="T32" fmla="*/ 29 w 68"/>
                <a:gd name="T33" fmla="*/ 3 h 40"/>
                <a:gd name="T34" fmla="*/ 13 w 68"/>
                <a:gd name="T35" fmla="*/ 3 h 40"/>
                <a:gd name="T36" fmla="*/ 3 w 68"/>
                <a:gd name="T37" fmla="*/ 5 h 40"/>
                <a:gd name="T38" fmla="*/ 2 w 68"/>
                <a:gd name="T39" fmla="*/ 17 h 40"/>
                <a:gd name="T40" fmla="*/ 3 w 68"/>
                <a:gd name="T41" fmla="*/ 20 h 40"/>
                <a:gd name="T42" fmla="*/ 10 w 68"/>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40">
                  <a:moveTo>
                    <a:pt x="10" y="20"/>
                  </a:moveTo>
                  <a:cubicBezTo>
                    <a:pt x="11" y="22"/>
                    <a:pt x="15" y="23"/>
                    <a:pt x="17" y="23"/>
                  </a:cubicBezTo>
                  <a:cubicBezTo>
                    <a:pt x="18" y="22"/>
                    <a:pt x="23" y="24"/>
                    <a:pt x="23" y="26"/>
                  </a:cubicBezTo>
                  <a:cubicBezTo>
                    <a:pt x="23" y="28"/>
                    <a:pt x="22" y="34"/>
                    <a:pt x="23" y="34"/>
                  </a:cubicBezTo>
                  <a:cubicBezTo>
                    <a:pt x="24" y="34"/>
                    <a:pt x="32" y="36"/>
                    <a:pt x="32" y="39"/>
                  </a:cubicBezTo>
                  <a:cubicBezTo>
                    <a:pt x="36" y="39"/>
                    <a:pt x="40" y="39"/>
                    <a:pt x="41" y="39"/>
                  </a:cubicBezTo>
                  <a:cubicBezTo>
                    <a:pt x="44" y="40"/>
                    <a:pt x="45" y="38"/>
                    <a:pt x="47" y="37"/>
                  </a:cubicBezTo>
                  <a:cubicBezTo>
                    <a:pt x="48" y="35"/>
                    <a:pt x="53" y="35"/>
                    <a:pt x="54" y="35"/>
                  </a:cubicBezTo>
                  <a:cubicBezTo>
                    <a:pt x="56" y="35"/>
                    <a:pt x="56" y="31"/>
                    <a:pt x="56" y="30"/>
                  </a:cubicBezTo>
                  <a:cubicBezTo>
                    <a:pt x="56" y="28"/>
                    <a:pt x="60" y="25"/>
                    <a:pt x="62" y="24"/>
                  </a:cubicBezTo>
                  <a:cubicBezTo>
                    <a:pt x="64" y="24"/>
                    <a:pt x="64" y="22"/>
                    <a:pt x="66" y="22"/>
                  </a:cubicBezTo>
                  <a:cubicBezTo>
                    <a:pt x="68" y="22"/>
                    <a:pt x="67" y="19"/>
                    <a:pt x="67" y="17"/>
                  </a:cubicBezTo>
                  <a:cubicBezTo>
                    <a:pt x="67" y="16"/>
                    <a:pt x="67" y="15"/>
                    <a:pt x="68" y="14"/>
                  </a:cubicBezTo>
                  <a:cubicBezTo>
                    <a:pt x="66" y="13"/>
                    <a:pt x="64" y="12"/>
                    <a:pt x="62" y="10"/>
                  </a:cubicBezTo>
                  <a:cubicBezTo>
                    <a:pt x="59" y="8"/>
                    <a:pt x="54" y="5"/>
                    <a:pt x="51" y="5"/>
                  </a:cubicBezTo>
                  <a:cubicBezTo>
                    <a:pt x="48" y="6"/>
                    <a:pt x="48" y="1"/>
                    <a:pt x="44" y="3"/>
                  </a:cubicBezTo>
                  <a:cubicBezTo>
                    <a:pt x="40" y="4"/>
                    <a:pt x="33" y="3"/>
                    <a:pt x="29" y="3"/>
                  </a:cubicBezTo>
                  <a:cubicBezTo>
                    <a:pt x="26" y="3"/>
                    <a:pt x="16" y="0"/>
                    <a:pt x="13" y="3"/>
                  </a:cubicBezTo>
                  <a:cubicBezTo>
                    <a:pt x="10" y="4"/>
                    <a:pt x="7" y="5"/>
                    <a:pt x="3" y="5"/>
                  </a:cubicBezTo>
                  <a:cubicBezTo>
                    <a:pt x="6" y="9"/>
                    <a:pt x="5" y="14"/>
                    <a:pt x="2" y="17"/>
                  </a:cubicBezTo>
                  <a:cubicBezTo>
                    <a:pt x="0" y="19"/>
                    <a:pt x="1" y="19"/>
                    <a:pt x="3" y="20"/>
                  </a:cubicBezTo>
                  <a:cubicBezTo>
                    <a:pt x="6" y="19"/>
                    <a:pt x="9" y="19"/>
                    <a:pt x="10"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3" name="Freeform 87"/>
            <p:cNvSpPr>
              <a:spLocks/>
            </p:cNvSpPr>
            <p:nvPr userDrawn="1"/>
          </p:nvSpPr>
          <p:spPr bwMode="auto">
            <a:xfrm>
              <a:off x="-2259806" y="3152442"/>
              <a:ext cx="112424" cy="62002"/>
            </a:xfrm>
            <a:custGeom>
              <a:avLst/>
              <a:gdLst>
                <a:gd name="T0" fmla="*/ 48 w 53"/>
                <a:gd name="T1" fmla="*/ 11 h 27"/>
                <a:gd name="T2" fmla="*/ 42 w 53"/>
                <a:gd name="T3" fmla="*/ 8 h 27"/>
                <a:gd name="T4" fmla="*/ 42 w 53"/>
                <a:gd name="T5" fmla="*/ 4 h 27"/>
                <a:gd name="T6" fmla="*/ 35 w 53"/>
                <a:gd name="T7" fmla="*/ 1 h 27"/>
                <a:gd name="T8" fmla="*/ 27 w 53"/>
                <a:gd name="T9" fmla="*/ 1 h 27"/>
                <a:gd name="T10" fmla="*/ 17 w 53"/>
                <a:gd name="T11" fmla="*/ 1 h 27"/>
                <a:gd name="T12" fmla="*/ 15 w 53"/>
                <a:gd name="T13" fmla="*/ 3 h 27"/>
                <a:gd name="T14" fmla="*/ 10 w 53"/>
                <a:gd name="T15" fmla="*/ 8 h 27"/>
                <a:gd name="T16" fmla="*/ 2 w 53"/>
                <a:gd name="T17" fmla="*/ 16 h 27"/>
                <a:gd name="T18" fmla="*/ 4 w 53"/>
                <a:gd name="T19" fmla="*/ 20 h 27"/>
                <a:gd name="T20" fmla="*/ 9 w 53"/>
                <a:gd name="T21" fmla="*/ 20 h 27"/>
                <a:gd name="T22" fmla="*/ 11 w 53"/>
                <a:gd name="T23" fmla="*/ 26 h 27"/>
                <a:gd name="T24" fmla="*/ 11 w 53"/>
                <a:gd name="T25" fmla="*/ 26 h 27"/>
                <a:gd name="T26" fmla="*/ 21 w 53"/>
                <a:gd name="T27" fmla="*/ 25 h 27"/>
                <a:gd name="T28" fmla="*/ 27 w 53"/>
                <a:gd name="T29" fmla="*/ 17 h 27"/>
                <a:gd name="T30" fmla="*/ 33 w 53"/>
                <a:gd name="T31" fmla="*/ 25 h 27"/>
                <a:gd name="T32" fmla="*/ 36 w 53"/>
                <a:gd name="T33" fmla="*/ 21 h 27"/>
                <a:gd name="T34" fmla="*/ 40 w 53"/>
                <a:gd name="T35" fmla="*/ 19 h 27"/>
                <a:gd name="T36" fmla="*/ 46 w 53"/>
                <a:gd name="T37" fmla="*/ 17 h 27"/>
                <a:gd name="T38" fmla="*/ 49 w 53"/>
                <a:gd name="T39" fmla="*/ 16 h 27"/>
                <a:gd name="T40" fmla="*/ 51 w 53"/>
                <a:gd name="T41" fmla="*/ 14 h 27"/>
                <a:gd name="T42" fmla="*/ 53 w 53"/>
                <a:gd name="T43" fmla="*/ 12 h 27"/>
                <a:gd name="T44" fmla="*/ 48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8" y="11"/>
                  </a:moveTo>
                  <a:cubicBezTo>
                    <a:pt x="45" y="12"/>
                    <a:pt x="42" y="9"/>
                    <a:pt x="42" y="8"/>
                  </a:cubicBezTo>
                  <a:cubicBezTo>
                    <a:pt x="42" y="7"/>
                    <a:pt x="41" y="5"/>
                    <a:pt x="42" y="4"/>
                  </a:cubicBezTo>
                  <a:cubicBezTo>
                    <a:pt x="40" y="3"/>
                    <a:pt x="37" y="1"/>
                    <a:pt x="35" y="1"/>
                  </a:cubicBezTo>
                  <a:cubicBezTo>
                    <a:pt x="31" y="0"/>
                    <a:pt x="30" y="0"/>
                    <a:pt x="27" y="1"/>
                  </a:cubicBezTo>
                  <a:cubicBezTo>
                    <a:pt x="25" y="2"/>
                    <a:pt x="20" y="2"/>
                    <a:pt x="17" y="1"/>
                  </a:cubicBezTo>
                  <a:cubicBezTo>
                    <a:pt x="17" y="2"/>
                    <a:pt x="16" y="3"/>
                    <a:pt x="15" y="3"/>
                  </a:cubicBezTo>
                  <a:cubicBezTo>
                    <a:pt x="13" y="3"/>
                    <a:pt x="10" y="5"/>
                    <a:pt x="10" y="8"/>
                  </a:cubicBezTo>
                  <a:cubicBezTo>
                    <a:pt x="9" y="10"/>
                    <a:pt x="4" y="12"/>
                    <a:pt x="2" y="16"/>
                  </a:cubicBezTo>
                  <a:cubicBezTo>
                    <a:pt x="0" y="21"/>
                    <a:pt x="1" y="22"/>
                    <a:pt x="4" y="20"/>
                  </a:cubicBezTo>
                  <a:cubicBezTo>
                    <a:pt x="6" y="17"/>
                    <a:pt x="9" y="18"/>
                    <a:pt x="9" y="20"/>
                  </a:cubicBezTo>
                  <a:cubicBezTo>
                    <a:pt x="9" y="22"/>
                    <a:pt x="12" y="23"/>
                    <a:pt x="11" y="26"/>
                  </a:cubicBezTo>
                  <a:cubicBezTo>
                    <a:pt x="11" y="26"/>
                    <a:pt x="11" y="26"/>
                    <a:pt x="11" y="26"/>
                  </a:cubicBezTo>
                  <a:cubicBezTo>
                    <a:pt x="14" y="25"/>
                    <a:pt x="19" y="25"/>
                    <a:pt x="21" y="25"/>
                  </a:cubicBezTo>
                  <a:cubicBezTo>
                    <a:pt x="23" y="25"/>
                    <a:pt x="26" y="18"/>
                    <a:pt x="27" y="17"/>
                  </a:cubicBezTo>
                  <a:cubicBezTo>
                    <a:pt x="28" y="17"/>
                    <a:pt x="30" y="23"/>
                    <a:pt x="33" y="25"/>
                  </a:cubicBezTo>
                  <a:cubicBezTo>
                    <a:pt x="36" y="27"/>
                    <a:pt x="36" y="23"/>
                    <a:pt x="36" y="21"/>
                  </a:cubicBezTo>
                  <a:cubicBezTo>
                    <a:pt x="36" y="19"/>
                    <a:pt x="39" y="18"/>
                    <a:pt x="40" y="19"/>
                  </a:cubicBezTo>
                  <a:cubicBezTo>
                    <a:pt x="42" y="19"/>
                    <a:pt x="46" y="20"/>
                    <a:pt x="46" y="17"/>
                  </a:cubicBezTo>
                  <a:cubicBezTo>
                    <a:pt x="46" y="15"/>
                    <a:pt x="48" y="16"/>
                    <a:pt x="49" y="16"/>
                  </a:cubicBezTo>
                  <a:cubicBezTo>
                    <a:pt x="51" y="16"/>
                    <a:pt x="51" y="14"/>
                    <a:pt x="51" y="14"/>
                  </a:cubicBezTo>
                  <a:cubicBezTo>
                    <a:pt x="53" y="12"/>
                    <a:pt x="53" y="12"/>
                    <a:pt x="53" y="12"/>
                  </a:cubicBezTo>
                  <a:cubicBezTo>
                    <a:pt x="51" y="11"/>
                    <a:pt x="49" y="10"/>
                    <a:pt x="4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4" name="Freeform 88"/>
            <p:cNvSpPr>
              <a:spLocks/>
            </p:cNvSpPr>
            <p:nvPr userDrawn="1"/>
          </p:nvSpPr>
          <p:spPr bwMode="auto">
            <a:xfrm>
              <a:off x="-2263162" y="2911728"/>
              <a:ext cx="224846" cy="255303"/>
            </a:xfrm>
            <a:custGeom>
              <a:avLst/>
              <a:gdLst>
                <a:gd name="T0" fmla="*/ 14 w 105"/>
                <a:gd name="T1" fmla="*/ 28 h 109"/>
                <a:gd name="T2" fmla="*/ 8 w 105"/>
                <a:gd name="T3" fmla="*/ 33 h 109"/>
                <a:gd name="T4" fmla="*/ 12 w 105"/>
                <a:gd name="T5" fmla="*/ 39 h 109"/>
                <a:gd name="T6" fmla="*/ 9 w 105"/>
                <a:gd name="T7" fmla="*/ 42 h 109"/>
                <a:gd name="T8" fmla="*/ 3 w 105"/>
                <a:gd name="T9" fmla="*/ 45 h 109"/>
                <a:gd name="T10" fmla="*/ 2 w 105"/>
                <a:gd name="T11" fmla="*/ 50 h 109"/>
                <a:gd name="T12" fmla="*/ 1 w 105"/>
                <a:gd name="T13" fmla="*/ 59 h 109"/>
                <a:gd name="T14" fmla="*/ 4 w 105"/>
                <a:gd name="T15" fmla="*/ 66 h 109"/>
                <a:gd name="T16" fmla="*/ 1 w 105"/>
                <a:gd name="T17" fmla="*/ 70 h 109"/>
                <a:gd name="T18" fmla="*/ 5 w 105"/>
                <a:gd name="T19" fmla="*/ 79 h 109"/>
                <a:gd name="T20" fmla="*/ 8 w 105"/>
                <a:gd name="T21" fmla="*/ 80 h 109"/>
                <a:gd name="T22" fmla="*/ 15 w 105"/>
                <a:gd name="T23" fmla="*/ 84 h 109"/>
                <a:gd name="T24" fmla="*/ 21 w 105"/>
                <a:gd name="T25" fmla="*/ 85 h 109"/>
                <a:gd name="T26" fmla="*/ 24 w 105"/>
                <a:gd name="T27" fmla="*/ 89 h 109"/>
                <a:gd name="T28" fmla="*/ 19 w 105"/>
                <a:gd name="T29" fmla="*/ 98 h 109"/>
                <a:gd name="T30" fmla="*/ 18 w 105"/>
                <a:gd name="T31" fmla="*/ 104 h 109"/>
                <a:gd name="T32" fmla="*/ 28 w 105"/>
                <a:gd name="T33" fmla="*/ 104 h 109"/>
                <a:gd name="T34" fmla="*/ 36 w 105"/>
                <a:gd name="T35" fmla="*/ 104 h 109"/>
                <a:gd name="T36" fmla="*/ 43 w 105"/>
                <a:gd name="T37" fmla="*/ 107 h 109"/>
                <a:gd name="T38" fmla="*/ 44 w 105"/>
                <a:gd name="T39" fmla="*/ 105 h 109"/>
                <a:gd name="T40" fmla="*/ 51 w 105"/>
                <a:gd name="T41" fmla="*/ 107 h 109"/>
                <a:gd name="T42" fmla="*/ 58 w 105"/>
                <a:gd name="T43" fmla="*/ 106 h 109"/>
                <a:gd name="T44" fmla="*/ 64 w 105"/>
                <a:gd name="T45" fmla="*/ 106 h 109"/>
                <a:gd name="T46" fmla="*/ 76 w 105"/>
                <a:gd name="T47" fmla="*/ 103 h 109"/>
                <a:gd name="T48" fmla="*/ 81 w 105"/>
                <a:gd name="T49" fmla="*/ 100 h 109"/>
                <a:gd name="T50" fmla="*/ 86 w 105"/>
                <a:gd name="T51" fmla="*/ 94 h 109"/>
                <a:gd name="T52" fmla="*/ 92 w 105"/>
                <a:gd name="T53" fmla="*/ 89 h 109"/>
                <a:gd name="T54" fmla="*/ 80 w 105"/>
                <a:gd name="T55" fmla="*/ 80 h 109"/>
                <a:gd name="T56" fmla="*/ 76 w 105"/>
                <a:gd name="T57" fmla="*/ 71 h 109"/>
                <a:gd name="T58" fmla="*/ 75 w 105"/>
                <a:gd name="T59" fmla="*/ 66 h 109"/>
                <a:gd name="T60" fmla="*/ 87 w 105"/>
                <a:gd name="T61" fmla="*/ 61 h 109"/>
                <a:gd name="T62" fmla="*/ 97 w 105"/>
                <a:gd name="T63" fmla="*/ 57 h 109"/>
                <a:gd name="T64" fmla="*/ 103 w 105"/>
                <a:gd name="T65" fmla="*/ 57 h 109"/>
                <a:gd name="T66" fmla="*/ 103 w 105"/>
                <a:gd name="T67" fmla="*/ 51 h 109"/>
                <a:gd name="T68" fmla="*/ 100 w 105"/>
                <a:gd name="T69" fmla="*/ 42 h 109"/>
                <a:gd name="T70" fmla="*/ 99 w 105"/>
                <a:gd name="T71" fmla="*/ 37 h 109"/>
                <a:gd name="T72" fmla="*/ 96 w 105"/>
                <a:gd name="T73" fmla="*/ 31 h 109"/>
                <a:gd name="T74" fmla="*/ 96 w 105"/>
                <a:gd name="T75" fmla="*/ 27 h 109"/>
                <a:gd name="T76" fmla="*/ 96 w 105"/>
                <a:gd name="T77" fmla="*/ 16 h 109"/>
                <a:gd name="T78" fmla="*/ 96 w 105"/>
                <a:gd name="T79" fmla="*/ 14 h 109"/>
                <a:gd name="T80" fmla="*/ 95 w 105"/>
                <a:gd name="T81" fmla="*/ 13 h 109"/>
                <a:gd name="T82" fmla="*/ 88 w 105"/>
                <a:gd name="T83" fmla="*/ 10 h 109"/>
                <a:gd name="T84" fmla="*/ 89 w 105"/>
                <a:gd name="T85" fmla="*/ 3 h 109"/>
                <a:gd name="T86" fmla="*/ 79 w 105"/>
                <a:gd name="T87" fmla="*/ 6 h 109"/>
                <a:gd name="T88" fmla="*/ 66 w 105"/>
                <a:gd name="T89" fmla="*/ 13 h 109"/>
                <a:gd name="T90" fmla="*/ 59 w 105"/>
                <a:gd name="T91" fmla="*/ 9 h 109"/>
                <a:gd name="T92" fmla="*/ 55 w 105"/>
                <a:gd name="T93" fmla="*/ 7 h 109"/>
                <a:gd name="T94" fmla="*/ 47 w 105"/>
                <a:gd name="T95" fmla="*/ 3 h 109"/>
                <a:gd name="T96" fmla="*/ 46 w 105"/>
                <a:gd name="T97" fmla="*/ 1 h 109"/>
                <a:gd name="T98" fmla="*/ 42 w 105"/>
                <a:gd name="T99" fmla="*/ 1 h 109"/>
                <a:gd name="T100" fmla="*/ 31 w 105"/>
                <a:gd name="T101" fmla="*/ 0 h 109"/>
                <a:gd name="T102" fmla="*/ 33 w 105"/>
                <a:gd name="T103" fmla="*/ 5 h 109"/>
                <a:gd name="T104" fmla="*/ 36 w 105"/>
                <a:gd name="T105" fmla="*/ 14 h 109"/>
                <a:gd name="T106" fmla="*/ 31 w 105"/>
                <a:gd name="T107" fmla="*/ 18 h 109"/>
                <a:gd name="T108" fmla="*/ 23 w 105"/>
                <a:gd name="T109" fmla="*/ 17 h 109"/>
                <a:gd name="T110" fmla="*/ 14 w 105"/>
                <a:gd name="T111" fmla="*/ 18 h 109"/>
                <a:gd name="T112" fmla="*/ 13 w 105"/>
                <a:gd name="T113" fmla="*/ 21 h 109"/>
                <a:gd name="T114" fmla="*/ 14 w 105"/>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 h="109">
                  <a:moveTo>
                    <a:pt x="14" y="28"/>
                  </a:moveTo>
                  <a:cubicBezTo>
                    <a:pt x="11" y="32"/>
                    <a:pt x="7" y="32"/>
                    <a:pt x="8" y="33"/>
                  </a:cubicBezTo>
                  <a:cubicBezTo>
                    <a:pt x="9" y="34"/>
                    <a:pt x="13" y="37"/>
                    <a:pt x="12" y="39"/>
                  </a:cubicBezTo>
                  <a:cubicBezTo>
                    <a:pt x="11" y="41"/>
                    <a:pt x="9" y="40"/>
                    <a:pt x="9" y="42"/>
                  </a:cubicBezTo>
                  <a:cubicBezTo>
                    <a:pt x="9" y="45"/>
                    <a:pt x="4" y="45"/>
                    <a:pt x="3" y="45"/>
                  </a:cubicBezTo>
                  <a:cubicBezTo>
                    <a:pt x="1" y="45"/>
                    <a:pt x="3" y="48"/>
                    <a:pt x="2" y="50"/>
                  </a:cubicBezTo>
                  <a:cubicBezTo>
                    <a:pt x="1" y="53"/>
                    <a:pt x="1" y="57"/>
                    <a:pt x="1" y="59"/>
                  </a:cubicBezTo>
                  <a:cubicBezTo>
                    <a:pt x="0" y="61"/>
                    <a:pt x="4" y="64"/>
                    <a:pt x="4" y="66"/>
                  </a:cubicBezTo>
                  <a:cubicBezTo>
                    <a:pt x="3" y="67"/>
                    <a:pt x="1" y="69"/>
                    <a:pt x="1" y="70"/>
                  </a:cubicBezTo>
                  <a:cubicBezTo>
                    <a:pt x="2" y="71"/>
                    <a:pt x="5" y="73"/>
                    <a:pt x="5" y="79"/>
                  </a:cubicBezTo>
                  <a:cubicBezTo>
                    <a:pt x="6" y="79"/>
                    <a:pt x="7" y="80"/>
                    <a:pt x="8" y="80"/>
                  </a:cubicBezTo>
                  <a:cubicBezTo>
                    <a:pt x="9" y="82"/>
                    <a:pt x="12" y="84"/>
                    <a:pt x="15" y="84"/>
                  </a:cubicBezTo>
                  <a:cubicBezTo>
                    <a:pt x="19" y="84"/>
                    <a:pt x="20" y="86"/>
                    <a:pt x="21" y="85"/>
                  </a:cubicBezTo>
                  <a:cubicBezTo>
                    <a:pt x="23" y="85"/>
                    <a:pt x="27" y="86"/>
                    <a:pt x="24" y="89"/>
                  </a:cubicBezTo>
                  <a:cubicBezTo>
                    <a:pt x="20" y="92"/>
                    <a:pt x="20" y="95"/>
                    <a:pt x="19" y="98"/>
                  </a:cubicBezTo>
                  <a:cubicBezTo>
                    <a:pt x="19" y="100"/>
                    <a:pt x="19" y="103"/>
                    <a:pt x="18" y="104"/>
                  </a:cubicBezTo>
                  <a:cubicBezTo>
                    <a:pt x="21" y="105"/>
                    <a:pt x="26" y="105"/>
                    <a:pt x="28" y="104"/>
                  </a:cubicBezTo>
                  <a:cubicBezTo>
                    <a:pt x="31" y="103"/>
                    <a:pt x="32" y="103"/>
                    <a:pt x="36" y="104"/>
                  </a:cubicBezTo>
                  <a:cubicBezTo>
                    <a:pt x="38" y="104"/>
                    <a:pt x="41" y="106"/>
                    <a:pt x="43" y="107"/>
                  </a:cubicBezTo>
                  <a:cubicBezTo>
                    <a:pt x="43" y="106"/>
                    <a:pt x="43" y="105"/>
                    <a:pt x="44" y="105"/>
                  </a:cubicBezTo>
                  <a:cubicBezTo>
                    <a:pt x="46" y="105"/>
                    <a:pt x="49" y="109"/>
                    <a:pt x="51" y="107"/>
                  </a:cubicBezTo>
                  <a:cubicBezTo>
                    <a:pt x="52" y="105"/>
                    <a:pt x="56" y="105"/>
                    <a:pt x="58" y="106"/>
                  </a:cubicBezTo>
                  <a:cubicBezTo>
                    <a:pt x="59" y="107"/>
                    <a:pt x="62" y="107"/>
                    <a:pt x="64" y="106"/>
                  </a:cubicBezTo>
                  <a:cubicBezTo>
                    <a:pt x="66" y="104"/>
                    <a:pt x="74" y="103"/>
                    <a:pt x="76" y="103"/>
                  </a:cubicBezTo>
                  <a:cubicBezTo>
                    <a:pt x="78" y="104"/>
                    <a:pt x="83" y="106"/>
                    <a:pt x="81" y="100"/>
                  </a:cubicBezTo>
                  <a:cubicBezTo>
                    <a:pt x="79" y="95"/>
                    <a:pt x="85" y="96"/>
                    <a:pt x="86" y="94"/>
                  </a:cubicBezTo>
                  <a:cubicBezTo>
                    <a:pt x="86" y="91"/>
                    <a:pt x="93" y="90"/>
                    <a:pt x="92" y="89"/>
                  </a:cubicBezTo>
                  <a:cubicBezTo>
                    <a:pt x="91" y="87"/>
                    <a:pt x="82" y="82"/>
                    <a:pt x="80" y="80"/>
                  </a:cubicBezTo>
                  <a:cubicBezTo>
                    <a:pt x="77" y="79"/>
                    <a:pt x="77" y="73"/>
                    <a:pt x="76" y="71"/>
                  </a:cubicBezTo>
                  <a:cubicBezTo>
                    <a:pt x="75" y="69"/>
                    <a:pt x="72" y="66"/>
                    <a:pt x="75" y="66"/>
                  </a:cubicBezTo>
                  <a:cubicBezTo>
                    <a:pt x="79" y="65"/>
                    <a:pt x="84" y="64"/>
                    <a:pt x="87" y="61"/>
                  </a:cubicBezTo>
                  <a:cubicBezTo>
                    <a:pt x="90" y="59"/>
                    <a:pt x="95" y="59"/>
                    <a:pt x="97" y="57"/>
                  </a:cubicBezTo>
                  <a:cubicBezTo>
                    <a:pt x="98" y="56"/>
                    <a:pt x="102" y="58"/>
                    <a:pt x="103" y="57"/>
                  </a:cubicBezTo>
                  <a:cubicBezTo>
                    <a:pt x="104" y="55"/>
                    <a:pt x="105" y="53"/>
                    <a:pt x="103" y="51"/>
                  </a:cubicBezTo>
                  <a:cubicBezTo>
                    <a:pt x="102" y="49"/>
                    <a:pt x="101" y="46"/>
                    <a:pt x="100" y="42"/>
                  </a:cubicBezTo>
                  <a:cubicBezTo>
                    <a:pt x="100" y="38"/>
                    <a:pt x="99" y="38"/>
                    <a:pt x="99" y="37"/>
                  </a:cubicBezTo>
                  <a:cubicBezTo>
                    <a:pt x="99" y="35"/>
                    <a:pt x="98" y="32"/>
                    <a:pt x="96" y="31"/>
                  </a:cubicBezTo>
                  <a:cubicBezTo>
                    <a:pt x="95" y="30"/>
                    <a:pt x="94" y="30"/>
                    <a:pt x="96" y="27"/>
                  </a:cubicBezTo>
                  <a:cubicBezTo>
                    <a:pt x="97" y="24"/>
                    <a:pt x="97" y="18"/>
                    <a:pt x="96" y="16"/>
                  </a:cubicBezTo>
                  <a:cubicBezTo>
                    <a:pt x="96" y="15"/>
                    <a:pt x="96" y="15"/>
                    <a:pt x="96" y="14"/>
                  </a:cubicBezTo>
                  <a:cubicBezTo>
                    <a:pt x="95" y="14"/>
                    <a:pt x="95" y="14"/>
                    <a:pt x="95" y="13"/>
                  </a:cubicBezTo>
                  <a:cubicBezTo>
                    <a:pt x="94" y="11"/>
                    <a:pt x="92" y="10"/>
                    <a:pt x="88" y="10"/>
                  </a:cubicBezTo>
                  <a:cubicBezTo>
                    <a:pt x="83" y="10"/>
                    <a:pt x="91" y="5"/>
                    <a:pt x="89" y="3"/>
                  </a:cubicBezTo>
                  <a:cubicBezTo>
                    <a:pt x="87" y="1"/>
                    <a:pt x="83" y="7"/>
                    <a:pt x="79" y="6"/>
                  </a:cubicBezTo>
                  <a:cubicBezTo>
                    <a:pt x="74" y="5"/>
                    <a:pt x="69" y="10"/>
                    <a:pt x="66" y="13"/>
                  </a:cubicBezTo>
                  <a:cubicBezTo>
                    <a:pt x="62" y="15"/>
                    <a:pt x="57" y="12"/>
                    <a:pt x="59" y="9"/>
                  </a:cubicBezTo>
                  <a:cubicBezTo>
                    <a:pt x="62" y="5"/>
                    <a:pt x="59" y="5"/>
                    <a:pt x="55" y="7"/>
                  </a:cubicBezTo>
                  <a:cubicBezTo>
                    <a:pt x="51" y="8"/>
                    <a:pt x="46" y="7"/>
                    <a:pt x="47" y="3"/>
                  </a:cubicBezTo>
                  <a:cubicBezTo>
                    <a:pt x="47" y="2"/>
                    <a:pt x="47" y="1"/>
                    <a:pt x="46" y="1"/>
                  </a:cubicBezTo>
                  <a:cubicBezTo>
                    <a:pt x="44" y="1"/>
                    <a:pt x="42" y="1"/>
                    <a:pt x="42" y="1"/>
                  </a:cubicBezTo>
                  <a:cubicBezTo>
                    <a:pt x="40" y="0"/>
                    <a:pt x="36" y="0"/>
                    <a:pt x="31" y="0"/>
                  </a:cubicBezTo>
                  <a:cubicBezTo>
                    <a:pt x="32" y="1"/>
                    <a:pt x="34" y="3"/>
                    <a:pt x="33" y="5"/>
                  </a:cubicBezTo>
                  <a:cubicBezTo>
                    <a:pt x="32" y="7"/>
                    <a:pt x="34" y="10"/>
                    <a:pt x="36" y="14"/>
                  </a:cubicBezTo>
                  <a:cubicBezTo>
                    <a:pt x="38" y="18"/>
                    <a:pt x="31" y="16"/>
                    <a:pt x="31" y="18"/>
                  </a:cubicBezTo>
                  <a:cubicBezTo>
                    <a:pt x="31" y="21"/>
                    <a:pt x="25" y="18"/>
                    <a:pt x="23" y="17"/>
                  </a:cubicBezTo>
                  <a:cubicBezTo>
                    <a:pt x="21" y="16"/>
                    <a:pt x="14" y="17"/>
                    <a:pt x="14" y="18"/>
                  </a:cubicBezTo>
                  <a:cubicBezTo>
                    <a:pt x="14" y="19"/>
                    <a:pt x="14" y="20"/>
                    <a:pt x="13" y="21"/>
                  </a:cubicBezTo>
                  <a:cubicBezTo>
                    <a:pt x="14" y="24"/>
                    <a:pt x="15" y="27"/>
                    <a:pt x="14"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5" name="Freeform 89"/>
            <p:cNvSpPr>
              <a:spLocks/>
            </p:cNvSpPr>
            <p:nvPr userDrawn="1"/>
          </p:nvSpPr>
          <p:spPr bwMode="auto">
            <a:xfrm>
              <a:off x="-1895688" y="2299002"/>
              <a:ext cx="260084" cy="421250"/>
            </a:xfrm>
            <a:custGeom>
              <a:avLst/>
              <a:gdLst>
                <a:gd name="T0" fmla="*/ 104 w 122"/>
                <a:gd name="T1" fmla="*/ 152 h 181"/>
                <a:gd name="T2" fmla="*/ 121 w 122"/>
                <a:gd name="T3" fmla="*/ 137 h 181"/>
                <a:gd name="T4" fmla="*/ 118 w 122"/>
                <a:gd name="T5" fmla="*/ 128 h 181"/>
                <a:gd name="T6" fmla="*/ 103 w 122"/>
                <a:gd name="T7" fmla="*/ 118 h 181"/>
                <a:gd name="T8" fmla="*/ 110 w 122"/>
                <a:gd name="T9" fmla="*/ 111 h 181"/>
                <a:gd name="T10" fmla="*/ 104 w 122"/>
                <a:gd name="T11" fmla="*/ 106 h 181"/>
                <a:gd name="T12" fmla="*/ 106 w 122"/>
                <a:gd name="T13" fmla="*/ 100 h 181"/>
                <a:gd name="T14" fmla="*/ 100 w 122"/>
                <a:gd name="T15" fmla="*/ 97 h 181"/>
                <a:gd name="T16" fmla="*/ 103 w 122"/>
                <a:gd name="T17" fmla="*/ 94 h 181"/>
                <a:gd name="T18" fmla="*/ 101 w 122"/>
                <a:gd name="T19" fmla="*/ 85 h 181"/>
                <a:gd name="T20" fmla="*/ 105 w 122"/>
                <a:gd name="T21" fmla="*/ 79 h 181"/>
                <a:gd name="T22" fmla="*/ 94 w 122"/>
                <a:gd name="T23" fmla="*/ 63 h 181"/>
                <a:gd name="T24" fmla="*/ 97 w 122"/>
                <a:gd name="T25" fmla="*/ 56 h 181"/>
                <a:gd name="T26" fmla="*/ 104 w 122"/>
                <a:gd name="T27" fmla="*/ 48 h 181"/>
                <a:gd name="T28" fmla="*/ 96 w 122"/>
                <a:gd name="T29" fmla="*/ 40 h 181"/>
                <a:gd name="T30" fmla="*/ 89 w 122"/>
                <a:gd name="T31" fmla="*/ 36 h 181"/>
                <a:gd name="T32" fmla="*/ 87 w 122"/>
                <a:gd name="T33" fmla="*/ 30 h 181"/>
                <a:gd name="T34" fmla="*/ 89 w 122"/>
                <a:gd name="T35" fmla="*/ 25 h 181"/>
                <a:gd name="T36" fmla="*/ 93 w 122"/>
                <a:gd name="T37" fmla="*/ 21 h 181"/>
                <a:gd name="T38" fmla="*/ 96 w 122"/>
                <a:gd name="T39" fmla="*/ 17 h 181"/>
                <a:gd name="T40" fmla="*/ 96 w 122"/>
                <a:gd name="T41" fmla="*/ 11 h 181"/>
                <a:gd name="T42" fmla="*/ 84 w 122"/>
                <a:gd name="T43" fmla="*/ 4 h 181"/>
                <a:gd name="T44" fmla="*/ 74 w 122"/>
                <a:gd name="T45" fmla="*/ 4 h 181"/>
                <a:gd name="T46" fmla="*/ 63 w 122"/>
                <a:gd name="T47" fmla="*/ 6 h 181"/>
                <a:gd name="T48" fmla="*/ 56 w 122"/>
                <a:gd name="T49" fmla="*/ 13 h 181"/>
                <a:gd name="T50" fmla="*/ 53 w 122"/>
                <a:gd name="T51" fmla="*/ 23 h 181"/>
                <a:gd name="T52" fmla="*/ 48 w 122"/>
                <a:gd name="T53" fmla="*/ 29 h 181"/>
                <a:gd name="T54" fmla="*/ 42 w 122"/>
                <a:gd name="T55" fmla="*/ 27 h 181"/>
                <a:gd name="T56" fmla="*/ 33 w 122"/>
                <a:gd name="T57" fmla="*/ 27 h 181"/>
                <a:gd name="T58" fmla="*/ 20 w 122"/>
                <a:gd name="T59" fmla="*/ 26 h 181"/>
                <a:gd name="T60" fmla="*/ 7 w 122"/>
                <a:gd name="T61" fmla="*/ 18 h 181"/>
                <a:gd name="T62" fmla="*/ 0 w 122"/>
                <a:gd name="T63" fmla="*/ 23 h 181"/>
                <a:gd name="T64" fmla="*/ 12 w 122"/>
                <a:gd name="T65" fmla="*/ 31 h 181"/>
                <a:gd name="T66" fmla="*/ 29 w 122"/>
                <a:gd name="T67" fmla="*/ 41 h 181"/>
                <a:gd name="T68" fmla="*/ 30 w 122"/>
                <a:gd name="T69" fmla="*/ 51 h 181"/>
                <a:gd name="T70" fmla="*/ 32 w 122"/>
                <a:gd name="T71" fmla="*/ 61 h 181"/>
                <a:gd name="T72" fmla="*/ 32 w 122"/>
                <a:gd name="T73" fmla="*/ 70 h 181"/>
                <a:gd name="T74" fmla="*/ 34 w 122"/>
                <a:gd name="T75" fmla="*/ 76 h 181"/>
                <a:gd name="T76" fmla="*/ 36 w 122"/>
                <a:gd name="T77" fmla="*/ 81 h 181"/>
                <a:gd name="T78" fmla="*/ 45 w 122"/>
                <a:gd name="T79" fmla="*/ 84 h 181"/>
                <a:gd name="T80" fmla="*/ 49 w 122"/>
                <a:gd name="T81" fmla="*/ 93 h 181"/>
                <a:gd name="T82" fmla="*/ 47 w 122"/>
                <a:gd name="T83" fmla="*/ 97 h 181"/>
                <a:gd name="T84" fmla="*/ 41 w 122"/>
                <a:gd name="T85" fmla="*/ 101 h 181"/>
                <a:gd name="T86" fmla="*/ 29 w 122"/>
                <a:gd name="T87" fmla="*/ 112 h 181"/>
                <a:gd name="T88" fmla="*/ 22 w 122"/>
                <a:gd name="T89" fmla="*/ 117 h 181"/>
                <a:gd name="T90" fmla="*/ 16 w 122"/>
                <a:gd name="T91" fmla="*/ 123 h 181"/>
                <a:gd name="T92" fmla="*/ 8 w 122"/>
                <a:gd name="T93" fmla="*/ 127 h 181"/>
                <a:gd name="T94" fmla="*/ 2 w 122"/>
                <a:gd name="T95" fmla="*/ 134 h 181"/>
                <a:gd name="T96" fmla="*/ 3 w 122"/>
                <a:gd name="T97" fmla="*/ 140 h 181"/>
                <a:gd name="T98" fmla="*/ 4 w 122"/>
                <a:gd name="T99" fmla="*/ 147 h 181"/>
                <a:gd name="T100" fmla="*/ 6 w 122"/>
                <a:gd name="T101" fmla="*/ 160 h 181"/>
                <a:gd name="T102" fmla="*/ 3 w 122"/>
                <a:gd name="T103" fmla="*/ 171 h 181"/>
                <a:gd name="T104" fmla="*/ 14 w 122"/>
                <a:gd name="T105" fmla="*/ 175 h 181"/>
                <a:gd name="T106" fmla="*/ 21 w 122"/>
                <a:gd name="T107" fmla="*/ 178 h 181"/>
                <a:gd name="T108" fmla="*/ 34 w 122"/>
                <a:gd name="T109" fmla="*/ 181 h 181"/>
                <a:gd name="T110" fmla="*/ 70 w 122"/>
                <a:gd name="T111" fmla="*/ 173 h 181"/>
                <a:gd name="T112" fmla="*/ 80 w 122"/>
                <a:gd name="T113" fmla="*/ 172 h 181"/>
                <a:gd name="T114" fmla="*/ 86 w 122"/>
                <a:gd name="T115" fmla="*/ 165 h 181"/>
                <a:gd name="T116" fmla="*/ 104 w 122"/>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81">
                  <a:moveTo>
                    <a:pt x="104" y="152"/>
                  </a:moveTo>
                  <a:cubicBezTo>
                    <a:pt x="107" y="146"/>
                    <a:pt x="119" y="142"/>
                    <a:pt x="121" y="137"/>
                  </a:cubicBezTo>
                  <a:cubicBezTo>
                    <a:pt x="122" y="134"/>
                    <a:pt x="122" y="133"/>
                    <a:pt x="118" y="128"/>
                  </a:cubicBezTo>
                  <a:cubicBezTo>
                    <a:pt x="113" y="123"/>
                    <a:pt x="103" y="120"/>
                    <a:pt x="103" y="118"/>
                  </a:cubicBezTo>
                  <a:cubicBezTo>
                    <a:pt x="103" y="115"/>
                    <a:pt x="111" y="115"/>
                    <a:pt x="110" y="111"/>
                  </a:cubicBezTo>
                  <a:cubicBezTo>
                    <a:pt x="110" y="108"/>
                    <a:pt x="106" y="108"/>
                    <a:pt x="104" y="106"/>
                  </a:cubicBezTo>
                  <a:cubicBezTo>
                    <a:pt x="102" y="103"/>
                    <a:pt x="106" y="102"/>
                    <a:pt x="106" y="100"/>
                  </a:cubicBezTo>
                  <a:cubicBezTo>
                    <a:pt x="105" y="99"/>
                    <a:pt x="100" y="98"/>
                    <a:pt x="100" y="97"/>
                  </a:cubicBezTo>
                  <a:cubicBezTo>
                    <a:pt x="100" y="95"/>
                    <a:pt x="103" y="96"/>
                    <a:pt x="103" y="94"/>
                  </a:cubicBezTo>
                  <a:cubicBezTo>
                    <a:pt x="102" y="92"/>
                    <a:pt x="99" y="88"/>
                    <a:pt x="101" y="85"/>
                  </a:cubicBezTo>
                  <a:cubicBezTo>
                    <a:pt x="103" y="82"/>
                    <a:pt x="109" y="85"/>
                    <a:pt x="105" y="79"/>
                  </a:cubicBezTo>
                  <a:cubicBezTo>
                    <a:pt x="101" y="72"/>
                    <a:pt x="95" y="64"/>
                    <a:pt x="94" y="63"/>
                  </a:cubicBezTo>
                  <a:cubicBezTo>
                    <a:pt x="92" y="61"/>
                    <a:pt x="95" y="57"/>
                    <a:pt x="97" y="56"/>
                  </a:cubicBezTo>
                  <a:cubicBezTo>
                    <a:pt x="99" y="55"/>
                    <a:pt x="104" y="50"/>
                    <a:pt x="104" y="48"/>
                  </a:cubicBezTo>
                  <a:cubicBezTo>
                    <a:pt x="104" y="46"/>
                    <a:pt x="98" y="41"/>
                    <a:pt x="96" y="40"/>
                  </a:cubicBezTo>
                  <a:cubicBezTo>
                    <a:pt x="94" y="39"/>
                    <a:pt x="91" y="40"/>
                    <a:pt x="89" y="36"/>
                  </a:cubicBezTo>
                  <a:cubicBezTo>
                    <a:pt x="87" y="33"/>
                    <a:pt x="85" y="32"/>
                    <a:pt x="87" y="30"/>
                  </a:cubicBezTo>
                  <a:cubicBezTo>
                    <a:pt x="89" y="28"/>
                    <a:pt x="89" y="26"/>
                    <a:pt x="89" y="25"/>
                  </a:cubicBezTo>
                  <a:cubicBezTo>
                    <a:pt x="89" y="23"/>
                    <a:pt x="93" y="24"/>
                    <a:pt x="93" y="21"/>
                  </a:cubicBezTo>
                  <a:cubicBezTo>
                    <a:pt x="94" y="20"/>
                    <a:pt x="95" y="19"/>
                    <a:pt x="96" y="17"/>
                  </a:cubicBezTo>
                  <a:cubicBezTo>
                    <a:pt x="96" y="15"/>
                    <a:pt x="96" y="13"/>
                    <a:pt x="96" y="11"/>
                  </a:cubicBezTo>
                  <a:cubicBezTo>
                    <a:pt x="95" y="8"/>
                    <a:pt x="86" y="7"/>
                    <a:pt x="84" y="4"/>
                  </a:cubicBezTo>
                  <a:cubicBezTo>
                    <a:pt x="82" y="0"/>
                    <a:pt x="76" y="2"/>
                    <a:pt x="74" y="4"/>
                  </a:cubicBezTo>
                  <a:cubicBezTo>
                    <a:pt x="73" y="6"/>
                    <a:pt x="63" y="3"/>
                    <a:pt x="63" y="6"/>
                  </a:cubicBezTo>
                  <a:cubicBezTo>
                    <a:pt x="63" y="9"/>
                    <a:pt x="56" y="10"/>
                    <a:pt x="56" y="13"/>
                  </a:cubicBezTo>
                  <a:cubicBezTo>
                    <a:pt x="56" y="17"/>
                    <a:pt x="59" y="23"/>
                    <a:pt x="53" y="23"/>
                  </a:cubicBezTo>
                  <a:cubicBezTo>
                    <a:pt x="48" y="22"/>
                    <a:pt x="52" y="25"/>
                    <a:pt x="48" y="29"/>
                  </a:cubicBezTo>
                  <a:cubicBezTo>
                    <a:pt x="45" y="33"/>
                    <a:pt x="45" y="26"/>
                    <a:pt x="42" y="27"/>
                  </a:cubicBezTo>
                  <a:cubicBezTo>
                    <a:pt x="38" y="28"/>
                    <a:pt x="35" y="24"/>
                    <a:pt x="33" y="27"/>
                  </a:cubicBezTo>
                  <a:cubicBezTo>
                    <a:pt x="31" y="29"/>
                    <a:pt x="26" y="27"/>
                    <a:pt x="20" y="26"/>
                  </a:cubicBezTo>
                  <a:cubicBezTo>
                    <a:pt x="15" y="25"/>
                    <a:pt x="12" y="18"/>
                    <a:pt x="7" y="18"/>
                  </a:cubicBezTo>
                  <a:cubicBezTo>
                    <a:pt x="4" y="17"/>
                    <a:pt x="1" y="19"/>
                    <a:pt x="0" y="23"/>
                  </a:cubicBezTo>
                  <a:cubicBezTo>
                    <a:pt x="4" y="25"/>
                    <a:pt x="7" y="29"/>
                    <a:pt x="12" y="31"/>
                  </a:cubicBezTo>
                  <a:cubicBezTo>
                    <a:pt x="18" y="34"/>
                    <a:pt x="30" y="37"/>
                    <a:pt x="29" y="41"/>
                  </a:cubicBezTo>
                  <a:cubicBezTo>
                    <a:pt x="28" y="44"/>
                    <a:pt x="27" y="49"/>
                    <a:pt x="30" y="51"/>
                  </a:cubicBezTo>
                  <a:cubicBezTo>
                    <a:pt x="32" y="52"/>
                    <a:pt x="29" y="59"/>
                    <a:pt x="32" y="61"/>
                  </a:cubicBezTo>
                  <a:cubicBezTo>
                    <a:pt x="36" y="62"/>
                    <a:pt x="35" y="70"/>
                    <a:pt x="32" y="70"/>
                  </a:cubicBezTo>
                  <a:cubicBezTo>
                    <a:pt x="29" y="70"/>
                    <a:pt x="32" y="74"/>
                    <a:pt x="34" y="76"/>
                  </a:cubicBezTo>
                  <a:cubicBezTo>
                    <a:pt x="35" y="76"/>
                    <a:pt x="35" y="78"/>
                    <a:pt x="36" y="81"/>
                  </a:cubicBezTo>
                  <a:cubicBezTo>
                    <a:pt x="39" y="82"/>
                    <a:pt x="42" y="83"/>
                    <a:pt x="45" y="84"/>
                  </a:cubicBezTo>
                  <a:cubicBezTo>
                    <a:pt x="50" y="86"/>
                    <a:pt x="49" y="89"/>
                    <a:pt x="49" y="93"/>
                  </a:cubicBezTo>
                  <a:cubicBezTo>
                    <a:pt x="49" y="96"/>
                    <a:pt x="49" y="98"/>
                    <a:pt x="47" y="97"/>
                  </a:cubicBezTo>
                  <a:cubicBezTo>
                    <a:pt x="45" y="95"/>
                    <a:pt x="42" y="97"/>
                    <a:pt x="41" y="101"/>
                  </a:cubicBezTo>
                  <a:cubicBezTo>
                    <a:pt x="39" y="106"/>
                    <a:pt x="33" y="112"/>
                    <a:pt x="29" y="112"/>
                  </a:cubicBezTo>
                  <a:cubicBezTo>
                    <a:pt x="25" y="113"/>
                    <a:pt x="25" y="116"/>
                    <a:pt x="22" y="117"/>
                  </a:cubicBezTo>
                  <a:cubicBezTo>
                    <a:pt x="19" y="118"/>
                    <a:pt x="16" y="120"/>
                    <a:pt x="16" y="123"/>
                  </a:cubicBezTo>
                  <a:cubicBezTo>
                    <a:pt x="16" y="126"/>
                    <a:pt x="11" y="127"/>
                    <a:pt x="8" y="127"/>
                  </a:cubicBezTo>
                  <a:cubicBezTo>
                    <a:pt x="4" y="127"/>
                    <a:pt x="5" y="132"/>
                    <a:pt x="2" y="134"/>
                  </a:cubicBezTo>
                  <a:cubicBezTo>
                    <a:pt x="0" y="135"/>
                    <a:pt x="0" y="137"/>
                    <a:pt x="3" y="140"/>
                  </a:cubicBezTo>
                  <a:cubicBezTo>
                    <a:pt x="5" y="143"/>
                    <a:pt x="3" y="145"/>
                    <a:pt x="4" y="147"/>
                  </a:cubicBezTo>
                  <a:cubicBezTo>
                    <a:pt x="5" y="150"/>
                    <a:pt x="9" y="154"/>
                    <a:pt x="6" y="160"/>
                  </a:cubicBezTo>
                  <a:cubicBezTo>
                    <a:pt x="3" y="165"/>
                    <a:pt x="1" y="171"/>
                    <a:pt x="3" y="171"/>
                  </a:cubicBezTo>
                  <a:cubicBezTo>
                    <a:pt x="5" y="170"/>
                    <a:pt x="10" y="175"/>
                    <a:pt x="14" y="175"/>
                  </a:cubicBezTo>
                  <a:cubicBezTo>
                    <a:pt x="17" y="174"/>
                    <a:pt x="18" y="179"/>
                    <a:pt x="21" y="178"/>
                  </a:cubicBezTo>
                  <a:cubicBezTo>
                    <a:pt x="24" y="177"/>
                    <a:pt x="24" y="181"/>
                    <a:pt x="34" y="181"/>
                  </a:cubicBezTo>
                  <a:cubicBezTo>
                    <a:pt x="43" y="181"/>
                    <a:pt x="62" y="173"/>
                    <a:pt x="70" y="173"/>
                  </a:cubicBezTo>
                  <a:cubicBezTo>
                    <a:pt x="74" y="173"/>
                    <a:pt x="78" y="173"/>
                    <a:pt x="80"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6" name="Freeform 90"/>
            <p:cNvSpPr>
              <a:spLocks/>
            </p:cNvSpPr>
            <p:nvPr userDrawn="1"/>
          </p:nvSpPr>
          <p:spPr bwMode="auto">
            <a:xfrm>
              <a:off x="-1561775" y="3621105"/>
              <a:ext cx="526879" cy="426720"/>
            </a:xfrm>
            <a:custGeom>
              <a:avLst/>
              <a:gdLst>
                <a:gd name="T0" fmla="*/ 147 w 246"/>
                <a:gd name="T1" fmla="*/ 38 h 183"/>
                <a:gd name="T2" fmla="*/ 126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8 w 246"/>
                <a:gd name="T15" fmla="*/ 11 h 183"/>
                <a:gd name="T16" fmla="*/ 37 w 246"/>
                <a:gd name="T17" fmla="*/ 20 h 183"/>
                <a:gd name="T18" fmla="*/ 30 w 246"/>
                <a:gd name="T19" fmla="*/ 25 h 183"/>
                <a:gd name="T20" fmla="*/ 23 w 246"/>
                <a:gd name="T21" fmla="*/ 28 h 183"/>
                <a:gd name="T22" fmla="*/ 14 w 246"/>
                <a:gd name="T23" fmla="*/ 34 h 183"/>
                <a:gd name="T24" fmla="*/ 2 w 246"/>
                <a:gd name="T25" fmla="*/ 30 h 183"/>
                <a:gd name="T26" fmla="*/ 1 w 246"/>
                <a:gd name="T27" fmla="*/ 33 h 183"/>
                <a:gd name="T28" fmla="*/ 0 w 246"/>
                <a:gd name="T29" fmla="*/ 36 h 183"/>
                <a:gd name="T30" fmla="*/ 2 w 246"/>
                <a:gd name="T31" fmla="*/ 48 h 183"/>
                <a:gd name="T32" fmla="*/ 12 w 246"/>
                <a:gd name="T33" fmla="*/ 59 h 183"/>
                <a:gd name="T34" fmla="*/ 29 w 246"/>
                <a:gd name="T35" fmla="*/ 83 h 183"/>
                <a:gd name="T36" fmla="*/ 38 w 246"/>
                <a:gd name="T37" fmla="*/ 95 h 183"/>
                <a:gd name="T38" fmla="*/ 48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1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7 w 246"/>
                <a:gd name="T83" fmla="*/ 84 h 183"/>
                <a:gd name="T84" fmla="*/ 181 w 246"/>
                <a:gd name="T85" fmla="*/ 72 h 183"/>
                <a:gd name="T86" fmla="*/ 176 w 246"/>
                <a:gd name="T87" fmla="*/ 61 h 183"/>
                <a:gd name="T88" fmla="*/ 164 w 246"/>
                <a:gd name="T89" fmla="*/ 48 h 183"/>
                <a:gd name="T90" fmla="*/ 162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29" y="36"/>
                    <a:pt x="126" y="36"/>
                  </a:cubicBezTo>
                  <a:cubicBezTo>
                    <a:pt x="124" y="36"/>
                    <a:pt x="117" y="35"/>
                    <a:pt x="113" y="32"/>
                  </a:cubicBezTo>
                  <a:cubicBezTo>
                    <a:pt x="109" y="28"/>
                    <a:pt x="88" y="14"/>
                    <a:pt x="85" y="13"/>
                  </a:cubicBezTo>
                  <a:cubicBezTo>
                    <a:pt x="81" y="11"/>
                    <a:pt x="66" y="1"/>
                    <a:pt x="62" y="0"/>
                  </a:cubicBezTo>
                  <a:cubicBezTo>
                    <a:pt x="57" y="0"/>
                    <a:pt x="57" y="0"/>
                    <a:pt x="52" y="0"/>
                  </a:cubicBezTo>
                  <a:cubicBezTo>
                    <a:pt x="47" y="0"/>
                    <a:pt x="49" y="3"/>
                    <a:pt x="40" y="4"/>
                  </a:cubicBezTo>
                  <a:cubicBezTo>
                    <a:pt x="31" y="4"/>
                    <a:pt x="26" y="10"/>
                    <a:pt x="28" y="11"/>
                  </a:cubicBezTo>
                  <a:cubicBezTo>
                    <a:pt x="31" y="11"/>
                    <a:pt x="40" y="19"/>
                    <a:pt x="37" y="20"/>
                  </a:cubicBezTo>
                  <a:cubicBezTo>
                    <a:pt x="34" y="21"/>
                    <a:pt x="34" y="25"/>
                    <a:pt x="30" y="25"/>
                  </a:cubicBezTo>
                  <a:cubicBezTo>
                    <a:pt x="27" y="25"/>
                    <a:pt x="23" y="25"/>
                    <a:pt x="23" y="28"/>
                  </a:cubicBezTo>
                  <a:cubicBezTo>
                    <a:pt x="23" y="31"/>
                    <a:pt x="18" y="35"/>
                    <a:pt x="14" y="34"/>
                  </a:cubicBezTo>
                  <a:cubicBezTo>
                    <a:pt x="11" y="34"/>
                    <a:pt x="6" y="32"/>
                    <a:pt x="2" y="30"/>
                  </a:cubicBezTo>
                  <a:cubicBezTo>
                    <a:pt x="1" y="33"/>
                    <a:pt x="1" y="33"/>
                    <a:pt x="1" y="33"/>
                  </a:cubicBezTo>
                  <a:cubicBezTo>
                    <a:pt x="0" y="36"/>
                    <a:pt x="0" y="36"/>
                    <a:pt x="0" y="36"/>
                  </a:cubicBezTo>
                  <a:cubicBezTo>
                    <a:pt x="1" y="38"/>
                    <a:pt x="0" y="47"/>
                    <a:pt x="2" y="48"/>
                  </a:cubicBezTo>
                  <a:cubicBezTo>
                    <a:pt x="5" y="49"/>
                    <a:pt x="6" y="53"/>
                    <a:pt x="12" y="59"/>
                  </a:cubicBezTo>
                  <a:cubicBezTo>
                    <a:pt x="17" y="64"/>
                    <a:pt x="29" y="79"/>
                    <a:pt x="29" y="83"/>
                  </a:cubicBezTo>
                  <a:cubicBezTo>
                    <a:pt x="29" y="87"/>
                    <a:pt x="31" y="91"/>
                    <a:pt x="38" y="95"/>
                  </a:cubicBezTo>
                  <a:cubicBezTo>
                    <a:pt x="45" y="99"/>
                    <a:pt x="45" y="105"/>
                    <a:pt x="48" y="107"/>
                  </a:cubicBezTo>
                  <a:cubicBezTo>
                    <a:pt x="52" y="110"/>
                    <a:pt x="51" y="113"/>
                    <a:pt x="51" y="119"/>
                  </a:cubicBezTo>
                  <a:cubicBezTo>
                    <a:pt x="51" y="125"/>
                    <a:pt x="54"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1"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6" y="143"/>
                    <a:pt x="238" y="142"/>
                  </a:cubicBezTo>
                  <a:cubicBezTo>
                    <a:pt x="240" y="141"/>
                    <a:pt x="246" y="122"/>
                    <a:pt x="246" y="120"/>
                  </a:cubicBezTo>
                  <a:cubicBezTo>
                    <a:pt x="246" y="117"/>
                    <a:pt x="243" y="112"/>
                    <a:pt x="240" y="112"/>
                  </a:cubicBezTo>
                  <a:cubicBezTo>
                    <a:pt x="237" y="112"/>
                    <a:pt x="212" y="110"/>
                    <a:pt x="211" y="109"/>
                  </a:cubicBezTo>
                  <a:cubicBezTo>
                    <a:pt x="209" y="108"/>
                    <a:pt x="203" y="103"/>
                    <a:pt x="202" y="97"/>
                  </a:cubicBezTo>
                  <a:cubicBezTo>
                    <a:pt x="200" y="96"/>
                    <a:pt x="198" y="93"/>
                    <a:pt x="197" y="90"/>
                  </a:cubicBezTo>
                  <a:cubicBezTo>
                    <a:pt x="194" y="91"/>
                    <a:pt x="190" y="90"/>
                    <a:pt x="187" y="84"/>
                  </a:cubicBezTo>
                  <a:cubicBezTo>
                    <a:pt x="185" y="83"/>
                    <a:pt x="179" y="75"/>
                    <a:pt x="181" y="72"/>
                  </a:cubicBezTo>
                  <a:cubicBezTo>
                    <a:pt x="184" y="70"/>
                    <a:pt x="180" y="64"/>
                    <a:pt x="176" y="61"/>
                  </a:cubicBezTo>
                  <a:cubicBezTo>
                    <a:pt x="172" y="58"/>
                    <a:pt x="164" y="52"/>
                    <a:pt x="164" y="48"/>
                  </a:cubicBezTo>
                  <a:cubicBezTo>
                    <a:pt x="164" y="47"/>
                    <a:pt x="163" y="45"/>
                    <a:pt x="162"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7" name="Freeform 91"/>
            <p:cNvSpPr>
              <a:spLocks/>
            </p:cNvSpPr>
            <p:nvPr userDrawn="1"/>
          </p:nvSpPr>
          <p:spPr bwMode="auto">
            <a:xfrm>
              <a:off x="-1128862" y="3816228"/>
              <a:ext cx="201355" cy="226125"/>
            </a:xfrm>
            <a:custGeom>
              <a:avLst/>
              <a:gdLst>
                <a:gd name="T0" fmla="*/ 47 w 94"/>
                <a:gd name="T1" fmla="*/ 2 h 97"/>
                <a:gd name="T2" fmla="*/ 47 w 94"/>
                <a:gd name="T3" fmla="*/ 10 h 97"/>
                <a:gd name="T4" fmla="*/ 39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4 w 94"/>
                <a:gd name="T17" fmla="*/ 97 h 97"/>
                <a:gd name="T18" fmla="*/ 17 w 94"/>
                <a:gd name="T19" fmla="*/ 95 h 97"/>
                <a:gd name="T20" fmla="*/ 36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5 w 94"/>
                <a:gd name="T43" fmla="*/ 0 h 97"/>
                <a:gd name="T44" fmla="*/ 51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39" y="19"/>
                    <a:pt x="39" y="19"/>
                    <a:pt x="39" y="19"/>
                  </a:cubicBezTo>
                  <a:cubicBezTo>
                    <a:pt x="36" y="28"/>
                    <a:pt x="36" y="28"/>
                    <a:pt x="36" y="28"/>
                  </a:cubicBezTo>
                  <a:cubicBezTo>
                    <a:pt x="37" y="28"/>
                    <a:pt x="37" y="28"/>
                    <a:pt x="38" y="28"/>
                  </a:cubicBezTo>
                  <a:cubicBezTo>
                    <a:pt x="41" y="28"/>
                    <a:pt x="44" y="33"/>
                    <a:pt x="44" y="36"/>
                  </a:cubicBezTo>
                  <a:cubicBezTo>
                    <a:pt x="44" y="38"/>
                    <a:pt x="38" y="57"/>
                    <a:pt x="36" y="58"/>
                  </a:cubicBezTo>
                  <a:cubicBezTo>
                    <a:pt x="35" y="59"/>
                    <a:pt x="14" y="65"/>
                    <a:pt x="0" y="69"/>
                  </a:cubicBezTo>
                  <a:cubicBezTo>
                    <a:pt x="3" y="75"/>
                    <a:pt x="9" y="86"/>
                    <a:pt x="14" y="97"/>
                  </a:cubicBezTo>
                  <a:cubicBezTo>
                    <a:pt x="15" y="96"/>
                    <a:pt x="16" y="96"/>
                    <a:pt x="17" y="95"/>
                  </a:cubicBezTo>
                  <a:cubicBezTo>
                    <a:pt x="24" y="92"/>
                    <a:pt x="31" y="94"/>
                    <a:pt x="36" y="92"/>
                  </a:cubicBezTo>
                  <a:cubicBezTo>
                    <a:pt x="41" y="91"/>
                    <a:pt x="37" y="87"/>
                    <a:pt x="41" y="84"/>
                  </a:cubicBezTo>
                  <a:cubicBezTo>
                    <a:pt x="45" y="80"/>
                    <a:pt x="51" y="83"/>
                    <a:pt x="54" y="82"/>
                  </a:cubicBezTo>
                  <a:cubicBezTo>
                    <a:pt x="56" y="81"/>
                    <a:pt x="57" y="73"/>
                    <a:pt x="61" y="72"/>
                  </a:cubicBezTo>
                  <a:cubicBezTo>
                    <a:pt x="65" y="71"/>
                    <a:pt x="69" y="72"/>
                    <a:pt x="69" y="68"/>
                  </a:cubicBezTo>
                  <a:cubicBezTo>
                    <a:pt x="68" y="65"/>
                    <a:pt x="69" y="55"/>
                    <a:pt x="73" y="54"/>
                  </a:cubicBezTo>
                  <a:cubicBezTo>
                    <a:pt x="76" y="53"/>
                    <a:pt x="82" y="50"/>
                    <a:pt x="82" y="48"/>
                  </a:cubicBezTo>
                  <a:cubicBezTo>
                    <a:pt x="82" y="46"/>
                    <a:pt x="89" y="39"/>
                    <a:pt x="92" y="35"/>
                  </a:cubicBezTo>
                  <a:cubicBezTo>
                    <a:pt x="94" y="32"/>
                    <a:pt x="94" y="30"/>
                    <a:pt x="91" y="29"/>
                  </a:cubicBezTo>
                  <a:cubicBezTo>
                    <a:pt x="88" y="29"/>
                    <a:pt x="82" y="20"/>
                    <a:pt x="81" y="18"/>
                  </a:cubicBezTo>
                  <a:cubicBezTo>
                    <a:pt x="80" y="16"/>
                    <a:pt x="70" y="17"/>
                    <a:pt x="62" y="11"/>
                  </a:cubicBezTo>
                  <a:cubicBezTo>
                    <a:pt x="58" y="9"/>
                    <a:pt x="56" y="4"/>
                    <a:pt x="55" y="0"/>
                  </a:cubicBezTo>
                  <a:cubicBezTo>
                    <a:pt x="51" y="2"/>
                    <a:pt x="51" y="2"/>
                    <a:pt x="51"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8" name="Freeform 92"/>
            <p:cNvSpPr>
              <a:spLocks/>
            </p:cNvSpPr>
            <p:nvPr userDrawn="1"/>
          </p:nvSpPr>
          <p:spPr bwMode="auto">
            <a:xfrm>
              <a:off x="-1160743" y="3788875"/>
              <a:ext cx="30203" cy="43766"/>
            </a:xfrm>
            <a:custGeom>
              <a:avLst/>
              <a:gdLst>
                <a:gd name="T0" fmla="*/ 10 w 14"/>
                <a:gd name="T1" fmla="*/ 18 h 19"/>
                <a:gd name="T2" fmla="*/ 10 w 14"/>
                <a:gd name="T3" fmla="*/ 15 h 19"/>
                <a:gd name="T4" fmla="*/ 9 w 14"/>
                <a:gd name="T5" fmla="*/ 1 h 19"/>
                <a:gd name="T6" fmla="*/ 1 w 14"/>
                <a:gd name="T7" fmla="*/ 12 h 19"/>
                <a:gd name="T8" fmla="*/ 0 w 14"/>
                <a:gd name="T9" fmla="*/ 12 h 19"/>
                <a:gd name="T10" fmla="*/ 10 w 14"/>
                <a:gd name="T11" fmla="*/ 18 h 19"/>
              </a:gdLst>
              <a:ahLst/>
              <a:cxnLst>
                <a:cxn ang="0">
                  <a:pos x="T0" y="T1"/>
                </a:cxn>
                <a:cxn ang="0">
                  <a:pos x="T2" y="T3"/>
                </a:cxn>
                <a:cxn ang="0">
                  <a:pos x="T4" y="T5"/>
                </a:cxn>
                <a:cxn ang="0">
                  <a:pos x="T6" y="T7"/>
                </a:cxn>
                <a:cxn ang="0">
                  <a:pos x="T8" y="T9"/>
                </a:cxn>
                <a:cxn ang="0">
                  <a:pos x="T10" y="T11"/>
                </a:cxn>
              </a:cxnLst>
              <a:rect l="0" t="0" r="r" b="b"/>
              <a:pathLst>
                <a:path w="14" h="19">
                  <a:moveTo>
                    <a:pt x="10" y="18"/>
                  </a:moveTo>
                  <a:cubicBezTo>
                    <a:pt x="10" y="17"/>
                    <a:pt x="10" y="16"/>
                    <a:pt x="10" y="15"/>
                  </a:cubicBezTo>
                  <a:cubicBezTo>
                    <a:pt x="12" y="12"/>
                    <a:pt x="14" y="3"/>
                    <a:pt x="9" y="1"/>
                  </a:cubicBezTo>
                  <a:cubicBezTo>
                    <a:pt x="4" y="0"/>
                    <a:pt x="1" y="9"/>
                    <a:pt x="1" y="12"/>
                  </a:cubicBezTo>
                  <a:cubicBezTo>
                    <a:pt x="1" y="12"/>
                    <a:pt x="1" y="12"/>
                    <a:pt x="0" y="12"/>
                  </a:cubicBezTo>
                  <a:cubicBezTo>
                    <a:pt x="3" y="18"/>
                    <a:pt x="7" y="19"/>
                    <a:pt x="1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9" name="Freeform 93"/>
            <p:cNvSpPr>
              <a:spLocks/>
            </p:cNvSpPr>
            <p:nvPr userDrawn="1"/>
          </p:nvSpPr>
          <p:spPr bwMode="auto">
            <a:xfrm>
              <a:off x="-1128862" y="3783403"/>
              <a:ext cx="117457" cy="98474"/>
            </a:xfrm>
            <a:custGeom>
              <a:avLst/>
              <a:gdLst>
                <a:gd name="T0" fmla="*/ 9 w 55"/>
                <a:gd name="T1" fmla="*/ 39 h 42"/>
                <a:gd name="T2" fmla="*/ 36 w 55"/>
                <a:gd name="T3" fmla="*/ 42 h 42"/>
                <a:gd name="T4" fmla="*/ 39 w 55"/>
                <a:gd name="T5" fmla="*/ 33 h 42"/>
                <a:gd name="T6" fmla="*/ 47 w 55"/>
                <a:gd name="T7" fmla="*/ 24 h 42"/>
                <a:gd name="T8" fmla="*/ 47 w 55"/>
                <a:gd name="T9" fmla="*/ 16 h 42"/>
                <a:gd name="T10" fmla="*/ 51 w 55"/>
                <a:gd name="T11" fmla="*/ 16 h 42"/>
                <a:gd name="T12" fmla="*/ 55 w 55"/>
                <a:gd name="T13" fmla="*/ 14 h 42"/>
                <a:gd name="T14" fmla="*/ 52 w 55"/>
                <a:gd name="T15" fmla="*/ 0 h 42"/>
                <a:gd name="T16" fmla="*/ 38 w 55"/>
                <a:gd name="T17" fmla="*/ 15 h 42"/>
                <a:gd name="T18" fmla="*/ 16 w 55"/>
                <a:gd name="T19" fmla="*/ 24 h 42"/>
                <a:gd name="T20" fmla="*/ 2 w 55"/>
                <a:gd name="T21" fmla="*/ 28 h 42"/>
                <a:gd name="T22" fmla="*/ 0 w 55"/>
                <a:gd name="T23" fmla="*/ 27 h 42"/>
                <a:gd name="T24" fmla="*/ 9 w 55"/>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42">
                  <a:moveTo>
                    <a:pt x="9" y="39"/>
                  </a:moveTo>
                  <a:cubicBezTo>
                    <a:pt x="10" y="40"/>
                    <a:pt x="29" y="42"/>
                    <a:pt x="36" y="42"/>
                  </a:cubicBezTo>
                  <a:cubicBezTo>
                    <a:pt x="39" y="33"/>
                    <a:pt x="39" y="33"/>
                    <a:pt x="39" y="33"/>
                  </a:cubicBezTo>
                  <a:cubicBezTo>
                    <a:pt x="47" y="24"/>
                    <a:pt x="47" y="24"/>
                    <a:pt x="47" y="24"/>
                  </a:cubicBezTo>
                  <a:cubicBezTo>
                    <a:pt x="47" y="16"/>
                    <a:pt x="47" y="16"/>
                    <a:pt x="47" y="16"/>
                  </a:cubicBezTo>
                  <a:cubicBezTo>
                    <a:pt x="51" y="16"/>
                    <a:pt x="51" y="16"/>
                    <a:pt x="51" y="16"/>
                  </a:cubicBezTo>
                  <a:cubicBezTo>
                    <a:pt x="55" y="14"/>
                    <a:pt x="55" y="14"/>
                    <a:pt x="55" y="14"/>
                  </a:cubicBezTo>
                  <a:cubicBezTo>
                    <a:pt x="54" y="7"/>
                    <a:pt x="53" y="0"/>
                    <a:pt x="52" y="0"/>
                  </a:cubicBezTo>
                  <a:cubicBezTo>
                    <a:pt x="50" y="0"/>
                    <a:pt x="42" y="9"/>
                    <a:pt x="38" y="15"/>
                  </a:cubicBezTo>
                  <a:cubicBezTo>
                    <a:pt x="35" y="21"/>
                    <a:pt x="25" y="26"/>
                    <a:pt x="16" y="24"/>
                  </a:cubicBezTo>
                  <a:cubicBezTo>
                    <a:pt x="7" y="23"/>
                    <a:pt x="5" y="26"/>
                    <a:pt x="2" y="28"/>
                  </a:cubicBezTo>
                  <a:cubicBezTo>
                    <a:pt x="2" y="28"/>
                    <a:pt x="1" y="28"/>
                    <a:pt x="0" y="27"/>
                  </a:cubicBezTo>
                  <a:cubicBezTo>
                    <a:pt x="1" y="33"/>
                    <a:pt x="7"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0" name="Freeform 94"/>
            <p:cNvSpPr>
              <a:spLocks noEditPoints="1"/>
            </p:cNvSpPr>
            <p:nvPr userDrawn="1"/>
          </p:nvSpPr>
          <p:spPr bwMode="auto">
            <a:xfrm>
              <a:off x="50743" y="4299480"/>
              <a:ext cx="484930" cy="153182"/>
            </a:xfrm>
            <a:custGeom>
              <a:avLst/>
              <a:gdLst>
                <a:gd name="T0" fmla="*/ 41 w 226"/>
                <a:gd name="T1" fmla="*/ 23 h 66"/>
                <a:gd name="T2" fmla="*/ 32 w 226"/>
                <a:gd name="T3" fmla="*/ 12 h 66"/>
                <a:gd name="T4" fmla="*/ 26 w 226"/>
                <a:gd name="T5" fmla="*/ 7 h 66"/>
                <a:gd name="T6" fmla="*/ 25 w 226"/>
                <a:gd name="T7" fmla="*/ 5 h 66"/>
                <a:gd name="T8" fmla="*/ 21 w 226"/>
                <a:gd name="T9" fmla="*/ 10 h 66"/>
                <a:gd name="T10" fmla="*/ 12 w 226"/>
                <a:gd name="T11" fmla="*/ 9 h 66"/>
                <a:gd name="T12" fmla="*/ 7 w 226"/>
                <a:gd name="T13" fmla="*/ 2 h 66"/>
                <a:gd name="T14" fmla="*/ 0 w 226"/>
                <a:gd name="T15" fmla="*/ 2 h 66"/>
                <a:gd name="T16" fmla="*/ 3 w 226"/>
                <a:gd name="T17" fmla="*/ 18 h 66"/>
                <a:gd name="T18" fmla="*/ 15 w 226"/>
                <a:gd name="T19" fmla="*/ 39 h 66"/>
                <a:gd name="T20" fmla="*/ 26 w 226"/>
                <a:gd name="T21" fmla="*/ 49 h 66"/>
                <a:gd name="T22" fmla="*/ 49 w 226"/>
                <a:gd name="T23" fmla="*/ 60 h 66"/>
                <a:gd name="T24" fmla="*/ 41 w 226"/>
                <a:gd name="T25" fmla="*/ 44 h 66"/>
                <a:gd name="T26" fmla="*/ 41 w 226"/>
                <a:gd name="T27" fmla="*/ 23 h 66"/>
                <a:gd name="T28" fmla="*/ 217 w 226"/>
                <a:gd name="T29" fmla="*/ 11 h 66"/>
                <a:gd name="T30" fmla="*/ 207 w 226"/>
                <a:gd name="T31" fmla="*/ 9 h 66"/>
                <a:gd name="T32" fmla="*/ 196 w 226"/>
                <a:gd name="T33" fmla="*/ 0 h 66"/>
                <a:gd name="T34" fmla="*/ 187 w 226"/>
                <a:gd name="T35" fmla="*/ 11 h 66"/>
                <a:gd name="T36" fmla="*/ 180 w 226"/>
                <a:gd name="T37" fmla="*/ 19 h 66"/>
                <a:gd name="T38" fmla="*/ 178 w 226"/>
                <a:gd name="T39" fmla="*/ 22 h 66"/>
                <a:gd name="T40" fmla="*/ 178 w 226"/>
                <a:gd name="T41" fmla="*/ 28 h 66"/>
                <a:gd name="T42" fmla="*/ 170 w 226"/>
                <a:gd name="T43" fmla="*/ 30 h 66"/>
                <a:gd name="T44" fmla="*/ 164 w 226"/>
                <a:gd name="T45" fmla="*/ 23 h 66"/>
                <a:gd name="T46" fmla="*/ 164 w 226"/>
                <a:gd name="T47" fmla="*/ 23 h 66"/>
                <a:gd name="T48" fmla="*/ 154 w 226"/>
                <a:gd name="T49" fmla="*/ 38 h 66"/>
                <a:gd name="T50" fmla="*/ 137 w 226"/>
                <a:gd name="T51" fmla="*/ 43 h 66"/>
                <a:gd name="T52" fmla="*/ 129 w 226"/>
                <a:gd name="T53" fmla="*/ 56 h 66"/>
                <a:gd name="T54" fmla="*/ 112 w 226"/>
                <a:gd name="T55" fmla="*/ 52 h 66"/>
                <a:gd name="T56" fmla="*/ 115 w 226"/>
                <a:gd name="T57" fmla="*/ 59 h 66"/>
                <a:gd name="T58" fmla="*/ 125 w 226"/>
                <a:gd name="T59" fmla="*/ 64 h 66"/>
                <a:gd name="T60" fmla="*/ 140 w 226"/>
                <a:gd name="T61" fmla="*/ 62 h 66"/>
                <a:gd name="T62" fmla="*/ 152 w 226"/>
                <a:gd name="T63" fmla="*/ 58 h 66"/>
                <a:gd name="T64" fmla="*/ 163 w 226"/>
                <a:gd name="T65" fmla="*/ 60 h 66"/>
                <a:gd name="T66" fmla="*/ 173 w 226"/>
                <a:gd name="T67" fmla="*/ 53 h 66"/>
                <a:gd name="T68" fmla="*/ 177 w 226"/>
                <a:gd name="T69" fmla="*/ 43 h 66"/>
                <a:gd name="T70" fmla="*/ 184 w 226"/>
                <a:gd name="T71" fmla="*/ 34 h 66"/>
                <a:gd name="T72" fmla="*/ 201 w 226"/>
                <a:gd name="T73" fmla="*/ 27 h 66"/>
                <a:gd name="T74" fmla="*/ 207 w 226"/>
                <a:gd name="T75" fmla="*/ 28 h 66"/>
                <a:gd name="T76" fmla="*/ 214 w 226"/>
                <a:gd name="T77" fmla="*/ 22 h 66"/>
                <a:gd name="T78" fmla="*/ 225 w 226"/>
                <a:gd name="T79" fmla="*/ 18 h 66"/>
                <a:gd name="T80" fmla="*/ 217 w 226"/>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6" h="66">
                  <a:moveTo>
                    <a:pt x="41" y="23"/>
                  </a:moveTo>
                  <a:cubicBezTo>
                    <a:pt x="41" y="16"/>
                    <a:pt x="33" y="17"/>
                    <a:pt x="32" y="12"/>
                  </a:cubicBezTo>
                  <a:cubicBezTo>
                    <a:pt x="30" y="7"/>
                    <a:pt x="27" y="10"/>
                    <a:pt x="26" y="7"/>
                  </a:cubicBezTo>
                  <a:cubicBezTo>
                    <a:pt x="26" y="6"/>
                    <a:pt x="25" y="6"/>
                    <a:pt x="25" y="5"/>
                  </a:cubicBezTo>
                  <a:cubicBezTo>
                    <a:pt x="21" y="6"/>
                    <a:pt x="23" y="9"/>
                    <a:pt x="21" y="10"/>
                  </a:cubicBezTo>
                  <a:cubicBezTo>
                    <a:pt x="20" y="10"/>
                    <a:pt x="12" y="11"/>
                    <a:pt x="12" y="9"/>
                  </a:cubicBezTo>
                  <a:cubicBezTo>
                    <a:pt x="12" y="7"/>
                    <a:pt x="11" y="3"/>
                    <a:pt x="7" y="2"/>
                  </a:cubicBezTo>
                  <a:cubicBezTo>
                    <a:pt x="4" y="2"/>
                    <a:pt x="2" y="2"/>
                    <a:pt x="0" y="2"/>
                  </a:cubicBezTo>
                  <a:cubicBezTo>
                    <a:pt x="3" y="8"/>
                    <a:pt x="3" y="14"/>
                    <a:pt x="3" y="18"/>
                  </a:cubicBezTo>
                  <a:cubicBezTo>
                    <a:pt x="3" y="25"/>
                    <a:pt x="13" y="35"/>
                    <a:pt x="15" y="39"/>
                  </a:cubicBezTo>
                  <a:cubicBezTo>
                    <a:pt x="16" y="43"/>
                    <a:pt x="19" y="45"/>
                    <a:pt x="26" y="49"/>
                  </a:cubicBezTo>
                  <a:cubicBezTo>
                    <a:pt x="33" y="54"/>
                    <a:pt x="46" y="61"/>
                    <a:pt x="49" y="60"/>
                  </a:cubicBezTo>
                  <a:cubicBezTo>
                    <a:pt x="51" y="58"/>
                    <a:pt x="45" y="48"/>
                    <a:pt x="41" y="44"/>
                  </a:cubicBezTo>
                  <a:cubicBezTo>
                    <a:pt x="37" y="41"/>
                    <a:pt x="40" y="31"/>
                    <a:pt x="41" y="23"/>
                  </a:cubicBezTo>
                  <a:close/>
                  <a:moveTo>
                    <a:pt x="217" y="11"/>
                  </a:moveTo>
                  <a:cubicBezTo>
                    <a:pt x="214" y="12"/>
                    <a:pt x="207" y="12"/>
                    <a:pt x="207" y="9"/>
                  </a:cubicBezTo>
                  <a:cubicBezTo>
                    <a:pt x="207" y="6"/>
                    <a:pt x="200" y="0"/>
                    <a:pt x="196" y="0"/>
                  </a:cubicBezTo>
                  <a:cubicBezTo>
                    <a:pt x="192" y="0"/>
                    <a:pt x="187" y="8"/>
                    <a:pt x="187" y="11"/>
                  </a:cubicBezTo>
                  <a:cubicBezTo>
                    <a:pt x="186" y="14"/>
                    <a:pt x="180" y="14"/>
                    <a:pt x="180" y="19"/>
                  </a:cubicBezTo>
                  <a:cubicBezTo>
                    <a:pt x="181" y="20"/>
                    <a:pt x="179" y="21"/>
                    <a:pt x="178" y="22"/>
                  </a:cubicBezTo>
                  <a:cubicBezTo>
                    <a:pt x="179" y="25"/>
                    <a:pt x="180" y="28"/>
                    <a:pt x="178" y="28"/>
                  </a:cubicBezTo>
                  <a:cubicBezTo>
                    <a:pt x="175" y="27"/>
                    <a:pt x="175" y="30"/>
                    <a:pt x="170"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7" y="43"/>
                    <a:pt x="131" y="52"/>
                    <a:pt x="129" y="56"/>
                  </a:cubicBezTo>
                  <a:cubicBezTo>
                    <a:pt x="127" y="60"/>
                    <a:pt x="117" y="53"/>
                    <a:pt x="112" y="52"/>
                  </a:cubicBezTo>
                  <a:cubicBezTo>
                    <a:pt x="113" y="56"/>
                    <a:pt x="114" y="59"/>
                    <a:pt x="115"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2" y="48"/>
                    <a:pt x="177" y="48"/>
                    <a:pt x="177" y="43"/>
                  </a:cubicBezTo>
                  <a:cubicBezTo>
                    <a:pt x="176" y="39"/>
                    <a:pt x="184" y="42"/>
                    <a:pt x="184" y="34"/>
                  </a:cubicBezTo>
                  <a:cubicBezTo>
                    <a:pt x="183" y="25"/>
                    <a:pt x="196" y="27"/>
                    <a:pt x="201" y="27"/>
                  </a:cubicBezTo>
                  <a:cubicBezTo>
                    <a:pt x="203" y="27"/>
                    <a:pt x="205" y="27"/>
                    <a:pt x="207" y="28"/>
                  </a:cubicBezTo>
                  <a:cubicBezTo>
                    <a:pt x="211" y="26"/>
                    <a:pt x="217" y="24"/>
                    <a:pt x="214" y="22"/>
                  </a:cubicBezTo>
                  <a:cubicBezTo>
                    <a:pt x="211" y="19"/>
                    <a:pt x="223" y="21"/>
                    <a:pt x="225" y="18"/>
                  </a:cubicBezTo>
                  <a:cubicBezTo>
                    <a:pt x="226"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1" name="Freeform 95"/>
            <p:cNvSpPr>
              <a:spLocks/>
            </p:cNvSpPr>
            <p:nvPr userDrawn="1"/>
          </p:nvSpPr>
          <p:spPr bwMode="auto">
            <a:xfrm>
              <a:off x="403114" y="4350540"/>
              <a:ext cx="33559" cy="18236"/>
            </a:xfrm>
            <a:custGeom>
              <a:avLst/>
              <a:gdLst>
                <a:gd name="T0" fmla="*/ 6 w 16"/>
                <a:gd name="T1" fmla="*/ 8 h 8"/>
                <a:gd name="T2" fmla="*/ 14 w 16"/>
                <a:gd name="T3" fmla="*/ 6 h 8"/>
                <a:gd name="T4" fmla="*/ 14 w 16"/>
                <a:gd name="T5" fmla="*/ 0 h 8"/>
                <a:gd name="T6" fmla="*/ 8 w 16"/>
                <a:gd name="T7" fmla="*/ 2 h 8"/>
                <a:gd name="T8" fmla="*/ 0 w 16"/>
                <a:gd name="T9" fmla="*/ 1 h 8"/>
                <a:gd name="T10" fmla="*/ 6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6" y="8"/>
                  </a:moveTo>
                  <a:cubicBezTo>
                    <a:pt x="11" y="8"/>
                    <a:pt x="11" y="5"/>
                    <a:pt x="14" y="6"/>
                  </a:cubicBezTo>
                  <a:cubicBezTo>
                    <a:pt x="16" y="6"/>
                    <a:pt x="15" y="3"/>
                    <a:pt x="14" y="0"/>
                  </a:cubicBezTo>
                  <a:cubicBezTo>
                    <a:pt x="11" y="0"/>
                    <a:pt x="8" y="0"/>
                    <a:pt x="8" y="2"/>
                  </a:cubicBezTo>
                  <a:cubicBezTo>
                    <a:pt x="8" y="5"/>
                    <a:pt x="3" y="1"/>
                    <a:pt x="0" y="1"/>
                  </a:cubicBezTo>
                  <a:cubicBezTo>
                    <a:pt x="3" y="5"/>
                    <a:pt x="5" y="8"/>
                    <a:pt x="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96"/>
            <p:cNvSpPr>
              <a:spLocks/>
            </p:cNvSpPr>
            <p:nvPr userDrawn="1"/>
          </p:nvSpPr>
          <p:spPr bwMode="auto">
            <a:xfrm>
              <a:off x="-1457742"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7 w 114"/>
                <a:gd name="T9" fmla="*/ 83 h 103"/>
                <a:gd name="T10" fmla="*/ 103 w 114"/>
                <a:gd name="T11" fmla="*/ 76 h 103"/>
                <a:gd name="T12" fmla="*/ 104 w 114"/>
                <a:gd name="T13" fmla="*/ 68 h 103"/>
                <a:gd name="T14" fmla="*/ 99 w 114"/>
                <a:gd name="T15" fmla="*/ 62 h 103"/>
                <a:gd name="T16" fmla="*/ 86 w 114"/>
                <a:gd name="T17" fmla="*/ 54 h 103"/>
                <a:gd name="T18" fmla="*/ 80 w 114"/>
                <a:gd name="T19" fmla="*/ 48 h 103"/>
                <a:gd name="T20" fmla="*/ 79 w 114"/>
                <a:gd name="T21" fmla="*/ 38 h 103"/>
                <a:gd name="T22" fmla="*/ 83 w 114"/>
                <a:gd name="T23" fmla="*/ 30 h 103"/>
                <a:gd name="T24" fmla="*/ 85 w 114"/>
                <a:gd name="T25" fmla="*/ 23 h 103"/>
                <a:gd name="T26" fmla="*/ 80 w 114"/>
                <a:gd name="T27" fmla="*/ 19 h 103"/>
                <a:gd name="T28" fmla="*/ 74 w 114"/>
                <a:gd name="T29" fmla="*/ 13 h 103"/>
                <a:gd name="T30" fmla="*/ 70 w 114"/>
                <a:gd name="T31" fmla="*/ 4 h 103"/>
                <a:gd name="T32" fmla="*/ 57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7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7" y="92"/>
                    <a:pt x="98" y="90"/>
                    <a:pt x="101" y="90"/>
                  </a:cubicBezTo>
                  <a:cubicBezTo>
                    <a:pt x="104" y="90"/>
                    <a:pt x="106" y="91"/>
                    <a:pt x="109" y="94"/>
                  </a:cubicBezTo>
                  <a:cubicBezTo>
                    <a:pt x="110" y="93"/>
                    <a:pt x="112" y="92"/>
                    <a:pt x="114" y="91"/>
                  </a:cubicBezTo>
                  <a:cubicBezTo>
                    <a:pt x="111" y="88"/>
                    <a:pt x="107" y="85"/>
                    <a:pt x="107" y="83"/>
                  </a:cubicBezTo>
                  <a:cubicBezTo>
                    <a:pt x="108" y="79"/>
                    <a:pt x="104" y="78"/>
                    <a:pt x="103" y="76"/>
                  </a:cubicBezTo>
                  <a:cubicBezTo>
                    <a:pt x="103" y="74"/>
                    <a:pt x="106" y="70"/>
                    <a:pt x="104" y="68"/>
                  </a:cubicBezTo>
                  <a:cubicBezTo>
                    <a:pt x="102" y="67"/>
                    <a:pt x="102" y="62"/>
                    <a:pt x="99" y="62"/>
                  </a:cubicBezTo>
                  <a:cubicBezTo>
                    <a:pt x="95" y="62"/>
                    <a:pt x="85" y="57"/>
                    <a:pt x="86" y="54"/>
                  </a:cubicBezTo>
                  <a:cubicBezTo>
                    <a:pt x="86" y="51"/>
                    <a:pt x="82" y="49"/>
                    <a:pt x="80" y="48"/>
                  </a:cubicBezTo>
                  <a:cubicBezTo>
                    <a:pt x="78" y="47"/>
                    <a:pt x="77" y="39"/>
                    <a:pt x="79" y="38"/>
                  </a:cubicBezTo>
                  <a:cubicBezTo>
                    <a:pt x="81" y="37"/>
                    <a:pt x="81" y="30"/>
                    <a:pt x="83" y="30"/>
                  </a:cubicBezTo>
                  <a:cubicBezTo>
                    <a:pt x="86" y="30"/>
                    <a:pt x="84" y="26"/>
                    <a:pt x="85" y="23"/>
                  </a:cubicBezTo>
                  <a:cubicBezTo>
                    <a:pt x="86" y="21"/>
                    <a:pt x="83" y="19"/>
                    <a:pt x="80" y="19"/>
                  </a:cubicBezTo>
                  <a:cubicBezTo>
                    <a:pt x="78" y="19"/>
                    <a:pt x="74" y="16"/>
                    <a:pt x="74" y="13"/>
                  </a:cubicBezTo>
                  <a:cubicBezTo>
                    <a:pt x="74" y="10"/>
                    <a:pt x="69" y="6"/>
                    <a:pt x="70" y="4"/>
                  </a:cubicBezTo>
                  <a:cubicBezTo>
                    <a:pt x="69" y="10"/>
                    <a:pt x="60" y="1"/>
                    <a:pt x="57" y="3"/>
                  </a:cubicBezTo>
                  <a:cubicBezTo>
                    <a:pt x="55" y="4"/>
                    <a:pt x="53" y="0"/>
                    <a:pt x="47" y="1"/>
                  </a:cubicBezTo>
                  <a:cubicBezTo>
                    <a:pt x="43" y="1"/>
                    <a:pt x="44" y="3"/>
                    <a:pt x="42" y="4"/>
                  </a:cubicBezTo>
                  <a:cubicBezTo>
                    <a:pt x="42" y="4"/>
                    <a:pt x="42" y="4"/>
                    <a:pt x="42" y="4"/>
                  </a:cubicBezTo>
                  <a:cubicBezTo>
                    <a:pt x="35" y="9"/>
                    <a:pt x="35" y="9"/>
                    <a:pt x="35" y="9"/>
                  </a:cubicBezTo>
                  <a:cubicBezTo>
                    <a:pt x="35" y="9"/>
                    <a:pt x="29" y="11"/>
                    <a:pt x="28" y="14"/>
                  </a:cubicBezTo>
                  <a:cubicBezTo>
                    <a:pt x="26" y="18"/>
                    <a:pt x="31" y="21"/>
                    <a:pt x="29" y="23"/>
                  </a:cubicBezTo>
                  <a:cubicBezTo>
                    <a:pt x="27" y="25"/>
                    <a:pt x="27" y="30"/>
                    <a:pt x="28" y="32"/>
                  </a:cubicBezTo>
                  <a:cubicBezTo>
                    <a:pt x="28" y="33"/>
                    <a:pt x="25" y="38"/>
                    <a:pt x="25" y="38"/>
                  </a:cubicBezTo>
                  <a:cubicBezTo>
                    <a:pt x="25" y="38"/>
                    <a:pt x="11" y="45"/>
                    <a:pt x="0" y="50"/>
                  </a:cubicBezTo>
                  <a:cubicBezTo>
                    <a:pt x="0" y="52"/>
                    <a:pt x="0" y="54"/>
                    <a:pt x="1" y="56"/>
                  </a:cubicBezTo>
                  <a:cubicBezTo>
                    <a:pt x="2" y="58"/>
                    <a:pt x="3" y="63"/>
                    <a:pt x="4" y="66"/>
                  </a:cubicBezTo>
                  <a:cubicBezTo>
                    <a:pt x="8" y="66"/>
                    <a:pt x="9" y="66"/>
                    <a:pt x="13" y="66"/>
                  </a:cubicBezTo>
                  <a:cubicBezTo>
                    <a:pt x="17" y="67"/>
                    <a:pt x="32" y="77"/>
                    <a:pt x="36" y="79"/>
                  </a:cubicBezTo>
                  <a:cubicBezTo>
                    <a:pt x="39" y="80"/>
                    <a:pt x="60" y="94"/>
                    <a:pt x="64" y="98"/>
                  </a:cubicBezTo>
                  <a:cubicBezTo>
                    <a:pt x="68" y="101"/>
                    <a:pt x="75" y="102"/>
                    <a:pt x="77"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Freeform 97"/>
            <p:cNvSpPr>
              <a:spLocks/>
            </p:cNvSpPr>
            <p:nvPr userDrawn="1"/>
          </p:nvSpPr>
          <p:spPr bwMode="auto">
            <a:xfrm>
              <a:off x="-1261420" y="3677635"/>
              <a:ext cx="46983" cy="43766"/>
            </a:xfrm>
            <a:custGeom>
              <a:avLst/>
              <a:gdLst>
                <a:gd name="T0" fmla="*/ 7 w 22"/>
                <a:gd name="T1" fmla="*/ 14 h 19"/>
                <a:gd name="T2" fmla="*/ 13 w 22"/>
                <a:gd name="T3" fmla="*/ 19 h 19"/>
                <a:gd name="T4" fmla="*/ 22 w 22"/>
                <a:gd name="T5" fmla="*/ 19 h 19"/>
                <a:gd name="T6" fmla="*/ 17 w 22"/>
                <a:gd name="T7" fmla="*/ 6 h 19"/>
                <a:gd name="T8" fmla="*/ 18 w 22"/>
                <a:gd name="T9" fmla="*/ 4 h 19"/>
                <a:gd name="T10" fmla="*/ 10 w 22"/>
                <a:gd name="T11" fmla="*/ 0 h 19"/>
                <a:gd name="T12" fmla="*/ 5 w 22"/>
                <a:gd name="T13" fmla="*/ 4 h 19"/>
                <a:gd name="T14" fmla="*/ 0 w 22"/>
                <a:gd name="T15" fmla="*/ 13 h 19"/>
                <a:gd name="T16" fmla="*/ 7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7" y="14"/>
                  </a:moveTo>
                  <a:cubicBezTo>
                    <a:pt x="13" y="19"/>
                    <a:pt x="13" y="19"/>
                    <a:pt x="13" y="19"/>
                  </a:cubicBezTo>
                  <a:cubicBezTo>
                    <a:pt x="22" y="19"/>
                    <a:pt x="22" y="19"/>
                    <a:pt x="22" y="19"/>
                  </a:cubicBezTo>
                  <a:cubicBezTo>
                    <a:pt x="20" y="14"/>
                    <a:pt x="17" y="7"/>
                    <a:pt x="17" y="6"/>
                  </a:cubicBezTo>
                  <a:cubicBezTo>
                    <a:pt x="17" y="5"/>
                    <a:pt x="17" y="5"/>
                    <a:pt x="18" y="4"/>
                  </a:cubicBezTo>
                  <a:cubicBezTo>
                    <a:pt x="15" y="1"/>
                    <a:pt x="13" y="0"/>
                    <a:pt x="10" y="0"/>
                  </a:cubicBezTo>
                  <a:cubicBezTo>
                    <a:pt x="7" y="0"/>
                    <a:pt x="6"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 name="Freeform 98"/>
            <p:cNvSpPr>
              <a:spLocks noEditPoints="1"/>
            </p:cNvSpPr>
            <p:nvPr userDrawn="1"/>
          </p:nvSpPr>
          <p:spPr bwMode="auto">
            <a:xfrm>
              <a:off x="-2536668" y="3041203"/>
              <a:ext cx="364117" cy="310010"/>
            </a:xfrm>
            <a:custGeom>
              <a:avLst/>
              <a:gdLst>
                <a:gd name="T0" fmla="*/ 149 w 170"/>
                <a:gd name="T1" fmla="*/ 30 h 133"/>
                <a:gd name="T2" fmla="*/ 143 w 170"/>
                <a:gd name="T3" fmla="*/ 29 h 133"/>
                <a:gd name="T4" fmla="*/ 136 w 170"/>
                <a:gd name="T5" fmla="*/ 25 h 133"/>
                <a:gd name="T6" fmla="*/ 124 w 170"/>
                <a:gd name="T7" fmla="*/ 23 h 133"/>
                <a:gd name="T8" fmla="*/ 118 w 170"/>
                <a:gd name="T9" fmla="*/ 20 h 133"/>
                <a:gd name="T10" fmla="*/ 114 w 170"/>
                <a:gd name="T11" fmla="*/ 15 h 133"/>
                <a:gd name="T12" fmla="*/ 109 w 170"/>
                <a:gd name="T13" fmla="*/ 17 h 133"/>
                <a:gd name="T14" fmla="*/ 106 w 170"/>
                <a:gd name="T15" fmla="*/ 13 h 133"/>
                <a:gd name="T16" fmla="*/ 98 w 170"/>
                <a:gd name="T17" fmla="*/ 9 h 133"/>
                <a:gd name="T18" fmla="*/ 92 w 170"/>
                <a:gd name="T19" fmla="*/ 6 h 133"/>
                <a:gd name="T20" fmla="*/ 88 w 170"/>
                <a:gd name="T21" fmla="*/ 2 h 133"/>
                <a:gd name="T22" fmla="*/ 87 w 170"/>
                <a:gd name="T23" fmla="*/ 0 h 133"/>
                <a:gd name="T24" fmla="*/ 84 w 170"/>
                <a:gd name="T25" fmla="*/ 1 h 133"/>
                <a:gd name="T26" fmla="*/ 77 w 170"/>
                <a:gd name="T27" fmla="*/ 10 h 133"/>
                <a:gd name="T28" fmla="*/ 65 w 170"/>
                <a:gd name="T29" fmla="*/ 17 h 133"/>
                <a:gd name="T30" fmla="*/ 58 w 170"/>
                <a:gd name="T31" fmla="*/ 25 h 133"/>
                <a:gd name="T32" fmla="*/ 43 w 170"/>
                <a:gd name="T33" fmla="*/ 21 h 133"/>
                <a:gd name="T34" fmla="*/ 36 w 170"/>
                <a:gd name="T35" fmla="*/ 25 h 133"/>
                <a:gd name="T36" fmla="*/ 38 w 170"/>
                <a:gd name="T37" fmla="*/ 36 h 133"/>
                <a:gd name="T38" fmla="*/ 28 w 170"/>
                <a:gd name="T39" fmla="*/ 36 h 133"/>
                <a:gd name="T40" fmla="*/ 20 w 170"/>
                <a:gd name="T41" fmla="*/ 33 h 133"/>
                <a:gd name="T42" fmla="*/ 9 w 170"/>
                <a:gd name="T43" fmla="*/ 34 h 133"/>
                <a:gd name="T44" fmla="*/ 2 w 170"/>
                <a:gd name="T45" fmla="*/ 39 h 133"/>
                <a:gd name="T46" fmla="*/ 3 w 170"/>
                <a:gd name="T47" fmla="*/ 45 h 133"/>
                <a:gd name="T48" fmla="*/ 19 w 170"/>
                <a:gd name="T49" fmla="*/ 50 h 133"/>
                <a:gd name="T50" fmla="*/ 29 w 170"/>
                <a:gd name="T51" fmla="*/ 53 h 133"/>
                <a:gd name="T52" fmla="*/ 33 w 170"/>
                <a:gd name="T53" fmla="*/ 57 h 133"/>
                <a:gd name="T54" fmla="*/ 42 w 170"/>
                <a:gd name="T55" fmla="*/ 67 h 133"/>
                <a:gd name="T56" fmla="*/ 45 w 170"/>
                <a:gd name="T57" fmla="*/ 75 h 133"/>
                <a:gd name="T58" fmla="*/ 43 w 170"/>
                <a:gd name="T59" fmla="*/ 88 h 133"/>
                <a:gd name="T60" fmla="*/ 38 w 170"/>
                <a:gd name="T61" fmla="*/ 108 h 133"/>
                <a:gd name="T62" fmla="*/ 37 w 170"/>
                <a:gd name="T63" fmla="*/ 108 h 133"/>
                <a:gd name="T64" fmla="*/ 44 w 170"/>
                <a:gd name="T65" fmla="*/ 111 h 133"/>
                <a:gd name="T66" fmla="*/ 55 w 170"/>
                <a:gd name="T67" fmla="*/ 116 h 133"/>
                <a:gd name="T68" fmla="*/ 64 w 170"/>
                <a:gd name="T69" fmla="*/ 115 h 133"/>
                <a:gd name="T70" fmla="*/ 70 w 170"/>
                <a:gd name="T71" fmla="*/ 116 h 133"/>
                <a:gd name="T72" fmla="*/ 83 w 170"/>
                <a:gd name="T73" fmla="*/ 119 h 133"/>
                <a:gd name="T74" fmla="*/ 95 w 170"/>
                <a:gd name="T75" fmla="*/ 120 h 133"/>
                <a:gd name="T76" fmla="*/ 95 w 170"/>
                <a:gd name="T77" fmla="*/ 117 h 133"/>
                <a:gd name="T78" fmla="*/ 104 w 170"/>
                <a:gd name="T79" fmla="*/ 106 h 133"/>
                <a:gd name="T80" fmla="*/ 126 w 170"/>
                <a:gd name="T81" fmla="*/ 110 h 133"/>
                <a:gd name="T82" fmla="*/ 139 w 170"/>
                <a:gd name="T83" fmla="*/ 106 h 133"/>
                <a:gd name="T84" fmla="*/ 147 w 170"/>
                <a:gd name="T85" fmla="*/ 102 h 133"/>
                <a:gd name="T86" fmla="*/ 148 w 170"/>
                <a:gd name="T87" fmla="*/ 98 h 133"/>
                <a:gd name="T88" fmla="*/ 142 w 170"/>
                <a:gd name="T89" fmla="*/ 97 h 133"/>
                <a:gd name="T90" fmla="*/ 140 w 170"/>
                <a:gd name="T91" fmla="*/ 91 h 133"/>
                <a:gd name="T92" fmla="*/ 136 w 170"/>
                <a:gd name="T93" fmla="*/ 86 h 133"/>
                <a:gd name="T94" fmla="*/ 139 w 170"/>
                <a:gd name="T95" fmla="*/ 83 h 133"/>
                <a:gd name="T96" fmla="*/ 141 w 170"/>
                <a:gd name="T97" fmla="*/ 79 h 133"/>
                <a:gd name="T98" fmla="*/ 140 w 170"/>
                <a:gd name="T99" fmla="*/ 74 h 133"/>
                <a:gd name="T100" fmla="*/ 138 w 170"/>
                <a:gd name="T101" fmla="*/ 68 h 133"/>
                <a:gd name="T102" fmla="*/ 133 w 170"/>
                <a:gd name="T103" fmla="*/ 68 h 133"/>
                <a:gd name="T104" fmla="*/ 131 w 170"/>
                <a:gd name="T105" fmla="*/ 64 h 133"/>
                <a:gd name="T106" fmla="*/ 139 w 170"/>
                <a:gd name="T107" fmla="*/ 56 h 133"/>
                <a:gd name="T108" fmla="*/ 144 w 170"/>
                <a:gd name="T109" fmla="*/ 51 h 133"/>
                <a:gd name="T110" fmla="*/ 147 w 170"/>
                <a:gd name="T111" fmla="*/ 43 h 133"/>
                <a:gd name="T112" fmla="*/ 152 w 170"/>
                <a:gd name="T113" fmla="*/ 34 h 133"/>
                <a:gd name="T114" fmla="*/ 149 w 170"/>
                <a:gd name="T115" fmla="*/ 30 h 133"/>
                <a:gd name="T116" fmla="*/ 168 w 170"/>
                <a:gd name="T117" fmla="*/ 112 h 133"/>
                <a:gd name="T118" fmla="*/ 161 w 170"/>
                <a:gd name="T119" fmla="*/ 118 h 133"/>
                <a:gd name="T120" fmla="*/ 165 w 170"/>
                <a:gd name="T121" fmla="*/ 132 h 133"/>
                <a:gd name="T122" fmla="*/ 168 w 170"/>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133">
                  <a:moveTo>
                    <a:pt x="149" y="30"/>
                  </a:moveTo>
                  <a:cubicBezTo>
                    <a:pt x="148" y="31"/>
                    <a:pt x="147" y="29"/>
                    <a:pt x="143" y="29"/>
                  </a:cubicBezTo>
                  <a:cubicBezTo>
                    <a:pt x="140" y="29"/>
                    <a:pt x="137" y="27"/>
                    <a:pt x="136" y="25"/>
                  </a:cubicBezTo>
                  <a:cubicBezTo>
                    <a:pt x="134" y="23"/>
                    <a:pt x="126" y="23"/>
                    <a:pt x="124" y="23"/>
                  </a:cubicBezTo>
                  <a:cubicBezTo>
                    <a:pt x="121" y="24"/>
                    <a:pt x="120" y="19"/>
                    <a:pt x="118" y="20"/>
                  </a:cubicBezTo>
                  <a:cubicBezTo>
                    <a:pt x="115" y="20"/>
                    <a:pt x="114" y="17"/>
                    <a:pt x="114" y="15"/>
                  </a:cubicBezTo>
                  <a:cubicBezTo>
                    <a:pt x="114" y="13"/>
                    <a:pt x="111" y="16"/>
                    <a:pt x="109" y="17"/>
                  </a:cubicBezTo>
                  <a:cubicBezTo>
                    <a:pt x="107" y="18"/>
                    <a:pt x="106" y="15"/>
                    <a:pt x="106" y="13"/>
                  </a:cubicBezTo>
                  <a:cubicBezTo>
                    <a:pt x="105" y="12"/>
                    <a:pt x="101" y="11"/>
                    <a:pt x="98" y="9"/>
                  </a:cubicBezTo>
                  <a:cubicBezTo>
                    <a:pt x="96" y="8"/>
                    <a:pt x="94" y="4"/>
                    <a:pt x="92" y="6"/>
                  </a:cubicBezTo>
                  <a:cubicBezTo>
                    <a:pt x="91" y="8"/>
                    <a:pt x="89" y="4"/>
                    <a:pt x="88" y="2"/>
                  </a:cubicBezTo>
                  <a:cubicBezTo>
                    <a:pt x="88" y="1"/>
                    <a:pt x="87" y="1"/>
                    <a:pt x="87" y="0"/>
                  </a:cubicBezTo>
                  <a:cubicBezTo>
                    <a:pt x="86" y="1"/>
                    <a:pt x="85" y="1"/>
                    <a:pt x="84" y="1"/>
                  </a:cubicBezTo>
                  <a:cubicBezTo>
                    <a:pt x="80" y="1"/>
                    <a:pt x="76" y="4"/>
                    <a:pt x="77" y="10"/>
                  </a:cubicBezTo>
                  <a:cubicBezTo>
                    <a:pt x="78" y="16"/>
                    <a:pt x="72" y="17"/>
                    <a:pt x="65" y="17"/>
                  </a:cubicBezTo>
                  <a:cubicBezTo>
                    <a:pt x="58" y="18"/>
                    <a:pt x="60" y="23"/>
                    <a:pt x="58" y="25"/>
                  </a:cubicBezTo>
                  <a:cubicBezTo>
                    <a:pt x="55" y="27"/>
                    <a:pt x="44" y="24"/>
                    <a:pt x="43" y="21"/>
                  </a:cubicBezTo>
                  <a:cubicBezTo>
                    <a:pt x="41" y="17"/>
                    <a:pt x="32" y="21"/>
                    <a:pt x="36" y="25"/>
                  </a:cubicBezTo>
                  <a:cubicBezTo>
                    <a:pt x="40" y="29"/>
                    <a:pt x="40" y="35"/>
                    <a:pt x="38" y="36"/>
                  </a:cubicBezTo>
                  <a:cubicBezTo>
                    <a:pt x="35" y="38"/>
                    <a:pt x="31" y="34"/>
                    <a:pt x="28" y="36"/>
                  </a:cubicBezTo>
                  <a:cubicBezTo>
                    <a:pt x="24" y="38"/>
                    <a:pt x="24" y="34"/>
                    <a:pt x="20" y="33"/>
                  </a:cubicBezTo>
                  <a:cubicBezTo>
                    <a:pt x="17" y="31"/>
                    <a:pt x="15" y="34"/>
                    <a:pt x="9" y="34"/>
                  </a:cubicBezTo>
                  <a:cubicBezTo>
                    <a:pt x="3" y="33"/>
                    <a:pt x="0" y="36"/>
                    <a:pt x="2" y="39"/>
                  </a:cubicBezTo>
                  <a:cubicBezTo>
                    <a:pt x="4" y="41"/>
                    <a:pt x="1"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2" y="84"/>
                    <a:pt x="43" y="88"/>
                  </a:cubicBezTo>
                  <a:cubicBezTo>
                    <a:pt x="44" y="92"/>
                    <a:pt x="40" y="106"/>
                    <a:pt x="38" y="108"/>
                  </a:cubicBezTo>
                  <a:cubicBezTo>
                    <a:pt x="38" y="108"/>
                    <a:pt x="37" y="108"/>
                    <a:pt x="37" y="108"/>
                  </a:cubicBezTo>
                  <a:cubicBezTo>
                    <a:pt x="40" y="109"/>
                    <a:pt x="42" y="110"/>
                    <a:pt x="44" y="111"/>
                  </a:cubicBezTo>
                  <a:cubicBezTo>
                    <a:pt x="46" y="112"/>
                    <a:pt x="52" y="114"/>
                    <a:pt x="55" y="116"/>
                  </a:cubicBezTo>
                  <a:cubicBezTo>
                    <a:pt x="58" y="118"/>
                    <a:pt x="64" y="117"/>
                    <a:pt x="64" y="115"/>
                  </a:cubicBezTo>
                  <a:cubicBezTo>
                    <a:pt x="64" y="113"/>
                    <a:pt x="68" y="114"/>
                    <a:pt x="70" y="116"/>
                  </a:cubicBezTo>
                  <a:cubicBezTo>
                    <a:pt x="72" y="118"/>
                    <a:pt x="80" y="119"/>
                    <a:pt x="83" y="119"/>
                  </a:cubicBezTo>
                  <a:cubicBezTo>
                    <a:pt x="87" y="120"/>
                    <a:pt x="91" y="120"/>
                    <a:pt x="95" y="120"/>
                  </a:cubicBezTo>
                  <a:cubicBezTo>
                    <a:pt x="95" y="119"/>
                    <a:pt x="95" y="118"/>
                    <a:pt x="95" y="117"/>
                  </a:cubicBezTo>
                  <a:cubicBezTo>
                    <a:pt x="93" y="111"/>
                    <a:pt x="99" y="107"/>
                    <a:pt x="104" y="106"/>
                  </a:cubicBezTo>
                  <a:cubicBezTo>
                    <a:pt x="110" y="105"/>
                    <a:pt x="122" y="109"/>
                    <a:pt x="126" y="110"/>
                  </a:cubicBezTo>
                  <a:cubicBezTo>
                    <a:pt x="129" y="112"/>
                    <a:pt x="134" y="112"/>
                    <a:pt x="139" y="106"/>
                  </a:cubicBezTo>
                  <a:cubicBezTo>
                    <a:pt x="142" y="104"/>
                    <a:pt x="144" y="102"/>
                    <a:pt x="147" y="102"/>
                  </a:cubicBezTo>
                  <a:cubicBezTo>
                    <a:pt x="147" y="101"/>
                    <a:pt x="147" y="99"/>
                    <a:pt x="148" y="98"/>
                  </a:cubicBezTo>
                  <a:cubicBezTo>
                    <a:pt x="149" y="96"/>
                    <a:pt x="145" y="97"/>
                    <a:pt x="142" y="97"/>
                  </a:cubicBezTo>
                  <a:cubicBezTo>
                    <a:pt x="140" y="96"/>
                    <a:pt x="138" y="94"/>
                    <a:pt x="140" y="91"/>
                  </a:cubicBezTo>
                  <a:cubicBezTo>
                    <a:pt x="142" y="89"/>
                    <a:pt x="138" y="88"/>
                    <a:pt x="136" y="86"/>
                  </a:cubicBezTo>
                  <a:cubicBezTo>
                    <a:pt x="135" y="83"/>
                    <a:pt x="137" y="84"/>
                    <a:pt x="139" y="83"/>
                  </a:cubicBezTo>
                  <a:cubicBezTo>
                    <a:pt x="140" y="82"/>
                    <a:pt x="142" y="80"/>
                    <a:pt x="141" y="79"/>
                  </a:cubicBezTo>
                  <a:cubicBezTo>
                    <a:pt x="140" y="78"/>
                    <a:pt x="139" y="76"/>
                    <a:pt x="140" y="74"/>
                  </a:cubicBezTo>
                  <a:cubicBezTo>
                    <a:pt x="141" y="71"/>
                    <a:pt x="138" y="70"/>
                    <a:pt x="138" y="68"/>
                  </a:cubicBezTo>
                  <a:cubicBezTo>
                    <a:pt x="138" y="66"/>
                    <a:pt x="135" y="65"/>
                    <a:pt x="133" y="68"/>
                  </a:cubicBezTo>
                  <a:cubicBezTo>
                    <a:pt x="130" y="70"/>
                    <a:pt x="129" y="69"/>
                    <a:pt x="131" y="64"/>
                  </a:cubicBezTo>
                  <a:cubicBezTo>
                    <a:pt x="133" y="60"/>
                    <a:pt x="138" y="58"/>
                    <a:pt x="139" y="56"/>
                  </a:cubicBezTo>
                  <a:cubicBezTo>
                    <a:pt x="139" y="53"/>
                    <a:pt x="142" y="51"/>
                    <a:pt x="144" y="51"/>
                  </a:cubicBezTo>
                  <a:cubicBezTo>
                    <a:pt x="147" y="51"/>
                    <a:pt x="146" y="46"/>
                    <a:pt x="147" y="43"/>
                  </a:cubicBezTo>
                  <a:cubicBezTo>
                    <a:pt x="148" y="40"/>
                    <a:pt x="148" y="37"/>
                    <a:pt x="152" y="34"/>
                  </a:cubicBezTo>
                  <a:cubicBezTo>
                    <a:pt x="155" y="31"/>
                    <a:pt x="151" y="30"/>
                    <a:pt x="149" y="30"/>
                  </a:cubicBezTo>
                  <a:close/>
                  <a:moveTo>
                    <a:pt x="168" y="112"/>
                  </a:moveTo>
                  <a:cubicBezTo>
                    <a:pt x="166" y="112"/>
                    <a:pt x="165" y="115"/>
                    <a:pt x="161" y="118"/>
                  </a:cubicBezTo>
                  <a:cubicBezTo>
                    <a:pt x="156" y="120"/>
                    <a:pt x="161" y="133"/>
                    <a:pt x="165" y="132"/>
                  </a:cubicBezTo>
                  <a:cubicBezTo>
                    <a:pt x="170"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Freeform 99"/>
            <p:cNvSpPr>
              <a:spLocks/>
            </p:cNvSpPr>
            <p:nvPr userDrawn="1"/>
          </p:nvSpPr>
          <p:spPr bwMode="auto">
            <a:xfrm>
              <a:off x="4589619" y="4098885"/>
              <a:ext cx="57051" cy="32825"/>
            </a:xfrm>
            <a:custGeom>
              <a:avLst/>
              <a:gdLst>
                <a:gd name="T0" fmla="*/ 27 w 27"/>
                <a:gd name="T1" fmla="*/ 5 h 14"/>
                <a:gd name="T2" fmla="*/ 14 w 27"/>
                <a:gd name="T3" fmla="*/ 2 h 14"/>
                <a:gd name="T4" fmla="*/ 9 w 27"/>
                <a:gd name="T5" fmla="*/ 0 h 14"/>
                <a:gd name="T6" fmla="*/ 8 w 27"/>
                <a:gd name="T7" fmla="*/ 0 h 14"/>
                <a:gd name="T8" fmla="*/ 0 w 27"/>
                <a:gd name="T9" fmla="*/ 7 h 14"/>
                <a:gd name="T10" fmla="*/ 23 w 27"/>
                <a:gd name="T11" fmla="*/ 14 h 14"/>
                <a:gd name="T12" fmla="*/ 26 w 27"/>
                <a:gd name="T13" fmla="*/ 12 h 14"/>
                <a:gd name="T14" fmla="*/ 27 w 27"/>
                <a:gd name="T15" fmla="*/ 5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4">
                  <a:moveTo>
                    <a:pt x="27" y="5"/>
                  </a:moveTo>
                  <a:cubicBezTo>
                    <a:pt x="25" y="3"/>
                    <a:pt x="19" y="6"/>
                    <a:pt x="14" y="2"/>
                  </a:cubicBezTo>
                  <a:cubicBezTo>
                    <a:pt x="12" y="1"/>
                    <a:pt x="11" y="1"/>
                    <a:pt x="9" y="0"/>
                  </a:cubicBezTo>
                  <a:cubicBezTo>
                    <a:pt x="9" y="0"/>
                    <a:pt x="9" y="0"/>
                    <a:pt x="8" y="0"/>
                  </a:cubicBezTo>
                  <a:cubicBezTo>
                    <a:pt x="7" y="1"/>
                    <a:pt x="4" y="4"/>
                    <a:pt x="0" y="7"/>
                  </a:cubicBezTo>
                  <a:cubicBezTo>
                    <a:pt x="4" y="10"/>
                    <a:pt x="19" y="14"/>
                    <a:pt x="23" y="14"/>
                  </a:cubicBezTo>
                  <a:cubicBezTo>
                    <a:pt x="25" y="14"/>
                    <a:pt x="26" y="13"/>
                    <a:pt x="26" y="12"/>
                  </a:cubicBezTo>
                  <a:cubicBezTo>
                    <a:pt x="27" y="9"/>
                    <a:pt x="27" y="6"/>
                    <a:pt x="27"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Freeform 100"/>
            <p:cNvSpPr>
              <a:spLocks/>
            </p:cNvSpPr>
            <p:nvPr userDrawn="1"/>
          </p:nvSpPr>
          <p:spPr bwMode="auto">
            <a:xfrm>
              <a:off x="4608077" y="4051472"/>
              <a:ext cx="152695" cy="83885"/>
            </a:xfrm>
            <a:custGeom>
              <a:avLst/>
              <a:gdLst>
                <a:gd name="T0" fmla="*/ 30 w 71"/>
                <a:gd name="T1" fmla="*/ 33 h 36"/>
                <a:gd name="T2" fmla="*/ 34 w 71"/>
                <a:gd name="T3" fmla="*/ 26 h 36"/>
                <a:gd name="T4" fmla="*/ 46 w 71"/>
                <a:gd name="T5" fmla="*/ 21 h 36"/>
                <a:gd name="T6" fmla="*/ 57 w 71"/>
                <a:gd name="T7" fmla="*/ 18 h 36"/>
                <a:gd name="T8" fmla="*/ 71 w 71"/>
                <a:gd name="T9" fmla="*/ 13 h 36"/>
                <a:gd name="T10" fmla="*/ 58 w 71"/>
                <a:gd name="T11" fmla="*/ 5 h 36"/>
                <a:gd name="T12" fmla="*/ 33 w 71"/>
                <a:gd name="T13" fmla="*/ 4 h 36"/>
                <a:gd name="T14" fmla="*/ 12 w 71"/>
                <a:gd name="T15" fmla="*/ 6 h 36"/>
                <a:gd name="T16" fmla="*/ 11 w 71"/>
                <a:gd name="T17" fmla="*/ 6 h 36"/>
                <a:gd name="T18" fmla="*/ 5 w 71"/>
                <a:gd name="T19" fmla="*/ 12 h 36"/>
                <a:gd name="T20" fmla="*/ 0 w 71"/>
                <a:gd name="T21" fmla="*/ 20 h 36"/>
                <a:gd name="T22" fmla="*/ 5 w 71"/>
                <a:gd name="T23" fmla="*/ 22 h 36"/>
                <a:gd name="T24" fmla="*/ 18 w 71"/>
                <a:gd name="T25" fmla="*/ 25 h 36"/>
                <a:gd name="T26" fmla="*/ 17 w 71"/>
                <a:gd name="T27" fmla="*/ 32 h 36"/>
                <a:gd name="T28" fmla="*/ 21 w 71"/>
                <a:gd name="T29" fmla="*/ 32 h 36"/>
                <a:gd name="T30" fmla="*/ 22 w 71"/>
                <a:gd name="T31" fmla="*/ 36 h 36"/>
                <a:gd name="T32" fmla="*/ 26 w 71"/>
                <a:gd name="T33" fmla="*/ 36 h 36"/>
                <a:gd name="T34" fmla="*/ 30 w 71"/>
                <a:gd name="T35"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36">
                  <a:moveTo>
                    <a:pt x="30" y="33"/>
                  </a:moveTo>
                  <a:cubicBezTo>
                    <a:pt x="30" y="32"/>
                    <a:pt x="27" y="26"/>
                    <a:pt x="34" y="26"/>
                  </a:cubicBezTo>
                  <a:cubicBezTo>
                    <a:pt x="40" y="25"/>
                    <a:pt x="45" y="25"/>
                    <a:pt x="46" y="21"/>
                  </a:cubicBezTo>
                  <a:cubicBezTo>
                    <a:pt x="47" y="17"/>
                    <a:pt x="55" y="19"/>
                    <a:pt x="57" y="18"/>
                  </a:cubicBezTo>
                  <a:cubicBezTo>
                    <a:pt x="59" y="18"/>
                    <a:pt x="65" y="13"/>
                    <a:pt x="71" y="13"/>
                  </a:cubicBezTo>
                  <a:cubicBezTo>
                    <a:pt x="71" y="8"/>
                    <a:pt x="63" y="10"/>
                    <a:pt x="58" y="5"/>
                  </a:cubicBezTo>
                  <a:cubicBezTo>
                    <a:pt x="52" y="0"/>
                    <a:pt x="40" y="2"/>
                    <a:pt x="33" y="4"/>
                  </a:cubicBezTo>
                  <a:cubicBezTo>
                    <a:pt x="27" y="7"/>
                    <a:pt x="19" y="2"/>
                    <a:pt x="12" y="6"/>
                  </a:cubicBezTo>
                  <a:cubicBezTo>
                    <a:pt x="12" y="6"/>
                    <a:pt x="11" y="6"/>
                    <a:pt x="11" y="6"/>
                  </a:cubicBezTo>
                  <a:cubicBezTo>
                    <a:pt x="10" y="8"/>
                    <a:pt x="8" y="10"/>
                    <a:pt x="5" y="12"/>
                  </a:cubicBezTo>
                  <a:cubicBezTo>
                    <a:pt x="0" y="15"/>
                    <a:pt x="2" y="19"/>
                    <a:pt x="0" y="20"/>
                  </a:cubicBezTo>
                  <a:cubicBezTo>
                    <a:pt x="2" y="21"/>
                    <a:pt x="3" y="21"/>
                    <a:pt x="5" y="22"/>
                  </a:cubicBezTo>
                  <a:cubicBezTo>
                    <a:pt x="10" y="26"/>
                    <a:pt x="16" y="23"/>
                    <a:pt x="18" y="25"/>
                  </a:cubicBezTo>
                  <a:cubicBezTo>
                    <a:pt x="18" y="26"/>
                    <a:pt x="18" y="29"/>
                    <a:pt x="17" y="32"/>
                  </a:cubicBezTo>
                  <a:cubicBezTo>
                    <a:pt x="18" y="32"/>
                    <a:pt x="19" y="31"/>
                    <a:pt x="21" y="32"/>
                  </a:cubicBezTo>
                  <a:cubicBezTo>
                    <a:pt x="22" y="34"/>
                    <a:pt x="22" y="35"/>
                    <a:pt x="22" y="36"/>
                  </a:cubicBezTo>
                  <a:cubicBezTo>
                    <a:pt x="26" y="36"/>
                    <a:pt x="26" y="36"/>
                    <a:pt x="26" y="36"/>
                  </a:cubicBezTo>
                  <a:cubicBezTo>
                    <a:pt x="26" y="36"/>
                    <a:pt x="29" y="33"/>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 name="Freeform 101"/>
            <p:cNvSpPr>
              <a:spLocks/>
            </p:cNvSpPr>
            <p:nvPr userDrawn="1"/>
          </p:nvSpPr>
          <p:spPr bwMode="auto">
            <a:xfrm>
              <a:off x="3915080" y="3606516"/>
              <a:ext cx="760115" cy="477780"/>
            </a:xfrm>
            <a:custGeom>
              <a:avLst/>
              <a:gdLst>
                <a:gd name="T0" fmla="*/ 311 w 355"/>
                <a:gd name="T1" fmla="*/ 191 h 205"/>
                <a:gd name="T2" fmla="*/ 306 w 355"/>
                <a:gd name="T3" fmla="*/ 173 h 205"/>
                <a:gd name="T4" fmla="*/ 335 w 355"/>
                <a:gd name="T5" fmla="*/ 166 h 205"/>
                <a:gd name="T6" fmla="*/ 345 w 355"/>
                <a:gd name="T7" fmla="*/ 155 h 205"/>
                <a:gd name="T8" fmla="*/ 354 w 355"/>
                <a:gd name="T9" fmla="*/ 134 h 205"/>
                <a:gd name="T10" fmla="*/ 325 w 355"/>
                <a:gd name="T11" fmla="*/ 132 h 205"/>
                <a:gd name="T12" fmla="*/ 307 w 355"/>
                <a:gd name="T13" fmla="*/ 154 h 205"/>
                <a:gd name="T14" fmla="*/ 290 w 355"/>
                <a:gd name="T15" fmla="*/ 163 h 205"/>
                <a:gd name="T16" fmla="*/ 250 w 355"/>
                <a:gd name="T17" fmla="*/ 163 h 205"/>
                <a:gd name="T18" fmla="*/ 231 w 355"/>
                <a:gd name="T19" fmla="*/ 137 h 205"/>
                <a:gd name="T20" fmla="*/ 230 w 355"/>
                <a:gd name="T21" fmla="*/ 86 h 205"/>
                <a:gd name="T22" fmla="*/ 226 w 355"/>
                <a:gd name="T23" fmla="*/ 80 h 205"/>
                <a:gd name="T24" fmla="*/ 207 w 355"/>
                <a:gd name="T25" fmla="*/ 68 h 205"/>
                <a:gd name="T26" fmla="*/ 193 w 355"/>
                <a:gd name="T27" fmla="*/ 45 h 205"/>
                <a:gd name="T28" fmla="*/ 163 w 355"/>
                <a:gd name="T29" fmla="*/ 44 h 205"/>
                <a:gd name="T30" fmla="*/ 145 w 355"/>
                <a:gd name="T31" fmla="*/ 31 h 205"/>
                <a:gd name="T32" fmla="*/ 125 w 355"/>
                <a:gd name="T33" fmla="*/ 11 h 205"/>
                <a:gd name="T34" fmla="*/ 103 w 355"/>
                <a:gd name="T35" fmla="*/ 16 h 205"/>
                <a:gd name="T36" fmla="*/ 39 w 355"/>
                <a:gd name="T37" fmla="*/ 6 h 205"/>
                <a:gd name="T38" fmla="*/ 0 w 355"/>
                <a:gd name="T39" fmla="*/ 3 h 205"/>
                <a:gd name="T40" fmla="*/ 16 w 355"/>
                <a:gd name="T41" fmla="*/ 33 h 205"/>
                <a:gd name="T42" fmla="*/ 36 w 355"/>
                <a:gd name="T43" fmla="*/ 59 h 205"/>
                <a:gd name="T44" fmla="*/ 41 w 355"/>
                <a:gd name="T45" fmla="*/ 69 h 205"/>
                <a:gd name="T46" fmla="*/ 57 w 355"/>
                <a:gd name="T47" fmla="*/ 90 h 205"/>
                <a:gd name="T48" fmla="*/ 83 w 355"/>
                <a:gd name="T49" fmla="*/ 115 h 205"/>
                <a:gd name="T50" fmla="*/ 86 w 355"/>
                <a:gd name="T51" fmla="*/ 103 h 205"/>
                <a:gd name="T52" fmla="*/ 73 w 355"/>
                <a:gd name="T53" fmla="*/ 89 h 205"/>
                <a:gd name="T54" fmla="*/ 53 w 355"/>
                <a:gd name="T55" fmla="*/ 58 h 205"/>
                <a:gd name="T56" fmla="*/ 45 w 355"/>
                <a:gd name="T57" fmla="*/ 40 h 205"/>
                <a:gd name="T58" fmla="*/ 29 w 355"/>
                <a:gd name="T59" fmla="*/ 28 h 205"/>
                <a:gd name="T60" fmla="*/ 29 w 355"/>
                <a:gd name="T61" fmla="*/ 11 h 205"/>
                <a:gd name="T62" fmla="*/ 40 w 355"/>
                <a:gd name="T63" fmla="*/ 15 h 205"/>
                <a:gd name="T64" fmla="*/ 50 w 355"/>
                <a:gd name="T65" fmla="*/ 30 h 205"/>
                <a:gd name="T66" fmla="*/ 57 w 355"/>
                <a:gd name="T67" fmla="*/ 46 h 205"/>
                <a:gd name="T68" fmla="*/ 75 w 355"/>
                <a:gd name="T69" fmla="*/ 58 h 205"/>
                <a:gd name="T70" fmla="*/ 89 w 355"/>
                <a:gd name="T71" fmla="*/ 71 h 205"/>
                <a:gd name="T72" fmla="*/ 98 w 355"/>
                <a:gd name="T73" fmla="*/ 86 h 205"/>
                <a:gd name="T74" fmla="*/ 133 w 355"/>
                <a:gd name="T75" fmla="*/ 120 h 205"/>
                <a:gd name="T76" fmla="*/ 138 w 355"/>
                <a:gd name="T77" fmla="*/ 140 h 205"/>
                <a:gd name="T78" fmla="*/ 144 w 355"/>
                <a:gd name="T79" fmla="*/ 157 h 205"/>
                <a:gd name="T80" fmla="*/ 179 w 355"/>
                <a:gd name="T81" fmla="*/ 173 h 205"/>
                <a:gd name="T82" fmla="*/ 228 w 355"/>
                <a:gd name="T83" fmla="*/ 194 h 205"/>
                <a:gd name="T84" fmla="*/ 273 w 355"/>
                <a:gd name="T85" fmla="*/ 196 h 205"/>
                <a:gd name="T86" fmla="*/ 295 w 355"/>
                <a:gd name="T87" fmla="*/ 19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5" h="205">
                  <a:moveTo>
                    <a:pt x="295" y="193"/>
                  </a:moveTo>
                  <a:cubicBezTo>
                    <a:pt x="296" y="193"/>
                    <a:pt x="309" y="194"/>
                    <a:pt x="311" y="191"/>
                  </a:cubicBezTo>
                  <a:cubicBezTo>
                    <a:pt x="312" y="188"/>
                    <a:pt x="301" y="182"/>
                    <a:pt x="302" y="181"/>
                  </a:cubicBezTo>
                  <a:cubicBezTo>
                    <a:pt x="303" y="180"/>
                    <a:pt x="304" y="173"/>
                    <a:pt x="306" y="173"/>
                  </a:cubicBezTo>
                  <a:cubicBezTo>
                    <a:pt x="308" y="173"/>
                    <a:pt x="326" y="173"/>
                    <a:pt x="327" y="173"/>
                  </a:cubicBezTo>
                  <a:cubicBezTo>
                    <a:pt x="328" y="172"/>
                    <a:pt x="332" y="166"/>
                    <a:pt x="335" y="166"/>
                  </a:cubicBezTo>
                  <a:cubicBezTo>
                    <a:pt x="336" y="166"/>
                    <a:pt x="338" y="168"/>
                    <a:pt x="340" y="169"/>
                  </a:cubicBezTo>
                  <a:cubicBezTo>
                    <a:pt x="343" y="166"/>
                    <a:pt x="345" y="160"/>
                    <a:pt x="345" y="155"/>
                  </a:cubicBezTo>
                  <a:cubicBezTo>
                    <a:pt x="346" y="148"/>
                    <a:pt x="344" y="146"/>
                    <a:pt x="347" y="142"/>
                  </a:cubicBezTo>
                  <a:cubicBezTo>
                    <a:pt x="351" y="139"/>
                    <a:pt x="355" y="139"/>
                    <a:pt x="354" y="134"/>
                  </a:cubicBezTo>
                  <a:cubicBezTo>
                    <a:pt x="353" y="129"/>
                    <a:pt x="348" y="134"/>
                    <a:pt x="344" y="131"/>
                  </a:cubicBezTo>
                  <a:cubicBezTo>
                    <a:pt x="340" y="129"/>
                    <a:pt x="336" y="130"/>
                    <a:pt x="325" y="132"/>
                  </a:cubicBezTo>
                  <a:cubicBezTo>
                    <a:pt x="315" y="133"/>
                    <a:pt x="310" y="137"/>
                    <a:pt x="310" y="144"/>
                  </a:cubicBezTo>
                  <a:cubicBezTo>
                    <a:pt x="311" y="151"/>
                    <a:pt x="307" y="148"/>
                    <a:pt x="307" y="154"/>
                  </a:cubicBezTo>
                  <a:cubicBezTo>
                    <a:pt x="307" y="160"/>
                    <a:pt x="299" y="160"/>
                    <a:pt x="299" y="164"/>
                  </a:cubicBezTo>
                  <a:cubicBezTo>
                    <a:pt x="300" y="168"/>
                    <a:pt x="292" y="164"/>
                    <a:pt x="290" y="163"/>
                  </a:cubicBezTo>
                  <a:cubicBezTo>
                    <a:pt x="288" y="162"/>
                    <a:pt x="266" y="168"/>
                    <a:pt x="263" y="168"/>
                  </a:cubicBezTo>
                  <a:cubicBezTo>
                    <a:pt x="260" y="169"/>
                    <a:pt x="254" y="162"/>
                    <a:pt x="250" y="163"/>
                  </a:cubicBezTo>
                  <a:cubicBezTo>
                    <a:pt x="245" y="163"/>
                    <a:pt x="244" y="157"/>
                    <a:pt x="243" y="152"/>
                  </a:cubicBezTo>
                  <a:cubicBezTo>
                    <a:pt x="243" y="146"/>
                    <a:pt x="234" y="142"/>
                    <a:pt x="231" y="137"/>
                  </a:cubicBezTo>
                  <a:cubicBezTo>
                    <a:pt x="227" y="133"/>
                    <a:pt x="227" y="123"/>
                    <a:pt x="226" y="116"/>
                  </a:cubicBezTo>
                  <a:cubicBezTo>
                    <a:pt x="226" y="110"/>
                    <a:pt x="225" y="99"/>
                    <a:pt x="230" y="86"/>
                  </a:cubicBezTo>
                  <a:cubicBezTo>
                    <a:pt x="231" y="84"/>
                    <a:pt x="231" y="83"/>
                    <a:pt x="231" y="82"/>
                  </a:cubicBezTo>
                  <a:cubicBezTo>
                    <a:pt x="229" y="81"/>
                    <a:pt x="228" y="80"/>
                    <a:pt x="226" y="80"/>
                  </a:cubicBezTo>
                  <a:cubicBezTo>
                    <a:pt x="222" y="80"/>
                    <a:pt x="212" y="75"/>
                    <a:pt x="210" y="75"/>
                  </a:cubicBezTo>
                  <a:cubicBezTo>
                    <a:pt x="208" y="75"/>
                    <a:pt x="208" y="70"/>
                    <a:pt x="207" y="68"/>
                  </a:cubicBezTo>
                  <a:cubicBezTo>
                    <a:pt x="205" y="66"/>
                    <a:pt x="206" y="61"/>
                    <a:pt x="204" y="60"/>
                  </a:cubicBezTo>
                  <a:cubicBezTo>
                    <a:pt x="202" y="58"/>
                    <a:pt x="195" y="52"/>
                    <a:pt x="193" y="45"/>
                  </a:cubicBezTo>
                  <a:cubicBezTo>
                    <a:pt x="191" y="38"/>
                    <a:pt x="177" y="34"/>
                    <a:pt x="172" y="34"/>
                  </a:cubicBezTo>
                  <a:cubicBezTo>
                    <a:pt x="167" y="34"/>
                    <a:pt x="164" y="44"/>
                    <a:pt x="163" y="44"/>
                  </a:cubicBezTo>
                  <a:cubicBezTo>
                    <a:pt x="162" y="45"/>
                    <a:pt x="152" y="39"/>
                    <a:pt x="150" y="38"/>
                  </a:cubicBezTo>
                  <a:cubicBezTo>
                    <a:pt x="147" y="36"/>
                    <a:pt x="145" y="34"/>
                    <a:pt x="145" y="31"/>
                  </a:cubicBezTo>
                  <a:cubicBezTo>
                    <a:pt x="145" y="28"/>
                    <a:pt x="140" y="23"/>
                    <a:pt x="138" y="22"/>
                  </a:cubicBezTo>
                  <a:cubicBezTo>
                    <a:pt x="136" y="22"/>
                    <a:pt x="125" y="11"/>
                    <a:pt x="125" y="11"/>
                  </a:cubicBezTo>
                  <a:cubicBezTo>
                    <a:pt x="106" y="11"/>
                    <a:pt x="106" y="11"/>
                    <a:pt x="106" y="11"/>
                  </a:cubicBezTo>
                  <a:cubicBezTo>
                    <a:pt x="103" y="16"/>
                    <a:pt x="103" y="16"/>
                    <a:pt x="103" y="16"/>
                  </a:cubicBezTo>
                  <a:cubicBezTo>
                    <a:pt x="69" y="16"/>
                    <a:pt x="69" y="16"/>
                    <a:pt x="69" y="16"/>
                  </a:cubicBezTo>
                  <a:cubicBezTo>
                    <a:pt x="69" y="16"/>
                    <a:pt x="44" y="7"/>
                    <a:pt x="39" y="6"/>
                  </a:cubicBezTo>
                  <a:cubicBezTo>
                    <a:pt x="35" y="5"/>
                    <a:pt x="26" y="0"/>
                    <a:pt x="26" y="0"/>
                  </a:cubicBezTo>
                  <a:cubicBezTo>
                    <a:pt x="0" y="3"/>
                    <a:pt x="0" y="3"/>
                    <a:pt x="0" y="3"/>
                  </a:cubicBezTo>
                  <a:cubicBezTo>
                    <a:pt x="1" y="6"/>
                    <a:pt x="3" y="9"/>
                    <a:pt x="6" y="12"/>
                  </a:cubicBezTo>
                  <a:cubicBezTo>
                    <a:pt x="11" y="18"/>
                    <a:pt x="15" y="30"/>
                    <a:pt x="16" y="33"/>
                  </a:cubicBezTo>
                  <a:cubicBezTo>
                    <a:pt x="16" y="37"/>
                    <a:pt x="24" y="40"/>
                    <a:pt x="30" y="44"/>
                  </a:cubicBezTo>
                  <a:cubicBezTo>
                    <a:pt x="36" y="48"/>
                    <a:pt x="36" y="56"/>
                    <a:pt x="36" y="59"/>
                  </a:cubicBezTo>
                  <a:cubicBezTo>
                    <a:pt x="35" y="61"/>
                    <a:pt x="27" y="57"/>
                    <a:pt x="26" y="59"/>
                  </a:cubicBezTo>
                  <a:cubicBezTo>
                    <a:pt x="26" y="61"/>
                    <a:pt x="37" y="70"/>
                    <a:pt x="41" y="69"/>
                  </a:cubicBezTo>
                  <a:cubicBezTo>
                    <a:pt x="45" y="69"/>
                    <a:pt x="47" y="71"/>
                    <a:pt x="54" y="77"/>
                  </a:cubicBezTo>
                  <a:cubicBezTo>
                    <a:pt x="60" y="82"/>
                    <a:pt x="59" y="88"/>
                    <a:pt x="57" y="90"/>
                  </a:cubicBezTo>
                  <a:cubicBezTo>
                    <a:pt x="54" y="92"/>
                    <a:pt x="62" y="96"/>
                    <a:pt x="70" y="101"/>
                  </a:cubicBezTo>
                  <a:cubicBezTo>
                    <a:pt x="79" y="106"/>
                    <a:pt x="82" y="112"/>
                    <a:pt x="83" y="115"/>
                  </a:cubicBezTo>
                  <a:cubicBezTo>
                    <a:pt x="84" y="117"/>
                    <a:pt x="87" y="115"/>
                    <a:pt x="88" y="111"/>
                  </a:cubicBezTo>
                  <a:cubicBezTo>
                    <a:pt x="90" y="108"/>
                    <a:pt x="86" y="107"/>
                    <a:pt x="86" y="103"/>
                  </a:cubicBezTo>
                  <a:cubicBezTo>
                    <a:pt x="86" y="99"/>
                    <a:pt x="79" y="100"/>
                    <a:pt x="76" y="99"/>
                  </a:cubicBezTo>
                  <a:cubicBezTo>
                    <a:pt x="73" y="99"/>
                    <a:pt x="76" y="92"/>
                    <a:pt x="73" y="89"/>
                  </a:cubicBezTo>
                  <a:cubicBezTo>
                    <a:pt x="70" y="87"/>
                    <a:pt x="67" y="79"/>
                    <a:pt x="66" y="74"/>
                  </a:cubicBezTo>
                  <a:cubicBezTo>
                    <a:pt x="64" y="69"/>
                    <a:pt x="56" y="64"/>
                    <a:pt x="53" y="58"/>
                  </a:cubicBezTo>
                  <a:cubicBezTo>
                    <a:pt x="49" y="52"/>
                    <a:pt x="46" y="47"/>
                    <a:pt x="43" y="46"/>
                  </a:cubicBezTo>
                  <a:cubicBezTo>
                    <a:pt x="41" y="45"/>
                    <a:pt x="47" y="42"/>
                    <a:pt x="45" y="40"/>
                  </a:cubicBezTo>
                  <a:cubicBezTo>
                    <a:pt x="43" y="38"/>
                    <a:pt x="40" y="38"/>
                    <a:pt x="36" y="37"/>
                  </a:cubicBezTo>
                  <a:cubicBezTo>
                    <a:pt x="32" y="35"/>
                    <a:pt x="29" y="32"/>
                    <a:pt x="29" y="28"/>
                  </a:cubicBezTo>
                  <a:cubicBezTo>
                    <a:pt x="29" y="24"/>
                    <a:pt x="27" y="15"/>
                    <a:pt x="25" y="12"/>
                  </a:cubicBezTo>
                  <a:cubicBezTo>
                    <a:pt x="24" y="9"/>
                    <a:pt x="28" y="10"/>
                    <a:pt x="29" y="11"/>
                  </a:cubicBezTo>
                  <a:cubicBezTo>
                    <a:pt x="31" y="13"/>
                    <a:pt x="32" y="14"/>
                    <a:pt x="34" y="13"/>
                  </a:cubicBezTo>
                  <a:cubicBezTo>
                    <a:pt x="35" y="12"/>
                    <a:pt x="39" y="13"/>
                    <a:pt x="40" y="15"/>
                  </a:cubicBezTo>
                  <a:cubicBezTo>
                    <a:pt x="41" y="18"/>
                    <a:pt x="46" y="16"/>
                    <a:pt x="48" y="17"/>
                  </a:cubicBezTo>
                  <a:cubicBezTo>
                    <a:pt x="50" y="18"/>
                    <a:pt x="43" y="19"/>
                    <a:pt x="50" y="30"/>
                  </a:cubicBezTo>
                  <a:cubicBezTo>
                    <a:pt x="56" y="42"/>
                    <a:pt x="52" y="35"/>
                    <a:pt x="52" y="43"/>
                  </a:cubicBezTo>
                  <a:cubicBezTo>
                    <a:pt x="52" y="50"/>
                    <a:pt x="56" y="47"/>
                    <a:pt x="57" y="46"/>
                  </a:cubicBezTo>
                  <a:cubicBezTo>
                    <a:pt x="58" y="44"/>
                    <a:pt x="62" y="48"/>
                    <a:pt x="65" y="52"/>
                  </a:cubicBezTo>
                  <a:cubicBezTo>
                    <a:pt x="69" y="56"/>
                    <a:pt x="75" y="56"/>
                    <a:pt x="75" y="58"/>
                  </a:cubicBezTo>
                  <a:cubicBezTo>
                    <a:pt x="75" y="60"/>
                    <a:pt x="77" y="65"/>
                    <a:pt x="81" y="65"/>
                  </a:cubicBezTo>
                  <a:cubicBezTo>
                    <a:pt x="85" y="66"/>
                    <a:pt x="86" y="71"/>
                    <a:pt x="89" y="71"/>
                  </a:cubicBezTo>
                  <a:cubicBezTo>
                    <a:pt x="92" y="71"/>
                    <a:pt x="92" y="74"/>
                    <a:pt x="91" y="77"/>
                  </a:cubicBezTo>
                  <a:cubicBezTo>
                    <a:pt x="89" y="81"/>
                    <a:pt x="91" y="83"/>
                    <a:pt x="98" y="86"/>
                  </a:cubicBezTo>
                  <a:cubicBezTo>
                    <a:pt x="105" y="88"/>
                    <a:pt x="102" y="89"/>
                    <a:pt x="108" y="94"/>
                  </a:cubicBezTo>
                  <a:cubicBezTo>
                    <a:pt x="113" y="99"/>
                    <a:pt x="129" y="115"/>
                    <a:pt x="133" y="120"/>
                  </a:cubicBezTo>
                  <a:cubicBezTo>
                    <a:pt x="136" y="124"/>
                    <a:pt x="137" y="128"/>
                    <a:pt x="138" y="132"/>
                  </a:cubicBezTo>
                  <a:cubicBezTo>
                    <a:pt x="140" y="135"/>
                    <a:pt x="136" y="137"/>
                    <a:pt x="138" y="140"/>
                  </a:cubicBezTo>
                  <a:cubicBezTo>
                    <a:pt x="140" y="142"/>
                    <a:pt x="134" y="141"/>
                    <a:pt x="134" y="143"/>
                  </a:cubicBezTo>
                  <a:cubicBezTo>
                    <a:pt x="134" y="146"/>
                    <a:pt x="138" y="156"/>
                    <a:pt x="144" y="157"/>
                  </a:cubicBezTo>
                  <a:cubicBezTo>
                    <a:pt x="149" y="157"/>
                    <a:pt x="156" y="164"/>
                    <a:pt x="160" y="167"/>
                  </a:cubicBezTo>
                  <a:cubicBezTo>
                    <a:pt x="165" y="171"/>
                    <a:pt x="172" y="170"/>
                    <a:pt x="179" y="173"/>
                  </a:cubicBezTo>
                  <a:cubicBezTo>
                    <a:pt x="186" y="175"/>
                    <a:pt x="192" y="181"/>
                    <a:pt x="202" y="183"/>
                  </a:cubicBezTo>
                  <a:cubicBezTo>
                    <a:pt x="212" y="186"/>
                    <a:pt x="222" y="190"/>
                    <a:pt x="228" y="194"/>
                  </a:cubicBezTo>
                  <a:cubicBezTo>
                    <a:pt x="235" y="198"/>
                    <a:pt x="243" y="196"/>
                    <a:pt x="252" y="193"/>
                  </a:cubicBezTo>
                  <a:cubicBezTo>
                    <a:pt x="261" y="189"/>
                    <a:pt x="268" y="194"/>
                    <a:pt x="273" y="196"/>
                  </a:cubicBezTo>
                  <a:cubicBezTo>
                    <a:pt x="276" y="197"/>
                    <a:pt x="281" y="201"/>
                    <a:pt x="286" y="205"/>
                  </a:cubicBezTo>
                  <a:cubicBezTo>
                    <a:pt x="290" y="199"/>
                    <a:pt x="295" y="193"/>
                    <a:pt x="295" y="19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 name="Freeform 102"/>
            <p:cNvSpPr>
              <a:spLocks/>
            </p:cNvSpPr>
            <p:nvPr userDrawn="1"/>
          </p:nvSpPr>
          <p:spPr bwMode="auto">
            <a:xfrm>
              <a:off x="4527535" y="4009529"/>
              <a:ext cx="105712" cy="105768"/>
            </a:xfrm>
            <a:custGeom>
              <a:avLst/>
              <a:gdLst>
                <a:gd name="T0" fmla="*/ 43 w 49"/>
                <a:gd name="T1" fmla="*/ 30 h 45"/>
                <a:gd name="T2" fmla="*/ 49 w 49"/>
                <a:gd name="T3" fmla="*/ 24 h 45"/>
                <a:gd name="T4" fmla="*/ 45 w 49"/>
                <a:gd name="T5" fmla="*/ 21 h 45"/>
                <a:gd name="T6" fmla="*/ 39 w 49"/>
                <a:gd name="T7" fmla="*/ 22 h 45"/>
                <a:gd name="T8" fmla="*/ 39 w 49"/>
                <a:gd name="T9" fmla="*/ 0 h 45"/>
                <a:gd name="T10" fmla="*/ 20 w 49"/>
                <a:gd name="T11" fmla="*/ 0 h 45"/>
                <a:gd name="T12" fmla="*/ 16 w 49"/>
                <a:gd name="T13" fmla="*/ 8 h 45"/>
                <a:gd name="T14" fmla="*/ 25 w 49"/>
                <a:gd name="T15" fmla="*/ 18 h 45"/>
                <a:gd name="T16" fmla="*/ 9 w 49"/>
                <a:gd name="T17" fmla="*/ 20 h 45"/>
                <a:gd name="T18" fmla="*/ 0 w 49"/>
                <a:gd name="T19" fmla="*/ 32 h 45"/>
                <a:gd name="T20" fmla="*/ 12 w 49"/>
                <a:gd name="T21" fmla="*/ 42 h 45"/>
                <a:gd name="T22" fmla="*/ 29 w 49"/>
                <a:gd name="T23" fmla="*/ 44 h 45"/>
                <a:gd name="T24" fmla="*/ 29 w 49"/>
                <a:gd name="T25" fmla="*/ 45 h 45"/>
                <a:gd name="T26" fmla="*/ 37 w 49"/>
                <a:gd name="T27" fmla="*/ 38 h 45"/>
                <a:gd name="T28" fmla="*/ 43 w 49"/>
                <a:gd name="T29"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5">
                  <a:moveTo>
                    <a:pt x="43" y="30"/>
                  </a:moveTo>
                  <a:cubicBezTo>
                    <a:pt x="46" y="28"/>
                    <a:pt x="48" y="26"/>
                    <a:pt x="49" y="24"/>
                  </a:cubicBezTo>
                  <a:cubicBezTo>
                    <a:pt x="45" y="26"/>
                    <a:pt x="44" y="24"/>
                    <a:pt x="45" y="21"/>
                  </a:cubicBezTo>
                  <a:cubicBezTo>
                    <a:pt x="39" y="22"/>
                    <a:pt x="39" y="22"/>
                    <a:pt x="39" y="22"/>
                  </a:cubicBezTo>
                  <a:cubicBezTo>
                    <a:pt x="39" y="0"/>
                    <a:pt x="39" y="0"/>
                    <a:pt x="39" y="0"/>
                  </a:cubicBezTo>
                  <a:cubicBezTo>
                    <a:pt x="35" y="0"/>
                    <a:pt x="22" y="0"/>
                    <a:pt x="20" y="0"/>
                  </a:cubicBezTo>
                  <a:cubicBezTo>
                    <a:pt x="18" y="0"/>
                    <a:pt x="17" y="7"/>
                    <a:pt x="16" y="8"/>
                  </a:cubicBezTo>
                  <a:cubicBezTo>
                    <a:pt x="15" y="9"/>
                    <a:pt x="26" y="15"/>
                    <a:pt x="25" y="18"/>
                  </a:cubicBezTo>
                  <a:cubicBezTo>
                    <a:pt x="23" y="21"/>
                    <a:pt x="10" y="20"/>
                    <a:pt x="9" y="20"/>
                  </a:cubicBezTo>
                  <a:cubicBezTo>
                    <a:pt x="9" y="20"/>
                    <a:pt x="4" y="26"/>
                    <a:pt x="0" y="32"/>
                  </a:cubicBezTo>
                  <a:cubicBezTo>
                    <a:pt x="5" y="36"/>
                    <a:pt x="10" y="40"/>
                    <a:pt x="12" y="42"/>
                  </a:cubicBezTo>
                  <a:cubicBezTo>
                    <a:pt x="17" y="45"/>
                    <a:pt x="25" y="42"/>
                    <a:pt x="29" y="44"/>
                  </a:cubicBezTo>
                  <a:cubicBezTo>
                    <a:pt x="29" y="45"/>
                    <a:pt x="29" y="45"/>
                    <a:pt x="29" y="45"/>
                  </a:cubicBezTo>
                  <a:cubicBezTo>
                    <a:pt x="33" y="42"/>
                    <a:pt x="36" y="39"/>
                    <a:pt x="37" y="38"/>
                  </a:cubicBezTo>
                  <a:cubicBezTo>
                    <a:pt x="40" y="38"/>
                    <a:pt x="38" y="34"/>
                    <a:pt x="43"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9" name="Freeform 103"/>
            <p:cNvSpPr>
              <a:spLocks/>
            </p:cNvSpPr>
            <p:nvPr userDrawn="1"/>
          </p:nvSpPr>
          <p:spPr bwMode="auto">
            <a:xfrm>
              <a:off x="4611433" y="3993117"/>
              <a:ext cx="31882" cy="67473"/>
            </a:xfrm>
            <a:custGeom>
              <a:avLst/>
              <a:gdLst>
                <a:gd name="T0" fmla="*/ 2 w 15"/>
                <a:gd name="T1" fmla="*/ 7 h 29"/>
                <a:gd name="T2" fmla="*/ 0 w 15"/>
                <a:gd name="T3" fmla="*/ 7 h 29"/>
                <a:gd name="T4" fmla="*/ 0 w 15"/>
                <a:gd name="T5" fmla="*/ 29 h 29"/>
                <a:gd name="T6" fmla="*/ 6 w 15"/>
                <a:gd name="T7" fmla="*/ 28 h 29"/>
                <a:gd name="T8" fmla="*/ 9 w 15"/>
                <a:gd name="T9" fmla="*/ 23 h 29"/>
                <a:gd name="T10" fmla="*/ 12 w 15"/>
                <a:gd name="T11" fmla="*/ 5 h 29"/>
                <a:gd name="T12" fmla="*/ 15 w 15"/>
                <a:gd name="T13" fmla="*/ 3 h 29"/>
                <a:gd name="T14" fmla="*/ 10 w 15"/>
                <a:gd name="T15" fmla="*/ 0 h 29"/>
                <a:gd name="T16" fmla="*/ 2 w 15"/>
                <a:gd name="T17"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9">
                  <a:moveTo>
                    <a:pt x="2" y="7"/>
                  </a:moveTo>
                  <a:cubicBezTo>
                    <a:pt x="2" y="7"/>
                    <a:pt x="1" y="7"/>
                    <a:pt x="0" y="7"/>
                  </a:cubicBezTo>
                  <a:cubicBezTo>
                    <a:pt x="0" y="29"/>
                    <a:pt x="0" y="29"/>
                    <a:pt x="0" y="29"/>
                  </a:cubicBezTo>
                  <a:cubicBezTo>
                    <a:pt x="6" y="28"/>
                    <a:pt x="6" y="28"/>
                    <a:pt x="6" y="28"/>
                  </a:cubicBezTo>
                  <a:cubicBezTo>
                    <a:pt x="6" y="26"/>
                    <a:pt x="7" y="24"/>
                    <a:pt x="9" y="23"/>
                  </a:cubicBezTo>
                  <a:cubicBezTo>
                    <a:pt x="14" y="19"/>
                    <a:pt x="7" y="6"/>
                    <a:pt x="12" y="5"/>
                  </a:cubicBezTo>
                  <a:cubicBezTo>
                    <a:pt x="13" y="4"/>
                    <a:pt x="14" y="4"/>
                    <a:pt x="15" y="3"/>
                  </a:cubicBezTo>
                  <a:cubicBezTo>
                    <a:pt x="13" y="2"/>
                    <a:pt x="11" y="0"/>
                    <a:pt x="10" y="0"/>
                  </a:cubicBezTo>
                  <a:cubicBezTo>
                    <a:pt x="7" y="0"/>
                    <a:pt x="3" y="6"/>
                    <a:pt x="2"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Freeform 104"/>
            <p:cNvSpPr>
              <a:spLocks/>
            </p:cNvSpPr>
            <p:nvPr userDrawn="1"/>
          </p:nvSpPr>
          <p:spPr bwMode="auto">
            <a:xfrm>
              <a:off x="4977228" y="3945704"/>
              <a:ext cx="75509" cy="62002"/>
            </a:xfrm>
            <a:custGeom>
              <a:avLst/>
              <a:gdLst>
                <a:gd name="T0" fmla="*/ 16 w 35"/>
                <a:gd name="T1" fmla="*/ 3 h 27"/>
                <a:gd name="T2" fmla="*/ 24 w 35"/>
                <a:gd name="T3" fmla="*/ 18 h 27"/>
                <a:gd name="T4" fmla="*/ 1 w 35"/>
                <a:gd name="T5" fmla="*/ 22 h 27"/>
                <a:gd name="T6" fmla="*/ 16 w 35"/>
                <a:gd name="T7" fmla="*/ 25 h 27"/>
                <a:gd name="T8" fmla="*/ 32 w 35"/>
                <a:gd name="T9" fmla="*/ 27 h 27"/>
                <a:gd name="T10" fmla="*/ 35 w 35"/>
                <a:gd name="T11" fmla="*/ 6 h 27"/>
                <a:gd name="T12" fmla="*/ 16 w 35"/>
                <a:gd name="T13" fmla="*/ 3 h 27"/>
              </a:gdLst>
              <a:ahLst/>
              <a:cxnLst>
                <a:cxn ang="0">
                  <a:pos x="T0" y="T1"/>
                </a:cxn>
                <a:cxn ang="0">
                  <a:pos x="T2" y="T3"/>
                </a:cxn>
                <a:cxn ang="0">
                  <a:pos x="T4" y="T5"/>
                </a:cxn>
                <a:cxn ang="0">
                  <a:pos x="T6" y="T7"/>
                </a:cxn>
                <a:cxn ang="0">
                  <a:pos x="T8" y="T9"/>
                </a:cxn>
                <a:cxn ang="0">
                  <a:pos x="T10" y="T11"/>
                </a:cxn>
                <a:cxn ang="0">
                  <a:pos x="T12" y="T13"/>
                </a:cxn>
              </a:cxnLst>
              <a:rect l="0" t="0" r="r" b="b"/>
              <a:pathLst>
                <a:path w="35" h="27">
                  <a:moveTo>
                    <a:pt x="16" y="3"/>
                  </a:moveTo>
                  <a:cubicBezTo>
                    <a:pt x="11" y="6"/>
                    <a:pt x="24" y="13"/>
                    <a:pt x="24" y="18"/>
                  </a:cubicBezTo>
                  <a:cubicBezTo>
                    <a:pt x="24" y="22"/>
                    <a:pt x="3" y="17"/>
                    <a:pt x="1" y="22"/>
                  </a:cubicBezTo>
                  <a:cubicBezTo>
                    <a:pt x="0" y="24"/>
                    <a:pt x="8" y="27"/>
                    <a:pt x="16" y="25"/>
                  </a:cubicBezTo>
                  <a:cubicBezTo>
                    <a:pt x="23" y="23"/>
                    <a:pt x="28" y="25"/>
                    <a:pt x="32" y="27"/>
                  </a:cubicBezTo>
                  <a:cubicBezTo>
                    <a:pt x="33" y="20"/>
                    <a:pt x="34" y="12"/>
                    <a:pt x="35" y="6"/>
                  </a:cubicBezTo>
                  <a:cubicBezTo>
                    <a:pt x="28" y="4"/>
                    <a:pt x="20" y="0"/>
                    <a:pt x="16"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1" name="Freeform 105"/>
            <p:cNvSpPr>
              <a:spLocks/>
            </p:cNvSpPr>
            <p:nvPr userDrawn="1"/>
          </p:nvSpPr>
          <p:spPr bwMode="auto">
            <a:xfrm>
              <a:off x="5046023" y="3954821"/>
              <a:ext cx="85576" cy="58355"/>
            </a:xfrm>
            <a:custGeom>
              <a:avLst/>
              <a:gdLst>
                <a:gd name="T0" fmla="*/ 16 w 40"/>
                <a:gd name="T1" fmla="*/ 19 h 25"/>
                <a:gd name="T2" fmla="*/ 40 w 40"/>
                <a:gd name="T3" fmla="*/ 14 h 25"/>
                <a:gd name="T4" fmla="*/ 9 w 40"/>
                <a:gd name="T5" fmla="*/ 2 h 25"/>
                <a:gd name="T6" fmla="*/ 3 w 40"/>
                <a:gd name="T7" fmla="*/ 2 h 25"/>
                <a:gd name="T8" fmla="*/ 0 w 40"/>
                <a:gd name="T9" fmla="*/ 23 h 25"/>
                <a:gd name="T10" fmla="*/ 1 w 40"/>
                <a:gd name="T11" fmla="*/ 23 h 25"/>
                <a:gd name="T12" fmla="*/ 16 w 40"/>
                <a:gd name="T13" fmla="*/ 19 h 25"/>
              </a:gdLst>
              <a:ahLst/>
              <a:cxnLst>
                <a:cxn ang="0">
                  <a:pos x="T0" y="T1"/>
                </a:cxn>
                <a:cxn ang="0">
                  <a:pos x="T2" y="T3"/>
                </a:cxn>
                <a:cxn ang="0">
                  <a:pos x="T4" y="T5"/>
                </a:cxn>
                <a:cxn ang="0">
                  <a:pos x="T6" y="T7"/>
                </a:cxn>
                <a:cxn ang="0">
                  <a:pos x="T8" y="T9"/>
                </a:cxn>
                <a:cxn ang="0">
                  <a:pos x="T10" y="T11"/>
                </a:cxn>
                <a:cxn ang="0">
                  <a:pos x="T12" y="T13"/>
                </a:cxn>
              </a:cxnLst>
              <a:rect l="0" t="0" r="r" b="b"/>
              <a:pathLst>
                <a:path w="40" h="25">
                  <a:moveTo>
                    <a:pt x="16" y="19"/>
                  </a:moveTo>
                  <a:cubicBezTo>
                    <a:pt x="25" y="16"/>
                    <a:pt x="40" y="21"/>
                    <a:pt x="40" y="14"/>
                  </a:cubicBezTo>
                  <a:cubicBezTo>
                    <a:pt x="40" y="8"/>
                    <a:pt x="15" y="0"/>
                    <a:pt x="9" y="2"/>
                  </a:cubicBezTo>
                  <a:cubicBezTo>
                    <a:pt x="7" y="3"/>
                    <a:pt x="5" y="3"/>
                    <a:pt x="3" y="2"/>
                  </a:cubicBezTo>
                  <a:cubicBezTo>
                    <a:pt x="2" y="8"/>
                    <a:pt x="1" y="16"/>
                    <a:pt x="0" y="23"/>
                  </a:cubicBezTo>
                  <a:cubicBezTo>
                    <a:pt x="1" y="23"/>
                    <a:pt x="1" y="23"/>
                    <a:pt x="1" y="23"/>
                  </a:cubicBezTo>
                  <a:cubicBezTo>
                    <a:pt x="5" y="25"/>
                    <a:pt x="6" y="21"/>
                    <a:pt x="16"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Freeform 106"/>
            <p:cNvSpPr>
              <a:spLocks/>
            </p:cNvSpPr>
            <p:nvPr userDrawn="1"/>
          </p:nvSpPr>
          <p:spPr bwMode="auto">
            <a:xfrm>
              <a:off x="4656737" y="4082472"/>
              <a:ext cx="104033" cy="111240"/>
            </a:xfrm>
            <a:custGeom>
              <a:avLst/>
              <a:gdLst>
                <a:gd name="T0" fmla="*/ 26 w 49"/>
                <a:gd name="T1" fmla="*/ 45 h 48"/>
                <a:gd name="T2" fmla="*/ 38 w 49"/>
                <a:gd name="T3" fmla="*/ 47 h 48"/>
                <a:gd name="T4" fmla="*/ 44 w 49"/>
                <a:gd name="T5" fmla="*/ 47 h 48"/>
                <a:gd name="T6" fmla="*/ 42 w 49"/>
                <a:gd name="T7" fmla="*/ 45 h 48"/>
                <a:gd name="T8" fmla="*/ 45 w 49"/>
                <a:gd name="T9" fmla="*/ 31 h 48"/>
                <a:gd name="T10" fmla="*/ 47 w 49"/>
                <a:gd name="T11" fmla="*/ 13 h 48"/>
                <a:gd name="T12" fmla="*/ 49 w 49"/>
                <a:gd name="T13" fmla="*/ 1 h 48"/>
                <a:gd name="T14" fmla="*/ 49 w 49"/>
                <a:gd name="T15" fmla="*/ 0 h 48"/>
                <a:gd name="T16" fmla="*/ 35 w 49"/>
                <a:gd name="T17" fmla="*/ 5 h 48"/>
                <a:gd name="T18" fmla="*/ 24 w 49"/>
                <a:gd name="T19" fmla="*/ 8 h 48"/>
                <a:gd name="T20" fmla="*/ 12 w 49"/>
                <a:gd name="T21" fmla="*/ 13 h 48"/>
                <a:gd name="T22" fmla="*/ 8 w 49"/>
                <a:gd name="T23" fmla="*/ 20 h 48"/>
                <a:gd name="T24" fmla="*/ 4 w 49"/>
                <a:gd name="T25" fmla="*/ 23 h 48"/>
                <a:gd name="T26" fmla="*/ 0 w 49"/>
                <a:gd name="T27" fmla="*/ 23 h 48"/>
                <a:gd name="T28" fmla="*/ 2 w 49"/>
                <a:gd name="T29" fmla="*/ 28 h 48"/>
                <a:gd name="T30" fmla="*/ 16 w 49"/>
                <a:gd name="T31" fmla="*/ 40 h 48"/>
                <a:gd name="T32" fmla="*/ 20 w 49"/>
                <a:gd name="T33" fmla="*/ 45 h 48"/>
                <a:gd name="T34" fmla="*/ 26 w 49"/>
                <a:gd name="T35"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48">
                  <a:moveTo>
                    <a:pt x="26" y="45"/>
                  </a:moveTo>
                  <a:cubicBezTo>
                    <a:pt x="29" y="46"/>
                    <a:pt x="35" y="45"/>
                    <a:pt x="38" y="47"/>
                  </a:cubicBezTo>
                  <a:cubicBezTo>
                    <a:pt x="39" y="48"/>
                    <a:pt x="41" y="48"/>
                    <a:pt x="44" y="47"/>
                  </a:cubicBezTo>
                  <a:cubicBezTo>
                    <a:pt x="43" y="46"/>
                    <a:pt x="42" y="46"/>
                    <a:pt x="42" y="45"/>
                  </a:cubicBezTo>
                  <a:cubicBezTo>
                    <a:pt x="40" y="42"/>
                    <a:pt x="43" y="36"/>
                    <a:pt x="45" y="31"/>
                  </a:cubicBezTo>
                  <a:cubicBezTo>
                    <a:pt x="47" y="27"/>
                    <a:pt x="44" y="16"/>
                    <a:pt x="47" y="13"/>
                  </a:cubicBezTo>
                  <a:cubicBezTo>
                    <a:pt x="49" y="10"/>
                    <a:pt x="48" y="8"/>
                    <a:pt x="49" y="1"/>
                  </a:cubicBezTo>
                  <a:cubicBezTo>
                    <a:pt x="49" y="1"/>
                    <a:pt x="49" y="1"/>
                    <a:pt x="49" y="0"/>
                  </a:cubicBezTo>
                  <a:cubicBezTo>
                    <a:pt x="43" y="0"/>
                    <a:pt x="37" y="5"/>
                    <a:pt x="35" y="5"/>
                  </a:cubicBezTo>
                  <a:cubicBezTo>
                    <a:pt x="33" y="6"/>
                    <a:pt x="25" y="4"/>
                    <a:pt x="24" y="8"/>
                  </a:cubicBezTo>
                  <a:cubicBezTo>
                    <a:pt x="23" y="12"/>
                    <a:pt x="18" y="12"/>
                    <a:pt x="12" y="13"/>
                  </a:cubicBezTo>
                  <a:cubicBezTo>
                    <a:pt x="5" y="13"/>
                    <a:pt x="8" y="19"/>
                    <a:pt x="8" y="20"/>
                  </a:cubicBezTo>
                  <a:cubicBezTo>
                    <a:pt x="7" y="20"/>
                    <a:pt x="4" y="23"/>
                    <a:pt x="4" y="23"/>
                  </a:cubicBezTo>
                  <a:cubicBezTo>
                    <a:pt x="0" y="23"/>
                    <a:pt x="0" y="23"/>
                    <a:pt x="0" y="23"/>
                  </a:cubicBezTo>
                  <a:cubicBezTo>
                    <a:pt x="0" y="25"/>
                    <a:pt x="0" y="26"/>
                    <a:pt x="2" y="28"/>
                  </a:cubicBezTo>
                  <a:cubicBezTo>
                    <a:pt x="6" y="30"/>
                    <a:pt x="12" y="38"/>
                    <a:pt x="16" y="40"/>
                  </a:cubicBezTo>
                  <a:cubicBezTo>
                    <a:pt x="18" y="41"/>
                    <a:pt x="19" y="43"/>
                    <a:pt x="20" y="45"/>
                  </a:cubicBezTo>
                  <a:cubicBezTo>
                    <a:pt x="23" y="44"/>
                    <a:pt x="25" y="44"/>
                    <a:pt x="26"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3" name="Freeform 107"/>
            <p:cNvSpPr>
              <a:spLocks/>
            </p:cNvSpPr>
            <p:nvPr userDrawn="1"/>
          </p:nvSpPr>
          <p:spPr bwMode="auto">
            <a:xfrm>
              <a:off x="4992329" y="4334128"/>
              <a:ext cx="996707" cy="1028504"/>
            </a:xfrm>
            <a:custGeom>
              <a:avLst/>
              <a:gdLst>
                <a:gd name="T0" fmla="*/ 262 w 465"/>
                <a:gd name="T1" fmla="*/ 409 h 441"/>
                <a:gd name="T2" fmla="*/ 269 w 465"/>
                <a:gd name="T3" fmla="*/ 411 h 441"/>
                <a:gd name="T4" fmla="*/ 299 w 465"/>
                <a:gd name="T5" fmla="*/ 363 h 441"/>
                <a:gd name="T6" fmla="*/ 317 w 465"/>
                <a:gd name="T7" fmla="*/ 328 h 441"/>
                <a:gd name="T8" fmla="*/ 348 w 465"/>
                <a:gd name="T9" fmla="*/ 312 h 441"/>
                <a:gd name="T10" fmla="*/ 384 w 465"/>
                <a:gd name="T11" fmla="*/ 303 h 441"/>
                <a:gd name="T12" fmla="*/ 399 w 465"/>
                <a:gd name="T13" fmla="*/ 277 h 441"/>
                <a:gd name="T14" fmla="*/ 411 w 465"/>
                <a:gd name="T15" fmla="*/ 253 h 441"/>
                <a:gd name="T16" fmla="*/ 415 w 465"/>
                <a:gd name="T17" fmla="*/ 202 h 441"/>
                <a:gd name="T18" fmla="*/ 423 w 465"/>
                <a:gd name="T19" fmla="*/ 197 h 441"/>
                <a:gd name="T20" fmla="*/ 460 w 465"/>
                <a:gd name="T21" fmla="*/ 151 h 441"/>
                <a:gd name="T22" fmla="*/ 420 w 465"/>
                <a:gd name="T23" fmla="*/ 100 h 441"/>
                <a:gd name="T24" fmla="*/ 347 w 465"/>
                <a:gd name="T25" fmla="*/ 92 h 441"/>
                <a:gd name="T26" fmla="*/ 305 w 465"/>
                <a:gd name="T27" fmla="*/ 71 h 441"/>
                <a:gd name="T28" fmla="*/ 301 w 465"/>
                <a:gd name="T29" fmla="*/ 64 h 441"/>
                <a:gd name="T30" fmla="*/ 273 w 465"/>
                <a:gd name="T31" fmla="*/ 58 h 441"/>
                <a:gd name="T32" fmla="*/ 267 w 465"/>
                <a:gd name="T33" fmla="*/ 12 h 441"/>
                <a:gd name="T34" fmla="*/ 229 w 465"/>
                <a:gd name="T35" fmla="*/ 31 h 441"/>
                <a:gd name="T36" fmla="*/ 197 w 465"/>
                <a:gd name="T37" fmla="*/ 37 h 441"/>
                <a:gd name="T38" fmla="*/ 171 w 465"/>
                <a:gd name="T39" fmla="*/ 38 h 441"/>
                <a:gd name="T40" fmla="*/ 163 w 465"/>
                <a:gd name="T41" fmla="*/ 1 h 441"/>
                <a:gd name="T42" fmla="*/ 133 w 465"/>
                <a:gd name="T43" fmla="*/ 17 h 441"/>
                <a:gd name="T44" fmla="*/ 111 w 465"/>
                <a:gd name="T45" fmla="*/ 14 h 441"/>
                <a:gd name="T46" fmla="*/ 124 w 465"/>
                <a:gd name="T47" fmla="*/ 30 h 441"/>
                <a:gd name="T48" fmla="*/ 109 w 465"/>
                <a:gd name="T49" fmla="*/ 44 h 441"/>
                <a:gd name="T50" fmla="*/ 87 w 465"/>
                <a:gd name="T51" fmla="*/ 47 h 441"/>
                <a:gd name="T52" fmla="*/ 49 w 465"/>
                <a:gd name="T53" fmla="*/ 40 h 441"/>
                <a:gd name="T54" fmla="*/ 47 w 465"/>
                <a:gd name="T55" fmla="*/ 56 h 441"/>
                <a:gd name="T56" fmla="*/ 47 w 465"/>
                <a:gd name="T57" fmla="*/ 103 h 441"/>
                <a:gd name="T58" fmla="*/ 13 w 465"/>
                <a:gd name="T59" fmla="*/ 115 h 441"/>
                <a:gd name="T60" fmla="*/ 2 w 465"/>
                <a:gd name="T61" fmla="*/ 138 h 441"/>
                <a:gd name="T62" fmla="*/ 16 w 465"/>
                <a:gd name="T63" fmla="*/ 161 h 441"/>
                <a:gd name="T64" fmla="*/ 40 w 465"/>
                <a:gd name="T65" fmla="*/ 164 h 441"/>
                <a:gd name="T66" fmla="*/ 68 w 465"/>
                <a:gd name="T67" fmla="*/ 176 h 441"/>
                <a:gd name="T68" fmla="*/ 102 w 465"/>
                <a:gd name="T69" fmla="*/ 167 h 441"/>
                <a:gd name="T70" fmla="*/ 128 w 465"/>
                <a:gd name="T71" fmla="*/ 197 h 441"/>
                <a:gd name="T72" fmla="*/ 156 w 465"/>
                <a:gd name="T73" fmla="*/ 207 h 441"/>
                <a:gd name="T74" fmla="*/ 163 w 465"/>
                <a:gd name="T75" fmla="*/ 232 h 441"/>
                <a:gd name="T76" fmla="*/ 192 w 465"/>
                <a:gd name="T77" fmla="*/ 253 h 441"/>
                <a:gd name="T78" fmla="*/ 188 w 465"/>
                <a:gd name="T79" fmla="*/ 281 h 441"/>
                <a:gd name="T80" fmla="*/ 206 w 465"/>
                <a:gd name="T81" fmla="*/ 304 h 441"/>
                <a:gd name="T82" fmla="*/ 230 w 465"/>
                <a:gd name="T83" fmla="*/ 323 h 441"/>
                <a:gd name="T84" fmla="*/ 238 w 465"/>
                <a:gd name="T85" fmla="*/ 359 h 441"/>
                <a:gd name="T86" fmla="*/ 194 w 465"/>
                <a:gd name="T87" fmla="*/ 397 h 441"/>
                <a:gd name="T88" fmla="*/ 212 w 465"/>
                <a:gd name="T89" fmla="*/ 408 h 441"/>
                <a:gd name="T90" fmla="*/ 240 w 465"/>
                <a:gd name="T91" fmla="*/ 42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5" h="441">
                  <a:moveTo>
                    <a:pt x="247" y="436"/>
                  </a:moveTo>
                  <a:cubicBezTo>
                    <a:pt x="254" y="431"/>
                    <a:pt x="252" y="428"/>
                    <a:pt x="255" y="422"/>
                  </a:cubicBezTo>
                  <a:cubicBezTo>
                    <a:pt x="259" y="416"/>
                    <a:pt x="256" y="414"/>
                    <a:pt x="262" y="409"/>
                  </a:cubicBezTo>
                  <a:cubicBezTo>
                    <a:pt x="267" y="404"/>
                    <a:pt x="261" y="401"/>
                    <a:pt x="268" y="397"/>
                  </a:cubicBezTo>
                  <a:cubicBezTo>
                    <a:pt x="275" y="394"/>
                    <a:pt x="274" y="400"/>
                    <a:pt x="268" y="407"/>
                  </a:cubicBezTo>
                  <a:cubicBezTo>
                    <a:pt x="262" y="414"/>
                    <a:pt x="261" y="416"/>
                    <a:pt x="269" y="411"/>
                  </a:cubicBezTo>
                  <a:cubicBezTo>
                    <a:pt x="277" y="406"/>
                    <a:pt x="279" y="398"/>
                    <a:pt x="284" y="390"/>
                  </a:cubicBezTo>
                  <a:cubicBezTo>
                    <a:pt x="288" y="381"/>
                    <a:pt x="292" y="379"/>
                    <a:pt x="295" y="378"/>
                  </a:cubicBezTo>
                  <a:cubicBezTo>
                    <a:pt x="299" y="378"/>
                    <a:pt x="299" y="369"/>
                    <a:pt x="299" y="363"/>
                  </a:cubicBezTo>
                  <a:cubicBezTo>
                    <a:pt x="298" y="357"/>
                    <a:pt x="296" y="351"/>
                    <a:pt x="299" y="347"/>
                  </a:cubicBezTo>
                  <a:cubicBezTo>
                    <a:pt x="302" y="343"/>
                    <a:pt x="299" y="339"/>
                    <a:pt x="303" y="339"/>
                  </a:cubicBezTo>
                  <a:cubicBezTo>
                    <a:pt x="306" y="339"/>
                    <a:pt x="312" y="334"/>
                    <a:pt x="317" y="328"/>
                  </a:cubicBezTo>
                  <a:cubicBezTo>
                    <a:pt x="323" y="323"/>
                    <a:pt x="327" y="323"/>
                    <a:pt x="333" y="322"/>
                  </a:cubicBezTo>
                  <a:cubicBezTo>
                    <a:pt x="339" y="322"/>
                    <a:pt x="335" y="320"/>
                    <a:pt x="339" y="319"/>
                  </a:cubicBezTo>
                  <a:cubicBezTo>
                    <a:pt x="343" y="318"/>
                    <a:pt x="346" y="315"/>
                    <a:pt x="348" y="312"/>
                  </a:cubicBezTo>
                  <a:cubicBezTo>
                    <a:pt x="351" y="310"/>
                    <a:pt x="361" y="313"/>
                    <a:pt x="368" y="313"/>
                  </a:cubicBezTo>
                  <a:cubicBezTo>
                    <a:pt x="374" y="313"/>
                    <a:pt x="378" y="313"/>
                    <a:pt x="378" y="310"/>
                  </a:cubicBezTo>
                  <a:cubicBezTo>
                    <a:pt x="378" y="306"/>
                    <a:pt x="381" y="303"/>
                    <a:pt x="384" y="303"/>
                  </a:cubicBezTo>
                  <a:cubicBezTo>
                    <a:pt x="388" y="303"/>
                    <a:pt x="390" y="302"/>
                    <a:pt x="390" y="297"/>
                  </a:cubicBezTo>
                  <a:cubicBezTo>
                    <a:pt x="390" y="293"/>
                    <a:pt x="391" y="290"/>
                    <a:pt x="394" y="287"/>
                  </a:cubicBezTo>
                  <a:cubicBezTo>
                    <a:pt x="397" y="285"/>
                    <a:pt x="398" y="281"/>
                    <a:pt x="399" y="277"/>
                  </a:cubicBezTo>
                  <a:cubicBezTo>
                    <a:pt x="400" y="274"/>
                    <a:pt x="403" y="276"/>
                    <a:pt x="403" y="272"/>
                  </a:cubicBezTo>
                  <a:cubicBezTo>
                    <a:pt x="403" y="267"/>
                    <a:pt x="405" y="262"/>
                    <a:pt x="405" y="258"/>
                  </a:cubicBezTo>
                  <a:cubicBezTo>
                    <a:pt x="405" y="255"/>
                    <a:pt x="409" y="255"/>
                    <a:pt x="411" y="253"/>
                  </a:cubicBezTo>
                  <a:cubicBezTo>
                    <a:pt x="413" y="250"/>
                    <a:pt x="409" y="247"/>
                    <a:pt x="412" y="239"/>
                  </a:cubicBezTo>
                  <a:cubicBezTo>
                    <a:pt x="415" y="232"/>
                    <a:pt x="412" y="225"/>
                    <a:pt x="412" y="218"/>
                  </a:cubicBezTo>
                  <a:cubicBezTo>
                    <a:pt x="412" y="212"/>
                    <a:pt x="412" y="205"/>
                    <a:pt x="415" y="202"/>
                  </a:cubicBezTo>
                  <a:cubicBezTo>
                    <a:pt x="417" y="200"/>
                    <a:pt x="416" y="199"/>
                    <a:pt x="414" y="198"/>
                  </a:cubicBezTo>
                  <a:cubicBezTo>
                    <a:pt x="412" y="197"/>
                    <a:pt x="414" y="194"/>
                    <a:pt x="416" y="195"/>
                  </a:cubicBezTo>
                  <a:cubicBezTo>
                    <a:pt x="418" y="195"/>
                    <a:pt x="420" y="199"/>
                    <a:pt x="423" y="197"/>
                  </a:cubicBezTo>
                  <a:cubicBezTo>
                    <a:pt x="427" y="195"/>
                    <a:pt x="430" y="187"/>
                    <a:pt x="433" y="180"/>
                  </a:cubicBezTo>
                  <a:cubicBezTo>
                    <a:pt x="436" y="174"/>
                    <a:pt x="440" y="174"/>
                    <a:pt x="444" y="172"/>
                  </a:cubicBezTo>
                  <a:cubicBezTo>
                    <a:pt x="447" y="171"/>
                    <a:pt x="455" y="163"/>
                    <a:pt x="460" y="151"/>
                  </a:cubicBezTo>
                  <a:cubicBezTo>
                    <a:pt x="465" y="139"/>
                    <a:pt x="460" y="128"/>
                    <a:pt x="458" y="120"/>
                  </a:cubicBezTo>
                  <a:cubicBezTo>
                    <a:pt x="456" y="112"/>
                    <a:pt x="453" y="113"/>
                    <a:pt x="448" y="113"/>
                  </a:cubicBezTo>
                  <a:cubicBezTo>
                    <a:pt x="443" y="114"/>
                    <a:pt x="433" y="113"/>
                    <a:pt x="420" y="100"/>
                  </a:cubicBezTo>
                  <a:cubicBezTo>
                    <a:pt x="407" y="87"/>
                    <a:pt x="394" y="88"/>
                    <a:pt x="386" y="90"/>
                  </a:cubicBezTo>
                  <a:cubicBezTo>
                    <a:pt x="377" y="92"/>
                    <a:pt x="368" y="86"/>
                    <a:pt x="363" y="85"/>
                  </a:cubicBezTo>
                  <a:cubicBezTo>
                    <a:pt x="357" y="84"/>
                    <a:pt x="352" y="90"/>
                    <a:pt x="347" y="92"/>
                  </a:cubicBezTo>
                  <a:cubicBezTo>
                    <a:pt x="343" y="93"/>
                    <a:pt x="349" y="86"/>
                    <a:pt x="350" y="81"/>
                  </a:cubicBezTo>
                  <a:cubicBezTo>
                    <a:pt x="350" y="77"/>
                    <a:pt x="334" y="70"/>
                    <a:pt x="322" y="66"/>
                  </a:cubicBezTo>
                  <a:cubicBezTo>
                    <a:pt x="310" y="62"/>
                    <a:pt x="305" y="64"/>
                    <a:pt x="305" y="71"/>
                  </a:cubicBezTo>
                  <a:cubicBezTo>
                    <a:pt x="305" y="78"/>
                    <a:pt x="301" y="69"/>
                    <a:pt x="297" y="76"/>
                  </a:cubicBezTo>
                  <a:cubicBezTo>
                    <a:pt x="293" y="84"/>
                    <a:pt x="287" y="79"/>
                    <a:pt x="291" y="76"/>
                  </a:cubicBezTo>
                  <a:cubicBezTo>
                    <a:pt x="295" y="74"/>
                    <a:pt x="300" y="68"/>
                    <a:pt x="301" y="64"/>
                  </a:cubicBezTo>
                  <a:cubicBezTo>
                    <a:pt x="303" y="59"/>
                    <a:pt x="284" y="56"/>
                    <a:pt x="278" y="58"/>
                  </a:cubicBezTo>
                  <a:cubicBezTo>
                    <a:pt x="271" y="61"/>
                    <a:pt x="275" y="69"/>
                    <a:pt x="270" y="66"/>
                  </a:cubicBezTo>
                  <a:cubicBezTo>
                    <a:pt x="265" y="64"/>
                    <a:pt x="269" y="57"/>
                    <a:pt x="273" y="58"/>
                  </a:cubicBezTo>
                  <a:cubicBezTo>
                    <a:pt x="277" y="58"/>
                    <a:pt x="282" y="50"/>
                    <a:pt x="285" y="44"/>
                  </a:cubicBezTo>
                  <a:cubicBezTo>
                    <a:pt x="288" y="38"/>
                    <a:pt x="280" y="37"/>
                    <a:pt x="275" y="33"/>
                  </a:cubicBezTo>
                  <a:cubicBezTo>
                    <a:pt x="271" y="28"/>
                    <a:pt x="272" y="14"/>
                    <a:pt x="267" y="12"/>
                  </a:cubicBezTo>
                  <a:cubicBezTo>
                    <a:pt x="262" y="17"/>
                    <a:pt x="255" y="24"/>
                    <a:pt x="253" y="29"/>
                  </a:cubicBezTo>
                  <a:cubicBezTo>
                    <a:pt x="251" y="36"/>
                    <a:pt x="248" y="32"/>
                    <a:pt x="241" y="34"/>
                  </a:cubicBezTo>
                  <a:cubicBezTo>
                    <a:pt x="234" y="36"/>
                    <a:pt x="231" y="33"/>
                    <a:pt x="229" y="31"/>
                  </a:cubicBezTo>
                  <a:cubicBezTo>
                    <a:pt x="228" y="28"/>
                    <a:pt x="221" y="31"/>
                    <a:pt x="216" y="30"/>
                  </a:cubicBezTo>
                  <a:cubicBezTo>
                    <a:pt x="212" y="30"/>
                    <a:pt x="215" y="36"/>
                    <a:pt x="211" y="37"/>
                  </a:cubicBezTo>
                  <a:cubicBezTo>
                    <a:pt x="208" y="39"/>
                    <a:pt x="200" y="34"/>
                    <a:pt x="197" y="37"/>
                  </a:cubicBezTo>
                  <a:cubicBezTo>
                    <a:pt x="195" y="40"/>
                    <a:pt x="193" y="37"/>
                    <a:pt x="192" y="40"/>
                  </a:cubicBezTo>
                  <a:cubicBezTo>
                    <a:pt x="190" y="42"/>
                    <a:pt x="185" y="41"/>
                    <a:pt x="184" y="42"/>
                  </a:cubicBezTo>
                  <a:cubicBezTo>
                    <a:pt x="182" y="44"/>
                    <a:pt x="178" y="45"/>
                    <a:pt x="171" y="38"/>
                  </a:cubicBezTo>
                  <a:cubicBezTo>
                    <a:pt x="165" y="32"/>
                    <a:pt x="166" y="21"/>
                    <a:pt x="169" y="19"/>
                  </a:cubicBezTo>
                  <a:cubicBezTo>
                    <a:pt x="172" y="17"/>
                    <a:pt x="172" y="12"/>
                    <a:pt x="168" y="10"/>
                  </a:cubicBezTo>
                  <a:cubicBezTo>
                    <a:pt x="164" y="8"/>
                    <a:pt x="168" y="2"/>
                    <a:pt x="163" y="1"/>
                  </a:cubicBezTo>
                  <a:cubicBezTo>
                    <a:pt x="158" y="0"/>
                    <a:pt x="159" y="6"/>
                    <a:pt x="155" y="7"/>
                  </a:cubicBezTo>
                  <a:cubicBezTo>
                    <a:pt x="152" y="8"/>
                    <a:pt x="145" y="13"/>
                    <a:pt x="141" y="12"/>
                  </a:cubicBezTo>
                  <a:cubicBezTo>
                    <a:pt x="138" y="12"/>
                    <a:pt x="133" y="13"/>
                    <a:pt x="133" y="17"/>
                  </a:cubicBezTo>
                  <a:cubicBezTo>
                    <a:pt x="133" y="20"/>
                    <a:pt x="129" y="19"/>
                    <a:pt x="129" y="16"/>
                  </a:cubicBezTo>
                  <a:cubicBezTo>
                    <a:pt x="128" y="13"/>
                    <a:pt x="120" y="15"/>
                    <a:pt x="118" y="13"/>
                  </a:cubicBezTo>
                  <a:cubicBezTo>
                    <a:pt x="116" y="11"/>
                    <a:pt x="106" y="12"/>
                    <a:pt x="111" y="14"/>
                  </a:cubicBezTo>
                  <a:cubicBezTo>
                    <a:pt x="115" y="17"/>
                    <a:pt x="115" y="19"/>
                    <a:pt x="115" y="22"/>
                  </a:cubicBezTo>
                  <a:cubicBezTo>
                    <a:pt x="115" y="26"/>
                    <a:pt x="118" y="25"/>
                    <a:pt x="118" y="29"/>
                  </a:cubicBezTo>
                  <a:cubicBezTo>
                    <a:pt x="118" y="33"/>
                    <a:pt x="122" y="30"/>
                    <a:pt x="124" y="30"/>
                  </a:cubicBezTo>
                  <a:cubicBezTo>
                    <a:pt x="127" y="30"/>
                    <a:pt x="127" y="34"/>
                    <a:pt x="123" y="35"/>
                  </a:cubicBezTo>
                  <a:cubicBezTo>
                    <a:pt x="119" y="36"/>
                    <a:pt x="117" y="38"/>
                    <a:pt x="116" y="41"/>
                  </a:cubicBezTo>
                  <a:cubicBezTo>
                    <a:pt x="115" y="44"/>
                    <a:pt x="112" y="42"/>
                    <a:pt x="109" y="44"/>
                  </a:cubicBezTo>
                  <a:cubicBezTo>
                    <a:pt x="105" y="47"/>
                    <a:pt x="103" y="50"/>
                    <a:pt x="101" y="48"/>
                  </a:cubicBezTo>
                  <a:cubicBezTo>
                    <a:pt x="98" y="47"/>
                    <a:pt x="97" y="48"/>
                    <a:pt x="94" y="49"/>
                  </a:cubicBezTo>
                  <a:cubicBezTo>
                    <a:pt x="92" y="51"/>
                    <a:pt x="91" y="49"/>
                    <a:pt x="87" y="47"/>
                  </a:cubicBezTo>
                  <a:cubicBezTo>
                    <a:pt x="85" y="45"/>
                    <a:pt x="83" y="40"/>
                    <a:pt x="78" y="36"/>
                  </a:cubicBezTo>
                  <a:cubicBezTo>
                    <a:pt x="76" y="37"/>
                    <a:pt x="70" y="39"/>
                    <a:pt x="67" y="39"/>
                  </a:cubicBezTo>
                  <a:cubicBezTo>
                    <a:pt x="63" y="39"/>
                    <a:pt x="50" y="38"/>
                    <a:pt x="49" y="40"/>
                  </a:cubicBezTo>
                  <a:cubicBezTo>
                    <a:pt x="49" y="42"/>
                    <a:pt x="50" y="46"/>
                    <a:pt x="52" y="46"/>
                  </a:cubicBezTo>
                  <a:cubicBezTo>
                    <a:pt x="54" y="46"/>
                    <a:pt x="59" y="48"/>
                    <a:pt x="55" y="50"/>
                  </a:cubicBezTo>
                  <a:cubicBezTo>
                    <a:pt x="50" y="53"/>
                    <a:pt x="47" y="49"/>
                    <a:pt x="47" y="56"/>
                  </a:cubicBezTo>
                  <a:cubicBezTo>
                    <a:pt x="47" y="63"/>
                    <a:pt x="56" y="68"/>
                    <a:pt x="54" y="74"/>
                  </a:cubicBezTo>
                  <a:cubicBezTo>
                    <a:pt x="53" y="77"/>
                    <a:pt x="52" y="85"/>
                    <a:pt x="52" y="89"/>
                  </a:cubicBezTo>
                  <a:cubicBezTo>
                    <a:pt x="52" y="92"/>
                    <a:pt x="50" y="103"/>
                    <a:pt x="47" y="103"/>
                  </a:cubicBezTo>
                  <a:cubicBezTo>
                    <a:pt x="44" y="104"/>
                    <a:pt x="41" y="101"/>
                    <a:pt x="37" y="104"/>
                  </a:cubicBezTo>
                  <a:cubicBezTo>
                    <a:pt x="33" y="107"/>
                    <a:pt x="28" y="105"/>
                    <a:pt x="23" y="109"/>
                  </a:cubicBezTo>
                  <a:cubicBezTo>
                    <a:pt x="18" y="112"/>
                    <a:pt x="13" y="111"/>
                    <a:pt x="13" y="115"/>
                  </a:cubicBezTo>
                  <a:cubicBezTo>
                    <a:pt x="12" y="119"/>
                    <a:pt x="8" y="121"/>
                    <a:pt x="9" y="125"/>
                  </a:cubicBezTo>
                  <a:cubicBezTo>
                    <a:pt x="10" y="129"/>
                    <a:pt x="7" y="128"/>
                    <a:pt x="4" y="131"/>
                  </a:cubicBezTo>
                  <a:cubicBezTo>
                    <a:pt x="1" y="134"/>
                    <a:pt x="4" y="136"/>
                    <a:pt x="2" y="138"/>
                  </a:cubicBezTo>
                  <a:cubicBezTo>
                    <a:pt x="0" y="140"/>
                    <a:pt x="3" y="144"/>
                    <a:pt x="5" y="147"/>
                  </a:cubicBezTo>
                  <a:cubicBezTo>
                    <a:pt x="8" y="151"/>
                    <a:pt x="10" y="153"/>
                    <a:pt x="10" y="157"/>
                  </a:cubicBezTo>
                  <a:cubicBezTo>
                    <a:pt x="10" y="160"/>
                    <a:pt x="12" y="161"/>
                    <a:pt x="16" y="161"/>
                  </a:cubicBezTo>
                  <a:cubicBezTo>
                    <a:pt x="19" y="160"/>
                    <a:pt x="17" y="167"/>
                    <a:pt x="22" y="167"/>
                  </a:cubicBezTo>
                  <a:cubicBezTo>
                    <a:pt x="28" y="167"/>
                    <a:pt x="33" y="168"/>
                    <a:pt x="35" y="165"/>
                  </a:cubicBezTo>
                  <a:cubicBezTo>
                    <a:pt x="36" y="162"/>
                    <a:pt x="40" y="160"/>
                    <a:pt x="40" y="164"/>
                  </a:cubicBezTo>
                  <a:cubicBezTo>
                    <a:pt x="40" y="168"/>
                    <a:pt x="39" y="180"/>
                    <a:pt x="42" y="178"/>
                  </a:cubicBezTo>
                  <a:cubicBezTo>
                    <a:pt x="46" y="177"/>
                    <a:pt x="54" y="177"/>
                    <a:pt x="58" y="179"/>
                  </a:cubicBezTo>
                  <a:cubicBezTo>
                    <a:pt x="61" y="180"/>
                    <a:pt x="65" y="179"/>
                    <a:pt x="68" y="176"/>
                  </a:cubicBezTo>
                  <a:cubicBezTo>
                    <a:pt x="70" y="174"/>
                    <a:pt x="73" y="174"/>
                    <a:pt x="78" y="172"/>
                  </a:cubicBezTo>
                  <a:cubicBezTo>
                    <a:pt x="82" y="169"/>
                    <a:pt x="87" y="166"/>
                    <a:pt x="91" y="166"/>
                  </a:cubicBezTo>
                  <a:cubicBezTo>
                    <a:pt x="96" y="166"/>
                    <a:pt x="104" y="163"/>
                    <a:pt x="102" y="167"/>
                  </a:cubicBezTo>
                  <a:cubicBezTo>
                    <a:pt x="101" y="170"/>
                    <a:pt x="101" y="182"/>
                    <a:pt x="106" y="188"/>
                  </a:cubicBezTo>
                  <a:cubicBezTo>
                    <a:pt x="112" y="194"/>
                    <a:pt x="115" y="196"/>
                    <a:pt x="120" y="195"/>
                  </a:cubicBezTo>
                  <a:cubicBezTo>
                    <a:pt x="125" y="195"/>
                    <a:pt x="125" y="197"/>
                    <a:pt x="128" y="197"/>
                  </a:cubicBezTo>
                  <a:cubicBezTo>
                    <a:pt x="132" y="197"/>
                    <a:pt x="130" y="201"/>
                    <a:pt x="133" y="201"/>
                  </a:cubicBezTo>
                  <a:cubicBezTo>
                    <a:pt x="137" y="201"/>
                    <a:pt x="143" y="201"/>
                    <a:pt x="143" y="205"/>
                  </a:cubicBezTo>
                  <a:cubicBezTo>
                    <a:pt x="143" y="208"/>
                    <a:pt x="153" y="206"/>
                    <a:pt x="156" y="207"/>
                  </a:cubicBezTo>
                  <a:cubicBezTo>
                    <a:pt x="158" y="209"/>
                    <a:pt x="161" y="211"/>
                    <a:pt x="160" y="215"/>
                  </a:cubicBezTo>
                  <a:cubicBezTo>
                    <a:pt x="159" y="219"/>
                    <a:pt x="165" y="221"/>
                    <a:pt x="162" y="223"/>
                  </a:cubicBezTo>
                  <a:cubicBezTo>
                    <a:pt x="158" y="225"/>
                    <a:pt x="163" y="228"/>
                    <a:pt x="163" y="232"/>
                  </a:cubicBezTo>
                  <a:cubicBezTo>
                    <a:pt x="163" y="236"/>
                    <a:pt x="168" y="238"/>
                    <a:pt x="176" y="237"/>
                  </a:cubicBezTo>
                  <a:cubicBezTo>
                    <a:pt x="183" y="237"/>
                    <a:pt x="186" y="238"/>
                    <a:pt x="186" y="243"/>
                  </a:cubicBezTo>
                  <a:cubicBezTo>
                    <a:pt x="186" y="248"/>
                    <a:pt x="191" y="249"/>
                    <a:pt x="192" y="253"/>
                  </a:cubicBezTo>
                  <a:cubicBezTo>
                    <a:pt x="194" y="258"/>
                    <a:pt x="190" y="264"/>
                    <a:pt x="191" y="268"/>
                  </a:cubicBezTo>
                  <a:cubicBezTo>
                    <a:pt x="192" y="270"/>
                    <a:pt x="190" y="274"/>
                    <a:pt x="188" y="275"/>
                  </a:cubicBezTo>
                  <a:cubicBezTo>
                    <a:pt x="190" y="278"/>
                    <a:pt x="190" y="279"/>
                    <a:pt x="188" y="281"/>
                  </a:cubicBezTo>
                  <a:cubicBezTo>
                    <a:pt x="185" y="282"/>
                    <a:pt x="192" y="287"/>
                    <a:pt x="190" y="294"/>
                  </a:cubicBezTo>
                  <a:cubicBezTo>
                    <a:pt x="188" y="301"/>
                    <a:pt x="188" y="302"/>
                    <a:pt x="196" y="303"/>
                  </a:cubicBezTo>
                  <a:cubicBezTo>
                    <a:pt x="204" y="303"/>
                    <a:pt x="203" y="305"/>
                    <a:pt x="206" y="304"/>
                  </a:cubicBezTo>
                  <a:cubicBezTo>
                    <a:pt x="209" y="302"/>
                    <a:pt x="213" y="309"/>
                    <a:pt x="214" y="313"/>
                  </a:cubicBezTo>
                  <a:cubicBezTo>
                    <a:pt x="215" y="316"/>
                    <a:pt x="218" y="325"/>
                    <a:pt x="220" y="325"/>
                  </a:cubicBezTo>
                  <a:cubicBezTo>
                    <a:pt x="221" y="325"/>
                    <a:pt x="225" y="321"/>
                    <a:pt x="230" y="323"/>
                  </a:cubicBezTo>
                  <a:cubicBezTo>
                    <a:pt x="234" y="325"/>
                    <a:pt x="229" y="337"/>
                    <a:pt x="229" y="342"/>
                  </a:cubicBezTo>
                  <a:cubicBezTo>
                    <a:pt x="231" y="342"/>
                    <a:pt x="235" y="342"/>
                    <a:pt x="236" y="343"/>
                  </a:cubicBezTo>
                  <a:cubicBezTo>
                    <a:pt x="238" y="344"/>
                    <a:pt x="239" y="357"/>
                    <a:pt x="238" y="359"/>
                  </a:cubicBezTo>
                  <a:cubicBezTo>
                    <a:pt x="237" y="362"/>
                    <a:pt x="229" y="364"/>
                    <a:pt x="224" y="366"/>
                  </a:cubicBezTo>
                  <a:cubicBezTo>
                    <a:pt x="220" y="369"/>
                    <a:pt x="209" y="379"/>
                    <a:pt x="204" y="386"/>
                  </a:cubicBezTo>
                  <a:cubicBezTo>
                    <a:pt x="201" y="391"/>
                    <a:pt x="197" y="394"/>
                    <a:pt x="194" y="397"/>
                  </a:cubicBezTo>
                  <a:cubicBezTo>
                    <a:pt x="195" y="398"/>
                    <a:pt x="196" y="398"/>
                    <a:pt x="197" y="397"/>
                  </a:cubicBezTo>
                  <a:cubicBezTo>
                    <a:pt x="200" y="396"/>
                    <a:pt x="203" y="396"/>
                    <a:pt x="207" y="401"/>
                  </a:cubicBezTo>
                  <a:cubicBezTo>
                    <a:pt x="211" y="405"/>
                    <a:pt x="211" y="408"/>
                    <a:pt x="212" y="408"/>
                  </a:cubicBezTo>
                  <a:cubicBezTo>
                    <a:pt x="214" y="408"/>
                    <a:pt x="216" y="402"/>
                    <a:pt x="219" y="406"/>
                  </a:cubicBezTo>
                  <a:cubicBezTo>
                    <a:pt x="222" y="411"/>
                    <a:pt x="230" y="414"/>
                    <a:pt x="232" y="416"/>
                  </a:cubicBezTo>
                  <a:cubicBezTo>
                    <a:pt x="234" y="418"/>
                    <a:pt x="240" y="419"/>
                    <a:pt x="240" y="424"/>
                  </a:cubicBezTo>
                  <a:cubicBezTo>
                    <a:pt x="240" y="428"/>
                    <a:pt x="238" y="435"/>
                    <a:pt x="241" y="441"/>
                  </a:cubicBezTo>
                  <a:cubicBezTo>
                    <a:pt x="243" y="439"/>
                    <a:pt x="244" y="437"/>
                    <a:pt x="247" y="4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108"/>
            <p:cNvSpPr>
              <a:spLocks/>
            </p:cNvSpPr>
            <p:nvPr userDrawn="1"/>
          </p:nvSpPr>
          <p:spPr bwMode="auto">
            <a:xfrm>
              <a:off x="5384971" y="5256864"/>
              <a:ext cx="124169" cy="138593"/>
            </a:xfrm>
            <a:custGeom>
              <a:avLst/>
              <a:gdLst>
                <a:gd name="T0" fmla="*/ 57 w 58"/>
                <a:gd name="T1" fmla="*/ 28 h 59"/>
                <a:gd name="T2" fmla="*/ 49 w 58"/>
                <a:gd name="T3" fmla="*/ 20 h 59"/>
                <a:gd name="T4" fmla="*/ 36 w 58"/>
                <a:gd name="T5" fmla="*/ 10 h 59"/>
                <a:gd name="T6" fmla="*/ 29 w 58"/>
                <a:gd name="T7" fmla="*/ 12 h 59"/>
                <a:gd name="T8" fmla="*/ 24 w 58"/>
                <a:gd name="T9" fmla="*/ 5 h 59"/>
                <a:gd name="T10" fmla="*/ 14 w 58"/>
                <a:gd name="T11" fmla="*/ 1 h 59"/>
                <a:gd name="T12" fmla="*/ 11 w 58"/>
                <a:gd name="T13" fmla="*/ 1 h 59"/>
                <a:gd name="T14" fmla="*/ 7 w 58"/>
                <a:gd name="T15" fmla="*/ 8 h 59"/>
                <a:gd name="T16" fmla="*/ 3 w 58"/>
                <a:gd name="T17" fmla="*/ 26 h 59"/>
                <a:gd name="T18" fmla="*/ 0 w 58"/>
                <a:gd name="T19" fmla="*/ 40 h 59"/>
                <a:gd name="T20" fmla="*/ 3 w 58"/>
                <a:gd name="T21" fmla="*/ 47 h 59"/>
                <a:gd name="T22" fmla="*/ 3 w 58"/>
                <a:gd name="T23" fmla="*/ 51 h 59"/>
                <a:gd name="T24" fmla="*/ 7 w 58"/>
                <a:gd name="T25" fmla="*/ 53 h 59"/>
                <a:gd name="T26" fmla="*/ 22 w 58"/>
                <a:gd name="T27" fmla="*/ 57 h 59"/>
                <a:gd name="T28" fmla="*/ 31 w 58"/>
                <a:gd name="T29" fmla="*/ 57 h 59"/>
                <a:gd name="T30" fmla="*/ 49 w 58"/>
                <a:gd name="T31" fmla="*/ 55 h 59"/>
                <a:gd name="T32" fmla="*/ 58 w 58"/>
                <a:gd name="T33" fmla="*/ 45 h 59"/>
                <a:gd name="T34" fmla="*/ 57 w 58"/>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59">
                  <a:moveTo>
                    <a:pt x="57" y="28"/>
                  </a:moveTo>
                  <a:cubicBezTo>
                    <a:pt x="57" y="23"/>
                    <a:pt x="51" y="22"/>
                    <a:pt x="49" y="20"/>
                  </a:cubicBezTo>
                  <a:cubicBezTo>
                    <a:pt x="47" y="18"/>
                    <a:pt x="39" y="15"/>
                    <a:pt x="36" y="10"/>
                  </a:cubicBezTo>
                  <a:cubicBezTo>
                    <a:pt x="33" y="6"/>
                    <a:pt x="31" y="12"/>
                    <a:pt x="29" y="12"/>
                  </a:cubicBezTo>
                  <a:cubicBezTo>
                    <a:pt x="28" y="12"/>
                    <a:pt x="28" y="9"/>
                    <a:pt x="24" y="5"/>
                  </a:cubicBezTo>
                  <a:cubicBezTo>
                    <a:pt x="20" y="0"/>
                    <a:pt x="17" y="0"/>
                    <a:pt x="14" y="1"/>
                  </a:cubicBezTo>
                  <a:cubicBezTo>
                    <a:pt x="13" y="2"/>
                    <a:pt x="12" y="2"/>
                    <a:pt x="11" y="1"/>
                  </a:cubicBezTo>
                  <a:cubicBezTo>
                    <a:pt x="9" y="4"/>
                    <a:pt x="7" y="6"/>
                    <a:pt x="7" y="8"/>
                  </a:cubicBezTo>
                  <a:cubicBezTo>
                    <a:pt x="7" y="12"/>
                    <a:pt x="3" y="17"/>
                    <a:pt x="3" y="26"/>
                  </a:cubicBezTo>
                  <a:cubicBezTo>
                    <a:pt x="3" y="35"/>
                    <a:pt x="0" y="33"/>
                    <a:pt x="0" y="40"/>
                  </a:cubicBezTo>
                  <a:cubicBezTo>
                    <a:pt x="0" y="47"/>
                    <a:pt x="2" y="46"/>
                    <a:pt x="3" y="47"/>
                  </a:cubicBezTo>
                  <a:cubicBezTo>
                    <a:pt x="4" y="47"/>
                    <a:pt x="3" y="49"/>
                    <a:pt x="3" y="51"/>
                  </a:cubicBezTo>
                  <a:cubicBezTo>
                    <a:pt x="4" y="52"/>
                    <a:pt x="5" y="54"/>
                    <a:pt x="7" y="53"/>
                  </a:cubicBezTo>
                  <a:cubicBezTo>
                    <a:pt x="12" y="53"/>
                    <a:pt x="17" y="54"/>
                    <a:pt x="22" y="57"/>
                  </a:cubicBezTo>
                  <a:cubicBezTo>
                    <a:pt x="28" y="59"/>
                    <a:pt x="26" y="56"/>
                    <a:pt x="31" y="57"/>
                  </a:cubicBezTo>
                  <a:cubicBezTo>
                    <a:pt x="37" y="58"/>
                    <a:pt x="43" y="58"/>
                    <a:pt x="49" y="55"/>
                  </a:cubicBezTo>
                  <a:cubicBezTo>
                    <a:pt x="53" y="52"/>
                    <a:pt x="55" y="48"/>
                    <a:pt x="58" y="45"/>
                  </a:cubicBezTo>
                  <a:cubicBezTo>
                    <a:pt x="55" y="39"/>
                    <a:pt x="57" y="32"/>
                    <a:pt x="57"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Freeform 109"/>
            <p:cNvSpPr>
              <a:spLocks noEditPoints="1"/>
            </p:cNvSpPr>
            <p:nvPr userDrawn="1"/>
          </p:nvSpPr>
          <p:spPr bwMode="auto">
            <a:xfrm>
              <a:off x="4999041" y="5028916"/>
              <a:ext cx="505066" cy="1006621"/>
            </a:xfrm>
            <a:custGeom>
              <a:avLst/>
              <a:gdLst>
                <a:gd name="T0" fmla="*/ 67 w 236"/>
                <a:gd name="T1" fmla="*/ 409 h 432"/>
                <a:gd name="T2" fmla="*/ 62 w 236"/>
                <a:gd name="T3" fmla="*/ 399 h 432"/>
                <a:gd name="T4" fmla="*/ 58 w 236"/>
                <a:gd name="T5" fmla="*/ 429 h 432"/>
                <a:gd name="T6" fmla="*/ 83 w 236"/>
                <a:gd name="T7" fmla="*/ 430 h 432"/>
                <a:gd name="T8" fmla="*/ 90 w 236"/>
                <a:gd name="T9" fmla="*/ 423 h 432"/>
                <a:gd name="T10" fmla="*/ 226 w 236"/>
                <a:gd name="T11" fmla="*/ 44 h 432"/>
                <a:gd name="T12" fmla="*/ 220 w 236"/>
                <a:gd name="T13" fmla="*/ 61 h 432"/>
                <a:gd name="T14" fmla="*/ 200 w 236"/>
                <a:gd name="T15" fmla="*/ 67 h 432"/>
                <a:gd name="T16" fmla="*/ 178 w 236"/>
                <a:gd name="T17" fmla="*/ 64 h 432"/>
                <a:gd name="T18" fmla="*/ 191 w 236"/>
                <a:gd name="T19" fmla="*/ 42 h 432"/>
                <a:gd name="T20" fmla="*/ 157 w 236"/>
                <a:gd name="T21" fmla="*/ 26 h 432"/>
                <a:gd name="T22" fmla="*/ 128 w 236"/>
                <a:gd name="T23" fmla="*/ 3 h 432"/>
                <a:gd name="T24" fmla="*/ 109 w 236"/>
                <a:gd name="T25" fmla="*/ 10 h 432"/>
                <a:gd name="T26" fmla="*/ 85 w 236"/>
                <a:gd name="T27" fmla="*/ 5 h 432"/>
                <a:gd name="T28" fmla="*/ 74 w 236"/>
                <a:gd name="T29" fmla="*/ 24 h 432"/>
                <a:gd name="T30" fmla="*/ 60 w 236"/>
                <a:gd name="T31" fmla="*/ 42 h 432"/>
                <a:gd name="T32" fmla="*/ 62 w 236"/>
                <a:gd name="T33" fmla="*/ 60 h 432"/>
                <a:gd name="T34" fmla="*/ 51 w 236"/>
                <a:gd name="T35" fmla="*/ 75 h 432"/>
                <a:gd name="T36" fmla="*/ 43 w 236"/>
                <a:gd name="T37" fmla="*/ 90 h 432"/>
                <a:gd name="T38" fmla="*/ 38 w 236"/>
                <a:gd name="T39" fmla="*/ 110 h 432"/>
                <a:gd name="T40" fmla="*/ 42 w 236"/>
                <a:gd name="T41" fmla="*/ 132 h 432"/>
                <a:gd name="T42" fmla="*/ 42 w 236"/>
                <a:gd name="T43" fmla="*/ 151 h 432"/>
                <a:gd name="T44" fmla="*/ 38 w 236"/>
                <a:gd name="T45" fmla="*/ 172 h 432"/>
                <a:gd name="T46" fmla="*/ 30 w 236"/>
                <a:gd name="T47" fmla="*/ 197 h 432"/>
                <a:gd name="T48" fmla="*/ 26 w 236"/>
                <a:gd name="T49" fmla="*/ 207 h 432"/>
                <a:gd name="T50" fmla="*/ 22 w 236"/>
                <a:gd name="T51" fmla="*/ 222 h 432"/>
                <a:gd name="T52" fmla="*/ 21 w 236"/>
                <a:gd name="T53" fmla="*/ 237 h 432"/>
                <a:gd name="T54" fmla="*/ 19 w 236"/>
                <a:gd name="T55" fmla="*/ 260 h 432"/>
                <a:gd name="T56" fmla="*/ 22 w 236"/>
                <a:gd name="T57" fmla="*/ 273 h 432"/>
                <a:gd name="T58" fmla="*/ 27 w 236"/>
                <a:gd name="T59" fmla="*/ 283 h 432"/>
                <a:gd name="T60" fmla="*/ 24 w 236"/>
                <a:gd name="T61" fmla="*/ 293 h 432"/>
                <a:gd name="T62" fmla="*/ 22 w 236"/>
                <a:gd name="T63" fmla="*/ 310 h 432"/>
                <a:gd name="T64" fmla="*/ 14 w 236"/>
                <a:gd name="T65" fmla="*/ 324 h 432"/>
                <a:gd name="T66" fmla="*/ 9 w 236"/>
                <a:gd name="T67" fmla="*/ 340 h 432"/>
                <a:gd name="T68" fmla="*/ 3 w 236"/>
                <a:gd name="T69" fmla="*/ 357 h 432"/>
                <a:gd name="T70" fmla="*/ 16 w 236"/>
                <a:gd name="T71" fmla="*/ 368 h 432"/>
                <a:gd name="T72" fmla="*/ 22 w 236"/>
                <a:gd name="T73" fmla="*/ 385 h 432"/>
                <a:gd name="T74" fmla="*/ 49 w 236"/>
                <a:gd name="T75" fmla="*/ 388 h 432"/>
                <a:gd name="T76" fmla="*/ 54 w 236"/>
                <a:gd name="T77" fmla="*/ 379 h 432"/>
                <a:gd name="T78" fmla="*/ 55 w 236"/>
                <a:gd name="T79" fmla="*/ 361 h 432"/>
                <a:gd name="T80" fmla="*/ 69 w 236"/>
                <a:gd name="T81" fmla="*/ 349 h 432"/>
                <a:gd name="T82" fmla="*/ 91 w 236"/>
                <a:gd name="T83" fmla="*/ 326 h 432"/>
                <a:gd name="T84" fmla="*/ 81 w 236"/>
                <a:gd name="T85" fmla="*/ 313 h 432"/>
                <a:gd name="T86" fmla="*/ 92 w 236"/>
                <a:gd name="T87" fmla="*/ 286 h 432"/>
                <a:gd name="T88" fmla="*/ 98 w 236"/>
                <a:gd name="T89" fmla="*/ 273 h 432"/>
                <a:gd name="T90" fmla="*/ 106 w 236"/>
                <a:gd name="T91" fmla="*/ 258 h 432"/>
                <a:gd name="T92" fmla="*/ 113 w 236"/>
                <a:gd name="T93" fmla="*/ 258 h 432"/>
                <a:gd name="T94" fmla="*/ 109 w 236"/>
                <a:gd name="T95" fmla="*/ 251 h 432"/>
                <a:gd name="T96" fmla="*/ 101 w 236"/>
                <a:gd name="T97" fmla="*/ 240 h 432"/>
                <a:gd name="T98" fmla="*/ 119 w 236"/>
                <a:gd name="T99" fmla="*/ 235 h 432"/>
                <a:gd name="T100" fmla="*/ 134 w 236"/>
                <a:gd name="T101" fmla="*/ 218 h 432"/>
                <a:gd name="T102" fmla="*/ 137 w 236"/>
                <a:gd name="T103" fmla="*/ 206 h 432"/>
                <a:gd name="T104" fmla="*/ 190 w 236"/>
                <a:gd name="T105" fmla="*/ 194 h 432"/>
                <a:gd name="T106" fmla="*/ 195 w 236"/>
                <a:gd name="T107" fmla="*/ 173 h 432"/>
                <a:gd name="T108" fmla="*/ 187 w 236"/>
                <a:gd name="T109" fmla="*/ 157 h 432"/>
                <a:gd name="T110" fmla="*/ 183 w 236"/>
                <a:gd name="T111" fmla="*/ 149 h 432"/>
                <a:gd name="T112" fmla="*/ 180 w 236"/>
                <a:gd name="T113" fmla="*/ 138 h 432"/>
                <a:gd name="T114" fmla="*/ 187 w 236"/>
                <a:gd name="T115" fmla="*/ 106 h 432"/>
                <a:gd name="T116" fmla="*/ 221 w 236"/>
                <a:gd name="T117" fmla="*/ 68 h 432"/>
                <a:gd name="T118" fmla="*/ 233 w 236"/>
                <a:gd name="T119" fmla="*/ 4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432">
                  <a:moveTo>
                    <a:pt x="90" y="423"/>
                  </a:moveTo>
                  <a:cubicBezTo>
                    <a:pt x="84" y="423"/>
                    <a:pt x="71" y="412"/>
                    <a:pt x="67" y="409"/>
                  </a:cubicBezTo>
                  <a:cubicBezTo>
                    <a:pt x="63" y="406"/>
                    <a:pt x="66" y="403"/>
                    <a:pt x="61" y="404"/>
                  </a:cubicBezTo>
                  <a:cubicBezTo>
                    <a:pt x="57" y="405"/>
                    <a:pt x="60" y="401"/>
                    <a:pt x="62" y="399"/>
                  </a:cubicBezTo>
                  <a:cubicBezTo>
                    <a:pt x="65" y="398"/>
                    <a:pt x="61" y="394"/>
                    <a:pt x="58" y="393"/>
                  </a:cubicBezTo>
                  <a:cubicBezTo>
                    <a:pt x="58" y="400"/>
                    <a:pt x="56" y="429"/>
                    <a:pt x="58" y="429"/>
                  </a:cubicBezTo>
                  <a:cubicBezTo>
                    <a:pt x="60" y="429"/>
                    <a:pt x="74" y="428"/>
                    <a:pt x="78" y="430"/>
                  </a:cubicBezTo>
                  <a:cubicBezTo>
                    <a:pt x="80" y="430"/>
                    <a:pt x="82" y="432"/>
                    <a:pt x="83" y="430"/>
                  </a:cubicBezTo>
                  <a:cubicBezTo>
                    <a:pt x="86" y="427"/>
                    <a:pt x="94" y="429"/>
                    <a:pt x="98" y="426"/>
                  </a:cubicBezTo>
                  <a:cubicBezTo>
                    <a:pt x="102" y="424"/>
                    <a:pt x="96" y="423"/>
                    <a:pt x="90" y="423"/>
                  </a:cubicBezTo>
                  <a:close/>
                  <a:moveTo>
                    <a:pt x="233" y="45"/>
                  </a:moveTo>
                  <a:cubicBezTo>
                    <a:pt x="232" y="44"/>
                    <a:pt x="228" y="44"/>
                    <a:pt x="226" y="44"/>
                  </a:cubicBezTo>
                  <a:cubicBezTo>
                    <a:pt x="226" y="45"/>
                    <a:pt x="226" y="45"/>
                    <a:pt x="226" y="45"/>
                  </a:cubicBezTo>
                  <a:cubicBezTo>
                    <a:pt x="226" y="50"/>
                    <a:pt x="223" y="61"/>
                    <a:pt x="220" y="61"/>
                  </a:cubicBezTo>
                  <a:cubicBezTo>
                    <a:pt x="216" y="61"/>
                    <a:pt x="213" y="66"/>
                    <a:pt x="211" y="65"/>
                  </a:cubicBezTo>
                  <a:cubicBezTo>
                    <a:pt x="208" y="65"/>
                    <a:pt x="204" y="69"/>
                    <a:pt x="200" y="67"/>
                  </a:cubicBezTo>
                  <a:cubicBezTo>
                    <a:pt x="197" y="65"/>
                    <a:pt x="192" y="68"/>
                    <a:pt x="189" y="66"/>
                  </a:cubicBezTo>
                  <a:cubicBezTo>
                    <a:pt x="186" y="65"/>
                    <a:pt x="178" y="66"/>
                    <a:pt x="178" y="64"/>
                  </a:cubicBezTo>
                  <a:cubicBezTo>
                    <a:pt x="178" y="62"/>
                    <a:pt x="182" y="63"/>
                    <a:pt x="182" y="57"/>
                  </a:cubicBezTo>
                  <a:cubicBezTo>
                    <a:pt x="182" y="51"/>
                    <a:pt x="193" y="45"/>
                    <a:pt x="191" y="42"/>
                  </a:cubicBezTo>
                  <a:cubicBezTo>
                    <a:pt x="190" y="40"/>
                    <a:pt x="172" y="35"/>
                    <a:pt x="170" y="32"/>
                  </a:cubicBezTo>
                  <a:cubicBezTo>
                    <a:pt x="167" y="29"/>
                    <a:pt x="164" y="27"/>
                    <a:pt x="157" y="26"/>
                  </a:cubicBezTo>
                  <a:cubicBezTo>
                    <a:pt x="150" y="25"/>
                    <a:pt x="150" y="22"/>
                    <a:pt x="144" y="19"/>
                  </a:cubicBezTo>
                  <a:cubicBezTo>
                    <a:pt x="138" y="16"/>
                    <a:pt x="130" y="8"/>
                    <a:pt x="128" y="3"/>
                  </a:cubicBezTo>
                  <a:cubicBezTo>
                    <a:pt x="123" y="3"/>
                    <a:pt x="117" y="2"/>
                    <a:pt x="116" y="3"/>
                  </a:cubicBezTo>
                  <a:cubicBezTo>
                    <a:pt x="114" y="5"/>
                    <a:pt x="112" y="14"/>
                    <a:pt x="109" y="10"/>
                  </a:cubicBezTo>
                  <a:cubicBezTo>
                    <a:pt x="107" y="5"/>
                    <a:pt x="101" y="5"/>
                    <a:pt x="96" y="5"/>
                  </a:cubicBezTo>
                  <a:cubicBezTo>
                    <a:pt x="91" y="4"/>
                    <a:pt x="91" y="0"/>
                    <a:pt x="85" y="5"/>
                  </a:cubicBezTo>
                  <a:cubicBezTo>
                    <a:pt x="83" y="7"/>
                    <a:pt x="80" y="10"/>
                    <a:pt x="77" y="12"/>
                  </a:cubicBezTo>
                  <a:cubicBezTo>
                    <a:pt x="76" y="17"/>
                    <a:pt x="75" y="22"/>
                    <a:pt x="74" y="24"/>
                  </a:cubicBezTo>
                  <a:cubicBezTo>
                    <a:pt x="73" y="26"/>
                    <a:pt x="61" y="31"/>
                    <a:pt x="61" y="34"/>
                  </a:cubicBezTo>
                  <a:cubicBezTo>
                    <a:pt x="61" y="36"/>
                    <a:pt x="63" y="40"/>
                    <a:pt x="60" y="42"/>
                  </a:cubicBezTo>
                  <a:cubicBezTo>
                    <a:pt x="58" y="43"/>
                    <a:pt x="65" y="51"/>
                    <a:pt x="61" y="53"/>
                  </a:cubicBezTo>
                  <a:cubicBezTo>
                    <a:pt x="58" y="55"/>
                    <a:pt x="64" y="59"/>
                    <a:pt x="62" y="60"/>
                  </a:cubicBezTo>
                  <a:cubicBezTo>
                    <a:pt x="59" y="62"/>
                    <a:pt x="55" y="63"/>
                    <a:pt x="55" y="66"/>
                  </a:cubicBezTo>
                  <a:cubicBezTo>
                    <a:pt x="55" y="68"/>
                    <a:pt x="54" y="73"/>
                    <a:pt x="51" y="75"/>
                  </a:cubicBezTo>
                  <a:cubicBezTo>
                    <a:pt x="48" y="76"/>
                    <a:pt x="46" y="81"/>
                    <a:pt x="46" y="85"/>
                  </a:cubicBezTo>
                  <a:cubicBezTo>
                    <a:pt x="46" y="88"/>
                    <a:pt x="41" y="86"/>
                    <a:pt x="43" y="90"/>
                  </a:cubicBezTo>
                  <a:cubicBezTo>
                    <a:pt x="45" y="95"/>
                    <a:pt x="47" y="100"/>
                    <a:pt x="43" y="101"/>
                  </a:cubicBezTo>
                  <a:cubicBezTo>
                    <a:pt x="39" y="102"/>
                    <a:pt x="40" y="110"/>
                    <a:pt x="38" y="110"/>
                  </a:cubicBezTo>
                  <a:cubicBezTo>
                    <a:pt x="36" y="110"/>
                    <a:pt x="35" y="118"/>
                    <a:pt x="38" y="121"/>
                  </a:cubicBezTo>
                  <a:cubicBezTo>
                    <a:pt x="41" y="125"/>
                    <a:pt x="42" y="129"/>
                    <a:pt x="42" y="132"/>
                  </a:cubicBezTo>
                  <a:cubicBezTo>
                    <a:pt x="42" y="136"/>
                    <a:pt x="46" y="138"/>
                    <a:pt x="45" y="142"/>
                  </a:cubicBezTo>
                  <a:cubicBezTo>
                    <a:pt x="43" y="146"/>
                    <a:pt x="44" y="149"/>
                    <a:pt x="42" y="151"/>
                  </a:cubicBezTo>
                  <a:cubicBezTo>
                    <a:pt x="39" y="152"/>
                    <a:pt x="41" y="157"/>
                    <a:pt x="38" y="158"/>
                  </a:cubicBezTo>
                  <a:cubicBezTo>
                    <a:pt x="35" y="160"/>
                    <a:pt x="40" y="170"/>
                    <a:pt x="38" y="172"/>
                  </a:cubicBezTo>
                  <a:cubicBezTo>
                    <a:pt x="36" y="174"/>
                    <a:pt x="29" y="176"/>
                    <a:pt x="29" y="183"/>
                  </a:cubicBezTo>
                  <a:cubicBezTo>
                    <a:pt x="29" y="190"/>
                    <a:pt x="30" y="194"/>
                    <a:pt x="30" y="197"/>
                  </a:cubicBezTo>
                  <a:cubicBezTo>
                    <a:pt x="29" y="200"/>
                    <a:pt x="33" y="199"/>
                    <a:pt x="32" y="203"/>
                  </a:cubicBezTo>
                  <a:cubicBezTo>
                    <a:pt x="32" y="207"/>
                    <a:pt x="26" y="205"/>
                    <a:pt x="26" y="207"/>
                  </a:cubicBezTo>
                  <a:cubicBezTo>
                    <a:pt x="25" y="210"/>
                    <a:pt x="27" y="215"/>
                    <a:pt x="25" y="216"/>
                  </a:cubicBezTo>
                  <a:cubicBezTo>
                    <a:pt x="23" y="216"/>
                    <a:pt x="22" y="218"/>
                    <a:pt x="22" y="222"/>
                  </a:cubicBezTo>
                  <a:cubicBezTo>
                    <a:pt x="22" y="227"/>
                    <a:pt x="19" y="228"/>
                    <a:pt x="19" y="230"/>
                  </a:cubicBezTo>
                  <a:cubicBezTo>
                    <a:pt x="18" y="232"/>
                    <a:pt x="21" y="235"/>
                    <a:pt x="21" y="237"/>
                  </a:cubicBezTo>
                  <a:cubicBezTo>
                    <a:pt x="21" y="240"/>
                    <a:pt x="23" y="249"/>
                    <a:pt x="21" y="249"/>
                  </a:cubicBezTo>
                  <a:cubicBezTo>
                    <a:pt x="18" y="249"/>
                    <a:pt x="17" y="259"/>
                    <a:pt x="19" y="260"/>
                  </a:cubicBezTo>
                  <a:cubicBezTo>
                    <a:pt x="21" y="262"/>
                    <a:pt x="21" y="264"/>
                    <a:pt x="20" y="266"/>
                  </a:cubicBezTo>
                  <a:cubicBezTo>
                    <a:pt x="19" y="268"/>
                    <a:pt x="25" y="270"/>
                    <a:pt x="22" y="273"/>
                  </a:cubicBezTo>
                  <a:cubicBezTo>
                    <a:pt x="18" y="276"/>
                    <a:pt x="21" y="280"/>
                    <a:pt x="25" y="279"/>
                  </a:cubicBezTo>
                  <a:cubicBezTo>
                    <a:pt x="29" y="278"/>
                    <a:pt x="31" y="283"/>
                    <a:pt x="27" y="283"/>
                  </a:cubicBezTo>
                  <a:cubicBezTo>
                    <a:pt x="23" y="283"/>
                    <a:pt x="19" y="283"/>
                    <a:pt x="22" y="286"/>
                  </a:cubicBezTo>
                  <a:cubicBezTo>
                    <a:pt x="25" y="288"/>
                    <a:pt x="29" y="291"/>
                    <a:pt x="24" y="293"/>
                  </a:cubicBezTo>
                  <a:cubicBezTo>
                    <a:pt x="19" y="294"/>
                    <a:pt x="23" y="297"/>
                    <a:pt x="22" y="301"/>
                  </a:cubicBezTo>
                  <a:cubicBezTo>
                    <a:pt x="21" y="305"/>
                    <a:pt x="25" y="309"/>
                    <a:pt x="22" y="310"/>
                  </a:cubicBezTo>
                  <a:cubicBezTo>
                    <a:pt x="18" y="311"/>
                    <a:pt x="23" y="316"/>
                    <a:pt x="18" y="317"/>
                  </a:cubicBezTo>
                  <a:cubicBezTo>
                    <a:pt x="14" y="318"/>
                    <a:pt x="17" y="322"/>
                    <a:pt x="14" y="324"/>
                  </a:cubicBezTo>
                  <a:cubicBezTo>
                    <a:pt x="10" y="327"/>
                    <a:pt x="18" y="330"/>
                    <a:pt x="14" y="333"/>
                  </a:cubicBezTo>
                  <a:cubicBezTo>
                    <a:pt x="10" y="335"/>
                    <a:pt x="13" y="340"/>
                    <a:pt x="9" y="340"/>
                  </a:cubicBezTo>
                  <a:cubicBezTo>
                    <a:pt x="5" y="340"/>
                    <a:pt x="3" y="345"/>
                    <a:pt x="3" y="347"/>
                  </a:cubicBezTo>
                  <a:cubicBezTo>
                    <a:pt x="2" y="350"/>
                    <a:pt x="0" y="354"/>
                    <a:pt x="3" y="357"/>
                  </a:cubicBezTo>
                  <a:cubicBezTo>
                    <a:pt x="6" y="361"/>
                    <a:pt x="2" y="363"/>
                    <a:pt x="5" y="365"/>
                  </a:cubicBezTo>
                  <a:cubicBezTo>
                    <a:pt x="8" y="366"/>
                    <a:pt x="17" y="364"/>
                    <a:pt x="16" y="368"/>
                  </a:cubicBezTo>
                  <a:cubicBezTo>
                    <a:pt x="15" y="372"/>
                    <a:pt x="15" y="380"/>
                    <a:pt x="17" y="380"/>
                  </a:cubicBezTo>
                  <a:cubicBezTo>
                    <a:pt x="18" y="380"/>
                    <a:pt x="19" y="385"/>
                    <a:pt x="22" y="385"/>
                  </a:cubicBezTo>
                  <a:cubicBezTo>
                    <a:pt x="25" y="384"/>
                    <a:pt x="38" y="383"/>
                    <a:pt x="43" y="384"/>
                  </a:cubicBezTo>
                  <a:cubicBezTo>
                    <a:pt x="46" y="385"/>
                    <a:pt x="48" y="386"/>
                    <a:pt x="49" y="388"/>
                  </a:cubicBezTo>
                  <a:cubicBezTo>
                    <a:pt x="52" y="386"/>
                    <a:pt x="59" y="390"/>
                    <a:pt x="60" y="389"/>
                  </a:cubicBezTo>
                  <a:cubicBezTo>
                    <a:pt x="62" y="387"/>
                    <a:pt x="54" y="381"/>
                    <a:pt x="54" y="379"/>
                  </a:cubicBezTo>
                  <a:cubicBezTo>
                    <a:pt x="54" y="377"/>
                    <a:pt x="53" y="373"/>
                    <a:pt x="53" y="371"/>
                  </a:cubicBezTo>
                  <a:cubicBezTo>
                    <a:pt x="53" y="368"/>
                    <a:pt x="51" y="363"/>
                    <a:pt x="55" y="361"/>
                  </a:cubicBezTo>
                  <a:cubicBezTo>
                    <a:pt x="59" y="358"/>
                    <a:pt x="59" y="356"/>
                    <a:pt x="61" y="356"/>
                  </a:cubicBezTo>
                  <a:cubicBezTo>
                    <a:pt x="64" y="357"/>
                    <a:pt x="68" y="355"/>
                    <a:pt x="69" y="349"/>
                  </a:cubicBezTo>
                  <a:cubicBezTo>
                    <a:pt x="69" y="343"/>
                    <a:pt x="72" y="341"/>
                    <a:pt x="77" y="337"/>
                  </a:cubicBezTo>
                  <a:cubicBezTo>
                    <a:pt x="82" y="332"/>
                    <a:pt x="92" y="328"/>
                    <a:pt x="91" y="326"/>
                  </a:cubicBezTo>
                  <a:cubicBezTo>
                    <a:pt x="89" y="324"/>
                    <a:pt x="93" y="318"/>
                    <a:pt x="93" y="316"/>
                  </a:cubicBezTo>
                  <a:cubicBezTo>
                    <a:pt x="93" y="313"/>
                    <a:pt x="84" y="314"/>
                    <a:pt x="81" y="313"/>
                  </a:cubicBezTo>
                  <a:cubicBezTo>
                    <a:pt x="78" y="312"/>
                    <a:pt x="68" y="305"/>
                    <a:pt x="73" y="296"/>
                  </a:cubicBezTo>
                  <a:cubicBezTo>
                    <a:pt x="78" y="287"/>
                    <a:pt x="89" y="286"/>
                    <a:pt x="92" y="286"/>
                  </a:cubicBezTo>
                  <a:cubicBezTo>
                    <a:pt x="95" y="286"/>
                    <a:pt x="92" y="282"/>
                    <a:pt x="95" y="280"/>
                  </a:cubicBezTo>
                  <a:cubicBezTo>
                    <a:pt x="97" y="279"/>
                    <a:pt x="98" y="277"/>
                    <a:pt x="98" y="273"/>
                  </a:cubicBezTo>
                  <a:cubicBezTo>
                    <a:pt x="98" y="269"/>
                    <a:pt x="98" y="262"/>
                    <a:pt x="103" y="262"/>
                  </a:cubicBezTo>
                  <a:cubicBezTo>
                    <a:pt x="107" y="262"/>
                    <a:pt x="109" y="259"/>
                    <a:pt x="106" y="258"/>
                  </a:cubicBezTo>
                  <a:cubicBezTo>
                    <a:pt x="103" y="258"/>
                    <a:pt x="102" y="255"/>
                    <a:pt x="106" y="254"/>
                  </a:cubicBezTo>
                  <a:cubicBezTo>
                    <a:pt x="111" y="254"/>
                    <a:pt x="109" y="258"/>
                    <a:pt x="113" y="258"/>
                  </a:cubicBezTo>
                  <a:cubicBezTo>
                    <a:pt x="116" y="258"/>
                    <a:pt x="122" y="252"/>
                    <a:pt x="117" y="249"/>
                  </a:cubicBezTo>
                  <a:cubicBezTo>
                    <a:pt x="113" y="246"/>
                    <a:pt x="112" y="251"/>
                    <a:pt x="109" y="251"/>
                  </a:cubicBezTo>
                  <a:cubicBezTo>
                    <a:pt x="107" y="252"/>
                    <a:pt x="105" y="248"/>
                    <a:pt x="103" y="248"/>
                  </a:cubicBezTo>
                  <a:cubicBezTo>
                    <a:pt x="101" y="248"/>
                    <a:pt x="102" y="242"/>
                    <a:pt x="101" y="240"/>
                  </a:cubicBezTo>
                  <a:cubicBezTo>
                    <a:pt x="100" y="238"/>
                    <a:pt x="99" y="233"/>
                    <a:pt x="101" y="230"/>
                  </a:cubicBezTo>
                  <a:cubicBezTo>
                    <a:pt x="103" y="227"/>
                    <a:pt x="111" y="234"/>
                    <a:pt x="119" y="235"/>
                  </a:cubicBezTo>
                  <a:cubicBezTo>
                    <a:pt x="127" y="235"/>
                    <a:pt x="133" y="231"/>
                    <a:pt x="133" y="228"/>
                  </a:cubicBezTo>
                  <a:cubicBezTo>
                    <a:pt x="133" y="226"/>
                    <a:pt x="129" y="221"/>
                    <a:pt x="134" y="218"/>
                  </a:cubicBezTo>
                  <a:cubicBezTo>
                    <a:pt x="138" y="215"/>
                    <a:pt x="134" y="214"/>
                    <a:pt x="133" y="210"/>
                  </a:cubicBezTo>
                  <a:cubicBezTo>
                    <a:pt x="132" y="207"/>
                    <a:pt x="135" y="204"/>
                    <a:pt x="137" y="206"/>
                  </a:cubicBezTo>
                  <a:cubicBezTo>
                    <a:pt x="139" y="208"/>
                    <a:pt x="155" y="207"/>
                    <a:pt x="167" y="204"/>
                  </a:cubicBezTo>
                  <a:cubicBezTo>
                    <a:pt x="180" y="202"/>
                    <a:pt x="189" y="198"/>
                    <a:pt x="190" y="194"/>
                  </a:cubicBezTo>
                  <a:cubicBezTo>
                    <a:pt x="190" y="191"/>
                    <a:pt x="198" y="183"/>
                    <a:pt x="200" y="180"/>
                  </a:cubicBezTo>
                  <a:cubicBezTo>
                    <a:pt x="202" y="177"/>
                    <a:pt x="200" y="174"/>
                    <a:pt x="195" y="173"/>
                  </a:cubicBezTo>
                  <a:cubicBezTo>
                    <a:pt x="190" y="172"/>
                    <a:pt x="190" y="167"/>
                    <a:pt x="193" y="164"/>
                  </a:cubicBezTo>
                  <a:cubicBezTo>
                    <a:pt x="196" y="161"/>
                    <a:pt x="192" y="158"/>
                    <a:pt x="187" y="157"/>
                  </a:cubicBezTo>
                  <a:cubicBezTo>
                    <a:pt x="182" y="157"/>
                    <a:pt x="174" y="154"/>
                    <a:pt x="178" y="150"/>
                  </a:cubicBezTo>
                  <a:cubicBezTo>
                    <a:pt x="181" y="148"/>
                    <a:pt x="182" y="148"/>
                    <a:pt x="183" y="149"/>
                  </a:cubicBezTo>
                  <a:cubicBezTo>
                    <a:pt x="183" y="147"/>
                    <a:pt x="184" y="145"/>
                    <a:pt x="183" y="145"/>
                  </a:cubicBezTo>
                  <a:cubicBezTo>
                    <a:pt x="182" y="144"/>
                    <a:pt x="180" y="145"/>
                    <a:pt x="180" y="138"/>
                  </a:cubicBezTo>
                  <a:cubicBezTo>
                    <a:pt x="180" y="131"/>
                    <a:pt x="183" y="133"/>
                    <a:pt x="183" y="124"/>
                  </a:cubicBezTo>
                  <a:cubicBezTo>
                    <a:pt x="183" y="115"/>
                    <a:pt x="187" y="110"/>
                    <a:pt x="187" y="106"/>
                  </a:cubicBezTo>
                  <a:cubicBezTo>
                    <a:pt x="187" y="101"/>
                    <a:pt x="196" y="96"/>
                    <a:pt x="201" y="88"/>
                  </a:cubicBezTo>
                  <a:cubicBezTo>
                    <a:pt x="206" y="81"/>
                    <a:pt x="217" y="71"/>
                    <a:pt x="221" y="68"/>
                  </a:cubicBezTo>
                  <a:cubicBezTo>
                    <a:pt x="226" y="66"/>
                    <a:pt x="234" y="64"/>
                    <a:pt x="235" y="61"/>
                  </a:cubicBezTo>
                  <a:cubicBezTo>
                    <a:pt x="236" y="59"/>
                    <a:pt x="235" y="46"/>
                    <a:pt x="23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Freeform 110"/>
            <p:cNvSpPr>
              <a:spLocks/>
            </p:cNvSpPr>
            <p:nvPr userDrawn="1"/>
          </p:nvSpPr>
          <p:spPr bwMode="auto">
            <a:xfrm>
              <a:off x="4945346" y="4914029"/>
              <a:ext cx="219813" cy="1139744"/>
            </a:xfrm>
            <a:custGeom>
              <a:avLst/>
              <a:gdLst>
                <a:gd name="T0" fmla="*/ 41 w 103"/>
                <a:gd name="T1" fmla="*/ 417 h 489"/>
                <a:gd name="T2" fmla="*/ 28 w 103"/>
                <a:gd name="T3" fmla="*/ 396 h 489"/>
                <a:gd name="T4" fmla="*/ 39 w 103"/>
                <a:gd name="T5" fmla="*/ 373 h 489"/>
                <a:gd name="T6" fmla="*/ 47 w 103"/>
                <a:gd name="T7" fmla="*/ 350 h 489"/>
                <a:gd name="T8" fmla="*/ 52 w 103"/>
                <a:gd name="T9" fmla="*/ 332 h 489"/>
                <a:gd name="T10" fmla="*/ 45 w 103"/>
                <a:gd name="T11" fmla="*/ 315 h 489"/>
                <a:gd name="T12" fmla="*/ 46 w 103"/>
                <a:gd name="T13" fmla="*/ 286 h 489"/>
                <a:gd name="T14" fmla="*/ 50 w 103"/>
                <a:gd name="T15" fmla="*/ 265 h 489"/>
                <a:gd name="T16" fmla="*/ 55 w 103"/>
                <a:gd name="T17" fmla="*/ 246 h 489"/>
                <a:gd name="T18" fmla="*/ 63 w 103"/>
                <a:gd name="T19" fmla="*/ 207 h 489"/>
                <a:gd name="T20" fmla="*/ 67 w 103"/>
                <a:gd name="T21" fmla="*/ 181 h 489"/>
                <a:gd name="T22" fmla="*/ 68 w 103"/>
                <a:gd name="T23" fmla="*/ 150 h 489"/>
                <a:gd name="T24" fmla="*/ 76 w 103"/>
                <a:gd name="T25" fmla="*/ 124 h 489"/>
                <a:gd name="T26" fmla="*/ 86 w 103"/>
                <a:gd name="T27" fmla="*/ 102 h 489"/>
                <a:gd name="T28" fmla="*/ 99 w 103"/>
                <a:gd name="T29" fmla="*/ 73 h 489"/>
                <a:gd name="T30" fmla="*/ 92 w 103"/>
                <a:gd name="T31" fmla="*/ 51 h 489"/>
                <a:gd name="T32" fmla="*/ 86 w 103"/>
                <a:gd name="T33" fmla="*/ 24 h 489"/>
                <a:gd name="T34" fmla="*/ 73 w 103"/>
                <a:gd name="T35" fmla="*/ 2 h 489"/>
                <a:gd name="T36" fmla="*/ 66 w 103"/>
                <a:gd name="T37" fmla="*/ 22 h 489"/>
                <a:gd name="T38" fmla="*/ 64 w 103"/>
                <a:gd name="T39" fmla="*/ 72 h 489"/>
                <a:gd name="T40" fmla="*/ 54 w 103"/>
                <a:gd name="T41" fmla="*/ 123 h 489"/>
                <a:gd name="T42" fmla="*/ 49 w 103"/>
                <a:gd name="T43" fmla="*/ 157 h 489"/>
                <a:gd name="T44" fmla="*/ 42 w 103"/>
                <a:gd name="T45" fmla="*/ 201 h 489"/>
                <a:gd name="T46" fmla="*/ 26 w 103"/>
                <a:gd name="T47" fmla="*/ 241 h 489"/>
                <a:gd name="T48" fmla="*/ 24 w 103"/>
                <a:gd name="T49" fmla="*/ 275 h 489"/>
                <a:gd name="T50" fmla="*/ 17 w 103"/>
                <a:gd name="T51" fmla="*/ 305 h 489"/>
                <a:gd name="T52" fmla="*/ 32 w 103"/>
                <a:gd name="T53" fmla="*/ 289 h 489"/>
                <a:gd name="T54" fmla="*/ 35 w 103"/>
                <a:gd name="T55" fmla="*/ 307 h 489"/>
                <a:gd name="T56" fmla="*/ 30 w 103"/>
                <a:gd name="T57" fmla="*/ 328 h 489"/>
                <a:gd name="T58" fmla="*/ 25 w 103"/>
                <a:gd name="T59" fmla="*/ 342 h 489"/>
                <a:gd name="T60" fmla="*/ 23 w 103"/>
                <a:gd name="T61" fmla="*/ 339 h 489"/>
                <a:gd name="T62" fmla="*/ 15 w 103"/>
                <a:gd name="T63" fmla="*/ 343 h 489"/>
                <a:gd name="T64" fmla="*/ 1 w 103"/>
                <a:gd name="T65" fmla="*/ 359 h 489"/>
                <a:gd name="T66" fmla="*/ 16 w 103"/>
                <a:gd name="T67" fmla="*/ 360 h 489"/>
                <a:gd name="T68" fmla="*/ 25 w 103"/>
                <a:gd name="T69" fmla="*/ 373 h 489"/>
                <a:gd name="T70" fmla="*/ 10 w 103"/>
                <a:gd name="T71" fmla="*/ 376 h 489"/>
                <a:gd name="T72" fmla="*/ 13 w 103"/>
                <a:gd name="T73" fmla="*/ 384 h 489"/>
                <a:gd name="T74" fmla="*/ 5 w 103"/>
                <a:gd name="T75" fmla="*/ 395 h 489"/>
                <a:gd name="T76" fmla="*/ 14 w 103"/>
                <a:gd name="T77" fmla="*/ 399 h 489"/>
                <a:gd name="T78" fmla="*/ 16 w 103"/>
                <a:gd name="T79" fmla="*/ 410 h 489"/>
                <a:gd name="T80" fmla="*/ 9 w 103"/>
                <a:gd name="T81" fmla="*/ 423 h 489"/>
                <a:gd name="T82" fmla="*/ 23 w 103"/>
                <a:gd name="T83" fmla="*/ 425 h 489"/>
                <a:gd name="T84" fmla="*/ 29 w 103"/>
                <a:gd name="T85" fmla="*/ 430 h 489"/>
                <a:gd name="T86" fmla="*/ 22 w 103"/>
                <a:gd name="T87" fmla="*/ 443 h 489"/>
                <a:gd name="T88" fmla="*/ 42 w 103"/>
                <a:gd name="T89" fmla="*/ 443 h 489"/>
                <a:gd name="T90" fmla="*/ 28 w 103"/>
                <a:gd name="T91" fmla="*/ 452 h 489"/>
                <a:gd name="T92" fmla="*/ 43 w 103"/>
                <a:gd name="T93" fmla="*/ 450 h 489"/>
                <a:gd name="T94" fmla="*/ 26 w 103"/>
                <a:gd name="T95" fmla="*/ 462 h 489"/>
                <a:gd name="T96" fmla="*/ 42 w 103"/>
                <a:gd name="T97" fmla="*/ 463 h 489"/>
                <a:gd name="T98" fmla="*/ 66 w 103"/>
                <a:gd name="T99" fmla="*/ 442 h 489"/>
                <a:gd name="T100" fmla="*/ 73 w 103"/>
                <a:gd name="T101" fmla="*/ 454 h 489"/>
                <a:gd name="T102" fmla="*/ 62 w 103"/>
                <a:gd name="T103" fmla="*/ 457 h 489"/>
                <a:gd name="T104" fmla="*/ 51 w 103"/>
                <a:gd name="T105" fmla="*/ 466 h 489"/>
                <a:gd name="T106" fmla="*/ 59 w 103"/>
                <a:gd name="T107" fmla="*/ 482 h 489"/>
                <a:gd name="T108" fmla="*/ 76 w 103"/>
                <a:gd name="T109" fmla="*/ 480 h 489"/>
                <a:gd name="T110" fmla="*/ 93 w 103"/>
                <a:gd name="T111" fmla="*/ 481 h 489"/>
                <a:gd name="T112" fmla="*/ 83 w 103"/>
                <a:gd name="T113" fmla="*/ 478 h 489"/>
                <a:gd name="T114" fmla="*/ 73 w 103"/>
                <a:gd name="T115" fmla="*/ 438 h 489"/>
                <a:gd name="T116" fmla="*/ 47 w 103"/>
                <a:gd name="T117" fmla="*/ 43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3" h="489">
                  <a:moveTo>
                    <a:pt x="47" y="434"/>
                  </a:moveTo>
                  <a:cubicBezTo>
                    <a:pt x="44" y="434"/>
                    <a:pt x="43" y="429"/>
                    <a:pt x="42" y="429"/>
                  </a:cubicBezTo>
                  <a:cubicBezTo>
                    <a:pt x="40" y="429"/>
                    <a:pt x="40" y="421"/>
                    <a:pt x="41" y="417"/>
                  </a:cubicBezTo>
                  <a:cubicBezTo>
                    <a:pt x="42" y="413"/>
                    <a:pt x="33" y="415"/>
                    <a:pt x="30" y="414"/>
                  </a:cubicBezTo>
                  <a:cubicBezTo>
                    <a:pt x="27" y="412"/>
                    <a:pt x="31" y="410"/>
                    <a:pt x="28" y="406"/>
                  </a:cubicBezTo>
                  <a:cubicBezTo>
                    <a:pt x="25" y="403"/>
                    <a:pt x="27" y="399"/>
                    <a:pt x="28" y="396"/>
                  </a:cubicBezTo>
                  <a:cubicBezTo>
                    <a:pt x="28" y="394"/>
                    <a:pt x="30" y="389"/>
                    <a:pt x="34" y="389"/>
                  </a:cubicBezTo>
                  <a:cubicBezTo>
                    <a:pt x="38" y="389"/>
                    <a:pt x="35" y="384"/>
                    <a:pt x="39" y="382"/>
                  </a:cubicBezTo>
                  <a:cubicBezTo>
                    <a:pt x="43" y="379"/>
                    <a:pt x="35" y="376"/>
                    <a:pt x="39" y="373"/>
                  </a:cubicBezTo>
                  <a:cubicBezTo>
                    <a:pt x="42" y="371"/>
                    <a:pt x="39" y="367"/>
                    <a:pt x="43" y="366"/>
                  </a:cubicBezTo>
                  <a:cubicBezTo>
                    <a:pt x="48" y="365"/>
                    <a:pt x="43" y="360"/>
                    <a:pt x="47" y="359"/>
                  </a:cubicBezTo>
                  <a:cubicBezTo>
                    <a:pt x="50" y="358"/>
                    <a:pt x="46" y="354"/>
                    <a:pt x="47" y="350"/>
                  </a:cubicBezTo>
                  <a:cubicBezTo>
                    <a:pt x="48" y="346"/>
                    <a:pt x="44" y="343"/>
                    <a:pt x="49" y="342"/>
                  </a:cubicBezTo>
                  <a:cubicBezTo>
                    <a:pt x="54" y="340"/>
                    <a:pt x="50" y="337"/>
                    <a:pt x="47" y="335"/>
                  </a:cubicBezTo>
                  <a:cubicBezTo>
                    <a:pt x="44" y="332"/>
                    <a:pt x="48" y="332"/>
                    <a:pt x="52" y="332"/>
                  </a:cubicBezTo>
                  <a:cubicBezTo>
                    <a:pt x="56" y="332"/>
                    <a:pt x="54" y="327"/>
                    <a:pt x="50" y="328"/>
                  </a:cubicBezTo>
                  <a:cubicBezTo>
                    <a:pt x="46" y="329"/>
                    <a:pt x="43" y="325"/>
                    <a:pt x="47" y="322"/>
                  </a:cubicBezTo>
                  <a:cubicBezTo>
                    <a:pt x="50" y="319"/>
                    <a:pt x="44" y="317"/>
                    <a:pt x="45" y="315"/>
                  </a:cubicBezTo>
                  <a:cubicBezTo>
                    <a:pt x="46" y="313"/>
                    <a:pt x="46" y="311"/>
                    <a:pt x="44" y="309"/>
                  </a:cubicBezTo>
                  <a:cubicBezTo>
                    <a:pt x="42" y="308"/>
                    <a:pt x="43" y="298"/>
                    <a:pt x="46" y="298"/>
                  </a:cubicBezTo>
                  <a:cubicBezTo>
                    <a:pt x="48" y="298"/>
                    <a:pt x="46" y="289"/>
                    <a:pt x="46" y="286"/>
                  </a:cubicBezTo>
                  <a:cubicBezTo>
                    <a:pt x="46" y="284"/>
                    <a:pt x="43" y="281"/>
                    <a:pt x="44" y="279"/>
                  </a:cubicBezTo>
                  <a:cubicBezTo>
                    <a:pt x="44" y="277"/>
                    <a:pt x="47" y="276"/>
                    <a:pt x="47" y="271"/>
                  </a:cubicBezTo>
                  <a:cubicBezTo>
                    <a:pt x="47" y="267"/>
                    <a:pt x="48" y="265"/>
                    <a:pt x="50" y="265"/>
                  </a:cubicBezTo>
                  <a:cubicBezTo>
                    <a:pt x="52" y="264"/>
                    <a:pt x="50" y="259"/>
                    <a:pt x="51" y="256"/>
                  </a:cubicBezTo>
                  <a:cubicBezTo>
                    <a:pt x="51" y="254"/>
                    <a:pt x="57" y="256"/>
                    <a:pt x="57" y="252"/>
                  </a:cubicBezTo>
                  <a:cubicBezTo>
                    <a:pt x="58" y="248"/>
                    <a:pt x="54" y="249"/>
                    <a:pt x="55" y="246"/>
                  </a:cubicBezTo>
                  <a:cubicBezTo>
                    <a:pt x="55" y="243"/>
                    <a:pt x="54" y="239"/>
                    <a:pt x="54" y="232"/>
                  </a:cubicBezTo>
                  <a:cubicBezTo>
                    <a:pt x="54" y="225"/>
                    <a:pt x="61" y="223"/>
                    <a:pt x="63" y="221"/>
                  </a:cubicBezTo>
                  <a:cubicBezTo>
                    <a:pt x="65" y="219"/>
                    <a:pt x="60" y="209"/>
                    <a:pt x="63" y="207"/>
                  </a:cubicBezTo>
                  <a:cubicBezTo>
                    <a:pt x="66" y="206"/>
                    <a:pt x="64" y="201"/>
                    <a:pt x="67" y="200"/>
                  </a:cubicBezTo>
                  <a:cubicBezTo>
                    <a:pt x="69" y="198"/>
                    <a:pt x="68" y="195"/>
                    <a:pt x="70" y="191"/>
                  </a:cubicBezTo>
                  <a:cubicBezTo>
                    <a:pt x="71" y="187"/>
                    <a:pt x="67" y="185"/>
                    <a:pt x="67" y="181"/>
                  </a:cubicBezTo>
                  <a:cubicBezTo>
                    <a:pt x="67" y="178"/>
                    <a:pt x="66" y="174"/>
                    <a:pt x="63" y="170"/>
                  </a:cubicBezTo>
                  <a:cubicBezTo>
                    <a:pt x="60" y="167"/>
                    <a:pt x="61" y="159"/>
                    <a:pt x="63" y="159"/>
                  </a:cubicBezTo>
                  <a:cubicBezTo>
                    <a:pt x="65" y="159"/>
                    <a:pt x="64" y="151"/>
                    <a:pt x="68" y="150"/>
                  </a:cubicBezTo>
                  <a:cubicBezTo>
                    <a:pt x="72" y="149"/>
                    <a:pt x="70" y="144"/>
                    <a:pt x="68" y="139"/>
                  </a:cubicBezTo>
                  <a:cubicBezTo>
                    <a:pt x="66" y="135"/>
                    <a:pt x="71" y="137"/>
                    <a:pt x="71" y="134"/>
                  </a:cubicBezTo>
                  <a:cubicBezTo>
                    <a:pt x="71" y="130"/>
                    <a:pt x="73" y="125"/>
                    <a:pt x="76" y="124"/>
                  </a:cubicBezTo>
                  <a:cubicBezTo>
                    <a:pt x="79" y="122"/>
                    <a:pt x="80" y="117"/>
                    <a:pt x="80" y="115"/>
                  </a:cubicBezTo>
                  <a:cubicBezTo>
                    <a:pt x="80" y="112"/>
                    <a:pt x="84" y="111"/>
                    <a:pt x="87" y="109"/>
                  </a:cubicBezTo>
                  <a:cubicBezTo>
                    <a:pt x="89" y="108"/>
                    <a:pt x="83" y="104"/>
                    <a:pt x="86" y="102"/>
                  </a:cubicBezTo>
                  <a:cubicBezTo>
                    <a:pt x="90" y="100"/>
                    <a:pt x="83" y="92"/>
                    <a:pt x="85" y="91"/>
                  </a:cubicBezTo>
                  <a:cubicBezTo>
                    <a:pt x="88" y="89"/>
                    <a:pt x="86" y="85"/>
                    <a:pt x="86" y="83"/>
                  </a:cubicBezTo>
                  <a:cubicBezTo>
                    <a:pt x="86" y="80"/>
                    <a:pt x="98" y="75"/>
                    <a:pt x="99" y="73"/>
                  </a:cubicBezTo>
                  <a:cubicBezTo>
                    <a:pt x="100" y="71"/>
                    <a:pt x="101" y="66"/>
                    <a:pt x="102" y="61"/>
                  </a:cubicBezTo>
                  <a:cubicBezTo>
                    <a:pt x="98" y="63"/>
                    <a:pt x="95" y="64"/>
                    <a:pt x="94" y="63"/>
                  </a:cubicBezTo>
                  <a:cubicBezTo>
                    <a:pt x="93" y="60"/>
                    <a:pt x="95" y="54"/>
                    <a:pt x="92" y="51"/>
                  </a:cubicBezTo>
                  <a:cubicBezTo>
                    <a:pt x="89" y="48"/>
                    <a:pt x="91" y="42"/>
                    <a:pt x="88" y="41"/>
                  </a:cubicBezTo>
                  <a:cubicBezTo>
                    <a:pt x="84" y="40"/>
                    <a:pt x="81" y="34"/>
                    <a:pt x="83" y="32"/>
                  </a:cubicBezTo>
                  <a:cubicBezTo>
                    <a:pt x="86" y="30"/>
                    <a:pt x="83" y="26"/>
                    <a:pt x="86" y="24"/>
                  </a:cubicBezTo>
                  <a:cubicBezTo>
                    <a:pt x="88" y="22"/>
                    <a:pt x="84" y="22"/>
                    <a:pt x="81" y="18"/>
                  </a:cubicBezTo>
                  <a:cubicBezTo>
                    <a:pt x="78" y="14"/>
                    <a:pt x="82" y="10"/>
                    <a:pt x="78" y="7"/>
                  </a:cubicBezTo>
                  <a:cubicBezTo>
                    <a:pt x="74" y="4"/>
                    <a:pt x="74" y="0"/>
                    <a:pt x="73" y="2"/>
                  </a:cubicBezTo>
                  <a:cubicBezTo>
                    <a:pt x="72" y="3"/>
                    <a:pt x="72" y="9"/>
                    <a:pt x="68" y="11"/>
                  </a:cubicBezTo>
                  <a:cubicBezTo>
                    <a:pt x="68" y="11"/>
                    <a:pt x="67" y="11"/>
                    <a:pt x="66" y="12"/>
                  </a:cubicBezTo>
                  <a:cubicBezTo>
                    <a:pt x="66" y="15"/>
                    <a:pt x="65" y="19"/>
                    <a:pt x="66" y="22"/>
                  </a:cubicBezTo>
                  <a:cubicBezTo>
                    <a:pt x="67" y="26"/>
                    <a:pt x="68" y="43"/>
                    <a:pt x="67" y="50"/>
                  </a:cubicBezTo>
                  <a:cubicBezTo>
                    <a:pt x="65" y="56"/>
                    <a:pt x="64" y="62"/>
                    <a:pt x="62" y="66"/>
                  </a:cubicBezTo>
                  <a:cubicBezTo>
                    <a:pt x="60" y="70"/>
                    <a:pt x="66" y="70"/>
                    <a:pt x="64" y="72"/>
                  </a:cubicBezTo>
                  <a:cubicBezTo>
                    <a:pt x="61" y="74"/>
                    <a:pt x="62" y="79"/>
                    <a:pt x="62" y="87"/>
                  </a:cubicBezTo>
                  <a:cubicBezTo>
                    <a:pt x="62" y="94"/>
                    <a:pt x="57" y="107"/>
                    <a:pt x="57" y="111"/>
                  </a:cubicBezTo>
                  <a:cubicBezTo>
                    <a:pt x="57" y="115"/>
                    <a:pt x="53" y="118"/>
                    <a:pt x="54" y="123"/>
                  </a:cubicBezTo>
                  <a:cubicBezTo>
                    <a:pt x="54" y="127"/>
                    <a:pt x="52" y="130"/>
                    <a:pt x="49" y="132"/>
                  </a:cubicBezTo>
                  <a:cubicBezTo>
                    <a:pt x="46" y="134"/>
                    <a:pt x="53" y="141"/>
                    <a:pt x="53" y="145"/>
                  </a:cubicBezTo>
                  <a:cubicBezTo>
                    <a:pt x="53" y="149"/>
                    <a:pt x="48" y="150"/>
                    <a:pt x="49" y="157"/>
                  </a:cubicBezTo>
                  <a:cubicBezTo>
                    <a:pt x="50" y="164"/>
                    <a:pt x="49" y="178"/>
                    <a:pt x="49" y="180"/>
                  </a:cubicBezTo>
                  <a:cubicBezTo>
                    <a:pt x="49" y="183"/>
                    <a:pt x="45" y="183"/>
                    <a:pt x="46" y="188"/>
                  </a:cubicBezTo>
                  <a:cubicBezTo>
                    <a:pt x="47" y="193"/>
                    <a:pt x="43" y="194"/>
                    <a:pt x="42" y="201"/>
                  </a:cubicBezTo>
                  <a:cubicBezTo>
                    <a:pt x="41" y="208"/>
                    <a:pt x="35" y="219"/>
                    <a:pt x="33" y="224"/>
                  </a:cubicBezTo>
                  <a:cubicBezTo>
                    <a:pt x="31" y="230"/>
                    <a:pt x="31" y="233"/>
                    <a:pt x="28" y="233"/>
                  </a:cubicBezTo>
                  <a:cubicBezTo>
                    <a:pt x="24" y="233"/>
                    <a:pt x="24" y="236"/>
                    <a:pt x="26" y="241"/>
                  </a:cubicBezTo>
                  <a:cubicBezTo>
                    <a:pt x="28" y="246"/>
                    <a:pt x="24" y="250"/>
                    <a:pt x="28" y="254"/>
                  </a:cubicBezTo>
                  <a:cubicBezTo>
                    <a:pt x="31" y="259"/>
                    <a:pt x="30" y="261"/>
                    <a:pt x="28" y="265"/>
                  </a:cubicBezTo>
                  <a:cubicBezTo>
                    <a:pt x="27" y="270"/>
                    <a:pt x="24" y="270"/>
                    <a:pt x="24" y="275"/>
                  </a:cubicBezTo>
                  <a:cubicBezTo>
                    <a:pt x="24" y="279"/>
                    <a:pt x="21" y="282"/>
                    <a:pt x="23" y="287"/>
                  </a:cubicBezTo>
                  <a:cubicBezTo>
                    <a:pt x="25" y="292"/>
                    <a:pt x="24" y="294"/>
                    <a:pt x="22" y="294"/>
                  </a:cubicBezTo>
                  <a:cubicBezTo>
                    <a:pt x="19" y="294"/>
                    <a:pt x="18" y="298"/>
                    <a:pt x="17" y="305"/>
                  </a:cubicBezTo>
                  <a:cubicBezTo>
                    <a:pt x="16" y="313"/>
                    <a:pt x="16" y="313"/>
                    <a:pt x="22" y="313"/>
                  </a:cubicBezTo>
                  <a:cubicBezTo>
                    <a:pt x="29" y="312"/>
                    <a:pt x="24" y="293"/>
                    <a:pt x="28" y="293"/>
                  </a:cubicBezTo>
                  <a:cubicBezTo>
                    <a:pt x="31" y="293"/>
                    <a:pt x="28" y="290"/>
                    <a:pt x="32" y="289"/>
                  </a:cubicBezTo>
                  <a:cubicBezTo>
                    <a:pt x="36" y="288"/>
                    <a:pt x="33" y="293"/>
                    <a:pt x="35" y="293"/>
                  </a:cubicBezTo>
                  <a:cubicBezTo>
                    <a:pt x="38" y="294"/>
                    <a:pt x="39" y="296"/>
                    <a:pt x="36" y="298"/>
                  </a:cubicBezTo>
                  <a:cubicBezTo>
                    <a:pt x="32" y="300"/>
                    <a:pt x="37" y="305"/>
                    <a:pt x="35" y="307"/>
                  </a:cubicBezTo>
                  <a:cubicBezTo>
                    <a:pt x="33" y="310"/>
                    <a:pt x="30" y="313"/>
                    <a:pt x="32" y="316"/>
                  </a:cubicBezTo>
                  <a:cubicBezTo>
                    <a:pt x="34" y="319"/>
                    <a:pt x="30" y="319"/>
                    <a:pt x="30" y="323"/>
                  </a:cubicBezTo>
                  <a:cubicBezTo>
                    <a:pt x="30" y="327"/>
                    <a:pt x="32" y="327"/>
                    <a:pt x="30" y="328"/>
                  </a:cubicBezTo>
                  <a:cubicBezTo>
                    <a:pt x="29" y="329"/>
                    <a:pt x="33" y="332"/>
                    <a:pt x="30" y="333"/>
                  </a:cubicBezTo>
                  <a:cubicBezTo>
                    <a:pt x="28" y="333"/>
                    <a:pt x="29" y="336"/>
                    <a:pt x="31" y="339"/>
                  </a:cubicBezTo>
                  <a:cubicBezTo>
                    <a:pt x="32" y="342"/>
                    <a:pt x="27" y="340"/>
                    <a:pt x="25" y="342"/>
                  </a:cubicBezTo>
                  <a:cubicBezTo>
                    <a:pt x="22" y="344"/>
                    <a:pt x="27" y="347"/>
                    <a:pt x="26" y="349"/>
                  </a:cubicBezTo>
                  <a:cubicBezTo>
                    <a:pt x="24" y="352"/>
                    <a:pt x="20" y="348"/>
                    <a:pt x="18" y="346"/>
                  </a:cubicBezTo>
                  <a:cubicBezTo>
                    <a:pt x="16" y="345"/>
                    <a:pt x="21" y="342"/>
                    <a:pt x="23" y="339"/>
                  </a:cubicBezTo>
                  <a:cubicBezTo>
                    <a:pt x="26" y="336"/>
                    <a:pt x="21" y="330"/>
                    <a:pt x="17" y="331"/>
                  </a:cubicBezTo>
                  <a:cubicBezTo>
                    <a:pt x="13" y="333"/>
                    <a:pt x="21" y="337"/>
                    <a:pt x="21" y="340"/>
                  </a:cubicBezTo>
                  <a:cubicBezTo>
                    <a:pt x="21" y="343"/>
                    <a:pt x="15" y="339"/>
                    <a:pt x="15" y="343"/>
                  </a:cubicBezTo>
                  <a:cubicBezTo>
                    <a:pt x="15" y="346"/>
                    <a:pt x="11" y="345"/>
                    <a:pt x="8" y="347"/>
                  </a:cubicBezTo>
                  <a:cubicBezTo>
                    <a:pt x="6" y="350"/>
                    <a:pt x="11" y="352"/>
                    <a:pt x="9" y="352"/>
                  </a:cubicBezTo>
                  <a:cubicBezTo>
                    <a:pt x="6" y="353"/>
                    <a:pt x="2" y="357"/>
                    <a:pt x="1" y="359"/>
                  </a:cubicBezTo>
                  <a:cubicBezTo>
                    <a:pt x="1" y="361"/>
                    <a:pt x="4" y="362"/>
                    <a:pt x="4" y="359"/>
                  </a:cubicBezTo>
                  <a:cubicBezTo>
                    <a:pt x="4" y="357"/>
                    <a:pt x="8" y="356"/>
                    <a:pt x="10" y="359"/>
                  </a:cubicBezTo>
                  <a:cubicBezTo>
                    <a:pt x="11" y="363"/>
                    <a:pt x="13" y="359"/>
                    <a:pt x="16" y="360"/>
                  </a:cubicBezTo>
                  <a:cubicBezTo>
                    <a:pt x="20" y="361"/>
                    <a:pt x="20" y="366"/>
                    <a:pt x="18" y="366"/>
                  </a:cubicBezTo>
                  <a:cubicBezTo>
                    <a:pt x="15" y="365"/>
                    <a:pt x="13" y="369"/>
                    <a:pt x="14" y="372"/>
                  </a:cubicBezTo>
                  <a:cubicBezTo>
                    <a:pt x="14" y="376"/>
                    <a:pt x="22" y="372"/>
                    <a:pt x="25" y="373"/>
                  </a:cubicBezTo>
                  <a:cubicBezTo>
                    <a:pt x="28" y="374"/>
                    <a:pt x="27" y="379"/>
                    <a:pt x="25" y="378"/>
                  </a:cubicBezTo>
                  <a:cubicBezTo>
                    <a:pt x="23" y="376"/>
                    <a:pt x="19" y="373"/>
                    <a:pt x="17" y="376"/>
                  </a:cubicBezTo>
                  <a:cubicBezTo>
                    <a:pt x="15" y="379"/>
                    <a:pt x="13" y="377"/>
                    <a:pt x="10" y="376"/>
                  </a:cubicBezTo>
                  <a:cubicBezTo>
                    <a:pt x="8" y="375"/>
                    <a:pt x="0" y="381"/>
                    <a:pt x="3" y="382"/>
                  </a:cubicBezTo>
                  <a:cubicBezTo>
                    <a:pt x="5" y="384"/>
                    <a:pt x="5" y="387"/>
                    <a:pt x="7" y="387"/>
                  </a:cubicBezTo>
                  <a:cubicBezTo>
                    <a:pt x="9" y="387"/>
                    <a:pt x="12" y="386"/>
                    <a:pt x="13" y="384"/>
                  </a:cubicBezTo>
                  <a:cubicBezTo>
                    <a:pt x="14" y="382"/>
                    <a:pt x="17" y="380"/>
                    <a:pt x="18" y="384"/>
                  </a:cubicBezTo>
                  <a:cubicBezTo>
                    <a:pt x="18" y="389"/>
                    <a:pt x="13" y="387"/>
                    <a:pt x="12" y="389"/>
                  </a:cubicBezTo>
                  <a:cubicBezTo>
                    <a:pt x="11" y="391"/>
                    <a:pt x="8" y="393"/>
                    <a:pt x="5" y="395"/>
                  </a:cubicBezTo>
                  <a:cubicBezTo>
                    <a:pt x="2" y="398"/>
                    <a:pt x="5" y="401"/>
                    <a:pt x="8" y="400"/>
                  </a:cubicBezTo>
                  <a:cubicBezTo>
                    <a:pt x="11" y="399"/>
                    <a:pt x="7" y="403"/>
                    <a:pt x="11" y="403"/>
                  </a:cubicBezTo>
                  <a:cubicBezTo>
                    <a:pt x="14" y="404"/>
                    <a:pt x="15" y="401"/>
                    <a:pt x="14" y="399"/>
                  </a:cubicBezTo>
                  <a:cubicBezTo>
                    <a:pt x="14" y="397"/>
                    <a:pt x="16" y="391"/>
                    <a:pt x="19" y="394"/>
                  </a:cubicBezTo>
                  <a:cubicBezTo>
                    <a:pt x="22" y="397"/>
                    <a:pt x="18" y="399"/>
                    <a:pt x="18" y="402"/>
                  </a:cubicBezTo>
                  <a:cubicBezTo>
                    <a:pt x="18" y="404"/>
                    <a:pt x="16" y="407"/>
                    <a:pt x="16" y="410"/>
                  </a:cubicBezTo>
                  <a:cubicBezTo>
                    <a:pt x="16" y="412"/>
                    <a:pt x="13" y="411"/>
                    <a:pt x="13" y="414"/>
                  </a:cubicBezTo>
                  <a:cubicBezTo>
                    <a:pt x="13" y="417"/>
                    <a:pt x="6" y="415"/>
                    <a:pt x="9" y="417"/>
                  </a:cubicBezTo>
                  <a:cubicBezTo>
                    <a:pt x="12" y="419"/>
                    <a:pt x="7" y="421"/>
                    <a:pt x="9" y="423"/>
                  </a:cubicBezTo>
                  <a:cubicBezTo>
                    <a:pt x="11" y="425"/>
                    <a:pt x="12" y="421"/>
                    <a:pt x="15" y="421"/>
                  </a:cubicBezTo>
                  <a:cubicBezTo>
                    <a:pt x="18" y="422"/>
                    <a:pt x="17" y="423"/>
                    <a:pt x="21" y="422"/>
                  </a:cubicBezTo>
                  <a:cubicBezTo>
                    <a:pt x="24" y="420"/>
                    <a:pt x="27" y="424"/>
                    <a:pt x="23" y="425"/>
                  </a:cubicBezTo>
                  <a:cubicBezTo>
                    <a:pt x="20" y="426"/>
                    <a:pt x="16" y="430"/>
                    <a:pt x="18" y="430"/>
                  </a:cubicBezTo>
                  <a:cubicBezTo>
                    <a:pt x="19" y="431"/>
                    <a:pt x="24" y="428"/>
                    <a:pt x="25" y="431"/>
                  </a:cubicBezTo>
                  <a:cubicBezTo>
                    <a:pt x="26" y="434"/>
                    <a:pt x="28" y="433"/>
                    <a:pt x="29" y="430"/>
                  </a:cubicBezTo>
                  <a:cubicBezTo>
                    <a:pt x="29" y="427"/>
                    <a:pt x="35" y="429"/>
                    <a:pt x="36" y="432"/>
                  </a:cubicBezTo>
                  <a:cubicBezTo>
                    <a:pt x="37" y="435"/>
                    <a:pt x="30" y="437"/>
                    <a:pt x="26" y="436"/>
                  </a:cubicBezTo>
                  <a:cubicBezTo>
                    <a:pt x="22" y="435"/>
                    <a:pt x="20" y="439"/>
                    <a:pt x="22" y="443"/>
                  </a:cubicBezTo>
                  <a:cubicBezTo>
                    <a:pt x="25" y="446"/>
                    <a:pt x="28" y="443"/>
                    <a:pt x="31" y="440"/>
                  </a:cubicBezTo>
                  <a:cubicBezTo>
                    <a:pt x="34" y="437"/>
                    <a:pt x="48" y="438"/>
                    <a:pt x="49" y="441"/>
                  </a:cubicBezTo>
                  <a:cubicBezTo>
                    <a:pt x="50" y="444"/>
                    <a:pt x="42" y="441"/>
                    <a:pt x="42" y="443"/>
                  </a:cubicBezTo>
                  <a:cubicBezTo>
                    <a:pt x="41" y="445"/>
                    <a:pt x="35" y="446"/>
                    <a:pt x="34" y="444"/>
                  </a:cubicBezTo>
                  <a:cubicBezTo>
                    <a:pt x="34" y="442"/>
                    <a:pt x="28" y="445"/>
                    <a:pt x="28" y="448"/>
                  </a:cubicBezTo>
                  <a:cubicBezTo>
                    <a:pt x="28" y="451"/>
                    <a:pt x="23" y="451"/>
                    <a:pt x="28" y="452"/>
                  </a:cubicBezTo>
                  <a:cubicBezTo>
                    <a:pt x="33" y="454"/>
                    <a:pt x="31" y="448"/>
                    <a:pt x="39" y="448"/>
                  </a:cubicBezTo>
                  <a:cubicBezTo>
                    <a:pt x="46" y="449"/>
                    <a:pt x="50" y="442"/>
                    <a:pt x="52" y="446"/>
                  </a:cubicBezTo>
                  <a:cubicBezTo>
                    <a:pt x="54" y="450"/>
                    <a:pt x="46" y="453"/>
                    <a:pt x="43" y="450"/>
                  </a:cubicBezTo>
                  <a:cubicBezTo>
                    <a:pt x="40" y="448"/>
                    <a:pt x="37" y="452"/>
                    <a:pt x="37" y="456"/>
                  </a:cubicBezTo>
                  <a:cubicBezTo>
                    <a:pt x="37" y="459"/>
                    <a:pt x="29" y="455"/>
                    <a:pt x="25" y="454"/>
                  </a:cubicBezTo>
                  <a:cubicBezTo>
                    <a:pt x="21" y="454"/>
                    <a:pt x="22" y="458"/>
                    <a:pt x="26" y="462"/>
                  </a:cubicBezTo>
                  <a:cubicBezTo>
                    <a:pt x="30" y="465"/>
                    <a:pt x="32" y="461"/>
                    <a:pt x="36" y="464"/>
                  </a:cubicBezTo>
                  <a:cubicBezTo>
                    <a:pt x="41" y="466"/>
                    <a:pt x="41" y="469"/>
                    <a:pt x="44" y="467"/>
                  </a:cubicBezTo>
                  <a:cubicBezTo>
                    <a:pt x="47" y="464"/>
                    <a:pt x="44" y="464"/>
                    <a:pt x="42" y="463"/>
                  </a:cubicBezTo>
                  <a:cubicBezTo>
                    <a:pt x="39" y="462"/>
                    <a:pt x="41" y="458"/>
                    <a:pt x="46" y="460"/>
                  </a:cubicBezTo>
                  <a:cubicBezTo>
                    <a:pt x="51" y="462"/>
                    <a:pt x="57" y="458"/>
                    <a:pt x="55" y="452"/>
                  </a:cubicBezTo>
                  <a:cubicBezTo>
                    <a:pt x="54" y="446"/>
                    <a:pt x="60" y="444"/>
                    <a:pt x="66" y="442"/>
                  </a:cubicBezTo>
                  <a:cubicBezTo>
                    <a:pt x="72" y="440"/>
                    <a:pt x="68" y="445"/>
                    <a:pt x="64" y="447"/>
                  </a:cubicBezTo>
                  <a:cubicBezTo>
                    <a:pt x="60" y="449"/>
                    <a:pt x="59" y="450"/>
                    <a:pt x="62" y="453"/>
                  </a:cubicBezTo>
                  <a:cubicBezTo>
                    <a:pt x="66" y="457"/>
                    <a:pt x="70" y="451"/>
                    <a:pt x="73" y="454"/>
                  </a:cubicBezTo>
                  <a:cubicBezTo>
                    <a:pt x="76" y="456"/>
                    <a:pt x="68" y="456"/>
                    <a:pt x="66" y="459"/>
                  </a:cubicBezTo>
                  <a:cubicBezTo>
                    <a:pt x="65" y="461"/>
                    <a:pt x="71" y="464"/>
                    <a:pt x="67" y="466"/>
                  </a:cubicBezTo>
                  <a:cubicBezTo>
                    <a:pt x="63" y="468"/>
                    <a:pt x="65" y="458"/>
                    <a:pt x="62" y="457"/>
                  </a:cubicBezTo>
                  <a:cubicBezTo>
                    <a:pt x="59" y="456"/>
                    <a:pt x="57" y="459"/>
                    <a:pt x="60" y="464"/>
                  </a:cubicBezTo>
                  <a:cubicBezTo>
                    <a:pt x="62" y="470"/>
                    <a:pt x="57" y="465"/>
                    <a:pt x="54" y="462"/>
                  </a:cubicBezTo>
                  <a:cubicBezTo>
                    <a:pt x="51" y="460"/>
                    <a:pt x="48" y="463"/>
                    <a:pt x="51" y="466"/>
                  </a:cubicBezTo>
                  <a:cubicBezTo>
                    <a:pt x="54" y="469"/>
                    <a:pt x="45" y="466"/>
                    <a:pt x="45" y="471"/>
                  </a:cubicBezTo>
                  <a:cubicBezTo>
                    <a:pt x="45" y="475"/>
                    <a:pt x="49" y="471"/>
                    <a:pt x="53" y="472"/>
                  </a:cubicBezTo>
                  <a:cubicBezTo>
                    <a:pt x="58" y="473"/>
                    <a:pt x="56" y="479"/>
                    <a:pt x="59" y="482"/>
                  </a:cubicBezTo>
                  <a:cubicBezTo>
                    <a:pt x="63" y="484"/>
                    <a:pt x="60" y="474"/>
                    <a:pt x="64" y="474"/>
                  </a:cubicBezTo>
                  <a:cubicBezTo>
                    <a:pt x="67" y="473"/>
                    <a:pt x="64" y="481"/>
                    <a:pt x="72" y="484"/>
                  </a:cubicBezTo>
                  <a:cubicBezTo>
                    <a:pt x="80" y="486"/>
                    <a:pt x="72" y="482"/>
                    <a:pt x="76" y="480"/>
                  </a:cubicBezTo>
                  <a:cubicBezTo>
                    <a:pt x="80" y="477"/>
                    <a:pt x="84" y="487"/>
                    <a:pt x="88" y="488"/>
                  </a:cubicBezTo>
                  <a:cubicBezTo>
                    <a:pt x="92" y="489"/>
                    <a:pt x="89" y="484"/>
                    <a:pt x="87" y="481"/>
                  </a:cubicBezTo>
                  <a:cubicBezTo>
                    <a:pt x="84" y="478"/>
                    <a:pt x="89" y="479"/>
                    <a:pt x="93" y="481"/>
                  </a:cubicBezTo>
                  <a:cubicBezTo>
                    <a:pt x="97" y="482"/>
                    <a:pt x="100" y="482"/>
                    <a:pt x="101" y="480"/>
                  </a:cubicBezTo>
                  <a:cubicBezTo>
                    <a:pt x="101" y="479"/>
                    <a:pt x="102" y="479"/>
                    <a:pt x="103" y="479"/>
                  </a:cubicBezTo>
                  <a:cubicBezTo>
                    <a:pt x="99" y="477"/>
                    <a:pt x="85" y="478"/>
                    <a:pt x="83" y="478"/>
                  </a:cubicBezTo>
                  <a:cubicBezTo>
                    <a:pt x="81" y="478"/>
                    <a:pt x="83" y="449"/>
                    <a:pt x="83" y="442"/>
                  </a:cubicBezTo>
                  <a:cubicBezTo>
                    <a:pt x="83" y="442"/>
                    <a:pt x="83" y="442"/>
                    <a:pt x="82" y="442"/>
                  </a:cubicBezTo>
                  <a:cubicBezTo>
                    <a:pt x="79" y="442"/>
                    <a:pt x="72" y="443"/>
                    <a:pt x="73" y="438"/>
                  </a:cubicBezTo>
                  <a:cubicBezTo>
                    <a:pt x="73" y="437"/>
                    <a:pt x="74" y="437"/>
                    <a:pt x="74" y="437"/>
                  </a:cubicBezTo>
                  <a:cubicBezTo>
                    <a:pt x="73" y="435"/>
                    <a:pt x="71" y="434"/>
                    <a:pt x="68" y="433"/>
                  </a:cubicBezTo>
                  <a:cubicBezTo>
                    <a:pt x="63" y="432"/>
                    <a:pt x="50" y="433"/>
                    <a:pt x="47" y="4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7" name="Freeform 111"/>
            <p:cNvSpPr>
              <a:spLocks/>
            </p:cNvSpPr>
            <p:nvPr userDrawn="1"/>
          </p:nvSpPr>
          <p:spPr bwMode="auto">
            <a:xfrm>
              <a:off x="5272548" y="4965089"/>
              <a:ext cx="221490" cy="224302"/>
            </a:xfrm>
            <a:custGeom>
              <a:avLst/>
              <a:gdLst>
                <a:gd name="T0" fmla="*/ 99 w 103"/>
                <a:gd name="T1" fmla="*/ 52 h 96"/>
                <a:gd name="T2" fmla="*/ 89 w 103"/>
                <a:gd name="T3" fmla="*/ 54 h 96"/>
                <a:gd name="T4" fmla="*/ 83 w 103"/>
                <a:gd name="T5" fmla="*/ 42 h 96"/>
                <a:gd name="T6" fmla="*/ 75 w 103"/>
                <a:gd name="T7" fmla="*/ 33 h 96"/>
                <a:gd name="T8" fmla="*/ 65 w 103"/>
                <a:gd name="T9" fmla="*/ 32 h 96"/>
                <a:gd name="T10" fmla="*/ 59 w 103"/>
                <a:gd name="T11" fmla="*/ 23 h 96"/>
                <a:gd name="T12" fmla="*/ 57 w 103"/>
                <a:gd name="T13" fmla="*/ 10 h 96"/>
                <a:gd name="T14" fmla="*/ 57 w 103"/>
                <a:gd name="T15" fmla="*/ 4 h 96"/>
                <a:gd name="T16" fmla="*/ 55 w 103"/>
                <a:gd name="T17" fmla="*/ 5 h 96"/>
                <a:gd name="T18" fmla="*/ 44 w 103"/>
                <a:gd name="T19" fmla="*/ 0 h 96"/>
                <a:gd name="T20" fmla="*/ 30 w 103"/>
                <a:gd name="T21" fmla="*/ 1 h 96"/>
                <a:gd name="T22" fmla="*/ 16 w 103"/>
                <a:gd name="T23" fmla="*/ 4 h 96"/>
                <a:gd name="T24" fmla="*/ 7 w 103"/>
                <a:gd name="T25" fmla="*/ 14 h 96"/>
                <a:gd name="T26" fmla="*/ 4 w 103"/>
                <a:gd name="T27" fmla="*/ 30 h 96"/>
                <a:gd name="T28" fmla="*/ 0 w 103"/>
                <a:gd name="T29" fmla="*/ 30 h 96"/>
                <a:gd name="T30" fmla="*/ 16 w 103"/>
                <a:gd name="T31" fmla="*/ 46 h 96"/>
                <a:gd name="T32" fmla="*/ 29 w 103"/>
                <a:gd name="T33" fmla="*/ 53 h 96"/>
                <a:gd name="T34" fmla="*/ 42 w 103"/>
                <a:gd name="T35" fmla="*/ 59 h 96"/>
                <a:gd name="T36" fmla="*/ 63 w 103"/>
                <a:gd name="T37" fmla="*/ 69 h 96"/>
                <a:gd name="T38" fmla="*/ 54 w 103"/>
                <a:gd name="T39" fmla="*/ 84 h 96"/>
                <a:gd name="T40" fmla="*/ 50 w 103"/>
                <a:gd name="T41" fmla="*/ 91 h 96"/>
                <a:gd name="T42" fmla="*/ 61 w 103"/>
                <a:gd name="T43" fmla="*/ 93 h 96"/>
                <a:gd name="T44" fmla="*/ 72 w 103"/>
                <a:gd name="T45" fmla="*/ 94 h 96"/>
                <a:gd name="T46" fmla="*/ 83 w 103"/>
                <a:gd name="T47" fmla="*/ 92 h 96"/>
                <a:gd name="T48" fmla="*/ 92 w 103"/>
                <a:gd name="T49" fmla="*/ 88 h 96"/>
                <a:gd name="T50" fmla="*/ 98 w 103"/>
                <a:gd name="T51" fmla="*/ 72 h 96"/>
                <a:gd name="T52" fmla="*/ 99 w 103"/>
                <a:gd name="T53"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96">
                  <a:moveTo>
                    <a:pt x="99" y="52"/>
                  </a:moveTo>
                  <a:cubicBezTo>
                    <a:pt x="94" y="50"/>
                    <a:pt x="90" y="54"/>
                    <a:pt x="89" y="54"/>
                  </a:cubicBezTo>
                  <a:cubicBezTo>
                    <a:pt x="87" y="54"/>
                    <a:pt x="84" y="45"/>
                    <a:pt x="83" y="42"/>
                  </a:cubicBezTo>
                  <a:cubicBezTo>
                    <a:pt x="82" y="38"/>
                    <a:pt x="78" y="31"/>
                    <a:pt x="75" y="33"/>
                  </a:cubicBezTo>
                  <a:cubicBezTo>
                    <a:pt x="72" y="34"/>
                    <a:pt x="73" y="32"/>
                    <a:pt x="65" y="32"/>
                  </a:cubicBezTo>
                  <a:cubicBezTo>
                    <a:pt x="57" y="31"/>
                    <a:pt x="57" y="30"/>
                    <a:pt x="59" y="23"/>
                  </a:cubicBezTo>
                  <a:cubicBezTo>
                    <a:pt x="61" y="16"/>
                    <a:pt x="54" y="11"/>
                    <a:pt x="57" y="10"/>
                  </a:cubicBezTo>
                  <a:cubicBezTo>
                    <a:pt x="59" y="8"/>
                    <a:pt x="59" y="7"/>
                    <a:pt x="57" y="4"/>
                  </a:cubicBezTo>
                  <a:cubicBezTo>
                    <a:pt x="56" y="4"/>
                    <a:pt x="55" y="5"/>
                    <a:pt x="55" y="5"/>
                  </a:cubicBezTo>
                  <a:cubicBezTo>
                    <a:pt x="52" y="5"/>
                    <a:pt x="48" y="0"/>
                    <a:pt x="44" y="0"/>
                  </a:cubicBezTo>
                  <a:cubicBezTo>
                    <a:pt x="39" y="0"/>
                    <a:pt x="34" y="0"/>
                    <a:pt x="30" y="1"/>
                  </a:cubicBezTo>
                  <a:cubicBezTo>
                    <a:pt x="27" y="3"/>
                    <a:pt x="20" y="1"/>
                    <a:pt x="16" y="4"/>
                  </a:cubicBezTo>
                  <a:cubicBezTo>
                    <a:pt x="12" y="6"/>
                    <a:pt x="7" y="12"/>
                    <a:pt x="7" y="14"/>
                  </a:cubicBezTo>
                  <a:cubicBezTo>
                    <a:pt x="7" y="16"/>
                    <a:pt x="6" y="30"/>
                    <a:pt x="4" y="30"/>
                  </a:cubicBezTo>
                  <a:cubicBezTo>
                    <a:pt x="3" y="31"/>
                    <a:pt x="1" y="30"/>
                    <a:pt x="0" y="30"/>
                  </a:cubicBezTo>
                  <a:cubicBezTo>
                    <a:pt x="2" y="35"/>
                    <a:pt x="10" y="43"/>
                    <a:pt x="16" y="46"/>
                  </a:cubicBezTo>
                  <a:cubicBezTo>
                    <a:pt x="22" y="49"/>
                    <a:pt x="22" y="52"/>
                    <a:pt x="29" y="53"/>
                  </a:cubicBezTo>
                  <a:cubicBezTo>
                    <a:pt x="36" y="54"/>
                    <a:pt x="39" y="56"/>
                    <a:pt x="42" y="59"/>
                  </a:cubicBezTo>
                  <a:cubicBezTo>
                    <a:pt x="44" y="62"/>
                    <a:pt x="62" y="67"/>
                    <a:pt x="63" y="69"/>
                  </a:cubicBezTo>
                  <a:cubicBezTo>
                    <a:pt x="65" y="72"/>
                    <a:pt x="54" y="78"/>
                    <a:pt x="54" y="84"/>
                  </a:cubicBezTo>
                  <a:cubicBezTo>
                    <a:pt x="54" y="90"/>
                    <a:pt x="50" y="89"/>
                    <a:pt x="50" y="91"/>
                  </a:cubicBezTo>
                  <a:cubicBezTo>
                    <a:pt x="50" y="93"/>
                    <a:pt x="58" y="92"/>
                    <a:pt x="61" y="93"/>
                  </a:cubicBezTo>
                  <a:cubicBezTo>
                    <a:pt x="64" y="95"/>
                    <a:pt x="69" y="92"/>
                    <a:pt x="72" y="94"/>
                  </a:cubicBezTo>
                  <a:cubicBezTo>
                    <a:pt x="76" y="96"/>
                    <a:pt x="80" y="92"/>
                    <a:pt x="83" y="92"/>
                  </a:cubicBezTo>
                  <a:cubicBezTo>
                    <a:pt x="85" y="93"/>
                    <a:pt x="88" y="88"/>
                    <a:pt x="92" y="88"/>
                  </a:cubicBezTo>
                  <a:cubicBezTo>
                    <a:pt x="95" y="88"/>
                    <a:pt x="98" y="77"/>
                    <a:pt x="98" y="72"/>
                  </a:cubicBezTo>
                  <a:cubicBezTo>
                    <a:pt x="97" y="68"/>
                    <a:pt x="103" y="54"/>
                    <a:pt x="99" y="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8" name="Freeform 112"/>
            <p:cNvSpPr>
              <a:spLocks/>
            </p:cNvSpPr>
            <p:nvPr userDrawn="1"/>
          </p:nvSpPr>
          <p:spPr bwMode="auto">
            <a:xfrm>
              <a:off x="4691975" y="4184593"/>
              <a:ext cx="82220" cy="71121"/>
            </a:xfrm>
            <a:custGeom>
              <a:avLst/>
              <a:gdLst>
                <a:gd name="T0" fmla="*/ 36 w 38"/>
                <a:gd name="T1" fmla="*/ 24 h 30"/>
                <a:gd name="T2" fmla="*/ 38 w 38"/>
                <a:gd name="T3" fmla="*/ 17 h 30"/>
                <a:gd name="T4" fmla="*/ 27 w 38"/>
                <a:gd name="T5" fmla="*/ 3 h 30"/>
                <a:gd name="T6" fmla="*/ 21 w 38"/>
                <a:gd name="T7" fmla="*/ 3 h 30"/>
                <a:gd name="T8" fmla="*/ 9 w 38"/>
                <a:gd name="T9" fmla="*/ 1 h 30"/>
                <a:gd name="T10" fmla="*/ 3 w 38"/>
                <a:gd name="T11" fmla="*/ 1 h 30"/>
                <a:gd name="T12" fmla="*/ 2 w 38"/>
                <a:gd name="T13" fmla="*/ 5 h 30"/>
                <a:gd name="T14" fmla="*/ 5 w 38"/>
                <a:gd name="T15" fmla="*/ 14 h 30"/>
                <a:gd name="T16" fmla="*/ 12 w 38"/>
                <a:gd name="T17" fmla="*/ 13 h 30"/>
                <a:gd name="T18" fmla="*/ 17 w 38"/>
                <a:gd name="T19" fmla="*/ 17 h 30"/>
                <a:gd name="T20" fmla="*/ 25 w 38"/>
                <a:gd name="T21" fmla="*/ 24 h 30"/>
                <a:gd name="T22" fmla="*/ 32 w 38"/>
                <a:gd name="T23" fmla="*/ 29 h 30"/>
                <a:gd name="T24" fmla="*/ 35 w 38"/>
                <a:gd name="T25" fmla="*/ 30 h 30"/>
                <a:gd name="T26" fmla="*/ 36 w 38"/>
                <a:gd name="T2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30">
                  <a:moveTo>
                    <a:pt x="36" y="24"/>
                  </a:moveTo>
                  <a:cubicBezTo>
                    <a:pt x="36" y="22"/>
                    <a:pt x="36" y="19"/>
                    <a:pt x="38" y="17"/>
                  </a:cubicBezTo>
                  <a:cubicBezTo>
                    <a:pt x="34" y="12"/>
                    <a:pt x="29" y="7"/>
                    <a:pt x="27" y="3"/>
                  </a:cubicBezTo>
                  <a:cubicBezTo>
                    <a:pt x="24" y="4"/>
                    <a:pt x="22" y="4"/>
                    <a:pt x="21" y="3"/>
                  </a:cubicBezTo>
                  <a:cubicBezTo>
                    <a:pt x="18" y="1"/>
                    <a:pt x="12" y="2"/>
                    <a:pt x="9" y="1"/>
                  </a:cubicBezTo>
                  <a:cubicBezTo>
                    <a:pt x="8" y="0"/>
                    <a:pt x="6" y="0"/>
                    <a:pt x="3" y="1"/>
                  </a:cubicBezTo>
                  <a:cubicBezTo>
                    <a:pt x="4" y="2"/>
                    <a:pt x="3" y="4"/>
                    <a:pt x="2" y="5"/>
                  </a:cubicBezTo>
                  <a:cubicBezTo>
                    <a:pt x="0" y="6"/>
                    <a:pt x="0" y="12"/>
                    <a:pt x="5" y="14"/>
                  </a:cubicBezTo>
                  <a:cubicBezTo>
                    <a:pt x="11" y="16"/>
                    <a:pt x="9" y="13"/>
                    <a:pt x="12" y="13"/>
                  </a:cubicBezTo>
                  <a:cubicBezTo>
                    <a:pt x="15" y="13"/>
                    <a:pt x="15" y="17"/>
                    <a:pt x="17" y="17"/>
                  </a:cubicBezTo>
                  <a:cubicBezTo>
                    <a:pt x="20" y="17"/>
                    <a:pt x="26" y="20"/>
                    <a:pt x="25" y="24"/>
                  </a:cubicBezTo>
                  <a:cubicBezTo>
                    <a:pt x="25" y="28"/>
                    <a:pt x="27" y="29"/>
                    <a:pt x="32" y="29"/>
                  </a:cubicBezTo>
                  <a:cubicBezTo>
                    <a:pt x="33" y="29"/>
                    <a:pt x="34" y="29"/>
                    <a:pt x="35" y="30"/>
                  </a:cubicBezTo>
                  <a:cubicBezTo>
                    <a:pt x="36" y="27"/>
                    <a:pt x="37" y="25"/>
                    <a:pt x="36"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9" name="Freeform 113"/>
            <p:cNvSpPr>
              <a:spLocks/>
            </p:cNvSpPr>
            <p:nvPr userDrawn="1"/>
          </p:nvSpPr>
          <p:spPr bwMode="auto">
            <a:xfrm>
              <a:off x="4767482" y="4217418"/>
              <a:ext cx="145983" cy="72944"/>
            </a:xfrm>
            <a:custGeom>
              <a:avLst/>
              <a:gdLst>
                <a:gd name="T0" fmla="*/ 61 w 68"/>
                <a:gd name="T1" fmla="*/ 10 h 31"/>
                <a:gd name="T2" fmla="*/ 44 w 68"/>
                <a:gd name="T3" fmla="*/ 2 h 31"/>
                <a:gd name="T4" fmla="*/ 28 w 68"/>
                <a:gd name="T5" fmla="*/ 8 h 31"/>
                <a:gd name="T6" fmla="*/ 9 w 68"/>
                <a:gd name="T7" fmla="*/ 8 h 31"/>
                <a:gd name="T8" fmla="*/ 3 w 68"/>
                <a:gd name="T9" fmla="*/ 3 h 31"/>
                <a:gd name="T10" fmla="*/ 1 w 68"/>
                <a:gd name="T11" fmla="*/ 10 h 31"/>
                <a:gd name="T12" fmla="*/ 0 w 68"/>
                <a:gd name="T13" fmla="*/ 16 h 31"/>
                <a:gd name="T14" fmla="*/ 15 w 68"/>
                <a:gd name="T15" fmla="*/ 22 h 31"/>
                <a:gd name="T16" fmla="*/ 23 w 68"/>
                <a:gd name="T17" fmla="*/ 27 h 31"/>
                <a:gd name="T18" fmla="*/ 33 w 68"/>
                <a:gd name="T19" fmla="*/ 25 h 31"/>
                <a:gd name="T20" fmla="*/ 29 w 68"/>
                <a:gd name="T21" fmla="*/ 19 h 31"/>
                <a:gd name="T22" fmla="*/ 35 w 68"/>
                <a:gd name="T23" fmla="*/ 14 h 31"/>
                <a:gd name="T24" fmla="*/ 48 w 68"/>
                <a:gd name="T25" fmla="*/ 10 h 31"/>
                <a:gd name="T26" fmla="*/ 52 w 68"/>
                <a:gd name="T27" fmla="*/ 17 h 31"/>
                <a:gd name="T28" fmla="*/ 59 w 68"/>
                <a:gd name="T29" fmla="*/ 29 h 31"/>
                <a:gd name="T30" fmla="*/ 66 w 68"/>
                <a:gd name="T31" fmla="*/ 21 h 31"/>
                <a:gd name="T32" fmla="*/ 68 w 68"/>
                <a:gd name="T33" fmla="*/ 18 h 31"/>
                <a:gd name="T34" fmla="*/ 61 w 68"/>
                <a:gd name="T35"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31">
                  <a:moveTo>
                    <a:pt x="61" y="10"/>
                  </a:moveTo>
                  <a:cubicBezTo>
                    <a:pt x="57" y="4"/>
                    <a:pt x="49" y="4"/>
                    <a:pt x="44" y="2"/>
                  </a:cubicBezTo>
                  <a:cubicBezTo>
                    <a:pt x="40" y="0"/>
                    <a:pt x="34" y="3"/>
                    <a:pt x="28" y="8"/>
                  </a:cubicBezTo>
                  <a:cubicBezTo>
                    <a:pt x="22" y="13"/>
                    <a:pt x="14" y="10"/>
                    <a:pt x="9" y="8"/>
                  </a:cubicBezTo>
                  <a:cubicBezTo>
                    <a:pt x="8" y="7"/>
                    <a:pt x="6" y="5"/>
                    <a:pt x="3" y="3"/>
                  </a:cubicBezTo>
                  <a:cubicBezTo>
                    <a:pt x="1" y="5"/>
                    <a:pt x="1" y="8"/>
                    <a:pt x="1" y="10"/>
                  </a:cubicBezTo>
                  <a:cubicBezTo>
                    <a:pt x="2" y="11"/>
                    <a:pt x="1" y="13"/>
                    <a:pt x="0" y="16"/>
                  </a:cubicBezTo>
                  <a:cubicBezTo>
                    <a:pt x="5" y="16"/>
                    <a:pt x="12" y="18"/>
                    <a:pt x="15" y="22"/>
                  </a:cubicBezTo>
                  <a:cubicBezTo>
                    <a:pt x="19" y="26"/>
                    <a:pt x="21" y="23"/>
                    <a:pt x="23" y="27"/>
                  </a:cubicBezTo>
                  <a:cubicBezTo>
                    <a:pt x="26" y="31"/>
                    <a:pt x="31" y="27"/>
                    <a:pt x="33" y="25"/>
                  </a:cubicBezTo>
                  <a:cubicBezTo>
                    <a:pt x="34" y="23"/>
                    <a:pt x="30" y="22"/>
                    <a:pt x="29" y="19"/>
                  </a:cubicBezTo>
                  <a:cubicBezTo>
                    <a:pt x="29" y="16"/>
                    <a:pt x="34" y="17"/>
                    <a:pt x="35" y="14"/>
                  </a:cubicBezTo>
                  <a:cubicBezTo>
                    <a:pt x="36" y="10"/>
                    <a:pt x="45" y="8"/>
                    <a:pt x="48" y="10"/>
                  </a:cubicBezTo>
                  <a:cubicBezTo>
                    <a:pt x="52" y="11"/>
                    <a:pt x="55" y="14"/>
                    <a:pt x="52" y="17"/>
                  </a:cubicBezTo>
                  <a:cubicBezTo>
                    <a:pt x="49" y="20"/>
                    <a:pt x="54" y="25"/>
                    <a:pt x="59" y="29"/>
                  </a:cubicBezTo>
                  <a:cubicBezTo>
                    <a:pt x="62" y="26"/>
                    <a:pt x="65" y="22"/>
                    <a:pt x="66" y="21"/>
                  </a:cubicBezTo>
                  <a:cubicBezTo>
                    <a:pt x="67" y="21"/>
                    <a:pt x="68" y="20"/>
                    <a:pt x="68" y="18"/>
                  </a:cubicBezTo>
                  <a:cubicBezTo>
                    <a:pt x="66" y="17"/>
                    <a:pt x="64" y="14"/>
                    <a:pt x="61"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Freeform 114"/>
            <p:cNvSpPr>
              <a:spLocks/>
            </p:cNvSpPr>
            <p:nvPr userDrawn="1"/>
          </p:nvSpPr>
          <p:spPr bwMode="auto">
            <a:xfrm>
              <a:off x="4866482" y="4144474"/>
              <a:ext cx="298677" cy="430367"/>
            </a:xfrm>
            <a:custGeom>
              <a:avLst/>
              <a:gdLst>
                <a:gd name="T0" fmla="*/ 22 w 140"/>
                <a:gd name="T1" fmla="*/ 135 h 184"/>
                <a:gd name="T2" fmla="*/ 31 w 140"/>
                <a:gd name="T3" fmla="*/ 135 h 184"/>
                <a:gd name="T4" fmla="*/ 39 w 140"/>
                <a:gd name="T5" fmla="*/ 141 h 184"/>
                <a:gd name="T6" fmla="*/ 40 w 140"/>
                <a:gd name="T7" fmla="*/ 141 h 184"/>
                <a:gd name="T8" fmla="*/ 50 w 140"/>
                <a:gd name="T9" fmla="*/ 141 h 184"/>
                <a:gd name="T10" fmla="*/ 57 w 140"/>
                <a:gd name="T11" fmla="*/ 150 h 184"/>
                <a:gd name="T12" fmla="*/ 64 w 140"/>
                <a:gd name="T13" fmla="*/ 157 h 184"/>
                <a:gd name="T14" fmla="*/ 68 w 140"/>
                <a:gd name="T15" fmla="*/ 163 h 184"/>
                <a:gd name="T16" fmla="*/ 82 w 140"/>
                <a:gd name="T17" fmla="*/ 165 h 184"/>
                <a:gd name="T18" fmla="*/ 89 w 140"/>
                <a:gd name="T19" fmla="*/ 164 h 184"/>
                <a:gd name="T20" fmla="*/ 96 w 140"/>
                <a:gd name="T21" fmla="*/ 164 h 184"/>
                <a:gd name="T22" fmla="*/ 105 w 140"/>
                <a:gd name="T23" fmla="*/ 170 h 184"/>
                <a:gd name="T24" fmla="*/ 99 w 140"/>
                <a:gd name="T25" fmla="*/ 179 h 184"/>
                <a:gd name="T26" fmla="*/ 106 w 140"/>
                <a:gd name="T27" fmla="*/ 184 h 184"/>
                <a:gd name="T28" fmla="*/ 106 w 140"/>
                <a:gd name="T29" fmla="*/ 184 h 184"/>
                <a:gd name="T30" fmla="*/ 111 w 140"/>
                <a:gd name="T31" fmla="*/ 170 h 184"/>
                <a:gd name="T32" fmla="*/ 113 w 140"/>
                <a:gd name="T33" fmla="*/ 155 h 184"/>
                <a:gd name="T34" fmla="*/ 106 w 140"/>
                <a:gd name="T35" fmla="*/ 137 h 184"/>
                <a:gd name="T36" fmla="*/ 114 w 140"/>
                <a:gd name="T37" fmla="*/ 131 h 184"/>
                <a:gd name="T38" fmla="*/ 111 w 140"/>
                <a:gd name="T39" fmla="*/ 127 h 184"/>
                <a:gd name="T40" fmla="*/ 108 w 140"/>
                <a:gd name="T41" fmla="*/ 121 h 184"/>
                <a:gd name="T42" fmla="*/ 126 w 140"/>
                <a:gd name="T43" fmla="*/ 120 h 184"/>
                <a:gd name="T44" fmla="*/ 139 w 140"/>
                <a:gd name="T45" fmla="*/ 116 h 184"/>
                <a:gd name="T46" fmla="*/ 137 w 140"/>
                <a:gd name="T47" fmla="*/ 110 h 184"/>
                <a:gd name="T48" fmla="*/ 137 w 140"/>
                <a:gd name="T49" fmla="*/ 102 h 184"/>
                <a:gd name="T50" fmla="*/ 133 w 140"/>
                <a:gd name="T51" fmla="*/ 94 h 184"/>
                <a:gd name="T52" fmla="*/ 136 w 140"/>
                <a:gd name="T53" fmla="*/ 74 h 184"/>
                <a:gd name="T54" fmla="*/ 122 w 140"/>
                <a:gd name="T55" fmla="*/ 71 h 184"/>
                <a:gd name="T56" fmla="*/ 106 w 140"/>
                <a:gd name="T57" fmla="*/ 64 h 184"/>
                <a:gd name="T58" fmla="*/ 86 w 140"/>
                <a:gd name="T59" fmla="*/ 63 h 184"/>
                <a:gd name="T60" fmla="*/ 78 w 140"/>
                <a:gd name="T61" fmla="*/ 48 h 184"/>
                <a:gd name="T62" fmla="*/ 73 w 140"/>
                <a:gd name="T63" fmla="*/ 41 h 184"/>
                <a:gd name="T64" fmla="*/ 67 w 140"/>
                <a:gd name="T65" fmla="*/ 39 h 184"/>
                <a:gd name="T66" fmla="*/ 69 w 140"/>
                <a:gd name="T67" fmla="*/ 34 h 184"/>
                <a:gd name="T68" fmla="*/ 71 w 140"/>
                <a:gd name="T69" fmla="*/ 26 h 184"/>
                <a:gd name="T70" fmla="*/ 81 w 140"/>
                <a:gd name="T71" fmla="*/ 14 h 184"/>
                <a:gd name="T72" fmla="*/ 85 w 140"/>
                <a:gd name="T73" fmla="*/ 12 h 184"/>
                <a:gd name="T74" fmla="*/ 88 w 140"/>
                <a:gd name="T75" fmla="*/ 9 h 184"/>
                <a:gd name="T76" fmla="*/ 90 w 140"/>
                <a:gd name="T77" fmla="*/ 3 h 184"/>
                <a:gd name="T78" fmla="*/ 77 w 140"/>
                <a:gd name="T79" fmla="*/ 8 h 184"/>
                <a:gd name="T80" fmla="*/ 67 w 140"/>
                <a:gd name="T81" fmla="*/ 14 h 184"/>
                <a:gd name="T82" fmla="*/ 57 w 140"/>
                <a:gd name="T83" fmla="*/ 17 h 184"/>
                <a:gd name="T84" fmla="*/ 51 w 140"/>
                <a:gd name="T85" fmla="*/ 16 h 184"/>
                <a:gd name="T86" fmla="*/ 40 w 140"/>
                <a:gd name="T87" fmla="*/ 26 h 184"/>
                <a:gd name="T88" fmla="*/ 36 w 140"/>
                <a:gd name="T89" fmla="*/ 36 h 184"/>
                <a:gd name="T90" fmla="*/ 25 w 140"/>
                <a:gd name="T91" fmla="*/ 49 h 184"/>
                <a:gd name="T92" fmla="*/ 22 w 140"/>
                <a:gd name="T93" fmla="*/ 49 h 184"/>
                <a:gd name="T94" fmla="*/ 20 w 140"/>
                <a:gd name="T95" fmla="*/ 52 h 184"/>
                <a:gd name="T96" fmla="*/ 13 w 140"/>
                <a:gd name="T97" fmla="*/ 60 h 184"/>
                <a:gd name="T98" fmla="*/ 16 w 140"/>
                <a:gd name="T99" fmla="*/ 63 h 184"/>
                <a:gd name="T100" fmla="*/ 19 w 140"/>
                <a:gd name="T101" fmla="*/ 71 h 184"/>
                <a:gd name="T102" fmla="*/ 19 w 140"/>
                <a:gd name="T103" fmla="*/ 77 h 184"/>
                <a:gd name="T104" fmla="*/ 21 w 140"/>
                <a:gd name="T105" fmla="*/ 94 h 184"/>
                <a:gd name="T106" fmla="*/ 18 w 140"/>
                <a:gd name="T107" fmla="*/ 103 h 184"/>
                <a:gd name="T108" fmla="*/ 8 w 140"/>
                <a:gd name="T109" fmla="*/ 111 h 184"/>
                <a:gd name="T110" fmla="*/ 3 w 140"/>
                <a:gd name="T111" fmla="*/ 118 h 184"/>
                <a:gd name="T112" fmla="*/ 0 w 140"/>
                <a:gd name="T113" fmla="*/ 122 h 184"/>
                <a:gd name="T114" fmla="*/ 15 w 140"/>
                <a:gd name="T115" fmla="*/ 130 h 184"/>
                <a:gd name="T116" fmla="*/ 22 w 140"/>
                <a:gd name="T117" fmla="*/ 13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0" h="184">
                  <a:moveTo>
                    <a:pt x="22" y="135"/>
                  </a:moveTo>
                  <a:cubicBezTo>
                    <a:pt x="25" y="136"/>
                    <a:pt x="30" y="136"/>
                    <a:pt x="31" y="135"/>
                  </a:cubicBezTo>
                  <a:cubicBezTo>
                    <a:pt x="32" y="133"/>
                    <a:pt x="35" y="136"/>
                    <a:pt x="39" y="141"/>
                  </a:cubicBezTo>
                  <a:cubicBezTo>
                    <a:pt x="39" y="141"/>
                    <a:pt x="39" y="141"/>
                    <a:pt x="40" y="141"/>
                  </a:cubicBezTo>
                  <a:cubicBezTo>
                    <a:pt x="43" y="140"/>
                    <a:pt x="48" y="140"/>
                    <a:pt x="50" y="141"/>
                  </a:cubicBezTo>
                  <a:cubicBezTo>
                    <a:pt x="53" y="143"/>
                    <a:pt x="52" y="149"/>
                    <a:pt x="57" y="150"/>
                  </a:cubicBezTo>
                  <a:cubicBezTo>
                    <a:pt x="61" y="150"/>
                    <a:pt x="64" y="154"/>
                    <a:pt x="64" y="157"/>
                  </a:cubicBezTo>
                  <a:cubicBezTo>
                    <a:pt x="64" y="159"/>
                    <a:pt x="69" y="160"/>
                    <a:pt x="68" y="163"/>
                  </a:cubicBezTo>
                  <a:cubicBezTo>
                    <a:pt x="68" y="167"/>
                    <a:pt x="80" y="166"/>
                    <a:pt x="82" y="165"/>
                  </a:cubicBezTo>
                  <a:cubicBezTo>
                    <a:pt x="83" y="164"/>
                    <a:pt x="87" y="163"/>
                    <a:pt x="89" y="164"/>
                  </a:cubicBezTo>
                  <a:cubicBezTo>
                    <a:pt x="91" y="165"/>
                    <a:pt x="94" y="163"/>
                    <a:pt x="96" y="164"/>
                  </a:cubicBezTo>
                  <a:cubicBezTo>
                    <a:pt x="98" y="164"/>
                    <a:pt x="107" y="167"/>
                    <a:pt x="105" y="170"/>
                  </a:cubicBezTo>
                  <a:cubicBezTo>
                    <a:pt x="103" y="173"/>
                    <a:pt x="98" y="177"/>
                    <a:pt x="99" y="179"/>
                  </a:cubicBezTo>
                  <a:cubicBezTo>
                    <a:pt x="100" y="181"/>
                    <a:pt x="104" y="182"/>
                    <a:pt x="106" y="184"/>
                  </a:cubicBezTo>
                  <a:cubicBezTo>
                    <a:pt x="106" y="184"/>
                    <a:pt x="106" y="184"/>
                    <a:pt x="106" y="184"/>
                  </a:cubicBezTo>
                  <a:cubicBezTo>
                    <a:pt x="109" y="184"/>
                    <a:pt x="111" y="173"/>
                    <a:pt x="111" y="170"/>
                  </a:cubicBezTo>
                  <a:cubicBezTo>
                    <a:pt x="111" y="166"/>
                    <a:pt x="112" y="158"/>
                    <a:pt x="113" y="155"/>
                  </a:cubicBezTo>
                  <a:cubicBezTo>
                    <a:pt x="115" y="149"/>
                    <a:pt x="106" y="144"/>
                    <a:pt x="106" y="137"/>
                  </a:cubicBezTo>
                  <a:cubicBezTo>
                    <a:pt x="106" y="130"/>
                    <a:pt x="109" y="134"/>
                    <a:pt x="114" y="131"/>
                  </a:cubicBezTo>
                  <a:cubicBezTo>
                    <a:pt x="118" y="129"/>
                    <a:pt x="113" y="127"/>
                    <a:pt x="111" y="127"/>
                  </a:cubicBezTo>
                  <a:cubicBezTo>
                    <a:pt x="109" y="127"/>
                    <a:pt x="108" y="123"/>
                    <a:pt x="108" y="121"/>
                  </a:cubicBezTo>
                  <a:cubicBezTo>
                    <a:pt x="109" y="119"/>
                    <a:pt x="122" y="120"/>
                    <a:pt x="126" y="120"/>
                  </a:cubicBezTo>
                  <a:cubicBezTo>
                    <a:pt x="130" y="120"/>
                    <a:pt x="139" y="116"/>
                    <a:pt x="139" y="116"/>
                  </a:cubicBezTo>
                  <a:cubicBezTo>
                    <a:pt x="139" y="115"/>
                    <a:pt x="140" y="113"/>
                    <a:pt x="137" y="110"/>
                  </a:cubicBezTo>
                  <a:cubicBezTo>
                    <a:pt x="134" y="108"/>
                    <a:pt x="135" y="105"/>
                    <a:pt x="137" y="102"/>
                  </a:cubicBezTo>
                  <a:cubicBezTo>
                    <a:pt x="140" y="100"/>
                    <a:pt x="136" y="97"/>
                    <a:pt x="133" y="94"/>
                  </a:cubicBezTo>
                  <a:cubicBezTo>
                    <a:pt x="130" y="91"/>
                    <a:pt x="132" y="79"/>
                    <a:pt x="136" y="74"/>
                  </a:cubicBezTo>
                  <a:cubicBezTo>
                    <a:pt x="139" y="69"/>
                    <a:pt x="128" y="70"/>
                    <a:pt x="122" y="71"/>
                  </a:cubicBezTo>
                  <a:cubicBezTo>
                    <a:pt x="115" y="72"/>
                    <a:pt x="110" y="69"/>
                    <a:pt x="106" y="64"/>
                  </a:cubicBezTo>
                  <a:cubicBezTo>
                    <a:pt x="101" y="59"/>
                    <a:pt x="96" y="62"/>
                    <a:pt x="86" y="63"/>
                  </a:cubicBezTo>
                  <a:cubicBezTo>
                    <a:pt x="76" y="63"/>
                    <a:pt x="78" y="52"/>
                    <a:pt x="78" y="48"/>
                  </a:cubicBezTo>
                  <a:cubicBezTo>
                    <a:pt x="79" y="44"/>
                    <a:pt x="73" y="44"/>
                    <a:pt x="73" y="41"/>
                  </a:cubicBezTo>
                  <a:cubicBezTo>
                    <a:pt x="73" y="39"/>
                    <a:pt x="70" y="39"/>
                    <a:pt x="67" y="39"/>
                  </a:cubicBezTo>
                  <a:cubicBezTo>
                    <a:pt x="65" y="39"/>
                    <a:pt x="67" y="36"/>
                    <a:pt x="69" y="34"/>
                  </a:cubicBezTo>
                  <a:cubicBezTo>
                    <a:pt x="71" y="32"/>
                    <a:pt x="71" y="30"/>
                    <a:pt x="71" y="26"/>
                  </a:cubicBezTo>
                  <a:cubicBezTo>
                    <a:pt x="71" y="22"/>
                    <a:pt x="78" y="18"/>
                    <a:pt x="81" y="14"/>
                  </a:cubicBezTo>
                  <a:cubicBezTo>
                    <a:pt x="82" y="13"/>
                    <a:pt x="83" y="12"/>
                    <a:pt x="85" y="12"/>
                  </a:cubicBezTo>
                  <a:cubicBezTo>
                    <a:pt x="85" y="11"/>
                    <a:pt x="86" y="10"/>
                    <a:pt x="88" y="9"/>
                  </a:cubicBezTo>
                  <a:cubicBezTo>
                    <a:pt x="93" y="8"/>
                    <a:pt x="95" y="5"/>
                    <a:pt x="90" y="3"/>
                  </a:cubicBezTo>
                  <a:cubicBezTo>
                    <a:pt x="86" y="0"/>
                    <a:pt x="83" y="8"/>
                    <a:pt x="77" y="8"/>
                  </a:cubicBezTo>
                  <a:cubicBezTo>
                    <a:pt x="72" y="9"/>
                    <a:pt x="71" y="12"/>
                    <a:pt x="67" y="14"/>
                  </a:cubicBezTo>
                  <a:cubicBezTo>
                    <a:pt x="64" y="16"/>
                    <a:pt x="57" y="14"/>
                    <a:pt x="57" y="17"/>
                  </a:cubicBezTo>
                  <a:cubicBezTo>
                    <a:pt x="56" y="20"/>
                    <a:pt x="54" y="17"/>
                    <a:pt x="51" y="16"/>
                  </a:cubicBezTo>
                  <a:cubicBezTo>
                    <a:pt x="48" y="16"/>
                    <a:pt x="40" y="22"/>
                    <a:pt x="40" y="26"/>
                  </a:cubicBezTo>
                  <a:cubicBezTo>
                    <a:pt x="41" y="29"/>
                    <a:pt x="42" y="33"/>
                    <a:pt x="36" y="36"/>
                  </a:cubicBezTo>
                  <a:cubicBezTo>
                    <a:pt x="30" y="39"/>
                    <a:pt x="27" y="46"/>
                    <a:pt x="25" y="49"/>
                  </a:cubicBezTo>
                  <a:cubicBezTo>
                    <a:pt x="24" y="49"/>
                    <a:pt x="23" y="49"/>
                    <a:pt x="22" y="49"/>
                  </a:cubicBezTo>
                  <a:cubicBezTo>
                    <a:pt x="22" y="51"/>
                    <a:pt x="21" y="52"/>
                    <a:pt x="20" y="52"/>
                  </a:cubicBezTo>
                  <a:cubicBezTo>
                    <a:pt x="19" y="53"/>
                    <a:pt x="16" y="57"/>
                    <a:pt x="13" y="60"/>
                  </a:cubicBezTo>
                  <a:cubicBezTo>
                    <a:pt x="14" y="61"/>
                    <a:pt x="15" y="62"/>
                    <a:pt x="16" y="63"/>
                  </a:cubicBezTo>
                  <a:cubicBezTo>
                    <a:pt x="20" y="66"/>
                    <a:pt x="18" y="69"/>
                    <a:pt x="19" y="71"/>
                  </a:cubicBezTo>
                  <a:cubicBezTo>
                    <a:pt x="20" y="73"/>
                    <a:pt x="21" y="76"/>
                    <a:pt x="19" y="77"/>
                  </a:cubicBezTo>
                  <a:cubicBezTo>
                    <a:pt x="17" y="78"/>
                    <a:pt x="18" y="92"/>
                    <a:pt x="21" y="94"/>
                  </a:cubicBezTo>
                  <a:cubicBezTo>
                    <a:pt x="23" y="96"/>
                    <a:pt x="21" y="99"/>
                    <a:pt x="18" y="103"/>
                  </a:cubicBezTo>
                  <a:cubicBezTo>
                    <a:pt x="15" y="108"/>
                    <a:pt x="13" y="110"/>
                    <a:pt x="8" y="111"/>
                  </a:cubicBezTo>
                  <a:cubicBezTo>
                    <a:pt x="4" y="111"/>
                    <a:pt x="4" y="118"/>
                    <a:pt x="3" y="118"/>
                  </a:cubicBezTo>
                  <a:cubicBezTo>
                    <a:pt x="1" y="118"/>
                    <a:pt x="0" y="120"/>
                    <a:pt x="0" y="122"/>
                  </a:cubicBezTo>
                  <a:cubicBezTo>
                    <a:pt x="5" y="125"/>
                    <a:pt x="12" y="130"/>
                    <a:pt x="15" y="130"/>
                  </a:cubicBezTo>
                  <a:cubicBezTo>
                    <a:pt x="17" y="130"/>
                    <a:pt x="19" y="133"/>
                    <a:pt x="22" y="13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1" name="Freeform 115"/>
            <p:cNvSpPr>
              <a:spLocks/>
            </p:cNvSpPr>
            <p:nvPr userDrawn="1"/>
          </p:nvSpPr>
          <p:spPr bwMode="auto">
            <a:xfrm>
              <a:off x="5101397" y="4713434"/>
              <a:ext cx="307067" cy="351953"/>
            </a:xfrm>
            <a:custGeom>
              <a:avLst/>
              <a:gdLst>
                <a:gd name="T0" fmla="*/ 141 w 143"/>
                <a:gd name="T1" fmla="*/ 90 h 151"/>
                <a:gd name="T2" fmla="*/ 135 w 143"/>
                <a:gd name="T3" fmla="*/ 80 h 151"/>
                <a:gd name="T4" fmla="*/ 125 w 143"/>
                <a:gd name="T5" fmla="*/ 74 h 151"/>
                <a:gd name="T6" fmla="*/ 112 w 143"/>
                <a:gd name="T7" fmla="*/ 69 h 151"/>
                <a:gd name="T8" fmla="*/ 111 w 143"/>
                <a:gd name="T9" fmla="*/ 60 h 151"/>
                <a:gd name="T10" fmla="*/ 109 w 143"/>
                <a:gd name="T11" fmla="*/ 52 h 151"/>
                <a:gd name="T12" fmla="*/ 105 w 143"/>
                <a:gd name="T13" fmla="*/ 44 h 151"/>
                <a:gd name="T14" fmla="*/ 92 w 143"/>
                <a:gd name="T15" fmla="*/ 42 h 151"/>
                <a:gd name="T16" fmla="*/ 82 w 143"/>
                <a:gd name="T17" fmla="*/ 38 h 151"/>
                <a:gd name="T18" fmla="*/ 77 w 143"/>
                <a:gd name="T19" fmla="*/ 34 h 151"/>
                <a:gd name="T20" fmla="*/ 69 w 143"/>
                <a:gd name="T21" fmla="*/ 32 h 151"/>
                <a:gd name="T22" fmla="*/ 55 w 143"/>
                <a:gd name="T23" fmla="*/ 25 h 151"/>
                <a:gd name="T24" fmla="*/ 51 w 143"/>
                <a:gd name="T25" fmla="*/ 4 h 151"/>
                <a:gd name="T26" fmla="*/ 40 w 143"/>
                <a:gd name="T27" fmla="*/ 3 h 151"/>
                <a:gd name="T28" fmla="*/ 27 w 143"/>
                <a:gd name="T29" fmla="*/ 9 h 151"/>
                <a:gd name="T30" fmla="*/ 17 w 143"/>
                <a:gd name="T31" fmla="*/ 13 h 151"/>
                <a:gd name="T32" fmla="*/ 7 w 143"/>
                <a:gd name="T33" fmla="*/ 16 h 151"/>
                <a:gd name="T34" fmla="*/ 3 w 143"/>
                <a:gd name="T35" fmla="*/ 15 h 151"/>
                <a:gd name="T36" fmla="*/ 11 w 143"/>
                <a:gd name="T37" fmla="*/ 30 h 151"/>
                <a:gd name="T38" fmla="*/ 8 w 143"/>
                <a:gd name="T39" fmla="*/ 36 h 151"/>
                <a:gd name="T40" fmla="*/ 9 w 143"/>
                <a:gd name="T41" fmla="*/ 51 h 151"/>
                <a:gd name="T42" fmla="*/ 6 w 143"/>
                <a:gd name="T43" fmla="*/ 60 h 151"/>
                <a:gd name="T44" fmla="*/ 3 w 143"/>
                <a:gd name="T45" fmla="*/ 69 h 151"/>
                <a:gd name="T46" fmla="*/ 8 w 143"/>
                <a:gd name="T47" fmla="*/ 74 h 151"/>
                <a:gd name="T48" fmla="*/ 1 w 143"/>
                <a:gd name="T49" fmla="*/ 83 h 151"/>
                <a:gd name="T50" fmla="*/ 0 w 143"/>
                <a:gd name="T51" fmla="*/ 88 h 151"/>
                <a:gd name="T52" fmla="*/ 5 w 143"/>
                <a:gd name="T53" fmla="*/ 93 h 151"/>
                <a:gd name="T54" fmla="*/ 8 w 143"/>
                <a:gd name="T55" fmla="*/ 104 h 151"/>
                <a:gd name="T56" fmla="*/ 13 w 143"/>
                <a:gd name="T57" fmla="*/ 110 h 151"/>
                <a:gd name="T58" fmla="*/ 10 w 143"/>
                <a:gd name="T59" fmla="*/ 118 h 151"/>
                <a:gd name="T60" fmla="*/ 15 w 143"/>
                <a:gd name="T61" fmla="*/ 127 h 151"/>
                <a:gd name="T62" fmla="*/ 19 w 143"/>
                <a:gd name="T63" fmla="*/ 137 h 151"/>
                <a:gd name="T64" fmla="*/ 21 w 143"/>
                <a:gd name="T65" fmla="*/ 149 h 151"/>
                <a:gd name="T66" fmla="*/ 37 w 143"/>
                <a:gd name="T67" fmla="*/ 140 h 151"/>
                <a:gd name="T68" fmla="*/ 48 w 143"/>
                <a:gd name="T69" fmla="*/ 140 h 151"/>
                <a:gd name="T70" fmla="*/ 61 w 143"/>
                <a:gd name="T71" fmla="*/ 145 h 151"/>
                <a:gd name="T72" fmla="*/ 68 w 143"/>
                <a:gd name="T73" fmla="*/ 138 h 151"/>
                <a:gd name="T74" fmla="*/ 84 w 143"/>
                <a:gd name="T75" fmla="*/ 138 h 151"/>
                <a:gd name="T76" fmla="*/ 87 w 143"/>
                <a:gd name="T77" fmla="*/ 122 h 151"/>
                <a:gd name="T78" fmla="*/ 96 w 143"/>
                <a:gd name="T79" fmla="*/ 112 h 151"/>
                <a:gd name="T80" fmla="*/ 110 w 143"/>
                <a:gd name="T81" fmla="*/ 109 h 151"/>
                <a:gd name="T82" fmla="*/ 124 w 143"/>
                <a:gd name="T83" fmla="*/ 108 h 151"/>
                <a:gd name="T84" fmla="*/ 135 w 143"/>
                <a:gd name="T85" fmla="*/ 113 h 151"/>
                <a:gd name="T86" fmla="*/ 140 w 143"/>
                <a:gd name="T87" fmla="*/ 105 h 151"/>
                <a:gd name="T88" fmla="*/ 141 w 143"/>
                <a:gd name="T89" fmla="*/ 9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 h="151">
                  <a:moveTo>
                    <a:pt x="141" y="90"/>
                  </a:moveTo>
                  <a:cubicBezTo>
                    <a:pt x="140" y="86"/>
                    <a:pt x="135" y="85"/>
                    <a:pt x="135" y="80"/>
                  </a:cubicBezTo>
                  <a:cubicBezTo>
                    <a:pt x="135" y="75"/>
                    <a:pt x="132" y="74"/>
                    <a:pt x="125" y="74"/>
                  </a:cubicBezTo>
                  <a:cubicBezTo>
                    <a:pt x="117" y="75"/>
                    <a:pt x="112" y="73"/>
                    <a:pt x="112" y="69"/>
                  </a:cubicBezTo>
                  <a:cubicBezTo>
                    <a:pt x="112" y="65"/>
                    <a:pt x="107" y="62"/>
                    <a:pt x="111" y="60"/>
                  </a:cubicBezTo>
                  <a:cubicBezTo>
                    <a:pt x="114" y="58"/>
                    <a:pt x="108" y="56"/>
                    <a:pt x="109" y="52"/>
                  </a:cubicBezTo>
                  <a:cubicBezTo>
                    <a:pt x="110" y="48"/>
                    <a:pt x="107" y="46"/>
                    <a:pt x="105" y="44"/>
                  </a:cubicBezTo>
                  <a:cubicBezTo>
                    <a:pt x="102" y="43"/>
                    <a:pt x="92" y="45"/>
                    <a:pt x="92" y="42"/>
                  </a:cubicBezTo>
                  <a:cubicBezTo>
                    <a:pt x="92" y="38"/>
                    <a:pt x="86" y="38"/>
                    <a:pt x="82" y="38"/>
                  </a:cubicBezTo>
                  <a:cubicBezTo>
                    <a:pt x="79" y="38"/>
                    <a:pt x="81" y="34"/>
                    <a:pt x="77" y="34"/>
                  </a:cubicBezTo>
                  <a:cubicBezTo>
                    <a:pt x="74" y="34"/>
                    <a:pt x="74" y="32"/>
                    <a:pt x="69" y="32"/>
                  </a:cubicBezTo>
                  <a:cubicBezTo>
                    <a:pt x="64" y="33"/>
                    <a:pt x="61" y="31"/>
                    <a:pt x="55" y="25"/>
                  </a:cubicBezTo>
                  <a:cubicBezTo>
                    <a:pt x="50" y="19"/>
                    <a:pt x="50" y="7"/>
                    <a:pt x="51" y="4"/>
                  </a:cubicBezTo>
                  <a:cubicBezTo>
                    <a:pt x="53" y="0"/>
                    <a:pt x="45" y="3"/>
                    <a:pt x="40" y="3"/>
                  </a:cubicBezTo>
                  <a:cubicBezTo>
                    <a:pt x="36" y="3"/>
                    <a:pt x="31" y="6"/>
                    <a:pt x="27" y="9"/>
                  </a:cubicBezTo>
                  <a:cubicBezTo>
                    <a:pt x="22" y="11"/>
                    <a:pt x="19" y="11"/>
                    <a:pt x="17" y="13"/>
                  </a:cubicBezTo>
                  <a:cubicBezTo>
                    <a:pt x="14" y="16"/>
                    <a:pt x="10" y="17"/>
                    <a:pt x="7" y="16"/>
                  </a:cubicBezTo>
                  <a:cubicBezTo>
                    <a:pt x="6" y="15"/>
                    <a:pt x="4" y="15"/>
                    <a:pt x="3" y="15"/>
                  </a:cubicBezTo>
                  <a:cubicBezTo>
                    <a:pt x="5" y="20"/>
                    <a:pt x="10" y="27"/>
                    <a:pt x="11" y="30"/>
                  </a:cubicBezTo>
                  <a:cubicBezTo>
                    <a:pt x="12" y="34"/>
                    <a:pt x="9" y="35"/>
                    <a:pt x="8" y="36"/>
                  </a:cubicBezTo>
                  <a:cubicBezTo>
                    <a:pt x="6" y="37"/>
                    <a:pt x="8" y="49"/>
                    <a:pt x="9" y="51"/>
                  </a:cubicBezTo>
                  <a:cubicBezTo>
                    <a:pt x="9" y="54"/>
                    <a:pt x="4" y="58"/>
                    <a:pt x="6" y="60"/>
                  </a:cubicBezTo>
                  <a:cubicBezTo>
                    <a:pt x="8" y="62"/>
                    <a:pt x="3" y="66"/>
                    <a:pt x="3" y="69"/>
                  </a:cubicBezTo>
                  <a:cubicBezTo>
                    <a:pt x="3" y="72"/>
                    <a:pt x="8" y="72"/>
                    <a:pt x="8" y="74"/>
                  </a:cubicBezTo>
                  <a:cubicBezTo>
                    <a:pt x="8" y="77"/>
                    <a:pt x="4" y="82"/>
                    <a:pt x="1" y="83"/>
                  </a:cubicBezTo>
                  <a:cubicBezTo>
                    <a:pt x="0" y="84"/>
                    <a:pt x="0" y="86"/>
                    <a:pt x="0" y="88"/>
                  </a:cubicBezTo>
                  <a:cubicBezTo>
                    <a:pt x="1" y="87"/>
                    <a:pt x="2" y="90"/>
                    <a:pt x="5" y="93"/>
                  </a:cubicBezTo>
                  <a:cubicBezTo>
                    <a:pt x="9" y="96"/>
                    <a:pt x="5" y="100"/>
                    <a:pt x="8" y="104"/>
                  </a:cubicBezTo>
                  <a:cubicBezTo>
                    <a:pt x="11" y="108"/>
                    <a:pt x="15" y="108"/>
                    <a:pt x="13" y="110"/>
                  </a:cubicBezTo>
                  <a:cubicBezTo>
                    <a:pt x="10" y="112"/>
                    <a:pt x="13" y="116"/>
                    <a:pt x="10" y="118"/>
                  </a:cubicBezTo>
                  <a:cubicBezTo>
                    <a:pt x="8" y="120"/>
                    <a:pt x="11" y="126"/>
                    <a:pt x="15" y="127"/>
                  </a:cubicBezTo>
                  <a:cubicBezTo>
                    <a:pt x="18" y="128"/>
                    <a:pt x="16" y="134"/>
                    <a:pt x="19" y="137"/>
                  </a:cubicBezTo>
                  <a:cubicBezTo>
                    <a:pt x="22" y="140"/>
                    <a:pt x="20" y="146"/>
                    <a:pt x="21" y="149"/>
                  </a:cubicBezTo>
                  <a:cubicBezTo>
                    <a:pt x="23" y="151"/>
                    <a:pt x="32" y="145"/>
                    <a:pt x="37" y="140"/>
                  </a:cubicBezTo>
                  <a:cubicBezTo>
                    <a:pt x="43" y="135"/>
                    <a:pt x="43" y="139"/>
                    <a:pt x="48" y="140"/>
                  </a:cubicBezTo>
                  <a:cubicBezTo>
                    <a:pt x="53" y="140"/>
                    <a:pt x="59" y="140"/>
                    <a:pt x="61" y="145"/>
                  </a:cubicBezTo>
                  <a:cubicBezTo>
                    <a:pt x="64" y="149"/>
                    <a:pt x="66" y="140"/>
                    <a:pt x="68" y="138"/>
                  </a:cubicBezTo>
                  <a:cubicBezTo>
                    <a:pt x="70" y="136"/>
                    <a:pt x="81" y="139"/>
                    <a:pt x="84" y="138"/>
                  </a:cubicBezTo>
                  <a:cubicBezTo>
                    <a:pt x="86" y="138"/>
                    <a:pt x="87" y="124"/>
                    <a:pt x="87" y="122"/>
                  </a:cubicBezTo>
                  <a:cubicBezTo>
                    <a:pt x="87" y="120"/>
                    <a:pt x="92" y="114"/>
                    <a:pt x="96" y="112"/>
                  </a:cubicBezTo>
                  <a:cubicBezTo>
                    <a:pt x="100" y="109"/>
                    <a:pt x="107" y="111"/>
                    <a:pt x="110" y="109"/>
                  </a:cubicBezTo>
                  <a:cubicBezTo>
                    <a:pt x="114" y="108"/>
                    <a:pt x="119" y="108"/>
                    <a:pt x="124" y="108"/>
                  </a:cubicBezTo>
                  <a:cubicBezTo>
                    <a:pt x="128" y="108"/>
                    <a:pt x="132" y="113"/>
                    <a:pt x="135" y="113"/>
                  </a:cubicBezTo>
                  <a:cubicBezTo>
                    <a:pt x="137" y="113"/>
                    <a:pt x="141" y="108"/>
                    <a:pt x="140" y="105"/>
                  </a:cubicBezTo>
                  <a:cubicBezTo>
                    <a:pt x="139" y="101"/>
                    <a:pt x="143" y="95"/>
                    <a:pt x="141"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Freeform 116"/>
            <p:cNvSpPr>
              <a:spLocks/>
            </p:cNvSpPr>
            <p:nvPr userDrawn="1"/>
          </p:nvSpPr>
          <p:spPr bwMode="auto">
            <a:xfrm>
              <a:off x="4804397" y="4470897"/>
              <a:ext cx="322168" cy="472310"/>
            </a:xfrm>
            <a:custGeom>
              <a:avLst/>
              <a:gdLst>
                <a:gd name="T0" fmla="*/ 139 w 151"/>
                <a:gd name="T1" fmla="*/ 192 h 202"/>
                <a:gd name="T2" fmla="*/ 139 w 151"/>
                <a:gd name="T3" fmla="*/ 192 h 202"/>
                <a:gd name="T4" fmla="*/ 140 w 151"/>
                <a:gd name="T5" fmla="*/ 187 h 202"/>
                <a:gd name="T6" fmla="*/ 147 w 151"/>
                <a:gd name="T7" fmla="*/ 178 h 202"/>
                <a:gd name="T8" fmla="*/ 142 w 151"/>
                <a:gd name="T9" fmla="*/ 173 h 202"/>
                <a:gd name="T10" fmla="*/ 145 w 151"/>
                <a:gd name="T11" fmla="*/ 164 h 202"/>
                <a:gd name="T12" fmla="*/ 148 w 151"/>
                <a:gd name="T13" fmla="*/ 155 h 202"/>
                <a:gd name="T14" fmla="*/ 147 w 151"/>
                <a:gd name="T15" fmla="*/ 140 h 202"/>
                <a:gd name="T16" fmla="*/ 150 w 151"/>
                <a:gd name="T17" fmla="*/ 134 h 202"/>
                <a:gd name="T18" fmla="*/ 142 w 151"/>
                <a:gd name="T19" fmla="*/ 119 h 202"/>
                <a:gd name="T20" fmla="*/ 130 w 151"/>
                <a:gd name="T21" fmla="*/ 119 h 202"/>
                <a:gd name="T22" fmla="*/ 128 w 151"/>
                <a:gd name="T23" fmla="*/ 105 h 202"/>
                <a:gd name="T24" fmla="*/ 123 w 151"/>
                <a:gd name="T25" fmla="*/ 106 h 202"/>
                <a:gd name="T26" fmla="*/ 110 w 151"/>
                <a:gd name="T27" fmla="*/ 108 h 202"/>
                <a:gd name="T28" fmla="*/ 104 w 151"/>
                <a:gd name="T29" fmla="*/ 102 h 202"/>
                <a:gd name="T30" fmla="*/ 98 w 151"/>
                <a:gd name="T31" fmla="*/ 98 h 202"/>
                <a:gd name="T32" fmla="*/ 93 w 151"/>
                <a:gd name="T33" fmla="*/ 88 h 202"/>
                <a:gd name="T34" fmla="*/ 90 w 151"/>
                <a:gd name="T35" fmla="*/ 79 h 202"/>
                <a:gd name="T36" fmla="*/ 92 w 151"/>
                <a:gd name="T37" fmla="*/ 72 h 202"/>
                <a:gd name="T38" fmla="*/ 97 w 151"/>
                <a:gd name="T39" fmla="*/ 66 h 202"/>
                <a:gd name="T40" fmla="*/ 101 w 151"/>
                <a:gd name="T41" fmla="*/ 56 h 202"/>
                <a:gd name="T42" fmla="*/ 111 w 151"/>
                <a:gd name="T43" fmla="*/ 50 h 202"/>
                <a:gd name="T44" fmla="*/ 125 w 151"/>
                <a:gd name="T45" fmla="*/ 45 h 202"/>
                <a:gd name="T46" fmla="*/ 135 w 151"/>
                <a:gd name="T47" fmla="*/ 44 h 202"/>
                <a:gd name="T48" fmla="*/ 128 w 151"/>
                <a:gd name="T49" fmla="*/ 39 h 202"/>
                <a:gd name="T50" fmla="*/ 134 w 151"/>
                <a:gd name="T51" fmla="*/ 30 h 202"/>
                <a:gd name="T52" fmla="*/ 125 w 151"/>
                <a:gd name="T53" fmla="*/ 24 h 202"/>
                <a:gd name="T54" fmla="*/ 118 w 151"/>
                <a:gd name="T55" fmla="*/ 24 h 202"/>
                <a:gd name="T56" fmla="*/ 111 w 151"/>
                <a:gd name="T57" fmla="*/ 25 h 202"/>
                <a:gd name="T58" fmla="*/ 97 w 151"/>
                <a:gd name="T59" fmla="*/ 23 h 202"/>
                <a:gd name="T60" fmla="*/ 93 w 151"/>
                <a:gd name="T61" fmla="*/ 17 h 202"/>
                <a:gd name="T62" fmla="*/ 86 w 151"/>
                <a:gd name="T63" fmla="*/ 10 h 202"/>
                <a:gd name="T64" fmla="*/ 79 w 151"/>
                <a:gd name="T65" fmla="*/ 1 h 202"/>
                <a:gd name="T66" fmla="*/ 69 w 151"/>
                <a:gd name="T67" fmla="*/ 1 h 202"/>
                <a:gd name="T68" fmla="*/ 71 w 151"/>
                <a:gd name="T69" fmla="*/ 9 h 202"/>
                <a:gd name="T70" fmla="*/ 65 w 151"/>
                <a:gd name="T71" fmla="*/ 20 h 202"/>
                <a:gd name="T72" fmla="*/ 42 w 151"/>
                <a:gd name="T73" fmla="*/ 31 h 202"/>
                <a:gd name="T74" fmla="*/ 31 w 151"/>
                <a:gd name="T75" fmla="*/ 48 h 202"/>
                <a:gd name="T76" fmla="*/ 23 w 151"/>
                <a:gd name="T77" fmla="*/ 49 h 202"/>
                <a:gd name="T78" fmla="*/ 14 w 151"/>
                <a:gd name="T79" fmla="*/ 47 h 202"/>
                <a:gd name="T80" fmla="*/ 14 w 151"/>
                <a:gd name="T81" fmla="*/ 41 h 202"/>
                <a:gd name="T82" fmla="*/ 12 w 151"/>
                <a:gd name="T83" fmla="*/ 36 h 202"/>
                <a:gd name="T84" fmla="*/ 2 w 151"/>
                <a:gd name="T85" fmla="*/ 45 h 202"/>
                <a:gd name="T86" fmla="*/ 7 w 151"/>
                <a:gd name="T87" fmla="*/ 60 h 202"/>
                <a:gd name="T88" fmla="*/ 3 w 151"/>
                <a:gd name="T89" fmla="*/ 63 h 202"/>
                <a:gd name="T90" fmla="*/ 16 w 151"/>
                <a:gd name="T91" fmla="*/ 72 h 202"/>
                <a:gd name="T92" fmla="*/ 27 w 151"/>
                <a:gd name="T93" fmla="*/ 87 h 202"/>
                <a:gd name="T94" fmla="*/ 36 w 151"/>
                <a:gd name="T95" fmla="*/ 104 h 202"/>
                <a:gd name="T96" fmla="*/ 54 w 151"/>
                <a:gd name="T97" fmla="*/ 135 h 202"/>
                <a:gd name="T98" fmla="*/ 61 w 151"/>
                <a:gd name="T99" fmla="*/ 149 h 202"/>
                <a:gd name="T100" fmla="*/ 65 w 151"/>
                <a:gd name="T101" fmla="*/ 159 h 202"/>
                <a:gd name="T102" fmla="*/ 84 w 151"/>
                <a:gd name="T103" fmla="*/ 171 h 202"/>
                <a:gd name="T104" fmla="*/ 117 w 151"/>
                <a:gd name="T105" fmla="*/ 190 h 202"/>
                <a:gd name="T106" fmla="*/ 131 w 151"/>
                <a:gd name="T107" fmla="*/ 200 h 202"/>
                <a:gd name="T108" fmla="*/ 132 w 151"/>
                <a:gd name="T109" fmla="*/ 202 h 202"/>
                <a:gd name="T110" fmla="*/ 134 w 151"/>
                <a:gd name="T111" fmla="*/ 201 h 202"/>
                <a:gd name="T112" fmla="*/ 139 w 151"/>
                <a:gd name="T113" fmla="*/ 19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 h="202">
                  <a:moveTo>
                    <a:pt x="139" y="192"/>
                  </a:moveTo>
                  <a:cubicBezTo>
                    <a:pt x="139" y="192"/>
                    <a:pt x="139" y="192"/>
                    <a:pt x="139" y="192"/>
                  </a:cubicBezTo>
                  <a:cubicBezTo>
                    <a:pt x="139" y="190"/>
                    <a:pt x="139" y="188"/>
                    <a:pt x="140" y="187"/>
                  </a:cubicBezTo>
                  <a:cubicBezTo>
                    <a:pt x="143" y="186"/>
                    <a:pt x="147" y="181"/>
                    <a:pt x="147" y="178"/>
                  </a:cubicBezTo>
                  <a:cubicBezTo>
                    <a:pt x="147" y="176"/>
                    <a:pt x="142" y="176"/>
                    <a:pt x="142" y="173"/>
                  </a:cubicBezTo>
                  <a:cubicBezTo>
                    <a:pt x="142" y="170"/>
                    <a:pt x="147" y="166"/>
                    <a:pt x="145" y="164"/>
                  </a:cubicBezTo>
                  <a:cubicBezTo>
                    <a:pt x="143" y="162"/>
                    <a:pt x="148" y="158"/>
                    <a:pt x="148" y="155"/>
                  </a:cubicBezTo>
                  <a:cubicBezTo>
                    <a:pt x="147" y="153"/>
                    <a:pt x="145" y="141"/>
                    <a:pt x="147" y="140"/>
                  </a:cubicBezTo>
                  <a:cubicBezTo>
                    <a:pt x="148" y="139"/>
                    <a:pt x="151" y="138"/>
                    <a:pt x="150" y="134"/>
                  </a:cubicBezTo>
                  <a:cubicBezTo>
                    <a:pt x="149" y="131"/>
                    <a:pt x="144" y="124"/>
                    <a:pt x="142" y="119"/>
                  </a:cubicBezTo>
                  <a:cubicBezTo>
                    <a:pt x="138" y="118"/>
                    <a:pt x="133" y="118"/>
                    <a:pt x="130" y="119"/>
                  </a:cubicBezTo>
                  <a:cubicBezTo>
                    <a:pt x="127" y="121"/>
                    <a:pt x="128" y="109"/>
                    <a:pt x="128" y="105"/>
                  </a:cubicBezTo>
                  <a:cubicBezTo>
                    <a:pt x="128" y="101"/>
                    <a:pt x="124" y="103"/>
                    <a:pt x="123" y="106"/>
                  </a:cubicBezTo>
                  <a:cubicBezTo>
                    <a:pt x="121" y="109"/>
                    <a:pt x="116" y="108"/>
                    <a:pt x="110" y="108"/>
                  </a:cubicBezTo>
                  <a:cubicBezTo>
                    <a:pt x="105" y="108"/>
                    <a:pt x="107" y="101"/>
                    <a:pt x="104" y="102"/>
                  </a:cubicBezTo>
                  <a:cubicBezTo>
                    <a:pt x="100" y="102"/>
                    <a:pt x="98" y="101"/>
                    <a:pt x="98" y="98"/>
                  </a:cubicBezTo>
                  <a:cubicBezTo>
                    <a:pt x="98" y="94"/>
                    <a:pt x="96" y="92"/>
                    <a:pt x="93" y="88"/>
                  </a:cubicBezTo>
                  <a:cubicBezTo>
                    <a:pt x="91" y="85"/>
                    <a:pt x="88" y="81"/>
                    <a:pt x="90" y="79"/>
                  </a:cubicBezTo>
                  <a:cubicBezTo>
                    <a:pt x="92" y="77"/>
                    <a:pt x="89" y="75"/>
                    <a:pt x="92" y="72"/>
                  </a:cubicBezTo>
                  <a:cubicBezTo>
                    <a:pt x="95" y="69"/>
                    <a:pt x="98" y="70"/>
                    <a:pt x="97" y="66"/>
                  </a:cubicBezTo>
                  <a:cubicBezTo>
                    <a:pt x="96" y="62"/>
                    <a:pt x="100" y="60"/>
                    <a:pt x="101" y="56"/>
                  </a:cubicBezTo>
                  <a:cubicBezTo>
                    <a:pt x="101" y="52"/>
                    <a:pt x="106" y="53"/>
                    <a:pt x="111" y="50"/>
                  </a:cubicBezTo>
                  <a:cubicBezTo>
                    <a:pt x="116" y="46"/>
                    <a:pt x="121" y="48"/>
                    <a:pt x="125" y="45"/>
                  </a:cubicBezTo>
                  <a:cubicBezTo>
                    <a:pt x="129" y="42"/>
                    <a:pt x="132" y="44"/>
                    <a:pt x="135" y="44"/>
                  </a:cubicBezTo>
                  <a:cubicBezTo>
                    <a:pt x="133" y="42"/>
                    <a:pt x="129" y="41"/>
                    <a:pt x="128" y="39"/>
                  </a:cubicBezTo>
                  <a:cubicBezTo>
                    <a:pt x="127" y="37"/>
                    <a:pt x="132" y="33"/>
                    <a:pt x="134" y="30"/>
                  </a:cubicBezTo>
                  <a:cubicBezTo>
                    <a:pt x="136" y="27"/>
                    <a:pt x="127" y="24"/>
                    <a:pt x="125" y="24"/>
                  </a:cubicBezTo>
                  <a:cubicBezTo>
                    <a:pt x="123" y="23"/>
                    <a:pt x="120" y="25"/>
                    <a:pt x="118" y="24"/>
                  </a:cubicBezTo>
                  <a:cubicBezTo>
                    <a:pt x="116" y="23"/>
                    <a:pt x="112" y="24"/>
                    <a:pt x="111" y="25"/>
                  </a:cubicBezTo>
                  <a:cubicBezTo>
                    <a:pt x="109" y="26"/>
                    <a:pt x="97" y="27"/>
                    <a:pt x="97" y="23"/>
                  </a:cubicBezTo>
                  <a:cubicBezTo>
                    <a:pt x="98" y="20"/>
                    <a:pt x="93" y="19"/>
                    <a:pt x="93" y="17"/>
                  </a:cubicBezTo>
                  <a:cubicBezTo>
                    <a:pt x="93" y="14"/>
                    <a:pt x="90" y="10"/>
                    <a:pt x="86" y="10"/>
                  </a:cubicBezTo>
                  <a:cubicBezTo>
                    <a:pt x="81" y="9"/>
                    <a:pt x="82" y="3"/>
                    <a:pt x="79" y="1"/>
                  </a:cubicBezTo>
                  <a:cubicBezTo>
                    <a:pt x="77" y="0"/>
                    <a:pt x="72" y="0"/>
                    <a:pt x="69" y="1"/>
                  </a:cubicBezTo>
                  <a:cubicBezTo>
                    <a:pt x="73" y="5"/>
                    <a:pt x="74" y="7"/>
                    <a:pt x="71" y="9"/>
                  </a:cubicBezTo>
                  <a:cubicBezTo>
                    <a:pt x="68" y="11"/>
                    <a:pt x="71" y="12"/>
                    <a:pt x="65" y="20"/>
                  </a:cubicBezTo>
                  <a:cubicBezTo>
                    <a:pt x="58" y="28"/>
                    <a:pt x="47" y="30"/>
                    <a:pt x="42" y="31"/>
                  </a:cubicBezTo>
                  <a:cubicBezTo>
                    <a:pt x="37" y="33"/>
                    <a:pt x="34" y="42"/>
                    <a:pt x="31" y="48"/>
                  </a:cubicBezTo>
                  <a:cubicBezTo>
                    <a:pt x="29" y="55"/>
                    <a:pt x="26" y="53"/>
                    <a:pt x="23" y="49"/>
                  </a:cubicBezTo>
                  <a:cubicBezTo>
                    <a:pt x="20" y="45"/>
                    <a:pt x="18" y="50"/>
                    <a:pt x="14" y="47"/>
                  </a:cubicBezTo>
                  <a:cubicBezTo>
                    <a:pt x="11" y="44"/>
                    <a:pt x="12" y="44"/>
                    <a:pt x="14" y="41"/>
                  </a:cubicBezTo>
                  <a:cubicBezTo>
                    <a:pt x="15" y="40"/>
                    <a:pt x="14" y="38"/>
                    <a:pt x="12" y="36"/>
                  </a:cubicBezTo>
                  <a:cubicBezTo>
                    <a:pt x="8" y="36"/>
                    <a:pt x="4" y="41"/>
                    <a:pt x="2" y="45"/>
                  </a:cubicBezTo>
                  <a:cubicBezTo>
                    <a:pt x="0" y="49"/>
                    <a:pt x="6" y="57"/>
                    <a:pt x="7" y="60"/>
                  </a:cubicBezTo>
                  <a:cubicBezTo>
                    <a:pt x="7" y="63"/>
                    <a:pt x="4" y="60"/>
                    <a:pt x="3" y="63"/>
                  </a:cubicBezTo>
                  <a:cubicBezTo>
                    <a:pt x="3" y="66"/>
                    <a:pt x="12" y="69"/>
                    <a:pt x="16" y="72"/>
                  </a:cubicBezTo>
                  <a:cubicBezTo>
                    <a:pt x="20" y="75"/>
                    <a:pt x="24" y="83"/>
                    <a:pt x="27" y="87"/>
                  </a:cubicBezTo>
                  <a:cubicBezTo>
                    <a:pt x="31" y="91"/>
                    <a:pt x="32" y="94"/>
                    <a:pt x="36" y="104"/>
                  </a:cubicBezTo>
                  <a:cubicBezTo>
                    <a:pt x="40" y="113"/>
                    <a:pt x="48" y="129"/>
                    <a:pt x="54" y="135"/>
                  </a:cubicBezTo>
                  <a:cubicBezTo>
                    <a:pt x="59" y="142"/>
                    <a:pt x="62" y="147"/>
                    <a:pt x="61" y="149"/>
                  </a:cubicBezTo>
                  <a:cubicBezTo>
                    <a:pt x="59" y="151"/>
                    <a:pt x="61" y="157"/>
                    <a:pt x="65" y="159"/>
                  </a:cubicBezTo>
                  <a:cubicBezTo>
                    <a:pt x="69" y="162"/>
                    <a:pt x="73" y="166"/>
                    <a:pt x="84" y="171"/>
                  </a:cubicBezTo>
                  <a:cubicBezTo>
                    <a:pt x="94" y="176"/>
                    <a:pt x="114" y="186"/>
                    <a:pt x="117" y="190"/>
                  </a:cubicBezTo>
                  <a:cubicBezTo>
                    <a:pt x="120" y="195"/>
                    <a:pt x="129" y="199"/>
                    <a:pt x="131" y="200"/>
                  </a:cubicBezTo>
                  <a:cubicBezTo>
                    <a:pt x="132" y="200"/>
                    <a:pt x="132" y="201"/>
                    <a:pt x="132" y="202"/>
                  </a:cubicBezTo>
                  <a:cubicBezTo>
                    <a:pt x="133" y="201"/>
                    <a:pt x="134" y="201"/>
                    <a:pt x="134" y="201"/>
                  </a:cubicBezTo>
                  <a:cubicBezTo>
                    <a:pt x="138" y="199"/>
                    <a:pt x="138" y="193"/>
                    <a:pt x="139" y="1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3" name="Freeform 117"/>
            <p:cNvSpPr>
              <a:spLocks/>
            </p:cNvSpPr>
            <p:nvPr userDrawn="1"/>
          </p:nvSpPr>
          <p:spPr bwMode="auto">
            <a:xfrm>
              <a:off x="5005752" y="4159063"/>
              <a:ext cx="347338" cy="293598"/>
            </a:xfrm>
            <a:custGeom>
              <a:avLst/>
              <a:gdLst>
                <a:gd name="T0" fmla="*/ 16 w 162"/>
                <a:gd name="T1" fmla="*/ 8 h 126"/>
                <a:gd name="T2" fmla="*/ 6 w 162"/>
                <a:gd name="T3" fmla="*/ 20 h 126"/>
                <a:gd name="T4" fmla="*/ 4 w 162"/>
                <a:gd name="T5" fmla="*/ 28 h 126"/>
                <a:gd name="T6" fmla="*/ 2 w 162"/>
                <a:gd name="T7" fmla="*/ 33 h 126"/>
                <a:gd name="T8" fmla="*/ 8 w 162"/>
                <a:gd name="T9" fmla="*/ 35 h 126"/>
                <a:gd name="T10" fmla="*/ 13 w 162"/>
                <a:gd name="T11" fmla="*/ 42 h 126"/>
                <a:gd name="T12" fmla="*/ 21 w 162"/>
                <a:gd name="T13" fmla="*/ 57 h 126"/>
                <a:gd name="T14" fmla="*/ 41 w 162"/>
                <a:gd name="T15" fmla="*/ 58 h 126"/>
                <a:gd name="T16" fmla="*/ 57 w 162"/>
                <a:gd name="T17" fmla="*/ 65 h 126"/>
                <a:gd name="T18" fmla="*/ 71 w 162"/>
                <a:gd name="T19" fmla="*/ 68 h 126"/>
                <a:gd name="T20" fmla="*/ 68 w 162"/>
                <a:gd name="T21" fmla="*/ 88 h 126"/>
                <a:gd name="T22" fmla="*/ 72 w 162"/>
                <a:gd name="T23" fmla="*/ 96 h 126"/>
                <a:gd name="T24" fmla="*/ 72 w 162"/>
                <a:gd name="T25" fmla="*/ 104 h 126"/>
                <a:gd name="T26" fmla="*/ 74 w 162"/>
                <a:gd name="T27" fmla="*/ 110 h 126"/>
                <a:gd name="T28" fmla="*/ 72 w 162"/>
                <a:gd name="T29" fmla="*/ 111 h 126"/>
                <a:gd name="T30" fmla="*/ 81 w 162"/>
                <a:gd name="T31" fmla="*/ 122 h 126"/>
                <a:gd name="T32" fmla="*/ 88 w 162"/>
                <a:gd name="T33" fmla="*/ 124 h 126"/>
                <a:gd name="T34" fmla="*/ 95 w 162"/>
                <a:gd name="T35" fmla="*/ 123 h 126"/>
                <a:gd name="T36" fmla="*/ 103 w 162"/>
                <a:gd name="T37" fmla="*/ 119 h 126"/>
                <a:gd name="T38" fmla="*/ 110 w 162"/>
                <a:gd name="T39" fmla="*/ 116 h 126"/>
                <a:gd name="T40" fmla="*/ 117 w 162"/>
                <a:gd name="T41" fmla="*/ 110 h 126"/>
                <a:gd name="T42" fmla="*/ 118 w 162"/>
                <a:gd name="T43" fmla="*/ 105 h 126"/>
                <a:gd name="T44" fmla="*/ 112 w 162"/>
                <a:gd name="T45" fmla="*/ 104 h 126"/>
                <a:gd name="T46" fmla="*/ 109 w 162"/>
                <a:gd name="T47" fmla="*/ 97 h 126"/>
                <a:gd name="T48" fmla="*/ 105 w 162"/>
                <a:gd name="T49" fmla="*/ 89 h 126"/>
                <a:gd name="T50" fmla="*/ 112 w 162"/>
                <a:gd name="T51" fmla="*/ 88 h 126"/>
                <a:gd name="T52" fmla="*/ 123 w 162"/>
                <a:gd name="T53" fmla="*/ 91 h 126"/>
                <a:gd name="T54" fmla="*/ 127 w 162"/>
                <a:gd name="T55" fmla="*/ 92 h 126"/>
                <a:gd name="T56" fmla="*/ 135 w 162"/>
                <a:gd name="T57" fmla="*/ 87 h 126"/>
                <a:gd name="T58" fmla="*/ 149 w 162"/>
                <a:gd name="T59" fmla="*/ 82 h 126"/>
                <a:gd name="T60" fmla="*/ 153 w 162"/>
                <a:gd name="T61" fmla="*/ 78 h 126"/>
                <a:gd name="T62" fmla="*/ 145 w 162"/>
                <a:gd name="T63" fmla="*/ 70 h 126"/>
                <a:gd name="T64" fmla="*/ 146 w 162"/>
                <a:gd name="T65" fmla="*/ 64 h 126"/>
                <a:gd name="T66" fmla="*/ 152 w 162"/>
                <a:gd name="T67" fmla="*/ 59 h 126"/>
                <a:gd name="T68" fmla="*/ 153 w 162"/>
                <a:gd name="T69" fmla="*/ 53 h 126"/>
                <a:gd name="T70" fmla="*/ 158 w 162"/>
                <a:gd name="T71" fmla="*/ 45 h 126"/>
                <a:gd name="T72" fmla="*/ 162 w 162"/>
                <a:gd name="T73" fmla="*/ 40 h 126"/>
                <a:gd name="T74" fmla="*/ 145 w 162"/>
                <a:gd name="T75" fmla="*/ 39 h 126"/>
                <a:gd name="T76" fmla="*/ 148 w 162"/>
                <a:gd name="T77" fmla="*/ 30 h 126"/>
                <a:gd name="T78" fmla="*/ 131 w 162"/>
                <a:gd name="T79" fmla="*/ 24 h 126"/>
                <a:gd name="T80" fmla="*/ 132 w 162"/>
                <a:gd name="T81" fmla="*/ 18 h 126"/>
                <a:gd name="T82" fmla="*/ 122 w 162"/>
                <a:gd name="T83" fmla="*/ 15 h 126"/>
                <a:gd name="T84" fmla="*/ 100 w 162"/>
                <a:gd name="T85" fmla="*/ 23 h 126"/>
                <a:gd name="T86" fmla="*/ 78 w 162"/>
                <a:gd name="T87" fmla="*/ 17 h 126"/>
                <a:gd name="T88" fmla="*/ 63 w 162"/>
                <a:gd name="T89" fmla="*/ 14 h 126"/>
                <a:gd name="T90" fmla="*/ 54 w 162"/>
                <a:gd name="T91" fmla="*/ 6 h 126"/>
                <a:gd name="T92" fmla="*/ 44 w 162"/>
                <a:gd name="T93" fmla="*/ 0 h 126"/>
                <a:gd name="T94" fmla="*/ 40 w 162"/>
                <a:gd name="T95" fmla="*/ 7 h 126"/>
                <a:gd name="T96" fmla="*/ 25 w 162"/>
                <a:gd name="T97" fmla="*/ 15 h 126"/>
                <a:gd name="T98" fmla="*/ 29 w 162"/>
                <a:gd name="T99" fmla="*/ 31 h 126"/>
                <a:gd name="T100" fmla="*/ 16 w 162"/>
                <a:gd name="T101" fmla="*/ 27 h 126"/>
                <a:gd name="T102" fmla="*/ 21 w 162"/>
                <a:gd name="T103" fmla="*/ 13 h 126"/>
                <a:gd name="T104" fmla="*/ 20 w 162"/>
                <a:gd name="T105" fmla="*/ 6 h 126"/>
                <a:gd name="T106" fmla="*/ 16 w 162"/>
                <a:gd name="T107" fmla="*/ 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126">
                  <a:moveTo>
                    <a:pt x="16" y="8"/>
                  </a:moveTo>
                  <a:cubicBezTo>
                    <a:pt x="13" y="12"/>
                    <a:pt x="6" y="16"/>
                    <a:pt x="6" y="20"/>
                  </a:cubicBezTo>
                  <a:cubicBezTo>
                    <a:pt x="6" y="24"/>
                    <a:pt x="6" y="26"/>
                    <a:pt x="4" y="28"/>
                  </a:cubicBezTo>
                  <a:cubicBezTo>
                    <a:pt x="2" y="30"/>
                    <a:pt x="0" y="33"/>
                    <a:pt x="2" y="33"/>
                  </a:cubicBezTo>
                  <a:cubicBezTo>
                    <a:pt x="5" y="33"/>
                    <a:pt x="8" y="33"/>
                    <a:pt x="8" y="35"/>
                  </a:cubicBezTo>
                  <a:cubicBezTo>
                    <a:pt x="8" y="38"/>
                    <a:pt x="14" y="38"/>
                    <a:pt x="13" y="42"/>
                  </a:cubicBezTo>
                  <a:cubicBezTo>
                    <a:pt x="13" y="46"/>
                    <a:pt x="11" y="57"/>
                    <a:pt x="21" y="57"/>
                  </a:cubicBezTo>
                  <a:cubicBezTo>
                    <a:pt x="31" y="56"/>
                    <a:pt x="36" y="53"/>
                    <a:pt x="41" y="58"/>
                  </a:cubicBezTo>
                  <a:cubicBezTo>
                    <a:pt x="45" y="63"/>
                    <a:pt x="50" y="66"/>
                    <a:pt x="57" y="65"/>
                  </a:cubicBezTo>
                  <a:cubicBezTo>
                    <a:pt x="63" y="64"/>
                    <a:pt x="74" y="63"/>
                    <a:pt x="71" y="68"/>
                  </a:cubicBezTo>
                  <a:cubicBezTo>
                    <a:pt x="67" y="73"/>
                    <a:pt x="65" y="85"/>
                    <a:pt x="68" y="88"/>
                  </a:cubicBezTo>
                  <a:cubicBezTo>
                    <a:pt x="71" y="91"/>
                    <a:pt x="75" y="94"/>
                    <a:pt x="72" y="96"/>
                  </a:cubicBezTo>
                  <a:cubicBezTo>
                    <a:pt x="70" y="99"/>
                    <a:pt x="69" y="102"/>
                    <a:pt x="72" y="104"/>
                  </a:cubicBezTo>
                  <a:cubicBezTo>
                    <a:pt x="75" y="107"/>
                    <a:pt x="74" y="109"/>
                    <a:pt x="74" y="110"/>
                  </a:cubicBezTo>
                  <a:cubicBezTo>
                    <a:pt x="74" y="110"/>
                    <a:pt x="73" y="110"/>
                    <a:pt x="72" y="111"/>
                  </a:cubicBezTo>
                  <a:cubicBezTo>
                    <a:pt x="77" y="115"/>
                    <a:pt x="79" y="120"/>
                    <a:pt x="81" y="122"/>
                  </a:cubicBezTo>
                  <a:cubicBezTo>
                    <a:pt x="85" y="124"/>
                    <a:pt x="86" y="126"/>
                    <a:pt x="88" y="124"/>
                  </a:cubicBezTo>
                  <a:cubicBezTo>
                    <a:pt x="91" y="123"/>
                    <a:pt x="92" y="122"/>
                    <a:pt x="95" y="123"/>
                  </a:cubicBezTo>
                  <a:cubicBezTo>
                    <a:pt x="97" y="125"/>
                    <a:pt x="99" y="122"/>
                    <a:pt x="103" y="119"/>
                  </a:cubicBezTo>
                  <a:cubicBezTo>
                    <a:pt x="106" y="117"/>
                    <a:pt x="109" y="119"/>
                    <a:pt x="110" y="116"/>
                  </a:cubicBezTo>
                  <a:cubicBezTo>
                    <a:pt x="111" y="113"/>
                    <a:pt x="113" y="111"/>
                    <a:pt x="117" y="110"/>
                  </a:cubicBezTo>
                  <a:cubicBezTo>
                    <a:pt x="121" y="109"/>
                    <a:pt x="121" y="105"/>
                    <a:pt x="118" y="105"/>
                  </a:cubicBezTo>
                  <a:cubicBezTo>
                    <a:pt x="116" y="105"/>
                    <a:pt x="112" y="108"/>
                    <a:pt x="112" y="104"/>
                  </a:cubicBezTo>
                  <a:cubicBezTo>
                    <a:pt x="112" y="100"/>
                    <a:pt x="109" y="101"/>
                    <a:pt x="109" y="97"/>
                  </a:cubicBezTo>
                  <a:cubicBezTo>
                    <a:pt x="109" y="94"/>
                    <a:pt x="109" y="92"/>
                    <a:pt x="105" y="89"/>
                  </a:cubicBezTo>
                  <a:cubicBezTo>
                    <a:pt x="100" y="87"/>
                    <a:pt x="110" y="86"/>
                    <a:pt x="112" y="88"/>
                  </a:cubicBezTo>
                  <a:cubicBezTo>
                    <a:pt x="114" y="90"/>
                    <a:pt x="122" y="88"/>
                    <a:pt x="123" y="91"/>
                  </a:cubicBezTo>
                  <a:cubicBezTo>
                    <a:pt x="123" y="94"/>
                    <a:pt x="127" y="95"/>
                    <a:pt x="127" y="92"/>
                  </a:cubicBezTo>
                  <a:cubicBezTo>
                    <a:pt x="127" y="88"/>
                    <a:pt x="132" y="87"/>
                    <a:pt x="135" y="87"/>
                  </a:cubicBezTo>
                  <a:cubicBezTo>
                    <a:pt x="139" y="88"/>
                    <a:pt x="146" y="83"/>
                    <a:pt x="149" y="82"/>
                  </a:cubicBezTo>
                  <a:cubicBezTo>
                    <a:pt x="151" y="82"/>
                    <a:pt x="152" y="80"/>
                    <a:pt x="153" y="78"/>
                  </a:cubicBezTo>
                  <a:cubicBezTo>
                    <a:pt x="150" y="75"/>
                    <a:pt x="147" y="71"/>
                    <a:pt x="145" y="70"/>
                  </a:cubicBezTo>
                  <a:cubicBezTo>
                    <a:pt x="142" y="68"/>
                    <a:pt x="147" y="66"/>
                    <a:pt x="146" y="64"/>
                  </a:cubicBezTo>
                  <a:cubicBezTo>
                    <a:pt x="146" y="61"/>
                    <a:pt x="146" y="59"/>
                    <a:pt x="152" y="59"/>
                  </a:cubicBezTo>
                  <a:cubicBezTo>
                    <a:pt x="157" y="58"/>
                    <a:pt x="156" y="54"/>
                    <a:pt x="153" y="53"/>
                  </a:cubicBezTo>
                  <a:cubicBezTo>
                    <a:pt x="150" y="51"/>
                    <a:pt x="155" y="47"/>
                    <a:pt x="158" y="45"/>
                  </a:cubicBezTo>
                  <a:cubicBezTo>
                    <a:pt x="159" y="45"/>
                    <a:pt x="160" y="43"/>
                    <a:pt x="162" y="40"/>
                  </a:cubicBezTo>
                  <a:cubicBezTo>
                    <a:pt x="156" y="38"/>
                    <a:pt x="148" y="38"/>
                    <a:pt x="145" y="39"/>
                  </a:cubicBezTo>
                  <a:cubicBezTo>
                    <a:pt x="141" y="39"/>
                    <a:pt x="148" y="34"/>
                    <a:pt x="148" y="30"/>
                  </a:cubicBezTo>
                  <a:cubicBezTo>
                    <a:pt x="148" y="25"/>
                    <a:pt x="136" y="25"/>
                    <a:pt x="131" y="24"/>
                  </a:cubicBezTo>
                  <a:cubicBezTo>
                    <a:pt x="126" y="23"/>
                    <a:pt x="127" y="18"/>
                    <a:pt x="132" y="18"/>
                  </a:cubicBezTo>
                  <a:cubicBezTo>
                    <a:pt x="137" y="18"/>
                    <a:pt x="129" y="14"/>
                    <a:pt x="122" y="15"/>
                  </a:cubicBezTo>
                  <a:cubicBezTo>
                    <a:pt x="115" y="16"/>
                    <a:pt x="106" y="20"/>
                    <a:pt x="100" y="23"/>
                  </a:cubicBezTo>
                  <a:cubicBezTo>
                    <a:pt x="94" y="25"/>
                    <a:pt x="84" y="14"/>
                    <a:pt x="78" y="17"/>
                  </a:cubicBezTo>
                  <a:cubicBezTo>
                    <a:pt x="71" y="19"/>
                    <a:pt x="62" y="19"/>
                    <a:pt x="63" y="14"/>
                  </a:cubicBezTo>
                  <a:cubicBezTo>
                    <a:pt x="63" y="9"/>
                    <a:pt x="60" y="5"/>
                    <a:pt x="54" y="6"/>
                  </a:cubicBezTo>
                  <a:cubicBezTo>
                    <a:pt x="47" y="6"/>
                    <a:pt x="49" y="0"/>
                    <a:pt x="44" y="0"/>
                  </a:cubicBezTo>
                  <a:cubicBezTo>
                    <a:pt x="39" y="0"/>
                    <a:pt x="44" y="5"/>
                    <a:pt x="40" y="7"/>
                  </a:cubicBezTo>
                  <a:cubicBezTo>
                    <a:pt x="37" y="8"/>
                    <a:pt x="25" y="11"/>
                    <a:pt x="25" y="15"/>
                  </a:cubicBezTo>
                  <a:cubicBezTo>
                    <a:pt x="24" y="20"/>
                    <a:pt x="31" y="27"/>
                    <a:pt x="29" y="31"/>
                  </a:cubicBezTo>
                  <a:cubicBezTo>
                    <a:pt x="26" y="35"/>
                    <a:pt x="18" y="32"/>
                    <a:pt x="16" y="27"/>
                  </a:cubicBezTo>
                  <a:cubicBezTo>
                    <a:pt x="14" y="23"/>
                    <a:pt x="23" y="16"/>
                    <a:pt x="21" y="13"/>
                  </a:cubicBezTo>
                  <a:cubicBezTo>
                    <a:pt x="20" y="11"/>
                    <a:pt x="19" y="8"/>
                    <a:pt x="20" y="6"/>
                  </a:cubicBezTo>
                  <a:cubicBezTo>
                    <a:pt x="18" y="6"/>
                    <a:pt x="17" y="7"/>
                    <a:pt x="1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Freeform 118"/>
            <p:cNvSpPr>
              <a:spLocks/>
            </p:cNvSpPr>
            <p:nvPr userDrawn="1"/>
          </p:nvSpPr>
          <p:spPr bwMode="auto">
            <a:xfrm>
              <a:off x="5393361" y="4308597"/>
              <a:ext cx="107389" cy="114887"/>
            </a:xfrm>
            <a:custGeom>
              <a:avLst/>
              <a:gdLst>
                <a:gd name="T0" fmla="*/ 12 w 50"/>
                <a:gd name="T1" fmla="*/ 10 h 49"/>
                <a:gd name="T2" fmla="*/ 7 w 50"/>
                <a:gd name="T3" fmla="*/ 15 h 49"/>
                <a:gd name="T4" fmla="*/ 2 w 50"/>
                <a:gd name="T5" fmla="*/ 25 h 49"/>
                <a:gd name="T6" fmla="*/ 12 w 50"/>
                <a:gd name="T7" fmla="*/ 36 h 49"/>
                <a:gd name="T8" fmla="*/ 19 w 50"/>
                <a:gd name="T9" fmla="*/ 48 h 49"/>
                <a:gd name="T10" fmla="*/ 24 w 50"/>
                <a:gd name="T11" fmla="*/ 48 h 49"/>
                <a:gd name="T12" fmla="*/ 29 w 50"/>
                <a:gd name="T13" fmla="*/ 41 h 49"/>
                <a:gd name="T14" fmla="*/ 42 w 50"/>
                <a:gd name="T15" fmla="*/ 42 h 49"/>
                <a:gd name="T16" fmla="*/ 43 w 50"/>
                <a:gd name="T17" fmla="*/ 43 h 49"/>
                <a:gd name="T18" fmla="*/ 47 w 50"/>
                <a:gd name="T19" fmla="*/ 38 h 49"/>
                <a:gd name="T20" fmla="*/ 46 w 50"/>
                <a:gd name="T21" fmla="*/ 24 h 49"/>
                <a:gd name="T22" fmla="*/ 48 w 50"/>
                <a:gd name="T23" fmla="*/ 11 h 49"/>
                <a:gd name="T24" fmla="*/ 50 w 50"/>
                <a:gd name="T25" fmla="*/ 5 h 49"/>
                <a:gd name="T26" fmla="*/ 38 w 50"/>
                <a:gd name="T27" fmla="*/ 3 h 49"/>
                <a:gd name="T28" fmla="*/ 23 w 50"/>
                <a:gd name="T29" fmla="*/ 3 h 49"/>
                <a:gd name="T30" fmla="*/ 15 w 50"/>
                <a:gd name="T31" fmla="*/ 3 h 49"/>
                <a:gd name="T32" fmla="*/ 13 w 50"/>
                <a:gd name="T33" fmla="*/ 3 h 49"/>
                <a:gd name="T34" fmla="*/ 12 w 50"/>
                <a:gd name="T35"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49">
                  <a:moveTo>
                    <a:pt x="12" y="10"/>
                  </a:moveTo>
                  <a:cubicBezTo>
                    <a:pt x="14" y="13"/>
                    <a:pt x="10" y="15"/>
                    <a:pt x="7" y="15"/>
                  </a:cubicBezTo>
                  <a:cubicBezTo>
                    <a:pt x="3" y="16"/>
                    <a:pt x="4" y="23"/>
                    <a:pt x="2" y="25"/>
                  </a:cubicBezTo>
                  <a:cubicBezTo>
                    <a:pt x="0" y="26"/>
                    <a:pt x="10" y="32"/>
                    <a:pt x="12" y="36"/>
                  </a:cubicBezTo>
                  <a:cubicBezTo>
                    <a:pt x="13" y="38"/>
                    <a:pt x="16" y="44"/>
                    <a:pt x="19" y="48"/>
                  </a:cubicBezTo>
                  <a:cubicBezTo>
                    <a:pt x="21" y="48"/>
                    <a:pt x="23" y="49"/>
                    <a:pt x="24" y="48"/>
                  </a:cubicBezTo>
                  <a:cubicBezTo>
                    <a:pt x="28" y="47"/>
                    <a:pt x="25" y="41"/>
                    <a:pt x="29" y="41"/>
                  </a:cubicBezTo>
                  <a:cubicBezTo>
                    <a:pt x="34" y="42"/>
                    <a:pt x="41" y="39"/>
                    <a:pt x="42" y="42"/>
                  </a:cubicBezTo>
                  <a:cubicBezTo>
                    <a:pt x="43" y="42"/>
                    <a:pt x="43" y="43"/>
                    <a:pt x="43" y="43"/>
                  </a:cubicBezTo>
                  <a:cubicBezTo>
                    <a:pt x="45" y="41"/>
                    <a:pt x="46" y="39"/>
                    <a:pt x="47" y="38"/>
                  </a:cubicBezTo>
                  <a:cubicBezTo>
                    <a:pt x="48" y="37"/>
                    <a:pt x="48" y="28"/>
                    <a:pt x="46" y="24"/>
                  </a:cubicBezTo>
                  <a:cubicBezTo>
                    <a:pt x="44" y="19"/>
                    <a:pt x="45" y="13"/>
                    <a:pt x="48" y="11"/>
                  </a:cubicBezTo>
                  <a:cubicBezTo>
                    <a:pt x="48" y="11"/>
                    <a:pt x="49" y="8"/>
                    <a:pt x="50" y="5"/>
                  </a:cubicBezTo>
                  <a:cubicBezTo>
                    <a:pt x="46" y="4"/>
                    <a:pt x="42" y="3"/>
                    <a:pt x="38" y="3"/>
                  </a:cubicBezTo>
                  <a:cubicBezTo>
                    <a:pt x="32" y="4"/>
                    <a:pt x="26" y="6"/>
                    <a:pt x="23" y="3"/>
                  </a:cubicBezTo>
                  <a:cubicBezTo>
                    <a:pt x="21" y="0"/>
                    <a:pt x="18" y="1"/>
                    <a:pt x="15" y="3"/>
                  </a:cubicBezTo>
                  <a:cubicBezTo>
                    <a:pt x="14" y="3"/>
                    <a:pt x="14" y="3"/>
                    <a:pt x="13" y="3"/>
                  </a:cubicBezTo>
                  <a:cubicBezTo>
                    <a:pt x="12" y="6"/>
                    <a:pt x="11" y="9"/>
                    <a:pt x="12"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5" name="Freeform 119"/>
            <p:cNvSpPr>
              <a:spLocks/>
            </p:cNvSpPr>
            <p:nvPr userDrawn="1"/>
          </p:nvSpPr>
          <p:spPr bwMode="auto">
            <a:xfrm>
              <a:off x="5309463" y="4252067"/>
              <a:ext cx="124169" cy="187830"/>
            </a:xfrm>
            <a:custGeom>
              <a:avLst/>
              <a:gdLst>
                <a:gd name="T0" fmla="*/ 16 w 58"/>
                <a:gd name="T1" fmla="*/ 5 h 80"/>
                <a:gd name="T2" fmla="*/ 11 w 58"/>
                <a:gd name="T3" fmla="*/ 13 h 80"/>
                <a:gd name="T4" fmla="*/ 10 w 58"/>
                <a:gd name="T5" fmla="*/ 19 h 80"/>
                <a:gd name="T6" fmla="*/ 4 w 58"/>
                <a:gd name="T7" fmla="*/ 24 h 80"/>
                <a:gd name="T8" fmla="*/ 3 w 58"/>
                <a:gd name="T9" fmla="*/ 30 h 80"/>
                <a:gd name="T10" fmla="*/ 11 w 58"/>
                <a:gd name="T11" fmla="*/ 38 h 80"/>
                <a:gd name="T12" fmla="*/ 15 w 58"/>
                <a:gd name="T13" fmla="*/ 36 h 80"/>
                <a:gd name="T14" fmla="*/ 20 w 58"/>
                <a:gd name="T15" fmla="*/ 45 h 80"/>
                <a:gd name="T16" fmla="*/ 21 w 58"/>
                <a:gd name="T17" fmla="*/ 54 h 80"/>
                <a:gd name="T18" fmla="*/ 23 w 58"/>
                <a:gd name="T19" fmla="*/ 73 h 80"/>
                <a:gd name="T20" fmla="*/ 36 w 58"/>
                <a:gd name="T21" fmla="*/ 77 h 80"/>
                <a:gd name="T22" fmla="*/ 44 w 58"/>
                <a:gd name="T23" fmla="*/ 75 h 80"/>
                <a:gd name="T24" fmla="*/ 49 w 58"/>
                <a:gd name="T25" fmla="*/ 72 h 80"/>
                <a:gd name="T26" fmla="*/ 58 w 58"/>
                <a:gd name="T27" fmla="*/ 72 h 80"/>
                <a:gd name="T28" fmla="*/ 51 w 58"/>
                <a:gd name="T29" fmla="*/ 60 h 80"/>
                <a:gd name="T30" fmla="*/ 41 w 58"/>
                <a:gd name="T31" fmla="*/ 49 h 80"/>
                <a:gd name="T32" fmla="*/ 46 w 58"/>
                <a:gd name="T33" fmla="*/ 39 h 80"/>
                <a:gd name="T34" fmla="*/ 51 w 58"/>
                <a:gd name="T35" fmla="*/ 34 h 80"/>
                <a:gd name="T36" fmla="*/ 52 w 58"/>
                <a:gd name="T37" fmla="*/ 27 h 80"/>
                <a:gd name="T38" fmla="*/ 42 w 58"/>
                <a:gd name="T39" fmla="*/ 18 h 80"/>
                <a:gd name="T40" fmla="*/ 36 w 58"/>
                <a:gd name="T41" fmla="*/ 12 h 80"/>
                <a:gd name="T42" fmla="*/ 24 w 58"/>
                <a:gd name="T43" fmla="*/ 3 h 80"/>
                <a:gd name="T44" fmla="*/ 20 w 58"/>
                <a:gd name="T45" fmla="*/ 0 h 80"/>
                <a:gd name="T46" fmla="*/ 16 w 58"/>
                <a:gd name="T4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80">
                  <a:moveTo>
                    <a:pt x="16" y="5"/>
                  </a:moveTo>
                  <a:cubicBezTo>
                    <a:pt x="13" y="7"/>
                    <a:pt x="8" y="11"/>
                    <a:pt x="11" y="13"/>
                  </a:cubicBezTo>
                  <a:cubicBezTo>
                    <a:pt x="14" y="14"/>
                    <a:pt x="15" y="18"/>
                    <a:pt x="10" y="19"/>
                  </a:cubicBezTo>
                  <a:cubicBezTo>
                    <a:pt x="4" y="19"/>
                    <a:pt x="4" y="21"/>
                    <a:pt x="4" y="24"/>
                  </a:cubicBezTo>
                  <a:cubicBezTo>
                    <a:pt x="5" y="26"/>
                    <a:pt x="0" y="28"/>
                    <a:pt x="3" y="30"/>
                  </a:cubicBezTo>
                  <a:cubicBezTo>
                    <a:pt x="5" y="31"/>
                    <a:pt x="8" y="35"/>
                    <a:pt x="11" y="38"/>
                  </a:cubicBezTo>
                  <a:cubicBezTo>
                    <a:pt x="11" y="37"/>
                    <a:pt x="12" y="36"/>
                    <a:pt x="15" y="36"/>
                  </a:cubicBezTo>
                  <a:cubicBezTo>
                    <a:pt x="20" y="37"/>
                    <a:pt x="16" y="43"/>
                    <a:pt x="20" y="45"/>
                  </a:cubicBezTo>
                  <a:cubicBezTo>
                    <a:pt x="24" y="47"/>
                    <a:pt x="24" y="52"/>
                    <a:pt x="21" y="54"/>
                  </a:cubicBezTo>
                  <a:cubicBezTo>
                    <a:pt x="18" y="56"/>
                    <a:pt x="17" y="67"/>
                    <a:pt x="23" y="73"/>
                  </a:cubicBezTo>
                  <a:cubicBezTo>
                    <a:pt x="30" y="80"/>
                    <a:pt x="34" y="79"/>
                    <a:pt x="36" y="77"/>
                  </a:cubicBezTo>
                  <a:cubicBezTo>
                    <a:pt x="37" y="76"/>
                    <a:pt x="42" y="77"/>
                    <a:pt x="44" y="75"/>
                  </a:cubicBezTo>
                  <a:cubicBezTo>
                    <a:pt x="45" y="72"/>
                    <a:pt x="47" y="75"/>
                    <a:pt x="49" y="72"/>
                  </a:cubicBezTo>
                  <a:cubicBezTo>
                    <a:pt x="51" y="70"/>
                    <a:pt x="54" y="71"/>
                    <a:pt x="58" y="72"/>
                  </a:cubicBezTo>
                  <a:cubicBezTo>
                    <a:pt x="55" y="68"/>
                    <a:pt x="52" y="62"/>
                    <a:pt x="51" y="60"/>
                  </a:cubicBezTo>
                  <a:cubicBezTo>
                    <a:pt x="49" y="56"/>
                    <a:pt x="39" y="50"/>
                    <a:pt x="41" y="49"/>
                  </a:cubicBezTo>
                  <a:cubicBezTo>
                    <a:pt x="43" y="47"/>
                    <a:pt x="42" y="40"/>
                    <a:pt x="46" y="39"/>
                  </a:cubicBezTo>
                  <a:cubicBezTo>
                    <a:pt x="49" y="39"/>
                    <a:pt x="53" y="37"/>
                    <a:pt x="51" y="34"/>
                  </a:cubicBezTo>
                  <a:cubicBezTo>
                    <a:pt x="50" y="33"/>
                    <a:pt x="51" y="30"/>
                    <a:pt x="52" y="27"/>
                  </a:cubicBezTo>
                  <a:cubicBezTo>
                    <a:pt x="49" y="27"/>
                    <a:pt x="44" y="18"/>
                    <a:pt x="42" y="18"/>
                  </a:cubicBezTo>
                  <a:cubicBezTo>
                    <a:pt x="39" y="18"/>
                    <a:pt x="35" y="16"/>
                    <a:pt x="36" y="12"/>
                  </a:cubicBezTo>
                  <a:cubicBezTo>
                    <a:pt x="37" y="8"/>
                    <a:pt x="29" y="7"/>
                    <a:pt x="24" y="3"/>
                  </a:cubicBezTo>
                  <a:cubicBezTo>
                    <a:pt x="23" y="2"/>
                    <a:pt x="22" y="1"/>
                    <a:pt x="20" y="0"/>
                  </a:cubicBezTo>
                  <a:cubicBezTo>
                    <a:pt x="18" y="3"/>
                    <a:pt x="17" y="5"/>
                    <a:pt x="16"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6" name="Freeform 120"/>
            <p:cNvSpPr>
              <a:spLocks/>
            </p:cNvSpPr>
            <p:nvPr userDrawn="1"/>
          </p:nvSpPr>
          <p:spPr bwMode="auto">
            <a:xfrm>
              <a:off x="5485648" y="4319539"/>
              <a:ext cx="78865" cy="98474"/>
            </a:xfrm>
            <a:custGeom>
              <a:avLst/>
              <a:gdLst>
                <a:gd name="T0" fmla="*/ 3 w 37"/>
                <a:gd name="T1" fmla="*/ 19 h 42"/>
                <a:gd name="T2" fmla="*/ 4 w 37"/>
                <a:gd name="T3" fmla="*/ 33 h 42"/>
                <a:gd name="T4" fmla="*/ 0 w 37"/>
                <a:gd name="T5" fmla="*/ 38 h 42"/>
                <a:gd name="T6" fmla="*/ 11 w 37"/>
                <a:gd name="T7" fmla="*/ 40 h 42"/>
                <a:gd name="T8" fmla="*/ 23 w 37"/>
                <a:gd name="T9" fmla="*/ 35 h 42"/>
                <a:gd name="T10" fmla="*/ 37 w 37"/>
                <a:gd name="T11" fmla="*/ 18 h 42"/>
                <a:gd name="T12" fmla="*/ 37 w 37"/>
                <a:gd name="T13" fmla="*/ 18 h 42"/>
                <a:gd name="T14" fmla="*/ 17 w 37"/>
                <a:gd name="T15" fmla="*/ 3 h 42"/>
                <a:gd name="T16" fmla="*/ 7 w 37"/>
                <a:gd name="T17" fmla="*/ 0 h 42"/>
                <a:gd name="T18" fmla="*/ 5 w 37"/>
                <a:gd name="T19" fmla="*/ 6 h 42"/>
                <a:gd name="T20" fmla="*/ 3 w 37"/>
                <a:gd name="T21"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2">
                  <a:moveTo>
                    <a:pt x="3" y="19"/>
                  </a:moveTo>
                  <a:cubicBezTo>
                    <a:pt x="5" y="23"/>
                    <a:pt x="5" y="32"/>
                    <a:pt x="4" y="33"/>
                  </a:cubicBezTo>
                  <a:cubicBezTo>
                    <a:pt x="3" y="34"/>
                    <a:pt x="2" y="36"/>
                    <a:pt x="0" y="38"/>
                  </a:cubicBezTo>
                  <a:cubicBezTo>
                    <a:pt x="2" y="40"/>
                    <a:pt x="5" y="42"/>
                    <a:pt x="11" y="40"/>
                  </a:cubicBezTo>
                  <a:cubicBezTo>
                    <a:pt x="18" y="38"/>
                    <a:pt x="21" y="42"/>
                    <a:pt x="23" y="35"/>
                  </a:cubicBezTo>
                  <a:cubicBezTo>
                    <a:pt x="25" y="30"/>
                    <a:pt x="32" y="23"/>
                    <a:pt x="37" y="18"/>
                  </a:cubicBezTo>
                  <a:cubicBezTo>
                    <a:pt x="37" y="18"/>
                    <a:pt x="37" y="18"/>
                    <a:pt x="37" y="18"/>
                  </a:cubicBezTo>
                  <a:cubicBezTo>
                    <a:pt x="32" y="16"/>
                    <a:pt x="24" y="5"/>
                    <a:pt x="17" y="3"/>
                  </a:cubicBezTo>
                  <a:cubicBezTo>
                    <a:pt x="14" y="3"/>
                    <a:pt x="10" y="2"/>
                    <a:pt x="7" y="0"/>
                  </a:cubicBezTo>
                  <a:cubicBezTo>
                    <a:pt x="6" y="3"/>
                    <a:pt x="5" y="6"/>
                    <a:pt x="5" y="6"/>
                  </a:cubicBezTo>
                  <a:cubicBezTo>
                    <a:pt x="2" y="8"/>
                    <a:pt x="1" y="14"/>
                    <a:pt x="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7" name="Freeform 121"/>
            <p:cNvSpPr>
              <a:spLocks/>
            </p:cNvSpPr>
            <p:nvPr userDrawn="1"/>
          </p:nvSpPr>
          <p:spPr bwMode="auto">
            <a:xfrm>
              <a:off x="4723855" y="3861818"/>
              <a:ext cx="263440" cy="93004"/>
            </a:xfrm>
            <a:custGeom>
              <a:avLst/>
              <a:gdLst>
                <a:gd name="T0" fmla="*/ 100 w 123"/>
                <a:gd name="T1" fmla="*/ 26 h 40"/>
                <a:gd name="T2" fmla="*/ 43 w 123"/>
                <a:gd name="T3" fmla="*/ 4 h 40"/>
                <a:gd name="T4" fmla="*/ 2 w 123"/>
                <a:gd name="T5" fmla="*/ 18 h 40"/>
                <a:gd name="T6" fmla="*/ 22 w 123"/>
                <a:gd name="T7" fmla="*/ 9 h 40"/>
                <a:gd name="T8" fmla="*/ 33 w 123"/>
                <a:gd name="T9" fmla="*/ 14 h 40"/>
                <a:gd name="T10" fmla="*/ 53 w 123"/>
                <a:gd name="T11" fmla="*/ 18 h 40"/>
                <a:gd name="T12" fmla="*/ 78 w 123"/>
                <a:gd name="T13" fmla="*/ 30 h 40"/>
                <a:gd name="T14" fmla="*/ 84 w 123"/>
                <a:gd name="T15" fmla="*/ 38 h 40"/>
                <a:gd name="T16" fmla="*/ 121 w 123"/>
                <a:gd name="T17" fmla="*/ 37 h 40"/>
                <a:gd name="T18" fmla="*/ 100 w 123"/>
                <a:gd name="T19"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40">
                  <a:moveTo>
                    <a:pt x="100" y="26"/>
                  </a:moveTo>
                  <a:cubicBezTo>
                    <a:pt x="92" y="26"/>
                    <a:pt x="66" y="9"/>
                    <a:pt x="43" y="4"/>
                  </a:cubicBezTo>
                  <a:cubicBezTo>
                    <a:pt x="20" y="0"/>
                    <a:pt x="0" y="15"/>
                    <a:pt x="2" y="18"/>
                  </a:cubicBezTo>
                  <a:cubicBezTo>
                    <a:pt x="5" y="22"/>
                    <a:pt x="16" y="13"/>
                    <a:pt x="22" y="9"/>
                  </a:cubicBezTo>
                  <a:cubicBezTo>
                    <a:pt x="28" y="5"/>
                    <a:pt x="33" y="11"/>
                    <a:pt x="33" y="14"/>
                  </a:cubicBezTo>
                  <a:cubicBezTo>
                    <a:pt x="34" y="16"/>
                    <a:pt x="41" y="17"/>
                    <a:pt x="53" y="18"/>
                  </a:cubicBezTo>
                  <a:cubicBezTo>
                    <a:pt x="65" y="18"/>
                    <a:pt x="66" y="27"/>
                    <a:pt x="78" y="30"/>
                  </a:cubicBezTo>
                  <a:cubicBezTo>
                    <a:pt x="89" y="32"/>
                    <a:pt x="78" y="37"/>
                    <a:pt x="84" y="38"/>
                  </a:cubicBezTo>
                  <a:cubicBezTo>
                    <a:pt x="89" y="40"/>
                    <a:pt x="119" y="40"/>
                    <a:pt x="121" y="37"/>
                  </a:cubicBezTo>
                  <a:cubicBezTo>
                    <a:pt x="123" y="35"/>
                    <a:pt x="107" y="26"/>
                    <a:pt x="10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Freeform 122"/>
            <p:cNvSpPr>
              <a:spLocks/>
            </p:cNvSpPr>
            <p:nvPr userDrawn="1"/>
          </p:nvSpPr>
          <p:spPr bwMode="auto">
            <a:xfrm>
              <a:off x="4812788" y="4428954"/>
              <a:ext cx="149339" cy="171417"/>
            </a:xfrm>
            <a:custGeom>
              <a:avLst/>
              <a:gdLst>
                <a:gd name="T0" fmla="*/ 64 w 70"/>
                <a:gd name="T1" fmla="*/ 19 h 73"/>
                <a:gd name="T2" fmla="*/ 56 w 70"/>
                <a:gd name="T3" fmla="*/ 13 h 73"/>
                <a:gd name="T4" fmla="*/ 47 w 70"/>
                <a:gd name="T5" fmla="*/ 13 h 73"/>
                <a:gd name="T6" fmla="*/ 40 w 70"/>
                <a:gd name="T7" fmla="*/ 8 h 73"/>
                <a:gd name="T8" fmla="*/ 25 w 70"/>
                <a:gd name="T9" fmla="*/ 0 h 73"/>
                <a:gd name="T10" fmla="*/ 25 w 70"/>
                <a:gd name="T11" fmla="*/ 2 h 73"/>
                <a:gd name="T12" fmla="*/ 17 w 70"/>
                <a:gd name="T13" fmla="*/ 5 h 73"/>
                <a:gd name="T14" fmla="*/ 13 w 70"/>
                <a:gd name="T15" fmla="*/ 13 h 73"/>
                <a:gd name="T16" fmla="*/ 8 w 70"/>
                <a:gd name="T17" fmla="*/ 20 h 73"/>
                <a:gd name="T18" fmla="*/ 5 w 70"/>
                <a:gd name="T19" fmla="*/ 25 h 73"/>
                <a:gd name="T20" fmla="*/ 2 w 70"/>
                <a:gd name="T21" fmla="*/ 33 h 73"/>
                <a:gd name="T22" fmla="*/ 2 w 70"/>
                <a:gd name="T23" fmla="*/ 40 h 73"/>
                <a:gd name="T24" fmla="*/ 8 w 70"/>
                <a:gd name="T25" fmla="*/ 46 h 73"/>
                <a:gd name="T26" fmla="*/ 14 w 70"/>
                <a:gd name="T27" fmla="*/ 47 h 73"/>
                <a:gd name="T28" fmla="*/ 9 w 70"/>
                <a:gd name="T29" fmla="*/ 54 h 73"/>
                <a:gd name="T30" fmla="*/ 8 w 70"/>
                <a:gd name="T31" fmla="*/ 54 h 73"/>
                <a:gd name="T32" fmla="*/ 10 w 70"/>
                <a:gd name="T33" fmla="*/ 59 h 73"/>
                <a:gd name="T34" fmla="*/ 10 w 70"/>
                <a:gd name="T35" fmla="*/ 65 h 73"/>
                <a:gd name="T36" fmla="*/ 19 w 70"/>
                <a:gd name="T37" fmla="*/ 67 h 73"/>
                <a:gd name="T38" fmla="*/ 27 w 70"/>
                <a:gd name="T39" fmla="*/ 66 h 73"/>
                <a:gd name="T40" fmla="*/ 38 w 70"/>
                <a:gd name="T41" fmla="*/ 49 h 73"/>
                <a:gd name="T42" fmla="*/ 61 w 70"/>
                <a:gd name="T43" fmla="*/ 38 h 73"/>
                <a:gd name="T44" fmla="*/ 67 w 70"/>
                <a:gd name="T45" fmla="*/ 27 h 73"/>
                <a:gd name="T46" fmla="*/ 64 w 70"/>
                <a:gd name="T47" fmla="*/ 1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3">
                  <a:moveTo>
                    <a:pt x="64" y="19"/>
                  </a:moveTo>
                  <a:cubicBezTo>
                    <a:pt x="60" y="14"/>
                    <a:pt x="57" y="11"/>
                    <a:pt x="56" y="13"/>
                  </a:cubicBezTo>
                  <a:cubicBezTo>
                    <a:pt x="55" y="14"/>
                    <a:pt x="50" y="14"/>
                    <a:pt x="47" y="13"/>
                  </a:cubicBezTo>
                  <a:cubicBezTo>
                    <a:pt x="44" y="11"/>
                    <a:pt x="42" y="8"/>
                    <a:pt x="40" y="8"/>
                  </a:cubicBezTo>
                  <a:cubicBezTo>
                    <a:pt x="37" y="8"/>
                    <a:pt x="30" y="3"/>
                    <a:pt x="25" y="0"/>
                  </a:cubicBezTo>
                  <a:cubicBezTo>
                    <a:pt x="25" y="1"/>
                    <a:pt x="25" y="1"/>
                    <a:pt x="25" y="2"/>
                  </a:cubicBezTo>
                  <a:cubicBezTo>
                    <a:pt x="25" y="4"/>
                    <a:pt x="22" y="5"/>
                    <a:pt x="17" y="5"/>
                  </a:cubicBezTo>
                  <a:cubicBezTo>
                    <a:pt x="13" y="6"/>
                    <a:pt x="13" y="10"/>
                    <a:pt x="13" y="13"/>
                  </a:cubicBezTo>
                  <a:cubicBezTo>
                    <a:pt x="13" y="16"/>
                    <a:pt x="10" y="16"/>
                    <a:pt x="8" y="20"/>
                  </a:cubicBezTo>
                  <a:cubicBezTo>
                    <a:pt x="7" y="23"/>
                    <a:pt x="9" y="24"/>
                    <a:pt x="5" y="25"/>
                  </a:cubicBezTo>
                  <a:cubicBezTo>
                    <a:pt x="1" y="27"/>
                    <a:pt x="0" y="30"/>
                    <a:pt x="2" y="33"/>
                  </a:cubicBezTo>
                  <a:cubicBezTo>
                    <a:pt x="5" y="36"/>
                    <a:pt x="2" y="38"/>
                    <a:pt x="2" y="40"/>
                  </a:cubicBezTo>
                  <a:cubicBezTo>
                    <a:pt x="1" y="42"/>
                    <a:pt x="5" y="43"/>
                    <a:pt x="8" y="46"/>
                  </a:cubicBezTo>
                  <a:cubicBezTo>
                    <a:pt x="12" y="49"/>
                    <a:pt x="13" y="44"/>
                    <a:pt x="14" y="47"/>
                  </a:cubicBezTo>
                  <a:cubicBezTo>
                    <a:pt x="16" y="49"/>
                    <a:pt x="13" y="54"/>
                    <a:pt x="9" y="54"/>
                  </a:cubicBezTo>
                  <a:cubicBezTo>
                    <a:pt x="9" y="54"/>
                    <a:pt x="8" y="54"/>
                    <a:pt x="8" y="54"/>
                  </a:cubicBezTo>
                  <a:cubicBezTo>
                    <a:pt x="10" y="56"/>
                    <a:pt x="11" y="58"/>
                    <a:pt x="10" y="59"/>
                  </a:cubicBezTo>
                  <a:cubicBezTo>
                    <a:pt x="8" y="62"/>
                    <a:pt x="7" y="62"/>
                    <a:pt x="10" y="65"/>
                  </a:cubicBezTo>
                  <a:cubicBezTo>
                    <a:pt x="14" y="68"/>
                    <a:pt x="16" y="63"/>
                    <a:pt x="19" y="67"/>
                  </a:cubicBezTo>
                  <a:cubicBezTo>
                    <a:pt x="22" y="71"/>
                    <a:pt x="25" y="73"/>
                    <a:pt x="27" y="66"/>
                  </a:cubicBezTo>
                  <a:cubicBezTo>
                    <a:pt x="30" y="60"/>
                    <a:pt x="33" y="51"/>
                    <a:pt x="38" y="49"/>
                  </a:cubicBezTo>
                  <a:cubicBezTo>
                    <a:pt x="43" y="48"/>
                    <a:pt x="54" y="46"/>
                    <a:pt x="61" y="38"/>
                  </a:cubicBezTo>
                  <a:cubicBezTo>
                    <a:pt x="67" y="30"/>
                    <a:pt x="64" y="29"/>
                    <a:pt x="67" y="27"/>
                  </a:cubicBezTo>
                  <a:cubicBezTo>
                    <a:pt x="70" y="25"/>
                    <a:pt x="68" y="23"/>
                    <a:pt x="6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9" name="Freeform 123"/>
            <p:cNvSpPr>
              <a:spLocks noEditPoints="1"/>
            </p:cNvSpPr>
            <p:nvPr userDrawn="1"/>
          </p:nvSpPr>
          <p:spPr bwMode="auto">
            <a:xfrm>
              <a:off x="5025888" y="1573213"/>
              <a:ext cx="1530298" cy="1154333"/>
            </a:xfrm>
            <a:custGeom>
              <a:avLst/>
              <a:gdLst>
                <a:gd name="T0" fmla="*/ 626 w 714"/>
                <a:gd name="T1" fmla="*/ 58 h 495"/>
                <a:gd name="T2" fmla="*/ 574 w 714"/>
                <a:gd name="T3" fmla="*/ 80 h 495"/>
                <a:gd name="T4" fmla="*/ 571 w 714"/>
                <a:gd name="T5" fmla="*/ 50 h 495"/>
                <a:gd name="T6" fmla="*/ 511 w 714"/>
                <a:gd name="T7" fmla="*/ 46 h 495"/>
                <a:gd name="T8" fmla="*/ 570 w 714"/>
                <a:gd name="T9" fmla="*/ 37 h 495"/>
                <a:gd name="T10" fmla="*/ 565 w 714"/>
                <a:gd name="T11" fmla="*/ 17 h 495"/>
                <a:gd name="T12" fmla="*/ 482 w 714"/>
                <a:gd name="T13" fmla="*/ 1 h 495"/>
                <a:gd name="T14" fmla="*/ 406 w 714"/>
                <a:gd name="T15" fmla="*/ 10 h 495"/>
                <a:gd name="T16" fmla="*/ 348 w 714"/>
                <a:gd name="T17" fmla="*/ 11 h 495"/>
                <a:gd name="T18" fmla="*/ 300 w 714"/>
                <a:gd name="T19" fmla="*/ 31 h 495"/>
                <a:gd name="T20" fmla="*/ 289 w 714"/>
                <a:gd name="T21" fmla="*/ 36 h 495"/>
                <a:gd name="T22" fmla="*/ 255 w 714"/>
                <a:gd name="T23" fmla="*/ 46 h 495"/>
                <a:gd name="T24" fmla="*/ 223 w 714"/>
                <a:gd name="T25" fmla="*/ 56 h 495"/>
                <a:gd name="T26" fmla="*/ 167 w 714"/>
                <a:gd name="T27" fmla="*/ 46 h 495"/>
                <a:gd name="T28" fmla="*/ 137 w 714"/>
                <a:gd name="T29" fmla="*/ 68 h 495"/>
                <a:gd name="T30" fmla="*/ 91 w 714"/>
                <a:gd name="T31" fmla="*/ 95 h 495"/>
                <a:gd name="T32" fmla="*/ 0 w 714"/>
                <a:gd name="T33" fmla="*/ 137 h 495"/>
                <a:gd name="T34" fmla="*/ 58 w 714"/>
                <a:gd name="T35" fmla="*/ 152 h 495"/>
                <a:gd name="T36" fmla="*/ 16 w 714"/>
                <a:gd name="T37" fmla="*/ 166 h 495"/>
                <a:gd name="T38" fmla="*/ 51 w 714"/>
                <a:gd name="T39" fmla="*/ 187 h 495"/>
                <a:gd name="T40" fmla="*/ 98 w 714"/>
                <a:gd name="T41" fmla="*/ 185 h 495"/>
                <a:gd name="T42" fmla="*/ 168 w 714"/>
                <a:gd name="T43" fmla="*/ 203 h 495"/>
                <a:gd name="T44" fmla="*/ 203 w 714"/>
                <a:gd name="T45" fmla="*/ 246 h 495"/>
                <a:gd name="T46" fmla="*/ 209 w 714"/>
                <a:gd name="T47" fmla="*/ 286 h 495"/>
                <a:gd name="T48" fmla="*/ 253 w 714"/>
                <a:gd name="T49" fmla="*/ 299 h 495"/>
                <a:gd name="T50" fmla="*/ 248 w 714"/>
                <a:gd name="T51" fmla="*/ 315 h 495"/>
                <a:gd name="T52" fmla="*/ 241 w 714"/>
                <a:gd name="T53" fmla="*/ 342 h 495"/>
                <a:gd name="T54" fmla="*/ 234 w 714"/>
                <a:gd name="T55" fmla="*/ 375 h 495"/>
                <a:gd name="T56" fmla="*/ 243 w 714"/>
                <a:gd name="T57" fmla="*/ 419 h 495"/>
                <a:gd name="T58" fmla="*/ 265 w 714"/>
                <a:gd name="T59" fmla="*/ 445 h 495"/>
                <a:gd name="T60" fmla="*/ 296 w 714"/>
                <a:gd name="T61" fmla="*/ 478 h 495"/>
                <a:gd name="T62" fmla="*/ 342 w 714"/>
                <a:gd name="T63" fmla="*/ 494 h 495"/>
                <a:gd name="T64" fmla="*/ 355 w 714"/>
                <a:gd name="T65" fmla="*/ 452 h 495"/>
                <a:gd name="T66" fmla="*/ 375 w 714"/>
                <a:gd name="T67" fmla="*/ 431 h 495"/>
                <a:gd name="T68" fmla="*/ 377 w 714"/>
                <a:gd name="T69" fmla="*/ 410 h 495"/>
                <a:gd name="T70" fmla="*/ 397 w 714"/>
                <a:gd name="T71" fmla="*/ 397 h 495"/>
                <a:gd name="T72" fmla="*/ 415 w 714"/>
                <a:gd name="T73" fmla="*/ 393 h 495"/>
                <a:gd name="T74" fmla="*/ 477 w 714"/>
                <a:gd name="T75" fmla="*/ 355 h 495"/>
                <a:gd name="T76" fmla="*/ 516 w 714"/>
                <a:gd name="T77" fmla="*/ 344 h 495"/>
                <a:gd name="T78" fmla="*/ 596 w 714"/>
                <a:gd name="T79" fmla="*/ 313 h 495"/>
                <a:gd name="T80" fmla="*/ 553 w 714"/>
                <a:gd name="T81" fmla="*/ 304 h 495"/>
                <a:gd name="T82" fmla="*/ 597 w 714"/>
                <a:gd name="T83" fmla="*/ 306 h 495"/>
                <a:gd name="T84" fmla="*/ 588 w 714"/>
                <a:gd name="T85" fmla="*/ 269 h 495"/>
                <a:gd name="T86" fmla="*/ 566 w 714"/>
                <a:gd name="T87" fmla="*/ 251 h 495"/>
                <a:gd name="T88" fmla="*/ 616 w 714"/>
                <a:gd name="T89" fmla="*/ 244 h 495"/>
                <a:gd name="T90" fmla="*/ 629 w 714"/>
                <a:gd name="T91" fmla="*/ 221 h 495"/>
                <a:gd name="T92" fmla="*/ 623 w 714"/>
                <a:gd name="T93" fmla="*/ 186 h 495"/>
                <a:gd name="T94" fmla="*/ 609 w 714"/>
                <a:gd name="T95" fmla="*/ 171 h 495"/>
                <a:gd name="T96" fmla="*/ 615 w 714"/>
                <a:gd name="T97" fmla="*/ 156 h 495"/>
                <a:gd name="T98" fmla="*/ 598 w 714"/>
                <a:gd name="T99" fmla="*/ 148 h 495"/>
                <a:gd name="T100" fmla="*/ 645 w 714"/>
                <a:gd name="T101" fmla="*/ 103 h 495"/>
                <a:gd name="T102" fmla="*/ 634 w 714"/>
                <a:gd name="T103" fmla="*/ 91 h 495"/>
                <a:gd name="T104" fmla="*/ 647 w 714"/>
                <a:gd name="T105" fmla="*/ 79 h 495"/>
                <a:gd name="T106" fmla="*/ 714 w 714"/>
                <a:gd name="T107" fmla="*/ 57 h 495"/>
                <a:gd name="T108" fmla="*/ 235 w 714"/>
                <a:gd name="T109" fmla="*/ 316 h 495"/>
                <a:gd name="T110" fmla="*/ 223 w 714"/>
                <a:gd name="T111" fmla="*/ 32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4" h="495">
                  <a:moveTo>
                    <a:pt x="674" y="46"/>
                  </a:moveTo>
                  <a:cubicBezTo>
                    <a:pt x="661" y="46"/>
                    <a:pt x="651" y="48"/>
                    <a:pt x="650" y="56"/>
                  </a:cubicBezTo>
                  <a:cubicBezTo>
                    <a:pt x="649" y="65"/>
                    <a:pt x="633" y="55"/>
                    <a:pt x="626" y="58"/>
                  </a:cubicBezTo>
                  <a:cubicBezTo>
                    <a:pt x="619" y="60"/>
                    <a:pt x="623" y="51"/>
                    <a:pt x="616" y="54"/>
                  </a:cubicBezTo>
                  <a:cubicBezTo>
                    <a:pt x="609" y="57"/>
                    <a:pt x="602" y="65"/>
                    <a:pt x="593" y="68"/>
                  </a:cubicBezTo>
                  <a:cubicBezTo>
                    <a:pt x="585" y="71"/>
                    <a:pt x="579" y="79"/>
                    <a:pt x="574" y="80"/>
                  </a:cubicBezTo>
                  <a:cubicBezTo>
                    <a:pt x="568" y="81"/>
                    <a:pt x="585" y="65"/>
                    <a:pt x="593" y="58"/>
                  </a:cubicBezTo>
                  <a:cubicBezTo>
                    <a:pt x="601" y="50"/>
                    <a:pt x="597" y="41"/>
                    <a:pt x="586" y="42"/>
                  </a:cubicBezTo>
                  <a:cubicBezTo>
                    <a:pt x="575" y="43"/>
                    <a:pt x="577" y="49"/>
                    <a:pt x="571" y="50"/>
                  </a:cubicBezTo>
                  <a:cubicBezTo>
                    <a:pt x="565" y="52"/>
                    <a:pt x="535" y="66"/>
                    <a:pt x="534" y="61"/>
                  </a:cubicBezTo>
                  <a:cubicBezTo>
                    <a:pt x="532" y="57"/>
                    <a:pt x="558" y="50"/>
                    <a:pt x="558" y="47"/>
                  </a:cubicBezTo>
                  <a:cubicBezTo>
                    <a:pt x="557" y="44"/>
                    <a:pt x="525" y="44"/>
                    <a:pt x="511" y="46"/>
                  </a:cubicBezTo>
                  <a:cubicBezTo>
                    <a:pt x="496" y="48"/>
                    <a:pt x="471" y="56"/>
                    <a:pt x="470" y="52"/>
                  </a:cubicBezTo>
                  <a:cubicBezTo>
                    <a:pt x="470" y="48"/>
                    <a:pt x="500" y="43"/>
                    <a:pt x="515" y="41"/>
                  </a:cubicBezTo>
                  <a:cubicBezTo>
                    <a:pt x="531" y="39"/>
                    <a:pt x="558" y="42"/>
                    <a:pt x="570" y="37"/>
                  </a:cubicBezTo>
                  <a:cubicBezTo>
                    <a:pt x="582" y="33"/>
                    <a:pt x="599" y="33"/>
                    <a:pt x="602" y="29"/>
                  </a:cubicBezTo>
                  <a:cubicBezTo>
                    <a:pt x="605" y="26"/>
                    <a:pt x="589" y="21"/>
                    <a:pt x="580" y="21"/>
                  </a:cubicBezTo>
                  <a:cubicBezTo>
                    <a:pt x="572" y="21"/>
                    <a:pt x="564" y="20"/>
                    <a:pt x="565" y="17"/>
                  </a:cubicBezTo>
                  <a:cubicBezTo>
                    <a:pt x="565" y="13"/>
                    <a:pt x="552" y="12"/>
                    <a:pt x="551" y="9"/>
                  </a:cubicBezTo>
                  <a:cubicBezTo>
                    <a:pt x="549" y="6"/>
                    <a:pt x="523" y="8"/>
                    <a:pt x="518" y="5"/>
                  </a:cubicBezTo>
                  <a:cubicBezTo>
                    <a:pt x="512" y="2"/>
                    <a:pt x="496" y="0"/>
                    <a:pt x="482" y="1"/>
                  </a:cubicBezTo>
                  <a:cubicBezTo>
                    <a:pt x="468" y="2"/>
                    <a:pt x="440" y="2"/>
                    <a:pt x="434" y="3"/>
                  </a:cubicBezTo>
                  <a:cubicBezTo>
                    <a:pt x="427" y="3"/>
                    <a:pt x="423" y="5"/>
                    <a:pt x="417" y="5"/>
                  </a:cubicBezTo>
                  <a:cubicBezTo>
                    <a:pt x="411" y="5"/>
                    <a:pt x="402" y="7"/>
                    <a:pt x="406" y="10"/>
                  </a:cubicBezTo>
                  <a:cubicBezTo>
                    <a:pt x="412" y="17"/>
                    <a:pt x="396" y="19"/>
                    <a:pt x="397" y="14"/>
                  </a:cubicBezTo>
                  <a:cubicBezTo>
                    <a:pt x="398" y="10"/>
                    <a:pt x="384" y="7"/>
                    <a:pt x="380" y="11"/>
                  </a:cubicBezTo>
                  <a:cubicBezTo>
                    <a:pt x="374" y="15"/>
                    <a:pt x="351" y="7"/>
                    <a:pt x="348" y="11"/>
                  </a:cubicBezTo>
                  <a:cubicBezTo>
                    <a:pt x="344" y="15"/>
                    <a:pt x="317" y="14"/>
                    <a:pt x="309" y="15"/>
                  </a:cubicBezTo>
                  <a:cubicBezTo>
                    <a:pt x="301" y="16"/>
                    <a:pt x="322" y="22"/>
                    <a:pt x="321" y="25"/>
                  </a:cubicBezTo>
                  <a:cubicBezTo>
                    <a:pt x="320" y="28"/>
                    <a:pt x="295" y="25"/>
                    <a:pt x="300" y="31"/>
                  </a:cubicBezTo>
                  <a:cubicBezTo>
                    <a:pt x="305" y="36"/>
                    <a:pt x="322" y="41"/>
                    <a:pt x="330" y="48"/>
                  </a:cubicBezTo>
                  <a:cubicBezTo>
                    <a:pt x="338" y="55"/>
                    <a:pt x="324" y="51"/>
                    <a:pt x="315" y="45"/>
                  </a:cubicBezTo>
                  <a:cubicBezTo>
                    <a:pt x="306" y="40"/>
                    <a:pt x="294" y="42"/>
                    <a:pt x="289" y="36"/>
                  </a:cubicBezTo>
                  <a:cubicBezTo>
                    <a:pt x="283" y="31"/>
                    <a:pt x="263" y="27"/>
                    <a:pt x="257" y="30"/>
                  </a:cubicBezTo>
                  <a:cubicBezTo>
                    <a:pt x="251" y="34"/>
                    <a:pt x="272" y="41"/>
                    <a:pt x="272" y="45"/>
                  </a:cubicBezTo>
                  <a:cubicBezTo>
                    <a:pt x="272" y="49"/>
                    <a:pt x="258" y="44"/>
                    <a:pt x="255" y="46"/>
                  </a:cubicBezTo>
                  <a:cubicBezTo>
                    <a:pt x="253" y="47"/>
                    <a:pt x="241" y="35"/>
                    <a:pt x="234" y="35"/>
                  </a:cubicBezTo>
                  <a:cubicBezTo>
                    <a:pt x="227" y="35"/>
                    <a:pt x="233" y="41"/>
                    <a:pt x="233" y="49"/>
                  </a:cubicBezTo>
                  <a:cubicBezTo>
                    <a:pt x="233" y="57"/>
                    <a:pt x="220" y="61"/>
                    <a:pt x="223" y="56"/>
                  </a:cubicBezTo>
                  <a:cubicBezTo>
                    <a:pt x="227" y="50"/>
                    <a:pt x="224" y="36"/>
                    <a:pt x="217" y="34"/>
                  </a:cubicBezTo>
                  <a:cubicBezTo>
                    <a:pt x="210" y="31"/>
                    <a:pt x="191" y="39"/>
                    <a:pt x="182" y="39"/>
                  </a:cubicBezTo>
                  <a:cubicBezTo>
                    <a:pt x="172" y="39"/>
                    <a:pt x="159" y="42"/>
                    <a:pt x="167" y="46"/>
                  </a:cubicBezTo>
                  <a:cubicBezTo>
                    <a:pt x="176" y="50"/>
                    <a:pt x="167" y="53"/>
                    <a:pt x="160" y="48"/>
                  </a:cubicBezTo>
                  <a:cubicBezTo>
                    <a:pt x="153" y="43"/>
                    <a:pt x="129" y="48"/>
                    <a:pt x="134" y="51"/>
                  </a:cubicBezTo>
                  <a:cubicBezTo>
                    <a:pt x="139" y="55"/>
                    <a:pt x="140" y="64"/>
                    <a:pt x="137" y="68"/>
                  </a:cubicBezTo>
                  <a:cubicBezTo>
                    <a:pt x="134" y="72"/>
                    <a:pt x="124" y="64"/>
                    <a:pt x="115" y="65"/>
                  </a:cubicBezTo>
                  <a:cubicBezTo>
                    <a:pt x="105" y="65"/>
                    <a:pt x="59" y="86"/>
                    <a:pt x="62" y="91"/>
                  </a:cubicBezTo>
                  <a:cubicBezTo>
                    <a:pt x="65" y="97"/>
                    <a:pt x="84" y="92"/>
                    <a:pt x="91" y="95"/>
                  </a:cubicBezTo>
                  <a:cubicBezTo>
                    <a:pt x="97" y="98"/>
                    <a:pt x="89" y="110"/>
                    <a:pt x="81" y="115"/>
                  </a:cubicBezTo>
                  <a:cubicBezTo>
                    <a:pt x="73" y="120"/>
                    <a:pt x="45" y="115"/>
                    <a:pt x="44" y="121"/>
                  </a:cubicBezTo>
                  <a:cubicBezTo>
                    <a:pt x="44" y="127"/>
                    <a:pt x="0" y="128"/>
                    <a:pt x="0" y="137"/>
                  </a:cubicBezTo>
                  <a:cubicBezTo>
                    <a:pt x="0" y="141"/>
                    <a:pt x="2" y="144"/>
                    <a:pt x="7" y="145"/>
                  </a:cubicBezTo>
                  <a:cubicBezTo>
                    <a:pt x="13" y="146"/>
                    <a:pt x="21" y="144"/>
                    <a:pt x="26" y="150"/>
                  </a:cubicBezTo>
                  <a:cubicBezTo>
                    <a:pt x="32" y="156"/>
                    <a:pt x="47" y="156"/>
                    <a:pt x="58" y="152"/>
                  </a:cubicBezTo>
                  <a:cubicBezTo>
                    <a:pt x="69" y="149"/>
                    <a:pt x="76" y="153"/>
                    <a:pt x="76" y="159"/>
                  </a:cubicBezTo>
                  <a:cubicBezTo>
                    <a:pt x="76" y="165"/>
                    <a:pt x="52" y="157"/>
                    <a:pt x="45" y="161"/>
                  </a:cubicBezTo>
                  <a:cubicBezTo>
                    <a:pt x="38" y="165"/>
                    <a:pt x="15" y="161"/>
                    <a:pt x="16" y="166"/>
                  </a:cubicBezTo>
                  <a:cubicBezTo>
                    <a:pt x="17" y="170"/>
                    <a:pt x="28" y="169"/>
                    <a:pt x="37" y="171"/>
                  </a:cubicBezTo>
                  <a:cubicBezTo>
                    <a:pt x="46" y="173"/>
                    <a:pt x="38" y="176"/>
                    <a:pt x="38" y="180"/>
                  </a:cubicBezTo>
                  <a:cubicBezTo>
                    <a:pt x="37" y="183"/>
                    <a:pt x="42" y="182"/>
                    <a:pt x="51" y="187"/>
                  </a:cubicBezTo>
                  <a:cubicBezTo>
                    <a:pt x="60" y="191"/>
                    <a:pt x="75" y="193"/>
                    <a:pt x="70" y="189"/>
                  </a:cubicBezTo>
                  <a:cubicBezTo>
                    <a:pt x="65" y="184"/>
                    <a:pt x="80" y="184"/>
                    <a:pt x="82" y="187"/>
                  </a:cubicBezTo>
                  <a:cubicBezTo>
                    <a:pt x="84" y="190"/>
                    <a:pt x="91" y="183"/>
                    <a:pt x="98" y="185"/>
                  </a:cubicBezTo>
                  <a:cubicBezTo>
                    <a:pt x="104" y="186"/>
                    <a:pt x="106" y="179"/>
                    <a:pt x="112" y="182"/>
                  </a:cubicBezTo>
                  <a:cubicBezTo>
                    <a:pt x="117" y="185"/>
                    <a:pt x="141" y="187"/>
                    <a:pt x="149" y="191"/>
                  </a:cubicBezTo>
                  <a:cubicBezTo>
                    <a:pt x="157" y="196"/>
                    <a:pt x="169" y="197"/>
                    <a:pt x="168" y="203"/>
                  </a:cubicBezTo>
                  <a:cubicBezTo>
                    <a:pt x="167" y="209"/>
                    <a:pt x="175" y="213"/>
                    <a:pt x="184" y="217"/>
                  </a:cubicBezTo>
                  <a:cubicBezTo>
                    <a:pt x="193" y="221"/>
                    <a:pt x="195" y="229"/>
                    <a:pt x="195" y="235"/>
                  </a:cubicBezTo>
                  <a:cubicBezTo>
                    <a:pt x="194" y="240"/>
                    <a:pt x="205" y="244"/>
                    <a:pt x="203" y="246"/>
                  </a:cubicBezTo>
                  <a:cubicBezTo>
                    <a:pt x="201" y="249"/>
                    <a:pt x="203" y="252"/>
                    <a:pt x="209" y="258"/>
                  </a:cubicBezTo>
                  <a:cubicBezTo>
                    <a:pt x="215" y="263"/>
                    <a:pt x="199" y="267"/>
                    <a:pt x="203" y="271"/>
                  </a:cubicBezTo>
                  <a:cubicBezTo>
                    <a:pt x="207" y="275"/>
                    <a:pt x="197" y="284"/>
                    <a:pt x="209" y="286"/>
                  </a:cubicBezTo>
                  <a:cubicBezTo>
                    <a:pt x="220" y="287"/>
                    <a:pt x="218" y="279"/>
                    <a:pt x="226" y="279"/>
                  </a:cubicBezTo>
                  <a:cubicBezTo>
                    <a:pt x="234" y="279"/>
                    <a:pt x="226" y="285"/>
                    <a:pt x="230" y="290"/>
                  </a:cubicBezTo>
                  <a:cubicBezTo>
                    <a:pt x="235" y="294"/>
                    <a:pt x="244" y="293"/>
                    <a:pt x="253" y="299"/>
                  </a:cubicBezTo>
                  <a:cubicBezTo>
                    <a:pt x="261" y="306"/>
                    <a:pt x="256" y="309"/>
                    <a:pt x="248" y="304"/>
                  </a:cubicBezTo>
                  <a:cubicBezTo>
                    <a:pt x="240" y="298"/>
                    <a:pt x="217" y="300"/>
                    <a:pt x="217" y="302"/>
                  </a:cubicBezTo>
                  <a:cubicBezTo>
                    <a:pt x="217" y="304"/>
                    <a:pt x="242" y="317"/>
                    <a:pt x="248" y="315"/>
                  </a:cubicBezTo>
                  <a:cubicBezTo>
                    <a:pt x="254" y="313"/>
                    <a:pt x="262" y="323"/>
                    <a:pt x="259" y="326"/>
                  </a:cubicBezTo>
                  <a:cubicBezTo>
                    <a:pt x="255" y="329"/>
                    <a:pt x="257" y="337"/>
                    <a:pt x="256" y="341"/>
                  </a:cubicBezTo>
                  <a:cubicBezTo>
                    <a:pt x="255" y="345"/>
                    <a:pt x="247" y="341"/>
                    <a:pt x="241" y="342"/>
                  </a:cubicBezTo>
                  <a:cubicBezTo>
                    <a:pt x="236" y="343"/>
                    <a:pt x="232" y="344"/>
                    <a:pt x="232" y="350"/>
                  </a:cubicBezTo>
                  <a:cubicBezTo>
                    <a:pt x="232" y="355"/>
                    <a:pt x="223" y="359"/>
                    <a:pt x="222" y="366"/>
                  </a:cubicBezTo>
                  <a:cubicBezTo>
                    <a:pt x="221" y="372"/>
                    <a:pt x="229" y="372"/>
                    <a:pt x="234" y="375"/>
                  </a:cubicBezTo>
                  <a:cubicBezTo>
                    <a:pt x="238" y="378"/>
                    <a:pt x="225" y="380"/>
                    <a:pt x="225" y="384"/>
                  </a:cubicBezTo>
                  <a:cubicBezTo>
                    <a:pt x="224" y="389"/>
                    <a:pt x="236" y="398"/>
                    <a:pt x="241" y="400"/>
                  </a:cubicBezTo>
                  <a:cubicBezTo>
                    <a:pt x="245" y="402"/>
                    <a:pt x="241" y="413"/>
                    <a:pt x="243" y="419"/>
                  </a:cubicBezTo>
                  <a:cubicBezTo>
                    <a:pt x="245" y="424"/>
                    <a:pt x="251" y="417"/>
                    <a:pt x="250" y="424"/>
                  </a:cubicBezTo>
                  <a:cubicBezTo>
                    <a:pt x="249" y="431"/>
                    <a:pt x="255" y="431"/>
                    <a:pt x="256" y="435"/>
                  </a:cubicBezTo>
                  <a:cubicBezTo>
                    <a:pt x="256" y="439"/>
                    <a:pt x="267" y="439"/>
                    <a:pt x="265" y="445"/>
                  </a:cubicBezTo>
                  <a:cubicBezTo>
                    <a:pt x="263" y="450"/>
                    <a:pt x="268" y="454"/>
                    <a:pt x="270" y="458"/>
                  </a:cubicBezTo>
                  <a:cubicBezTo>
                    <a:pt x="273" y="461"/>
                    <a:pt x="282" y="466"/>
                    <a:pt x="283" y="470"/>
                  </a:cubicBezTo>
                  <a:cubicBezTo>
                    <a:pt x="285" y="475"/>
                    <a:pt x="290" y="480"/>
                    <a:pt x="296" y="478"/>
                  </a:cubicBezTo>
                  <a:cubicBezTo>
                    <a:pt x="303" y="477"/>
                    <a:pt x="303" y="482"/>
                    <a:pt x="308" y="482"/>
                  </a:cubicBezTo>
                  <a:cubicBezTo>
                    <a:pt x="313" y="481"/>
                    <a:pt x="320" y="484"/>
                    <a:pt x="322" y="487"/>
                  </a:cubicBezTo>
                  <a:cubicBezTo>
                    <a:pt x="323" y="491"/>
                    <a:pt x="338" y="494"/>
                    <a:pt x="342" y="494"/>
                  </a:cubicBezTo>
                  <a:cubicBezTo>
                    <a:pt x="346" y="495"/>
                    <a:pt x="347" y="488"/>
                    <a:pt x="351" y="486"/>
                  </a:cubicBezTo>
                  <a:cubicBezTo>
                    <a:pt x="354" y="484"/>
                    <a:pt x="353" y="470"/>
                    <a:pt x="356" y="469"/>
                  </a:cubicBezTo>
                  <a:cubicBezTo>
                    <a:pt x="360" y="468"/>
                    <a:pt x="359" y="453"/>
                    <a:pt x="355" y="452"/>
                  </a:cubicBezTo>
                  <a:cubicBezTo>
                    <a:pt x="352" y="451"/>
                    <a:pt x="353" y="446"/>
                    <a:pt x="361" y="447"/>
                  </a:cubicBezTo>
                  <a:cubicBezTo>
                    <a:pt x="369" y="448"/>
                    <a:pt x="366" y="440"/>
                    <a:pt x="370" y="439"/>
                  </a:cubicBezTo>
                  <a:cubicBezTo>
                    <a:pt x="374" y="438"/>
                    <a:pt x="372" y="432"/>
                    <a:pt x="375" y="431"/>
                  </a:cubicBezTo>
                  <a:cubicBezTo>
                    <a:pt x="378" y="430"/>
                    <a:pt x="377" y="426"/>
                    <a:pt x="375" y="423"/>
                  </a:cubicBezTo>
                  <a:cubicBezTo>
                    <a:pt x="373" y="421"/>
                    <a:pt x="376" y="419"/>
                    <a:pt x="380" y="418"/>
                  </a:cubicBezTo>
                  <a:cubicBezTo>
                    <a:pt x="384" y="418"/>
                    <a:pt x="383" y="412"/>
                    <a:pt x="377" y="410"/>
                  </a:cubicBezTo>
                  <a:cubicBezTo>
                    <a:pt x="372" y="408"/>
                    <a:pt x="374" y="403"/>
                    <a:pt x="379" y="406"/>
                  </a:cubicBezTo>
                  <a:cubicBezTo>
                    <a:pt x="385" y="410"/>
                    <a:pt x="389" y="407"/>
                    <a:pt x="386" y="403"/>
                  </a:cubicBezTo>
                  <a:cubicBezTo>
                    <a:pt x="383" y="399"/>
                    <a:pt x="390" y="398"/>
                    <a:pt x="397" y="397"/>
                  </a:cubicBezTo>
                  <a:cubicBezTo>
                    <a:pt x="404" y="396"/>
                    <a:pt x="408" y="393"/>
                    <a:pt x="406" y="388"/>
                  </a:cubicBezTo>
                  <a:cubicBezTo>
                    <a:pt x="405" y="383"/>
                    <a:pt x="415" y="383"/>
                    <a:pt x="412" y="387"/>
                  </a:cubicBezTo>
                  <a:cubicBezTo>
                    <a:pt x="410" y="392"/>
                    <a:pt x="411" y="396"/>
                    <a:pt x="415" y="393"/>
                  </a:cubicBezTo>
                  <a:cubicBezTo>
                    <a:pt x="418" y="390"/>
                    <a:pt x="425" y="392"/>
                    <a:pt x="436" y="389"/>
                  </a:cubicBezTo>
                  <a:cubicBezTo>
                    <a:pt x="448" y="386"/>
                    <a:pt x="459" y="377"/>
                    <a:pt x="462" y="368"/>
                  </a:cubicBezTo>
                  <a:cubicBezTo>
                    <a:pt x="465" y="360"/>
                    <a:pt x="478" y="360"/>
                    <a:pt x="477" y="355"/>
                  </a:cubicBezTo>
                  <a:cubicBezTo>
                    <a:pt x="475" y="349"/>
                    <a:pt x="479" y="347"/>
                    <a:pt x="488" y="351"/>
                  </a:cubicBezTo>
                  <a:cubicBezTo>
                    <a:pt x="496" y="354"/>
                    <a:pt x="489" y="348"/>
                    <a:pt x="499" y="348"/>
                  </a:cubicBezTo>
                  <a:cubicBezTo>
                    <a:pt x="509" y="348"/>
                    <a:pt x="507" y="345"/>
                    <a:pt x="516" y="344"/>
                  </a:cubicBezTo>
                  <a:cubicBezTo>
                    <a:pt x="526" y="344"/>
                    <a:pt x="550" y="340"/>
                    <a:pt x="558" y="334"/>
                  </a:cubicBezTo>
                  <a:cubicBezTo>
                    <a:pt x="566" y="328"/>
                    <a:pt x="584" y="322"/>
                    <a:pt x="591" y="318"/>
                  </a:cubicBezTo>
                  <a:cubicBezTo>
                    <a:pt x="598" y="314"/>
                    <a:pt x="600" y="310"/>
                    <a:pt x="596" y="313"/>
                  </a:cubicBezTo>
                  <a:cubicBezTo>
                    <a:pt x="591" y="315"/>
                    <a:pt x="582" y="315"/>
                    <a:pt x="575" y="314"/>
                  </a:cubicBezTo>
                  <a:cubicBezTo>
                    <a:pt x="568" y="312"/>
                    <a:pt x="557" y="306"/>
                    <a:pt x="549" y="311"/>
                  </a:cubicBezTo>
                  <a:cubicBezTo>
                    <a:pt x="541" y="315"/>
                    <a:pt x="546" y="305"/>
                    <a:pt x="553" y="304"/>
                  </a:cubicBezTo>
                  <a:cubicBezTo>
                    <a:pt x="559" y="303"/>
                    <a:pt x="556" y="300"/>
                    <a:pt x="555" y="293"/>
                  </a:cubicBezTo>
                  <a:cubicBezTo>
                    <a:pt x="553" y="287"/>
                    <a:pt x="566" y="291"/>
                    <a:pt x="571" y="298"/>
                  </a:cubicBezTo>
                  <a:cubicBezTo>
                    <a:pt x="577" y="306"/>
                    <a:pt x="587" y="309"/>
                    <a:pt x="597" y="306"/>
                  </a:cubicBezTo>
                  <a:cubicBezTo>
                    <a:pt x="606" y="304"/>
                    <a:pt x="597" y="297"/>
                    <a:pt x="601" y="292"/>
                  </a:cubicBezTo>
                  <a:cubicBezTo>
                    <a:pt x="605" y="287"/>
                    <a:pt x="572" y="272"/>
                    <a:pt x="570" y="267"/>
                  </a:cubicBezTo>
                  <a:cubicBezTo>
                    <a:pt x="569" y="262"/>
                    <a:pt x="579" y="266"/>
                    <a:pt x="588" y="269"/>
                  </a:cubicBezTo>
                  <a:cubicBezTo>
                    <a:pt x="597" y="273"/>
                    <a:pt x="599" y="262"/>
                    <a:pt x="599" y="258"/>
                  </a:cubicBezTo>
                  <a:cubicBezTo>
                    <a:pt x="599" y="253"/>
                    <a:pt x="579" y="253"/>
                    <a:pt x="571" y="258"/>
                  </a:cubicBezTo>
                  <a:cubicBezTo>
                    <a:pt x="562" y="262"/>
                    <a:pt x="554" y="252"/>
                    <a:pt x="566" y="251"/>
                  </a:cubicBezTo>
                  <a:cubicBezTo>
                    <a:pt x="577" y="249"/>
                    <a:pt x="567" y="245"/>
                    <a:pt x="570" y="242"/>
                  </a:cubicBezTo>
                  <a:cubicBezTo>
                    <a:pt x="574" y="238"/>
                    <a:pt x="588" y="251"/>
                    <a:pt x="596" y="249"/>
                  </a:cubicBezTo>
                  <a:cubicBezTo>
                    <a:pt x="604" y="246"/>
                    <a:pt x="609" y="249"/>
                    <a:pt x="616" y="244"/>
                  </a:cubicBezTo>
                  <a:cubicBezTo>
                    <a:pt x="622" y="239"/>
                    <a:pt x="604" y="235"/>
                    <a:pt x="600" y="231"/>
                  </a:cubicBezTo>
                  <a:cubicBezTo>
                    <a:pt x="596" y="227"/>
                    <a:pt x="619" y="228"/>
                    <a:pt x="626" y="228"/>
                  </a:cubicBezTo>
                  <a:cubicBezTo>
                    <a:pt x="633" y="229"/>
                    <a:pt x="635" y="219"/>
                    <a:pt x="629" y="221"/>
                  </a:cubicBezTo>
                  <a:cubicBezTo>
                    <a:pt x="624" y="223"/>
                    <a:pt x="604" y="215"/>
                    <a:pt x="608" y="209"/>
                  </a:cubicBezTo>
                  <a:cubicBezTo>
                    <a:pt x="612" y="203"/>
                    <a:pt x="620" y="210"/>
                    <a:pt x="628" y="206"/>
                  </a:cubicBezTo>
                  <a:cubicBezTo>
                    <a:pt x="637" y="202"/>
                    <a:pt x="629" y="186"/>
                    <a:pt x="623" y="186"/>
                  </a:cubicBezTo>
                  <a:cubicBezTo>
                    <a:pt x="617" y="186"/>
                    <a:pt x="602" y="184"/>
                    <a:pt x="602" y="181"/>
                  </a:cubicBezTo>
                  <a:cubicBezTo>
                    <a:pt x="602" y="178"/>
                    <a:pt x="590" y="176"/>
                    <a:pt x="594" y="173"/>
                  </a:cubicBezTo>
                  <a:cubicBezTo>
                    <a:pt x="597" y="170"/>
                    <a:pt x="602" y="176"/>
                    <a:pt x="609" y="171"/>
                  </a:cubicBezTo>
                  <a:cubicBezTo>
                    <a:pt x="617" y="166"/>
                    <a:pt x="634" y="172"/>
                    <a:pt x="641" y="171"/>
                  </a:cubicBezTo>
                  <a:cubicBezTo>
                    <a:pt x="648" y="170"/>
                    <a:pt x="638" y="157"/>
                    <a:pt x="634" y="159"/>
                  </a:cubicBezTo>
                  <a:cubicBezTo>
                    <a:pt x="630" y="162"/>
                    <a:pt x="616" y="162"/>
                    <a:pt x="615" y="156"/>
                  </a:cubicBezTo>
                  <a:cubicBezTo>
                    <a:pt x="614" y="149"/>
                    <a:pt x="628" y="156"/>
                    <a:pt x="630" y="152"/>
                  </a:cubicBezTo>
                  <a:cubicBezTo>
                    <a:pt x="633" y="149"/>
                    <a:pt x="610" y="141"/>
                    <a:pt x="607" y="148"/>
                  </a:cubicBezTo>
                  <a:cubicBezTo>
                    <a:pt x="604" y="154"/>
                    <a:pt x="591" y="152"/>
                    <a:pt x="598" y="148"/>
                  </a:cubicBezTo>
                  <a:cubicBezTo>
                    <a:pt x="604" y="144"/>
                    <a:pt x="606" y="134"/>
                    <a:pt x="605" y="128"/>
                  </a:cubicBezTo>
                  <a:cubicBezTo>
                    <a:pt x="604" y="123"/>
                    <a:pt x="628" y="122"/>
                    <a:pt x="626" y="113"/>
                  </a:cubicBezTo>
                  <a:cubicBezTo>
                    <a:pt x="623" y="105"/>
                    <a:pt x="637" y="103"/>
                    <a:pt x="645" y="103"/>
                  </a:cubicBezTo>
                  <a:cubicBezTo>
                    <a:pt x="653" y="103"/>
                    <a:pt x="645" y="93"/>
                    <a:pt x="637" y="94"/>
                  </a:cubicBezTo>
                  <a:cubicBezTo>
                    <a:pt x="629" y="95"/>
                    <a:pt x="622" y="103"/>
                    <a:pt x="618" y="100"/>
                  </a:cubicBezTo>
                  <a:cubicBezTo>
                    <a:pt x="614" y="97"/>
                    <a:pt x="627" y="91"/>
                    <a:pt x="634" y="91"/>
                  </a:cubicBezTo>
                  <a:cubicBezTo>
                    <a:pt x="640" y="91"/>
                    <a:pt x="657" y="90"/>
                    <a:pt x="663" y="87"/>
                  </a:cubicBezTo>
                  <a:cubicBezTo>
                    <a:pt x="669" y="84"/>
                    <a:pt x="653" y="81"/>
                    <a:pt x="642" y="82"/>
                  </a:cubicBezTo>
                  <a:cubicBezTo>
                    <a:pt x="630" y="83"/>
                    <a:pt x="630" y="79"/>
                    <a:pt x="647" y="79"/>
                  </a:cubicBezTo>
                  <a:cubicBezTo>
                    <a:pt x="664" y="78"/>
                    <a:pt x="661" y="75"/>
                    <a:pt x="673" y="74"/>
                  </a:cubicBezTo>
                  <a:cubicBezTo>
                    <a:pt x="684" y="73"/>
                    <a:pt x="680" y="68"/>
                    <a:pt x="688" y="68"/>
                  </a:cubicBezTo>
                  <a:cubicBezTo>
                    <a:pt x="695" y="67"/>
                    <a:pt x="714" y="60"/>
                    <a:pt x="714" y="57"/>
                  </a:cubicBezTo>
                  <a:cubicBezTo>
                    <a:pt x="714" y="53"/>
                    <a:pt x="687" y="46"/>
                    <a:pt x="674" y="46"/>
                  </a:cubicBezTo>
                  <a:close/>
                  <a:moveTo>
                    <a:pt x="244" y="324"/>
                  </a:moveTo>
                  <a:cubicBezTo>
                    <a:pt x="245" y="319"/>
                    <a:pt x="239" y="322"/>
                    <a:pt x="235" y="316"/>
                  </a:cubicBezTo>
                  <a:cubicBezTo>
                    <a:pt x="232" y="310"/>
                    <a:pt x="214" y="308"/>
                    <a:pt x="212" y="313"/>
                  </a:cubicBezTo>
                  <a:cubicBezTo>
                    <a:pt x="212" y="314"/>
                    <a:pt x="206" y="317"/>
                    <a:pt x="211" y="322"/>
                  </a:cubicBezTo>
                  <a:cubicBezTo>
                    <a:pt x="215" y="326"/>
                    <a:pt x="218" y="324"/>
                    <a:pt x="223" y="329"/>
                  </a:cubicBezTo>
                  <a:cubicBezTo>
                    <a:pt x="229" y="333"/>
                    <a:pt x="244" y="329"/>
                    <a:pt x="244" y="3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Freeform 124"/>
            <p:cNvSpPr>
              <a:spLocks noEditPoints="1"/>
            </p:cNvSpPr>
            <p:nvPr userDrawn="1"/>
          </p:nvSpPr>
          <p:spPr bwMode="auto">
            <a:xfrm>
              <a:off x="3307659" y="1595096"/>
              <a:ext cx="2226651" cy="1730587"/>
            </a:xfrm>
            <a:custGeom>
              <a:avLst/>
              <a:gdLst>
                <a:gd name="T0" fmla="*/ 212 w 1039"/>
                <a:gd name="T1" fmla="*/ 655 h 742"/>
                <a:gd name="T2" fmla="*/ 195 w 1039"/>
                <a:gd name="T3" fmla="*/ 218 h 742"/>
                <a:gd name="T4" fmla="*/ 400 w 1039"/>
                <a:gd name="T5" fmla="*/ 241 h 742"/>
                <a:gd name="T6" fmla="*/ 266 w 1039"/>
                <a:gd name="T7" fmla="*/ 258 h 742"/>
                <a:gd name="T8" fmla="*/ 400 w 1039"/>
                <a:gd name="T9" fmla="*/ 321 h 742"/>
                <a:gd name="T10" fmla="*/ 246 w 1039"/>
                <a:gd name="T11" fmla="*/ 186 h 742"/>
                <a:gd name="T12" fmla="*/ 216 w 1039"/>
                <a:gd name="T13" fmla="*/ 178 h 742"/>
                <a:gd name="T14" fmla="*/ 382 w 1039"/>
                <a:gd name="T15" fmla="*/ 204 h 742"/>
                <a:gd name="T16" fmla="*/ 308 w 1039"/>
                <a:gd name="T17" fmla="*/ 138 h 742"/>
                <a:gd name="T18" fmla="*/ 427 w 1039"/>
                <a:gd name="T19" fmla="*/ 115 h 742"/>
                <a:gd name="T20" fmla="*/ 431 w 1039"/>
                <a:gd name="T21" fmla="*/ 155 h 742"/>
                <a:gd name="T22" fmla="*/ 434 w 1039"/>
                <a:gd name="T23" fmla="*/ 177 h 742"/>
                <a:gd name="T24" fmla="*/ 561 w 1039"/>
                <a:gd name="T25" fmla="*/ 141 h 742"/>
                <a:gd name="T26" fmla="*/ 509 w 1039"/>
                <a:gd name="T27" fmla="*/ 223 h 742"/>
                <a:gd name="T28" fmla="*/ 710 w 1039"/>
                <a:gd name="T29" fmla="*/ 211 h 742"/>
                <a:gd name="T30" fmla="*/ 600 w 1039"/>
                <a:gd name="T31" fmla="*/ 145 h 742"/>
                <a:gd name="T32" fmla="*/ 618 w 1039"/>
                <a:gd name="T33" fmla="*/ 80 h 742"/>
                <a:gd name="T34" fmla="*/ 607 w 1039"/>
                <a:gd name="T35" fmla="*/ 64 h 742"/>
                <a:gd name="T36" fmla="*/ 656 w 1039"/>
                <a:gd name="T37" fmla="*/ 115 h 742"/>
                <a:gd name="T38" fmla="*/ 722 w 1039"/>
                <a:gd name="T39" fmla="*/ 173 h 742"/>
                <a:gd name="T40" fmla="*/ 823 w 1039"/>
                <a:gd name="T41" fmla="*/ 83 h 742"/>
                <a:gd name="T42" fmla="*/ 786 w 1039"/>
                <a:gd name="T43" fmla="*/ 9 h 742"/>
                <a:gd name="T44" fmla="*/ 588 w 1039"/>
                <a:gd name="T45" fmla="*/ 44 h 742"/>
                <a:gd name="T46" fmla="*/ 646 w 1039"/>
                <a:gd name="T47" fmla="*/ 422 h 742"/>
                <a:gd name="T48" fmla="*/ 856 w 1039"/>
                <a:gd name="T49" fmla="*/ 326 h 742"/>
                <a:gd name="T50" fmla="*/ 771 w 1039"/>
                <a:gd name="T51" fmla="*/ 261 h 742"/>
                <a:gd name="T52" fmla="*/ 646 w 1039"/>
                <a:gd name="T53" fmla="*/ 240 h 742"/>
                <a:gd name="T54" fmla="*/ 729 w 1039"/>
                <a:gd name="T55" fmla="*/ 296 h 742"/>
                <a:gd name="T56" fmla="*/ 762 w 1039"/>
                <a:gd name="T57" fmla="*/ 393 h 742"/>
                <a:gd name="T58" fmla="*/ 879 w 1039"/>
                <a:gd name="T59" fmla="*/ 402 h 742"/>
                <a:gd name="T60" fmla="*/ 706 w 1039"/>
                <a:gd name="T61" fmla="*/ 231 h 742"/>
                <a:gd name="T62" fmla="*/ 996 w 1039"/>
                <a:gd name="T63" fmla="*/ 615 h 742"/>
                <a:gd name="T64" fmla="*/ 114 w 1039"/>
                <a:gd name="T65" fmla="*/ 603 h 742"/>
                <a:gd name="T66" fmla="*/ 849 w 1039"/>
                <a:gd name="T67" fmla="*/ 658 h 742"/>
                <a:gd name="T68" fmla="*/ 996 w 1039"/>
                <a:gd name="T69" fmla="*/ 584 h 742"/>
                <a:gd name="T70" fmla="*/ 926 w 1039"/>
                <a:gd name="T71" fmla="*/ 537 h 742"/>
                <a:gd name="T72" fmla="*/ 873 w 1039"/>
                <a:gd name="T73" fmla="*/ 506 h 742"/>
                <a:gd name="T74" fmla="*/ 789 w 1039"/>
                <a:gd name="T75" fmla="*/ 444 h 742"/>
                <a:gd name="T76" fmla="*/ 752 w 1039"/>
                <a:gd name="T77" fmla="*/ 521 h 742"/>
                <a:gd name="T78" fmla="*/ 689 w 1039"/>
                <a:gd name="T79" fmla="*/ 592 h 742"/>
                <a:gd name="T80" fmla="*/ 557 w 1039"/>
                <a:gd name="T81" fmla="*/ 504 h 742"/>
                <a:gd name="T82" fmla="*/ 599 w 1039"/>
                <a:gd name="T83" fmla="*/ 413 h 742"/>
                <a:gd name="T84" fmla="*/ 671 w 1039"/>
                <a:gd name="T85" fmla="*/ 371 h 742"/>
                <a:gd name="T86" fmla="*/ 658 w 1039"/>
                <a:gd name="T87" fmla="*/ 326 h 742"/>
                <a:gd name="T88" fmla="*/ 599 w 1039"/>
                <a:gd name="T89" fmla="*/ 330 h 742"/>
                <a:gd name="T90" fmla="*/ 555 w 1039"/>
                <a:gd name="T91" fmla="*/ 260 h 742"/>
                <a:gd name="T92" fmla="*/ 536 w 1039"/>
                <a:gd name="T93" fmla="*/ 280 h 742"/>
                <a:gd name="T94" fmla="*/ 525 w 1039"/>
                <a:gd name="T95" fmla="*/ 349 h 742"/>
                <a:gd name="T96" fmla="*/ 509 w 1039"/>
                <a:gd name="T97" fmla="*/ 334 h 742"/>
                <a:gd name="T98" fmla="*/ 413 w 1039"/>
                <a:gd name="T99" fmla="*/ 334 h 742"/>
                <a:gd name="T100" fmla="*/ 277 w 1039"/>
                <a:gd name="T101" fmla="*/ 326 h 742"/>
                <a:gd name="T102" fmla="*/ 100 w 1039"/>
                <a:gd name="T103" fmla="*/ 327 h 742"/>
                <a:gd name="T104" fmla="*/ 49 w 1039"/>
                <a:gd name="T105" fmla="*/ 327 h 742"/>
                <a:gd name="T106" fmla="*/ 131 w 1039"/>
                <a:gd name="T107" fmla="*/ 564 h 742"/>
                <a:gd name="T108" fmla="*/ 188 w 1039"/>
                <a:gd name="T109" fmla="*/ 631 h 742"/>
                <a:gd name="T110" fmla="*/ 644 w 1039"/>
                <a:gd name="T111" fmla="*/ 661 h 742"/>
                <a:gd name="T112" fmla="*/ 725 w 1039"/>
                <a:gd name="T113" fmla="*/ 734 h 742"/>
                <a:gd name="T114" fmla="*/ 895 w 1039"/>
                <a:gd name="T115" fmla="*/ 692 h 742"/>
                <a:gd name="T116" fmla="*/ 251 w 1039"/>
                <a:gd name="T117" fmla="*/ 390 h 742"/>
                <a:gd name="T118" fmla="*/ 249 w 1039"/>
                <a:gd name="T119" fmla="*/ 376 h 742"/>
                <a:gd name="T120" fmla="*/ 521 w 1039"/>
                <a:gd name="T121" fmla="*/ 629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9" h="742">
                  <a:moveTo>
                    <a:pt x="205" y="651"/>
                  </a:moveTo>
                  <a:cubicBezTo>
                    <a:pt x="202" y="647"/>
                    <a:pt x="193" y="648"/>
                    <a:pt x="192" y="645"/>
                  </a:cubicBezTo>
                  <a:cubicBezTo>
                    <a:pt x="190" y="642"/>
                    <a:pt x="182" y="631"/>
                    <a:pt x="178" y="631"/>
                  </a:cubicBezTo>
                  <a:cubicBezTo>
                    <a:pt x="174" y="631"/>
                    <a:pt x="168" y="631"/>
                    <a:pt x="163" y="628"/>
                  </a:cubicBezTo>
                  <a:cubicBezTo>
                    <a:pt x="158" y="624"/>
                    <a:pt x="154" y="624"/>
                    <a:pt x="151" y="626"/>
                  </a:cubicBezTo>
                  <a:cubicBezTo>
                    <a:pt x="147" y="628"/>
                    <a:pt x="155" y="629"/>
                    <a:pt x="154" y="631"/>
                  </a:cubicBezTo>
                  <a:cubicBezTo>
                    <a:pt x="154" y="633"/>
                    <a:pt x="157" y="635"/>
                    <a:pt x="160" y="634"/>
                  </a:cubicBezTo>
                  <a:cubicBezTo>
                    <a:pt x="163" y="634"/>
                    <a:pt x="165" y="640"/>
                    <a:pt x="168" y="640"/>
                  </a:cubicBezTo>
                  <a:cubicBezTo>
                    <a:pt x="171" y="640"/>
                    <a:pt x="172" y="645"/>
                    <a:pt x="175" y="645"/>
                  </a:cubicBezTo>
                  <a:cubicBezTo>
                    <a:pt x="179" y="645"/>
                    <a:pt x="180" y="649"/>
                    <a:pt x="182" y="651"/>
                  </a:cubicBezTo>
                  <a:cubicBezTo>
                    <a:pt x="183" y="653"/>
                    <a:pt x="188" y="651"/>
                    <a:pt x="188" y="653"/>
                  </a:cubicBezTo>
                  <a:cubicBezTo>
                    <a:pt x="188" y="655"/>
                    <a:pt x="192" y="657"/>
                    <a:pt x="193" y="659"/>
                  </a:cubicBezTo>
                  <a:cubicBezTo>
                    <a:pt x="200" y="660"/>
                    <a:pt x="206" y="661"/>
                    <a:pt x="211" y="659"/>
                  </a:cubicBezTo>
                  <a:cubicBezTo>
                    <a:pt x="211" y="658"/>
                    <a:pt x="212" y="656"/>
                    <a:pt x="212" y="655"/>
                  </a:cubicBezTo>
                  <a:cubicBezTo>
                    <a:pt x="214" y="652"/>
                    <a:pt x="209" y="654"/>
                    <a:pt x="205" y="651"/>
                  </a:cubicBezTo>
                  <a:close/>
                  <a:moveTo>
                    <a:pt x="196" y="270"/>
                  </a:moveTo>
                  <a:cubicBezTo>
                    <a:pt x="206" y="272"/>
                    <a:pt x="207" y="287"/>
                    <a:pt x="213" y="287"/>
                  </a:cubicBezTo>
                  <a:cubicBezTo>
                    <a:pt x="217" y="287"/>
                    <a:pt x="214" y="282"/>
                    <a:pt x="221" y="282"/>
                  </a:cubicBezTo>
                  <a:cubicBezTo>
                    <a:pt x="227" y="282"/>
                    <a:pt x="226" y="279"/>
                    <a:pt x="232" y="279"/>
                  </a:cubicBezTo>
                  <a:cubicBezTo>
                    <a:pt x="238" y="280"/>
                    <a:pt x="243" y="278"/>
                    <a:pt x="243" y="271"/>
                  </a:cubicBezTo>
                  <a:cubicBezTo>
                    <a:pt x="243" y="265"/>
                    <a:pt x="248" y="262"/>
                    <a:pt x="254" y="261"/>
                  </a:cubicBezTo>
                  <a:cubicBezTo>
                    <a:pt x="261" y="259"/>
                    <a:pt x="255" y="252"/>
                    <a:pt x="264" y="250"/>
                  </a:cubicBezTo>
                  <a:cubicBezTo>
                    <a:pt x="272" y="248"/>
                    <a:pt x="297" y="239"/>
                    <a:pt x="301" y="236"/>
                  </a:cubicBezTo>
                  <a:cubicBezTo>
                    <a:pt x="305" y="233"/>
                    <a:pt x="296" y="229"/>
                    <a:pt x="286" y="224"/>
                  </a:cubicBezTo>
                  <a:cubicBezTo>
                    <a:pt x="277" y="219"/>
                    <a:pt x="270" y="217"/>
                    <a:pt x="263" y="221"/>
                  </a:cubicBezTo>
                  <a:cubicBezTo>
                    <a:pt x="255" y="226"/>
                    <a:pt x="261" y="217"/>
                    <a:pt x="255" y="219"/>
                  </a:cubicBezTo>
                  <a:cubicBezTo>
                    <a:pt x="250" y="221"/>
                    <a:pt x="234" y="215"/>
                    <a:pt x="232" y="213"/>
                  </a:cubicBezTo>
                  <a:cubicBezTo>
                    <a:pt x="230" y="210"/>
                    <a:pt x="202" y="218"/>
                    <a:pt x="195" y="218"/>
                  </a:cubicBezTo>
                  <a:cubicBezTo>
                    <a:pt x="189" y="218"/>
                    <a:pt x="196" y="225"/>
                    <a:pt x="201" y="228"/>
                  </a:cubicBezTo>
                  <a:cubicBezTo>
                    <a:pt x="205" y="231"/>
                    <a:pt x="189" y="242"/>
                    <a:pt x="192" y="244"/>
                  </a:cubicBezTo>
                  <a:cubicBezTo>
                    <a:pt x="195" y="247"/>
                    <a:pt x="189" y="253"/>
                    <a:pt x="182" y="261"/>
                  </a:cubicBezTo>
                  <a:cubicBezTo>
                    <a:pt x="175" y="268"/>
                    <a:pt x="187" y="268"/>
                    <a:pt x="196" y="270"/>
                  </a:cubicBezTo>
                  <a:close/>
                  <a:moveTo>
                    <a:pt x="455" y="309"/>
                  </a:moveTo>
                  <a:cubicBezTo>
                    <a:pt x="458" y="306"/>
                    <a:pt x="471" y="316"/>
                    <a:pt x="472" y="309"/>
                  </a:cubicBezTo>
                  <a:cubicBezTo>
                    <a:pt x="472" y="301"/>
                    <a:pt x="457" y="298"/>
                    <a:pt x="451" y="294"/>
                  </a:cubicBezTo>
                  <a:cubicBezTo>
                    <a:pt x="445" y="290"/>
                    <a:pt x="442" y="292"/>
                    <a:pt x="432" y="286"/>
                  </a:cubicBezTo>
                  <a:cubicBezTo>
                    <a:pt x="422" y="279"/>
                    <a:pt x="435" y="276"/>
                    <a:pt x="428" y="270"/>
                  </a:cubicBezTo>
                  <a:cubicBezTo>
                    <a:pt x="420" y="265"/>
                    <a:pt x="418" y="251"/>
                    <a:pt x="423" y="246"/>
                  </a:cubicBezTo>
                  <a:cubicBezTo>
                    <a:pt x="428" y="241"/>
                    <a:pt x="434" y="234"/>
                    <a:pt x="424" y="231"/>
                  </a:cubicBezTo>
                  <a:cubicBezTo>
                    <a:pt x="415" y="227"/>
                    <a:pt x="400" y="233"/>
                    <a:pt x="402" y="235"/>
                  </a:cubicBezTo>
                  <a:cubicBezTo>
                    <a:pt x="403" y="237"/>
                    <a:pt x="416" y="244"/>
                    <a:pt x="416" y="247"/>
                  </a:cubicBezTo>
                  <a:cubicBezTo>
                    <a:pt x="416" y="250"/>
                    <a:pt x="404" y="239"/>
                    <a:pt x="400" y="241"/>
                  </a:cubicBezTo>
                  <a:cubicBezTo>
                    <a:pt x="396" y="243"/>
                    <a:pt x="391" y="236"/>
                    <a:pt x="388" y="241"/>
                  </a:cubicBezTo>
                  <a:cubicBezTo>
                    <a:pt x="384" y="246"/>
                    <a:pt x="392" y="263"/>
                    <a:pt x="395" y="267"/>
                  </a:cubicBezTo>
                  <a:cubicBezTo>
                    <a:pt x="399" y="272"/>
                    <a:pt x="392" y="272"/>
                    <a:pt x="388" y="273"/>
                  </a:cubicBezTo>
                  <a:cubicBezTo>
                    <a:pt x="384" y="274"/>
                    <a:pt x="384" y="260"/>
                    <a:pt x="379" y="254"/>
                  </a:cubicBezTo>
                  <a:cubicBezTo>
                    <a:pt x="375" y="249"/>
                    <a:pt x="359" y="243"/>
                    <a:pt x="358" y="247"/>
                  </a:cubicBezTo>
                  <a:cubicBezTo>
                    <a:pt x="357" y="251"/>
                    <a:pt x="368" y="251"/>
                    <a:pt x="367" y="256"/>
                  </a:cubicBezTo>
                  <a:cubicBezTo>
                    <a:pt x="365" y="261"/>
                    <a:pt x="359" y="253"/>
                    <a:pt x="353" y="257"/>
                  </a:cubicBezTo>
                  <a:cubicBezTo>
                    <a:pt x="347" y="261"/>
                    <a:pt x="348" y="258"/>
                    <a:pt x="349" y="254"/>
                  </a:cubicBezTo>
                  <a:cubicBezTo>
                    <a:pt x="350" y="250"/>
                    <a:pt x="341" y="245"/>
                    <a:pt x="331" y="246"/>
                  </a:cubicBezTo>
                  <a:cubicBezTo>
                    <a:pt x="321" y="247"/>
                    <a:pt x="326" y="254"/>
                    <a:pt x="323" y="256"/>
                  </a:cubicBezTo>
                  <a:cubicBezTo>
                    <a:pt x="320" y="258"/>
                    <a:pt x="304" y="254"/>
                    <a:pt x="314" y="253"/>
                  </a:cubicBezTo>
                  <a:cubicBezTo>
                    <a:pt x="324" y="251"/>
                    <a:pt x="320" y="245"/>
                    <a:pt x="316" y="240"/>
                  </a:cubicBezTo>
                  <a:cubicBezTo>
                    <a:pt x="313" y="235"/>
                    <a:pt x="303" y="241"/>
                    <a:pt x="287" y="246"/>
                  </a:cubicBezTo>
                  <a:cubicBezTo>
                    <a:pt x="271" y="252"/>
                    <a:pt x="264" y="257"/>
                    <a:pt x="266" y="258"/>
                  </a:cubicBezTo>
                  <a:cubicBezTo>
                    <a:pt x="268" y="258"/>
                    <a:pt x="268" y="261"/>
                    <a:pt x="262" y="266"/>
                  </a:cubicBezTo>
                  <a:cubicBezTo>
                    <a:pt x="256" y="270"/>
                    <a:pt x="262" y="275"/>
                    <a:pt x="268" y="275"/>
                  </a:cubicBezTo>
                  <a:cubicBezTo>
                    <a:pt x="273" y="275"/>
                    <a:pt x="268" y="279"/>
                    <a:pt x="272" y="280"/>
                  </a:cubicBezTo>
                  <a:cubicBezTo>
                    <a:pt x="276" y="281"/>
                    <a:pt x="295" y="273"/>
                    <a:pt x="300" y="277"/>
                  </a:cubicBezTo>
                  <a:cubicBezTo>
                    <a:pt x="305" y="280"/>
                    <a:pt x="269" y="282"/>
                    <a:pt x="269" y="288"/>
                  </a:cubicBezTo>
                  <a:cubicBezTo>
                    <a:pt x="269" y="293"/>
                    <a:pt x="289" y="297"/>
                    <a:pt x="303" y="294"/>
                  </a:cubicBezTo>
                  <a:cubicBezTo>
                    <a:pt x="318" y="292"/>
                    <a:pt x="343" y="296"/>
                    <a:pt x="343" y="300"/>
                  </a:cubicBezTo>
                  <a:cubicBezTo>
                    <a:pt x="343" y="303"/>
                    <a:pt x="326" y="302"/>
                    <a:pt x="313" y="301"/>
                  </a:cubicBezTo>
                  <a:cubicBezTo>
                    <a:pt x="300" y="301"/>
                    <a:pt x="278" y="305"/>
                    <a:pt x="279" y="309"/>
                  </a:cubicBezTo>
                  <a:cubicBezTo>
                    <a:pt x="280" y="313"/>
                    <a:pt x="282" y="313"/>
                    <a:pt x="295" y="319"/>
                  </a:cubicBezTo>
                  <a:cubicBezTo>
                    <a:pt x="309" y="324"/>
                    <a:pt x="323" y="316"/>
                    <a:pt x="322" y="324"/>
                  </a:cubicBezTo>
                  <a:cubicBezTo>
                    <a:pt x="322" y="332"/>
                    <a:pt x="329" y="334"/>
                    <a:pt x="347" y="335"/>
                  </a:cubicBezTo>
                  <a:cubicBezTo>
                    <a:pt x="365" y="335"/>
                    <a:pt x="374" y="327"/>
                    <a:pt x="383" y="327"/>
                  </a:cubicBezTo>
                  <a:cubicBezTo>
                    <a:pt x="391" y="328"/>
                    <a:pt x="395" y="326"/>
                    <a:pt x="400" y="321"/>
                  </a:cubicBezTo>
                  <a:cubicBezTo>
                    <a:pt x="404" y="315"/>
                    <a:pt x="407" y="318"/>
                    <a:pt x="408" y="321"/>
                  </a:cubicBezTo>
                  <a:cubicBezTo>
                    <a:pt x="409" y="324"/>
                    <a:pt x="421" y="324"/>
                    <a:pt x="423" y="326"/>
                  </a:cubicBezTo>
                  <a:cubicBezTo>
                    <a:pt x="430" y="332"/>
                    <a:pt x="452" y="330"/>
                    <a:pt x="460" y="326"/>
                  </a:cubicBezTo>
                  <a:cubicBezTo>
                    <a:pt x="468" y="323"/>
                    <a:pt x="457" y="312"/>
                    <a:pt x="452" y="317"/>
                  </a:cubicBezTo>
                  <a:cubicBezTo>
                    <a:pt x="448" y="322"/>
                    <a:pt x="445" y="319"/>
                    <a:pt x="444" y="316"/>
                  </a:cubicBezTo>
                  <a:cubicBezTo>
                    <a:pt x="443" y="314"/>
                    <a:pt x="452" y="312"/>
                    <a:pt x="455" y="309"/>
                  </a:cubicBezTo>
                  <a:close/>
                  <a:moveTo>
                    <a:pt x="258" y="191"/>
                  </a:moveTo>
                  <a:cubicBezTo>
                    <a:pt x="268" y="192"/>
                    <a:pt x="277" y="184"/>
                    <a:pt x="277" y="180"/>
                  </a:cubicBezTo>
                  <a:cubicBezTo>
                    <a:pt x="276" y="176"/>
                    <a:pt x="254" y="191"/>
                    <a:pt x="258" y="191"/>
                  </a:cubicBezTo>
                  <a:close/>
                  <a:moveTo>
                    <a:pt x="216" y="178"/>
                  </a:moveTo>
                  <a:cubicBezTo>
                    <a:pt x="219" y="179"/>
                    <a:pt x="216" y="186"/>
                    <a:pt x="220" y="184"/>
                  </a:cubicBezTo>
                  <a:cubicBezTo>
                    <a:pt x="224" y="182"/>
                    <a:pt x="225" y="182"/>
                    <a:pt x="228" y="183"/>
                  </a:cubicBezTo>
                  <a:cubicBezTo>
                    <a:pt x="234" y="184"/>
                    <a:pt x="235" y="180"/>
                    <a:pt x="237" y="177"/>
                  </a:cubicBezTo>
                  <a:cubicBezTo>
                    <a:pt x="240" y="175"/>
                    <a:pt x="239" y="186"/>
                    <a:pt x="246" y="186"/>
                  </a:cubicBezTo>
                  <a:cubicBezTo>
                    <a:pt x="251" y="186"/>
                    <a:pt x="250" y="174"/>
                    <a:pt x="255" y="178"/>
                  </a:cubicBezTo>
                  <a:cubicBezTo>
                    <a:pt x="261" y="181"/>
                    <a:pt x="262" y="176"/>
                    <a:pt x="263" y="173"/>
                  </a:cubicBezTo>
                  <a:cubicBezTo>
                    <a:pt x="264" y="170"/>
                    <a:pt x="264" y="164"/>
                    <a:pt x="270" y="163"/>
                  </a:cubicBezTo>
                  <a:cubicBezTo>
                    <a:pt x="276" y="162"/>
                    <a:pt x="271" y="168"/>
                    <a:pt x="273" y="173"/>
                  </a:cubicBezTo>
                  <a:cubicBezTo>
                    <a:pt x="277" y="179"/>
                    <a:pt x="284" y="173"/>
                    <a:pt x="284" y="170"/>
                  </a:cubicBezTo>
                  <a:cubicBezTo>
                    <a:pt x="285" y="167"/>
                    <a:pt x="294" y="169"/>
                    <a:pt x="294" y="166"/>
                  </a:cubicBezTo>
                  <a:cubicBezTo>
                    <a:pt x="293" y="162"/>
                    <a:pt x="296" y="161"/>
                    <a:pt x="294" y="158"/>
                  </a:cubicBezTo>
                  <a:cubicBezTo>
                    <a:pt x="291" y="154"/>
                    <a:pt x="298" y="155"/>
                    <a:pt x="301" y="152"/>
                  </a:cubicBezTo>
                  <a:cubicBezTo>
                    <a:pt x="304" y="149"/>
                    <a:pt x="297" y="151"/>
                    <a:pt x="292" y="147"/>
                  </a:cubicBezTo>
                  <a:cubicBezTo>
                    <a:pt x="286" y="143"/>
                    <a:pt x="284" y="149"/>
                    <a:pt x="284" y="151"/>
                  </a:cubicBezTo>
                  <a:cubicBezTo>
                    <a:pt x="284" y="154"/>
                    <a:pt x="274" y="152"/>
                    <a:pt x="269" y="150"/>
                  </a:cubicBezTo>
                  <a:cubicBezTo>
                    <a:pt x="263" y="148"/>
                    <a:pt x="256" y="156"/>
                    <a:pt x="248" y="160"/>
                  </a:cubicBezTo>
                  <a:cubicBezTo>
                    <a:pt x="239" y="164"/>
                    <a:pt x="239" y="171"/>
                    <a:pt x="231" y="170"/>
                  </a:cubicBezTo>
                  <a:cubicBezTo>
                    <a:pt x="223" y="170"/>
                    <a:pt x="212" y="176"/>
                    <a:pt x="216" y="178"/>
                  </a:cubicBezTo>
                  <a:close/>
                  <a:moveTo>
                    <a:pt x="296" y="175"/>
                  </a:moveTo>
                  <a:cubicBezTo>
                    <a:pt x="289" y="176"/>
                    <a:pt x="289" y="183"/>
                    <a:pt x="298" y="183"/>
                  </a:cubicBezTo>
                  <a:cubicBezTo>
                    <a:pt x="306" y="183"/>
                    <a:pt x="309" y="185"/>
                    <a:pt x="297" y="184"/>
                  </a:cubicBezTo>
                  <a:cubicBezTo>
                    <a:pt x="285" y="184"/>
                    <a:pt x="280" y="194"/>
                    <a:pt x="288" y="192"/>
                  </a:cubicBezTo>
                  <a:cubicBezTo>
                    <a:pt x="296" y="190"/>
                    <a:pt x="306" y="190"/>
                    <a:pt x="300" y="192"/>
                  </a:cubicBezTo>
                  <a:cubicBezTo>
                    <a:pt x="294" y="194"/>
                    <a:pt x="277" y="195"/>
                    <a:pt x="279" y="198"/>
                  </a:cubicBezTo>
                  <a:cubicBezTo>
                    <a:pt x="281" y="200"/>
                    <a:pt x="287" y="199"/>
                    <a:pt x="294" y="202"/>
                  </a:cubicBezTo>
                  <a:cubicBezTo>
                    <a:pt x="301" y="204"/>
                    <a:pt x="305" y="206"/>
                    <a:pt x="310" y="200"/>
                  </a:cubicBezTo>
                  <a:cubicBezTo>
                    <a:pt x="315" y="195"/>
                    <a:pt x="322" y="190"/>
                    <a:pt x="319" y="197"/>
                  </a:cubicBezTo>
                  <a:cubicBezTo>
                    <a:pt x="317" y="204"/>
                    <a:pt x="328" y="199"/>
                    <a:pt x="342" y="198"/>
                  </a:cubicBezTo>
                  <a:cubicBezTo>
                    <a:pt x="356" y="198"/>
                    <a:pt x="339" y="206"/>
                    <a:pt x="325" y="207"/>
                  </a:cubicBezTo>
                  <a:cubicBezTo>
                    <a:pt x="310" y="208"/>
                    <a:pt x="313" y="215"/>
                    <a:pt x="324" y="217"/>
                  </a:cubicBezTo>
                  <a:cubicBezTo>
                    <a:pt x="335" y="219"/>
                    <a:pt x="360" y="210"/>
                    <a:pt x="365" y="205"/>
                  </a:cubicBezTo>
                  <a:cubicBezTo>
                    <a:pt x="371" y="200"/>
                    <a:pt x="376" y="208"/>
                    <a:pt x="382" y="204"/>
                  </a:cubicBezTo>
                  <a:cubicBezTo>
                    <a:pt x="388" y="200"/>
                    <a:pt x="399" y="205"/>
                    <a:pt x="408" y="203"/>
                  </a:cubicBezTo>
                  <a:cubicBezTo>
                    <a:pt x="418" y="201"/>
                    <a:pt x="420" y="184"/>
                    <a:pt x="413" y="181"/>
                  </a:cubicBezTo>
                  <a:cubicBezTo>
                    <a:pt x="405" y="178"/>
                    <a:pt x="405" y="184"/>
                    <a:pt x="400" y="185"/>
                  </a:cubicBezTo>
                  <a:cubicBezTo>
                    <a:pt x="394" y="186"/>
                    <a:pt x="391" y="179"/>
                    <a:pt x="386" y="175"/>
                  </a:cubicBezTo>
                  <a:cubicBezTo>
                    <a:pt x="382" y="171"/>
                    <a:pt x="385" y="162"/>
                    <a:pt x="378" y="163"/>
                  </a:cubicBezTo>
                  <a:cubicBezTo>
                    <a:pt x="371" y="164"/>
                    <a:pt x="357" y="174"/>
                    <a:pt x="365" y="175"/>
                  </a:cubicBezTo>
                  <a:cubicBezTo>
                    <a:pt x="374" y="176"/>
                    <a:pt x="371" y="181"/>
                    <a:pt x="367" y="183"/>
                  </a:cubicBezTo>
                  <a:cubicBezTo>
                    <a:pt x="362" y="184"/>
                    <a:pt x="377" y="188"/>
                    <a:pt x="375" y="191"/>
                  </a:cubicBezTo>
                  <a:cubicBezTo>
                    <a:pt x="373" y="194"/>
                    <a:pt x="349" y="191"/>
                    <a:pt x="348" y="186"/>
                  </a:cubicBezTo>
                  <a:cubicBezTo>
                    <a:pt x="347" y="182"/>
                    <a:pt x="329" y="173"/>
                    <a:pt x="321" y="175"/>
                  </a:cubicBezTo>
                  <a:cubicBezTo>
                    <a:pt x="313" y="177"/>
                    <a:pt x="316" y="169"/>
                    <a:pt x="309" y="169"/>
                  </a:cubicBezTo>
                  <a:cubicBezTo>
                    <a:pt x="301" y="168"/>
                    <a:pt x="303" y="175"/>
                    <a:pt x="296" y="175"/>
                  </a:cubicBezTo>
                  <a:close/>
                  <a:moveTo>
                    <a:pt x="323" y="141"/>
                  </a:moveTo>
                  <a:cubicBezTo>
                    <a:pt x="326" y="135"/>
                    <a:pt x="306" y="136"/>
                    <a:pt x="308" y="138"/>
                  </a:cubicBezTo>
                  <a:cubicBezTo>
                    <a:pt x="311" y="142"/>
                    <a:pt x="321" y="147"/>
                    <a:pt x="323" y="141"/>
                  </a:cubicBezTo>
                  <a:close/>
                  <a:moveTo>
                    <a:pt x="366" y="138"/>
                  </a:moveTo>
                  <a:cubicBezTo>
                    <a:pt x="373" y="138"/>
                    <a:pt x="370" y="133"/>
                    <a:pt x="359" y="134"/>
                  </a:cubicBezTo>
                  <a:cubicBezTo>
                    <a:pt x="348" y="136"/>
                    <a:pt x="329" y="136"/>
                    <a:pt x="329" y="143"/>
                  </a:cubicBezTo>
                  <a:cubicBezTo>
                    <a:pt x="329" y="149"/>
                    <a:pt x="333" y="151"/>
                    <a:pt x="345" y="152"/>
                  </a:cubicBezTo>
                  <a:cubicBezTo>
                    <a:pt x="357" y="153"/>
                    <a:pt x="367" y="143"/>
                    <a:pt x="361" y="143"/>
                  </a:cubicBezTo>
                  <a:cubicBezTo>
                    <a:pt x="356" y="143"/>
                    <a:pt x="359" y="139"/>
                    <a:pt x="366" y="138"/>
                  </a:cubicBezTo>
                  <a:close/>
                  <a:moveTo>
                    <a:pt x="341" y="129"/>
                  </a:moveTo>
                  <a:cubicBezTo>
                    <a:pt x="346" y="131"/>
                    <a:pt x="351" y="125"/>
                    <a:pt x="355" y="128"/>
                  </a:cubicBezTo>
                  <a:cubicBezTo>
                    <a:pt x="358" y="131"/>
                    <a:pt x="374" y="133"/>
                    <a:pt x="374" y="126"/>
                  </a:cubicBezTo>
                  <a:cubicBezTo>
                    <a:pt x="374" y="118"/>
                    <a:pt x="354" y="117"/>
                    <a:pt x="349" y="120"/>
                  </a:cubicBezTo>
                  <a:cubicBezTo>
                    <a:pt x="344" y="123"/>
                    <a:pt x="320" y="124"/>
                    <a:pt x="327" y="128"/>
                  </a:cubicBezTo>
                  <a:cubicBezTo>
                    <a:pt x="331" y="131"/>
                    <a:pt x="335" y="127"/>
                    <a:pt x="341" y="129"/>
                  </a:cubicBezTo>
                  <a:close/>
                  <a:moveTo>
                    <a:pt x="427" y="115"/>
                  </a:moveTo>
                  <a:cubicBezTo>
                    <a:pt x="433" y="111"/>
                    <a:pt x="445" y="117"/>
                    <a:pt x="443" y="121"/>
                  </a:cubicBezTo>
                  <a:cubicBezTo>
                    <a:pt x="440" y="126"/>
                    <a:pt x="423" y="120"/>
                    <a:pt x="424" y="124"/>
                  </a:cubicBezTo>
                  <a:cubicBezTo>
                    <a:pt x="424" y="126"/>
                    <a:pt x="427" y="131"/>
                    <a:pt x="439" y="128"/>
                  </a:cubicBezTo>
                  <a:cubicBezTo>
                    <a:pt x="451" y="125"/>
                    <a:pt x="462" y="127"/>
                    <a:pt x="470" y="133"/>
                  </a:cubicBezTo>
                  <a:cubicBezTo>
                    <a:pt x="478" y="139"/>
                    <a:pt x="486" y="142"/>
                    <a:pt x="492" y="136"/>
                  </a:cubicBezTo>
                  <a:cubicBezTo>
                    <a:pt x="497" y="129"/>
                    <a:pt x="484" y="128"/>
                    <a:pt x="487" y="124"/>
                  </a:cubicBezTo>
                  <a:cubicBezTo>
                    <a:pt x="490" y="119"/>
                    <a:pt x="479" y="116"/>
                    <a:pt x="473" y="116"/>
                  </a:cubicBezTo>
                  <a:cubicBezTo>
                    <a:pt x="467" y="116"/>
                    <a:pt x="465" y="106"/>
                    <a:pt x="461" y="108"/>
                  </a:cubicBezTo>
                  <a:cubicBezTo>
                    <a:pt x="456" y="110"/>
                    <a:pt x="453" y="114"/>
                    <a:pt x="453" y="107"/>
                  </a:cubicBezTo>
                  <a:cubicBezTo>
                    <a:pt x="453" y="101"/>
                    <a:pt x="426" y="101"/>
                    <a:pt x="419" y="103"/>
                  </a:cubicBezTo>
                  <a:cubicBezTo>
                    <a:pt x="413" y="105"/>
                    <a:pt x="421" y="118"/>
                    <a:pt x="427" y="115"/>
                  </a:cubicBezTo>
                  <a:close/>
                  <a:moveTo>
                    <a:pt x="431" y="155"/>
                  </a:moveTo>
                  <a:cubicBezTo>
                    <a:pt x="435" y="150"/>
                    <a:pt x="414" y="135"/>
                    <a:pt x="413" y="142"/>
                  </a:cubicBezTo>
                  <a:cubicBezTo>
                    <a:pt x="412" y="149"/>
                    <a:pt x="426" y="160"/>
                    <a:pt x="431" y="155"/>
                  </a:cubicBezTo>
                  <a:close/>
                  <a:moveTo>
                    <a:pt x="498" y="92"/>
                  </a:moveTo>
                  <a:cubicBezTo>
                    <a:pt x="501" y="86"/>
                    <a:pt x="476" y="82"/>
                    <a:pt x="482" y="87"/>
                  </a:cubicBezTo>
                  <a:cubicBezTo>
                    <a:pt x="486" y="90"/>
                    <a:pt x="494" y="98"/>
                    <a:pt x="498" y="92"/>
                  </a:cubicBezTo>
                  <a:close/>
                  <a:moveTo>
                    <a:pt x="439" y="201"/>
                  </a:moveTo>
                  <a:cubicBezTo>
                    <a:pt x="443" y="197"/>
                    <a:pt x="432" y="189"/>
                    <a:pt x="429" y="196"/>
                  </a:cubicBezTo>
                  <a:cubicBezTo>
                    <a:pt x="425" y="202"/>
                    <a:pt x="436" y="205"/>
                    <a:pt x="439" y="201"/>
                  </a:cubicBezTo>
                  <a:close/>
                  <a:moveTo>
                    <a:pt x="498" y="167"/>
                  </a:moveTo>
                  <a:cubicBezTo>
                    <a:pt x="497" y="172"/>
                    <a:pt x="485" y="166"/>
                    <a:pt x="476" y="163"/>
                  </a:cubicBezTo>
                  <a:cubicBezTo>
                    <a:pt x="467" y="160"/>
                    <a:pt x="473" y="170"/>
                    <a:pt x="480" y="175"/>
                  </a:cubicBezTo>
                  <a:cubicBezTo>
                    <a:pt x="487" y="181"/>
                    <a:pt x="476" y="178"/>
                    <a:pt x="466" y="172"/>
                  </a:cubicBezTo>
                  <a:cubicBezTo>
                    <a:pt x="457" y="166"/>
                    <a:pt x="458" y="176"/>
                    <a:pt x="462" y="180"/>
                  </a:cubicBezTo>
                  <a:cubicBezTo>
                    <a:pt x="467" y="183"/>
                    <a:pt x="461" y="188"/>
                    <a:pt x="455" y="180"/>
                  </a:cubicBezTo>
                  <a:cubicBezTo>
                    <a:pt x="449" y="173"/>
                    <a:pt x="446" y="164"/>
                    <a:pt x="436" y="164"/>
                  </a:cubicBezTo>
                  <a:cubicBezTo>
                    <a:pt x="426" y="163"/>
                    <a:pt x="430" y="173"/>
                    <a:pt x="434" y="177"/>
                  </a:cubicBezTo>
                  <a:cubicBezTo>
                    <a:pt x="439" y="184"/>
                    <a:pt x="445" y="185"/>
                    <a:pt x="453" y="189"/>
                  </a:cubicBezTo>
                  <a:cubicBezTo>
                    <a:pt x="461" y="194"/>
                    <a:pt x="475" y="187"/>
                    <a:pt x="481" y="189"/>
                  </a:cubicBezTo>
                  <a:cubicBezTo>
                    <a:pt x="487" y="190"/>
                    <a:pt x="474" y="197"/>
                    <a:pt x="478" y="202"/>
                  </a:cubicBezTo>
                  <a:cubicBezTo>
                    <a:pt x="482" y="207"/>
                    <a:pt x="494" y="204"/>
                    <a:pt x="503" y="203"/>
                  </a:cubicBezTo>
                  <a:cubicBezTo>
                    <a:pt x="511" y="203"/>
                    <a:pt x="507" y="198"/>
                    <a:pt x="512" y="195"/>
                  </a:cubicBezTo>
                  <a:cubicBezTo>
                    <a:pt x="518" y="191"/>
                    <a:pt x="507" y="192"/>
                    <a:pt x="511" y="184"/>
                  </a:cubicBezTo>
                  <a:cubicBezTo>
                    <a:pt x="515" y="175"/>
                    <a:pt x="498" y="162"/>
                    <a:pt x="498" y="167"/>
                  </a:cubicBezTo>
                  <a:close/>
                  <a:moveTo>
                    <a:pt x="520" y="139"/>
                  </a:moveTo>
                  <a:cubicBezTo>
                    <a:pt x="527" y="139"/>
                    <a:pt x="534" y="138"/>
                    <a:pt x="540" y="136"/>
                  </a:cubicBezTo>
                  <a:cubicBezTo>
                    <a:pt x="547" y="133"/>
                    <a:pt x="537" y="133"/>
                    <a:pt x="541" y="127"/>
                  </a:cubicBezTo>
                  <a:cubicBezTo>
                    <a:pt x="546" y="122"/>
                    <a:pt x="530" y="121"/>
                    <a:pt x="529" y="123"/>
                  </a:cubicBezTo>
                  <a:cubicBezTo>
                    <a:pt x="528" y="125"/>
                    <a:pt x="508" y="112"/>
                    <a:pt x="505" y="116"/>
                  </a:cubicBezTo>
                  <a:cubicBezTo>
                    <a:pt x="501" y="120"/>
                    <a:pt x="512" y="139"/>
                    <a:pt x="520" y="139"/>
                  </a:cubicBezTo>
                  <a:close/>
                  <a:moveTo>
                    <a:pt x="561" y="141"/>
                  </a:moveTo>
                  <a:cubicBezTo>
                    <a:pt x="560" y="138"/>
                    <a:pt x="521" y="143"/>
                    <a:pt x="527" y="147"/>
                  </a:cubicBezTo>
                  <a:cubicBezTo>
                    <a:pt x="538" y="154"/>
                    <a:pt x="563" y="144"/>
                    <a:pt x="561" y="141"/>
                  </a:cubicBezTo>
                  <a:close/>
                  <a:moveTo>
                    <a:pt x="556" y="211"/>
                  </a:moveTo>
                  <a:cubicBezTo>
                    <a:pt x="565" y="211"/>
                    <a:pt x="560" y="200"/>
                    <a:pt x="550" y="193"/>
                  </a:cubicBezTo>
                  <a:cubicBezTo>
                    <a:pt x="540" y="186"/>
                    <a:pt x="517" y="201"/>
                    <a:pt x="521" y="204"/>
                  </a:cubicBezTo>
                  <a:cubicBezTo>
                    <a:pt x="525" y="207"/>
                    <a:pt x="546" y="212"/>
                    <a:pt x="556" y="211"/>
                  </a:cubicBezTo>
                  <a:close/>
                  <a:moveTo>
                    <a:pt x="490" y="278"/>
                  </a:moveTo>
                  <a:cubicBezTo>
                    <a:pt x="501" y="286"/>
                    <a:pt x="497" y="273"/>
                    <a:pt x="510" y="273"/>
                  </a:cubicBezTo>
                  <a:cubicBezTo>
                    <a:pt x="523" y="274"/>
                    <a:pt x="524" y="254"/>
                    <a:pt x="526" y="247"/>
                  </a:cubicBezTo>
                  <a:cubicBezTo>
                    <a:pt x="528" y="240"/>
                    <a:pt x="515" y="240"/>
                    <a:pt x="519" y="245"/>
                  </a:cubicBezTo>
                  <a:cubicBezTo>
                    <a:pt x="522" y="251"/>
                    <a:pt x="518" y="256"/>
                    <a:pt x="517" y="250"/>
                  </a:cubicBezTo>
                  <a:cubicBezTo>
                    <a:pt x="516" y="243"/>
                    <a:pt x="506" y="249"/>
                    <a:pt x="503" y="244"/>
                  </a:cubicBezTo>
                  <a:cubicBezTo>
                    <a:pt x="499" y="240"/>
                    <a:pt x="514" y="239"/>
                    <a:pt x="518" y="233"/>
                  </a:cubicBezTo>
                  <a:cubicBezTo>
                    <a:pt x="521" y="227"/>
                    <a:pt x="506" y="228"/>
                    <a:pt x="509" y="223"/>
                  </a:cubicBezTo>
                  <a:cubicBezTo>
                    <a:pt x="513" y="218"/>
                    <a:pt x="486" y="223"/>
                    <a:pt x="494" y="226"/>
                  </a:cubicBezTo>
                  <a:cubicBezTo>
                    <a:pt x="502" y="229"/>
                    <a:pt x="495" y="233"/>
                    <a:pt x="488" y="228"/>
                  </a:cubicBezTo>
                  <a:cubicBezTo>
                    <a:pt x="480" y="223"/>
                    <a:pt x="460" y="231"/>
                    <a:pt x="467" y="237"/>
                  </a:cubicBezTo>
                  <a:cubicBezTo>
                    <a:pt x="473" y="241"/>
                    <a:pt x="490" y="234"/>
                    <a:pt x="480" y="246"/>
                  </a:cubicBezTo>
                  <a:cubicBezTo>
                    <a:pt x="470" y="259"/>
                    <a:pt x="466" y="243"/>
                    <a:pt x="457" y="244"/>
                  </a:cubicBezTo>
                  <a:cubicBezTo>
                    <a:pt x="448" y="246"/>
                    <a:pt x="452" y="256"/>
                    <a:pt x="466" y="260"/>
                  </a:cubicBezTo>
                  <a:cubicBezTo>
                    <a:pt x="480" y="264"/>
                    <a:pt x="478" y="271"/>
                    <a:pt x="490" y="278"/>
                  </a:cubicBezTo>
                  <a:close/>
                  <a:moveTo>
                    <a:pt x="574" y="202"/>
                  </a:moveTo>
                  <a:cubicBezTo>
                    <a:pt x="578" y="211"/>
                    <a:pt x="582" y="205"/>
                    <a:pt x="587" y="208"/>
                  </a:cubicBezTo>
                  <a:cubicBezTo>
                    <a:pt x="593" y="212"/>
                    <a:pt x="602" y="215"/>
                    <a:pt x="606" y="211"/>
                  </a:cubicBezTo>
                  <a:cubicBezTo>
                    <a:pt x="611" y="207"/>
                    <a:pt x="613" y="204"/>
                    <a:pt x="615" y="208"/>
                  </a:cubicBezTo>
                  <a:cubicBezTo>
                    <a:pt x="617" y="213"/>
                    <a:pt x="629" y="214"/>
                    <a:pt x="654" y="214"/>
                  </a:cubicBezTo>
                  <a:cubicBezTo>
                    <a:pt x="678" y="215"/>
                    <a:pt x="672" y="205"/>
                    <a:pt x="679" y="208"/>
                  </a:cubicBezTo>
                  <a:cubicBezTo>
                    <a:pt x="687" y="212"/>
                    <a:pt x="703" y="212"/>
                    <a:pt x="710" y="211"/>
                  </a:cubicBezTo>
                  <a:cubicBezTo>
                    <a:pt x="718" y="209"/>
                    <a:pt x="721" y="199"/>
                    <a:pt x="721" y="194"/>
                  </a:cubicBezTo>
                  <a:cubicBezTo>
                    <a:pt x="720" y="188"/>
                    <a:pt x="665" y="184"/>
                    <a:pt x="655" y="189"/>
                  </a:cubicBezTo>
                  <a:cubicBezTo>
                    <a:pt x="645" y="195"/>
                    <a:pt x="630" y="187"/>
                    <a:pt x="622" y="191"/>
                  </a:cubicBezTo>
                  <a:cubicBezTo>
                    <a:pt x="614" y="195"/>
                    <a:pt x="617" y="186"/>
                    <a:pt x="603" y="185"/>
                  </a:cubicBezTo>
                  <a:cubicBezTo>
                    <a:pt x="589" y="185"/>
                    <a:pt x="604" y="178"/>
                    <a:pt x="606" y="175"/>
                  </a:cubicBezTo>
                  <a:cubicBezTo>
                    <a:pt x="609" y="173"/>
                    <a:pt x="585" y="165"/>
                    <a:pt x="575" y="167"/>
                  </a:cubicBezTo>
                  <a:cubicBezTo>
                    <a:pt x="566" y="169"/>
                    <a:pt x="560" y="164"/>
                    <a:pt x="551" y="160"/>
                  </a:cubicBezTo>
                  <a:cubicBezTo>
                    <a:pt x="541" y="156"/>
                    <a:pt x="516" y="157"/>
                    <a:pt x="521" y="164"/>
                  </a:cubicBezTo>
                  <a:cubicBezTo>
                    <a:pt x="525" y="169"/>
                    <a:pt x="555" y="179"/>
                    <a:pt x="558" y="174"/>
                  </a:cubicBezTo>
                  <a:cubicBezTo>
                    <a:pt x="561" y="169"/>
                    <a:pt x="569" y="180"/>
                    <a:pt x="573" y="185"/>
                  </a:cubicBezTo>
                  <a:cubicBezTo>
                    <a:pt x="578" y="190"/>
                    <a:pt x="570" y="192"/>
                    <a:pt x="574" y="202"/>
                  </a:cubicBezTo>
                  <a:close/>
                  <a:moveTo>
                    <a:pt x="600" y="145"/>
                  </a:moveTo>
                  <a:cubicBezTo>
                    <a:pt x="591" y="141"/>
                    <a:pt x="579" y="150"/>
                    <a:pt x="589" y="153"/>
                  </a:cubicBezTo>
                  <a:cubicBezTo>
                    <a:pt x="597" y="156"/>
                    <a:pt x="610" y="150"/>
                    <a:pt x="600" y="145"/>
                  </a:cubicBezTo>
                  <a:close/>
                  <a:moveTo>
                    <a:pt x="526" y="92"/>
                  </a:moveTo>
                  <a:cubicBezTo>
                    <a:pt x="533" y="95"/>
                    <a:pt x="529" y="100"/>
                    <a:pt x="537" y="103"/>
                  </a:cubicBezTo>
                  <a:cubicBezTo>
                    <a:pt x="545" y="106"/>
                    <a:pt x="569" y="99"/>
                    <a:pt x="571" y="104"/>
                  </a:cubicBezTo>
                  <a:cubicBezTo>
                    <a:pt x="573" y="109"/>
                    <a:pt x="547" y="110"/>
                    <a:pt x="551" y="113"/>
                  </a:cubicBezTo>
                  <a:cubicBezTo>
                    <a:pt x="554" y="116"/>
                    <a:pt x="569" y="122"/>
                    <a:pt x="567" y="125"/>
                  </a:cubicBezTo>
                  <a:cubicBezTo>
                    <a:pt x="565" y="127"/>
                    <a:pt x="592" y="136"/>
                    <a:pt x="595" y="132"/>
                  </a:cubicBezTo>
                  <a:cubicBezTo>
                    <a:pt x="597" y="128"/>
                    <a:pt x="604" y="129"/>
                    <a:pt x="611" y="131"/>
                  </a:cubicBezTo>
                  <a:cubicBezTo>
                    <a:pt x="618" y="134"/>
                    <a:pt x="618" y="116"/>
                    <a:pt x="623" y="119"/>
                  </a:cubicBezTo>
                  <a:cubicBezTo>
                    <a:pt x="628" y="122"/>
                    <a:pt x="627" y="113"/>
                    <a:pt x="635" y="110"/>
                  </a:cubicBezTo>
                  <a:cubicBezTo>
                    <a:pt x="643" y="107"/>
                    <a:pt x="654" y="107"/>
                    <a:pt x="655" y="104"/>
                  </a:cubicBezTo>
                  <a:cubicBezTo>
                    <a:pt x="655" y="102"/>
                    <a:pt x="652" y="98"/>
                    <a:pt x="643" y="99"/>
                  </a:cubicBezTo>
                  <a:cubicBezTo>
                    <a:pt x="634" y="100"/>
                    <a:pt x="628" y="97"/>
                    <a:pt x="632" y="92"/>
                  </a:cubicBezTo>
                  <a:cubicBezTo>
                    <a:pt x="636" y="87"/>
                    <a:pt x="621" y="86"/>
                    <a:pt x="627" y="82"/>
                  </a:cubicBezTo>
                  <a:cubicBezTo>
                    <a:pt x="632" y="78"/>
                    <a:pt x="617" y="74"/>
                    <a:pt x="618" y="80"/>
                  </a:cubicBezTo>
                  <a:cubicBezTo>
                    <a:pt x="620" y="86"/>
                    <a:pt x="609" y="80"/>
                    <a:pt x="608" y="75"/>
                  </a:cubicBezTo>
                  <a:cubicBezTo>
                    <a:pt x="606" y="70"/>
                    <a:pt x="585" y="68"/>
                    <a:pt x="571" y="57"/>
                  </a:cubicBezTo>
                  <a:cubicBezTo>
                    <a:pt x="557" y="45"/>
                    <a:pt x="542" y="53"/>
                    <a:pt x="551" y="54"/>
                  </a:cubicBezTo>
                  <a:cubicBezTo>
                    <a:pt x="559" y="56"/>
                    <a:pt x="558" y="59"/>
                    <a:pt x="552" y="59"/>
                  </a:cubicBezTo>
                  <a:cubicBezTo>
                    <a:pt x="545" y="58"/>
                    <a:pt x="533" y="59"/>
                    <a:pt x="544" y="63"/>
                  </a:cubicBezTo>
                  <a:cubicBezTo>
                    <a:pt x="555" y="67"/>
                    <a:pt x="543" y="68"/>
                    <a:pt x="534" y="68"/>
                  </a:cubicBezTo>
                  <a:cubicBezTo>
                    <a:pt x="525" y="68"/>
                    <a:pt x="525" y="79"/>
                    <a:pt x="536" y="80"/>
                  </a:cubicBezTo>
                  <a:cubicBezTo>
                    <a:pt x="548" y="82"/>
                    <a:pt x="539" y="88"/>
                    <a:pt x="530" y="86"/>
                  </a:cubicBezTo>
                  <a:cubicBezTo>
                    <a:pt x="521" y="83"/>
                    <a:pt x="518" y="88"/>
                    <a:pt x="526" y="92"/>
                  </a:cubicBezTo>
                  <a:close/>
                  <a:moveTo>
                    <a:pt x="588" y="44"/>
                  </a:moveTo>
                  <a:cubicBezTo>
                    <a:pt x="596" y="40"/>
                    <a:pt x="601" y="43"/>
                    <a:pt x="595" y="45"/>
                  </a:cubicBezTo>
                  <a:cubicBezTo>
                    <a:pt x="589" y="48"/>
                    <a:pt x="591" y="50"/>
                    <a:pt x="600" y="50"/>
                  </a:cubicBezTo>
                  <a:cubicBezTo>
                    <a:pt x="609" y="49"/>
                    <a:pt x="596" y="52"/>
                    <a:pt x="596" y="57"/>
                  </a:cubicBezTo>
                  <a:cubicBezTo>
                    <a:pt x="596" y="62"/>
                    <a:pt x="606" y="59"/>
                    <a:pt x="607" y="64"/>
                  </a:cubicBezTo>
                  <a:cubicBezTo>
                    <a:pt x="608" y="68"/>
                    <a:pt x="630" y="70"/>
                    <a:pt x="636" y="65"/>
                  </a:cubicBezTo>
                  <a:cubicBezTo>
                    <a:pt x="643" y="59"/>
                    <a:pt x="641" y="66"/>
                    <a:pt x="640" y="70"/>
                  </a:cubicBezTo>
                  <a:cubicBezTo>
                    <a:pt x="640" y="74"/>
                    <a:pt x="672" y="77"/>
                    <a:pt x="673" y="72"/>
                  </a:cubicBezTo>
                  <a:cubicBezTo>
                    <a:pt x="675" y="68"/>
                    <a:pt x="679" y="69"/>
                    <a:pt x="686" y="71"/>
                  </a:cubicBezTo>
                  <a:cubicBezTo>
                    <a:pt x="692" y="72"/>
                    <a:pt x="722" y="66"/>
                    <a:pt x="723" y="60"/>
                  </a:cubicBezTo>
                  <a:cubicBezTo>
                    <a:pt x="723" y="54"/>
                    <a:pt x="733" y="63"/>
                    <a:pt x="723" y="69"/>
                  </a:cubicBezTo>
                  <a:cubicBezTo>
                    <a:pt x="713" y="75"/>
                    <a:pt x="693" y="74"/>
                    <a:pt x="685" y="77"/>
                  </a:cubicBezTo>
                  <a:cubicBezTo>
                    <a:pt x="676" y="79"/>
                    <a:pt x="690" y="85"/>
                    <a:pt x="699" y="91"/>
                  </a:cubicBezTo>
                  <a:cubicBezTo>
                    <a:pt x="708" y="97"/>
                    <a:pt x="688" y="94"/>
                    <a:pt x="679" y="86"/>
                  </a:cubicBezTo>
                  <a:cubicBezTo>
                    <a:pt x="671" y="78"/>
                    <a:pt x="652" y="78"/>
                    <a:pt x="643" y="78"/>
                  </a:cubicBezTo>
                  <a:cubicBezTo>
                    <a:pt x="633" y="79"/>
                    <a:pt x="636" y="95"/>
                    <a:pt x="643" y="95"/>
                  </a:cubicBezTo>
                  <a:cubicBezTo>
                    <a:pt x="650" y="95"/>
                    <a:pt x="658" y="98"/>
                    <a:pt x="665" y="108"/>
                  </a:cubicBezTo>
                  <a:cubicBezTo>
                    <a:pt x="672" y="119"/>
                    <a:pt x="688" y="116"/>
                    <a:pt x="688" y="121"/>
                  </a:cubicBezTo>
                  <a:cubicBezTo>
                    <a:pt x="688" y="126"/>
                    <a:pt x="667" y="117"/>
                    <a:pt x="656" y="115"/>
                  </a:cubicBezTo>
                  <a:cubicBezTo>
                    <a:pt x="645" y="114"/>
                    <a:pt x="627" y="120"/>
                    <a:pt x="626" y="128"/>
                  </a:cubicBezTo>
                  <a:cubicBezTo>
                    <a:pt x="626" y="136"/>
                    <a:pt x="643" y="135"/>
                    <a:pt x="654" y="128"/>
                  </a:cubicBezTo>
                  <a:cubicBezTo>
                    <a:pt x="665" y="122"/>
                    <a:pt x="657" y="130"/>
                    <a:pt x="651" y="135"/>
                  </a:cubicBezTo>
                  <a:cubicBezTo>
                    <a:pt x="646" y="140"/>
                    <a:pt x="665" y="144"/>
                    <a:pt x="665" y="150"/>
                  </a:cubicBezTo>
                  <a:cubicBezTo>
                    <a:pt x="665" y="155"/>
                    <a:pt x="651" y="153"/>
                    <a:pt x="649" y="148"/>
                  </a:cubicBezTo>
                  <a:cubicBezTo>
                    <a:pt x="648" y="143"/>
                    <a:pt x="643" y="138"/>
                    <a:pt x="629" y="138"/>
                  </a:cubicBezTo>
                  <a:cubicBezTo>
                    <a:pt x="616" y="139"/>
                    <a:pt x="619" y="148"/>
                    <a:pt x="628" y="149"/>
                  </a:cubicBezTo>
                  <a:cubicBezTo>
                    <a:pt x="636" y="150"/>
                    <a:pt x="636" y="156"/>
                    <a:pt x="627" y="156"/>
                  </a:cubicBezTo>
                  <a:cubicBezTo>
                    <a:pt x="618" y="156"/>
                    <a:pt x="597" y="161"/>
                    <a:pt x="603" y="167"/>
                  </a:cubicBezTo>
                  <a:cubicBezTo>
                    <a:pt x="611" y="173"/>
                    <a:pt x="637" y="167"/>
                    <a:pt x="642" y="171"/>
                  </a:cubicBezTo>
                  <a:cubicBezTo>
                    <a:pt x="646" y="174"/>
                    <a:pt x="659" y="176"/>
                    <a:pt x="662" y="172"/>
                  </a:cubicBezTo>
                  <a:cubicBezTo>
                    <a:pt x="665" y="167"/>
                    <a:pt x="676" y="169"/>
                    <a:pt x="686" y="169"/>
                  </a:cubicBezTo>
                  <a:cubicBezTo>
                    <a:pt x="696" y="169"/>
                    <a:pt x="699" y="171"/>
                    <a:pt x="704" y="174"/>
                  </a:cubicBezTo>
                  <a:cubicBezTo>
                    <a:pt x="708" y="178"/>
                    <a:pt x="717" y="177"/>
                    <a:pt x="722" y="173"/>
                  </a:cubicBezTo>
                  <a:cubicBezTo>
                    <a:pt x="728" y="169"/>
                    <a:pt x="728" y="169"/>
                    <a:pt x="735" y="169"/>
                  </a:cubicBezTo>
                  <a:cubicBezTo>
                    <a:pt x="742" y="169"/>
                    <a:pt x="744" y="165"/>
                    <a:pt x="740" y="160"/>
                  </a:cubicBezTo>
                  <a:cubicBezTo>
                    <a:pt x="737" y="154"/>
                    <a:pt x="727" y="163"/>
                    <a:pt x="726" y="160"/>
                  </a:cubicBezTo>
                  <a:cubicBezTo>
                    <a:pt x="725" y="155"/>
                    <a:pt x="717" y="153"/>
                    <a:pt x="702" y="155"/>
                  </a:cubicBezTo>
                  <a:cubicBezTo>
                    <a:pt x="688" y="157"/>
                    <a:pt x="694" y="147"/>
                    <a:pt x="703" y="149"/>
                  </a:cubicBezTo>
                  <a:cubicBezTo>
                    <a:pt x="711" y="151"/>
                    <a:pt x="723" y="150"/>
                    <a:pt x="733" y="148"/>
                  </a:cubicBezTo>
                  <a:cubicBezTo>
                    <a:pt x="743" y="146"/>
                    <a:pt x="735" y="141"/>
                    <a:pt x="735" y="138"/>
                  </a:cubicBezTo>
                  <a:cubicBezTo>
                    <a:pt x="735" y="134"/>
                    <a:pt x="748" y="136"/>
                    <a:pt x="757" y="136"/>
                  </a:cubicBezTo>
                  <a:cubicBezTo>
                    <a:pt x="766" y="136"/>
                    <a:pt x="780" y="122"/>
                    <a:pt x="780" y="114"/>
                  </a:cubicBezTo>
                  <a:cubicBezTo>
                    <a:pt x="781" y="106"/>
                    <a:pt x="760" y="108"/>
                    <a:pt x="749" y="108"/>
                  </a:cubicBezTo>
                  <a:cubicBezTo>
                    <a:pt x="739" y="108"/>
                    <a:pt x="756" y="101"/>
                    <a:pt x="776" y="102"/>
                  </a:cubicBezTo>
                  <a:cubicBezTo>
                    <a:pt x="795" y="103"/>
                    <a:pt x="786" y="94"/>
                    <a:pt x="790" y="92"/>
                  </a:cubicBezTo>
                  <a:cubicBezTo>
                    <a:pt x="794" y="89"/>
                    <a:pt x="803" y="95"/>
                    <a:pt x="813" y="93"/>
                  </a:cubicBezTo>
                  <a:cubicBezTo>
                    <a:pt x="823" y="91"/>
                    <a:pt x="816" y="83"/>
                    <a:pt x="823" y="83"/>
                  </a:cubicBezTo>
                  <a:cubicBezTo>
                    <a:pt x="827" y="83"/>
                    <a:pt x="838" y="77"/>
                    <a:pt x="859" y="66"/>
                  </a:cubicBezTo>
                  <a:cubicBezTo>
                    <a:pt x="881" y="55"/>
                    <a:pt x="897" y="57"/>
                    <a:pt x="898" y="50"/>
                  </a:cubicBezTo>
                  <a:cubicBezTo>
                    <a:pt x="899" y="44"/>
                    <a:pt x="869" y="50"/>
                    <a:pt x="863" y="48"/>
                  </a:cubicBezTo>
                  <a:cubicBezTo>
                    <a:pt x="858" y="46"/>
                    <a:pt x="885" y="41"/>
                    <a:pt x="891" y="43"/>
                  </a:cubicBezTo>
                  <a:cubicBezTo>
                    <a:pt x="897" y="44"/>
                    <a:pt x="905" y="43"/>
                    <a:pt x="927" y="33"/>
                  </a:cubicBezTo>
                  <a:cubicBezTo>
                    <a:pt x="948" y="23"/>
                    <a:pt x="938" y="21"/>
                    <a:pt x="930" y="22"/>
                  </a:cubicBezTo>
                  <a:cubicBezTo>
                    <a:pt x="921" y="24"/>
                    <a:pt x="911" y="21"/>
                    <a:pt x="912" y="16"/>
                  </a:cubicBezTo>
                  <a:cubicBezTo>
                    <a:pt x="912" y="10"/>
                    <a:pt x="899" y="15"/>
                    <a:pt x="898" y="12"/>
                  </a:cubicBezTo>
                  <a:cubicBezTo>
                    <a:pt x="898" y="10"/>
                    <a:pt x="885" y="11"/>
                    <a:pt x="872" y="16"/>
                  </a:cubicBezTo>
                  <a:cubicBezTo>
                    <a:pt x="858" y="21"/>
                    <a:pt x="871" y="11"/>
                    <a:pt x="876" y="9"/>
                  </a:cubicBezTo>
                  <a:cubicBezTo>
                    <a:pt x="882" y="7"/>
                    <a:pt x="842" y="9"/>
                    <a:pt x="836" y="5"/>
                  </a:cubicBezTo>
                  <a:cubicBezTo>
                    <a:pt x="829" y="0"/>
                    <a:pt x="821" y="12"/>
                    <a:pt x="815" y="6"/>
                  </a:cubicBezTo>
                  <a:cubicBezTo>
                    <a:pt x="809" y="0"/>
                    <a:pt x="793" y="5"/>
                    <a:pt x="795" y="10"/>
                  </a:cubicBezTo>
                  <a:cubicBezTo>
                    <a:pt x="797" y="14"/>
                    <a:pt x="792" y="14"/>
                    <a:pt x="786" y="9"/>
                  </a:cubicBezTo>
                  <a:cubicBezTo>
                    <a:pt x="780" y="4"/>
                    <a:pt x="768" y="10"/>
                    <a:pt x="757" y="8"/>
                  </a:cubicBezTo>
                  <a:cubicBezTo>
                    <a:pt x="746" y="7"/>
                    <a:pt x="751" y="16"/>
                    <a:pt x="739" y="11"/>
                  </a:cubicBezTo>
                  <a:cubicBezTo>
                    <a:pt x="727" y="7"/>
                    <a:pt x="714" y="9"/>
                    <a:pt x="718" y="10"/>
                  </a:cubicBezTo>
                  <a:cubicBezTo>
                    <a:pt x="721" y="12"/>
                    <a:pt x="717" y="15"/>
                    <a:pt x="711" y="13"/>
                  </a:cubicBezTo>
                  <a:cubicBezTo>
                    <a:pt x="706" y="12"/>
                    <a:pt x="702" y="14"/>
                    <a:pt x="704" y="19"/>
                  </a:cubicBezTo>
                  <a:cubicBezTo>
                    <a:pt x="707" y="23"/>
                    <a:pt x="685" y="17"/>
                    <a:pt x="685" y="22"/>
                  </a:cubicBezTo>
                  <a:cubicBezTo>
                    <a:pt x="685" y="28"/>
                    <a:pt x="677" y="31"/>
                    <a:pt x="671" y="26"/>
                  </a:cubicBezTo>
                  <a:cubicBezTo>
                    <a:pt x="665" y="21"/>
                    <a:pt x="645" y="20"/>
                    <a:pt x="651" y="24"/>
                  </a:cubicBezTo>
                  <a:cubicBezTo>
                    <a:pt x="657" y="28"/>
                    <a:pt x="633" y="26"/>
                    <a:pt x="640" y="30"/>
                  </a:cubicBezTo>
                  <a:cubicBezTo>
                    <a:pt x="646" y="34"/>
                    <a:pt x="632" y="38"/>
                    <a:pt x="632" y="35"/>
                  </a:cubicBezTo>
                  <a:cubicBezTo>
                    <a:pt x="632" y="33"/>
                    <a:pt x="619" y="29"/>
                    <a:pt x="614" y="33"/>
                  </a:cubicBezTo>
                  <a:cubicBezTo>
                    <a:pt x="609" y="37"/>
                    <a:pt x="607" y="43"/>
                    <a:pt x="604" y="40"/>
                  </a:cubicBezTo>
                  <a:cubicBezTo>
                    <a:pt x="602" y="37"/>
                    <a:pt x="590" y="38"/>
                    <a:pt x="580" y="42"/>
                  </a:cubicBezTo>
                  <a:cubicBezTo>
                    <a:pt x="569" y="45"/>
                    <a:pt x="581" y="48"/>
                    <a:pt x="588" y="44"/>
                  </a:cubicBezTo>
                  <a:close/>
                  <a:moveTo>
                    <a:pt x="719" y="458"/>
                  </a:moveTo>
                  <a:cubicBezTo>
                    <a:pt x="722" y="457"/>
                    <a:pt x="730" y="445"/>
                    <a:pt x="720" y="446"/>
                  </a:cubicBezTo>
                  <a:cubicBezTo>
                    <a:pt x="711" y="446"/>
                    <a:pt x="713" y="458"/>
                    <a:pt x="719" y="458"/>
                  </a:cubicBezTo>
                  <a:close/>
                  <a:moveTo>
                    <a:pt x="673" y="447"/>
                  </a:moveTo>
                  <a:cubicBezTo>
                    <a:pt x="681" y="452"/>
                    <a:pt x="694" y="439"/>
                    <a:pt x="693" y="435"/>
                  </a:cubicBezTo>
                  <a:cubicBezTo>
                    <a:pt x="692" y="431"/>
                    <a:pt x="663" y="441"/>
                    <a:pt x="673" y="447"/>
                  </a:cubicBezTo>
                  <a:close/>
                  <a:moveTo>
                    <a:pt x="710" y="421"/>
                  </a:moveTo>
                  <a:cubicBezTo>
                    <a:pt x="711" y="416"/>
                    <a:pt x="693" y="414"/>
                    <a:pt x="694" y="409"/>
                  </a:cubicBezTo>
                  <a:cubicBezTo>
                    <a:pt x="695" y="404"/>
                    <a:pt x="677" y="399"/>
                    <a:pt x="672" y="396"/>
                  </a:cubicBezTo>
                  <a:cubicBezTo>
                    <a:pt x="666" y="394"/>
                    <a:pt x="657" y="392"/>
                    <a:pt x="657" y="386"/>
                  </a:cubicBezTo>
                  <a:cubicBezTo>
                    <a:pt x="657" y="381"/>
                    <a:pt x="645" y="385"/>
                    <a:pt x="644" y="394"/>
                  </a:cubicBezTo>
                  <a:cubicBezTo>
                    <a:pt x="644" y="402"/>
                    <a:pt x="639" y="400"/>
                    <a:pt x="641" y="408"/>
                  </a:cubicBezTo>
                  <a:cubicBezTo>
                    <a:pt x="644" y="417"/>
                    <a:pt x="630" y="418"/>
                    <a:pt x="631" y="423"/>
                  </a:cubicBezTo>
                  <a:cubicBezTo>
                    <a:pt x="633" y="427"/>
                    <a:pt x="640" y="422"/>
                    <a:pt x="646" y="422"/>
                  </a:cubicBezTo>
                  <a:cubicBezTo>
                    <a:pt x="652" y="422"/>
                    <a:pt x="644" y="430"/>
                    <a:pt x="652" y="431"/>
                  </a:cubicBezTo>
                  <a:cubicBezTo>
                    <a:pt x="658" y="431"/>
                    <a:pt x="669" y="425"/>
                    <a:pt x="672" y="421"/>
                  </a:cubicBezTo>
                  <a:cubicBezTo>
                    <a:pt x="674" y="417"/>
                    <a:pt x="679" y="416"/>
                    <a:pt x="687" y="420"/>
                  </a:cubicBezTo>
                  <a:cubicBezTo>
                    <a:pt x="694" y="425"/>
                    <a:pt x="709" y="426"/>
                    <a:pt x="710" y="421"/>
                  </a:cubicBezTo>
                  <a:close/>
                  <a:moveTo>
                    <a:pt x="880" y="379"/>
                  </a:moveTo>
                  <a:cubicBezTo>
                    <a:pt x="886" y="379"/>
                    <a:pt x="887" y="386"/>
                    <a:pt x="897" y="394"/>
                  </a:cubicBezTo>
                  <a:cubicBezTo>
                    <a:pt x="906" y="402"/>
                    <a:pt x="907" y="396"/>
                    <a:pt x="909" y="391"/>
                  </a:cubicBezTo>
                  <a:cubicBezTo>
                    <a:pt x="911" y="386"/>
                    <a:pt x="921" y="390"/>
                    <a:pt x="921" y="385"/>
                  </a:cubicBezTo>
                  <a:cubicBezTo>
                    <a:pt x="920" y="380"/>
                    <a:pt x="930" y="373"/>
                    <a:pt x="936" y="371"/>
                  </a:cubicBezTo>
                  <a:cubicBezTo>
                    <a:pt x="942" y="369"/>
                    <a:pt x="931" y="363"/>
                    <a:pt x="922" y="363"/>
                  </a:cubicBezTo>
                  <a:cubicBezTo>
                    <a:pt x="914" y="364"/>
                    <a:pt x="913" y="359"/>
                    <a:pt x="913" y="355"/>
                  </a:cubicBezTo>
                  <a:cubicBezTo>
                    <a:pt x="913" y="352"/>
                    <a:pt x="897" y="344"/>
                    <a:pt x="892" y="345"/>
                  </a:cubicBezTo>
                  <a:cubicBezTo>
                    <a:pt x="887" y="347"/>
                    <a:pt x="878" y="339"/>
                    <a:pt x="871" y="338"/>
                  </a:cubicBezTo>
                  <a:cubicBezTo>
                    <a:pt x="865" y="338"/>
                    <a:pt x="855" y="333"/>
                    <a:pt x="856" y="326"/>
                  </a:cubicBezTo>
                  <a:cubicBezTo>
                    <a:pt x="857" y="320"/>
                    <a:pt x="869" y="328"/>
                    <a:pt x="872" y="323"/>
                  </a:cubicBezTo>
                  <a:cubicBezTo>
                    <a:pt x="874" y="318"/>
                    <a:pt x="859" y="321"/>
                    <a:pt x="858" y="317"/>
                  </a:cubicBezTo>
                  <a:cubicBezTo>
                    <a:pt x="858" y="313"/>
                    <a:pt x="862" y="314"/>
                    <a:pt x="865" y="312"/>
                  </a:cubicBezTo>
                  <a:cubicBezTo>
                    <a:pt x="868" y="310"/>
                    <a:pt x="862" y="305"/>
                    <a:pt x="859" y="303"/>
                  </a:cubicBezTo>
                  <a:cubicBezTo>
                    <a:pt x="855" y="301"/>
                    <a:pt x="854" y="307"/>
                    <a:pt x="851" y="307"/>
                  </a:cubicBezTo>
                  <a:cubicBezTo>
                    <a:pt x="847" y="307"/>
                    <a:pt x="850" y="301"/>
                    <a:pt x="853" y="298"/>
                  </a:cubicBezTo>
                  <a:cubicBezTo>
                    <a:pt x="855" y="295"/>
                    <a:pt x="841" y="291"/>
                    <a:pt x="835" y="293"/>
                  </a:cubicBezTo>
                  <a:cubicBezTo>
                    <a:pt x="828" y="295"/>
                    <a:pt x="826" y="291"/>
                    <a:pt x="826" y="288"/>
                  </a:cubicBezTo>
                  <a:cubicBezTo>
                    <a:pt x="826" y="284"/>
                    <a:pt x="815" y="288"/>
                    <a:pt x="811" y="290"/>
                  </a:cubicBezTo>
                  <a:cubicBezTo>
                    <a:pt x="807" y="293"/>
                    <a:pt x="802" y="288"/>
                    <a:pt x="807" y="287"/>
                  </a:cubicBezTo>
                  <a:cubicBezTo>
                    <a:pt x="812" y="287"/>
                    <a:pt x="818" y="283"/>
                    <a:pt x="817" y="278"/>
                  </a:cubicBezTo>
                  <a:cubicBezTo>
                    <a:pt x="815" y="274"/>
                    <a:pt x="802" y="274"/>
                    <a:pt x="799" y="279"/>
                  </a:cubicBezTo>
                  <a:cubicBezTo>
                    <a:pt x="797" y="284"/>
                    <a:pt x="786" y="273"/>
                    <a:pt x="786" y="269"/>
                  </a:cubicBezTo>
                  <a:cubicBezTo>
                    <a:pt x="786" y="265"/>
                    <a:pt x="769" y="268"/>
                    <a:pt x="771" y="261"/>
                  </a:cubicBezTo>
                  <a:cubicBezTo>
                    <a:pt x="773" y="254"/>
                    <a:pt x="752" y="252"/>
                    <a:pt x="747" y="252"/>
                  </a:cubicBezTo>
                  <a:cubicBezTo>
                    <a:pt x="741" y="252"/>
                    <a:pt x="733" y="256"/>
                    <a:pt x="734" y="261"/>
                  </a:cubicBezTo>
                  <a:cubicBezTo>
                    <a:pt x="735" y="266"/>
                    <a:pt x="727" y="264"/>
                    <a:pt x="726" y="259"/>
                  </a:cubicBezTo>
                  <a:cubicBezTo>
                    <a:pt x="725" y="254"/>
                    <a:pt x="711" y="265"/>
                    <a:pt x="707" y="265"/>
                  </a:cubicBezTo>
                  <a:cubicBezTo>
                    <a:pt x="703" y="265"/>
                    <a:pt x="710" y="251"/>
                    <a:pt x="708" y="246"/>
                  </a:cubicBezTo>
                  <a:cubicBezTo>
                    <a:pt x="706" y="242"/>
                    <a:pt x="703" y="241"/>
                    <a:pt x="700" y="233"/>
                  </a:cubicBezTo>
                  <a:cubicBezTo>
                    <a:pt x="696" y="226"/>
                    <a:pt x="681" y="229"/>
                    <a:pt x="677" y="233"/>
                  </a:cubicBezTo>
                  <a:cubicBezTo>
                    <a:pt x="673" y="238"/>
                    <a:pt x="659" y="236"/>
                    <a:pt x="652" y="243"/>
                  </a:cubicBezTo>
                  <a:cubicBezTo>
                    <a:pt x="645" y="249"/>
                    <a:pt x="652" y="256"/>
                    <a:pt x="656" y="258"/>
                  </a:cubicBezTo>
                  <a:cubicBezTo>
                    <a:pt x="659" y="261"/>
                    <a:pt x="645" y="265"/>
                    <a:pt x="649" y="268"/>
                  </a:cubicBezTo>
                  <a:cubicBezTo>
                    <a:pt x="654" y="272"/>
                    <a:pt x="661" y="270"/>
                    <a:pt x="662" y="277"/>
                  </a:cubicBezTo>
                  <a:cubicBezTo>
                    <a:pt x="662" y="283"/>
                    <a:pt x="645" y="275"/>
                    <a:pt x="642" y="269"/>
                  </a:cubicBezTo>
                  <a:cubicBezTo>
                    <a:pt x="640" y="264"/>
                    <a:pt x="643" y="259"/>
                    <a:pt x="640" y="255"/>
                  </a:cubicBezTo>
                  <a:cubicBezTo>
                    <a:pt x="636" y="252"/>
                    <a:pt x="639" y="247"/>
                    <a:pt x="646" y="240"/>
                  </a:cubicBezTo>
                  <a:cubicBezTo>
                    <a:pt x="652" y="233"/>
                    <a:pt x="658" y="234"/>
                    <a:pt x="658" y="231"/>
                  </a:cubicBezTo>
                  <a:cubicBezTo>
                    <a:pt x="658" y="227"/>
                    <a:pt x="629" y="227"/>
                    <a:pt x="612" y="241"/>
                  </a:cubicBezTo>
                  <a:cubicBezTo>
                    <a:pt x="595" y="255"/>
                    <a:pt x="600" y="275"/>
                    <a:pt x="601" y="278"/>
                  </a:cubicBezTo>
                  <a:cubicBezTo>
                    <a:pt x="602" y="282"/>
                    <a:pt x="617" y="280"/>
                    <a:pt x="626" y="283"/>
                  </a:cubicBezTo>
                  <a:cubicBezTo>
                    <a:pt x="634" y="285"/>
                    <a:pt x="630" y="289"/>
                    <a:pt x="623" y="288"/>
                  </a:cubicBezTo>
                  <a:cubicBezTo>
                    <a:pt x="616" y="287"/>
                    <a:pt x="605" y="285"/>
                    <a:pt x="605" y="289"/>
                  </a:cubicBezTo>
                  <a:cubicBezTo>
                    <a:pt x="606" y="293"/>
                    <a:pt x="620" y="301"/>
                    <a:pt x="628" y="300"/>
                  </a:cubicBezTo>
                  <a:cubicBezTo>
                    <a:pt x="636" y="298"/>
                    <a:pt x="636" y="298"/>
                    <a:pt x="640" y="302"/>
                  </a:cubicBezTo>
                  <a:cubicBezTo>
                    <a:pt x="644" y="306"/>
                    <a:pt x="654" y="305"/>
                    <a:pt x="663" y="305"/>
                  </a:cubicBezTo>
                  <a:cubicBezTo>
                    <a:pt x="673" y="306"/>
                    <a:pt x="685" y="309"/>
                    <a:pt x="689" y="310"/>
                  </a:cubicBezTo>
                  <a:cubicBezTo>
                    <a:pt x="694" y="310"/>
                    <a:pt x="700" y="307"/>
                    <a:pt x="701" y="305"/>
                  </a:cubicBezTo>
                  <a:cubicBezTo>
                    <a:pt x="703" y="302"/>
                    <a:pt x="722" y="309"/>
                    <a:pt x="727" y="308"/>
                  </a:cubicBezTo>
                  <a:cubicBezTo>
                    <a:pt x="733" y="308"/>
                    <a:pt x="730" y="303"/>
                    <a:pt x="726" y="301"/>
                  </a:cubicBezTo>
                  <a:cubicBezTo>
                    <a:pt x="722" y="300"/>
                    <a:pt x="724" y="294"/>
                    <a:pt x="729" y="296"/>
                  </a:cubicBezTo>
                  <a:cubicBezTo>
                    <a:pt x="733" y="299"/>
                    <a:pt x="741" y="300"/>
                    <a:pt x="742" y="304"/>
                  </a:cubicBezTo>
                  <a:cubicBezTo>
                    <a:pt x="744" y="308"/>
                    <a:pt x="748" y="306"/>
                    <a:pt x="749" y="310"/>
                  </a:cubicBezTo>
                  <a:cubicBezTo>
                    <a:pt x="749" y="313"/>
                    <a:pt x="766" y="317"/>
                    <a:pt x="766" y="321"/>
                  </a:cubicBezTo>
                  <a:cubicBezTo>
                    <a:pt x="767" y="324"/>
                    <a:pt x="750" y="326"/>
                    <a:pt x="755" y="330"/>
                  </a:cubicBezTo>
                  <a:cubicBezTo>
                    <a:pt x="760" y="333"/>
                    <a:pt x="767" y="325"/>
                    <a:pt x="773" y="325"/>
                  </a:cubicBezTo>
                  <a:cubicBezTo>
                    <a:pt x="779" y="324"/>
                    <a:pt x="779" y="337"/>
                    <a:pt x="784" y="335"/>
                  </a:cubicBezTo>
                  <a:cubicBezTo>
                    <a:pt x="790" y="333"/>
                    <a:pt x="795" y="338"/>
                    <a:pt x="801" y="346"/>
                  </a:cubicBezTo>
                  <a:cubicBezTo>
                    <a:pt x="808" y="354"/>
                    <a:pt x="801" y="362"/>
                    <a:pt x="801" y="365"/>
                  </a:cubicBezTo>
                  <a:cubicBezTo>
                    <a:pt x="802" y="368"/>
                    <a:pt x="814" y="367"/>
                    <a:pt x="821" y="363"/>
                  </a:cubicBezTo>
                  <a:cubicBezTo>
                    <a:pt x="827" y="360"/>
                    <a:pt x="833" y="367"/>
                    <a:pt x="839" y="371"/>
                  </a:cubicBezTo>
                  <a:cubicBezTo>
                    <a:pt x="844" y="376"/>
                    <a:pt x="820" y="383"/>
                    <a:pt x="822" y="379"/>
                  </a:cubicBezTo>
                  <a:cubicBezTo>
                    <a:pt x="824" y="375"/>
                    <a:pt x="807" y="364"/>
                    <a:pt x="792" y="369"/>
                  </a:cubicBezTo>
                  <a:cubicBezTo>
                    <a:pt x="777" y="374"/>
                    <a:pt x="787" y="382"/>
                    <a:pt x="789" y="387"/>
                  </a:cubicBezTo>
                  <a:cubicBezTo>
                    <a:pt x="791" y="392"/>
                    <a:pt x="776" y="397"/>
                    <a:pt x="762" y="393"/>
                  </a:cubicBezTo>
                  <a:cubicBezTo>
                    <a:pt x="748" y="388"/>
                    <a:pt x="752" y="395"/>
                    <a:pt x="746" y="395"/>
                  </a:cubicBezTo>
                  <a:cubicBezTo>
                    <a:pt x="740" y="395"/>
                    <a:pt x="734" y="404"/>
                    <a:pt x="739" y="409"/>
                  </a:cubicBezTo>
                  <a:cubicBezTo>
                    <a:pt x="745" y="414"/>
                    <a:pt x="756" y="409"/>
                    <a:pt x="765" y="410"/>
                  </a:cubicBezTo>
                  <a:cubicBezTo>
                    <a:pt x="775" y="410"/>
                    <a:pt x="776" y="413"/>
                    <a:pt x="777" y="408"/>
                  </a:cubicBezTo>
                  <a:cubicBezTo>
                    <a:pt x="778" y="403"/>
                    <a:pt x="787" y="405"/>
                    <a:pt x="794" y="407"/>
                  </a:cubicBezTo>
                  <a:cubicBezTo>
                    <a:pt x="801" y="408"/>
                    <a:pt x="799" y="417"/>
                    <a:pt x="808" y="418"/>
                  </a:cubicBezTo>
                  <a:cubicBezTo>
                    <a:pt x="816" y="419"/>
                    <a:pt x="809" y="427"/>
                    <a:pt x="814" y="432"/>
                  </a:cubicBezTo>
                  <a:cubicBezTo>
                    <a:pt x="820" y="437"/>
                    <a:pt x="836" y="434"/>
                    <a:pt x="842" y="440"/>
                  </a:cubicBezTo>
                  <a:cubicBezTo>
                    <a:pt x="848" y="446"/>
                    <a:pt x="875" y="457"/>
                    <a:pt x="878" y="453"/>
                  </a:cubicBezTo>
                  <a:cubicBezTo>
                    <a:pt x="883" y="448"/>
                    <a:pt x="856" y="426"/>
                    <a:pt x="848" y="424"/>
                  </a:cubicBezTo>
                  <a:cubicBezTo>
                    <a:pt x="840" y="422"/>
                    <a:pt x="856" y="420"/>
                    <a:pt x="866" y="427"/>
                  </a:cubicBezTo>
                  <a:cubicBezTo>
                    <a:pt x="875" y="434"/>
                    <a:pt x="890" y="438"/>
                    <a:pt x="897" y="429"/>
                  </a:cubicBezTo>
                  <a:cubicBezTo>
                    <a:pt x="904" y="420"/>
                    <a:pt x="891" y="423"/>
                    <a:pt x="891" y="417"/>
                  </a:cubicBezTo>
                  <a:cubicBezTo>
                    <a:pt x="891" y="410"/>
                    <a:pt x="886" y="402"/>
                    <a:pt x="879" y="402"/>
                  </a:cubicBezTo>
                  <a:cubicBezTo>
                    <a:pt x="872" y="402"/>
                    <a:pt x="853" y="388"/>
                    <a:pt x="860" y="385"/>
                  </a:cubicBezTo>
                  <a:cubicBezTo>
                    <a:pt x="867" y="382"/>
                    <a:pt x="858" y="379"/>
                    <a:pt x="863" y="373"/>
                  </a:cubicBezTo>
                  <a:cubicBezTo>
                    <a:pt x="868" y="368"/>
                    <a:pt x="873" y="378"/>
                    <a:pt x="880" y="379"/>
                  </a:cubicBezTo>
                  <a:close/>
                  <a:moveTo>
                    <a:pt x="770" y="356"/>
                  </a:moveTo>
                  <a:cubicBezTo>
                    <a:pt x="777" y="355"/>
                    <a:pt x="775" y="346"/>
                    <a:pt x="772" y="341"/>
                  </a:cubicBezTo>
                  <a:cubicBezTo>
                    <a:pt x="769" y="338"/>
                    <a:pt x="763" y="337"/>
                    <a:pt x="757" y="338"/>
                  </a:cubicBezTo>
                  <a:cubicBezTo>
                    <a:pt x="751" y="338"/>
                    <a:pt x="741" y="347"/>
                    <a:pt x="747" y="355"/>
                  </a:cubicBezTo>
                  <a:cubicBezTo>
                    <a:pt x="752" y="363"/>
                    <a:pt x="764" y="357"/>
                    <a:pt x="770" y="356"/>
                  </a:cubicBezTo>
                  <a:close/>
                  <a:moveTo>
                    <a:pt x="706" y="231"/>
                  </a:moveTo>
                  <a:cubicBezTo>
                    <a:pt x="703" y="237"/>
                    <a:pt x="712" y="237"/>
                    <a:pt x="713" y="244"/>
                  </a:cubicBezTo>
                  <a:cubicBezTo>
                    <a:pt x="714" y="252"/>
                    <a:pt x="723" y="254"/>
                    <a:pt x="731" y="250"/>
                  </a:cubicBezTo>
                  <a:cubicBezTo>
                    <a:pt x="738" y="245"/>
                    <a:pt x="759" y="251"/>
                    <a:pt x="759" y="245"/>
                  </a:cubicBezTo>
                  <a:cubicBezTo>
                    <a:pt x="759" y="240"/>
                    <a:pt x="737" y="231"/>
                    <a:pt x="729" y="232"/>
                  </a:cubicBezTo>
                  <a:cubicBezTo>
                    <a:pt x="721" y="233"/>
                    <a:pt x="709" y="225"/>
                    <a:pt x="706" y="231"/>
                  </a:cubicBezTo>
                  <a:close/>
                  <a:moveTo>
                    <a:pt x="900" y="639"/>
                  </a:moveTo>
                  <a:cubicBezTo>
                    <a:pt x="901" y="643"/>
                    <a:pt x="931" y="654"/>
                    <a:pt x="932" y="649"/>
                  </a:cubicBezTo>
                  <a:cubicBezTo>
                    <a:pt x="933" y="644"/>
                    <a:pt x="899" y="636"/>
                    <a:pt x="900" y="639"/>
                  </a:cubicBezTo>
                  <a:close/>
                  <a:moveTo>
                    <a:pt x="1031" y="668"/>
                  </a:moveTo>
                  <a:cubicBezTo>
                    <a:pt x="1029" y="671"/>
                    <a:pt x="1026" y="665"/>
                    <a:pt x="1030" y="662"/>
                  </a:cubicBezTo>
                  <a:cubicBezTo>
                    <a:pt x="1035" y="659"/>
                    <a:pt x="1029" y="657"/>
                    <a:pt x="1025" y="659"/>
                  </a:cubicBezTo>
                  <a:cubicBezTo>
                    <a:pt x="1021" y="661"/>
                    <a:pt x="1022" y="651"/>
                    <a:pt x="1026" y="649"/>
                  </a:cubicBezTo>
                  <a:cubicBezTo>
                    <a:pt x="1030" y="647"/>
                    <a:pt x="1017" y="643"/>
                    <a:pt x="1017" y="646"/>
                  </a:cubicBezTo>
                  <a:cubicBezTo>
                    <a:pt x="1017" y="650"/>
                    <a:pt x="1007" y="648"/>
                    <a:pt x="1006" y="645"/>
                  </a:cubicBezTo>
                  <a:cubicBezTo>
                    <a:pt x="1005" y="641"/>
                    <a:pt x="999" y="640"/>
                    <a:pt x="1001" y="638"/>
                  </a:cubicBezTo>
                  <a:cubicBezTo>
                    <a:pt x="1004" y="636"/>
                    <a:pt x="993" y="635"/>
                    <a:pt x="992" y="638"/>
                  </a:cubicBezTo>
                  <a:cubicBezTo>
                    <a:pt x="991" y="642"/>
                    <a:pt x="988" y="636"/>
                    <a:pt x="993" y="631"/>
                  </a:cubicBezTo>
                  <a:cubicBezTo>
                    <a:pt x="998" y="626"/>
                    <a:pt x="997" y="621"/>
                    <a:pt x="1002" y="619"/>
                  </a:cubicBezTo>
                  <a:cubicBezTo>
                    <a:pt x="1006" y="616"/>
                    <a:pt x="1001" y="613"/>
                    <a:pt x="996" y="615"/>
                  </a:cubicBezTo>
                  <a:cubicBezTo>
                    <a:pt x="991" y="617"/>
                    <a:pt x="977" y="635"/>
                    <a:pt x="977" y="639"/>
                  </a:cubicBezTo>
                  <a:cubicBezTo>
                    <a:pt x="977" y="644"/>
                    <a:pt x="977" y="650"/>
                    <a:pt x="972" y="650"/>
                  </a:cubicBezTo>
                  <a:cubicBezTo>
                    <a:pt x="967" y="649"/>
                    <a:pt x="962" y="653"/>
                    <a:pt x="965" y="656"/>
                  </a:cubicBezTo>
                  <a:cubicBezTo>
                    <a:pt x="969" y="659"/>
                    <a:pt x="955" y="666"/>
                    <a:pt x="962" y="669"/>
                  </a:cubicBezTo>
                  <a:cubicBezTo>
                    <a:pt x="966" y="671"/>
                    <a:pt x="974" y="668"/>
                    <a:pt x="980" y="669"/>
                  </a:cubicBezTo>
                  <a:cubicBezTo>
                    <a:pt x="986" y="669"/>
                    <a:pt x="991" y="670"/>
                    <a:pt x="996" y="666"/>
                  </a:cubicBezTo>
                  <a:cubicBezTo>
                    <a:pt x="1002" y="663"/>
                    <a:pt x="1002" y="669"/>
                    <a:pt x="1007" y="669"/>
                  </a:cubicBezTo>
                  <a:cubicBezTo>
                    <a:pt x="1013" y="668"/>
                    <a:pt x="1004" y="673"/>
                    <a:pt x="1004" y="676"/>
                  </a:cubicBezTo>
                  <a:cubicBezTo>
                    <a:pt x="1005" y="680"/>
                    <a:pt x="1010" y="675"/>
                    <a:pt x="1014" y="673"/>
                  </a:cubicBezTo>
                  <a:cubicBezTo>
                    <a:pt x="1018" y="671"/>
                    <a:pt x="1024" y="673"/>
                    <a:pt x="1022" y="676"/>
                  </a:cubicBezTo>
                  <a:cubicBezTo>
                    <a:pt x="1019" y="679"/>
                    <a:pt x="1033" y="682"/>
                    <a:pt x="1036" y="677"/>
                  </a:cubicBezTo>
                  <a:cubicBezTo>
                    <a:pt x="1039" y="672"/>
                    <a:pt x="1033" y="664"/>
                    <a:pt x="1031" y="668"/>
                  </a:cubicBezTo>
                  <a:close/>
                  <a:moveTo>
                    <a:pt x="96" y="579"/>
                  </a:moveTo>
                  <a:cubicBezTo>
                    <a:pt x="87" y="584"/>
                    <a:pt x="109" y="606"/>
                    <a:pt x="114" y="603"/>
                  </a:cubicBezTo>
                  <a:cubicBezTo>
                    <a:pt x="117" y="601"/>
                    <a:pt x="108" y="592"/>
                    <a:pt x="108" y="586"/>
                  </a:cubicBezTo>
                  <a:cubicBezTo>
                    <a:pt x="108" y="581"/>
                    <a:pt x="105" y="575"/>
                    <a:pt x="96" y="579"/>
                  </a:cubicBezTo>
                  <a:close/>
                  <a:moveTo>
                    <a:pt x="948" y="689"/>
                  </a:moveTo>
                  <a:cubicBezTo>
                    <a:pt x="945" y="689"/>
                    <a:pt x="948" y="684"/>
                    <a:pt x="948" y="681"/>
                  </a:cubicBezTo>
                  <a:cubicBezTo>
                    <a:pt x="949" y="679"/>
                    <a:pt x="940" y="683"/>
                    <a:pt x="940" y="686"/>
                  </a:cubicBezTo>
                  <a:cubicBezTo>
                    <a:pt x="940" y="689"/>
                    <a:pt x="934" y="690"/>
                    <a:pt x="934" y="692"/>
                  </a:cubicBezTo>
                  <a:cubicBezTo>
                    <a:pt x="934" y="698"/>
                    <a:pt x="933" y="695"/>
                    <a:pt x="929" y="696"/>
                  </a:cubicBezTo>
                  <a:cubicBezTo>
                    <a:pt x="925" y="698"/>
                    <a:pt x="909" y="696"/>
                    <a:pt x="908" y="693"/>
                  </a:cubicBezTo>
                  <a:cubicBezTo>
                    <a:pt x="908" y="690"/>
                    <a:pt x="896" y="688"/>
                    <a:pt x="896" y="684"/>
                  </a:cubicBezTo>
                  <a:cubicBezTo>
                    <a:pt x="895" y="679"/>
                    <a:pt x="890" y="678"/>
                    <a:pt x="894" y="672"/>
                  </a:cubicBezTo>
                  <a:cubicBezTo>
                    <a:pt x="899" y="667"/>
                    <a:pt x="893" y="665"/>
                    <a:pt x="889" y="669"/>
                  </a:cubicBezTo>
                  <a:cubicBezTo>
                    <a:pt x="885" y="673"/>
                    <a:pt x="882" y="667"/>
                    <a:pt x="888" y="665"/>
                  </a:cubicBezTo>
                  <a:cubicBezTo>
                    <a:pt x="894" y="662"/>
                    <a:pt x="905" y="660"/>
                    <a:pt x="899" y="651"/>
                  </a:cubicBezTo>
                  <a:cubicBezTo>
                    <a:pt x="894" y="641"/>
                    <a:pt x="858" y="654"/>
                    <a:pt x="849" y="658"/>
                  </a:cubicBezTo>
                  <a:cubicBezTo>
                    <a:pt x="840" y="663"/>
                    <a:pt x="829" y="678"/>
                    <a:pt x="824" y="678"/>
                  </a:cubicBezTo>
                  <a:cubicBezTo>
                    <a:pt x="819" y="678"/>
                    <a:pt x="832" y="670"/>
                    <a:pt x="834" y="667"/>
                  </a:cubicBezTo>
                  <a:cubicBezTo>
                    <a:pt x="836" y="664"/>
                    <a:pt x="834" y="661"/>
                    <a:pt x="837" y="662"/>
                  </a:cubicBezTo>
                  <a:cubicBezTo>
                    <a:pt x="839" y="663"/>
                    <a:pt x="847" y="652"/>
                    <a:pt x="853" y="648"/>
                  </a:cubicBezTo>
                  <a:cubicBezTo>
                    <a:pt x="858" y="644"/>
                    <a:pt x="864" y="648"/>
                    <a:pt x="865" y="645"/>
                  </a:cubicBezTo>
                  <a:cubicBezTo>
                    <a:pt x="866" y="642"/>
                    <a:pt x="868" y="639"/>
                    <a:pt x="874" y="635"/>
                  </a:cubicBezTo>
                  <a:cubicBezTo>
                    <a:pt x="879" y="631"/>
                    <a:pt x="941" y="632"/>
                    <a:pt x="946" y="632"/>
                  </a:cubicBezTo>
                  <a:cubicBezTo>
                    <a:pt x="952" y="632"/>
                    <a:pt x="964" y="625"/>
                    <a:pt x="967" y="620"/>
                  </a:cubicBezTo>
                  <a:cubicBezTo>
                    <a:pt x="971" y="615"/>
                    <a:pt x="975" y="615"/>
                    <a:pt x="983" y="615"/>
                  </a:cubicBezTo>
                  <a:cubicBezTo>
                    <a:pt x="992" y="616"/>
                    <a:pt x="996" y="609"/>
                    <a:pt x="1000" y="606"/>
                  </a:cubicBezTo>
                  <a:cubicBezTo>
                    <a:pt x="1004" y="604"/>
                    <a:pt x="1002" y="603"/>
                    <a:pt x="999" y="602"/>
                  </a:cubicBezTo>
                  <a:cubicBezTo>
                    <a:pt x="995" y="601"/>
                    <a:pt x="992" y="599"/>
                    <a:pt x="995" y="599"/>
                  </a:cubicBezTo>
                  <a:cubicBezTo>
                    <a:pt x="999" y="598"/>
                    <a:pt x="1001" y="597"/>
                    <a:pt x="1002" y="592"/>
                  </a:cubicBezTo>
                  <a:cubicBezTo>
                    <a:pt x="1004" y="588"/>
                    <a:pt x="1001" y="590"/>
                    <a:pt x="996" y="584"/>
                  </a:cubicBezTo>
                  <a:cubicBezTo>
                    <a:pt x="991" y="578"/>
                    <a:pt x="989" y="586"/>
                    <a:pt x="984" y="585"/>
                  </a:cubicBezTo>
                  <a:cubicBezTo>
                    <a:pt x="979" y="585"/>
                    <a:pt x="987" y="579"/>
                    <a:pt x="983" y="577"/>
                  </a:cubicBezTo>
                  <a:cubicBezTo>
                    <a:pt x="979" y="574"/>
                    <a:pt x="971" y="576"/>
                    <a:pt x="965" y="581"/>
                  </a:cubicBezTo>
                  <a:cubicBezTo>
                    <a:pt x="959" y="585"/>
                    <a:pt x="959" y="580"/>
                    <a:pt x="954" y="585"/>
                  </a:cubicBezTo>
                  <a:cubicBezTo>
                    <a:pt x="948" y="590"/>
                    <a:pt x="948" y="583"/>
                    <a:pt x="951" y="581"/>
                  </a:cubicBezTo>
                  <a:cubicBezTo>
                    <a:pt x="953" y="579"/>
                    <a:pt x="955" y="581"/>
                    <a:pt x="958" y="578"/>
                  </a:cubicBezTo>
                  <a:cubicBezTo>
                    <a:pt x="960" y="575"/>
                    <a:pt x="962" y="578"/>
                    <a:pt x="968" y="575"/>
                  </a:cubicBezTo>
                  <a:cubicBezTo>
                    <a:pt x="974" y="571"/>
                    <a:pt x="979" y="573"/>
                    <a:pt x="981" y="570"/>
                  </a:cubicBezTo>
                  <a:cubicBezTo>
                    <a:pt x="983" y="568"/>
                    <a:pt x="978" y="564"/>
                    <a:pt x="973" y="565"/>
                  </a:cubicBezTo>
                  <a:cubicBezTo>
                    <a:pt x="967" y="566"/>
                    <a:pt x="963" y="558"/>
                    <a:pt x="959" y="560"/>
                  </a:cubicBezTo>
                  <a:cubicBezTo>
                    <a:pt x="956" y="563"/>
                    <a:pt x="957" y="557"/>
                    <a:pt x="952" y="559"/>
                  </a:cubicBezTo>
                  <a:cubicBezTo>
                    <a:pt x="948" y="562"/>
                    <a:pt x="946" y="558"/>
                    <a:pt x="944" y="554"/>
                  </a:cubicBezTo>
                  <a:cubicBezTo>
                    <a:pt x="942" y="549"/>
                    <a:pt x="931" y="542"/>
                    <a:pt x="924" y="540"/>
                  </a:cubicBezTo>
                  <a:cubicBezTo>
                    <a:pt x="918" y="538"/>
                    <a:pt x="922" y="535"/>
                    <a:pt x="926" y="537"/>
                  </a:cubicBezTo>
                  <a:cubicBezTo>
                    <a:pt x="929" y="539"/>
                    <a:pt x="934" y="535"/>
                    <a:pt x="935" y="532"/>
                  </a:cubicBezTo>
                  <a:cubicBezTo>
                    <a:pt x="937" y="530"/>
                    <a:pt x="933" y="528"/>
                    <a:pt x="930" y="527"/>
                  </a:cubicBezTo>
                  <a:cubicBezTo>
                    <a:pt x="928" y="527"/>
                    <a:pt x="928" y="524"/>
                    <a:pt x="929" y="522"/>
                  </a:cubicBezTo>
                  <a:cubicBezTo>
                    <a:pt x="929" y="519"/>
                    <a:pt x="922" y="516"/>
                    <a:pt x="921" y="514"/>
                  </a:cubicBezTo>
                  <a:cubicBezTo>
                    <a:pt x="921" y="511"/>
                    <a:pt x="917" y="510"/>
                    <a:pt x="917" y="508"/>
                  </a:cubicBezTo>
                  <a:cubicBezTo>
                    <a:pt x="917" y="505"/>
                    <a:pt x="913" y="502"/>
                    <a:pt x="913" y="499"/>
                  </a:cubicBezTo>
                  <a:cubicBezTo>
                    <a:pt x="913" y="497"/>
                    <a:pt x="905" y="491"/>
                    <a:pt x="905" y="487"/>
                  </a:cubicBezTo>
                  <a:cubicBezTo>
                    <a:pt x="904" y="484"/>
                    <a:pt x="900" y="482"/>
                    <a:pt x="899" y="478"/>
                  </a:cubicBezTo>
                  <a:cubicBezTo>
                    <a:pt x="897" y="474"/>
                    <a:pt x="895" y="475"/>
                    <a:pt x="893" y="481"/>
                  </a:cubicBezTo>
                  <a:cubicBezTo>
                    <a:pt x="892" y="487"/>
                    <a:pt x="886" y="487"/>
                    <a:pt x="888" y="489"/>
                  </a:cubicBezTo>
                  <a:cubicBezTo>
                    <a:pt x="891" y="493"/>
                    <a:pt x="889" y="493"/>
                    <a:pt x="886" y="495"/>
                  </a:cubicBezTo>
                  <a:cubicBezTo>
                    <a:pt x="884" y="498"/>
                    <a:pt x="888" y="501"/>
                    <a:pt x="884" y="501"/>
                  </a:cubicBezTo>
                  <a:cubicBezTo>
                    <a:pt x="880" y="501"/>
                    <a:pt x="882" y="509"/>
                    <a:pt x="880" y="505"/>
                  </a:cubicBezTo>
                  <a:cubicBezTo>
                    <a:pt x="878" y="502"/>
                    <a:pt x="873" y="503"/>
                    <a:pt x="873" y="506"/>
                  </a:cubicBezTo>
                  <a:cubicBezTo>
                    <a:pt x="873" y="510"/>
                    <a:pt x="865" y="513"/>
                    <a:pt x="861" y="512"/>
                  </a:cubicBezTo>
                  <a:cubicBezTo>
                    <a:pt x="858" y="512"/>
                    <a:pt x="858" y="506"/>
                    <a:pt x="855" y="508"/>
                  </a:cubicBezTo>
                  <a:cubicBezTo>
                    <a:pt x="852" y="510"/>
                    <a:pt x="853" y="502"/>
                    <a:pt x="848" y="502"/>
                  </a:cubicBezTo>
                  <a:cubicBezTo>
                    <a:pt x="844" y="503"/>
                    <a:pt x="841" y="502"/>
                    <a:pt x="842" y="498"/>
                  </a:cubicBezTo>
                  <a:cubicBezTo>
                    <a:pt x="844" y="495"/>
                    <a:pt x="835" y="493"/>
                    <a:pt x="838" y="491"/>
                  </a:cubicBezTo>
                  <a:cubicBezTo>
                    <a:pt x="840" y="489"/>
                    <a:pt x="837" y="485"/>
                    <a:pt x="836" y="479"/>
                  </a:cubicBezTo>
                  <a:cubicBezTo>
                    <a:pt x="836" y="473"/>
                    <a:pt x="840" y="472"/>
                    <a:pt x="840" y="470"/>
                  </a:cubicBezTo>
                  <a:cubicBezTo>
                    <a:pt x="840" y="467"/>
                    <a:pt x="837" y="467"/>
                    <a:pt x="834" y="469"/>
                  </a:cubicBezTo>
                  <a:cubicBezTo>
                    <a:pt x="831" y="471"/>
                    <a:pt x="831" y="467"/>
                    <a:pt x="828" y="467"/>
                  </a:cubicBezTo>
                  <a:cubicBezTo>
                    <a:pt x="824" y="467"/>
                    <a:pt x="814" y="467"/>
                    <a:pt x="814" y="462"/>
                  </a:cubicBezTo>
                  <a:cubicBezTo>
                    <a:pt x="813" y="458"/>
                    <a:pt x="810" y="460"/>
                    <a:pt x="808" y="456"/>
                  </a:cubicBezTo>
                  <a:cubicBezTo>
                    <a:pt x="807" y="452"/>
                    <a:pt x="802" y="455"/>
                    <a:pt x="802" y="452"/>
                  </a:cubicBezTo>
                  <a:cubicBezTo>
                    <a:pt x="802" y="449"/>
                    <a:pt x="801" y="448"/>
                    <a:pt x="798" y="448"/>
                  </a:cubicBezTo>
                  <a:cubicBezTo>
                    <a:pt x="794" y="448"/>
                    <a:pt x="793" y="445"/>
                    <a:pt x="789" y="444"/>
                  </a:cubicBezTo>
                  <a:cubicBezTo>
                    <a:pt x="785" y="444"/>
                    <a:pt x="780" y="447"/>
                    <a:pt x="778" y="448"/>
                  </a:cubicBezTo>
                  <a:cubicBezTo>
                    <a:pt x="775" y="449"/>
                    <a:pt x="769" y="444"/>
                    <a:pt x="767" y="446"/>
                  </a:cubicBezTo>
                  <a:cubicBezTo>
                    <a:pt x="765" y="448"/>
                    <a:pt x="764" y="445"/>
                    <a:pt x="758" y="443"/>
                  </a:cubicBezTo>
                  <a:cubicBezTo>
                    <a:pt x="751" y="441"/>
                    <a:pt x="743" y="441"/>
                    <a:pt x="742" y="443"/>
                  </a:cubicBezTo>
                  <a:cubicBezTo>
                    <a:pt x="742" y="445"/>
                    <a:pt x="737" y="446"/>
                    <a:pt x="737" y="451"/>
                  </a:cubicBezTo>
                  <a:cubicBezTo>
                    <a:pt x="738" y="456"/>
                    <a:pt x="744" y="455"/>
                    <a:pt x="745" y="458"/>
                  </a:cubicBezTo>
                  <a:cubicBezTo>
                    <a:pt x="746" y="462"/>
                    <a:pt x="742" y="461"/>
                    <a:pt x="742" y="464"/>
                  </a:cubicBezTo>
                  <a:cubicBezTo>
                    <a:pt x="742" y="467"/>
                    <a:pt x="738" y="467"/>
                    <a:pt x="738" y="469"/>
                  </a:cubicBezTo>
                  <a:cubicBezTo>
                    <a:pt x="738" y="471"/>
                    <a:pt x="741" y="470"/>
                    <a:pt x="742" y="475"/>
                  </a:cubicBezTo>
                  <a:cubicBezTo>
                    <a:pt x="743" y="479"/>
                    <a:pt x="746" y="479"/>
                    <a:pt x="747" y="485"/>
                  </a:cubicBezTo>
                  <a:cubicBezTo>
                    <a:pt x="747" y="490"/>
                    <a:pt x="745" y="489"/>
                    <a:pt x="742" y="490"/>
                  </a:cubicBezTo>
                  <a:cubicBezTo>
                    <a:pt x="739" y="491"/>
                    <a:pt x="742" y="493"/>
                    <a:pt x="739" y="497"/>
                  </a:cubicBezTo>
                  <a:cubicBezTo>
                    <a:pt x="735" y="501"/>
                    <a:pt x="732" y="505"/>
                    <a:pt x="735" y="508"/>
                  </a:cubicBezTo>
                  <a:cubicBezTo>
                    <a:pt x="738" y="510"/>
                    <a:pt x="748" y="514"/>
                    <a:pt x="752" y="521"/>
                  </a:cubicBezTo>
                  <a:cubicBezTo>
                    <a:pt x="756" y="527"/>
                    <a:pt x="756" y="537"/>
                    <a:pt x="755" y="544"/>
                  </a:cubicBezTo>
                  <a:cubicBezTo>
                    <a:pt x="754" y="551"/>
                    <a:pt x="745" y="553"/>
                    <a:pt x="738" y="559"/>
                  </a:cubicBezTo>
                  <a:cubicBezTo>
                    <a:pt x="732" y="566"/>
                    <a:pt x="725" y="565"/>
                    <a:pt x="722" y="565"/>
                  </a:cubicBezTo>
                  <a:cubicBezTo>
                    <a:pt x="719" y="565"/>
                    <a:pt x="721" y="571"/>
                    <a:pt x="725" y="575"/>
                  </a:cubicBezTo>
                  <a:cubicBezTo>
                    <a:pt x="730" y="580"/>
                    <a:pt x="726" y="581"/>
                    <a:pt x="728" y="586"/>
                  </a:cubicBezTo>
                  <a:cubicBezTo>
                    <a:pt x="731" y="591"/>
                    <a:pt x="728" y="595"/>
                    <a:pt x="732" y="599"/>
                  </a:cubicBezTo>
                  <a:cubicBezTo>
                    <a:pt x="735" y="603"/>
                    <a:pt x="733" y="605"/>
                    <a:pt x="729" y="608"/>
                  </a:cubicBezTo>
                  <a:cubicBezTo>
                    <a:pt x="725" y="611"/>
                    <a:pt x="731" y="610"/>
                    <a:pt x="731" y="614"/>
                  </a:cubicBezTo>
                  <a:cubicBezTo>
                    <a:pt x="731" y="618"/>
                    <a:pt x="729" y="615"/>
                    <a:pt x="726" y="613"/>
                  </a:cubicBezTo>
                  <a:cubicBezTo>
                    <a:pt x="722" y="611"/>
                    <a:pt x="719" y="617"/>
                    <a:pt x="719" y="620"/>
                  </a:cubicBezTo>
                  <a:cubicBezTo>
                    <a:pt x="719" y="623"/>
                    <a:pt x="711" y="616"/>
                    <a:pt x="709" y="617"/>
                  </a:cubicBezTo>
                  <a:cubicBezTo>
                    <a:pt x="708" y="617"/>
                    <a:pt x="710" y="613"/>
                    <a:pt x="705" y="609"/>
                  </a:cubicBezTo>
                  <a:cubicBezTo>
                    <a:pt x="701" y="606"/>
                    <a:pt x="697" y="605"/>
                    <a:pt x="697" y="602"/>
                  </a:cubicBezTo>
                  <a:cubicBezTo>
                    <a:pt x="697" y="598"/>
                    <a:pt x="689" y="596"/>
                    <a:pt x="689" y="592"/>
                  </a:cubicBezTo>
                  <a:cubicBezTo>
                    <a:pt x="689" y="588"/>
                    <a:pt x="690" y="579"/>
                    <a:pt x="688" y="576"/>
                  </a:cubicBezTo>
                  <a:cubicBezTo>
                    <a:pt x="686" y="573"/>
                    <a:pt x="688" y="570"/>
                    <a:pt x="689" y="567"/>
                  </a:cubicBezTo>
                  <a:cubicBezTo>
                    <a:pt x="691" y="564"/>
                    <a:pt x="688" y="560"/>
                    <a:pt x="683" y="560"/>
                  </a:cubicBezTo>
                  <a:cubicBezTo>
                    <a:pt x="678" y="560"/>
                    <a:pt x="672" y="559"/>
                    <a:pt x="665" y="559"/>
                  </a:cubicBezTo>
                  <a:cubicBezTo>
                    <a:pt x="659" y="560"/>
                    <a:pt x="655" y="559"/>
                    <a:pt x="653" y="557"/>
                  </a:cubicBezTo>
                  <a:cubicBezTo>
                    <a:pt x="651" y="556"/>
                    <a:pt x="645" y="552"/>
                    <a:pt x="637" y="550"/>
                  </a:cubicBezTo>
                  <a:cubicBezTo>
                    <a:pt x="629" y="548"/>
                    <a:pt x="626" y="544"/>
                    <a:pt x="625" y="542"/>
                  </a:cubicBezTo>
                  <a:cubicBezTo>
                    <a:pt x="624" y="540"/>
                    <a:pt x="616" y="538"/>
                    <a:pt x="614" y="536"/>
                  </a:cubicBezTo>
                  <a:cubicBezTo>
                    <a:pt x="612" y="534"/>
                    <a:pt x="605" y="533"/>
                    <a:pt x="602" y="533"/>
                  </a:cubicBezTo>
                  <a:cubicBezTo>
                    <a:pt x="598" y="534"/>
                    <a:pt x="591" y="527"/>
                    <a:pt x="586" y="527"/>
                  </a:cubicBezTo>
                  <a:cubicBezTo>
                    <a:pt x="581" y="528"/>
                    <a:pt x="571" y="532"/>
                    <a:pt x="569" y="532"/>
                  </a:cubicBezTo>
                  <a:cubicBezTo>
                    <a:pt x="567" y="533"/>
                    <a:pt x="569" y="529"/>
                    <a:pt x="570" y="527"/>
                  </a:cubicBezTo>
                  <a:cubicBezTo>
                    <a:pt x="572" y="525"/>
                    <a:pt x="566" y="518"/>
                    <a:pt x="565" y="513"/>
                  </a:cubicBezTo>
                  <a:cubicBezTo>
                    <a:pt x="564" y="509"/>
                    <a:pt x="562" y="503"/>
                    <a:pt x="557" y="504"/>
                  </a:cubicBezTo>
                  <a:cubicBezTo>
                    <a:pt x="551" y="505"/>
                    <a:pt x="545" y="502"/>
                    <a:pt x="544" y="501"/>
                  </a:cubicBezTo>
                  <a:cubicBezTo>
                    <a:pt x="542" y="500"/>
                    <a:pt x="542" y="486"/>
                    <a:pt x="543" y="481"/>
                  </a:cubicBezTo>
                  <a:cubicBezTo>
                    <a:pt x="544" y="475"/>
                    <a:pt x="551" y="466"/>
                    <a:pt x="551" y="463"/>
                  </a:cubicBezTo>
                  <a:cubicBezTo>
                    <a:pt x="551" y="459"/>
                    <a:pt x="556" y="457"/>
                    <a:pt x="559" y="457"/>
                  </a:cubicBezTo>
                  <a:cubicBezTo>
                    <a:pt x="563" y="456"/>
                    <a:pt x="560" y="449"/>
                    <a:pt x="564" y="448"/>
                  </a:cubicBezTo>
                  <a:cubicBezTo>
                    <a:pt x="568" y="448"/>
                    <a:pt x="568" y="446"/>
                    <a:pt x="569" y="443"/>
                  </a:cubicBezTo>
                  <a:cubicBezTo>
                    <a:pt x="570" y="440"/>
                    <a:pt x="574" y="442"/>
                    <a:pt x="572" y="440"/>
                  </a:cubicBezTo>
                  <a:cubicBezTo>
                    <a:pt x="569" y="438"/>
                    <a:pt x="571" y="437"/>
                    <a:pt x="577" y="437"/>
                  </a:cubicBezTo>
                  <a:cubicBezTo>
                    <a:pt x="583" y="437"/>
                    <a:pt x="592" y="435"/>
                    <a:pt x="591" y="429"/>
                  </a:cubicBezTo>
                  <a:cubicBezTo>
                    <a:pt x="589" y="424"/>
                    <a:pt x="574" y="428"/>
                    <a:pt x="574" y="423"/>
                  </a:cubicBezTo>
                  <a:cubicBezTo>
                    <a:pt x="574" y="419"/>
                    <a:pt x="554" y="419"/>
                    <a:pt x="556" y="416"/>
                  </a:cubicBezTo>
                  <a:cubicBezTo>
                    <a:pt x="557" y="413"/>
                    <a:pt x="575" y="418"/>
                    <a:pt x="582" y="420"/>
                  </a:cubicBezTo>
                  <a:cubicBezTo>
                    <a:pt x="589" y="423"/>
                    <a:pt x="590" y="423"/>
                    <a:pt x="596" y="422"/>
                  </a:cubicBezTo>
                  <a:cubicBezTo>
                    <a:pt x="601" y="422"/>
                    <a:pt x="598" y="416"/>
                    <a:pt x="599" y="413"/>
                  </a:cubicBezTo>
                  <a:cubicBezTo>
                    <a:pt x="600" y="410"/>
                    <a:pt x="610" y="417"/>
                    <a:pt x="616" y="416"/>
                  </a:cubicBezTo>
                  <a:cubicBezTo>
                    <a:pt x="622" y="414"/>
                    <a:pt x="628" y="403"/>
                    <a:pt x="633" y="400"/>
                  </a:cubicBezTo>
                  <a:cubicBezTo>
                    <a:pt x="637" y="397"/>
                    <a:pt x="633" y="394"/>
                    <a:pt x="624" y="394"/>
                  </a:cubicBezTo>
                  <a:cubicBezTo>
                    <a:pt x="614" y="395"/>
                    <a:pt x="609" y="392"/>
                    <a:pt x="603" y="388"/>
                  </a:cubicBezTo>
                  <a:cubicBezTo>
                    <a:pt x="598" y="385"/>
                    <a:pt x="599" y="382"/>
                    <a:pt x="604" y="382"/>
                  </a:cubicBezTo>
                  <a:cubicBezTo>
                    <a:pt x="610" y="383"/>
                    <a:pt x="623" y="393"/>
                    <a:pt x="627" y="393"/>
                  </a:cubicBezTo>
                  <a:cubicBezTo>
                    <a:pt x="632" y="393"/>
                    <a:pt x="641" y="384"/>
                    <a:pt x="645" y="381"/>
                  </a:cubicBezTo>
                  <a:cubicBezTo>
                    <a:pt x="649" y="378"/>
                    <a:pt x="641" y="377"/>
                    <a:pt x="638" y="375"/>
                  </a:cubicBezTo>
                  <a:cubicBezTo>
                    <a:pt x="635" y="373"/>
                    <a:pt x="643" y="371"/>
                    <a:pt x="647" y="371"/>
                  </a:cubicBezTo>
                  <a:cubicBezTo>
                    <a:pt x="651" y="371"/>
                    <a:pt x="653" y="375"/>
                    <a:pt x="655" y="376"/>
                  </a:cubicBezTo>
                  <a:cubicBezTo>
                    <a:pt x="656" y="378"/>
                    <a:pt x="664" y="375"/>
                    <a:pt x="667" y="375"/>
                  </a:cubicBezTo>
                  <a:cubicBezTo>
                    <a:pt x="671" y="375"/>
                    <a:pt x="667" y="370"/>
                    <a:pt x="661" y="367"/>
                  </a:cubicBezTo>
                  <a:cubicBezTo>
                    <a:pt x="655" y="365"/>
                    <a:pt x="661" y="361"/>
                    <a:pt x="663" y="364"/>
                  </a:cubicBezTo>
                  <a:cubicBezTo>
                    <a:pt x="665" y="368"/>
                    <a:pt x="669" y="367"/>
                    <a:pt x="671" y="371"/>
                  </a:cubicBezTo>
                  <a:cubicBezTo>
                    <a:pt x="674" y="377"/>
                    <a:pt x="676" y="373"/>
                    <a:pt x="681" y="371"/>
                  </a:cubicBezTo>
                  <a:cubicBezTo>
                    <a:pt x="686" y="370"/>
                    <a:pt x="689" y="367"/>
                    <a:pt x="692" y="364"/>
                  </a:cubicBezTo>
                  <a:cubicBezTo>
                    <a:pt x="694" y="361"/>
                    <a:pt x="695" y="364"/>
                    <a:pt x="698" y="360"/>
                  </a:cubicBezTo>
                  <a:cubicBezTo>
                    <a:pt x="702" y="355"/>
                    <a:pt x="697" y="351"/>
                    <a:pt x="693" y="348"/>
                  </a:cubicBezTo>
                  <a:cubicBezTo>
                    <a:pt x="688" y="345"/>
                    <a:pt x="693" y="342"/>
                    <a:pt x="689" y="340"/>
                  </a:cubicBezTo>
                  <a:cubicBezTo>
                    <a:pt x="685" y="338"/>
                    <a:pt x="684" y="335"/>
                    <a:pt x="689" y="336"/>
                  </a:cubicBezTo>
                  <a:cubicBezTo>
                    <a:pt x="694" y="337"/>
                    <a:pt x="698" y="335"/>
                    <a:pt x="701" y="332"/>
                  </a:cubicBezTo>
                  <a:cubicBezTo>
                    <a:pt x="703" y="329"/>
                    <a:pt x="693" y="328"/>
                    <a:pt x="697" y="325"/>
                  </a:cubicBezTo>
                  <a:cubicBezTo>
                    <a:pt x="702" y="323"/>
                    <a:pt x="698" y="321"/>
                    <a:pt x="694" y="321"/>
                  </a:cubicBezTo>
                  <a:cubicBezTo>
                    <a:pt x="689" y="321"/>
                    <a:pt x="685" y="318"/>
                    <a:pt x="685" y="315"/>
                  </a:cubicBezTo>
                  <a:cubicBezTo>
                    <a:pt x="685" y="311"/>
                    <a:pt x="677" y="314"/>
                    <a:pt x="672" y="312"/>
                  </a:cubicBezTo>
                  <a:cubicBezTo>
                    <a:pt x="667" y="309"/>
                    <a:pt x="656" y="310"/>
                    <a:pt x="653" y="310"/>
                  </a:cubicBezTo>
                  <a:cubicBezTo>
                    <a:pt x="651" y="310"/>
                    <a:pt x="650" y="320"/>
                    <a:pt x="654" y="320"/>
                  </a:cubicBezTo>
                  <a:cubicBezTo>
                    <a:pt x="658" y="321"/>
                    <a:pt x="661" y="324"/>
                    <a:pt x="658" y="326"/>
                  </a:cubicBezTo>
                  <a:cubicBezTo>
                    <a:pt x="655" y="327"/>
                    <a:pt x="658" y="331"/>
                    <a:pt x="656" y="330"/>
                  </a:cubicBezTo>
                  <a:cubicBezTo>
                    <a:pt x="653" y="330"/>
                    <a:pt x="649" y="329"/>
                    <a:pt x="648" y="335"/>
                  </a:cubicBezTo>
                  <a:cubicBezTo>
                    <a:pt x="648" y="341"/>
                    <a:pt x="647" y="344"/>
                    <a:pt x="643" y="346"/>
                  </a:cubicBezTo>
                  <a:cubicBezTo>
                    <a:pt x="638" y="348"/>
                    <a:pt x="642" y="339"/>
                    <a:pt x="637" y="339"/>
                  </a:cubicBezTo>
                  <a:cubicBezTo>
                    <a:pt x="633" y="340"/>
                    <a:pt x="633" y="347"/>
                    <a:pt x="636" y="348"/>
                  </a:cubicBezTo>
                  <a:cubicBezTo>
                    <a:pt x="639" y="348"/>
                    <a:pt x="640" y="351"/>
                    <a:pt x="640" y="354"/>
                  </a:cubicBezTo>
                  <a:cubicBezTo>
                    <a:pt x="641" y="358"/>
                    <a:pt x="635" y="355"/>
                    <a:pt x="632" y="360"/>
                  </a:cubicBezTo>
                  <a:cubicBezTo>
                    <a:pt x="629" y="364"/>
                    <a:pt x="629" y="358"/>
                    <a:pt x="626" y="355"/>
                  </a:cubicBezTo>
                  <a:cubicBezTo>
                    <a:pt x="622" y="352"/>
                    <a:pt x="618" y="347"/>
                    <a:pt x="618" y="344"/>
                  </a:cubicBezTo>
                  <a:cubicBezTo>
                    <a:pt x="618" y="341"/>
                    <a:pt x="620" y="339"/>
                    <a:pt x="623" y="339"/>
                  </a:cubicBezTo>
                  <a:cubicBezTo>
                    <a:pt x="626" y="338"/>
                    <a:pt x="623" y="336"/>
                    <a:pt x="623" y="332"/>
                  </a:cubicBezTo>
                  <a:cubicBezTo>
                    <a:pt x="622" y="327"/>
                    <a:pt x="619" y="329"/>
                    <a:pt x="615" y="324"/>
                  </a:cubicBezTo>
                  <a:cubicBezTo>
                    <a:pt x="611" y="320"/>
                    <a:pt x="606" y="320"/>
                    <a:pt x="604" y="322"/>
                  </a:cubicBezTo>
                  <a:cubicBezTo>
                    <a:pt x="602" y="324"/>
                    <a:pt x="603" y="328"/>
                    <a:pt x="599" y="330"/>
                  </a:cubicBezTo>
                  <a:cubicBezTo>
                    <a:pt x="596" y="331"/>
                    <a:pt x="597" y="338"/>
                    <a:pt x="594" y="338"/>
                  </a:cubicBezTo>
                  <a:cubicBezTo>
                    <a:pt x="591" y="339"/>
                    <a:pt x="593" y="326"/>
                    <a:pt x="590" y="325"/>
                  </a:cubicBezTo>
                  <a:cubicBezTo>
                    <a:pt x="588" y="324"/>
                    <a:pt x="588" y="321"/>
                    <a:pt x="592" y="321"/>
                  </a:cubicBezTo>
                  <a:cubicBezTo>
                    <a:pt x="596" y="320"/>
                    <a:pt x="598" y="316"/>
                    <a:pt x="595" y="316"/>
                  </a:cubicBezTo>
                  <a:cubicBezTo>
                    <a:pt x="591" y="316"/>
                    <a:pt x="586" y="313"/>
                    <a:pt x="583" y="312"/>
                  </a:cubicBezTo>
                  <a:cubicBezTo>
                    <a:pt x="581" y="311"/>
                    <a:pt x="577" y="316"/>
                    <a:pt x="574" y="314"/>
                  </a:cubicBezTo>
                  <a:cubicBezTo>
                    <a:pt x="572" y="312"/>
                    <a:pt x="575" y="307"/>
                    <a:pt x="575" y="305"/>
                  </a:cubicBezTo>
                  <a:cubicBezTo>
                    <a:pt x="575" y="302"/>
                    <a:pt x="579" y="306"/>
                    <a:pt x="582" y="303"/>
                  </a:cubicBezTo>
                  <a:cubicBezTo>
                    <a:pt x="584" y="299"/>
                    <a:pt x="574" y="299"/>
                    <a:pt x="574" y="296"/>
                  </a:cubicBezTo>
                  <a:cubicBezTo>
                    <a:pt x="574" y="292"/>
                    <a:pt x="567" y="291"/>
                    <a:pt x="564" y="290"/>
                  </a:cubicBezTo>
                  <a:cubicBezTo>
                    <a:pt x="561" y="289"/>
                    <a:pt x="566" y="283"/>
                    <a:pt x="565" y="280"/>
                  </a:cubicBezTo>
                  <a:cubicBezTo>
                    <a:pt x="563" y="278"/>
                    <a:pt x="554" y="270"/>
                    <a:pt x="550" y="271"/>
                  </a:cubicBezTo>
                  <a:cubicBezTo>
                    <a:pt x="545" y="272"/>
                    <a:pt x="544" y="266"/>
                    <a:pt x="547" y="266"/>
                  </a:cubicBezTo>
                  <a:cubicBezTo>
                    <a:pt x="549" y="266"/>
                    <a:pt x="551" y="265"/>
                    <a:pt x="555" y="260"/>
                  </a:cubicBezTo>
                  <a:cubicBezTo>
                    <a:pt x="560" y="256"/>
                    <a:pt x="560" y="254"/>
                    <a:pt x="557" y="253"/>
                  </a:cubicBezTo>
                  <a:cubicBezTo>
                    <a:pt x="554" y="252"/>
                    <a:pt x="552" y="249"/>
                    <a:pt x="558" y="250"/>
                  </a:cubicBezTo>
                  <a:cubicBezTo>
                    <a:pt x="563" y="250"/>
                    <a:pt x="573" y="253"/>
                    <a:pt x="576" y="251"/>
                  </a:cubicBezTo>
                  <a:cubicBezTo>
                    <a:pt x="579" y="249"/>
                    <a:pt x="589" y="235"/>
                    <a:pt x="593" y="230"/>
                  </a:cubicBezTo>
                  <a:cubicBezTo>
                    <a:pt x="597" y="225"/>
                    <a:pt x="590" y="224"/>
                    <a:pt x="581" y="225"/>
                  </a:cubicBezTo>
                  <a:cubicBezTo>
                    <a:pt x="571" y="226"/>
                    <a:pt x="569" y="222"/>
                    <a:pt x="561" y="221"/>
                  </a:cubicBezTo>
                  <a:cubicBezTo>
                    <a:pt x="554" y="221"/>
                    <a:pt x="539" y="223"/>
                    <a:pt x="537" y="225"/>
                  </a:cubicBezTo>
                  <a:cubicBezTo>
                    <a:pt x="535" y="227"/>
                    <a:pt x="541" y="229"/>
                    <a:pt x="540" y="231"/>
                  </a:cubicBezTo>
                  <a:cubicBezTo>
                    <a:pt x="540" y="234"/>
                    <a:pt x="535" y="230"/>
                    <a:pt x="533" y="231"/>
                  </a:cubicBezTo>
                  <a:cubicBezTo>
                    <a:pt x="531" y="231"/>
                    <a:pt x="534" y="235"/>
                    <a:pt x="533" y="243"/>
                  </a:cubicBezTo>
                  <a:cubicBezTo>
                    <a:pt x="532" y="251"/>
                    <a:pt x="535" y="252"/>
                    <a:pt x="537" y="255"/>
                  </a:cubicBezTo>
                  <a:cubicBezTo>
                    <a:pt x="540" y="258"/>
                    <a:pt x="539" y="262"/>
                    <a:pt x="539" y="267"/>
                  </a:cubicBezTo>
                  <a:cubicBezTo>
                    <a:pt x="539" y="273"/>
                    <a:pt x="534" y="272"/>
                    <a:pt x="532" y="274"/>
                  </a:cubicBezTo>
                  <a:cubicBezTo>
                    <a:pt x="530" y="275"/>
                    <a:pt x="537" y="277"/>
                    <a:pt x="536" y="280"/>
                  </a:cubicBezTo>
                  <a:cubicBezTo>
                    <a:pt x="535" y="283"/>
                    <a:pt x="529" y="278"/>
                    <a:pt x="526" y="279"/>
                  </a:cubicBezTo>
                  <a:cubicBezTo>
                    <a:pt x="523" y="280"/>
                    <a:pt x="520" y="288"/>
                    <a:pt x="524" y="291"/>
                  </a:cubicBezTo>
                  <a:cubicBezTo>
                    <a:pt x="527" y="294"/>
                    <a:pt x="528" y="293"/>
                    <a:pt x="526" y="296"/>
                  </a:cubicBezTo>
                  <a:cubicBezTo>
                    <a:pt x="523" y="299"/>
                    <a:pt x="520" y="304"/>
                    <a:pt x="527" y="308"/>
                  </a:cubicBezTo>
                  <a:cubicBezTo>
                    <a:pt x="533" y="313"/>
                    <a:pt x="544" y="312"/>
                    <a:pt x="550" y="316"/>
                  </a:cubicBezTo>
                  <a:cubicBezTo>
                    <a:pt x="556" y="320"/>
                    <a:pt x="548" y="318"/>
                    <a:pt x="550" y="322"/>
                  </a:cubicBezTo>
                  <a:cubicBezTo>
                    <a:pt x="552" y="326"/>
                    <a:pt x="546" y="327"/>
                    <a:pt x="546" y="330"/>
                  </a:cubicBezTo>
                  <a:cubicBezTo>
                    <a:pt x="546" y="333"/>
                    <a:pt x="549" y="332"/>
                    <a:pt x="552" y="326"/>
                  </a:cubicBezTo>
                  <a:cubicBezTo>
                    <a:pt x="555" y="321"/>
                    <a:pt x="557" y="328"/>
                    <a:pt x="557" y="332"/>
                  </a:cubicBezTo>
                  <a:cubicBezTo>
                    <a:pt x="557" y="337"/>
                    <a:pt x="552" y="334"/>
                    <a:pt x="549" y="339"/>
                  </a:cubicBezTo>
                  <a:cubicBezTo>
                    <a:pt x="546" y="343"/>
                    <a:pt x="543" y="344"/>
                    <a:pt x="538" y="343"/>
                  </a:cubicBezTo>
                  <a:cubicBezTo>
                    <a:pt x="533" y="342"/>
                    <a:pt x="536" y="350"/>
                    <a:pt x="538" y="354"/>
                  </a:cubicBezTo>
                  <a:cubicBezTo>
                    <a:pt x="540" y="358"/>
                    <a:pt x="537" y="359"/>
                    <a:pt x="531" y="358"/>
                  </a:cubicBezTo>
                  <a:cubicBezTo>
                    <a:pt x="526" y="356"/>
                    <a:pt x="522" y="353"/>
                    <a:pt x="525" y="349"/>
                  </a:cubicBezTo>
                  <a:cubicBezTo>
                    <a:pt x="528" y="345"/>
                    <a:pt x="530" y="340"/>
                    <a:pt x="527" y="341"/>
                  </a:cubicBezTo>
                  <a:cubicBezTo>
                    <a:pt x="523" y="341"/>
                    <a:pt x="516" y="340"/>
                    <a:pt x="513" y="337"/>
                  </a:cubicBezTo>
                  <a:cubicBezTo>
                    <a:pt x="511" y="334"/>
                    <a:pt x="515" y="335"/>
                    <a:pt x="522" y="336"/>
                  </a:cubicBezTo>
                  <a:cubicBezTo>
                    <a:pt x="529" y="336"/>
                    <a:pt x="523" y="331"/>
                    <a:pt x="528" y="331"/>
                  </a:cubicBezTo>
                  <a:cubicBezTo>
                    <a:pt x="533" y="331"/>
                    <a:pt x="537" y="334"/>
                    <a:pt x="542" y="330"/>
                  </a:cubicBezTo>
                  <a:cubicBezTo>
                    <a:pt x="546" y="327"/>
                    <a:pt x="539" y="320"/>
                    <a:pt x="535" y="321"/>
                  </a:cubicBezTo>
                  <a:cubicBezTo>
                    <a:pt x="531" y="322"/>
                    <a:pt x="526" y="324"/>
                    <a:pt x="526" y="320"/>
                  </a:cubicBezTo>
                  <a:cubicBezTo>
                    <a:pt x="526" y="317"/>
                    <a:pt x="532" y="319"/>
                    <a:pt x="535" y="319"/>
                  </a:cubicBezTo>
                  <a:cubicBezTo>
                    <a:pt x="539" y="318"/>
                    <a:pt x="534" y="314"/>
                    <a:pt x="528" y="315"/>
                  </a:cubicBezTo>
                  <a:cubicBezTo>
                    <a:pt x="523" y="316"/>
                    <a:pt x="520" y="316"/>
                    <a:pt x="515" y="312"/>
                  </a:cubicBezTo>
                  <a:cubicBezTo>
                    <a:pt x="511" y="308"/>
                    <a:pt x="504" y="306"/>
                    <a:pt x="502" y="315"/>
                  </a:cubicBezTo>
                  <a:cubicBezTo>
                    <a:pt x="500" y="324"/>
                    <a:pt x="493" y="319"/>
                    <a:pt x="490" y="323"/>
                  </a:cubicBezTo>
                  <a:cubicBezTo>
                    <a:pt x="487" y="326"/>
                    <a:pt x="493" y="328"/>
                    <a:pt x="500" y="328"/>
                  </a:cubicBezTo>
                  <a:cubicBezTo>
                    <a:pt x="507" y="328"/>
                    <a:pt x="513" y="334"/>
                    <a:pt x="509" y="334"/>
                  </a:cubicBezTo>
                  <a:cubicBezTo>
                    <a:pt x="506" y="334"/>
                    <a:pt x="507" y="339"/>
                    <a:pt x="504" y="337"/>
                  </a:cubicBezTo>
                  <a:cubicBezTo>
                    <a:pt x="500" y="335"/>
                    <a:pt x="497" y="337"/>
                    <a:pt x="499" y="340"/>
                  </a:cubicBezTo>
                  <a:cubicBezTo>
                    <a:pt x="502" y="343"/>
                    <a:pt x="498" y="344"/>
                    <a:pt x="498" y="347"/>
                  </a:cubicBezTo>
                  <a:cubicBezTo>
                    <a:pt x="499" y="350"/>
                    <a:pt x="493" y="347"/>
                    <a:pt x="488" y="347"/>
                  </a:cubicBezTo>
                  <a:cubicBezTo>
                    <a:pt x="482" y="346"/>
                    <a:pt x="472" y="348"/>
                    <a:pt x="465" y="349"/>
                  </a:cubicBezTo>
                  <a:cubicBezTo>
                    <a:pt x="458" y="351"/>
                    <a:pt x="450" y="348"/>
                    <a:pt x="446" y="345"/>
                  </a:cubicBezTo>
                  <a:cubicBezTo>
                    <a:pt x="443" y="342"/>
                    <a:pt x="439" y="343"/>
                    <a:pt x="434" y="343"/>
                  </a:cubicBezTo>
                  <a:cubicBezTo>
                    <a:pt x="429" y="343"/>
                    <a:pt x="430" y="338"/>
                    <a:pt x="424" y="338"/>
                  </a:cubicBezTo>
                  <a:cubicBezTo>
                    <a:pt x="417" y="338"/>
                    <a:pt x="418" y="332"/>
                    <a:pt x="418" y="329"/>
                  </a:cubicBezTo>
                  <a:cubicBezTo>
                    <a:pt x="417" y="326"/>
                    <a:pt x="404" y="327"/>
                    <a:pt x="399" y="330"/>
                  </a:cubicBezTo>
                  <a:cubicBezTo>
                    <a:pt x="394" y="333"/>
                    <a:pt x="384" y="332"/>
                    <a:pt x="382" y="337"/>
                  </a:cubicBezTo>
                  <a:cubicBezTo>
                    <a:pt x="379" y="342"/>
                    <a:pt x="384" y="341"/>
                    <a:pt x="387" y="341"/>
                  </a:cubicBezTo>
                  <a:cubicBezTo>
                    <a:pt x="391" y="341"/>
                    <a:pt x="390" y="337"/>
                    <a:pt x="398" y="338"/>
                  </a:cubicBezTo>
                  <a:cubicBezTo>
                    <a:pt x="405" y="339"/>
                    <a:pt x="410" y="331"/>
                    <a:pt x="413" y="334"/>
                  </a:cubicBezTo>
                  <a:cubicBezTo>
                    <a:pt x="416" y="337"/>
                    <a:pt x="401" y="342"/>
                    <a:pt x="394" y="343"/>
                  </a:cubicBezTo>
                  <a:cubicBezTo>
                    <a:pt x="387" y="344"/>
                    <a:pt x="389" y="349"/>
                    <a:pt x="395" y="358"/>
                  </a:cubicBezTo>
                  <a:cubicBezTo>
                    <a:pt x="402" y="367"/>
                    <a:pt x="392" y="362"/>
                    <a:pt x="392" y="366"/>
                  </a:cubicBezTo>
                  <a:cubicBezTo>
                    <a:pt x="392" y="371"/>
                    <a:pt x="380" y="365"/>
                    <a:pt x="385" y="364"/>
                  </a:cubicBezTo>
                  <a:cubicBezTo>
                    <a:pt x="390" y="362"/>
                    <a:pt x="388" y="358"/>
                    <a:pt x="384" y="355"/>
                  </a:cubicBezTo>
                  <a:cubicBezTo>
                    <a:pt x="380" y="352"/>
                    <a:pt x="377" y="355"/>
                    <a:pt x="378" y="352"/>
                  </a:cubicBezTo>
                  <a:cubicBezTo>
                    <a:pt x="378" y="348"/>
                    <a:pt x="374" y="352"/>
                    <a:pt x="370" y="349"/>
                  </a:cubicBezTo>
                  <a:cubicBezTo>
                    <a:pt x="367" y="347"/>
                    <a:pt x="365" y="344"/>
                    <a:pt x="360" y="347"/>
                  </a:cubicBezTo>
                  <a:cubicBezTo>
                    <a:pt x="355" y="349"/>
                    <a:pt x="349" y="348"/>
                    <a:pt x="338" y="350"/>
                  </a:cubicBezTo>
                  <a:cubicBezTo>
                    <a:pt x="327" y="352"/>
                    <a:pt x="308" y="351"/>
                    <a:pt x="304" y="348"/>
                  </a:cubicBezTo>
                  <a:cubicBezTo>
                    <a:pt x="300" y="345"/>
                    <a:pt x="313" y="339"/>
                    <a:pt x="317" y="340"/>
                  </a:cubicBezTo>
                  <a:cubicBezTo>
                    <a:pt x="321" y="341"/>
                    <a:pt x="319" y="336"/>
                    <a:pt x="313" y="331"/>
                  </a:cubicBezTo>
                  <a:cubicBezTo>
                    <a:pt x="307" y="327"/>
                    <a:pt x="294" y="324"/>
                    <a:pt x="294" y="327"/>
                  </a:cubicBezTo>
                  <a:cubicBezTo>
                    <a:pt x="294" y="330"/>
                    <a:pt x="286" y="327"/>
                    <a:pt x="277" y="326"/>
                  </a:cubicBezTo>
                  <a:cubicBezTo>
                    <a:pt x="267" y="324"/>
                    <a:pt x="266" y="321"/>
                    <a:pt x="260" y="321"/>
                  </a:cubicBezTo>
                  <a:cubicBezTo>
                    <a:pt x="254" y="320"/>
                    <a:pt x="244" y="319"/>
                    <a:pt x="237" y="313"/>
                  </a:cubicBezTo>
                  <a:cubicBezTo>
                    <a:pt x="230" y="308"/>
                    <a:pt x="213" y="310"/>
                    <a:pt x="211" y="314"/>
                  </a:cubicBezTo>
                  <a:cubicBezTo>
                    <a:pt x="209" y="319"/>
                    <a:pt x="203" y="319"/>
                    <a:pt x="197" y="319"/>
                  </a:cubicBezTo>
                  <a:cubicBezTo>
                    <a:pt x="191" y="319"/>
                    <a:pt x="200" y="313"/>
                    <a:pt x="198" y="312"/>
                  </a:cubicBezTo>
                  <a:cubicBezTo>
                    <a:pt x="195" y="311"/>
                    <a:pt x="198" y="304"/>
                    <a:pt x="194" y="304"/>
                  </a:cubicBezTo>
                  <a:cubicBezTo>
                    <a:pt x="190" y="303"/>
                    <a:pt x="186" y="319"/>
                    <a:pt x="178" y="319"/>
                  </a:cubicBezTo>
                  <a:cubicBezTo>
                    <a:pt x="170" y="318"/>
                    <a:pt x="167" y="302"/>
                    <a:pt x="160" y="297"/>
                  </a:cubicBezTo>
                  <a:cubicBezTo>
                    <a:pt x="154" y="293"/>
                    <a:pt x="148" y="293"/>
                    <a:pt x="153" y="299"/>
                  </a:cubicBezTo>
                  <a:cubicBezTo>
                    <a:pt x="159" y="306"/>
                    <a:pt x="149" y="301"/>
                    <a:pt x="149" y="306"/>
                  </a:cubicBezTo>
                  <a:cubicBezTo>
                    <a:pt x="150" y="310"/>
                    <a:pt x="141" y="315"/>
                    <a:pt x="141" y="312"/>
                  </a:cubicBezTo>
                  <a:cubicBezTo>
                    <a:pt x="141" y="310"/>
                    <a:pt x="136" y="307"/>
                    <a:pt x="129" y="314"/>
                  </a:cubicBezTo>
                  <a:cubicBezTo>
                    <a:pt x="123" y="321"/>
                    <a:pt x="119" y="320"/>
                    <a:pt x="118" y="318"/>
                  </a:cubicBezTo>
                  <a:cubicBezTo>
                    <a:pt x="118" y="315"/>
                    <a:pt x="99" y="324"/>
                    <a:pt x="100" y="327"/>
                  </a:cubicBezTo>
                  <a:cubicBezTo>
                    <a:pt x="101" y="330"/>
                    <a:pt x="97" y="332"/>
                    <a:pt x="92" y="331"/>
                  </a:cubicBezTo>
                  <a:cubicBezTo>
                    <a:pt x="88" y="331"/>
                    <a:pt x="91" y="327"/>
                    <a:pt x="95" y="325"/>
                  </a:cubicBezTo>
                  <a:cubicBezTo>
                    <a:pt x="100" y="323"/>
                    <a:pt x="112" y="314"/>
                    <a:pt x="118" y="313"/>
                  </a:cubicBezTo>
                  <a:cubicBezTo>
                    <a:pt x="124" y="312"/>
                    <a:pt x="136" y="308"/>
                    <a:pt x="136" y="305"/>
                  </a:cubicBezTo>
                  <a:cubicBezTo>
                    <a:pt x="136" y="303"/>
                    <a:pt x="130" y="305"/>
                    <a:pt x="126" y="304"/>
                  </a:cubicBezTo>
                  <a:cubicBezTo>
                    <a:pt x="122" y="303"/>
                    <a:pt x="115" y="308"/>
                    <a:pt x="108" y="311"/>
                  </a:cubicBezTo>
                  <a:cubicBezTo>
                    <a:pt x="101" y="313"/>
                    <a:pt x="93" y="312"/>
                    <a:pt x="95" y="316"/>
                  </a:cubicBezTo>
                  <a:cubicBezTo>
                    <a:pt x="97" y="320"/>
                    <a:pt x="88" y="316"/>
                    <a:pt x="87" y="318"/>
                  </a:cubicBezTo>
                  <a:cubicBezTo>
                    <a:pt x="85" y="321"/>
                    <a:pt x="81" y="318"/>
                    <a:pt x="84" y="317"/>
                  </a:cubicBezTo>
                  <a:cubicBezTo>
                    <a:pt x="87" y="315"/>
                    <a:pt x="78" y="313"/>
                    <a:pt x="78" y="314"/>
                  </a:cubicBezTo>
                  <a:cubicBezTo>
                    <a:pt x="78" y="316"/>
                    <a:pt x="76" y="318"/>
                    <a:pt x="70" y="318"/>
                  </a:cubicBezTo>
                  <a:cubicBezTo>
                    <a:pt x="64" y="318"/>
                    <a:pt x="58" y="322"/>
                    <a:pt x="62" y="325"/>
                  </a:cubicBezTo>
                  <a:cubicBezTo>
                    <a:pt x="66" y="328"/>
                    <a:pt x="68" y="330"/>
                    <a:pt x="66" y="331"/>
                  </a:cubicBezTo>
                  <a:cubicBezTo>
                    <a:pt x="64" y="333"/>
                    <a:pt x="58" y="326"/>
                    <a:pt x="49" y="327"/>
                  </a:cubicBezTo>
                  <a:cubicBezTo>
                    <a:pt x="40" y="328"/>
                    <a:pt x="22" y="318"/>
                    <a:pt x="22" y="315"/>
                  </a:cubicBezTo>
                  <a:cubicBezTo>
                    <a:pt x="22" y="313"/>
                    <a:pt x="9" y="315"/>
                    <a:pt x="0" y="314"/>
                  </a:cubicBezTo>
                  <a:cubicBezTo>
                    <a:pt x="0" y="479"/>
                    <a:pt x="0" y="479"/>
                    <a:pt x="0" y="479"/>
                  </a:cubicBezTo>
                  <a:cubicBezTo>
                    <a:pt x="0" y="479"/>
                    <a:pt x="5" y="483"/>
                    <a:pt x="6" y="481"/>
                  </a:cubicBezTo>
                  <a:cubicBezTo>
                    <a:pt x="8" y="479"/>
                    <a:pt x="11" y="481"/>
                    <a:pt x="17" y="479"/>
                  </a:cubicBezTo>
                  <a:cubicBezTo>
                    <a:pt x="23" y="476"/>
                    <a:pt x="25" y="482"/>
                    <a:pt x="25" y="484"/>
                  </a:cubicBezTo>
                  <a:cubicBezTo>
                    <a:pt x="25" y="487"/>
                    <a:pt x="33" y="491"/>
                    <a:pt x="37" y="495"/>
                  </a:cubicBezTo>
                  <a:cubicBezTo>
                    <a:pt x="40" y="499"/>
                    <a:pt x="42" y="503"/>
                    <a:pt x="46" y="500"/>
                  </a:cubicBezTo>
                  <a:cubicBezTo>
                    <a:pt x="49" y="498"/>
                    <a:pt x="56" y="497"/>
                    <a:pt x="56" y="493"/>
                  </a:cubicBezTo>
                  <a:cubicBezTo>
                    <a:pt x="56" y="489"/>
                    <a:pt x="72" y="488"/>
                    <a:pt x="72" y="493"/>
                  </a:cubicBezTo>
                  <a:cubicBezTo>
                    <a:pt x="72" y="499"/>
                    <a:pt x="88" y="505"/>
                    <a:pt x="97" y="520"/>
                  </a:cubicBezTo>
                  <a:cubicBezTo>
                    <a:pt x="106" y="535"/>
                    <a:pt x="105" y="538"/>
                    <a:pt x="118" y="543"/>
                  </a:cubicBezTo>
                  <a:cubicBezTo>
                    <a:pt x="131" y="547"/>
                    <a:pt x="131" y="550"/>
                    <a:pt x="129" y="554"/>
                  </a:cubicBezTo>
                  <a:cubicBezTo>
                    <a:pt x="127" y="558"/>
                    <a:pt x="137" y="560"/>
                    <a:pt x="131" y="564"/>
                  </a:cubicBezTo>
                  <a:cubicBezTo>
                    <a:pt x="129" y="565"/>
                    <a:pt x="126" y="567"/>
                    <a:pt x="123" y="569"/>
                  </a:cubicBezTo>
                  <a:cubicBezTo>
                    <a:pt x="124" y="571"/>
                    <a:pt x="126" y="573"/>
                    <a:pt x="128" y="575"/>
                  </a:cubicBezTo>
                  <a:cubicBezTo>
                    <a:pt x="131" y="577"/>
                    <a:pt x="123" y="577"/>
                    <a:pt x="125" y="579"/>
                  </a:cubicBezTo>
                  <a:cubicBezTo>
                    <a:pt x="128" y="581"/>
                    <a:pt x="125" y="585"/>
                    <a:pt x="127" y="587"/>
                  </a:cubicBezTo>
                  <a:cubicBezTo>
                    <a:pt x="130" y="590"/>
                    <a:pt x="135" y="589"/>
                    <a:pt x="137" y="587"/>
                  </a:cubicBezTo>
                  <a:cubicBezTo>
                    <a:pt x="140" y="585"/>
                    <a:pt x="142" y="590"/>
                    <a:pt x="140" y="593"/>
                  </a:cubicBezTo>
                  <a:cubicBezTo>
                    <a:pt x="138" y="597"/>
                    <a:pt x="143" y="599"/>
                    <a:pt x="145" y="597"/>
                  </a:cubicBezTo>
                  <a:cubicBezTo>
                    <a:pt x="147" y="594"/>
                    <a:pt x="152" y="601"/>
                    <a:pt x="155" y="602"/>
                  </a:cubicBezTo>
                  <a:cubicBezTo>
                    <a:pt x="157" y="603"/>
                    <a:pt x="159" y="607"/>
                    <a:pt x="155" y="607"/>
                  </a:cubicBezTo>
                  <a:cubicBezTo>
                    <a:pt x="151" y="607"/>
                    <a:pt x="152" y="613"/>
                    <a:pt x="155" y="614"/>
                  </a:cubicBezTo>
                  <a:cubicBezTo>
                    <a:pt x="158" y="614"/>
                    <a:pt x="157" y="617"/>
                    <a:pt x="157" y="619"/>
                  </a:cubicBezTo>
                  <a:cubicBezTo>
                    <a:pt x="157" y="621"/>
                    <a:pt x="166" y="625"/>
                    <a:pt x="170" y="624"/>
                  </a:cubicBezTo>
                  <a:cubicBezTo>
                    <a:pt x="173" y="623"/>
                    <a:pt x="176" y="626"/>
                    <a:pt x="178" y="628"/>
                  </a:cubicBezTo>
                  <a:cubicBezTo>
                    <a:pt x="179" y="631"/>
                    <a:pt x="186" y="633"/>
                    <a:pt x="188" y="631"/>
                  </a:cubicBezTo>
                  <a:cubicBezTo>
                    <a:pt x="190" y="629"/>
                    <a:pt x="192" y="634"/>
                    <a:pt x="192" y="638"/>
                  </a:cubicBezTo>
                  <a:cubicBezTo>
                    <a:pt x="193" y="641"/>
                    <a:pt x="198" y="639"/>
                    <a:pt x="201" y="639"/>
                  </a:cubicBezTo>
                  <a:cubicBezTo>
                    <a:pt x="204" y="638"/>
                    <a:pt x="206" y="643"/>
                    <a:pt x="208" y="642"/>
                  </a:cubicBezTo>
                  <a:cubicBezTo>
                    <a:pt x="213" y="640"/>
                    <a:pt x="214" y="648"/>
                    <a:pt x="217" y="652"/>
                  </a:cubicBezTo>
                  <a:cubicBezTo>
                    <a:pt x="538" y="650"/>
                    <a:pt x="538" y="650"/>
                    <a:pt x="538" y="650"/>
                  </a:cubicBezTo>
                  <a:cubicBezTo>
                    <a:pt x="538" y="650"/>
                    <a:pt x="539" y="643"/>
                    <a:pt x="542" y="645"/>
                  </a:cubicBezTo>
                  <a:cubicBezTo>
                    <a:pt x="546" y="648"/>
                    <a:pt x="543" y="652"/>
                    <a:pt x="547" y="654"/>
                  </a:cubicBezTo>
                  <a:cubicBezTo>
                    <a:pt x="552" y="655"/>
                    <a:pt x="555" y="658"/>
                    <a:pt x="557" y="657"/>
                  </a:cubicBezTo>
                  <a:cubicBezTo>
                    <a:pt x="560" y="656"/>
                    <a:pt x="564" y="653"/>
                    <a:pt x="568" y="657"/>
                  </a:cubicBezTo>
                  <a:cubicBezTo>
                    <a:pt x="572" y="662"/>
                    <a:pt x="575" y="658"/>
                    <a:pt x="578" y="661"/>
                  </a:cubicBezTo>
                  <a:cubicBezTo>
                    <a:pt x="580" y="664"/>
                    <a:pt x="584" y="666"/>
                    <a:pt x="588" y="662"/>
                  </a:cubicBezTo>
                  <a:cubicBezTo>
                    <a:pt x="590" y="660"/>
                    <a:pt x="600" y="663"/>
                    <a:pt x="604" y="665"/>
                  </a:cubicBezTo>
                  <a:cubicBezTo>
                    <a:pt x="610" y="660"/>
                    <a:pt x="614" y="651"/>
                    <a:pt x="619" y="651"/>
                  </a:cubicBezTo>
                  <a:cubicBezTo>
                    <a:pt x="626" y="651"/>
                    <a:pt x="643" y="653"/>
                    <a:pt x="644" y="661"/>
                  </a:cubicBezTo>
                  <a:cubicBezTo>
                    <a:pt x="645" y="669"/>
                    <a:pt x="656" y="661"/>
                    <a:pt x="657" y="669"/>
                  </a:cubicBezTo>
                  <a:cubicBezTo>
                    <a:pt x="658" y="676"/>
                    <a:pt x="664" y="681"/>
                    <a:pt x="663" y="684"/>
                  </a:cubicBezTo>
                  <a:cubicBezTo>
                    <a:pt x="665" y="685"/>
                    <a:pt x="668" y="687"/>
                    <a:pt x="670" y="689"/>
                  </a:cubicBezTo>
                  <a:cubicBezTo>
                    <a:pt x="673" y="687"/>
                    <a:pt x="682" y="689"/>
                    <a:pt x="688" y="691"/>
                  </a:cubicBezTo>
                  <a:cubicBezTo>
                    <a:pt x="695" y="693"/>
                    <a:pt x="706" y="688"/>
                    <a:pt x="709" y="696"/>
                  </a:cubicBezTo>
                  <a:cubicBezTo>
                    <a:pt x="713" y="704"/>
                    <a:pt x="721" y="710"/>
                    <a:pt x="714" y="711"/>
                  </a:cubicBezTo>
                  <a:cubicBezTo>
                    <a:pt x="707" y="711"/>
                    <a:pt x="698" y="703"/>
                    <a:pt x="699" y="707"/>
                  </a:cubicBezTo>
                  <a:cubicBezTo>
                    <a:pt x="699" y="712"/>
                    <a:pt x="695" y="710"/>
                    <a:pt x="695" y="717"/>
                  </a:cubicBezTo>
                  <a:cubicBezTo>
                    <a:pt x="695" y="724"/>
                    <a:pt x="690" y="734"/>
                    <a:pt x="687" y="734"/>
                  </a:cubicBezTo>
                  <a:cubicBezTo>
                    <a:pt x="687" y="734"/>
                    <a:pt x="686" y="734"/>
                    <a:pt x="686" y="734"/>
                  </a:cubicBezTo>
                  <a:cubicBezTo>
                    <a:pt x="686" y="736"/>
                    <a:pt x="686" y="740"/>
                    <a:pt x="688" y="742"/>
                  </a:cubicBezTo>
                  <a:cubicBezTo>
                    <a:pt x="692" y="740"/>
                    <a:pt x="698" y="735"/>
                    <a:pt x="703" y="735"/>
                  </a:cubicBezTo>
                  <a:cubicBezTo>
                    <a:pt x="710" y="736"/>
                    <a:pt x="712" y="740"/>
                    <a:pt x="718" y="737"/>
                  </a:cubicBezTo>
                  <a:cubicBezTo>
                    <a:pt x="723" y="733"/>
                    <a:pt x="724" y="732"/>
                    <a:pt x="725" y="734"/>
                  </a:cubicBezTo>
                  <a:cubicBezTo>
                    <a:pt x="725" y="735"/>
                    <a:pt x="725" y="735"/>
                    <a:pt x="725" y="735"/>
                  </a:cubicBezTo>
                  <a:cubicBezTo>
                    <a:pt x="727" y="734"/>
                    <a:pt x="728" y="733"/>
                    <a:pt x="728" y="733"/>
                  </a:cubicBezTo>
                  <a:cubicBezTo>
                    <a:pt x="728" y="732"/>
                    <a:pt x="728" y="730"/>
                    <a:pt x="728" y="728"/>
                  </a:cubicBezTo>
                  <a:cubicBezTo>
                    <a:pt x="722" y="729"/>
                    <a:pt x="721" y="730"/>
                    <a:pt x="719" y="726"/>
                  </a:cubicBezTo>
                  <a:cubicBezTo>
                    <a:pt x="717" y="721"/>
                    <a:pt x="735" y="717"/>
                    <a:pt x="743" y="718"/>
                  </a:cubicBezTo>
                  <a:cubicBezTo>
                    <a:pt x="751" y="718"/>
                    <a:pt x="756" y="713"/>
                    <a:pt x="759" y="716"/>
                  </a:cubicBezTo>
                  <a:cubicBezTo>
                    <a:pt x="764" y="712"/>
                    <a:pt x="773" y="706"/>
                    <a:pt x="775" y="706"/>
                  </a:cubicBezTo>
                  <a:cubicBezTo>
                    <a:pt x="778" y="706"/>
                    <a:pt x="815" y="705"/>
                    <a:pt x="815" y="705"/>
                  </a:cubicBezTo>
                  <a:cubicBezTo>
                    <a:pt x="815" y="705"/>
                    <a:pt x="827" y="698"/>
                    <a:pt x="829" y="691"/>
                  </a:cubicBezTo>
                  <a:cubicBezTo>
                    <a:pt x="831" y="684"/>
                    <a:pt x="839" y="668"/>
                    <a:pt x="844" y="672"/>
                  </a:cubicBezTo>
                  <a:cubicBezTo>
                    <a:pt x="849" y="676"/>
                    <a:pt x="859" y="673"/>
                    <a:pt x="860" y="676"/>
                  </a:cubicBezTo>
                  <a:cubicBezTo>
                    <a:pt x="860" y="679"/>
                    <a:pt x="856" y="690"/>
                    <a:pt x="869" y="706"/>
                  </a:cubicBezTo>
                  <a:cubicBezTo>
                    <a:pt x="874" y="703"/>
                    <a:pt x="879" y="701"/>
                    <a:pt x="882" y="701"/>
                  </a:cubicBezTo>
                  <a:cubicBezTo>
                    <a:pt x="886" y="702"/>
                    <a:pt x="893" y="696"/>
                    <a:pt x="895" y="692"/>
                  </a:cubicBezTo>
                  <a:cubicBezTo>
                    <a:pt x="897" y="689"/>
                    <a:pt x="900" y="696"/>
                    <a:pt x="896" y="697"/>
                  </a:cubicBezTo>
                  <a:cubicBezTo>
                    <a:pt x="892" y="698"/>
                    <a:pt x="899" y="701"/>
                    <a:pt x="907" y="701"/>
                  </a:cubicBezTo>
                  <a:cubicBezTo>
                    <a:pt x="914" y="701"/>
                    <a:pt x="903" y="703"/>
                    <a:pt x="898" y="703"/>
                  </a:cubicBezTo>
                  <a:cubicBezTo>
                    <a:pt x="892" y="703"/>
                    <a:pt x="890" y="703"/>
                    <a:pt x="883" y="710"/>
                  </a:cubicBezTo>
                  <a:cubicBezTo>
                    <a:pt x="876" y="717"/>
                    <a:pt x="877" y="719"/>
                    <a:pt x="882" y="722"/>
                  </a:cubicBezTo>
                  <a:cubicBezTo>
                    <a:pt x="886" y="725"/>
                    <a:pt x="891" y="724"/>
                    <a:pt x="897" y="719"/>
                  </a:cubicBezTo>
                  <a:cubicBezTo>
                    <a:pt x="903" y="715"/>
                    <a:pt x="902" y="710"/>
                    <a:pt x="908" y="711"/>
                  </a:cubicBezTo>
                  <a:cubicBezTo>
                    <a:pt x="914" y="711"/>
                    <a:pt x="928" y="706"/>
                    <a:pt x="935" y="704"/>
                  </a:cubicBezTo>
                  <a:cubicBezTo>
                    <a:pt x="941" y="702"/>
                    <a:pt x="937" y="701"/>
                    <a:pt x="937" y="698"/>
                  </a:cubicBezTo>
                  <a:cubicBezTo>
                    <a:pt x="937" y="696"/>
                    <a:pt x="949" y="696"/>
                    <a:pt x="953" y="693"/>
                  </a:cubicBezTo>
                  <a:cubicBezTo>
                    <a:pt x="957" y="690"/>
                    <a:pt x="952" y="688"/>
                    <a:pt x="948" y="689"/>
                  </a:cubicBezTo>
                  <a:close/>
                  <a:moveTo>
                    <a:pt x="275" y="378"/>
                  </a:moveTo>
                  <a:cubicBezTo>
                    <a:pt x="269" y="386"/>
                    <a:pt x="266" y="387"/>
                    <a:pt x="259" y="386"/>
                  </a:cubicBezTo>
                  <a:cubicBezTo>
                    <a:pt x="252" y="385"/>
                    <a:pt x="248" y="388"/>
                    <a:pt x="251" y="390"/>
                  </a:cubicBezTo>
                  <a:cubicBezTo>
                    <a:pt x="255" y="393"/>
                    <a:pt x="255" y="395"/>
                    <a:pt x="248" y="396"/>
                  </a:cubicBezTo>
                  <a:cubicBezTo>
                    <a:pt x="241" y="398"/>
                    <a:pt x="236" y="403"/>
                    <a:pt x="233" y="402"/>
                  </a:cubicBezTo>
                  <a:cubicBezTo>
                    <a:pt x="230" y="402"/>
                    <a:pt x="245" y="391"/>
                    <a:pt x="242" y="389"/>
                  </a:cubicBezTo>
                  <a:cubicBezTo>
                    <a:pt x="238" y="386"/>
                    <a:pt x="228" y="393"/>
                    <a:pt x="228" y="397"/>
                  </a:cubicBezTo>
                  <a:cubicBezTo>
                    <a:pt x="228" y="400"/>
                    <a:pt x="221" y="400"/>
                    <a:pt x="217" y="400"/>
                  </a:cubicBezTo>
                  <a:cubicBezTo>
                    <a:pt x="213" y="400"/>
                    <a:pt x="208" y="396"/>
                    <a:pt x="212" y="396"/>
                  </a:cubicBezTo>
                  <a:cubicBezTo>
                    <a:pt x="216" y="395"/>
                    <a:pt x="213" y="391"/>
                    <a:pt x="219" y="390"/>
                  </a:cubicBezTo>
                  <a:cubicBezTo>
                    <a:pt x="224" y="388"/>
                    <a:pt x="218" y="385"/>
                    <a:pt x="219" y="383"/>
                  </a:cubicBezTo>
                  <a:cubicBezTo>
                    <a:pt x="221" y="381"/>
                    <a:pt x="232" y="385"/>
                    <a:pt x="232" y="381"/>
                  </a:cubicBezTo>
                  <a:cubicBezTo>
                    <a:pt x="232" y="377"/>
                    <a:pt x="221" y="374"/>
                    <a:pt x="218" y="376"/>
                  </a:cubicBezTo>
                  <a:cubicBezTo>
                    <a:pt x="214" y="379"/>
                    <a:pt x="205" y="384"/>
                    <a:pt x="195" y="380"/>
                  </a:cubicBezTo>
                  <a:cubicBezTo>
                    <a:pt x="192" y="378"/>
                    <a:pt x="221" y="375"/>
                    <a:pt x="226" y="371"/>
                  </a:cubicBezTo>
                  <a:cubicBezTo>
                    <a:pt x="231" y="367"/>
                    <a:pt x="253" y="362"/>
                    <a:pt x="255" y="366"/>
                  </a:cubicBezTo>
                  <a:cubicBezTo>
                    <a:pt x="256" y="370"/>
                    <a:pt x="243" y="372"/>
                    <a:pt x="249" y="376"/>
                  </a:cubicBezTo>
                  <a:cubicBezTo>
                    <a:pt x="256" y="379"/>
                    <a:pt x="266" y="377"/>
                    <a:pt x="269" y="373"/>
                  </a:cubicBezTo>
                  <a:cubicBezTo>
                    <a:pt x="271" y="370"/>
                    <a:pt x="282" y="370"/>
                    <a:pt x="275" y="378"/>
                  </a:cubicBezTo>
                  <a:close/>
                  <a:moveTo>
                    <a:pt x="341" y="455"/>
                  </a:moveTo>
                  <a:cubicBezTo>
                    <a:pt x="333" y="462"/>
                    <a:pt x="333" y="460"/>
                    <a:pt x="326" y="461"/>
                  </a:cubicBezTo>
                  <a:cubicBezTo>
                    <a:pt x="319" y="462"/>
                    <a:pt x="325" y="469"/>
                    <a:pt x="316" y="469"/>
                  </a:cubicBezTo>
                  <a:cubicBezTo>
                    <a:pt x="308" y="470"/>
                    <a:pt x="288" y="471"/>
                    <a:pt x="285" y="466"/>
                  </a:cubicBezTo>
                  <a:cubicBezTo>
                    <a:pt x="284" y="465"/>
                    <a:pt x="296" y="466"/>
                    <a:pt x="297" y="463"/>
                  </a:cubicBezTo>
                  <a:cubicBezTo>
                    <a:pt x="298" y="459"/>
                    <a:pt x="301" y="454"/>
                    <a:pt x="306" y="454"/>
                  </a:cubicBezTo>
                  <a:cubicBezTo>
                    <a:pt x="311" y="454"/>
                    <a:pt x="311" y="448"/>
                    <a:pt x="302" y="444"/>
                  </a:cubicBezTo>
                  <a:cubicBezTo>
                    <a:pt x="294" y="440"/>
                    <a:pt x="314" y="438"/>
                    <a:pt x="319" y="444"/>
                  </a:cubicBezTo>
                  <a:cubicBezTo>
                    <a:pt x="324" y="450"/>
                    <a:pt x="332" y="454"/>
                    <a:pt x="337" y="450"/>
                  </a:cubicBezTo>
                  <a:cubicBezTo>
                    <a:pt x="342" y="446"/>
                    <a:pt x="369" y="433"/>
                    <a:pt x="369" y="439"/>
                  </a:cubicBezTo>
                  <a:cubicBezTo>
                    <a:pt x="369" y="445"/>
                    <a:pt x="349" y="449"/>
                    <a:pt x="341" y="455"/>
                  </a:cubicBezTo>
                  <a:close/>
                  <a:moveTo>
                    <a:pt x="521" y="629"/>
                  </a:moveTo>
                  <a:cubicBezTo>
                    <a:pt x="515" y="630"/>
                    <a:pt x="521" y="615"/>
                    <a:pt x="511" y="610"/>
                  </a:cubicBezTo>
                  <a:cubicBezTo>
                    <a:pt x="499" y="604"/>
                    <a:pt x="493" y="592"/>
                    <a:pt x="493" y="586"/>
                  </a:cubicBezTo>
                  <a:cubicBezTo>
                    <a:pt x="493" y="580"/>
                    <a:pt x="504" y="577"/>
                    <a:pt x="508" y="582"/>
                  </a:cubicBezTo>
                  <a:cubicBezTo>
                    <a:pt x="512" y="587"/>
                    <a:pt x="518" y="606"/>
                    <a:pt x="522" y="613"/>
                  </a:cubicBezTo>
                  <a:cubicBezTo>
                    <a:pt x="525" y="619"/>
                    <a:pt x="525" y="629"/>
                    <a:pt x="521" y="6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1" name="Freeform 125"/>
            <p:cNvSpPr>
              <a:spLocks noEditPoints="1"/>
            </p:cNvSpPr>
            <p:nvPr userDrawn="1"/>
          </p:nvSpPr>
          <p:spPr bwMode="auto">
            <a:xfrm>
              <a:off x="2631442" y="2249765"/>
              <a:ext cx="2538751" cy="1573758"/>
            </a:xfrm>
            <a:custGeom>
              <a:avLst/>
              <a:gdLst>
                <a:gd name="T0" fmla="*/ 362 w 1185"/>
                <a:gd name="T1" fmla="*/ 219 h 675"/>
                <a:gd name="T2" fmla="*/ 316 w 1185"/>
                <a:gd name="T3" fmla="*/ 33 h 675"/>
                <a:gd name="T4" fmla="*/ 191 w 1185"/>
                <a:gd name="T5" fmla="*/ 19 h 675"/>
                <a:gd name="T6" fmla="*/ 139 w 1185"/>
                <a:gd name="T7" fmla="*/ 9 h 675"/>
                <a:gd name="T8" fmla="*/ 96 w 1185"/>
                <a:gd name="T9" fmla="*/ 20 h 675"/>
                <a:gd name="T10" fmla="*/ 19 w 1185"/>
                <a:gd name="T11" fmla="*/ 56 h 675"/>
                <a:gd name="T12" fmla="*/ 73 w 1185"/>
                <a:gd name="T13" fmla="*/ 98 h 675"/>
                <a:gd name="T14" fmla="*/ 17 w 1185"/>
                <a:gd name="T15" fmla="*/ 101 h 675"/>
                <a:gd name="T16" fmla="*/ 60 w 1185"/>
                <a:gd name="T17" fmla="*/ 130 h 675"/>
                <a:gd name="T18" fmla="*/ 44 w 1185"/>
                <a:gd name="T19" fmla="*/ 151 h 675"/>
                <a:gd name="T20" fmla="*/ 46 w 1185"/>
                <a:gd name="T21" fmla="*/ 209 h 675"/>
                <a:gd name="T22" fmla="*/ 98 w 1185"/>
                <a:gd name="T23" fmla="*/ 225 h 675"/>
                <a:gd name="T24" fmla="*/ 105 w 1185"/>
                <a:gd name="T25" fmla="*/ 257 h 675"/>
                <a:gd name="T26" fmla="*/ 87 w 1185"/>
                <a:gd name="T27" fmla="*/ 275 h 675"/>
                <a:gd name="T28" fmla="*/ 151 w 1185"/>
                <a:gd name="T29" fmla="*/ 239 h 675"/>
                <a:gd name="T30" fmla="*/ 178 w 1185"/>
                <a:gd name="T31" fmla="*/ 204 h 675"/>
                <a:gd name="T32" fmla="*/ 197 w 1185"/>
                <a:gd name="T33" fmla="*/ 192 h 675"/>
                <a:gd name="T34" fmla="*/ 233 w 1185"/>
                <a:gd name="T35" fmla="*/ 205 h 675"/>
                <a:gd name="T36" fmla="*/ 256 w 1185"/>
                <a:gd name="T37" fmla="*/ 193 h 675"/>
                <a:gd name="T38" fmla="*/ 285 w 1185"/>
                <a:gd name="T39" fmla="*/ 203 h 675"/>
                <a:gd name="T40" fmla="*/ 352 w 1185"/>
                <a:gd name="T41" fmla="*/ 222 h 675"/>
                <a:gd name="T42" fmla="*/ 388 w 1185"/>
                <a:gd name="T43" fmla="*/ 237 h 675"/>
                <a:gd name="T44" fmla="*/ 389 w 1185"/>
                <a:gd name="T45" fmla="*/ 250 h 675"/>
                <a:gd name="T46" fmla="*/ 402 w 1185"/>
                <a:gd name="T47" fmla="*/ 251 h 675"/>
                <a:gd name="T48" fmla="*/ 414 w 1185"/>
                <a:gd name="T49" fmla="*/ 262 h 675"/>
                <a:gd name="T50" fmla="*/ 409 w 1185"/>
                <a:gd name="T51" fmla="*/ 287 h 675"/>
                <a:gd name="T52" fmla="*/ 435 w 1185"/>
                <a:gd name="T53" fmla="*/ 286 h 675"/>
                <a:gd name="T54" fmla="*/ 15 w 1185"/>
                <a:gd name="T55" fmla="*/ 299 h 675"/>
                <a:gd name="T56" fmla="*/ 184 w 1185"/>
                <a:gd name="T57" fmla="*/ 229 h 675"/>
                <a:gd name="T58" fmla="*/ 182 w 1185"/>
                <a:gd name="T59" fmla="*/ 245 h 675"/>
                <a:gd name="T60" fmla="*/ 25 w 1185"/>
                <a:gd name="T61" fmla="*/ 209 h 675"/>
                <a:gd name="T62" fmla="*/ 1131 w 1185"/>
                <a:gd name="T63" fmla="*/ 424 h 675"/>
                <a:gd name="T64" fmla="*/ 1044 w 1185"/>
                <a:gd name="T65" fmla="*/ 452 h 675"/>
                <a:gd name="T66" fmla="*/ 1002 w 1185"/>
                <a:gd name="T67" fmla="*/ 453 h 675"/>
                <a:gd name="T68" fmla="*/ 957 w 1185"/>
                <a:gd name="T69" fmla="*/ 450 h 675"/>
                <a:gd name="T70" fmla="*/ 986 w 1185"/>
                <a:gd name="T71" fmla="*/ 408 h 675"/>
                <a:gd name="T72" fmla="*/ 932 w 1185"/>
                <a:gd name="T73" fmla="*/ 392 h 675"/>
                <a:gd name="T74" fmla="*/ 894 w 1185"/>
                <a:gd name="T75" fmla="*/ 380 h 675"/>
                <a:gd name="T76" fmla="*/ 533 w 1185"/>
                <a:gd name="T77" fmla="*/ 371 h 675"/>
                <a:gd name="T78" fmla="*/ 527 w 1185"/>
                <a:gd name="T79" fmla="*/ 378 h 675"/>
                <a:gd name="T80" fmla="*/ 518 w 1185"/>
                <a:gd name="T81" fmla="*/ 417 h 675"/>
                <a:gd name="T82" fmla="*/ 530 w 1185"/>
                <a:gd name="T83" fmla="*/ 516 h 675"/>
                <a:gd name="T84" fmla="*/ 575 w 1185"/>
                <a:gd name="T85" fmla="*/ 565 h 675"/>
                <a:gd name="T86" fmla="*/ 668 w 1185"/>
                <a:gd name="T87" fmla="*/ 598 h 675"/>
                <a:gd name="T88" fmla="*/ 749 w 1185"/>
                <a:gd name="T89" fmla="*/ 620 h 675"/>
                <a:gd name="T90" fmla="*/ 809 w 1185"/>
                <a:gd name="T91" fmla="*/ 657 h 675"/>
                <a:gd name="T92" fmla="*/ 845 w 1185"/>
                <a:gd name="T93" fmla="*/ 630 h 675"/>
                <a:gd name="T94" fmla="*/ 891 w 1185"/>
                <a:gd name="T95" fmla="*/ 617 h 675"/>
                <a:gd name="T96" fmla="*/ 919 w 1185"/>
                <a:gd name="T97" fmla="*/ 614 h 675"/>
                <a:gd name="T98" fmla="*/ 976 w 1185"/>
                <a:gd name="T99" fmla="*/ 617 h 675"/>
                <a:gd name="T100" fmla="*/ 1017 w 1185"/>
                <a:gd name="T101" fmla="*/ 670 h 675"/>
                <a:gd name="T102" fmla="*/ 1028 w 1185"/>
                <a:gd name="T103" fmla="*/ 583 h 675"/>
                <a:gd name="T104" fmla="*/ 1071 w 1185"/>
                <a:gd name="T105" fmla="*/ 547 h 675"/>
                <a:gd name="T106" fmla="*/ 1066 w 1185"/>
                <a:gd name="T107" fmla="*/ 516 h 675"/>
                <a:gd name="T108" fmla="*/ 1084 w 1185"/>
                <a:gd name="T109" fmla="*/ 518 h 675"/>
                <a:gd name="T110" fmla="*/ 1124 w 1185"/>
                <a:gd name="T111" fmla="*/ 478 h 675"/>
                <a:gd name="T112" fmla="*/ 1139 w 1185"/>
                <a:gd name="T113" fmla="*/ 454 h 675"/>
                <a:gd name="T114" fmla="*/ 1176 w 1185"/>
                <a:gd name="T115" fmla="*/ 39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5" h="675">
                  <a:moveTo>
                    <a:pt x="445" y="273"/>
                  </a:moveTo>
                  <a:cubicBezTo>
                    <a:pt x="447" y="269"/>
                    <a:pt x="447" y="266"/>
                    <a:pt x="434" y="262"/>
                  </a:cubicBezTo>
                  <a:cubicBezTo>
                    <a:pt x="421" y="257"/>
                    <a:pt x="422" y="254"/>
                    <a:pt x="413" y="239"/>
                  </a:cubicBezTo>
                  <a:cubicBezTo>
                    <a:pt x="404" y="224"/>
                    <a:pt x="388" y="218"/>
                    <a:pt x="388" y="212"/>
                  </a:cubicBezTo>
                  <a:cubicBezTo>
                    <a:pt x="388" y="207"/>
                    <a:pt x="372" y="208"/>
                    <a:pt x="372" y="212"/>
                  </a:cubicBezTo>
                  <a:cubicBezTo>
                    <a:pt x="372" y="216"/>
                    <a:pt x="365" y="217"/>
                    <a:pt x="362" y="219"/>
                  </a:cubicBezTo>
                  <a:cubicBezTo>
                    <a:pt x="358" y="222"/>
                    <a:pt x="356" y="218"/>
                    <a:pt x="353" y="214"/>
                  </a:cubicBezTo>
                  <a:cubicBezTo>
                    <a:pt x="349" y="210"/>
                    <a:pt x="341" y="206"/>
                    <a:pt x="341" y="203"/>
                  </a:cubicBezTo>
                  <a:cubicBezTo>
                    <a:pt x="341" y="201"/>
                    <a:pt x="339" y="195"/>
                    <a:pt x="333" y="198"/>
                  </a:cubicBezTo>
                  <a:cubicBezTo>
                    <a:pt x="327" y="200"/>
                    <a:pt x="324" y="198"/>
                    <a:pt x="322" y="200"/>
                  </a:cubicBezTo>
                  <a:cubicBezTo>
                    <a:pt x="321" y="202"/>
                    <a:pt x="316" y="198"/>
                    <a:pt x="316" y="198"/>
                  </a:cubicBezTo>
                  <a:cubicBezTo>
                    <a:pt x="316" y="33"/>
                    <a:pt x="316" y="33"/>
                    <a:pt x="316" y="33"/>
                  </a:cubicBezTo>
                  <a:cubicBezTo>
                    <a:pt x="314" y="33"/>
                    <a:pt x="312" y="32"/>
                    <a:pt x="311" y="32"/>
                  </a:cubicBezTo>
                  <a:cubicBezTo>
                    <a:pt x="303" y="29"/>
                    <a:pt x="292" y="24"/>
                    <a:pt x="286" y="25"/>
                  </a:cubicBezTo>
                  <a:cubicBezTo>
                    <a:pt x="280" y="27"/>
                    <a:pt x="268" y="28"/>
                    <a:pt x="264" y="26"/>
                  </a:cubicBezTo>
                  <a:cubicBezTo>
                    <a:pt x="260" y="24"/>
                    <a:pt x="254" y="23"/>
                    <a:pt x="246" y="24"/>
                  </a:cubicBezTo>
                  <a:cubicBezTo>
                    <a:pt x="237" y="25"/>
                    <a:pt x="232" y="20"/>
                    <a:pt x="221" y="17"/>
                  </a:cubicBezTo>
                  <a:cubicBezTo>
                    <a:pt x="210" y="15"/>
                    <a:pt x="195" y="18"/>
                    <a:pt x="191" y="19"/>
                  </a:cubicBezTo>
                  <a:cubicBezTo>
                    <a:pt x="188" y="20"/>
                    <a:pt x="188" y="15"/>
                    <a:pt x="184" y="16"/>
                  </a:cubicBezTo>
                  <a:cubicBezTo>
                    <a:pt x="179" y="16"/>
                    <a:pt x="183" y="14"/>
                    <a:pt x="180" y="10"/>
                  </a:cubicBezTo>
                  <a:cubicBezTo>
                    <a:pt x="178" y="7"/>
                    <a:pt x="165" y="10"/>
                    <a:pt x="160" y="11"/>
                  </a:cubicBezTo>
                  <a:cubicBezTo>
                    <a:pt x="155" y="11"/>
                    <a:pt x="154" y="8"/>
                    <a:pt x="154" y="6"/>
                  </a:cubicBezTo>
                  <a:cubicBezTo>
                    <a:pt x="155" y="4"/>
                    <a:pt x="150" y="5"/>
                    <a:pt x="148" y="8"/>
                  </a:cubicBezTo>
                  <a:cubicBezTo>
                    <a:pt x="147" y="11"/>
                    <a:pt x="141" y="11"/>
                    <a:pt x="139" y="9"/>
                  </a:cubicBezTo>
                  <a:cubicBezTo>
                    <a:pt x="137" y="7"/>
                    <a:pt x="144" y="7"/>
                    <a:pt x="144" y="4"/>
                  </a:cubicBezTo>
                  <a:cubicBezTo>
                    <a:pt x="144" y="2"/>
                    <a:pt x="137" y="1"/>
                    <a:pt x="135" y="0"/>
                  </a:cubicBezTo>
                  <a:cubicBezTo>
                    <a:pt x="132" y="0"/>
                    <a:pt x="128" y="3"/>
                    <a:pt x="122" y="7"/>
                  </a:cubicBezTo>
                  <a:cubicBezTo>
                    <a:pt x="117" y="12"/>
                    <a:pt x="109" y="11"/>
                    <a:pt x="104" y="11"/>
                  </a:cubicBezTo>
                  <a:cubicBezTo>
                    <a:pt x="99" y="10"/>
                    <a:pt x="93" y="11"/>
                    <a:pt x="93" y="14"/>
                  </a:cubicBezTo>
                  <a:cubicBezTo>
                    <a:pt x="94" y="17"/>
                    <a:pt x="99" y="16"/>
                    <a:pt x="96" y="20"/>
                  </a:cubicBezTo>
                  <a:cubicBezTo>
                    <a:pt x="92" y="23"/>
                    <a:pt x="91" y="15"/>
                    <a:pt x="87" y="19"/>
                  </a:cubicBezTo>
                  <a:cubicBezTo>
                    <a:pt x="84" y="22"/>
                    <a:pt x="73" y="22"/>
                    <a:pt x="70" y="22"/>
                  </a:cubicBezTo>
                  <a:cubicBezTo>
                    <a:pt x="68" y="21"/>
                    <a:pt x="59" y="30"/>
                    <a:pt x="57" y="32"/>
                  </a:cubicBezTo>
                  <a:cubicBezTo>
                    <a:pt x="54" y="35"/>
                    <a:pt x="59" y="37"/>
                    <a:pt x="52" y="44"/>
                  </a:cubicBezTo>
                  <a:cubicBezTo>
                    <a:pt x="45" y="51"/>
                    <a:pt x="26" y="49"/>
                    <a:pt x="22" y="49"/>
                  </a:cubicBezTo>
                  <a:cubicBezTo>
                    <a:pt x="18" y="49"/>
                    <a:pt x="21" y="53"/>
                    <a:pt x="19" y="56"/>
                  </a:cubicBezTo>
                  <a:cubicBezTo>
                    <a:pt x="17" y="59"/>
                    <a:pt x="21" y="61"/>
                    <a:pt x="32" y="64"/>
                  </a:cubicBezTo>
                  <a:cubicBezTo>
                    <a:pt x="43" y="66"/>
                    <a:pt x="50" y="79"/>
                    <a:pt x="51" y="82"/>
                  </a:cubicBezTo>
                  <a:cubicBezTo>
                    <a:pt x="52" y="85"/>
                    <a:pt x="66" y="82"/>
                    <a:pt x="71" y="83"/>
                  </a:cubicBezTo>
                  <a:cubicBezTo>
                    <a:pt x="76" y="83"/>
                    <a:pt x="70" y="90"/>
                    <a:pt x="75" y="92"/>
                  </a:cubicBezTo>
                  <a:cubicBezTo>
                    <a:pt x="79" y="94"/>
                    <a:pt x="86" y="91"/>
                    <a:pt x="87" y="95"/>
                  </a:cubicBezTo>
                  <a:cubicBezTo>
                    <a:pt x="88" y="98"/>
                    <a:pt x="78" y="95"/>
                    <a:pt x="73" y="98"/>
                  </a:cubicBezTo>
                  <a:cubicBezTo>
                    <a:pt x="68" y="102"/>
                    <a:pt x="65" y="103"/>
                    <a:pt x="63" y="101"/>
                  </a:cubicBezTo>
                  <a:cubicBezTo>
                    <a:pt x="61" y="98"/>
                    <a:pt x="53" y="100"/>
                    <a:pt x="48" y="100"/>
                  </a:cubicBezTo>
                  <a:cubicBezTo>
                    <a:pt x="44" y="101"/>
                    <a:pt x="48" y="95"/>
                    <a:pt x="48" y="93"/>
                  </a:cubicBezTo>
                  <a:cubicBezTo>
                    <a:pt x="49" y="90"/>
                    <a:pt x="42" y="89"/>
                    <a:pt x="34" y="93"/>
                  </a:cubicBezTo>
                  <a:cubicBezTo>
                    <a:pt x="25" y="98"/>
                    <a:pt x="28" y="96"/>
                    <a:pt x="27" y="100"/>
                  </a:cubicBezTo>
                  <a:cubicBezTo>
                    <a:pt x="26" y="103"/>
                    <a:pt x="23" y="98"/>
                    <a:pt x="17" y="101"/>
                  </a:cubicBezTo>
                  <a:cubicBezTo>
                    <a:pt x="12" y="104"/>
                    <a:pt x="3" y="106"/>
                    <a:pt x="1" y="109"/>
                  </a:cubicBezTo>
                  <a:cubicBezTo>
                    <a:pt x="0" y="112"/>
                    <a:pt x="13" y="114"/>
                    <a:pt x="18" y="115"/>
                  </a:cubicBezTo>
                  <a:cubicBezTo>
                    <a:pt x="23" y="116"/>
                    <a:pt x="12" y="119"/>
                    <a:pt x="16" y="121"/>
                  </a:cubicBezTo>
                  <a:cubicBezTo>
                    <a:pt x="20" y="122"/>
                    <a:pt x="19" y="125"/>
                    <a:pt x="25" y="129"/>
                  </a:cubicBezTo>
                  <a:cubicBezTo>
                    <a:pt x="31" y="132"/>
                    <a:pt x="46" y="129"/>
                    <a:pt x="50" y="129"/>
                  </a:cubicBezTo>
                  <a:cubicBezTo>
                    <a:pt x="54" y="129"/>
                    <a:pt x="57" y="133"/>
                    <a:pt x="60" y="130"/>
                  </a:cubicBezTo>
                  <a:cubicBezTo>
                    <a:pt x="64" y="127"/>
                    <a:pt x="75" y="118"/>
                    <a:pt x="81" y="123"/>
                  </a:cubicBezTo>
                  <a:cubicBezTo>
                    <a:pt x="87" y="128"/>
                    <a:pt x="75" y="127"/>
                    <a:pt x="78" y="130"/>
                  </a:cubicBezTo>
                  <a:cubicBezTo>
                    <a:pt x="81" y="134"/>
                    <a:pt x="85" y="141"/>
                    <a:pt x="79" y="145"/>
                  </a:cubicBezTo>
                  <a:cubicBezTo>
                    <a:pt x="73" y="149"/>
                    <a:pt x="68" y="146"/>
                    <a:pt x="65" y="146"/>
                  </a:cubicBezTo>
                  <a:cubicBezTo>
                    <a:pt x="62" y="146"/>
                    <a:pt x="64" y="151"/>
                    <a:pt x="59" y="155"/>
                  </a:cubicBezTo>
                  <a:cubicBezTo>
                    <a:pt x="54" y="158"/>
                    <a:pt x="50" y="151"/>
                    <a:pt x="44" y="151"/>
                  </a:cubicBezTo>
                  <a:cubicBezTo>
                    <a:pt x="38" y="151"/>
                    <a:pt x="39" y="158"/>
                    <a:pt x="39" y="162"/>
                  </a:cubicBezTo>
                  <a:cubicBezTo>
                    <a:pt x="39" y="165"/>
                    <a:pt x="30" y="161"/>
                    <a:pt x="28" y="170"/>
                  </a:cubicBezTo>
                  <a:cubicBezTo>
                    <a:pt x="25" y="178"/>
                    <a:pt x="15" y="171"/>
                    <a:pt x="22" y="179"/>
                  </a:cubicBezTo>
                  <a:cubicBezTo>
                    <a:pt x="28" y="188"/>
                    <a:pt x="27" y="182"/>
                    <a:pt x="33" y="186"/>
                  </a:cubicBezTo>
                  <a:cubicBezTo>
                    <a:pt x="38" y="189"/>
                    <a:pt x="27" y="195"/>
                    <a:pt x="32" y="196"/>
                  </a:cubicBezTo>
                  <a:cubicBezTo>
                    <a:pt x="37" y="197"/>
                    <a:pt x="43" y="206"/>
                    <a:pt x="46" y="209"/>
                  </a:cubicBezTo>
                  <a:cubicBezTo>
                    <a:pt x="50" y="212"/>
                    <a:pt x="55" y="207"/>
                    <a:pt x="60" y="207"/>
                  </a:cubicBezTo>
                  <a:cubicBezTo>
                    <a:pt x="66" y="207"/>
                    <a:pt x="63" y="200"/>
                    <a:pt x="66" y="202"/>
                  </a:cubicBezTo>
                  <a:cubicBezTo>
                    <a:pt x="69" y="205"/>
                    <a:pt x="74" y="213"/>
                    <a:pt x="71" y="215"/>
                  </a:cubicBezTo>
                  <a:cubicBezTo>
                    <a:pt x="68" y="217"/>
                    <a:pt x="70" y="223"/>
                    <a:pt x="70" y="225"/>
                  </a:cubicBezTo>
                  <a:cubicBezTo>
                    <a:pt x="69" y="228"/>
                    <a:pt x="82" y="227"/>
                    <a:pt x="82" y="224"/>
                  </a:cubicBezTo>
                  <a:cubicBezTo>
                    <a:pt x="83" y="221"/>
                    <a:pt x="93" y="220"/>
                    <a:pt x="98" y="225"/>
                  </a:cubicBezTo>
                  <a:cubicBezTo>
                    <a:pt x="104" y="231"/>
                    <a:pt x="106" y="232"/>
                    <a:pt x="106" y="227"/>
                  </a:cubicBezTo>
                  <a:cubicBezTo>
                    <a:pt x="106" y="223"/>
                    <a:pt x="110" y="218"/>
                    <a:pt x="111" y="222"/>
                  </a:cubicBezTo>
                  <a:cubicBezTo>
                    <a:pt x="111" y="225"/>
                    <a:pt x="115" y="226"/>
                    <a:pt x="123" y="223"/>
                  </a:cubicBezTo>
                  <a:cubicBezTo>
                    <a:pt x="131" y="220"/>
                    <a:pt x="128" y="223"/>
                    <a:pt x="124" y="228"/>
                  </a:cubicBezTo>
                  <a:cubicBezTo>
                    <a:pt x="118" y="235"/>
                    <a:pt x="124" y="244"/>
                    <a:pt x="119" y="245"/>
                  </a:cubicBezTo>
                  <a:cubicBezTo>
                    <a:pt x="115" y="246"/>
                    <a:pt x="112" y="256"/>
                    <a:pt x="105" y="257"/>
                  </a:cubicBezTo>
                  <a:cubicBezTo>
                    <a:pt x="98" y="258"/>
                    <a:pt x="87" y="269"/>
                    <a:pt x="86" y="271"/>
                  </a:cubicBezTo>
                  <a:cubicBezTo>
                    <a:pt x="84" y="273"/>
                    <a:pt x="69" y="267"/>
                    <a:pt x="67" y="273"/>
                  </a:cubicBezTo>
                  <a:cubicBezTo>
                    <a:pt x="65" y="278"/>
                    <a:pt x="57" y="282"/>
                    <a:pt x="59" y="285"/>
                  </a:cubicBezTo>
                  <a:cubicBezTo>
                    <a:pt x="60" y="286"/>
                    <a:pt x="72" y="281"/>
                    <a:pt x="73" y="278"/>
                  </a:cubicBezTo>
                  <a:cubicBezTo>
                    <a:pt x="73" y="275"/>
                    <a:pt x="75" y="275"/>
                    <a:pt x="77" y="277"/>
                  </a:cubicBezTo>
                  <a:cubicBezTo>
                    <a:pt x="79" y="280"/>
                    <a:pt x="84" y="276"/>
                    <a:pt x="87" y="275"/>
                  </a:cubicBezTo>
                  <a:cubicBezTo>
                    <a:pt x="89" y="273"/>
                    <a:pt x="93" y="273"/>
                    <a:pt x="95" y="274"/>
                  </a:cubicBezTo>
                  <a:cubicBezTo>
                    <a:pt x="97" y="274"/>
                    <a:pt x="98" y="271"/>
                    <a:pt x="105" y="270"/>
                  </a:cubicBezTo>
                  <a:cubicBezTo>
                    <a:pt x="112" y="269"/>
                    <a:pt x="111" y="267"/>
                    <a:pt x="112" y="263"/>
                  </a:cubicBezTo>
                  <a:cubicBezTo>
                    <a:pt x="114" y="260"/>
                    <a:pt x="131" y="253"/>
                    <a:pt x="134" y="252"/>
                  </a:cubicBezTo>
                  <a:cubicBezTo>
                    <a:pt x="137" y="251"/>
                    <a:pt x="135" y="246"/>
                    <a:pt x="138" y="246"/>
                  </a:cubicBezTo>
                  <a:cubicBezTo>
                    <a:pt x="142" y="246"/>
                    <a:pt x="147" y="242"/>
                    <a:pt x="151" y="239"/>
                  </a:cubicBezTo>
                  <a:cubicBezTo>
                    <a:pt x="156" y="235"/>
                    <a:pt x="157" y="237"/>
                    <a:pt x="160" y="236"/>
                  </a:cubicBezTo>
                  <a:cubicBezTo>
                    <a:pt x="163" y="234"/>
                    <a:pt x="161" y="228"/>
                    <a:pt x="164" y="228"/>
                  </a:cubicBezTo>
                  <a:cubicBezTo>
                    <a:pt x="167" y="227"/>
                    <a:pt x="170" y="225"/>
                    <a:pt x="170" y="222"/>
                  </a:cubicBezTo>
                  <a:cubicBezTo>
                    <a:pt x="170" y="220"/>
                    <a:pt x="162" y="220"/>
                    <a:pt x="161" y="218"/>
                  </a:cubicBezTo>
                  <a:cubicBezTo>
                    <a:pt x="160" y="216"/>
                    <a:pt x="167" y="210"/>
                    <a:pt x="170" y="210"/>
                  </a:cubicBezTo>
                  <a:cubicBezTo>
                    <a:pt x="173" y="211"/>
                    <a:pt x="178" y="208"/>
                    <a:pt x="178" y="204"/>
                  </a:cubicBezTo>
                  <a:cubicBezTo>
                    <a:pt x="178" y="200"/>
                    <a:pt x="182" y="199"/>
                    <a:pt x="186" y="196"/>
                  </a:cubicBezTo>
                  <a:cubicBezTo>
                    <a:pt x="189" y="193"/>
                    <a:pt x="188" y="190"/>
                    <a:pt x="192" y="189"/>
                  </a:cubicBezTo>
                  <a:cubicBezTo>
                    <a:pt x="195" y="189"/>
                    <a:pt x="198" y="185"/>
                    <a:pt x="202" y="183"/>
                  </a:cubicBezTo>
                  <a:cubicBezTo>
                    <a:pt x="205" y="181"/>
                    <a:pt x="202" y="185"/>
                    <a:pt x="209" y="186"/>
                  </a:cubicBezTo>
                  <a:cubicBezTo>
                    <a:pt x="216" y="186"/>
                    <a:pt x="214" y="192"/>
                    <a:pt x="209" y="190"/>
                  </a:cubicBezTo>
                  <a:cubicBezTo>
                    <a:pt x="204" y="188"/>
                    <a:pt x="202" y="188"/>
                    <a:pt x="197" y="192"/>
                  </a:cubicBezTo>
                  <a:cubicBezTo>
                    <a:pt x="192" y="196"/>
                    <a:pt x="196" y="197"/>
                    <a:pt x="192" y="202"/>
                  </a:cubicBezTo>
                  <a:cubicBezTo>
                    <a:pt x="189" y="206"/>
                    <a:pt x="188" y="209"/>
                    <a:pt x="193" y="210"/>
                  </a:cubicBezTo>
                  <a:cubicBezTo>
                    <a:pt x="198" y="210"/>
                    <a:pt x="193" y="213"/>
                    <a:pt x="189" y="214"/>
                  </a:cubicBezTo>
                  <a:cubicBezTo>
                    <a:pt x="185" y="216"/>
                    <a:pt x="188" y="218"/>
                    <a:pt x="194" y="218"/>
                  </a:cubicBezTo>
                  <a:cubicBezTo>
                    <a:pt x="200" y="218"/>
                    <a:pt x="208" y="210"/>
                    <a:pt x="217" y="206"/>
                  </a:cubicBezTo>
                  <a:cubicBezTo>
                    <a:pt x="225" y="202"/>
                    <a:pt x="231" y="206"/>
                    <a:pt x="233" y="205"/>
                  </a:cubicBezTo>
                  <a:cubicBezTo>
                    <a:pt x="236" y="205"/>
                    <a:pt x="231" y="201"/>
                    <a:pt x="234" y="200"/>
                  </a:cubicBezTo>
                  <a:cubicBezTo>
                    <a:pt x="237" y="199"/>
                    <a:pt x="230" y="198"/>
                    <a:pt x="228" y="194"/>
                  </a:cubicBezTo>
                  <a:cubicBezTo>
                    <a:pt x="227" y="189"/>
                    <a:pt x="231" y="192"/>
                    <a:pt x="232" y="188"/>
                  </a:cubicBezTo>
                  <a:cubicBezTo>
                    <a:pt x="233" y="185"/>
                    <a:pt x="236" y="186"/>
                    <a:pt x="239" y="188"/>
                  </a:cubicBezTo>
                  <a:cubicBezTo>
                    <a:pt x="241" y="189"/>
                    <a:pt x="245" y="186"/>
                    <a:pt x="247" y="191"/>
                  </a:cubicBezTo>
                  <a:cubicBezTo>
                    <a:pt x="250" y="195"/>
                    <a:pt x="252" y="189"/>
                    <a:pt x="256" y="193"/>
                  </a:cubicBezTo>
                  <a:cubicBezTo>
                    <a:pt x="261" y="196"/>
                    <a:pt x="256" y="195"/>
                    <a:pt x="251" y="196"/>
                  </a:cubicBezTo>
                  <a:cubicBezTo>
                    <a:pt x="247" y="197"/>
                    <a:pt x="249" y="203"/>
                    <a:pt x="253" y="200"/>
                  </a:cubicBezTo>
                  <a:cubicBezTo>
                    <a:pt x="256" y="197"/>
                    <a:pt x="259" y="196"/>
                    <a:pt x="262" y="198"/>
                  </a:cubicBezTo>
                  <a:cubicBezTo>
                    <a:pt x="265" y="201"/>
                    <a:pt x="266" y="200"/>
                    <a:pt x="269" y="197"/>
                  </a:cubicBezTo>
                  <a:cubicBezTo>
                    <a:pt x="271" y="195"/>
                    <a:pt x="271" y="198"/>
                    <a:pt x="271" y="200"/>
                  </a:cubicBezTo>
                  <a:cubicBezTo>
                    <a:pt x="271" y="201"/>
                    <a:pt x="277" y="202"/>
                    <a:pt x="285" y="203"/>
                  </a:cubicBezTo>
                  <a:cubicBezTo>
                    <a:pt x="292" y="205"/>
                    <a:pt x="306" y="203"/>
                    <a:pt x="310" y="203"/>
                  </a:cubicBezTo>
                  <a:cubicBezTo>
                    <a:pt x="314" y="202"/>
                    <a:pt x="312" y="208"/>
                    <a:pt x="320" y="209"/>
                  </a:cubicBezTo>
                  <a:cubicBezTo>
                    <a:pt x="328" y="211"/>
                    <a:pt x="330" y="202"/>
                    <a:pt x="335" y="205"/>
                  </a:cubicBezTo>
                  <a:cubicBezTo>
                    <a:pt x="339" y="208"/>
                    <a:pt x="335" y="209"/>
                    <a:pt x="332" y="211"/>
                  </a:cubicBezTo>
                  <a:cubicBezTo>
                    <a:pt x="330" y="214"/>
                    <a:pt x="335" y="214"/>
                    <a:pt x="338" y="215"/>
                  </a:cubicBezTo>
                  <a:cubicBezTo>
                    <a:pt x="341" y="217"/>
                    <a:pt x="348" y="218"/>
                    <a:pt x="352" y="222"/>
                  </a:cubicBezTo>
                  <a:cubicBezTo>
                    <a:pt x="355" y="225"/>
                    <a:pt x="357" y="228"/>
                    <a:pt x="365" y="232"/>
                  </a:cubicBezTo>
                  <a:cubicBezTo>
                    <a:pt x="374" y="236"/>
                    <a:pt x="366" y="222"/>
                    <a:pt x="372" y="227"/>
                  </a:cubicBezTo>
                  <a:cubicBezTo>
                    <a:pt x="378" y="231"/>
                    <a:pt x="376" y="227"/>
                    <a:pt x="381" y="231"/>
                  </a:cubicBezTo>
                  <a:cubicBezTo>
                    <a:pt x="386" y="235"/>
                    <a:pt x="385" y="229"/>
                    <a:pt x="382" y="222"/>
                  </a:cubicBezTo>
                  <a:cubicBezTo>
                    <a:pt x="380" y="215"/>
                    <a:pt x="385" y="220"/>
                    <a:pt x="387" y="223"/>
                  </a:cubicBezTo>
                  <a:cubicBezTo>
                    <a:pt x="389" y="226"/>
                    <a:pt x="389" y="233"/>
                    <a:pt x="388" y="237"/>
                  </a:cubicBezTo>
                  <a:cubicBezTo>
                    <a:pt x="386" y="241"/>
                    <a:pt x="378" y="238"/>
                    <a:pt x="379" y="235"/>
                  </a:cubicBezTo>
                  <a:cubicBezTo>
                    <a:pt x="380" y="233"/>
                    <a:pt x="371" y="234"/>
                    <a:pt x="371" y="237"/>
                  </a:cubicBezTo>
                  <a:cubicBezTo>
                    <a:pt x="371" y="241"/>
                    <a:pt x="377" y="247"/>
                    <a:pt x="381" y="248"/>
                  </a:cubicBezTo>
                  <a:cubicBezTo>
                    <a:pt x="385" y="249"/>
                    <a:pt x="382" y="255"/>
                    <a:pt x="384" y="255"/>
                  </a:cubicBezTo>
                  <a:cubicBezTo>
                    <a:pt x="388" y="256"/>
                    <a:pt x="388" y="263"/>
                    <a:pt x="390" y="262"/>
                  </a:cubicBezTo>
                  <a:cubicBezTo>
                    <a:pt x="392" y="261"/>
                    <a:pt x="391" y="253"/>
                    <a:pt x="389" y="250"/>
                  </a:cubicBezTo>
                  <a:cubicBezTo>
                    <a:pt x="386" y="246"/>
                    <a:pt x="388" y="242"/>
                    <a:pt x="391" y="243"/>
                  </a:cubicBezTo>
                  <a:cubicBezTo>
                    <a:pt x="394" y="244"/>
                    <a:pt x="391" y="249"/>
                    <a:pt x="392" y="250"/>
                  </a:cubicBezTo>
                  <a:cubicBezTo>
                    <a:pt x="394" y="252"/>
                    <a:pt x="396" y="249"/>
                    <a:pt x="399" y="247"/>
                  </a:cubicBezTo>
                  <a:cubicBezTo>
                    <a:pt x="403" y="245"/>
                    <a:pt x="398" y="239"/>
                    <a:pt x="399" y="236"/>
                  </a:cubicBezTo>
                  <a:cubicBezTo>
                    <a:pt x="400" y="234"/>
                    <a:pt x="404" y="239"/>
                    <a:pt x="406" y="244"/>
                  </a:cubicBezTo>
                  <a:cubicBezTo>
                    <a:pt x="407" y="249"/>
                    <a:pt x="402" y="249"/>
                    <a:pt x="402" y="251"/>
                  </a:cubicBezTo>
                  <a:cubicBezTo>
                    <a:pt x="402" y="254"/>
                    <a:pt x="397" y="253"/>
                    <a:pt x="396" y="254"/>
                  </a:cubicBezTo>
                  <a:cubicBezTo>
                    <a:pt x="394" y="256"/>
                    <a:pt x="395" y="265"/>
                    <a:pt x="397" y="265"/>
                  </a:cubicBezTo>
                  <a:cubicBezTo>
                    <a:pt x="399" y="266"/>
                    <a:pt x="400" y="258"/>
                    <a:pt x="401" y="262"/>
                  </a:cubicBezTo>
                  <a:cubicBezTo>
                    <a:pt x="403" y="266"/>
                    <a:pt x="408" y="256"/>
                    <a:pt x="409" y="260"/>
                  </a:cubicBezTo>
                  <a:cubicBezTo>
                    <a:pt x="410" y="264"/>
                    <a:pt x="416" y="268"/>
                    <a:pt x="419" y="267"/>
                  </a:cubicBezTo>
                  <a:cubicBezTo>
                    <a:pt x="421" y="266"/>
                    <a:pt x="418" y="262"/>
                    <a:pt x="414" y="262"/>
                  </a:cubicBezTo>
                  <a:cubicBezTo>
                    <a:pt x="411" y="262"/>
                    <a:pt x="411" y="256"/>
                    <a:pt x="414" y="256"/>
                  </a:cubicBezTo>
                  <a:cubicBezTo>
                    <a:pt x="418" y="256"/>
                    <a:pt x="424" y="264"/>
                    <a:pt x="423" y="267"/>
                  </a:cubicBezTo>
                  <a:cubicBezTo>
                    <a:pt x="423" y="270"/>
                    <a:pt x="420" y="269"/>
                    <a:pt x="418" y="272"/>
                  </a:cubicBezTo>
                  <a:cubicBezTo>
                    <a:pt x="415" y="275"/>
                    <a:pt x="411" y="268"/>
                    <a:pt x="407" y="268"/>
                  </a:cubicBezTo>
                  <a:cubicBezTo>
                    <a:pt x="404" y="268"/>
                    <a:pt x="407" y="273"/>
                    <a:pt x="409" y="276"/>
                  </a:cubicBezTo>
                  <a:cubicBezTo>
                    <a:pt x="411" y="280"/>
                    <a:pt x="405" y="284"/>
                    <a:pt x="409" y="287"/>
                  </a:cubicBezTo>
                  <a:cubicBezTo>
                    <a:pt x="414" y="289"/>
                    <a:pt x="412" y="285"/>
                    <a:pt x="413" y="283"/>
                  </a:cubicBezTo>
                  <a:cubicBezTo>
                    <a:pt x="414" y="281"/>
                    <a:pt x="417" y="284"/>
                    <a:pt x="420" y="285"/>
                  </a:cubicBezTo>
                  <a:cubicBezTo>
                    <a:pt x="422" y="287"/>
                    <a:pt x="422" y="281"/>
                    <a:pt x="422" y="279"/>
                  </a:cubicBezTo>
                  <a:cubicBezTo>
                    <a:pt x="422" y="277"/>
                    <a:pt x="426" y="278"/>
                    <a:pt x="428" y="281"/>
                  </a:cubicBezTo>
                  <a:cubicBezTo>
                    <a:pt x="430" y="284"/>
                    <a:pt x="430" y="278"/>
                    <a:pt x="434" y="279"/>
                  </a:cubicBezTo>
                  <a:cubicBezTo>
                    <a:pt x="437" y="279"/>
                    <a:pt x="435" y="284"/>
                    <a:pt x="435" y="286"/>
                  </a:cubicBezTo>
                  <a:cubicBezTo>
                    <a:pt x="435" y="289"/>
                    <a:pt x="440" y="284"/>
                    <a:pt x="439" y="287"/>
                  </a:cubicBezTo>
                  <a:cubicBezTo>
                    <a:pt x="439" y="287"/>
                    <a:pt x="439" y="288"/>
                    <a:pt x="439" y="288"/>
                  </a:cubicBezTo>
                  <a:cubicBezTo>
                    <a:pt x="442" y="286"/>
                    <a:pt x="445" y="284"/>
                    <a:pt x="447" y="283"/>
                  </a:cubicBezTo>
                  <a:cubicBezTo>
                    <a:pt x="453" y="279"/>
                    <a:pt x="443" y="277"/>
                    <a:pt x="445" y="273"/>
                  </a:cubicBezTo>
                  <a:close/>
                  <a:moveTo>
                    <a:pt x="9" y="307"/>
                  </a:moveTo>
                  <a:cubicBezTo>
                    <a:pt x="15" y="305"/>
                    <a:pt x="18" y="302"/>
                    <a:pt x="15" y="299"/>
                  </a:cubicBezTo>
                  <a:cubicBezTo>
                    <a:pt x="12" y="296"/>
                    <a:pt x="4" y="309"/>
                    <a:pt x="9" y="307"/>
                  </a:cubicBezTo>
                  <a:close/>
                  <a:moveTo>
                    <a:pt x="53" y="286"/>
                  </a:moveTo>
                  <a:cubicBezTo>
                    <a:pt x="47" y="284"/>
                    <a:pt x="32" y="292"/>
                    <a:pt x="37" y="293"/>
                  </a:cubicBezTo>
                  <a:cubicBezTo>
                    <a:pt x="41" y="293"/>
                    <a:pt x="42" y="290"/>
                    <a:pt x="46" y="290"/>
                  </a:cubicBezTo>
                  <a:cubicBezTo>
                    <a:pt x="51" y="290"/>
                    <a:pt x="58" y="287"/>
                    <a:pt x="53" y="286"/>
                  </a:cubicBezTo>
                  <a:close/>
                  <a:moveTo>
                    <a:pt x="184" y="229"/>
                  </a:moveTo>
                  <a:cubicBezTo>
                    <a:pt x="184" y="227"/>
                    <a:pt x="180" y="227"/>
                    <a:pt x="175" y="232"/>
                  </a:cubicBezTo>
                  <a:cubicBezTo>
                    <a:pt x="170" y="238"/>
                    <a:pt x="165" y="241"/>
                    <a:pt x="164" y="243"/>
                  </a:cubicBezTo>
                  <a:cubicBezTo>
                    <a:pt x="164" y="246"/>
                    <a:pt x="158" y="243"/>
                    <a:pt x="156" y="246"/>
                  </a:cubicBezTo>
                  <a:cubicBezTo>
                    <a:pt x="154" y="250"/>
                    <a:pt x="157" y="257"/>
                    <a:pt x="161" y="255"/>
                  </a:cubicBezTo>
                  <a:cubicBezTo>
                    <a:pt x="164" y="252"/>
                    <a:pt x="165" y="255"/>
                    <a:pt x="167" y="255"/>
                  </a:cubicBezTo>
                  <a:cubicBezTo>
                    <a:pt x="169" y="255"/>
                    <a:pt x="180" y="248"/>
                    <a:pt x="182" y="245"/>
                  </a:cubicBezTo>
                  <a:cubicBezTo>
                    <a:pt x="185" y="241"/>
                    <a:pt x="178" y="240"/>
                    <a:pt x="178" y="238"/>
                  </a:cubicBezTo>
                  <a:cubicBezTo>
                    <a:pt x="178" y="236"/>
                    <a:pt x="183" y="236"/>
                    <a:pt x="186" y="234"/>
                  </a:cubicBezTo>
                  <a:cubicBezTo>
                    <a:pt x="189" y="233"/>
                    <a:pt x="184" y="232"/>
                    <a:pt x="184" y="229"/>
                  </a:cubicBezTo>
                  <a:close/>
                  <a:moveTo>
                    <a:pt x="19" y="201"/>
                  </a:moveTo>
                  <a:cubicBezTo>
                    <a:pt x="19" y="197"/>
                    <a:pt x="7" y="201"/>
                    <a:pt x="9" y="204"/>
                  </a:cubicBezTo>
                  <a:cubicBezTo>
                    <a:pt x="10" y="208"/>
                    <a:pt x="21" y="210"/>
                    <a:pt x="25" y="209"/>
                  </a:cubicBezTo>
                  <a:cubicBezTo>
                    <a:pt x="29" y="208"/>
                    <a:pt x="30" y="204"/>
                    <a:pt x="27" y="201"/>
                  </a:cubicBezTo>
                  <a:cubicBezTo>
                    <a:pt x="24" y="199"/>
                    <a:pt x="20" y="205"/>
                    <a:pt x="19" y="201"/>
                  </a:cubicBezTo>
                  <a:close/>
                  <a:moveTo>
                    <a:pt x="1176" y="395"/>
                  </a:moveTo>
                  <a:cubicBezTo>
                    <a:pt x="1175" y="392"/>
                    <a:pt x="1165" y="395"/>
                    <a:pt x="1160" y="391"/>
                  </a:cubicBezTo>
                  <a:cubicBezTo>
                    <a:pt x="1155" y="387"/>
                    <a:pt x="1147" y="403"/>
                    <a:pt x="1145" y="410"/>
                  </a:cubicBezTo>
                  <a:cubicBezTo>
                    <a:pt x="1143" y="417"/>
                    <a:pt x="1131" y="424"/>
                    <a:pt x="1131" y="424"/>
                  </a:cubicBezTo>
                  <a:cubicBezTo>
                    <a:pt x="1131" y="424"/>
                    <a:pt x="1094" y="425"/>
                    <a:pt x="1091" y="425"/>
                  </a:cubicBezTo>
                  <a:cubicBezTo>
                    <a:pt x="1089" y="425"/>
                    <a:pt x="1080" y="431"/>
                    <a:pt x="1075" y="435"/>
                  </a:cubicBezTo>
                  <a:cubicBezTo>
                    <a:pt x="1075" y="436"/>
                    <a:pt x="1075" y="436"/>
                    <a:pt x="1076" y="436"/>
                  </a:cubicBezTo>
                  <a:cubicBezTo>
                    <a:pt x="1079" y="442"/>
                    <a:pt x="1066" y="446"/>
                    <a:pt x="1053" y="447"/>
                  </a:cubicBezTo>
                  <a:cubicBezTo>
                    <a:pt x="1049" y="447"/>
                    <a:pt x="1046" y="447"/>
                    <a:pt x="1044" y="447"/>
                  </a:cubicBezTo>
                  <a:cubicBezTo>
                    <a:pt x="1044" y="449"/>
                    <a:pt x="1044" y="451"/>
                    <a:pt x="1044" y="452"/>
                  </a:cubicBezTo>
                  <a:cubicBezTo>
                    <a:pt x="1044" y="452"/>
                    <a:pt x="1043" y="453"/>
                    <a:pt x="1041" y="454"/>
                  </a:cubicBezTo>
                  <a:cubicBezTo>
                    <a:pt x="1039" y="458"/>
                    <a:pt x="1023" y="465"/>
                    <a:pt x="1014" y="470"/>
                  </a:cubicBezTo>
                  <a:cubicBezTo>
                    <a:pt x="1004" y="474"/>
                    <a:pt x="991" y="472"/>
                    <a:pt x="991" y="465"/>
                  </a:cubicBezTo>
                  <a:cubicBezTo>
                    <a:pt x="991" y="458"/>
                    <a:pt x="998" y="459"/>
                    <a:pt x="1000" y="462"/>
                  </a:cubicBezTo>
                  <a:cubicBezTo>
                    <a:pt x="1000" y="464"/>
                    <a:pt x="1002" y="463"/>
                    <a:pt x="1004" y="461"/>
                  </a:cubicBezTo>
                  <a:cubicBezTo>
                    <a:pt x="1002" y="459"/>
                    <a:pt x="1002" y="455"/>
                    <a:pt x="1002" y="453"/>
                  </a:cubicBezTo>
                  <a:cubicBezTo>
                    <a:pt x="999" y="452"/>
                    <a:pt x="1004" y="441"/>
                    <a:pt x="998" y="439"/>
                  </a:cubicBezTo>
                  <a:cubicBezTo>
                    <a:pt x="992" y="437"/>
                    <a:pt x="985" y="447"/>
                    <a:pt x="986" y="441"/>
                  </a:cubicBezTo>
                  <a:cubicBezTo>
                    <a:pt x="987" y="435"/>
                    <a:pt x="996" y="429"/>
                    <a:pt x="990" y="421"/>
                  </a:cubicBezTo>
                  <a:cubicBezTo>
                    <a:pt x="985" y="413"/>
                    <a:pt x="974" y="413"/>
                    <a:pt x="972" y="419"/>
                  </a:cubicBezTo>
                  <a:cubicBezTo>
                    <a:pt x="970" y="426"/>
                    <a:pt x="963" y="423"/>
                    <a:pt x="960" y="427"/>
                  </a:cubicBezTo>
                  <a:cubicBezTo>
                    <a:pt x="958" y="432"/>
                    <a:pt x="955" y="443"/>
                    <a:pt x="957" y="450"/>
                  </a:cubicBezTo>
                  <a:cubicBezTo>
                    <a:pt x="959" y="458"/>
                    <a:pt x="957" y="462"/>
                    <a:pt x="949" y="466"/>
                  </a:cubicBezTo>
                  <a:cubicBezTo>
                    <a:pt x="941" y="471"/>
                    <a:pt x="937" y="460"/>
                    <a:pt x="940" y="446"/>
                  </a:cubicBezTo>
                  <a:cubicBezTo>
                    <a:pt x="942" y="436"/>
                    <a:pt x="948" y="427"/>
                    <a:pt x="943" y="427"/>
                  </a:cubicBezTo>
                  <a:cubicBezTo>
                    <a:pt x="937" y="427"/>
                    <a:pt x="949" y="415"/>
                    <a:pt x="960" y="413"/>
                  </a:cubicBezTo>
                  <a:cubicBezTo>
                    <a:pt x="971" y="411"/>
                    <a:pt x="985" y="412"/>
                    <a:pt x="985" y="409"/>
                  </a:cubicBezTo>
                  <a:cubicBezTo>
                    <a:pt x="985" y="408"/>
                    <a:pt x="985" y="408"/>
                    <a:pt x="986" y="408"/>
                  </a:cubicBezTo>
                  <a:cubicBezTo>
                    <a:pt x="984" y="406"/>
                    <a:pt x="981" y="404"/>
                    <a:pt x="979" y="403"/>
                  </a:cubicBezTo>
                  <a:cubicBezTo>
                    <a:pt x="979" y="404"/>
                    <a:pt x="979" y="404"/>
                    <a:pt x="978" y="405"/>
                  </a:cubicBezTo>
                  <a:cubicBezTo>
                    <a:pt x="974" y="408"/>
                    <a:pt x="975" y="401"/>
                    <a:pt x="967" y="401"/>
                  </a:cubicBezTo>
                  <a:cubicBezTo>
                    <a:pt x="959" y="401"/>
                    <a:pt x="951" y="407"/>
                    <a:pt x="945" y="404"/>
                  </a:cubicBezTo>
                  <a:cubicBezTo>
                    <a:pt x="939" y="402"/>
                    <a:pt x="942" y="398"/>
                    <a:pt x="936" y="398"/>
                  </a:cubicBezTo>
                  <a:cubicBezTo>
                    <a:pt x="931" y="398"/>
                    <a:pt x="941" y="388"/>
                    <a:pt x="932" y="392"/>
                  </a:cubicBezTo>
                  <a:cubicBezTo>
                    <a:pt x="924" y="396"/>
                    <a:pt x="912" y="407"/>
                    <a:pt x="906" y="402"/>
                  </a:cubicBezTo>
                  <a:cubicBezTo>
                    <a:pt x="900" y="397"/>
                    <a:pt x="895" y="403"/>
                    <a:pt x="891" y="400"/>
                  </a:cubicBezTo>
                  <a:cubicBezTo>
                    <a:pt x="887" y="396"/>
                    <a:pt x="905" y="385"/>
                    <a:pt x="914" y="386"/>
                  </a:cubicBezTo>
                  <a:cubicBezTo>
                    <a:pt x="916" y="386"/>
                    <a:pt x="918" y="385"/>
                    <a:pt x="920" y="384"/>
                  </a:cubicBezTo>
                  <a:cubicBezTo>
                    <a:pt x="916" y="382"/>
                    <a:pt x="906" y="379"/>
                    <a:pt x="904" y="381"/>
                  </a:cubicBezTo>
                  <a:cubicBezTo>
                    <a:pt x="900" y="385"/>
                    <a:pt x="896" y="383"/>
                    <a:pt x="894" y="380"/>
                  </a:cubicBezTo>
                  <a:cubicBezTo>
                    <a:pt x="891" y="377"/>
                    <a:pt x="888" y="381"/>
                    <a:pt x="884" y="376"/>
                  </a:cubicBezTo>
                  <a:cubicBezTo>
                    <a:pt x="880" y="372"/>
                    <a:pt x="876" y="375"/>
                    <a:pt x="873" y="376"/>
                  </a:cubicBezTo>
                  <a:cubicBezTo>
                    <a:pt x="871" y="377"/>
                    <a:pt x="868" y="374"/>
                    <a:pt x="863" y="373"/>
                  </a:cubicBezTo>
                  <a:cubicBezTo>
                    <a:pt x="859" y="371"/>
                    <a:pt x="862" y="367"/>
                    <a:pt x="858" y="364"/>
                  </a:cubicBezTo>
                  <a:cubicBezTo>
                    <a:pt x="855" y="362"/>
                    <a:pt x="854" y="369"/>
                    <a:pt x="854" y="369"/>
                  </a:cubicBezTo>
                  <a:cubicBezTo>
                    <a:pt x="533" y="371"/>
                    <a:pt x="533" y="371"/>
                    <a:pt x="533" y="371"/>
                  </a:cubicBezTo>
                  <a:cubicBezTo>
                    <a:pt x="533" y="371"/>
                    <a:pt x="534" y="372"/>
                    <a:pt x="534" y="372"/>
                  </a:cubicBezTo>
                  <a:cubicBezTo>
                    <a:pt x="538" y="376"/>
                    <a:pt x="535" y="379"/>
                    <a:pt x="536" y="384"/>
                  </a:cubicBezTo>
                  <a:cubicBezTo>
                    <a:pt x="537" y="388"/>
                    <a:pt x="536" y="395"/>
                    <a:pt x="533" y="395"/>
                  </a:cubicBezTo>
                  <a:cubicBezTo>
                    <a:pt x="529" y="395"/>
                    <a:pt x="528" y="391"/>
                    <a:pt x="531" y="389"/>
                  </a:cubicBezTo>
                  <a:cubicBezTo>
                    <a:pt x="534" y="388"/>
                    <a:pt x="532" y="382"/>
                    <a:pt x="529" y="382"/>
                  </a:cubicBezTo>
                  <a:cubicBezTo>
                    <a:pt x="528" y="382"/>
                    <a:pt x="527" y="381"/>
                    <a:pt x="527" y="378"/>
                  </a:cubicBezTo>
                  <a:cubicBezTo>
                    <a:pt x="522" y="380"/>
                    <a:pt x="516" y="379"/>
                    <a:pt x="509" y="378"/>
                  </a:cubicBezTo>
                  <a:cubicBezTo>
                    <a:pt x="509" y="379"/>
                    <a:pt x="509" y="379"/>
                    <a:pt x="509" y="379"/>
                  </a:cubicBezTo>
                  <a:cubicBezTo>
                    <a:pt x="509" y="382"/>
                    <a:pt x="511" y="389"/>
                    <a:pt x="515" y="394"/>
                  </a:cubicBezTo>
                  <a:cubicBezTo>
                    <a:pt x="519" y="399"/>
                    <a:pt x="516" y="402"/>
                    <a:pt x="520" y="404"/>
                  </a:cubicBezTo>
                  <a:cubicBezTo>
                    <a:pt x="524" y="406"/>
                    <a:pt x="524" y="408"/>
                    <a:pt x="520" y="407"/>
                  </a:cubicBezTo>
                  <a:cubicBezTo>
                    <a:pt x="517" y="407"/>
                    <a:pt x="519" y="410"/>
                    <a:pt x="518" y="417"/>
                  </a:cubicBezTo>
                  <a:cubicBezTo>
                    <a:pt x="517" y="424"/>
                    <a:pt x="517" y="439"/>
                    <a:pt x="516" y="444"/>
                  </a:cubicBezTo>
                  <a:cubicBezTo>
                    <a:pt x="515" y="448"/>
                    <a:pt x="510" y="456"/>
                    <a:pt x="513" y="461"/>
                  </a:cubicBezTo>
                  <a:cubicBezTo>
                    <a:pt x="516" y="465"/>
                    <a:pt x="519" y="472"/>
                    <a:pt x="517" y="478"/>
                  </a:cubicBezTo>
                  <a:cubicBezTo>
                    <a:pt x="515" y="484"/>
                    <a:pt x="515" y="488"/>
                    <a:pt x="518" y="492"/>
                  </a:cubicBezTo>
                  <a:cubicBezTo>
                    <a:pt x="521" y="497"/>
                    <a:pt x="519" y="505"/>
                    <a:pt x="522" y="506"/>
                  </a:cubicBezTo>
                  <a:cubicBezTo>
                    <a:pt x="525" y="508"/>
                    <a:pt x="528" y="511"/>
                    <a:pt x="530" y="516"/>
                  </a:cubicBezTo>
                  <a:cubicBezTo>
                    <a:pt x="533" y="520"/>
                    <a:pt x="536" y="517"/>
                    <a:pt x="536" y="522"/>
                  </a:cubicBezTo>
                  <a:cubicBezTo>
                    <a:pt x="537" y="526"/>
                    <a:pt x="537" y="527"/>
                    <a:pt x="541" y="528"/>
                  </a:cubicBezTo>
                  <a:cubicBezTo>
                    <a:pt x="545" y="530"/>
                    <a:pt x="543" y="534"/>
                    <a:pt x="543" y="537"/>
                  </a:cubicBezTo>
                  <a:cubicBezTo>
                    <a:pt x="543" y="539"/>
                    <a:pt x="548" y="543"/>
                    <a:pt x="555" y="549"/>
                  </a:cubicBezTo>
                  <a:cubicBezTo>
                    <a:pt x="562" y="554"/>
                    <a:pt x="556" y="559"/>
                    <a:pt x="561" y="559"/>
                  </a:cubicBezTo>
                  <a:cubicBezTo>
                    <a:pt x="566" y="559"/>
                    <a:pt x="570" y="562"/>
                    <a:pt x="575" y="565"/>
                  </a:cubicBezTo>
                  <a:cubicBezTo>
                    <a:pt x="580" y="567"/>
                    <a:pt x="582" y="566"/>
                    <a:pt x="585" y="566"/>
                  </a:cubicBezTo>
                  <a:cubicBezTo>
                    <a:pt x="588" y="567"/>
                    <a:pt x="595" y="574"/>
                    <a:pt x="596" y="578"/>
                  </a:cubicBezTo>
                  <a:cubicBezTo>
                    <a:pt x="597" y="581"/>
                    <a:pt x="597" y="583"/>
                    <a:pt x="599" y="585"/>
                  </a:cubicBezTo>
                  <a:cubicBezTo>
                    <a:pt x="625" y="582"/>
                    <a:pt x="625" y="582"/>
                    <a:pt x="625" y="582"/>
                  </a:cubicBezTo>
                  <a:cubicBezTo>
                    <a:pt x="625" y="582"/>
                    <a:pt x="634" y="587"/>
                    <a:pt x="638" y="588"/>
                  </a:cubicBezTo>
                  <a:cubicBezTo>
                    <a:pt x="643" y="589"/>
                    <a:pt x="668" y="598"/>
                    <a:pt x="668" y="598"/>
                  </a:cubicBezTo>
                  <a:cubicBezTo>
                    <a:pt x="702" y="598"/>
                    <a:pt x="702" y="598"/>
                    <a:pt x="702" y="598"/>
                  </a:cubicBezTo>
                  <a:cubicBezTo>
                    <a:pt x="705" y="593"/>
                    <a:pt x="705" y="593"/>
                    <a:pt x="705" y="593"/>
                  </a:cubicBezTo>
                  <a:cubicBezTo>
                    <a:pt x="724" y="593"/>
                    <a:pt x="724" y="593"/>
                    <a:pt x="724" y="593"/>
                  </a:cubicBezTo>
                  <a:cubicBezTo>
                    <a:pt x="724" y="593"/>
                    <a:pt x="735" y="604"/>
                    <a:pt x="737" y="604"/>
                  </a:cubicBezTo>
                  <a:cubicBezTo>
                    <a:pt x="739" y="605"/>
                    <a:pt x="744" y="610"/>
                    <a:pt x="744" y="613"/>
                  </a:cubicBezTo>
                  <a:cubicBezTo>
                    <a:pt x="744" y="616"/>
                    <a:pt x="746" y="618"/>
                    <a:pt x="749" y="620"/>
                  </a:cubicBezTo>
                  <a:cubicBezTo>
                    <a:pt x="751" y="621"/>
                    <a:pt x="761" y="627"/>
                    <a:pt x="762" y="626"/>
                  </a:cubicBezTo>
                  <a:cubicBezTo>
                    <a:pt x="763" y="626"/>
                    <a:pt x="766" y="616"/>
                    <a:pt x="771" y="616"/>
                  </a:cubicBezTo>
                  <a:cubicBezTo>
                    <a:pt x="776" y="616"/>
                    <a:pt x="790" y="620"/>
                    <a:pt x="792" y="627"/>
                  </a:cubicBezTo>
                  <a:cubicBezTo>
                    <a:pt x="794" y="634"/>
                    <a:pt x="801" y="640"/>
                    <a:pt x="803" y="642"/>
                  </a:cubicBezTo>
                  <a:cubicBezTo>
                    <a:pt x="805" y="643"/>
                    <a:pt x="804" y="648"/>
                    <a:pt x="806" y="650"/>
                  </a:cubicBezTo>
                  <a:cubicBezTo>
                    <a:pt x="807" y="652"/>
                    <a:pt x="807" y="657"/>
                    <a:pt x="809" y="657"/>
                  </a:cubicBezTo>
                  <a:cubicBezTo>
                    <a:pt x="811" y="657"/>
                    <a:pt x="821" y="662"/>
                    <a:pt x="825" y="662"/>
                  </a:cubicBezTo>
                  <a:cubicBezTo>
                    <a:pt x="827" y="662"/>
                    <a:pt x="828" y="663"/>
                    <a:pt x="830" y="664"/>
                  </a:cubicBezTo>
                  <a:cubicBezTo>
                    <a:pt x="831" y="655"/>
                    <a:pt x="821" y="654"/>
                    <a:pt x="827" y="650"/>
                  </a:cubicBezTo>
                  <a:cubicBezTo>
                    <a:pt x="833" y="645"/>
                    <a:pt x="827" y="641"/>
                    <a:pt x="830" y="639"/>
                  </a:cubicBezTo>
                  <a:cubicBezTo>
                    <a:pt x="833" y="637"/>
                    <a:pt x="838" y="635"/>
                    <a:pt x="838" y="633"/>
                  </a:cubicBezTo>
                  <a:cubicBezTo>
                    <a:pt x="838" y="630"/>
                    <a:pt x="841" y="630"/>
                    <a:pt x="845" y="630"/>
                  </a:cubicBezTo>
                  <a:cubicBezTo>
                    <a:pt x="849" y="631"/>
                    <a:pt x="857" y="624"/>
                    <a:pt x="857" y="621"/>
                  </a:cubicBezTo>
                  <a:cubicBezTo>
                    <a:pt x="856" y="619"/>
                    <a:pt x="857" y="618"/>
                    <a:pt x="862" y="619"/>
                  </a:cubicBezTo>
                  <a:cubicBezTo>
                    <a:pt x="867" y="620"/>
                    <a:pt x="866" y="614"/>
                    <a:pt x="869" y="615"/>
                  </a:cubicBezTo>
                  <a:cubicBezTo>
                    <a:pt x="873" y="616"/>
                    <a:pt x="875" y="618"/>
                    <a:pt x="875" y="615"/>
                  </a:cubicBezTo>
                  <a:cubicBezTo>
                    <a:pt x="876" y="613"/>
                    <a:pt x="879" y="614"/>
                    <a:pt x="881" y="617"/>
                  </a:cubicBezTo>
                  <a:cubicBezTo>
                    <a:pt x="883" y="619"/>
                    <a:pt x="890" y="620"/>
                    <a:pt x="891" y="617"/>
                  </a:cubicBezTo>
                  <a:cubicBezTo>
                    <a:pt x="891" y="613"/>
                    <a:pt x="895" y="617"/>
                    <a:pt x="898" y="620"/>
                  </a:cubicBezTo>
                  <a:cubicBezTo>
                    <a:pt x="902" y="624"/>
                    <a:pt x="903" y="623"/>
                    <a:pt x="908" y="623"/>
                  </a:cubicBezTo>
                  <a:cubicBezTo>
                    <a:pt x="913" y="623"/>
                    <a:pt x="913" y="622"/>
                    <a:pt x="913" y="619"/>
                  </a:cubicBezTo>
                  <a:cubicBezTo>
                    <a:pt x="914" y="616"/>
                    <a:pt x="919" y="625"/>
                    <a:pt x="924" y="626"/>
                  </a:cubicBezTo>
                  <a:cubicBezTo>
                    <a:pt x="929" y="626"/>
                    <a:pt x="925" y="623"/>
                    <a:pt x="921" y="620"/>
                  </a:cubicBezTo>
                  <a:cubicBezTo>
                    <a:pt x="918" y="618"/>
                    <a:pt x="922" y="616"/>
                    <a:pt x="919" y="614"/>
                  </a:cubicBezTo>
                  <a:cubicBezTo>
                    <a:pt x="916" y="612"/>
                    <a:pt x="923" y="609"/>
                    <a:pt x="929" y="609"/>
                  </a:cubicBezTo>
                  <a:cubicBezTo>
                    <a:pt x="935" y="610"/>
                    <a:pt x="935" y="611"/>
                    <a:pt x="937" y="608"/>
                  </a:cubicBezTo>
                  <a:cubicBezTo>
                    <a:pt x="940" y="604"/>
                    <a:pt x="942" y="608"/>
                    <a:pt x="942" y="611"/>
                  </a:cubicBezTo>
                  <a:cubicBezTo>
                    <a:pt x="942" y="613"/>
                    <a:pt x="952" y="609"/>
                    <a:pt x="957" y="609"/>
                  </a:cubicBezTo>
                  <a:cubicBezTo>
                    <a:pt x="963" y="609"/>
                    <a:pt x="968" y="613"/>
                    <a:pt x="968" y="616"/>
                  </a:cubicBezTo>
                  <a:cubicBezTo>
                    <a:pt x="969" y="619"/>
                    <a:pt x="972" y="620"/>
                    <a:pt x="976" y="617"/>
                  </a:cubicBezTo>
                  <a:cubicBezTo>
                    <a:pt x="980" y="614"/>
                    <a:pt x="983" y="611"/>
                    <a:pt x="987" y="614"/>
                  </a:cubicBezTo>
                  <a:cubicBezTo>
                    <a:pt x="991" y="617"/>
                    <a:pt x="994" y="622"/>
                    <a:pt x="999" y="626"/>
                  </a:cubicBezTo>
                  <a:cubicBezTo>
                    <a:pt x="1003" y="630"/>
                    <a:pt x="997" y="635"/>
                    <a:pt x="999" y="638"/>
                  </a:cubicBezTo>
                  <a:cubicBezTo>
                    <a:pt x="1001" y="641"/>
                    <a:pt x="999" y="646"/>
                    <a:pt x="1004" y="649"/>
                  </a:cubicBezTo>
                  <a:cubicBezTo>
                    <a:pt x="1009" y="652"/>
                    <a:pt x="1004" y="659"/>
                    <a:pt x="1009" y="660"/>
                  </a:cubicBezTo>
                  <a:cubicBezTo>
                    <a:pt x="1013" y="661"/>
                    <a:pt x="1016" y="667"/>
                    <a:pt x="1017" y="670"/>
                  </a:cubicBezTo>
                  <a:cubicBezTo>
                    <a:pt x="1017" y="672"/>
                    <a:pt x="1025" y="675"/>
                    <a:pt x="1025" y="671"/>
                  </a:cubicBezTo>
                  <a:cubicBezTo>
                    <a:pt x="1026" y="667"/>
                    <a:pt x="1030" y="662"/>
                    <a:pt x="1031" y="658"/>
                  </a:cubicBezTo>
                  <a:cubicBezTo>
                    <a:pt x="1031" y="654"/>
                    <a:pt x="1027" y="641"/>
                    <a:pt x="1024" y="636"/>
                  </a:cubicBezTo>
                  <a:cubicBezTo>
                    <a:pt x="1021" y="632"/>
                    <a:pt x="1025" y="631"/>
                    <a:pt x="1021" y="626"/>
                  </a:cubicBezTo>
                  <a:cubicBezTo>
                    <a:pt x="1017" y="621"/>
                    <a:pt x="1014" y="612"/>
                    <a:pt x="1014" y="605"/>
                  </a:cubicBezTo>
                  <a:cubicBezTo>
                    <a:pt x="1015" y="598"/>
                    <a:pt x="1024" y="586"/>
                    <a:pt x="1028" y="583"/>
                  </a:cubicBezTo>
                  <a:cubicBezTo>
                    <a:pt x="1032" y="579"/>
                    <a:pt x="1037" y="581"/>
                    <a:pt x="1038" y="577"/>
                  </a:cubicBezTo>
                  <a:cubicBezTo>
                    <a:pt x="1039" y="573"/>
                    <a:pt x="1045" y="568"/>
                    <a:pt x="1048" y="568"/>
                  </a:cubicBezTo>
                  <a:cubicBezTo>
                    <a:pt x="1051" y="568"/>
                    <a:pt x="1054" y="569"/>
                    <a:pt x="1055" y="566"/>
                  </a:cubicBezTo>
                  <a:cubicBezTo>
                    <a:pt x="1055" y="563"/>
                    <a:pt x="1061" y="559"/>
                    <a:pt x="1067" y="558"/>
                  </a:cubicBezTo>
                  <a:cubicBezTo>
                    <a:pt x="1074" y="557"/>
                    <a:pt x="1070" y="554"/>
                    <a:pt x="1068" y="551"/>
                  </a:cubicBezTo>
                  <a:cubicBezTo>
                    <a:pt x="1066" y="548"/>
                    <a:pt x="1070" y="545"/>
                    <a:pt x="1071" y="547"/>
                  </a:cubicBezTo>
                  <a:cubicBezTo>
                    <a:pt x="1072" y="549"/>
                    <a:pt x="1077" y="549"/>
                    <a:pt x="1079" y="548"/>
                  </a:cubicBezTo>
                  <a:cubicBezTo>
                    <a:pt x="1082" y="546"/>
                    <a:pt x="1088" y="541"/>
                    <a:pt x="1082" y="541"/>
                  </a:cubicBezTo>
                  <a:cubicBezTo>
                    <a:pt x="1076" y="541"/>
                    <a:pt x="1075" y="539"/>
                    <a:pt x="1078" y="537"/>
                  </a:cubicBezTo>
                  <a:cubicBezTo>
                    <a:pt x="1082" y="536"/>
                    <a:pt x="1079" y="531"/>
                    <a:pt x="1074" y="530"/>
                  </a:cubicBezTo>
                  <a:cubicBezTo>
                    <a:pt x="1070" y="530"/>
                    <a:pt x="1071" y="527"/>
                    <a:pt x="1074" y="525"/>
                  </a:cubicBezTo>
                  <a:cubicBezTo>
                    <a:pt x="1077" y="522"/>
                    <a:pt x="1070" y="518"/>
                    <a:pt x="1066" y="516"/>
                  </a:cubicBezTo>
                  <a:cubicBezTo>
                    <a:pt x="1063" y="513"/>
                    <a:pt x="1069" y="512"/>
                    <a:pt x="1071" y="512"/>
                  </a:cubicBezTo>
                  <a:cubicBezTo>
                    <a:pt x="1074" y="511"/>
                    <a:pt x="1072" y="500"/>
                    <a:pt x="1073" y="498"/>
                  </a:cubicBezTo>
                  <a:cubicBezTo>
                    <a:pt x="1074" y="495"/>
                    <a:pt x="1079" y="495"/>
                    <a:pt x="1077" y="498"/>
                  </a:cubicBezTo>
                  <a:cubicBezTo>
                    <a:pt x="1075" y="500"/>
                    <a:pt x="1072" y="505"/>
                    <a:pt x="1076" y="508"/>
                  </a:cubicBezTo>
                  <a:cubicBezTo>
                    <a:pt x="1079" y="512"/>
                    <a:pt x="1080" y="516"/>
                    <a:pt x="1079" y="521"/>
                  </a:cubicBezTo>
                  <a:cubicBezTo>
                    <a:pt x="1078" y="527"/>
                    <a:pt x="1080" y="525"/>
                    <a:pt x="1084" y="518"/>
                  </a:cubicBezTo>
                  <a:cubicBezTo>
                    <a:pt x="1088" y="511"/>
                    <a:pt x="1088" y="505"/>
                    <a:pt x="1086" y="504"/>
                  </a:cubicBezTo>
                  <a:cubicBezTo>
                    <a:pt x="1083" y="503"/>
                    <a:pt x="1084" y="496"/>
                    <a:pt x="1086" y="499"/>
                  </a:cubicBezTo>
                  <a:cubicBezTo>
                    <a:pt x="1089" y="503"/>
                    <a:pt x="1090" y="503"/>
                    <a:pt x="1095" y="499"/>
                  </a:cubicBezTo>
                  <a:cubicBezTo>
                    <a:pt x="1099" y="495"/>
                    <a:pt x="1104" y="487"/>
                    <a:pt x="1101" y="485"/>
                  </a:cubicBezTo>
                  <a:cubicBezTo>
                    <a:pt x="1098" y="484"/>
                    <a:pt x="1102" y="482"/>
                    <a:pt x="1107" y="482"/>
                  </a:cubicBezTo>
                  <a:cubicBezTo>
                    <a:pt x="1113" y="483"/>
                    <a:pt x="1124" y="479"/>
                    <a:pt x="1124" y="478"/>
                  </a:cubicBezTo>
                  <a:cubicBezTo>
                    <a:pt x="1127" y="473"/>
                    <a:pt x="1107" y="480"/>
                    <a:pt x="1107" y="478"/>
                  </a:cubicBezTo>
                  <a:cubicBezTo>
                    <a:pt x="1107" y="475"/>
                    <a:pt x="1119" y="472"/>
                    <a:pt x="1125" y="472"/>
                  </a:cubicBezTo>
                  <a:cubicBezTo>
                    <a:pt x="1131" y="472"/>
                    <a:pt x="1129" y="464"/>
                    <a:pt x="1131" y="467"/>
                  </a:cubicBezTo>
                  <a:cubicBezTo>
                    <a:pt x="1134" y="471"/>
                    <a:pt x="1138" y="470"/>
                    <a:pt x="1141" y="468"/>
                  </a:cubicBezTo>
                  <a:cubicBezTo>
                    <a:pt x="1144" y="466"/>
                    <a:pt x="1142" y="461"/>
                    <a:pt x="1138" y="460"/>
                  </a:cubicBezTo>
                  <a:cubicBezTo>
                    <a:pt x="1134" y="459"/>
                    <a:pt x="1141" y="456"/>
                    <a:pt x="1139" y="454"/>
                  </a:cubicBezTo>
                  <a:cubicBezTo>
                    <a:pt x="1138" y="452"/>
                    <a:pt x="1142" y="444"/>
                    <a:pt x="1147" y="443"/>
                  </a:cubicBezTo>
                  <a:cubicBezTo>
                    <a:pt x="1152" y="442"/>
                    <a:pt x="1149" y="439"/>
                    <a:pt x="1154" y="439"/>
                  </a:cubicBezTo>
                  <a:cubicBezTo>
                    <a:pt x="1158" y="439"/>
                    <a:pt x="1159" y="434"/>
                    <a:pt x="1162" y="431"/>
                  </a:cubicBezTo>
                  <a:cubicBezTo>
                    <a:pt x="1166" y="427"/>
                    <a:pt x="1171" y="436"/>
                    <a:pt x="1177" y="431"/>
                  </a:cubicBezTo>
                  <a:cubicBezTo>
                    <a:pt x="1179" y="429"/>
                    <a:pt x="1182" y="427"/>
                    <a:pt x="1185" y="425"/>
                  </a:cubicBezTo>
                  <a:cubicBezTo>
                    <a:pt x="1172" y="409"/>
                    <a:pt x="1176" y="398"/>
                    <a:pt x="1176" y="39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Freeform 126"/>
            <p:cNvSpPr>
              <a:spLocks noEditPoints="1"/>
            </p:cNvSpPr>
            <p:nvPr userDrawn="1"/>
          </p:nvSpPr>
          <p:spPr bwMode="auto">
            <a:xfrm>
              <a:off x="-2650769" y="3278270"/>
              <a:ext cx="322168" cy="229772"/>
            </a:xfrm>
            <a:custGeom>
              <a:avLst/>
              <a:gdLst>
                <a:gd name="T0" fmla="*/ 148 w 150"/>
                <a:gd name="T1" fmla="*/ 18 h 99"/>
                <a:gd name="T2" fmla="*/ 136 w 150"/>
                <a:gd name="T3" fmla="*/ 17 h 99"/>
                <a:gd name="T4" fmla="*/ 123 w 150"/>
                <a:gd name="T5" fmla="*/ 14 h 99"/>
                <a:gd name="T6" fmla="*/ 117 w 150"/>
                <a:gd name="T7" fmla="*/ 13 h 99"/>
                <a:gd name="T8" fmla="*/ 108 w 150"/>
                <a:gd name="T9" fmla="*/ 14 h 99"/>
                <a:gd name="T10" fmla="*/ 97 w 150"/>
                <a:gd name="T11" fmla="*/ 9 h 99"/>
                <a:gd name="T12" fmla="*/ 90 w 150"/>
                <a:gd name="T13" fmla="*/ 6 h 99"/>
                <a:gd name="T14" fmla="*/ 70 w 150"/>
                <a:gd name="T15" fmla="*/ 4 h 99"/>
                <a:gd name="T16" fmla="*/ 31 w 150"/>
                <a:gd name="T17" fmla="*/ 3 h 99"/>
                <a:gd name="T18" fmla="*/ 17 w 150"/>
                <a:gd name="T19" fmla="*/ 0 h 99"/>
                <a:gd name="T20" fmla="*/ 8 w 150"/>
                <a:gd name="T21" fmla="*/ 6 h 99"/>
                <a:gd name="T22" fmla="*/ 5 w 150"/>
                <a:gd name="T23" fmla="*/ 13 h 99"/>
                <a:gd name="T24" fmla="*/ 7 w 150"/>
                <a:gd name="T25" fmla="*/ 24 h 99"/>
                <a:gd name="T26" fmla="*/ 10 w 150"/>
                <a:gd name="T27" fmla="*/ 23 h 99"/>
                <a:gd name="T28" fmla="*/ 14 w 150"/>
                <a:gd name="T29" fmla="*/ 23 h 99"/>
                <a:gd name="T30" fmla="*/ 22 w 150"/>
                <a:gd name="T31" fmla="*/ 25 h 99"/>
                <a:gd name="T32" fmla="*/ 26 w 150"/>
                <a:gd name="T33" fmla="*/ 25 h 99"/>
                <a:gd name="T34" fmla="*/ 33 w 150"/>
                <a:gd name="T35" fmla="*/ 26 h 99"/>
                <a:gd name="T36" fmla="*/ 36 w 150"/>
                <a:gd name="T37" fmla="*/ 30 h 99"/>
                <a:gd name="T38" fmla="*/ 29 w 150"/>
                <a:gd name="T39" fmla="*/ 36 h 99"/>
                <a:gd name="T40" fmla="*/ 30 w 150"/>
                <a:gd name="T41" fmla="*/ 47 h 99"/>
                <a:gd name="T42" fmla="*/ 27 w 150"/>
                <a:gd name="T43" fmla="*/ 54 h 99"/>
                <a:gd name="T44" fmla="*/ 24 w 150"/>
                <a:gd name="T45" fmla="*/ 58 h 99"/>
                <a:gd name="T46" fmla="*/ 28 w 150"/>
                <a:gd name="T47" fmla="*/ 64 h 99"/>
                <a:gd name="T48" fmla="*/ 25 w 150"/>
                <a:gd name="T49" fmla="*/ 70 h 99"/>
                <a:gd name="T50" fmla="*/ 27 w 150"/>
                <a:gd name="T51" fmla="*/ 75 h 99"/>
                <a:gd name="T52" fmla="*/ 23 w 150"/>
                <a:gd name="T53" fmla="*/ 82 h 99"/>
                <a:gd name="T54" fmla="*/ 24 w 150"/>
                <a:gd name="T55" fmla="*/ 85 h 99"/>
                <a:gd name="T56" fmla="*/ 31 w 150"/>
                <a:gd name="T57" fmla="*/ 86 h 99"/>
                <a:gd name="T58" fmla="*/ 45 w 150"/>
                <a:gd name="T59" fmla="*/ 98 h 99"/>
                <a:gd name="T60" fmla="*/ 48 w 150"/>
                <a:gd name="T61" fmla="*/ 95 h 99"/>
                <a:gd name="T62" fmla="*/ 54 w 150"/>
                <a:gd name="T63" fmla="*/ 94 h 99"/>
                <a:gd name="T64" fmla="*/ 65 w 150"/>
                <a:gd name="T65" fmla="*/ 91 h 99"/>
                <a:gd name="T66" fmla="*/ 80 w 150"/>
                <a:gd name="T67" fmla="*/ 90 h 99"/>
                <a:gd name="T68" fmla="*/ 88 w 150"/>
                <a:gd name="T69" fmla="*/ 86 h 99"/>
                <a:gd name="T70" fmla="*/ 97 w 150"/>
                <a:gd name="T71" fmla="*/ 81 h 99"/>
                <a:gd name="T72" fmla="*/ 102 w 150"/>
                <a:gd name="T73" fmla="*/ 73 h 99"/>
                <a:gd name="T74" fmla="*/ 110 w 150"/>
                <a:gd name="T75" fmla="*/ 65 h 99"/>
                <a:gd name="T76" fmla="*/ 111 w 150"/>
                <a:gd name="T77" fmla="*/ 49 h 99"/>
                <a:gd name="T78" fmla="*/ 120 w 150"/>
                <a:gd name="T79" fmla="*/ 38 h 99"/>
                <a:gd name="T80" fmla="*/ 131 w 150"/>
                <a:gd name="T81" fmla="*/ 33 h 99"/>
                <a:gd name="T82" fmla="*/ 144 w 150"/>
                <a:gd name="T83" fmla="*/ 27 h 99"/>
                <a:gd name="T84" fmla="*/ 148 w 150"/>
                <a:gd name="T85" fmla="*/ 18 h 99"/>
                <a:gd name="T86" fmla="*/ 149 w 150"/>
                <a:gd name="T87" fmla="*/ 53 h 99"/>
                <a:gd name="T88" fmla="*/ 139 w 150"/>
                <a:gd name="T89" fmla="*/ 56 h 99"/>
                <a:gd name="T90" fmla="*/ 149 w 150"/>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0" h="99">
                  <a:moveTo>
                    <a:pt x="148" y="18"/>
                  </a:moveTo>
                  <a:cubicBezTo>
                    <a:pt x="144" y="18"/>
                    <a:pt x="140" y="18"/>
                    <a:pt x="136" y="17"/>
                  </a:cubicBezTo>
                  <a:cubicBezTo>
                    <a:pt x="133" y="17"/>
                    <a:pt x="125" y="16"/>
                    <a:pt x="123" y="14"/>
                  </a:cubicBezTo>
                  <a:cubicBezTo>
                    <a:pt x="121" y="12"/>
                    <a:pt x="117" y="11"/>
                    <a:pt x="117" y="13"/>
                  </a:cubicBezTo>
                  <a:cubicBezTo>
                    <a:pt x="117" y="15"/>
                    <a:pt x="111" y="16"/>
                    <a:pt x="108" y="14"/>
                  </a:cubicBezTo>
                  <a:cubicBezTo>
                    <a:pt x="105" y="12"/>
                    <a:pt x="99" y="10"/>
                    <a:pt x="97" y="9"/>
                  </a:cubicBezTo>
                  <a:cubicBezTo>
                    <a:pt x="95" y="8"/>
                    <a:pt x="93" y="7"/>
                    <a:pt x="90" y="6"/>
                  </a:cubicBezTo>
                  <a:cubicBezTo>
                    <a:pt x="86" y="6"/>
                    <a:pt x="76" y="3"/>
                    <a:pt x="70" y="4"/>
                  </a:cubicBezTo>
                  <a:cubicBezTo>
                    <a:pt x="63" y="4"/>
                    <a:pt x="40" y="3"/>
                    <a:pt x="31" y="3"/>
                  </a:cubicBezTo>
                  <a:cubicBezTo>
                    <a:pt x="23" y="4"/>
                    <a:pt x="22" y="0"/>
                    <a:pt x="17" y="0"/>
                  </a:cubicBezTo>
                  <a:cubicBezTo>
                    <a:pt x="12" y="0"/>
                    <a:pt x="14" y="5"/>
                    <a:pt x="8" y="6"/>
                  </a:cubicBezTo>
                  <a:cubicBezTo>
                    <a:pt x="1" y="6"/>
                    <a:pt x="0" y="10"/>
                    <a:pt x="5" y="13"/>
                  </a:cubicBezTo>
                  <a:cubicBezTo>
                    <a:pt x="8" y="16"/>
                    <a:pt x="8" y="20"/>
                    <a:pt x="7" y="24"/>
                  </a:cubicBezTo>
                  <a:cubicBezTo>
                    <a:pt x="9" y="24"/>
                    <a:pt x="10" y="23"/>
                    <a:pt x="10" y="23"/>
                  </a:cubicBezTo>
                  <a:cubicBezTo>
                    <a:pt x="12" y="20"/>
                    <a:pt x="14" y="21"/>
                    <a:pt x="14" y="23"/>
                  </a:cubicBezTo>
                  <a:cubicBezTo>
                    <a:pt x="14" y="26"/>
                    <a:pt x="19" y="25"/>
                    <a:pt x="22" y="25"/>
                  </a:cubicBezTo>
                  <a:cubicBezTo>
                    <a:pt x="24" y="25"/>
                    <a:pt x="23" y="27"/>
                    <a:pt x="26" y="25"/>
                  </a:cubicBezTo>
                  <a:cubicBezTo>
                    <a:pt x="29" y="23"/>
                    <a:pt x="33" y="24"/>
                    <a:pt x="33" y="26"/>
                  </a:cubicBezTo>
                  <a:cubicBezTo>
                    <a:pt x="33" y="28"/>
                    <a:pt x="40" y="27"/>
                    <a:pt x="36" y="30"/>
                  </a:cubicBezTo>
                  <a:cubicBezTo>
                    <a:pt x="33" y="33"/>
                    <a:pt x="29" y="34"/>
                    <a:pt x="29" y="36"/>
                  </a:cubicBezTo>
                  <a:cubicBezTo>
                    <a:pt x="29" y="39"/>
                    <a:pt x="32" y="44"/>
                    <a:pt x="30" y="47"/>
                  </a:cubicBezTo>
                  <a:cubicBezTo>
                    <a:pt x="27" y="49"/>
                    <a:pt x="30" y="54"/>
                    <a:pt x="27" y="54"/>
                  </a:cubicBezTo>
                  <a:cubicBezTo>
                    <a:pt x="24" y="54"/>
                    <a:pt x="21" y="55"/>
                    <a:pt x="24" y="58"/>
                  </a:cubicBezTo>
                  <a:cubicBezTo>
                    <a:pt x="28" y="61"/>
                    <a:pt x="30" y="64"/>
                    <a:pt x="28" y="64"/>
                  </a:cubicBezTo>
                  <a:cubicBezTo>
                    <a:pt x="25" y="64"/>
                    <a:pt x="24" y="69"/>
                    <a:pt x="25" y="70"/>
                  </a:cubicBezTo>
                  <a:cubicBezTo>
                    <a:pt x="26" y="71"/>
                    <a:pt x="32" y="75"/>
                    <a:pt x="27" y="75"/>
                  </a:cubicBezTo>
                  <a:cubicBezTo>
                    <a:pt x="23" y="76"/>
                    <a:pt x="23" y="80"/>
                    <a:pt x="23" y="82"/>
                  </a:cubicBezTo>
                  <a:cubicBezTo>
                    <a:pt x="23" y="83"/>
                    <a:pt x="24" y="84"/>
                    <a:pt x="24" y="85"/>
                  </a:cubicBezTo>
                  <a:cubicBezTo>
                    <a:pt x="27" y="85"/>
                    <a:pt x="29" y="85"/>
                    <a:pt x="31" y="86"/>
                  </a:cubicBezTo>
                  <a:cubicBezTo>
                    <a:pt x="36" y="88"/>
                    <a:pt x="38" y="99"/>
                    <a:pt x="45" y="98"/>
                  </a:cubicBezTo>
                  <a:cubicBezTo>
                    <a:pt x="48" y="98"/>
                    <a:pt x="46" y="96"/>
                    <a:pt x="48" y="95"/>
                  </a:cubicBezTo>
                  <a:cubicBezTo>
                    <a:pt x="49" y="94"/>
                    <a:pt x="52" y="94"/>
                    <a:pt x="54" y="94"/>
                  </a:cubicBezTo>
                  <a:cubicBezTo>
                    <a:pt x="57" y="94"/>
                    <a:pt x="58" y="91"/>
                    <a:pt x="65" y="91"/>
                  </a:cubicBezTo>
                  <a:cubicBezTo>
                    <a:pt x="72" y="90"/>
                    <a:pt x="76" y="90"/>
                    <a:pt x="80" y="90"/>
                  </a:cubicBezTo>
                  <a:cubicBezTo>
                    <a:pt x="84" y="90"/>
                    <a:pt x="87" y="89"/>
                    <a:pt x="88" y="86"/>
                  </a:cubicBezTo>
                  <a:cubicBezTo>
                    <a:pt x="89" y="84"/>
                    <a:pt x="93" y="81"/>
                    <a:pt x="97" y="81"/>
                  </a:cubicBezTo>
                  <a:cubicBezTo>
                    <a:pt x="102" y="80"/>
                    <a:pt x="101" y="75"/>
                    <a:pt x="102" y="73"/>
                  </a:cubicBezTo>
                  <a:cubicBezTo>
                    <a:pt x="102" y="70"/>
                    <a:pt x="110" y="66"/>
                    <a:pt x="110"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49" y="22"/>
                    <a:pt x="148" y="18"/>
                  </a:cubicBezTo>
                  <a:close/>
                  <a:moveTo>
                    <a:pt x="149" y="53"/>
                  </a:moveTo>
                  <a:cubicBezTo>
                    <a:pt x="149" y="47"/>
                    <a:pt x="137" y="54"/>
                    <a:pt x="139" y="56"/>
                  </a:cubicBezTo>
                  <a:cubicBezTo>
                    <a:pt x="144" y="59"/>
                    <a:pt x="150" y="58"/>
                    <a:pt x="149"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3" name="Freeform 127"/>
            <p:cNvSpPr>
              <a:spLocks/>
            </p:cNvSpPr>
            <p:nvPr userDrawn="1"/>
          </p:nvSpPr>
          <p:spPr bwMode="auto">
            <a:xfrm>
              <a:off x="-2092010" y="3177972"/>
              <a:ext cx="83898" cy="49237"/>
            </a:xfrm>
            <a:custGeom>
              <a:avLst/>
              <a:gdLst>
                <a:gd name="T0" fmla="*/ 0 w 39"/>
                <a:gd name="T1" fmla="*/ 18 h 21"/>
                <a:gd name="T2" fmla="*/ 7 w 39"/>
                <a:gd name="T3" fmla="*/ 17 h 21"/>
                <a:gd name="T4" fmla="*/ 9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6 w 39"/>
                <a:gd name="T17" fmla="*/ 0 h 21"/>
                <a:gd name="T18" fmla="*/ 28 w 39"/>
                <a:gd name="T19" fmla="*/ 3 h 21"/>
                <a:gd name="T20" fmla="*/ 18 w 39"/>
                <a:gd name="T21" fmla="*/ 6 h 21"/>
                <a:gd name="T22" fmla="*/ 5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7" y="17"/>
                  </a:cubicBezTo>
                  <a:cubicBezTo>
                    <a:pt x="9" y="18"/>
                    <a:pt x="9" y="19"/>
                    <a:pt x="9" y="20"/>
                  </a:cubicBezTo>
                  <a:cubicBezTo>
                    <a:pt x="12" y="20"/>
                    <a:pt x="16" y="19"/>
                    <a:pt x="18" y="19"/>
                  </a:cubicBezTo>
                  <a:cubicBezTo>
                    <a:pt x="20" y="18"/>
                    <a:pt x="24" y="21"/>
                    <a:pt x="25" y="19"/>
                  </a:cubicBezTo>
                  <a:cubicBezTo>
                    <a:pt x="25" y="18"/>
                    <a:pt x="27" y="14"/>
                    <a:pt x="29" y="14"/>
                  </a:cubicBezTo>
                  <a:cubicBezTo>
                    <a:pt x="31" y="14"/>
                    <a:pt x="30" y="9"/>
                    <a:pt x="32" y="9"/>
                  </a:cubicBezTo>
                  <a:cubicBezTo>
                    <a:pt x="34" y="9"/>
                    <a:pt x="39" y="5"/>
                    <a:pt x="39" y="5"/>
                  </a:cubicBezTo>
                  <a:cubicBezTo>
                    <a:pt x="39" y="5"/>
                    <a:pt x="37" y="1"/>
                    <a:pt x="36" y="0"/>
                  </a:cubicBezTo>
                  <a:cubicBezTo>
                    <a:pt x="35" y="0"/>
                    <a:pt x="33" y="3"/>
                    <a:pt x="28" y="3"/>
                  </a:cubicBezTo>
                  <a:cubicBezTo>
                    <a:pt x="24" y="3"/>
                    <a:pt x="20" y="6"/>
                    <a:pt x="18" y="6"/>
                  </a:cubicBezTo>
                  <a:cubicBezTo>
                    <a:pt x="16" y="6"/>
                    <a:pt x="10" y="4"/>
                    <a:pt x="5"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Freeform 128"/>
            <p:cNvSpPr>
              <a:spLocks noEditPoints="1"/>
            </p:cNvSpPr>
            <p:nvPr userDrawn="1"/>
          </p:nvSpPr>
          <p:spPr bwMode="auto">
            <a:xfrm>
              <a:off x="-1919180" y="3338448"/>
              <a:ext cx="157728" cy="200595"/>
            </a:xfrm>
            <a:custGeom>
              <a:avLst/>
              <a:gdLst>
                <a:gd name="T0" fmla="*/ 73 w 74"/>
                <a:gd name="T1" fmla="*/ 0 h 86"/>
                <a:gd name="T2" fmla="*/ 68 w 74"/>
                <a:gd name="T3" fmla="*/ 2 h 86"/>
                <a:gd name="T4" fmla="*/ 63 w 74"/>
                <a:gd name="T5" fmla="*/ 5 h 86"/>
                <a:gd name="T6" fmla="*/ 51 w 74"/>
                <a:gd name="T7" fmla="*/ 3 h 86"/>
                <a:gd name="T8" fmla="*/ 35 w 74"/>
                <a:gd name="T9" fmla="*/ 3 h 86"/>
                <a:gd name="T10" fmla="*/ 35 w 74"/>
                <a:gd name="T11" fmla="*/ 3 h 86"/>
                <a:gd name="T12" fmla="*/ 24 w 74"/>
                <a:gd name="T13" fmla="*/ 8 h 86"/>
                <a:gd name="T14" fmla="*/ 19 w 74"/>
                <a:gd name="T15" fmla="*/ 11 h 86"/>
                <a:gd name="T16" fmla="*/ 11 w 74"/>
                <a:gd name="T17" fmla="*/ 12 h 86"/>
                <a:gd name="T18" fmla="*/ 7 w 74"/>
                <a:gd name="T19" fmla="*/ 18 h 86"/>
                <a:gd name="T20" fmla="*/ 4 w 74"/>
                <a:gd name="T21" fmla="*/ 22 h 86"/>
                <a:gd name="T22" fmla="*/ 0 w 74"/>
                <a:gd name="T23" fmla="*/ 28 h 86"/>
                <a:gd name="T24" fmla="*/ 1 w 74"/>
                <a:gd name="T25" fmla="*/ 28 h 86"/>
                <a:gd name="T26" fmla="*/ 7 w 74"/>
                <a:gd name="T27" fmla="*/ 38 h 86"/>
                <a:gd name="T28" fmla="*/ 15 w 74"/>
                <a:gd name="T29" fmla="*/ 40 h 86"/>
                <a:gd name="T30" fmla="*/ 26 w 74"/>
                <a:gd name="T31" fmla="*/ 44 h 86"/>
                <a:gd name="T32" fmla="*/ 14 w 74"/>
                <a:gd name="T33" fmla="*/ 45 h 86"/>
                <a:gd name="T34" fmla="*/ 16 w 74"/>
                <a:gd name="T35" fmla="*/ 54 h 86"/>
                <a:gd name="T36" fmla="*/ 22 w 74"/>
                <a:gd name="T37" fmla="*/ 61 h 86"/>
                <a:gd name="T38" fmla="*/ 33 w 74"/>
                <a:gd name="T39" fmla="*/ 66 h 86"/>
                <a:gd name="T40" fmla="*/ 31 w 74"/>
                <a:gd name="T41" fmla="*/ 55 h 86"/>
                <a:gd name="T42" fmla="*/ 39 w 74"/>
                <a:gd name="T43" fmla="*/ 55 h 86"/>
                <a:gd name="T44" fmla="*/ 34 w 74"/>
                <a:gd name="T45" fmla="*/ 51 h 86"/>
                <a:gd name="T46" fmla="*/ 38 w 74"/>
                <a:gd name="T47" fmla="*/ 48 h 86"/>
                <a:gd name="T48" fmla="*/ 46 w 74"/>
                <a:gd name="T49" fmla="*/ 48 h 86"/>
                <a:gd name="T50" fmla="*/ 42 w 74"/>
                <a:gd name="T51" fmla="*/ 39 h 86"/>
                <a:gd name="T52" fmla="*/ 33 w 74"/>
                <a:gd name="T53" fmla="*/ 39 h 86"/>
                <a:gd name="T54" fmla="*/ 37 w 74"/>
                <a:gd name="T55" fmla="*/ 33 h 86"/>
                <a:gd name="T56" fmla="*/ 27 w 74"/>
                <a:gd name="T57" fmla="*/ 21 h 86"/>
                <a:gd name="T58" fmla="*/ 33 w 74"/>
                <a:gd name="T59" fmla="*/ 18 h 86"/>
                <a:gd name="T60" fmla="*/ 42 w 74"/>
                <a:gd name="T61" fmla="*/ 19 h 86"/>
                <a:gd name="T62" fmla="*/ 45 w 74"/>
                <a:gd name="T63" fmla="*/ 11 h 86"/>
                <a:gd name="T64" fmla="*/ 52 w 74"/>
                <a:gd name="T65" fmla="*/ 13 h 86"/>
                <a:gd name="T66" fmla="*/ 60 w 74"/>
                <a:gd name="T67" fmla="*/ 9 h 86"/>
                <a:gd name="T68" fmla="*/ 68 w 74"/>
                <a:gd name="T69" fmla="*/ 13 h 86"/>
                <a:gd name="T70" fmla="*/ 71 w 74"/>
                <a:gd name="T71" fmla="*/ 9 h 86"/>
                <a:gd name="T72" fmla="*/ 74 w 74"/>
                <a:gd name="T73" fmla="*/ 4 h 86"/>
                <a:gd name="T74" fmla="*/ 73 w 74"/>
                <a:gd name="T75" fmla="*/ 0 h 86"/>
                <a:gd name="T76" fmla="*/ 64 w 74"/>
                <a:gd name="T77" fmla="*/ 80 h 86"/>
                <a:gd name="T78" fmla="*/ 45 w 74"/>
                <a:gd name="T79" fmla="*/ 79 h 86"/>
                <a:gd name="T80" fmla="*/ 38 w 74"/>
                <a:gd name="T81" fmla="*/ 81 h 86"/>
                <a:gd name="T82" fmla="*/ 55 w 74"/>
                <a:gd name="T83" fmla="*/ 85 h 86"/>
                <a:gd name="T84" fmla="*/ 71 w 74"/>
                <a:gd name="T85" fmla="*/ 81 h 86"/>
                <a:gd name="T86" fmla="*/ 64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1" y="0"/>
                    <a:pt x="67" y="1"/>
                    <a:pt x="68" y="2"/>
                  </a:cubicBezTo>
                  <a:cubicBezTo>
                    <a:pt x="69" y="4"/>
                    <a:pt x="66" y="5"/>
                    <a:pt x="63" y="5"/>
                  </a:cubicBezTo>
                  <a:cubicBezTo>
                    <a:pt x="63" y="5"/>
                    <a:pt x="54" y="4"/>
                    <a:pt x="51" y="3"/>
                  </a:cubicBezTo>
                  <a:cubicBezTo>
                    <a:pt x="49" y="2"/>
                    <a:pt x="40" y="2"/>
                    <a:pt x="35" y="3"/>
                  </a:cubicBezTo>
                  <a:cubicBezTo>
                    <a:pt x="35" y="3"/>
                    <a:pt x="35" y="3"/>
                    <a:pt x="35" y="3"/>
                  </a:cubicBezTo>
                  <a:cubicBezTo>
                    <a:pt x="34" y="5"/>
                    <a:pt x="26" y="9"/>
                    <a:pt x="24" y="8"/>
                  </a:cubicBezTo>
                  <a:cubicBezTo>
                    <a:pt x="23" y="7"/>
                    <a:pt x="22" y="10"/>
                    <a:pt x="19" y="11"/>
                  </a:cubicBezTo>
                  <a:cubicBezTo>
                    <a:pt x="16" y="12"/>
                    <a:pt x="11" y="11"/>
                    <a:pt x="11" y="12"/>
                  </a:cubicBezTo>
                  <a:cubicBezTo>
                    <a:pt x="11" y="13"/>
                    <a:pt x="9" y="17"/>
                    <a:pt x="7" y="18"/>
                  </a:cubicBezTo>
                  <a:cubicBezTo>
                    <a:pt x="5" y="20"/>
                    <a:pt x="6" y="22"/>
                    <a:pt x="4" y="22"/>
                  </a:cubicBezTo>
                  <a:cubicBezTo>
                    <a:pt x="2" y="23"/>
                    <a:pt x="1" y="26"/>
                    <a:pt x="0" y="28"/>
                  </a:cubicBezTo>
                  <a:cubicBezTo>
                    <a:pt x="1" y="28"/>
                    <a:pt x="1" y="28"/>
                    <a:pt x="1" y="28"/>
                  </a:cubicBezTo>
                  <a:cubicBezTo>
                    <a:pt x="5" y="29"/>
                    <a:pt x="8" y="34"/>
                    <a:pt x="7" y="38"/>
                  </a:cubicBezTo>
                  <a:cubicBezTo>
                    <a:pt x="7" y="42"/>
                    <a:pt x="13" y="43"/>
                    <a:pt x="15" y="40"/>
                  </a:cubicBezTo>
                  <a:cubicBezTo>
                    <a:pt x="18" y="37"/>
                    <a:pt x="26" y="42"/>
                    <a:pt x="26" y="44"/>
                  </a:cubicBezTo>
                  <a:cubicBezTo>
                    <a:pt x="26" y="46"/>
                    <a:pt x="18" y="42"/>
                    <a:pt x="14" y="45"/>
                  </a:cubicBezTo>
                  <a:cubicBezTo>
                    <a:pt x="9" y="48"/>
                    <a:pt x="17" y="51"/>
                    <a:pt x="16" y="54"/>
                  </a:cubicBezTo>
                  <a:cubicBezTo>
                    <a:pt x="15" y="57"/>
                    <a:pt x="18" y="61"/>
                    <a:pt x="22" y="61"/>
                  </a:cubicBezTo>
                  <a:cubicBezTo>
                    <a:pt x="26" y="61"/>
                    <a:pt x="30" y="67"/>
                    <a:pt x="33" y="66"/>
                  </a:cubicBezTo>
                  <a:cubicBezTo>
                    <a:pt x="35" y="65"/>
                    <a:pt x="30" y="56"/>
                    <a:pt x="31" y="55"/>
                  </a:cubicBezTo>
                  <a:cubicBezTo>
                    <a:pt x="32" y="54"/>
                    <a:pt x="37" y="57"/>
                    <a:pt x="39" y="55"/>
                  </a:cubicBezTo>
                  <a:cubicBezTo>
                    <a:pt x="41" y="52"/>
                    <a:pt x="37" y="50"/>
                    <a:pt x="34" y="51"/>
                  </a:cubicBezTo>
                  <a:cubicBezTo>
                    <a:pt x="30" y="51"/>
                    <a:pt x="33" y="46"/>
                    <a:pt x="38" y="48"/>
                  </a:cubicBezTo>
                  <a:cubicBezTo>
                    <a:pt x="42" y="51"/>
                    <a:pt x="44" y="48"/>
                    <a:pt x="46" y="48"/>
                  </a:cubicBezTo>
                  <a:cubicBezTo>
                    <a:pt x="48" y="47"/>
                    <a:pt x="49" y="40"/>
                    <a:pt x="42" y="39"/>
                  </a:cubicBezTo>
                  <a:cubicBezTo>
                    <a:pt x="36" y="37"/>
                    <a:pt x="37" y="43"/>
                    <a:pt x="33" y="39"/>
                  </a:cubicBezTo>
                  <a:cubicBezTo>
                    <a:pt x="29" y="35"/>
                    <a:pt x="37" y="37"/>
                    <a:pt x="37" y="33"/>
                  </a:cubicBezTo>
                  <a:cubicBezTo>
                    <a:pt x="37" y="30"/>
                    <a:pt x="30" y="25"/>
                    <a:pt x="27" y="21"/>
                  </a:cubicBezTo>
                  <a:cubicBezTo>
                    <a:pt x="24" y="17"/>
                    <a:pt x="31" y="15"/>
                    <a:pt x="33" y="18"/>
                  </a:cubicBezTo>
                  <a:cubicBezTo>
                    <a:pt x="35" y="21"/>
                    <a:pt x="39" y="21"/>
                    <a:pt x="42" y="19"/>
                  </a:cubicBezTo>
                  <a:cubicBezTo>
                    <a:pt x="45" y="18"/>
                    <a:pt x="39" y="13"/>
                    <a:pt x="45" y="11"/>
                  </a:cubicBezTo>
                  <a:cubicBezTo>
                    <a:pt x="50" y="9"/>
                    <a:pt x="50" y="13"/>
                    <a:pt x="52" y="13"/>
                  </a:cubicBezTo>
                  <a:cubicBezTo>
                    <a:pt x="53" y="14"/>
                    <a:pt x="55" y="9"/>
                    <a:pt x="60" y="9"/>
                  </a:cubicBezTo>
                  <a:cubicBezTo>
                    <a:pt x="63" y="9"/>
                    <a:pt x="66" y="11"/>
                    <a:pt x="68" y="13"/>
                  </a:cubicBezTo>
                  <a:cubicBezTo>
                    <a:pt x="70" y="11"/>
                    <a:pt x="71" y="10"/>
                    <a:pt x="71" y="9"/>
                  </a:cubicBezTo>
                  <a:cubicBezTo>
                    <a:pt x="71" y="7"/>
                    <a:pt x="74" y="7"/>
                    <a:pt x="74" y="4"/>
                  </a:cubicBezTo>
                  <a:cubicBezTo>
                    <a:pt x="74" y="3"/>
                    <a:pt x="74" y="1"/>
                    <a:pt x="73" y="0"/>
                  </a:cubicBezTo>
                  <a:close/>
                  <a:moveTo>
                    <a:pt x="64" y="80"/>
                  </a:moveTo>
                  <a:cubicBezTo>
                    <a:pt x="61" y="79"/>
                    <a:pt x="49" y="81"/>
                    <a:pt x="45" y="79"/>
                  </a:cubicBezTo>
                  <a:cubicBezTo>
                    <a:pt x="42" y="76"/>
                    <a:pt x="35" y="81"/>
                    <a:pt x="38" y="81"/>
                  </a:cubicBezTo>
                  <a:cubicBezTo>
                    <a:pt x="42" y="82"/>
                    <a:pt x="49" y="85"/>
                    <a:pt x="55" y="85"/>
                  </a:cubicBezTo>
                  <a:cubicBezTo>
                    <a:pt x="62" y="86"/>
                    <a:pt x="71" y="83"/>
                    <a:pt x="71" y="81"/>
                  </a:cubicBezTo>
                  <a:cubicBezTo>
                    <a:pt x="71" y="79"/>
                    <a:pt x="67" y="82"/>
                    <a:pt x="64"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5" name="Freeform 129"/>
            <p:cNvSpPr>
              <a:spLocks/>
            </p:cNvSpPr>
            <p:nvPr userDrawn="1"/>
          </p:nvSpPr>
          <p:spPr bwMode="auto">
            <a:xfrm>
              <a:off x="-1623859" y="3511689"/>
              <a:ext cx="65441" cy="41943"/>
            </a:xfrm>
            <a:custGeom>
              <a:avLst/>
              <a:gdLst>
                <a:gd name="T0" fmla="*/ 20 w 31"/>
                <a:gd name="T1" fmla="*/ 11 h 18"/>
                <a:gd name="T2" fmla="*/ 27 w 31"/>
                <a:gd name="T3" fmla="*/ 4 h 18"/>
                <a:gd name="T4" fmla="*/ 26 w 31"/>
                <a:gd name="T5" fmla="*/ 2 h 18"/>
                <a:gd name="T6" fmla="*/ 10 w 31"/>
                <a:gd name="T7" fmla="*/ 7 h 18"/>
                <a:gd name="T8" fmla="*/ 5 w 31"/>
                <a:gd name="T9" fmla="*/ 14 h 18"/>
                <a:gd name="T10" fmla="*/ 20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0" y="11"/>
                  </a:moveTo>
                  <a:cubicBezTo>
                    <a:pt x="20" y="9"/>
                    <a:pt x="23" y="5"/>
                    <a:pt x="27" y="4"/>
                  </a:cubicBezTo>
                  <a:cubicBezTo>
                    <a:pt x="31" y="3"/>
                    <a:pt x="29" y="0"/>
                    <a:pt x="26" y="2"/>
                  </a:cubicBezTo>
                  <a:cubicBezTo>
                    <a:pt x="24" y="4"/>
                    <a:pt x="18" y="6"/>
                    <a:pt x="10" y="7"/>
                  </a:cubicBezTo>
                  <a:cubicBezTo>
                    <a:pt x="2" y="7"/>
                    <a:pt x="0" y="12"/>
                    <a:pt x="5" y="14"/>
                  </a:cubicBezTo>
                  <a:cubicBezTo>
                    <a:pt x="11" y="18"/>
                    <a:pt x="21" y="13"/>
                    <a:pt x="20"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Freeform 130"/>
            <p:cNvSpPr>
              <a:spLocks/>
            </p:cNvSpPr>
            <p:nvPr userDrawn="1"/>
          </p:nvSpPr>
          <p:spPr bwMode="auto">
            <a:xfrm>
              <a:off x="6252476" y="2459478"/>
              <a:ext cx="266796" cy="134946"/>
            </a:xfrm>
            <a:custGeom>
              <a:avLst/>
              <a:gdLst>
                <a:gd name="T0" fmla="*/ 105 w 125"/>
                <a:gd name="T1" fmla="*/ 41 h 58"/>
                <a:gd name="T2" fmla="*/ 114 w 125"/>
                <a:gd name="T3" fmla="*/ 34 h 58"/>
                <a:gd name="T4" fmla="*/ 123 w 125"/>
                <a:gd name="T5" fmla="*/ 26 h 58"/>
                <a:gd name="T6" fmla="*/ 117 w 125"/>
                <a:gd name="T7" fmla="*/ 17 h 58"/>
                <a:gd name="T8" fmla="*/ 111 w 125"/>
                <a:gd name="T9" fmla="*/ 12 h 58"/>
                <a:gd name="T10" fmla="*/ 109 w 125"/>
                <a:gd name="T11" fmla="*/ 5 h 58"/>
                <a:gd name="T12" fmla="*/ 101 w 125"/>
                <a:gd name="T13" fmla="*/ 6 h 58"/>
                <a:gd name="T14" fmla="*/ 90 w 125"/>
                <a:gd name="T15" fmla="*/ 1 h 58"/>
                <a:gd name="T16" fmla="*/ 88 w 125"/>
                <a:gd name="T17" fmla="*/ 7 h 58"/>
                <a:gd name="T18" fmla="*/ 81 w 125"/>
                <a:gd name="T19" fmla="*/ 8 h 58"/>
                <a:gd name="T20" fmla="*/ 77 w 125"/>
                <a:gd name="T21" fmla="*/ 8 h 58"/>
                <a:gd name="T22" fmla="*/ 70 w 125"/>
                <a:gd name="T23" fmla="*/ 9 h 58"/>
                <a:gd name="T24" fmla="*/ 64 w 125"/>
                <a:gd name="T25" fmla="*/ 7 h 58"/>
                <a:gd name="T26" fmla="*/ 56 w 125"/>
                <a:gd name="T27" fmla="*/ 12 h 58"/>
                <a:gd name="T28" fmla="*/ 52 w 125"/>
                <a:gd name="T29" fmla="*/ 10 h 58"/>
                <a:gd name="T30" fmla="*/ 46 w 125"/>
                <a:gd name="T31" fmla="*/ 13 h 58"/>
                <a:gd name="T32" fmla="*/ 45 w 125"/>
                <a:gd name="T33" fmla="*/ 18 h 58"/>
                <a:gd name="T34" fmla="*/ 37 w 125"/>
                <a:gd name="T35" fmla="*/ 21 h 58"/>
                <a:gd name="T36" fmla="*/ 34 w 125"/>
                <a:gd name="T37" fmla="*/ 13 h 58"/>
                <a:gd name="T38" fmla="*/ 16 w 125"/>
                <a:gd name="T39" fmla="*/ 2 h 58"/>
                <a:gd name="T40" fmla="*/ 18 w 125"/>
                <a:gd name="T41" fmla="*/ 8 h 58"/>
                <a:gd name="T42" fmla="*/ 14 w 125"/>
                <a:gd name="T43" fmla="*/ 8 h 58"/>
                <a:gd name="T44" fmla="*/ 6 w 125"/>
                <a:gd name="T45" fmla="*/ 10 h 58"/>
                <a:gd name="T46" fmla="*/ 0 w 125"/>
                <a:gd name="T47" fmla="*/ 18 h 58"/>
                <a:gd name="T48" fmla="*/ 11 w 125"/>
                <a:gd name="T49" fmla="*/ 20 h 58"/>
                <a:gd name="T50" fmla="*/ 26 w 125"/>
                <a:gd name="T51" fmla="*/ 20 h 58"/>
                <a:gd name="T52" fmla="*/ 23 w 125"/>
                <a:gd name="T53" fmla="*/ 25 h 58"/>
                <a:gd name="T54" fmla="*/ 17 w 125"/>
                <a:gd name="T55" fmla="*/ 28 h 58"/>
                <a:gd name="T56" fmla="*/ 4 w 125"/>
                <a:gd name="T57" fmla="*/ 32 h 58"/>
                <a:gd name="T58" fmla="*/ 21 w 125"/>
                <a:gd name="T59" fmla="*/ 32 h 58"/>
                <a:gd name="T60" fmla="*/ 25 w 125"/>
                <a:gd name="T61" fmla="*/ 36 h 58"/>
                <a:gd name="T62" fmla="*/ 28 w 125"/>
                <a:gd name="T63" fmla="*/ 40 h 58"/>
                <a:gd name="T64" fmla="*/ 25 w 125"/>
                <a:gd name="T65" fmla="*/ 45 h 58"/>
                <a:gd name="T66" fmla="*/ 19 w 125"/>
                <a:gd name="T67" fmla="*/ 48 h 58"/>
                <a:gd name="T68" fmla="*/ 33 w 125"/>
                <a:gd name="T69" fmla="*/ 48 h 58"/>
                <a:gd name="T70" fmla="*/ 55 w 125"/>
                <a:gd name="T71" fmla="*/ 56 h 58"/>
                <a:gd name="T72" fmla="*/ 75 w 125"/>
                <a:gd name="T73" fmla="*/ 51 h 58"/>
                <a:gd name="T74" fmla="*/ 89 w 125"/>
                <a:gd name="T75" fmla="*/ 47 h 58"/>
                <a:gd name="T76" fmla="*/ 105 w 125"/>
                <a:gd name="T77"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5" h="58">
                  <a:moveTo>
                    <a:pt x="105" y="41"/>
                  </a:moveTo>
                  <a:cubicBezTo>
                    <a:pt x="112" y="41"/>
                    <a:pt x="112" y="34"/>
                    <a:pt x="114" y="34"/>
                  </a:cubicBezTo>
                  <a:cubicBezTo>
                    <a:pt x="117" y="35"/>
                    <a:pt x="122" y="30"/>
                    <a:pt x="123" y="26"/>
                  </a:cubicBezTo>
                  <a:cubicBezTo>
                    <a:pt x="125" y="23"/>
                    <a:pt x="121" y="17"/>
                    <a:pt x="117" y="17"/>
                  </a:cubicBezTo>
                  <a:cubicBezTo>
                    <a:pt x="113" y="17"/>
                    <a:pt x="110" y="14"/>
                    <a:pt x="111" y="12"/>
                  </a:cubicBezTo>
                  <a:cubicBezTo>
                    <a:pt x="112" y="10"/>
                    <a:pt x="109" y="7"/>
                    <a:pt x="109" y="5"/>
                  </a:cubicBezTo>
                  <a:cubicBezTo>
                    <a:pt x="109" y="4"/>
                    <a:pt x="104" y="5"/>
                    <a:pt x="101" y="6"/>
                  </a:cubicBezTo>
                  <a:cubicBezTo>
                    <a:pt x="98" y="7"/>
                    <a:pt x="92" y="0"/>
                    <a:pt x="90" y="1"/>
                  </a:cubicBezTo>
                  <a:cubicBezTo>
                    <a:pt x="87" y="2"/>
                    <a:pt x="89" y="6"/>
                    <a:pt x="88" y="7"/>
                  </a:cubicBezTo>
                  <a:cubicBezTo>
                    <a:pt x="88" y="9"/>
                    <a:pt x="81" y="6"/>
                    <a:pt x="81" y="8"/>
                  </a:cubicBezTo>
                  <a:cubicBezTo>
                    <a:pt x="81" y="10"/>
                    <a:pt x="79" y="11"/>
                    <a:pt x="77" y="8"/>
                  </a:cubicBezTo>
                  <a:cubicBezTo>
                    <a:pt x="75" y="6"/>
                    <a:pt x="70" y="7"/>
                    <a:pt x="70" y="9"/>
                  </a:cubicBezTo>
                  <a:cubicBezTo>
                    <a:pt x="70" y="11"/>
                    <a:pt x="68" y="9"/>
                    <a:pt x="64" y="7"/>
                  </a:cubicBezTo>
                  <a:cubicBezTo>
                    <a:pt x="60" y="5"/>
                    <a:pt x="56" y="10"/>
                    <a:pt x="56" y="12"/>
                  </a:cubicBezTo>
                  <a:cubicBezTo>
                    <a:pt x="57" y="15"/>
                    <a:pt x="55" y="15"/>
                    <a:pt x="52" y="10"/>
                  </a:cubicBezTo>
                  <a:cubicBezTo>
                    <a:pt x="48" y="5"/>
                    <a:pt x="45" y="10"/>
                    <a:pt x="46" y="13"/>
                  </a:cubicBezTo>
                  <a:cubicBezTo>
                    <a:pt x="48" y="16"/>
                    <a:pt x="47" y="20"/>
                    <a:pt x="45" y="18"/>
                  </a:cubicBezTo>
                  <a:cubicBezTo>
                    <a:pt x="42" y="17"/>
                    <a:pt x="39" y="19"/>
                    <a:pt x="37" y="21"/>
                  </a:cubicBezTo>
                  <a:cubicBezTo>
                    <a:pt x="36" y="24"/>
                    <a:pt x="30" y="15"/>
                    <a:pt x="34" y="13"/>
                  </a:cubicBezTo>
                  <a:cubicBezTo>
                    <a:pt x="38" y="11"/>
                    <a:pt x="21" y="2"/>
                    <a:pt x="16" y="2"/>
                  </a:cubicBezTo>
                  <a:cubicBezTo>
                    <a:pt x="11" y="2"/>
                    <a:pt x="15" y="5"/>
                    <a:pt x="18" y="8"/>
                  </a:cubicBezTo>
                  <a:cubicBezTo>
                    <a:pt x="21" y="11"/>
                    <a:pt x="16" y="10"/>
                    <a:pt x="14" y="8"/>
                  </a:cubicBezTo>
                  <a:cubicBezTo>
                    <a:pt x="12" y="5"/>
                    <a:pt x="8" y="7"/>
                    <a:pt x="6" y="10"/>
                  </a:cubicBezTo>
                  <a:cubicBezTo>
                    <a:pt x="4" y="14"/>
                    <a:pt x="1" y="15"/>
                    <a:pt x="0" y="18"/>
                  </a:cubicBezTo>
                  <a:cubicBezTo>
                    <a:pt x="0" y="20"/>
                    <a:pt x="6" y="22"/>
                    <a:pt x="11" y="20"/>
                  </a:cubicBezTo>
                  <a:cubicBezTo>
                    <a:pt x="17" y="18"/>
                    <a:pt x="23" y="18"/>
                    <a:pt x="26" y="20"/>
                  </a:cubicBezTo>
                  <a:cubicBezTo>
                    <a:pt x="28" y="23"/>
                    <a:pt x="21" y="23"/>
                    <a:pt x="23" y="25"/>
                  </a:cubicBezTo>
                  <a:cubicBezTo>
                    <a:pt x="26" y="27"/>
                    <a:pt x="24" y="29"/>
                    <a:pt x="17" y="28"/>
                  </a:cubicBezTo>
                  <a:cubicBezTo>
                    <a:pt x="11" y="28"/>
                    <a:pt x="3" y="30"/>
                    <a:pt x="4" y="32"/>
                  </a:cubicBezTo>
                  <a:cubicBezTo>
                    <a:pt x="5" y="34"/>
                    <a:pt x="21" y="30"/>
                    <a:pt x="21" y="32"/>
                  </a:cubicBezTo>
                  <a:cubicBezTo>
                    <a:pt x="21" y="34"/>
                    <a:pt x="21" y="38"/>
                    <a:pt x="25" y="36"/>
                  </a:cubicBezTo>
                  <a:cubicBezTo>
                    <a:pt x="29" y="34"/>
                    <a:pt x="26" y="39"/>
                    <a:pt x="28" y="40"/>
                  </a:cubicBezTo>
                  <a:cubicBezTo>
                    <a:pt x="31" y="41"/>
                    <a:pt x="30" y="44"/>
                    <a:pt x="25" y="45"/>
                  </a:cubicBezTo>
                  <a:cubicBezTo>
                    <a:pt x="19" y="45"/>
                    <a:pt x="16" y="46"/>
                    <a:pt x="19" y="48"/>
                  </a:cubicBezTo>
                  <a:cubicBezTo>
                    <a:pt x="22" y="51"/>
                    <a:pt x="28" y="49"/>
                    <a:pt x="33" y="48"/>
                  </a:cubicBezTo>
                  <a:cubicBezTo>
                    <a:pt x="39" y="46"/>
                    <a:pt x="48" y="53"/>
                    <a:pt x="55" y="56"/>
                  </a:cubicBezTo>
                  <a:cubicBezTo>
                    <a:pt x="62" y="58"/>
                    <a:pt x="73" y="55"/>
                    <a:pt x="75" y="51"/>
                  </a:cubicBezTo>
                  <a:cubicBezTo>
                    <a:pt x="76" y="48"/>
                    <a:pt x="86" y="49"/>
                    <a:pt x="89" y="47"/>
                  </a:cubicBezTo>
                  <a:cubicBezTo>
                    <a:pt x="93" y="44"/>
                    <a:pt x="98" y="42"/>
                    <a:pt x="10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Freeform 131"/>
            <p:cNvSpPr>
              <a:spLocks/>
            </p:cNvSpPr>
            <p:nvPr userDrawn="1"/>
          </p:nvSpPr>
          <p:spPr bwMode="auto">
            <a:xfrm>
              <a:off x="-2675939" y="2900786"/>
              <a:ext cx="110745" cy="125828"/>
            </a:xfrm>
            <a:custGeom>
              <a:avLst/>
              <a:gdLst>
                <a:gd name="T0" fmla="*/ 47 w 52"/>
                <a:gd name="T1" fmla="*/ 17 h 54"/>
                <a:gd name="T2" fmla="*/ 43 w 52"/>
                <a:gd name="T3" fmla="*/ 14 h 54"/>
                <a:gd name="T4" fmla="*/ 36 w 52"/>
                <a:gd name="T5" fmla="*/ 16 h 54"/>
                <a:gd name="T6" fmla="*/ 29 w 52"/>
                <a:gd name="T7" fmla="*/ 14 h 54"/>
                <a:gd name="T8" fmla="*/ 31 w 52"/>
                <a:gd name="T9" fmla="*/ 8 h 54"/>
                <a:gd name="T10" fmla="*/ 35 w 52"/>
                <a:gd name="T11" fmla="*/ 2 h 54"/>
                <a:gd name="T12" fmla="*/ 33 w 52"/>
                <a:gd name="T13" fmla="*/ 2 h 54"/>
                <a:gd name="T14" fmla="*/ 21 w 52"/>
                <a:gd name="T15" fmla="*/ 4 h 54"/>
                <a:gd name="T16" fmla="*/ 27 w 52"/>
                <a:gd name="T17" fmla="*/ 9 h 54"/>
                <a:gd name="T18" fmla="*/ 18 w 52"/>
                <a:gd name="T19" fmla="*/ 13 h 54"/>
                <a:gd name="T20" fmla="*/ 5 w 52"/>
                <a:gd name="T21" fmla="*/ 14 h 54"/>
                <a:gd name="T22" fmla="*/ 6 w 52"/>
                <a:gd name="T23" fmla="*/ 22 h 54"/>
                <a:gd name="T24" fmla="*/ 12 w 52"/>
                <a:gd name="T25" fmla="*/ 29 h 54"/>
                <a:gd name="T26" fmla="*/ 9 w 52"/>
                <a:gd name="T27" fmla="*/ 39 h 54"/>
                <a:gd name="T28" fmla="*/ 1 w 52"/>
                <a:gd name="T29" fmla="*/ 46 h 54"/>
                <a:gd name="T30" fmla="*/ 13 w 52"/>
                <a:gd name="T31" fmla="*/ 54 h 54"/>
                <a:gd name="T32" fmla="*/ 33 w 52"/>
                <a:gd name="T33" fmla="*/ 47 h 54"/>
                <a:gd name="T34" fmla="*/ 47 w 52"/>
                <a:gd name="T35" fmla="*/ 44 h 54"/>
                <a:gd name="T36" fmla="*/ 47 w 52"/>
                <a:gd name="T37" fmla="*/ 19 h 54"/>
                <a:gd name="T38" fmla="*/ 47 w 52"/>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4">
                  <a:moveTo>
                    <a:pt x="47" y="17"/>
                  </a:moveTo>
                  <a:cubicBezTo>
                    <a:pt x="45" y="16"/>
                    <a:pt x="44" y="15"/>
                    <a:pt x="43" y="14"/>
                  </a:cubicBezTo>
                  <a:cubicBezTo>
                    <a:pt x="39" y="9"/>
                    <a:pt x="37" y="13"/>
                    <a:pt x="36" y="16"/>
                  </a:cubicBezTo>
                  <a:cubicBezTo>
                    <a:pt x="36" y="19"/>
                    <a:pt x="31" y="15"/>
                    <a:pt x="29" y="14"/>
                  </a:cubicBezTo>
                  <a:cubicBezTo>
                    <a:pt x="26" y="14"/>
                    <a:pt x="30" y="9"/>
                    <a:pt x="31" y="8"/>
                  </a:cubicBezTo>
                  <a:cubicBezTo>
                    <a:pt x="33" y="7"/>
                    <a:pt x="34" y="5"/>
                    <a:pt x="35" y="2"/>
                  </a:cubicBezTo>
                  <a:cubicBezTo>
                    <a:pt x="34" y="2"/>
                    <a:pt x="34" y="2"/>
                    <a:pt x="33" y="2"/>
                  </a:cubicBezTo>
                  <a:cubicBezTo>
                    <a:pt x="28" y="0"/>
                    <a:pt x="22" y="0"/>
                    <a:pt x="21" y="4"/>
                  </a:cubicBezTo>
                  <a:cubicBezTo>
                    <a:pt x="21" y="8"/>
                    <a:pt x="27" y="6"/>
                    <a:pt x="27" y="9"/>
                  </a:cubicBezTo>
                  <a:cubicBezTo>
                    <a:pt x="27" y="12"/>
                    <a:pt x="21" y="11"/>
                    <a:pt x="18" y="13"/>
                  </a:cubicBezTo>
                  <a:cubicBezTo>
                    <a:pt x="14" y="16"/>
                    <a:pt x="9" y="12"/>
                    <a:pt x="5" y="14"/>
                  </a:cubicBezTo>
                  <a:cubicBezTo>
                    <a:pt x="1" y="16"/>
                    <a:pt x="10" y="18"/>
                    <a:pt x="6" y="22"/>
                  </a:cubicBezTo>
                  <a:cubicBezTo>
                    <a:pt x="3" y="26"/>
                    <a:pt x="7" y="26"/>
                    <a:pt x="12" y="29"/>
                  </a:cubicBezTo>
                  <a:cubicBezTo>
                    <a:pt x="17" y="33"/>
                    <a:pt x="9" y="34"/>
                    <a:pt x="9" y="39"/>
                  </a:cubicBezTo>
                  <a:cubicBezTo>
                    <a:pt x="9" y="43"/>
                    <a:pt x="2" y="43"/>
                    <a:pt x="1" y="46"/>
                  </a:cubicBezTo>
                  <a:cubicBezTo>
                    <a:pt x="0" y="48"/>
                    <a:pt x="6" y="54"/>
                    <a:pt x="13" y="54"/>
                  </a:cubicBezTo>
                  <a:cubicBezTo>
                    <a:pt x="17" y="54"/>
                    <a:pt x="27" y="52"/>
                    <a:pt x="33" y="47"/>
                  </a:cubicBezTo>
                  <a:cubicBezTo>
                    <a:pt x="39" y="41"/>
                    <a:pt x="42" y="46"/>
                    <a:pt x="47" y="44"/>
                  </a:cubicBezTo>
                  <a:cubicBezTo>
                    <a:pt x="52"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Freeform 132"/>
            <p:cNvSpPr>
              <a:spLocks noEditPoints="1"/>
            </p:cNvSpPr>
            <p:nvPr userDrawn="1"/>
          </p:nvSpPr>
          <p:spPr bwMode="auto">
            <a:xfrm>
              <a:off x="-2620566" y="2760370"/>
              <a:ext cx="253372" cy="322776"/>
            </a:xfrm>
            <a:custGeom>
              <a:avLst/>
              <a:gdLst>
                <a:gd name="T0" fmla="*/ 9 w 118"/>
                <a:gd name="T1" fmla="*/ 62 h 138"/>
                <a:gd name="T2" fmla="*/ 3 w 118"/>
                <a:gd name="T3" fmla="*/ 74 h 138"/>
                <a:gd name="T4" fmla="*/ 17 w 118"/>
                <a:gd name="T5" fmla="*/ 74 h 138"/>
                <a:gd name="T6" fmla="*/ 30 w 118"/>
                <a:gd name="T7" fmla="*/ 72 h 138"/>
                <a:gd name="T8" fmla="*/ 118 w 118"/>
                <a:gd name="T9" fmla="*/ 99 h 138"/>
                <a:gd name="T10" fmla="*/ 100 w 118"/>
                <a:gd name="T11" fmla="*/ 93 h 138"/>
                <a:gd name="T12" fmla="*/ 96 w 118"/>
                <a:gd name="T13" fmla="*/ 81 h 138"/>
                <a:gd name="T14" fmla="*/ 79 w 118"/>
                <a:gd name="T15" fmla="*/ 55 h 138"/>
                <a:gd name="T16" fmla="*/ 61 w 118"/>
                <a:gd name="T17" fmla="*/ 48 h 138"/>
                <a:gd name="T18" fmla="*/ 74 w 118"/>
                <a:gd name="T19" fmla="*/ 22 h 138"/>
                <a:gd name="T20" fmla="*/ 48 w 118"/>
                <a:gd name="T21" fmla="*/ 18 h 138"/>
                <a:gd name="T22" fmla="*/ 59 w 118"/>
                <a:gd name="T23" fmla="*/ 2 h 138"/>
                <a:gd name="T24" fmla="*/ 41 w 118"/>
                <a:gd name="T25" fmla="*/ 7 h 138"/>
                <a:gd name="T26" fmla="*/ 29 w 118"/>
                <a:gd name="T27" fmla="*/ 23 h 138"/>
                <a:gd name="T28" fmla="*/ 19 w 118"/>
                <a:gd name="T29" fmla="*/ 24 h 138"/>
                <a:gd name="T30" fmla="*/ 23 w 118"/>
                <a:gd name="T31" fmla="*/ 38 h 138"/>
                <a:gd name="T32" fmla="*/ 19 w 118"/>
                <a:gd name="T33" fmla="*/ 51 h 138"/>
                <a:gd name="T34" fmla="*/ 33 w 118"/>
                <a:gd name="T35" fmla="*/ 55 h 138"/>
                <a:gd name="T36" fmla="*/ 40 w 118"/>
                <a:gd name="T37" fmla="*/ 54 h 138"/>
                <a:gd name="T38" fmla="*/ 53 w 118"/>
                <a:gd name="T39" fmla="*/ 63 h 138"/>
                <a:gd name="T40" fmla="*/ 58 w 118"/>
                <a:gd name="T41" fmla="*/ 73 h 138"/>
                <a:gd name="T42" fmla="*/ 60 w 118"/>
                <a:gd name="T43" fmla="*/ 87 h 138"/>
                <a:gd name="T44" fmla="*/ 44 w 118"/>
                <a:gd name="T45" fmla="*/ 89 h 138"/>
                <a:gd name="T46" fmla="*/ 48 w 118"/>
                <a:gd name="T47" fmla="*/ 100 h 138"/>
                <a:gd name="T48" fmla="*/ 41 w 118"/>
                <a:gd name="T49" fmla="*/ 112 h 138"/>
                <a:gd name="T50" fmla="*/ 60 w 118"/>
                <a:gd name="T51" fmla="*/ 115 h 138"/>
                <a:gd name="T52" fmla="*/ 48 w 118"/>
                <a:gd name="T53" fmla="*/ 119 h 138"/>
                <a:gd name="T54" fmla="*/ 42 w 118"/>
                <a:gd name="T55" fmla="*/ 131 h 138"/>
                <a:gd name="T56" fmla="*/ 56 w 118"/>
                <a:gd name="T57" fmla="*/ 128 h 138"/>
                <a:gd name="T58" fmla="*/ 73 w 118"/>
                <a:gd name="T59" fmla="*/ 125 h 138"/>
                <a:gd name="T60" fmla="*/ 96 w 118"/>
                <a:gd name="T61" fmla="*/ 125 h 138"/>
                <a:gd name="T62" fmla="*/ 107 w 118"/>
                <a:gd name="T63" fmla="*/ 116 h 138"/>
                <a:gd name="T64" fmla="*/ 118 w 118"/>
                <a:gd name="T65" fmla="*/ 99 h 138"/>
                <a:gd name="T66" fmla="*/ 22 w 118"/>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138">
                  <a:moveTo>
                    <a:pt x="23" y="60"/>
                  </a:moveTo>
                  <a:cubicBezTo>
                    <a:pt x="19" y="56"/>
                    <a:pt x="13" y="62"/>
                    <a:pt x="9" y="62"/>
                  </a:cubicBezTo>
                  <a:cubicBezTo>
                    <a:pt x="8" y="65"/>
                    <a:pt x="7" y="67"/>
                    <a:pt x="5" y="68"/>
                  </a:cubicBezTo>
                  <a:cubicBezTo>
                    <a:pt x="4" y="69"/>
                    <a:pt x="0" y="74"/>
                    <a:pt x="3" y="74"/>
                  </a:cubicBezTo>
                  <a:cubicBezTo>
                    <a:pt x="5" y="75"/>
                    <a:pt x="10" y="79"/>
                    <a:pt x="10" y="76"/>
                  </a:cubicBezTo>
                  <a:cubicBezTo>
                    <a:pt x="11" y="73"/>
                    <a:pt x="13" y="69"/>
                    <a:pt x="17" y="74"/>
                  </a:cubicBezTo>
                  <a:cubicBezTo>
                    <a:pt x="18" y="75"/>
                    <a:pt x="19" y="76"/>
                    <a:pt x="21" y="77"/>
                  </a:cubicBezTo>
                  <a:cubicBezTo>
                    <a:pt x="22" y="75"/>
                    <a:pt x="27" y="74"/>
                    <a:pt x="30" y="72"/>
                  </a:cubicBezTo>
                  <a:cubicBezTo>
                    <a:pt x="33" y="69"/>
                    <a:pt x="28" y="64"/>
                    <a:pt x="23" y="60"/>
                  </a:cubicBezTo>
                  <a:close/>
                  <a:moveTo>
                    <a:pt x="118" y="99"/>
                  </a:moveTo>
                  <a:cubicBezTo>
                    <a:pt x="118" y="95"/>
                    <a:pt x="107" y="91"/>
                    <a:pt x="105" y="94"/>
                  </a:cubicBezTo>
                  <a:cubicBezTo>
                    <a:pt x="104" y="96"/>
                    <a:pt x="102" y="96"/>
                    <a:pt x="100" y="93"/>
                  </a:cubicBezTo>
                  <a:cubicBezTo>
                    <a:pt x="98" y="90"/>
                    <a:pt x="101" y="87"/>
                    <a:pt x="99" y="87"/>
                  </a:cubicBezTo>
                  <a:cubicBezTo>
                    <a:pt x="98" y="87"/>
                    <a:pt x="95" y="83"/>
                    <a:pt x="96" y="81"/>
                  </a:cubicBezTo>
                  <a:cubicBezTo>
                    <a:pt x="96" y="80"/>
                    <a:pt x="93" y="69"/>
                    <a:pt x="87" y="68"/>
                  </a:cubicBezTo>
                  <a:cubicBezTo>
                    <a:pt x="81" y="67"/>
                    <a:pt x="80" y="59"/>
                    <a:pt x="79" y="55"/>
                  </a:cubicBezTo>
                  <a:cubicBezTo>
                    <a:pt x="78" y="51"/>
                    <a:pt x="74" y="53"/>
                    <a:pt x="71" y="50"/>
                  </a:cubicBezTo>
                  <a:cubicBezTo>
                    <a:pt x="68" y="46"/>
                    <a:pt x="63" y="48"/>
                    <a:pt x="61" y="48"/>
                  </a:cubicBezTo>
                  <a:cubicBezTo>
                    <a:pt x="58" y="48"/>
                    <a:pt x="61" y="44"/>
                    <a:pt x="65" y="41"/>
                  </a:cubicBezTo>
                  <a:cubicBezTo>
                    <a:pt x="69" y="38"/>
                    <a:pt x="74" y="25"/>
                    <a:pt x="74" y="22"/>
                  </a:cubicBezTo>
                  <a:cubicBezTo>
                    <a:pt x="74" y="19"/>
                    <a:pt x="56" y="20"/>
                    <a:pt x="52" y="21"/>
                  </a:cubicBezTo>
                  <a:cubicBezTo>
                    <a:pt x="49" y="23"/>
                    <a:pt x="45" y="19"/>
                    <a:pt x="48" y="18"/>
                  </a:cubicBezTo>
                  <a:cubicBezTo>
                    <a:pt x="51" y="17"/>
                    <a:pt x="58" y="11"/>
                    <a:pt x="57" y="9"/>
                  </a:cubicBezTo>
                  <a:cubicBezTo>
                    <a:pt x="57" y="6"/>
                    <a:pt x="62" y="4"/>
                    <a:pt x="59" y="2"/>
                  </a:cubicBezTo>
                  <a:cubicBezTo>
                    <a:pt x="56" y="0"/>
                    <a:pt x="56" y="5"/>
                    <a:pt x="54" y="7"/>
                  </a:cubicBezTo>
                  <a:cubicBezTo>
                    <a:pt x="52" y="8"/>
                    <a:pt x="47" y="8"/>
                    <a:pt x="41" y="7"/>
                  </a:cubicBezTo>
                  <a:cubicBezTo>
                    <a:pt x="36" y="6"/>
                    <a:pt x="34" y="13"/>
                    <a:pt x="34" y="16"/>
                  </a:cubicBezTo>
                  <a:cubicBezTo>
                    <a:pt x="34" y="19"/>
                    <a:pt x="28" y="21"/>
                    <a:pt x="29" y="23"/>
                  </a:cubicBezTo>
                  <a:cubicBezTo>
                    <a:pt x="30" y="26"/>
                    <a:pt x="28" y="28"/>
                    <a:pt x="26" y="26"/>
                  </a:cubicBezTo>
                  <a:cubicBezTo>
                    <a:pt x="24" y="25"/>
                    <a:pt x="22" y="21"/>
                    <a:pt x="19" y="24"/>
                  </a:cubicBezTo>
                  <a:cubicBezTo>
                    <a:pt x="15" y="26"/>
                    <a:pt x="23" y="30"/>
                    <a:pt x="27" y="30"/>
                  </a:cubicBezTo>
                  <a:cubicBezTo>
                    <a:pt x="32" y="31"/>
                    <a:pt x="24" y="34"/>
                    <a:pt x="23" y="38"/>
                  </a:cubicBezTo>
                  <a:cubicBezTo>
                    <a:pt x="22" y="43"/>
                    <a:pt x="29" y="41"/>
                    <a:pt x="29" y="44"/>
                  </a:cubicBezTo>
                  <a:cubicBezTo>
                    <a:pt x="29" y="47"/>
                    <a:pt x="19" y="48"/>
                    <a:pt x="19" y="51"/>
                  </a:cubicBezTo>
                  <a:cubicBezTo>
                    <a:pt x="19" y="54"/>
                    <a:pt x="25" y="49"/>
                    <a:pt x="28" y="48"/>
                  </a:cubicBezTo>
                  <a:cubicBezTo>
                    <a:pt x="30" y="47"/>
                    <a:pt x="26" y="56"/>
                    <a:pt x="33" y="55"/>
                  </a:cubicBezTo>
                  <a:cubicBezTo>
                    <a:pt x="39" y="54"/>
                    <a:pt x="37" y="46"/>
                    <a:pt x="39" y="46"/>
                  </a:cubicBezTo>
                  <a:cubicBezTo>
                    <a:pt x="42" y="46"/>
                    <a:pt x="38" y="50"/>
                    <a:pt x="40" y="54"/>
                  </a:cubicBezTo>
                  <a:cubicBezTo>
                    <a:pt x="42" y="57"/>
                    <a:pt x="36" y="62"/>
                    <a:pt x="36" y="64"/>
                  </a:cubicBezTo>
                  <a:cubicBezTo>
                    <a:pt x="36" y="67"/>
                    <a:pt x="49" y="67"/>
                    <a:pt x="53" y="63"/>
                  </a:cubicBezTo>
                  <a:cubicBezTo>
                    <a:pt x="57" y="59"/>
                    <a:pt x="59" y="63"/>
                    <a:pt x="56" y="66"/>
                  </a:cubicBezTo>
                  <a:cubicBezTo>
                    <a:pt x="53" y="69"/>
                    <a:pt x="54" y="72"/>
                    <a:pt x="58" y="73"/>
                  </a:cubicBezTo>
                  <a:cubicBezTo>
                    <a:pt x="61" y="74"/>
                    <a:pt x="62" y="74"/>
                    <a:pt x="61" y="77"/>
                  </a:cubicBezTo>
                  <a:cubicBezTo>
                    <a:pt x="59" y="80"/>
                    <a:pt x="61" y="84"/>
                    <a:pt x="60" y="87"/>
                  </a:cubicBezTo>
                  <a:cubicBezTo>
                    <a:pt x="59" y="89"/>
                    <a:pt x="48" y="89"/>
                    <a:pt x="48" y="87"/>
                  </a:cubicBezTo>
                  <a:cubicBezTo>
                    <a:pt x="48" y="86"/>
                    <a:pt x="43" y="87"/>
                    <a:pt x="44" y="89"/>
                  </a:cubicBezTo>
                  <a:cubicBezTo>
                    <a:pt x="45" y="91"/>
                    <a:pt x="40" y="94"/>
                    <a:pt x="41" y="96"/>
                  </a:cubicBezTo>
                  <a:cubicBezTo>
                    <a:pt x="41" y="98"/>
                    <a:pt x="48" y="97"/>
                    <a:pt x="48" y="100"/>
                  </a:cubicBezTo>
                  <a:cubicBezTo>
                    <a:pt x="48" y="102"/>
                    <a:pt x="43" y="105"/>
                    <a:pt x="37" y="107"/>
                  </a:cubicBezTo>
                  <a:cubicBezTo>
                    <a:pt x="30" y="109"/>
                    <a:pt x="38" y="114"/>
                    <a:pt x="41" y="112"/>
                  </a:cubicBezTo>
                  <a:cubicBezTo>
                    <a:pt x="44" y="110"/>
                    <a:pt x="43" y="113"/>
                    <a:pt x="48" y="113"/>
                  </a:cubicBezTo>
                  <a:cubicBezTo>
                    <a:pt x="52" y="113"/>
                    <a:pt x="55" y="116"/>
                    <a:pt x="60" y="115"/>
                  </a:cubicBezTo>
                  <a:cubicBezTo>
                    <a:pt x="65" y="113"/>
                    <a:pt x="65" y="115"/>
                    <a:pt x="61" y="117"/>
                  </a:cubicBezTo>
                  <a:cubicBezTo>
                    <a:pt x="57" y="120"/>
                    <a:pt x="52" y="117"/>
                    <a:pt x="48" y="119"/>
                  </a:cubicBezTo>
                  <a:cubicBezTo>
                    <a:pt x="45" y="121"/>
                    <a:pt x="31" y="133"/>
                    <a:pt x="33" y="136"/>
                  </a:cubicBezTo>
                  <a:cubicBezTo>
                    <a:pt x="35" y="138"/>
                    <a:pt x="37" y="133"/>
                    <a:pt x="42" y="131"/>
                  </a:cubicBezTo>
                  <a:cubicBezTo>
                    <a:pt x="47" y="130"/>
                    <a:pt x="48" y="133"/>
                    <a:pt x="51" y="133"/>
                  </a:cubicBezTo>
                  <a:cubicBezTo>
                    <a:pt x="53" y="133"/>
                    <a:pt x="54" y="128"/>
                    <a:pt x="56" y="128"/>
                  </a:cubicBezTo>
                  <a:cubicBezTo>
                    <a:pt x="58" y="129"/>
                    <a:pt x="60" y="126"/>
                    <a:pt x="64" y="127"/>
                  </a:cubicBezTo>
                  <a:cubicBezTo>
                    <a:pt x="68" y="128"/>
                    <a:pt x="71" y="126"/>
                    <a:pt x="73" y="125"/>
                  </a:cubicBezTo>
                  <a:cubicBezTo>
                    <a:pt x="75" y="123"/>
                    <a:pt x="81" y="128"/>
                    <a:pt x="83" y="127"/>
                  </a:cubicBezTo>
                  <a:cubicBezTo>
                    <a:pt x="84" y="126"/>
                    <a:pt x="92" y="124"/>
                    <a:pt x="96" y="125"/>
                  </a:cubicBezTo>
                  <a:cubicBezTo>
                    <a:pt x="100" y="125"/>
                    <a:pt x="109" y="121"/>
                    <a:pt x="112" y="118"/>
                  </a:cubicBezTo>
                  <a:cubicBezTo>
                    <a:pt x="115" y="116"/>
                    <a:pt x="110" y="116"/>
                    <a:pt x="107" y="116"/>
                  </a:cubicBezTo>
                  <a:cubicBezTo>
                    <a:pt x="104" y="117"/>
                    <a:pt x="104" y="113"/>
                    <a:pt x="108" y="110"/>
                  </a:cubicBezTo>
                  <a:cubicBezTo>
                    <a:pt x="112" y="107"/>
                    <a:pt x="117" y="104"/>
                    <a:pt x="118" y="99"/>
                  </a:cubicBezTo>
                  <a:close/>
                  <a:moveTo>
                    <a:pt x="14" y="19"/>
                  </a:moveTo>
                  <a:cubicBezTo>
                    <a:pt x="19" y="19"/>
                    <a:pt x="24" y="12"/>
                    <a:pt x="22" y="10"/>
                  </a:cubicBezTo>
                  <a:cubicBezTo>
                    <a:pt x="19" y="7"/>
                    <a:pt x="10" y="19"/>
                    <a:pt x="1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Freeform 134"/>
            <p:cNvSpPr>
              <a:spLocks noEditPoints="1"/>
            </p:cNvSpPr>
            <p:nvPr userDrawn="1"/>
          </p:nvSpPr>
          <p:spPr bwMode="auto">
            <a:xfrm>
              <a:off x="-2212823" y="2804136"/>
              <a:ext cx="119136" cy="116710"/>
            </a:xfrm>
            <a:custGeom>
              <a:avLst/>
              <a:gdLst>
                <a:gd name="T0" fmla="*/ 28 w 56"/>
                <a:gd name="T1" fmla="*/ 19 h 50"/>
                <a:gd name="T2" fmla="*/ 28 w 56"/>
                <a:gd name="T3" fmla="*/ 11 h 50"/>
                <a:gd name="T4" fmla="*/ 29 w 56"/>
                <a:gd name="T5" fmla="*/ 2 h 50"/>
                <a:gd name="T6" fmla="*/ 21 w 56"/>
                <a:gd name="T7" fmla="*/ 6 h 50"/>
                <a:gd name="T8" fmla="*/ 14 w 56"/>
                <a:gd name="T9" fmla="*/ 10 h 50"/>
                <a:gd name="T10" fmla="*/ 14 w 56"/>
                <a:gd name="T11" fmla="*/ 14 h 50"/>
                <a:gd name="T12" fmla="*/ 8 w 56"/>
                <a:gd name="T13" fmla="*/ 11 h 50"/>
                <a:gd name="T14" fmla="*/ 2 w 56"/>
                <a:gd name="T15" fmla="*/ 19 h 50"/>
                <a:gd name="T16" fmla="*/ 2 w 56"/>
                <a:gd name="T17" fmla="*/ 31 h 50"/>
                <a:gd name="T18" fmla="*/ 6 w 56"/>
                <a:gd name="T19" fmla="*/ 41 h 50"/>
                <a:gd name="T20" fmla="*/ 8 w 56"/>
                <a:gd name="T21" fmla="*/ 46 h 50"/>
                <a:gd name="T22" fmla="*/ 19 w 56"/>
                <a:gd name="T23" fmla="*/ 47 h 50"/>
                <a:gd name="T24" fmla="*/ 23 w 56"/>
                <a:gd name="T25" fmla="*/ 47 h 50"/>
                <a:gd name="T26" fmla="*/ 18 w 56"/>
                <a:gd name="T27" fmla="*/ 41 h 50"/>
                <a:gd name="T28" fmla="*/ 24 w 56"/>
                <a:gd name="T29" fmla="*/ 42 h 50"/>
                <a:gd name="T30" fmla="*/ 33 w 56"/>
                <a:gd name="T31" fmla="*/ 42 h 50"/>
                <a:gd name="T32" fmla="*/ 29 w 56"/>
                <a:gd name="T33" fmla="*/ 35 h 50"/>
                <a:gd name="T34" fmla="*/ 23 w 56"/>
                <a:gd name="T35" fmla="*/ 34 h 50"/>
                <a:gd name="T36" fmla="*/ 26 w 56"/>
                <a:gd name="T37" fmla="*/ 28 h 50"/>
                <a:gd name="T38" fmla="*/ 34 w 56"/>
                <a:gd name="T39" fmla="*/ 24 h 50"/>
                <a:gd name="T40" fmla="*/ 28 w 56"/>
                <a:gd name="T41" fmla="*/ 19 h 50"/>
                <a:gd name="T42" fmla="*/ 54 w 56"/>
                <a:gd name="T43" fmla="*/ 29 h 50"/>
                <a:gd name="T44" fmla="*/ 50 w 56"/>
                <a:gd name="T45" fmla="*/ 31 h 50"/>
                <a:gd name="T46" fmla="*/ 46 w 56"/>
                <a:gd name="T47" fmla="*/ 29 h 50"/>
                <a:gd name="T48" fmla="*/ 39 w 56"/>
                <a:gd name="T49" fmla="*/ 32 h 50"/>
                <a:gd name="T50" fmla="*/ 43 w 56"/>
                <a:gd name="T51" fmla="*/ 41 h 50"/>
                <a:gd name="T52" fmla="*/ 40 w 56"/>
                <a:gd name="T53" fmla="*/ 44 h 50"/>
                <a:gd name="T54" fmla="*/ 43 w 56"/>
                <a:gd name="T55" fmla="*/ 49 h 50"/>
                <a:gd name="T56" fmla="*/ 52 w 56"/>
                <a:gd name="T57" fmla="*/ 40 h 50"/>
                <a:gd name="T58" fmla="*/ 54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8" y="19"/>
                  </a:moveTo>
                  <a:cubicBezTo>
                    <a:pt x="27" y="18"/>
                    <a:pt x="26" y="13"/>
                    <a:pt x="28" y="11"/>
                  </a:cubicBezTo>
                  <a:cubicBezTo>
                    <a:pt x="30" y="10"/>
                    <a:pt x="31" y="4"/>
                    <a:pt x="29" y="2"/>
                  </a:cubicBezTo>
                  <a:cubicBezTo>
                    <a:pt x="28" y="0"/>
                    <a:pt x="21" y="2"/>
                    <a:pt x="21" y="6"/>
                  </a:cubicBezTo>
                  <a:cubicBezTo>
                    <a:pt x="20" y="11"/>
                    <a:pt x="15" y="9"/>
                    <a:pt x="14" y="10"/>
                  </a:cubicBezTo>
                  <a:cubicBezTo>
                    <a:pt x="13" y="11"/>
                    <a:pt x="17" y="13"/>
                    <a:pt x="14" y="14"/>
                  </a:cubicBezTo>
                  <a:cubicBezTo>
                    <a:pt x="12" y="16"/>
                    <a:pt x="11" y="12"/>
                    <a:pt x="8" y="11"/>
                  </a:cubicBezTo>
                  <a:cubicBezTo>
                    <a:pt x="4" y="11"/>
                    <a:pt x="4" y="16"/>
                    <a:pt x="2" y="19"/>
                  </a:cubicBezTo>
                  <a:cubicBezTo>
                    <a:pt x="0" y="22"/>
                    <a:pt x="1" y="28"/>
                    <a:pt x="2" y="31"/>
                  </a:cubicBezTo>
                  <a:cubicBezTo>
                    <a:pt x="3" y="35"/>
                    <a:pt x="8" y="38"/>
                    <a:pt x="6" y="41"/>
                  </a:cubicBezTo>
                  <a:cubicBezTo>
                    <a:pt x="6" y="42"/>
                    <a:pt x="7" y="44"/>
                    <a:pt x="8" y="46"/>
                  </a:cubicBezTo>
                  <a:cubicBezTo>
                    <a:pt x="13" y="46"/>
                    <a:pt x="17" y="46"/>
                    <a:pt x="19" y="47"/>
                  </a:cubicBezTo>
                  <a:cubicBezTo>
                    <a:pt x="19" y="47"/>
                    <a:pt x="21" y="47"/>
                    <a:pt x="23" y="47"/>
                  </a:cubicBezTo>
                  <a:cubicBezTo>
                    <a:pt x="22" y="44"/>
                    <a:pt x="18" y="42"/>
                    <a:pt x="18" y="41"/>
                  </a:cubicBezTo>
                  <a:cubicBezTo>
                    <a:pt x="19" y="38"/>
                    <a:pt x="22" y="40"/>
                    <a:pt x="24" y="42"/>
                  </a:cubicBezTo>
                  <a:cubicBezTo>
                    <a:pt x="27" y="44"/>
                    <a:pt x="32" y="44"/>
                    <a:pt x="33" y="42"/>
                  </a:cubicBezTo>
                  <a:cubicBezTo>
                    <a:pt x="33" y="40"/>
                    <a:pt x="32" y="33"/>
                    <a:pt x="29" y="35"/>
                  </a:cubicBezTo>
                  <a:cubicBezTo>
                    <a:pt x="25" y="37"/>
                    <a:pt x="24" y="36"/>
                    <a:pt x="23" y="34"/>
                  </a:cubicBezTo>
                  <a:cubicBezTo>
                    <a:pt x="22" y="33"/>
                    <a:pt x="26" y="30"/>
                    <a:pt x="26" y="28"/>
                  </a:cubicBezTo>
                  <a:cubicBezTo>
                    <a:pt x="27" y="25"/>
                    <a:pt x="33" y="26"/>
                    <a:pt x="34" y="24"/>
                  </a:cubicBezTo>
                  <a:cubicBezTo>
                    <a:pt x="35" y="22"/>
                    <a:pt x="30" y="20"/>
                    <a:pt x="28" y="19"/>
                  </a:cubicBezTo>
                  <a:close/>
                  <a:moveTo>
                    <a:pt x="54" y="29"/>
                  </a:moveTo>
                  <a:cubicBezTo>
                    <a:pt x="53" y="28"/>
                    <a:pt x="52" y="31"/>
                    <a:pt x="50" y="31"/>
                  </a:cubicBezTo>
                  <a:cubicBezTo>
                    <a:pt x="49" y="31"/>
                    <a:pt x="47" y="25"/>
                    <a:pt x="46" y="29"/>
                  </a:cubicBezTo>
                  <a:cubicBezTo>
                    <a:pt x="46" y="32"/>
                    <a:pt x="42" y="27"/>
                    <a:pt x="39" y="32"/>
                  </a:cubicBezTo>
                  <a:cubicBezTo>
                    <a:pt x="35" y="36"/>
                    <a:pt x="41" y="40"/>
                    <a:pt x="43" y="41"/>
                  </a:cubicBezTo>
                  <a:cubicBezTo>
                    <a:pt x="46" y="43"/>
                    <a:pt x="43" y="45"/>
                    <a:pt x="40" y="44"/>
                  </a:cubicBezTo>
                  <a:cubicBezTo>
                    <a:pt x="37" y="44"/>
                    <a:pt x="39" y="49"/>
                    <a:pt x="43" y="49"/>
                  </a:cubicBezTo>
                  <a:cubicBezTo>
                    <a:pt x="48" y="50"/>
                    <a:pt x="52" y="42"/>
                    <a:pt x="52" y="40"/>
                  </a:cubicBezTo>
                  <a:cubicBezTo>
                    <a:pt x="51" y="38"/>
                    <a:pt x="56" y="29"/>
                    <a:pt x="54"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Freeform 135"/>
            <p:cNvSpPr>
              <a:spLocks noEditPoints="1"/>
            </p:cNvSpPr>
            <p:nvPr userDrawn="1"/>
          </p:nvSpPr>
          <p:spPr bwMode="auto">
            <a:xfrm>
              <a:off x="-2132281" y="2346415"/>
              <a:ext cx="313779" cy="548901"/>
            </a:xfrm>
            <a:custGeom>
              <a:avLst/>
              <a:gdLst>
                <a:gd name="T0" fmla="*/ 142 w 146"/>
                <a:gd name="T1" fmla="*/ 50 h 236"/>
                <a:gd name="T2" fmla="*/ 140 w 146"/>
                <a:gd name="T3" fmla="*/ 31 h 236"/>
                <a:gd name="T4" fmla="*/ 122 w 146"/>
                <a:gd name="T5" fmla="*/ 11 h 236"/>
                <a:gd name="T6" fmla="*/ 102 w 146"/>
                <a:gd name="T7" fmla="*/ 10 h 236"/>
                <a:gd name="T8" fmla="*/ 82 w 146"/>
                <a:gd name="T9" fmla="*/ 10 h 236"/>
                <a:gd name="T10" fmla="*/ 70 w 146"/>
                <a:gd name="T11" fmla="*/ 21 h 236"/>
                <a:gd name="T12" fmla="*/ 58 w 146"/>
                <a:gd name="T13" fmla="*/ 35 h 236"/>
                <a:gd name="T14" fmla="*/ 49 w 146"/>
                <a:gd name="T15" fmla="*/ 49 h 236"/>
                <a:gd name="T16" fmla="*/ 38 w 146"/>
                <a:gd name="T17" fmla="*/ 57 h 236"/>
                <a:gd name="T18" fmla="*/ 30 w 146"/>
                <a:gd name="T19" fmla="*/ 81 h 236"/>
                <a:gd name="T20" fmla="*/ 33 w 146"/>
                <a:gd name="T21" fmla="*/ 93 h 236"/>
                <a:gd name="T22" fmla="*/ 13 w 146"/>
                <a:gd name="T23" fmla="*/ 100 h 236"/>
                <a:gd name="T24" fmla="*/ 12 w 146"/>
                <a:gd name="T25" fmla="*/ 122 h 236"/>
                <a:gd name="T26" fmla="*/ 19 w 146"/>
                <a:gd name="T27" fmla="*/ 140 h 236"/>
                <a:gd name="T28" fmla="*/ 15 w 146"/>
                <a:gd name="T29" fmla="*/ 151 h 236"/>
                <a:gd name="T30" fmla="*/ 8 w 146"/>
                <a:gd name="T31" fmla="*/ 163 h 236"/>
                <a:gd name="T32" fmla="*/ 4 w 146"/>
                <a:gd name="T33" fmla="*/ 179 h 236"/>
                <a:gd name="T34" fmla="*/ 0 w 146"/>
                <a:gd name="T35" fmla="*/ 180 h 236"/>
                <a:gd name="T36" fmla="*/ 10 w 146"/>
                <a:gd name="T37" fmla="*/ 202 h 236"/>
                <a:gd name="T38" fmla="*/ 18 w 146"/>
                <a:gd name="T39" fmla="*/ 220 h 236"/>
                <a:gd name="T40" fmla="*/ 21 w 146"/>
                <a:gd name="T41" fmla="*/ 234 h 236"/>
                <a:gd name="T42" fmla="*/ 35 w 146"/>
                <a:gd name="T43" fmla="*/ 227 h 236"/>
                <a:gd name="T44" fmla="*/ 48 w 146"/>
                <a:gd name="T45" fmla="*/ 223 h 236"/>
                <a:gd name="T46" fmla="*/ 59 w 146"/>
                <a:gd name="T47" fmla="*/ 220 h 236"/>
                <a:gd name="T48" fmla="*/ 61 w 146"/>
                <a:gd name="T49" fmla="*/ 210 h 236"/>
                <a:gd name="T50" fmla="*/ 63 w 146"/>
                <a:gd name="T51" fmla="*/ 187 h 236"/>
                <a:gd name="T52" fmla="*/ 80 w 146"/>
                <a:gd name="T53" fmla="*/ 172 h 236"/>
                <a:gd name="T54" fmla="*/ 76 w 146"/>
                <a:gd name="T55" fmla="*/ 151 h 236"/>
                <a:gd name="T56" fmla="*/ 66 w 146"/>
                <a:gd name="T57" fmla="*/ 137 h 236"/>
                <a:gd name="T58" fmla="*/ 74 w 146"/>
                <a:gd name="T59" fmla="*/ 118 h 236"/>
                <a:gd name="T60" fmla="*/ 87 w 146"/>
                <a:gd name="T61" fmla="*/ 105 h 236"/>
                <a:gd name="T62" fmla="*/ 116 w 146"/>
                <a:gd name="T63" fmla="*/ 87 h 236"/>
                <a:gd name="T64" fmla="*/ 119 w 146"/>
                <a:gd name="T65" fmla="*/ 67 h 236"/>
                <a:gd name="T66" fmla="*/ 139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2" y="54"/>
                    <a:pt x="139" y="50"/>
                    <a:pt x="142" y="50"/>
                  </a:cubicBezTo>
                  <a:cubicBezTo>
                    <a:pt x="145" y="50"/>
                    <a:pt x="146" y="42"/>
                    <a:pt x="142" y="41"/>
                  </a:cubicBezTo>
                  <a:cubicBezTo>
                    <a:pt x="139" y="39"/>
                    <a:pt x="142" y="32"/>
                    <a:pt x="140" y="31"/>
                  </a:cubicBezTo>
                  <a:cubicBezTo>
                    <a:pt x="137" y="29"/>
                    <a:pt x="138" y="24"/>
                    <a:pt x="139" y="21"/>
                  </a:cubicBezTo>
                  <a:cubicBezTo>
                    <a:pt x="140" y="17"/>
                    <a:pt x="128" y="14"/>
                    <a:pt x="122" y="11"/>
                  </a:cubicBezTo>
                  <a:cubicBezTo>
                    <a:pt x="116" y="9"/>
                    <a:pt x="114" y="5"/>
                    <a:pt x="109" y="2"/>
                  </a:cubicBezTo>
                  <a:cubicBezTo>
                    <a:pt x="104" y="0"/>
                    <a:pt x="102" y="6"/>
                    <a:pt x="102" y="10"/>
                  </a:cubicBezTo>
                  <a:cubicBezTo>
                    <a:pt x="102" y="15"/>
                    <a:pt x="97" y="15"/>
                    <a:pt x="94" y="12"/>
                  </a:cubicBezTo>
                  <a:cubicBezTo>
                    <a:pt x="91" y="10"/>
                    <a:pt x="87" y="12"/>
                    <a:pt x="82" y="10"/>
                  </a:cubicBezTo>
                  <a:cubicBezTo>
                    <a:pt x="77" y="8"/>
                    <a:pt x="79" y="15"/>
                    <a:pt x="79" y="18"/>
                  </a:cubicBezTo>
                  <a:cubicBezTo>
                    <a:pt x="79" y="21"/>
                    <a:pt x="74" y="21"/>
                    <a:pt x="70" y="21"/>
                  </a:cubicBezTo>
                  <a:cubicBezTo>
                    <a:pt x="67" y="21"/>
                    <a:pt x="61" y="24"/>
                    <a:pt x="61" y="27"/>
                  </a:cubicBezTo>
                  <a:cubicBezTo>
                    <a:pt x="61" y="31"/>
                    <a:pt x="56" y="33"/>
                    <a:pt x="58" y="35"/>
                  </a:cubicBezTo>
                  <a:cubicBezTo>
                    <a:pt x="60" y="37"/>
                    <a:pt x="58" y="39"/>
                    <a:pt x="55" y="41"/>
                  </a:cubicBezTo>
                  <a:cubicBezTo>
                    <a:pt x="53" y="42"/>
                    <a:pt x="51" y="47"/>
                    <a:pt x="49" y="49"/>
                  </a:cubicBezTo>
                  <a:cubicBezTo>
                    <a:pt x="48" y="50"/>
                    <a:pt x="50"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4" y="87"/>
                    <a:pt x="34" y="89"/>
                    <a:pt x="33" y="93"/>
                  </a:cubicBezTo>
                  <a:cubicBezTo>
                    <a:pt x="31" y="96"/>
                    <a:pt x="27" y="94"/>
                    <a:pt x="25" y="93"/>
                  </a:cubicBezTo>
                  <a:cubicBezTo>
                    <a:pt x="23" y="93"/>
                    <a:pt x="17" y="95"/>
                    <a:pt x="13" y="100"/>
                  </a:cubicBezTo>
                  <a:cubicBezTo>
                    <a:pt x="10" y="105"/>
                    <a:pt x="11" y="108"/>
                    <a:pt x="12" y="111"/>
                  </a:cubicBezTo>
                  <a:cubicBezTo>
                    <a:pt x="13" y="114"/>
                    <a:pt x="9" y="117"/>
                    <a:pt x="12" y="122"/>
                  </a:cubicBezTo>
                  <a:cubicBezTo>
                    <a:pt x="15" y="127"/>
                    <a:pt x="11" y="128"/>
                    <a:pt x="12" y="132"/>
                  </a:cubicBezTo>
                  <a:cubicBezTo>
                    <a:pt x="12" y="136"/>
                    <a:pt x="19" y="136"/>
                    <a:pt x="19" y="140"/>
                  </a:cubicBezTo>
                  <a:cubicBezTo>
                    <a:pt x="20" y="144"/>
                    <a:pt x="17" y="145"/>
                    <a:pt x="15" y="145"/>
                  </a:cubicBezTo>
                  <a:cubicBezTo>
                    <a:pt x="13" y="145"/>
                    <a:pt x="13" y="150"/>
                    <a:pt x="15" y="151"/>
                  </a:cubicBezTo>
                  <a:cubicBezTo>
                    <a:pt x="18" y="152"/>
                    <a:pt x="17" y="159"/>
                    <a:pt x="16" y="161"/>
                  </a:cubicBezTo>
                  <a:cubicBezTo>
                    <a:pt x="15" y="163"/>
                    <a:pt x="8" y="161"/>
                    <a:pt x="8" y="163"/>
                  </a:cubicBezTo>
                  <a:cubicBezTo>
                    <a:pt x="9" y="166"/>
                    <a:pt x="7" y="170"/>
                    <a:pt x="7" y="172"/>
                  </a:cubicBezTo>
                  <a:cubicBezTo>
                    <a:pt x="7" y="174"/>
                    <a:pt x="6" y="181"/>
                    <a:pt x="4" y="179"/>
                  </a:cubicBezTo>
                  <a:cubicBezTo>
                    <a:pt x="3" y="179"/>
                    <a:pt x="2" y="179"/>
                    <a:pt x="0" y="179"/>
                  </a:cubicBezTo>
                  <a:cubicBezTo>
                    <a:pt x="0" y="179"/>
                    <a:pt x="0" y="179"/>
                    <a:pt x="0" y="180"/>
                  </a:cubicBezTo>
                  <a:cubicBezTo>
                    <a:pt x="0" y="184"/>
                    <a:pt x="2" y="188"/>
                    <a:pt x="5" y="191"/>
                  </a:cubicBezTo>
                  <a:cubicBezTo>
                    <a:pt x="9" y="194"/>
                    <a:pt x="6" y="198"/>
                    <a:pt x="10" y="202"/>
                  </a:cubicBezTo>
                  <a:cubicBezTo>
                    <a:pt x="13" y="206"/>
                    <a:pt x="12" y="209"/>
                    <a:pt x="15" y="212"/>
                  </a:cubicBezTo>
                  <a:cubicBezTo>
                    <a:pt x="19" y="215"/>
                    <a:pt x="19" y="216"/>
                    <a:pt x="18" y="220"/>
                  </a:cubicBezTo>
                  <a:cubicBezTo>
                    <a:pt x="16" y="223"/>
                    <a:pt x="21" y="222"/>
                    <a:pt x="21" y="225"/>
                  </a:cubicBezTo>
                  <a:cubicBezTo>
                    <a:pt x="21" y="227"/>
                    <a:pt x="20" y="232"/>
                    <a:pt x="21" y="234"/>
                  </a:cubicBezTo>
                  <a:cubicBezTo>
                    <a:pt x="22" y="236"/>
                    <a:pt x="25" y="234"/>
                    <a:pt x="30" y="234"/>
                  </a:cubicBezTo>
                  <a:cubicBezTo>
                    <a:pt x="36" y="234"/>
                    <a:pt x="35" y="230"/>
                    <a:pt x="35" y="227"/>
                  </a:cubicBezTo>
                  <a:cubicBezTo>
                    <a:pt x="35" y="224"/>
                    <a:pt x="38" y="226"/>
                    <a:pt x="38" y="224"/>
                  </a:cubicBezTo>
                  <a:cubicBezTo>
                    <a:pt x="39" y="222"/>
                    <a:pt x="44" y="221"/>
                    <a:pt x="48" y="223"/>
                  </a:cubicBezTo>
                  <a:cubicBezTo>
                    <a:pt x="52" y="225"/>
                    <a:pt x="54" y="222"/>
                    <a:pt x="55" y="218"/>
                  </a:cubicBezTo>
                  <a:cubicBezTo>
                    <a:pt x="55" y="214"/>
                    <a:pt x="58" y="219"/>
                    <a:pt x="59" y="220"/>
                  </a:cubicBezTo>
                  <a:cubicBezTo>
                    <a:pt x="60" y="220"/>
                    <a:pt x="64" y="214"/>
                    <a:pt x="65" y="209"/>
                  </a:cubicBezTo>
                  <a:cubicBezTo>
                    <a:pt x="67" y="205"/>
                    <a:pt x="65" y="206"/>
                    <a:pt x="61" y="210"/>
                  </a:cubicBezTo>
                  <a:cubicBezTo>
                    <a:pt x="57" y="214"/>
                    <a:pt x="59" y="206"/>
                    <a:pt x="61" y="203"/>
                  </a:cubicBezTo>
                  <a:cubicBezTo>
                    <a:pt x="63" y="199"/>
                    <a:pt x="62" y="189"/>
                    <a:pt x="63" y="187"/>
                  </a:cubicBezTo>
                  <a:cubicBezTo>
                    <a:pt x="63" y="185"/>
                    <a:pt x="64" y="182"/>
                    <a:pt x="69" y="181"/>
                  </a:cubicBezTo>
                  <a:cubicBezTo>
                    <a:pt x="74" y="180"/>
                    <a:pt x="81" y="174"/>
                    <a:pt x="80" y="172"/>
                  </a:cubicBezTo>
                  <a:cubicBezTo>
                    <a:pt x="79" y="169"/>
                    <a:pt x="87" y="165"/>
                    <a:pt x="87" y="163"/>
                  </a:cubicBezTo>
                  <a:cubicBezTo>
                    <a:pt x="87" y="160"/>
                    <a:pt x="79" y="153"/>
                    <a:pt x="76" y="151"/>
                  </a:cubicBezTo>
                  <a:cubicBezTo>
                    <a:pt x="73" y="150"/>
                    <a:pt x="67" y="151"/>
                    <a:pt x="68" y="149"/>
                  </a:cubicBezTo>
                  <a:cubicBezTo>
                    <a:pt x="68" y="148"/>
                    <a:pt x="67" y="141"/>
                    <a:pt x="66" y="137"/>
                  </a:cubicBezTo>
                  <a:cubicBezTo>
                    <a:pt x="66" y="134"/>
                    <a:pt x="71" y="130"/>
                    <a:pt x="71" y="127"/>
                  </a:cubicBezTo>
                  <a:cubicBezTo>
                    <a:pt x="71" y="123"/>
                    <a:pt x="70" y="119"/>
                    <a:pt x="74" y="118"/>
                  </a:cubicBezTo>
                  <a:cubicBezTo>
                    <a:pt x="77" y="117"/>
                    <a:pt x="75" y="114"/>
                    <a:pt x="79" y="113"/>
                  </a:cubicBezTo>
                  <a:cubicBezTo>
                    <a:pt x="83" y="112"/>
                    <a:pt x="83" y="107"/>
                    <a:pt x="87" y="105"/>
                  </a:cubicBezTo>
                  <a:cubicBezTo>
                    <a:pt x="92" y="103"/>
                    <a:pt x="92" y="102"/>
                    <a:pt x="98" y="99"/>
                  </a:cubicBezTo>
                  <a:cubicBezTo>
                    <a:pt x="104" y="96"/>
                    <a:pt x="114" y="90"/>
                    <a:pt x="116" y="87"/>
                  </a:cubicBezTo>
                  <a:cubicBezTo>
                    <a:pt x="118" y="83"/>
                    <a:pt x="110" y="80"/>
                    <a:pt x="115" y="76"/>
                  </a:cubicBezTo>
                  <a:cubicBezTo>
                    <a:pt x="120" y="73"/>
                    <a:pt x="116" y="69"/>
                    <a:pt x="119" y="67"/>
                  </a:cubicBezTo>
                  <a:cubicBezTo>
                    <a:pt x="123" y="66"/>
                    <a:pt x="124" y="64"/>
                    <a:pt x="127" y="62"/>
                  </a:cubicBezTo>
                  <a:cubicBezTo>
                    <a:pt x="130" y="59"/>
                    <a:pt x="133" y="62"/>
                    <a:pt x="139" y="61"/>
                  </a:cubicBezTo>
                  <a:cubicBezTo>
                    <a:pt x="142" y="60"/>
                    <a:pt x="144" y="60"/>
                    <a:pt x="146" y="61"/>
                  </a:cubicBezTo>
                  <a:cubicBezTo>
                    <a:pt x="145" y="58"/>
                    <a:pt x="145" y="56"/>
                    <a:pt x="144" y="56"/>
                  </a:cubicBezTo>
                  <a:close/>
                  <a:moveTo>
                    <a:pt x="86" y="196"/>
                  </a:moveTo>
                  <a:cubicBezTo>
                    <a:pt x="79" y="196"/>
                    <a:pt x="76" y="208"/>
                    <a:pt x="78" y="210"/>
                  </a:cubicBezTo>
                  <a:cubicBezTo>
                    <a:pt x="79" y="212"/>
                    <a:pt x="92"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Freeform 136"/>
            <p:cNvSpPr>
              <a:spLocks noEditPoints="1"/>
            </p:cNvSpPr>
            <p:nvPr userDrawn="1"/>
          </p:nvSpPr>
          <p:spPr bwMode="auto">
            <a:xfrm>
              <a:off x="-1875553" y="2734840"/>
              <a:ext cx="157728" cy="76591"/>
            </a:xfrm>
            <a:custGeom>
              <a:avLst/>
              <a:gdLst>
                <a:gd name="T0" fmla="*/ 68 w 73"/>
                <a:gd name="T1" fmla="*/ 9 h 33"/>
                <a:gd name="T2" fmla="*/ 70 w 73"/>
                <a:gd name="T3" fmla="*/ 2 h 33"/>
                <a:gd name="T4" fmla="*/ 68 w 73"/>
                <a:gd name="T5" fmla="*/ 3 h 33"/>
                <a:gd name="T6" fmla="*/ 46 w 73"/>
                <a:gd name="T7" fmla="*/ 1 h 33"/>
                <a:gd name="T8" fmla="*/ 24 w 73"/>
                <a:gd name="T9" fmla="*/ 5 h 33"/>
                <a:gd name="T10" fmla="*/ 17 w 73"/>
                <a:gd name="T11" fmla="*/ 11 h 33"/>
                <a:gd name="T12" fmla="*/ 19 w 73"/>
                <a:gd name="T13" fmla="*/ 18 h 33"/>
                <a:gd name="T14" fmla="*/ 26 w 73"/>
                <a:gd name="T15" fmla="*/ 21 h 33"/>
                <a:gd name="T16" fmla="*/ 29 w 73"/>
                <a:gd name="T17" fmla="*/ 26 h 33"/>
                <a:gd name="T18" fmla="*/ 28 w 73"/>
                <a:gd name="T19" fmla="*/ 26 h 33"/>
                <a:gd name="T20" fmla="*/ 41 w 73"/>
                <a:gd name="T21" fmla="*/ 26 h 33"/>
                <a:gd name="T22" fmla="*/ 53 w 73"/>
                <a:gd name="T23" fmla="*/ 32 h 33"/>
                <a:gd name="T24" fmla="*/ 64 w 73"/>
                <a:gd name="T25" fmla="*/ 33 h 33"/>
                <a:gd name="T26" fmla="*/ 64 w 73"/>
                <a:gd name="T27" fmla="*/ 30 h 33"/>
                <a:gd name="T28" fmla="*/ 67 w 73"/>
                <a:gd name="T29" fmla="*/ 26 h 33"/>
                <a:gd name="T30" fmla="*/ 65 w 73"/>
                <a:gd name="T31" fmla="*/ 21 h 33"/>
                <a:gd name="T32" fmla="*/ 64 w 73"/>
                <a:gd name="T33" fmla="*/ 14 h 33"/>
                <a:gd name="T34" fmla="*/ 68 w 73"/>
                <a:gd name="T35" fmla="*/ 9 h 33"/>
                <a:gd name="T36" fmla="*/ 7 w 73"/>
                <a:gd name="T37" fmla="*/ 17 h 33"/>
                <a:gd name="T38" fmla="*/ 2 w 73"/>
                <a:gd name="T39" fmla="*/ 26 h 33"/>
                <a:gd name="T40" fmla="*/ 14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69" y="6"/>
                    <a:pt x="73" y="5"/>
                    <a:pt x="70" y="2"/>
                  </a:cubicBezTo>
                  <a:cubicBezTo>
                    <a:pt x="70" y="2"/>
                    <a:pt x="69" y="2"/>
                    <a:pt x="68" y="3"/>
                  </a:cubicBezTo>
                  <a:cubicBezTo>
                    <a:pt x="63" y="4"/>
                    <a:pt x="52" y="0"/>
                    <a:pt x="46" y="1"/>
                  </a:cubicBezTo>
                  <a:cubicBezTo>
                    <a:pt x="39" y="2"/>
                    <a:pt x="27" y="2"/>
                    <a:pt x="24" y="5"/>
                  </a:cubicBezTo>
                  <a:cubicBezTo>
                    <a:pt x="21" y="8"/>
                    <a:pt x="14" y="8"/>
                    <a:pt x="17" y="11"/>
                  </a:cubicBezTo>
                  <a:cubicBezTo>
                    <a:pt x="20" y="13"/>
                    <a:pt x="17" y="15"/>
                    <a:pt x="19" y="18"/>
                  </a:cubicBezTo>
                  <a:cubicBezTo>
                    <a:pt x="22" y="21"/>
                    <a:pt x="23" y="22"/>
                    <a:pt x="26" y="21"/>
                  </a:cubicBezTo>
                  <a:cubicBezTo>
                    <a:pt x="29" y="21"/>
                    <a:pt x="32" y="22"/>
                    <a:pt x="29" y="26"/>
                  </a:cubicBezTo>
                  <a:cubicBezTo>
                    <a:pt x="29" y="26"/>
                    <a:pt x="29" y="26"/>
                    <a:pt x="28" y="26"/>
                  </a:cubicBezTo>
                  <a:cubicBezTo>
                    <a:pt x="34" y="25"/>
                    <a:pt x="40" y="25"/>
                    <a:pt x="41" y="26"/>
                  </a:cubicBezTo>
                  <a:cubicBezTo>
                    <a:pt x="42" y="27"/>
                    <a:pt x="51" y="33"/>
                    <a:pt x="53" y="32"/>
                  </a:cubicBezTo>
                  <a:cubicBezTo>
                    <a:pt x="54" y="32"/>
                    <a:pt x="60" y="32"/>
                    <a:pt x="64" y="33"/>
                  </a:cubicBezTo>
                  <a:cubicBezTo>
                    <a:pt x="63" y="32"/>
                    <a:pt x="63" y="31"/>
                    <a:pt x="64" y="30"/>
                  </a:cubicBezTo>
                  <a:cubicBezTo>
                    <a:pt x="66" y="29"/>
                    <a:pt x="69" y="29"/>
                    <a:pt x="67" y="26"/>
                  </a:cubicBezTo>
                  <a:cubicBezTo>
                    <a:pt x="66" y="24"/>
                    <a:pt x="65" y="23"/>
                    <a:pt x="65" y="21"/>
                  </a:cubicBezTo>
                  <a:cubicBezTo>
                    <a:pt x="65" y="18"/>
                    <a:pt x="64" y="16"/>
                    <a:pt x="64" y="14"/>
                  </a:cubicBezTo>
                  <a:cubicBezTo>
                    <a:pt x="64" y="12"/>
                    <a:pt x="66" y="12"/>
                    <a:pt x="68" y="9"/>
                  </a:cubicBezTo>
                  <a:close/>
                  <a:moveTo>
                    <a:pt x="7" y="17"/>
                  </a:moveTo>
                  <a:cubicBezTo>
                    <a:pt x="1" y="18"/>
                    <a:pt x="0" y="26"/>
                    <a:pt x="2" y="26"/>
                  </a:cubicBezTo>
                  <a:cubicBezTo>
                    <a:pt x="5" y="26"/>
                    <a:pt x="12" y="20"/>
                    <a:pt x="14" y="19"/>
                  </a:cubicBezTo>
                  <a:cubicBezTo>
                    <a:pt x="16" y="17"/>
                    <a:pt x="13" y="15"/>
                    <a:pt x="7" y="17"/>
                  </a:cubicBezTo>
                  <a:close/>
                  <a:moveTo>
                    <a:pt x="12" y="12"/>
                  </a:moveTo>
                  <a:cubicBezTo>
                    <a:pt x="13"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3" name="Freeform 137"/>
            <p:cNvSpPr>
              <a:spLocks/>
            </p:cNvSpPr>
            <p:nvPr userDrawn="1"/>
          </p:nvSpPr>
          <p:spPr bwMode="auto">
            <a:xfrm>
              <a:off x="-1585267" y="4339599"/>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4 w 94"/>
                <a:gd name="T13" fmla="*/ 16 h 106"/>
                <a:gd name="T14" fmla="*/ 51 w 94"/>
                <a:gd name="T15" fmla="*/ 14 h 106"/>
                <a:gd name="T16" fmla="*/ 37 w 94"/>
                <a:gd name="T17" fmla="*/ 7 h 106"/>
                <a:gd name="T18" fmla="*/ 25 w 94"/>
                <a:gd name="T19" fmla="*/ 5 h 106"/>
                <a:gd name="T20" fmla="*/ 19 w 94"/>
                <a:gd name="T21" fmla="*/ 2 h 106"/>
                <a:gd name="T22" fmla="*/ 12 w 94"/>
                <a:gd name="T23" fmla="*/ 1 h 106"/>
                <a:gd name="T24" fmla="*/ 2 w 94"/>
                <a:gd name="T25" fmla="*/ 7 h 106"/>
                <a:gd name="T26" fmla="*/ 1 w 94"/>
                <a:gd name="T27" fmla="*/ 8 h 106"/>
                <a:gd name="T28" fmla="*/ 6 w 94"/>
                <a:gd name="T29" fmla="*/ 13 h 106"/>
                <a:gd name="T30" fmla="*/ 7 w 94"/>
                <a:gd name="T31" fmla="*/ 21 h 106"/>
                <a:gd name="T32" fmla="*/ 12 w 94"/>
                <a:gd name="T33" fmla="*/ 25 h 106"/>
                <a:gd name="T34" fmla="*/ 12 w 94"/>
                <a:gd name="T35" fmla="*/ 33 h 106"/>
                <a:gd name="T36" fmla="*/ 4 w 94"/>
                <a:gd name="T37" fmla="*/ 46 h 106"/>
                <a:gd name="T38" fmla="*/ 0 w 94"/>
                <a:gd name="T39" fmla="*/ 53 h 106"/>
                <a:gd name="T40" fmla="*/ 8 w 94"/>
                <a:gd name="T41" fmla="*/ 57 h 106"/>
                <a:gd name="T42" fmla="*/ 0 w 94"/>
                <a:gd name="T43" fmla="*/ 64 h 106"/>
                <a:gd name="T44" fmla="*/ 0 w 94"/>
                <a:gd name="T45" fmla="*/ 65 h 106"/>
                <a:gd name="T46" fmla="*/ 44 w 94"/>
                <a:gd name="T47" fmla="*/ 87 h 106"/>
                <a:gd name="T48" fmla="*/ 43 w 94"/>
                <a:gd name="T49" fmla="*/ 93 h 106"/>
                <a:gd name="T50" fmla="*/ 63 w 94"/>
                <a:gd name="T51" fmla="*/ 106 h 106"/>
                <a:gd name="T52" fmla="*/ 74 w 94"/>
                <a:gd name="T53" fmla="*/ 83 h 106"/>
                <a:gd name="T54" fmla="*/ 82 w 94"/>
                <a:gd name="T55" fmla="*/ 77 h 106"/>
                <a:gd name="T56" fmla="*/ 88 w 94"/>
                <a:gd name="T57" fmla="*/ 73 h 106"/>
                <a:gd name="T58" fmla="*/ 89 w 94"/>
                <a:gd name="T59" fmla="*/ 72 h 106"/>
                <a:gd name="T60" fmla="*/ 83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1" y="7"/>
                    <a:pt x="76" y="8"/>
                    <a:pt x="72" y="11"/>
                  </a:cubicBezTo>
                  <a:cubicBezTo>
                    <a:pt x="68" y="13"/>
                    <a:pt x="66" y="17"/>
                    <a:pt x="64" y="16"/>
                  </a:cubicBezTo>
                  <a:cubicBezTo>
                    <a:pt x="63" y="15"/>
                    <a:pt x="53" y="14"/>
                    <a:pt x="51" y="14"/>
                  </a:cubicBezTo>
                  <a:cubicBezTo>
                    <a:pt x="48" y="14"/>
                    <a:pt x="40" y="9"/>
                    <a:pt x="37" y="7"/>
                  </a:cubicBezTo>
                  <a:cubicBezTo>
                    <a:pt x="35" y="5"/>
                    <a:pt x="27" y="6"/>
                    <a:pt x="25" y="5"/>
                  </a:cubicBezTo>
                  <a:cubicBezTo>
                    <a:pt x="24" y="4"/>
                    <a:pt x="20" y="3"/>
                    <a:pt x="19" y="2"/>
                  </a:cubicBezTo>
                  <a:cubicBezTo>
                    <a:pt x="17" y="0"/>
                    <a:pt x="14" y="0"/>
                    <a:pt x="12" y="1"/>
                  </a:cubicBezTo>
                  <a:cubicBezTo>
                    <a:pt x="9" y="1"/>
                    <a:pt x="3" y="5"/>
                    <a:pt x="2" y="7"/>
                  </a:cubicBezTo>
                  <a:cubicBezTo>
                    <a:pt x="2" y="7"/>
                    <a:pt x="2" y="8"/>
                    <a:pt x="1" y="8"/>
                  </a:cubicBezTo>
                  <a:cubicBezTo>
                    <a:pt x="6" y="13"/>
                    <a:pt x="6" y="13"/>
                    <a:pt x="6" y="13"/>
                  </a:cubicBezTo>
                  <a:cubicBezTo>
                    <a:pt x="7" y="21"/>
                    <a:pt x="7" y="21"/>
                    <a:pt x="7" y="21"/>
                  </a:cubicBezTo>
                  <a:cubicBezTo>
                    <a:pt x="12" y="25"/>
                    <a:pt x="12" y="25"/>
                    <a:pt x="12" y="25"/>
                  </a:cubicBezTo>
                  <a:cubicBezTo>
                    <a:pt x="12" y="25"/>
                    <a:pt x="12" y="29"/>
                    <a:pt x="12" y="33"/>
                  </a:cubicBezTo>
                  <a:cubicBezTo>
                    <a:pt x="11" y="38"/>
                    <a:pt x="7" y="43"/>
                    <a:pt x="4" y="46"/>
                  </a:cubicBezTo>
                  <a:cubicBezTo>
                    <a:pt x="3" y="47"/>
                    <a:pt x="2" y="50"/>
                    <a:pt x="0" y="53"/>
                  </a:cubicBezTo>
                  <a:cubicBezTo>
                    <a:pt x="5" y="54"/>
                    <a:pt x="8" y="56"/>
                    <a:pt x="8" y="57"/>
                  </a:cubicBezTo>
                  <a:cubicBezTo>
                    <a:pt x="8" y="59"/>
                    <a:pt x="0" y="58"/>
                    <a:pt x="0" y="64"/>
                  </a:cubicBezTo>
                  <a:cubicBezTo>
                    <a:pt x="0" y="64"/>
                    <a:pt x="0" y="65"/>
                    <a:pt x="0" y="65"/>
                  </a:cubicBezTo>
                  <a:cubicBezTo>
                    <a:pt x="44" y="87"/>
                    <a:pt x="44" y="87"/>
                    <a:pt x="44" y="87"/>
                  </a:cubicBezTo>
                  <a:cubicBezTo>
                    <a:pt x="43" y="93"/>
                    <a:pt x="43" y="93"/>
                    <a:pt x="43" y="93"/>
                  </a:cubicBezTo>
                  <a:cubicBezTo>
                    <a:pt x="43" y="93"/>
                    <a:pt x="53" y="100"/>
                    <a:pt x="63" y="106"/>
                  </a:cubicBezTo>
                  <a:cubicBezTo>
                    <a:pt x="67" y="96"/>
                    <a:pt x="73" y="85"/>
                    <a:pt x="74" y="83"/>
                  </a:cubicBezTo>
                  <a:cubicBezTo>
                    <a:pt x="77" y="79"/>
                    <a:pt x="79" y="80"/>
                    <a:pt x="82" y="77"/>
                  </a:cubicBezTo>
                  <a:cubicBezTo>
                    <a:pt x="84" y="74"/>
                    <a:pt x="85" y="78"/>
                    <a:pt x="88" y="73"/>
                  </a:cubicBezTo>
                  <a:cubicBezTo>
                    <a:pt x="88" y="73"/>
                    <a:pt x="89" y="72"/>
                    <a:pt x="89" y="72"/>
                  </a:cubicBezTo>
                  <a:cubicBezTo>
                    <a:pt x="83" y="63"/>
                    <a:pt x="83" y="63"/>
                    <a:pt x="83"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Freeform 138"/>
            <p:cNvSpPr>
              <a:spLocks/>
            </p:cNvSpPr>
            <p:nvPr userDrawn="1"/>
          </p:nvSpPr>
          <p:spPr bwMode="auto">
            <a:xfrm>
              <a:off x="-1694333" y="4357835"/>
              <a:ext cx="134237" cy="144064"/>
            </a:xfrm>
            <a:custGeom>
              <a:avLst/>
              <a:gdLst>
                <a:gd name="T0" fmla="*/ 58 w 63"/>
                <a:gd name="T1" fmla="*/ 13 h 62"/>
                <a:gd name="T2" fmla="*/ 57 w 63"/>
                <a:gd name="T3" fmla="*/ 5 h 62"/>
                <a:gd name="T4" fmla="*/ 52 w 63"/>
                <a:gd name="T5" fmla="*/ 0 h 62"/>
                <a:gd name="T6" fmla="*/ 48 w 63"/>
                <a:gd name="T7" fmla="*/ 4 h 62"/>
                <a:gd name="T8" fmla="*/ 41 w 63"/>
                <a:gd name="T9" fmla="*/ 4 h 62"/>
                <a:gd name="T10" fmla="*/ 32 w 63"/>
                <a:gd name="T11" fmla="*/ 7 h 62"/>
                <a:gd name="T12" fmla="*/ 25 w 63"/>
                <a:gd name="T13" fmla="*/ 5 h 62"/>
                <a:gd name="T14" fmla="*/ 16 w 63"/>
                <a:gd name="T15" fmla="*/ 7 h 62"/>
                <a:gd name="T16" fmla="*/ 15 w 63"/>
                <a:gd name="T17" fmla="*/ 16 h 62"/>
                <a:gd name="T18" fmla="*/ 19 w 63"/>
                <a:gd name="T19" fmla="*/ 22 h 62"/>
                <a:gd name="T20" fmla="*/ 16 w 63"/>
                <a:gd name="T21" fmla="*/ 27 h 62"/>
                <a:gd name="T22" fmla="*/ 11 w 63"/>
                <a:gd name="T23" fmla="*/ 30 h 62"/>
                <a:gd name="T24" fmla="*/ 6 w 63"/>
                <a:gd name="T25" fmla="*/ 36 h 62"/>
                <a:gd name="T26" fmla="*/ 4 w 63"/>
                <a:gd name="T27" fmla="*/ 44 h 62"/>
                <a:gd name="T28" fmla="*/ 1 w 63"/>
                <a:gd name="T29" fmla="*/ 53 h 62"/>
                <a:gd name="T30" fmla="*/ 0 w 63"/>
                <a:gd name="T31" fmla="*/ 61 h 62"/>
                <a:gd name="T32" fmla="*/ 5 w 63"/>
                <a:gd name="T33" fmla="*/ 60 h 62"/>
                <a:gd name="T34" fmla="*/ 17 w 63"/>
                <a:gd name="T35" fmla="*/ 57 h 62"/>
                <a:gd name="T36" fmla="*/ 27 w 63"/>
                <a:gd name="T37" fmla="*/ 56 h 62"/>
                <a:gd name="T38" fmla="*/ 36 w 63"/>
                <a:gd name="T39" fmla="*/ 45 h 62"/>
                <a:gd name="T40" fmla="*/ 51 w 63"/>
                <a:gd name="T41" fmla="*/ 45 h 62"/>
                <a:gd name="T42" fmla="*/ 55 w 63"/>
                <a:gd name="T43" fmla="*/ 38 h 62"/>
                <a:gd name="T44" fmla="*/ 63 w 63"/>
                <a:gd name="T45" fmla="*/ 25 h 62"/>
                <a:gd name="T46" fmla="*/ 63 w 63"/>
                <a:gd name="T47" fmla="*/ 17 h 62"/>
                <a:gd name="T48" fmla="*/ 58 w 63"/>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62">
                  <a:moveTo>
                    <a:pt x="58" y="13"/>
                  </a:moveTo>
                  <a:cubicBezTo>
                    <a:pt x="57" y="5"/>
                    <a:pt x="57" y="5"/>
                    <a:pt x="57" y="5"/>
                  </a:cubicBezTo>
                  <a:cubicBezTo>
                    <a:pt x="52" y="0"/>
                    <a:pt x="52" y="0"/>
                    <a:pt x="52" y="0"/>
                  </a:cubicBezTo>
                  <a:cubicBezTo>
                    <a:pt x="50" y="2"/>
                    <a:pt x="48" y="3"/>
                    <a:pt x="48" y="4"/>
                  </a:cubicBezTo>
                  <a:cubicBezTo>
                    <a:pt x="48" y="6"/>
                    <a:pt x="43" y="5"/>
                    <a:pt x="41" y="4"/>
                  </a:cubicBezTo>
                  <a:cubicBezTo>
                    <a:pt x="39" y="4"/>
                    <a:pt x="33" y="6"/>
                    <a:pt x="32" y="7"/>
                  </a:cubicBezTo>
                  <a:cubicBezTo>
                    <a:pt x="31" y="9"/>
                    <a:pt x="28" y="4"/>
                    <a:pt x="25" y="5"/>
                  </a:cubicBezTo>
                  <a:cubicBezTo>
                    <a:pt x="22" y="5"/>
                    <a:pt x="16" y="7"/>
                    <a:pt x="16" y="7"/>
                  </a:cubicBezTo>
                  <a:cubicBezTo>
                    <a:pt x="16" y="7"/>
                    <a:pt x="15" y="14"/>
                    <a:pt x="15" y="16"/>
                  </a:cubicBezTo>
                  <a:cubicBezTo>
                    <a:pt x="15" y="19"/>
                    <a:pt x="19" y="20"/>
                    <a:pt x="19" y="22"/>
                  </a:cubicBezTo>
                  <a:cubicBezTo>
                    <a:pt x="19" y="24"/>
                    <a:pt x="16" y="26"/>
                    <a:pt x="16" y="27"/>
                  </a:cubicBezTo>
                  <a:cubicBezTo>
                    <a:pt x="15" y="29"/>
                    <a:pt x="13" y="30"/>
                    <a:pt x="11" y="30"/>
                  </a:cubicBezTo>
                  <a:cubicBezTo>
                    <a:pt x="8" y="31"/>
                    <a:pt x="8" y="35"/>
                    <a:pt x="6" y="36"/>
                  </a:cubicBezTo>
                  <a:cubicBezTo>
                    <a:pt x="4" y="38"/>
                    <a:pt x="5" y="41"/>
                    <a:pt x="4" y="44"/>
                  </a:cubicBezTo>
                  <a:cubicBezTo>
                    <a:pt x="2" y="47"/>
                    <a:pt x="1" y="50"/>
                    <a:pt x="1" y="53"/>
                  </a:cubicBezTo>
                  <a:cubicBezTo>
                    <a:pt x="1" y="56"/>
                    <a:pt x="1" y="59"/>
                    <a:pt x="0" y="61"/>
                  </a:cubicBezTo>
                  <a:cubicBezTo>
                    <a:pt x="3" y="62"/>
                    <a:pt x="4" y="61"/>
                    <a:pt x="5" y="60"/>
                  </a:cubicBezTo>
                  <a:cubicBezTo>
                    <a:pt x="8" y="59"/>
                    <a:pt x="17" y="57"/>
                    <a:pt x="17" y="57"/>
                  </a:cubicBezTo>
                  <a:cubicBezTo>
                    <a:pt x="27" y="56"/>
                    <a:pt x="27" y="56"/>
                    <a:pt x="27" y="56"/>
                  </a:cubicBezTo>
                  <a:cubicBezTo>
                    <a:pt x="29" y="51"/>
                    <a:pt x="32" y="45"/>
                    <a:pt x="36" y="45"/>
                  </a:cubicBezTo>
                  <a:cubicBezTo>
                    <a:pt x="40" y="43"/>
                    <a:pt x="47" y="44"/>
                    <a:pt x="51" y="45"/>
                  </a:cubicBezTo>
                  <a:cubicBezTo>
                    <a:pt x="53" y="42"/>
                    <a:pt x="54" y="39"/>
                    <a:pt x="55" y="38"/>
                  </a:cubicBezTo>
                  <a:cubicBezTo>
                    <a:pt x="58" y="35"/>
                    <a:pt x="62" y="30"/>
                    <a:pt x="63" y="25"/>
                  </a:cubicBezTo>
                  <a:cubicBezTo>
                    <a:pt x="63" y="21"/>
                    <a:pt x="63" y="17"/>
                    <a:pt x="63" y="17"/>
                  </a:cubicBezTo>
                  <a:lnTo>
                    <a:pt x="58"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5" name="Freeform 139"/>
            <p:cNvSpPr>
              <a:spLocks/>
            </p:cNvSpPr>
            <p:nvPr userDrawn="1"/>
          </p:nvSpPr>
          <p:spPr bwMode="auto">
            <a:xfrm>
              <a:off x="-1021473" y="3221738"/>
              <a:ext cx="441303" cy="260774"/>
            </a:xfrm>
            <a:custGeom>
              <a:avLst/>
              <a:gdLst>
                <a:gd name="T0" fmla="*/ 200 w 206"/>
                <a:gd name="T1" fmla="*/ 63 h 112"/>
                <a:gd name="T2" fmla="*/ 184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0 w 206"/>
                <a:gd name="T17" fmla="*/ 45 h 112"/>
                <a:gd name="T18" fmla="*/ 118 w 206"/>
                <a:gd name="T19" fmla="*/ 34 h 112"/>
                <a:gd name="T20" fmla="*/ 108 w 206"/>
                <a:gd name="T21" fmla="*/ 28 h 112"/>
                <a:gd name="T22" fmla="*/ 85 w 206"/>
                <a:gd name="T23" fmla="*/ 27 h 112"/>
                <a:gd name="T24" fmla="*/ 70 w 206"/>
                <a:gd name="T25" fmla="*/ 28 h 112"/>
                <a:gd name="T26" fmla="*/ 56 w 206"/>
                <a:gd name="T27" fmla="*/ 14 h 112"/>
                <a:gd name="T28" fmla="*/ 53 w 206"/>
                <a:gd name="T29" fmla="*/ 19 h 112"/>
                <a:gd name="T30" fmla="*/ 38 w 206"/>
                <a:gd name="T31" fmla="*/ 17 h 112"/>
                <a:gd name="T32" fmla="*/ 37 w 206"/>
                <a:gd name="T33" fmla="*/ 1 h 112"/>
                <a:gd name="T34" fmla="*/ 32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4 w 206"/>
                <a:gd name="T51" fmla="*/ 42 h 112"/>
                <a:gd name="T52" fmla="*/ 29 w 206"/>
                <a:gd name="T53" fmla="*/ 40 h 112"/>
                <a:gd name="T54" fmla="*/ 37 w 206"/>
                <a:gd name="T55" fmla="*/ 42 h 112"/>
                <a:gd name="T56" fmla="*/ 46 w 206"/>
                <a:gd name="T57" fmla="*/ 45 h 112"/>
                <a:gd name="T58" fmla="*/ 51 w 206"/>
                <a:gd name="T59" fmla="*/ 56 h 112"/>
                <a:gd name="T60" fmla="*/ 68 w 206"/>
                <a:gd name="T61" fmla="*/ 58 h 112"/>
                <a:gd name="T62" fmla="*/ 73 w 206"/>
                <a:gd name="T63" fmla="*/ 65 h 112"/>
                <a:gd name="T64" fmla="*/ 78 w 206"/>
                <a:gd name="T65" fmla="*/ 74 h 112"/>
                <a:gd name="T66" fmla="*/ 89 w 206"/>
                <a:gd name="T67" fmla="*/ 82 h 112"/>
                <a:gd name="T68" fmla="*/ 103 w 206"/>
                <a:gd name="T69" fmla="*/ 89 h 112"/>
                <a:gd name="T70" fmla="*/ 115 w 206"/>
                <a:gd name="T71" fmla="*/ 97 h 112"/>
                <a:gd name="T72" fmla="*/ 125 w 206"/>
                <a:gd name="T73" fmla="*/ 100 h 112"/>
                <a:gd name="T74" fmla="*/ 126 w 206"/>
                <a:gd name="T75" fmla="*/ 107 h 112"/>
                <a:gd name="T76" fmla="*/ 127 w 206"/>
                <a:gd name="T77" fmla="*/ 107 h 112"/>
                <a:gd name="T78" fmla="*/ 137 w 206"/>
                <a:gd name="T79" fmla="*/ 110 h 112"/>
                <a:gd name="T80" fmla="*/ 142 w 206"/>
                <a:gd name="T81" fmla="*/ 112 h 112"/>
                <a:gd name="T82" fmla="*/ 146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4 w 206"/>
                <a:gd name="T101" fmla="*/ 70 h 112"/>
                <a:gd name="T102" fmla="*/ 195 w 206"/>
                <a:gd name="T103" fmla="*/ 68 h 112"/>
                <a:gd name="T104" fmla="*/ 200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0" y="63"/>
                  </a:moveTo>
                  <a:cubicBezTo>
                    <a:pt x="195" y="59"/>
                    <a:pt x="185" y="53"/>
                    <a:pt x="184" y="56"/>
                  </a:cubicBezTo>
                  <a:cubicBezTo>
                    <a:pt x="183" y="59"/>
                    <a:pt x="177"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7" y="59"/>
                    <a:pt x="127" y="56"/>
                  </a:cubicBezTo>
                  <a:cubicBezTo>
                    <a:pt x="126" y="52"/>
                    <a:pt x="121" y="48"/>
                    <a:pt x="120" y="45"/>
                  </a:cubicBezTo>
                  <a:cubicBezTo>
                    <a:pt x="120" y="41"/>
                    <a:pt x="121" y="35"/>
                    <a:pt x="118" y="34"/>
                  </a:cubicBezTo>
                  <a:cubicBezTo>
                    <a:pt x="114" y="33"/>
                    <a:pt x="112" y="28"/>
                    <a:pt x="108" y="28"/>
                  </a:cubicBezTo>
                  <a:cubicBezTo>
                    <a:pt x="105" y="28"/>
                    <a:pt x="87" y="28"/>
                    <a:pt x="85" y="27"/>
                  </a:cubicBezTo>
                  <a:cubicBezTo>
                    <a:pt x="83" y="26"/>
                    <a:pt x="71" y="30"/>
                    <a:pt x="70" y="28"/>
                  </a:cubicBezTo>
                  <a:cubicBezTo>
                    <a:pt x="69" y="26"/>
                    <a:pt x="61" y="18"/>
                    <a:pt x="56" y="14"/>
                  </a:cubicBezTo>
                  <a:cubicBezTo>
                    <a:pt x="56" y="16"/>
                    <a:pt x="54" y="17"/>
                    <a:pt x="53" y="19"/>
                  </a:cubicBezTo>
                  <a:cubicBezTo>
                    <a:pt x="44" y="25"/>
                    <a:pt x="36" y="24"/>
                    <a:pt x="38" y="17"/>
                  </a:cubicBezTo>
                  <a:cubicBezTo>
                    <a:pt x="41" y="9"/>
                    <a:pt x="42" y="1"/>
                    <a:pt x="37" y="1"/>
                  </a:cubicBezTo>
                  <a:cubicBezTo>
                    <a:pt x="33" y="1"/>
                    <a:pt x="36" y="16"/>
                    <a:pt x="32" y="17"/>
                  </a:cubicBezTo>
                  <a:cubicBezTo>
                    <a:pt x="29" y="18"/>
                    <a:pt x="28" y="6"/>
                    <a:pt x="31" y="0"/>
                  </a:cubicBezTo>
                  <a:cubicBezTo>
                    <a:pt x="1" y="7"/>
                    <a:pt x="1" y="7"/>
                    <a:pt x="1" y="7"/>
                  </a:cubicBezTo>
                  <a:cubicBezTo>
                    <a:pt x="0" y="55"/>
                    <a:pt x="0" y="55"/>
                    <a:pt x="0" y="55"/>
                  </a:cubicBezTo>
                  <a:cubicBezTo>
                    <a:pt x="0" y="55"/>
                    <a:pt x="0" y="55"/>
                    <a:pt x="0" y="55"/>
                  </a:cubicBezTo>
                  <a:cubicBezTo>
                    <a:pt x="2" y="57"/>
                    <a:pt x="6" y="57"/>
                    <a:pt x="8" y="57"/>
                  </a:cubicBezTo>
                  <a:cubicBezTo>
                    <a:pt x="12" y="57"/>
                    <a:pt x="12" y="54"/>
                    <a:pt x="12" y="52"/>
                  </a:cubicBezTo>
                  <a:cubicBezTo>
                    <a:pt x="12" y="50"/>
                    <a:pt x="17" y="46"/>
                    <a:pt x="20" y="46"/>
                  </a:cubicBezTo>
                  <a:cubicBezTo>
                    <a:pt x="24" y="47"/>
                    <a:pt x="23" y="42"/>
                    <a:pt x="24" y="42"/>
                  </a:cubicBezTo>
                  <a:cubicBezTo>
                    <a:pt x="25" y="42"/>
                    <a:pt x="28" y="41"/>
                    <a:pt x="29" y="40"/>
                  </a:cubicBezTo>
                  <a:cubicBezTo>
                    <a:pt x="30" y="38"/>
                    <a:pt x="36" y="40"/>
                    <a:pt x="37" y="42"/>
                  </a:cubicBezTo>
                  <a:cubicBezTo>
                    <a:pt x="39" y="43"/>
                    <a:pt x="43" y="44"/>
                    <a:pt x="46" y="45"/>
                  </a:cubicBezTo>
                  <a:cubicBezTo>
                    <a:pt x="49" y="45"/>
                    <a:pt x="51" y="54"/>
                    <a:pt x="51" y="56"/>
                  </a:cubicBezTo>
                  <a:cubicBezTo>
                    <a:pt x="51" y="58"/>
                    <a:pt x="65" y="58"/>
                    <a:pt x="68" y="58"/>
                  </a:cubicBezTo>
                  <a:cubicBezTo>
                    <a:pt x="70" y="58"/>
                    <a:pt x="70" y="62"/>
                    <a:pt x="73" y="65"/>
                  </a:cubicBezTo>
                  <a:cubicBezTo>
                    <a:pt x="75" y="68"/>
                    <a:pt x="77" y="72"/>
                    <a:pt x="78" y="74"/>
                  </a:cubicBezTo>
                  <a:cubicBezTo>
                    <a:pt x="79" y="76"/>
                    <a:pt x="87" y="79"/>
                    <a:pt x="89" y="82"/>
                  </a:cubicBezTo>
                  <a:cubicBezTo>
                    <a:pt x="92" y="85"/>
                    <a:pt x="98" y="88"/>
                    <a:pt x="103" y="89"/>
                  </a:cubicBezTo>
                  <a:cubicBezTo>
                    <a:pt x="108" y="91"/>
                    <a:pt x="112" y="97"/>
                    <a:pt x="115" y="97"/>
                  </a:cubicBezTo>
                  <a:cubicBezTo>
                    <a:pt x="118" y="96"/>
                    <a:pt x="125" y="100"/>
                    <a:pt x="125" y="100"/>
                  </a:cubicBezTo>
                  <a:cubicBezTo>
                    <a:pt x="126" y="107"/>
                    <a:pt x="126" y="107"/>
                    <a:pt x="126" y="107"/>
                  </a:cubicBezTo>
                  <a:cubicBezTo>
                    <a:pt x="127" y="107"/>
                    <a:pt x="127" y="107"/>
                    <a:pt x="127" y="107"/>
                  </a:cubicBezTo>
                  <a:cubicBezTo>
                    <a:pt x="131" y="106"/>
                    <a:pt x="134" y="110"/>
                    <a:pt x="137" y="110"/>
                  </a:cubicBezTo>
                  <a:cubicBezTo>
                    <a:pt x="138" y="110"/>
                    <a:pt x="140" y="111"/>
                    <a:pt x="142" y="112"/>
                  </a:cubicBezTo>
                  <a:cubicBezTo>
                    <a:pt x="141" y="106"/>
                    <a:pt x="144" y="102"/>
                    <a:pt x="146" y="101"/>
                  </a:cubicBezTo>
                  <a:cubicBezTo>
                    <a:pt x="149" y="98"/>
                    <a:pt x="144" y="94"/>
                    <a:pt x="145" y="91"/>
                  </a:cubicBezTo>
                  <a:cubicBezTo>
                    <a:pt x="146" y="87"/>
                    <a:pt x="137" y="86"/>
                    <a:pt x="138" y="83"/>
                  </a:cubicBezTo>
                  <a:cubicBezTo>
                    <a:pt x="138" y="80"/>
                    <a:pt x="146" y="80"/>
                    <a:pt x="149" y="79"/>
                  </a:cubicBezTo>
                  <a:cubicBezTo>
                    <a:pt x="152" y="78"/>
                    <a:pt x="149" y="73"/>
                    <a:pt x="153" y="73"/>
                  </a:cubicBezTo>
                  <a:cubicBezTo>
                    <a:pt x="156" y="73"/>
                    <a:pt x="157" y="70"/>
                    <a:pt x="158" y="67"/>
                  </a:cubicBezTo>
                  <a:cubicBezTo>
                    <a:pt x="159" y="64"/>
                    <a:pt x="164" y="67"/>
                    <a:pt x="167" y="65"/>
                  </a:cubicBezTo>
                  <a:cubicBezTo>
                    <a:pt x="170" y="63"/>
                    <a:pt x="174" y="62"/>
                    <a:pt x="175" y="63"/>
                  </a:cubicBezTo>
                  <a:cubicBezTo>
                    <a:pt x="176" y="65"/>
                    <a:pt x="172" y="70"/>
                    <a:pt x="171" y="72"/>
                  </a:cubicBezTo>
                  <a:cubicBezTo>
                    <a:pt x="176" y="72"/>
                    <a:pt x="183" y="71"/>
                    <a:pt x="184" y="70"/>
                  </a:cubicBezTo>
                  <a:cubicBezTo>
                    <a:pt x="186" y="68"/>
                    <a:pt x="193" y="73"/>
                    <a:pt x="195" y="68"/>
                  </a:cubicBezTo>
                  <a:cubicBezTo>
                    <a:pt x="198" y="64"/>
                    <a:pt x="206" y="67"/>
                    <a:pt x="200"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6" name="Freeform 140"/>
            <p:cNvSpPr>
              <a:spLocks noEditPoints="1"/>
            </p:cNvSpPr>
            <p:nvPr userDrawn="1"/>
          </p:nvSpPr>
          <p:spPr bwMode="auto">
            <a:xfrm>
              <a:off x="-2290009" y="1764690"/>
              <a:ext cx="646014" cy="1030329"/>
            </a:xfrm>
            <a:custGeom>
              <a:avLst/>
              <a:gdLst>
                <a:gd name="T0" fmla="*/ 285 w 302"/>
                <a:gd name="T1" fmla="*/ 231 h 442"/>
                <a:gd name="T2" fmla="*/ 286 w 302"/>
                <a:gd name="T3" fmla="*/ 218 h 442"/>
                <a:gd name="T4" fmla="*/ 269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8 w 302"/>
                <a:gd name="T17" fmla="*/ 228 h 442"/>
                <a:gd name="T18" fmla="*/ 179 w 302"/>
                <a:gd name="T19" fmla="*/ 231 h 442"/>
                <a:gd name="T20" fmla="*/ 171 w 302"/>
                <a:gd name="T21" fmla="*/ 229 h 442"/>
                <a:gd name="T22" fmla="*/ 155 w 302"/>
                <a:gd name="T23" fmla="*/ 240 h 442"/>
                <a:gd name="T24" fmla="*/ 144 w 302"/>
                <a:gd name="T25" fmla="*/ 248 h 442"/>
                <a:gd name="T26" fmla="*/ 133 w 302"/>
                <a:gd name="T27" fmla="*/ 253 h 442"/>
                <a:gd name="T28" fmla="*/ 115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7 w 302"/>
                <a:gd name="T41" fmla="*/ 345 h 442"/>
                <a:gd name="T42" fmla="*/ 37 w 302"/>
                <a:gd name="T43" fmla="*/ 358 h 442"/>
                <a:gd name="T44" fmla="*/ 16 w 302"/>
                <a:gd name="T45" fmla="*/ 370 h 442"/>
                <a:gd name="T46" fmla="*/ 6 w 302"/>
                <a:gd name="T47" fmla="*/ 387 h 442"/>
                <a:gd name="T48" fmla="*/ 2 w 302"/>
                <a:gd name="T49" fmla="*/ 406 h 442"/>
                <a:gd name="T50" fmla="*/ 13 w 302"/>
                <a:gd name="T51" fmla="*/ 413 h 442"/>
                <a:gd name="T52" fmla="*/ 10 w 302"/>
                <a:gd name="T53" fmla="*/ 421 h 442"/>
                <a:gd name="T54" fmla="*/ 20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5 w 302"/>
                <a:gd name="T69" fmla="*/ 276 h 442"/>
                <a:gd name="T70" fmla="*/ 168 w 302"/>
                <a:gd name="T71" fmla="*/ 261 h 442"/>
                <a:gd name="T72" fmla="*/ 191 w 302"/>
                <a:gd name="T73" fmla="*/ 247 h 442"/>
                <a:gd name="T74" fmla="*/ 232 w 302"/>
                <a:gd name="T75" fmla="*/ 258 h 442"/>
                <a:gd name="T76" fmla="*/ 258 w 302"/>
                <a:gd name="T77" fmla="*/ 233 h 442"/>
                <a:gd name="T78" fmla="*/ 285 w 302"/>
                <a:gd name="T79" fmla="*/ 244 h 442"/>
                <a:gd name="T80" fmla="*/ 84 w 302"/>
                <a:gd name="T81" fmla="*/ 31 h 442"/>
                <a:gd name="T82" fmla="*/ 112 w 302"/>
                <a:gd name="T83" fmla="*/ 47 h 442"/>
                <a:gd name="T84" fmla="*/ 133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7 w 302"/>
                <a:gd name="T97" fmla="*/ 71 h 442"/>
                <a:gd name="T98" fmla="*/ 208 w 302"/>
                <a:gd name="T99" fmla="*/ 57 h 442"/>
                <a:gd name="T100" fmla="*/ 182 w 302"/>
                <a:gd name="T101" fmla="*/ 37 h 442"/>
                <a:gd name="T102" fmla="*/ 155 w 302"/>
                <a:gd name="T103" fmla="*/ 24 h 442"/>
                <a:gd name="T104" fmla="*/ 131 w 302"/>
                <a:gd name="T105" fmla="*/ 11 h 442"/>
                <a:gd name="T106" fmla="*/ 120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3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2" y="236"/>
                  </a:moveTo>
                  <a:cubicBezTo>
                    <a:pt x="292" y="239"/>
                    <a:pt x="287" y="238"/>
                    <a:pt x="287" y="236"/>
                  </a:cubicBezTo>
                  <a:cubicBezTo>
                    <a:pt x="287" y="233"/>
                    <a:pt x="280" y="232"/>
                    <a:pt x="279" y="230"/>
                  </a:cubicBezTo>
                  <a:cubicBezTo>
                    <a:pt x="279" y="229"/>
                    <a:pt x="283" y="229"/>
                    <a:pt x="285" y="231"/>
                  </a:cubicBezTo>
                  <a:cubicBezTo>
                    <a:pt x="288" y="232"/>
                    <a:pt x="290" y="231"/>
                    <a:pt x="293" y="229"/>
                  </a:cubicBezTo>
                  <a:cubicBezTo>
                    <a:pt x="296" y="226"/>
                    <a:pt x="301" y="228"/>
                    <a:pt x="301" y="226"/>
                  </a:cubicBezTo>
                  <a:cubicBezTo>
                    <a:pt x="302" y="223"/>
                    <a:pt x="296" y="222"/>
                    <a:pt x="295" y="220"/>
                  </a:cubicBezTo>
                  <a:cubicBezTo>
                    <a:pt x="294" y="219"/>
                    <a:pt x="290" y="217"/>
                    <a:pt x="286" y="218"/>
                  </a:cubicBezTo>
                  <a:cubicBezTo>
                    <a:pt x="282" y="218"/>
                    <a:pt x="282" y="217"/>
                    <a:pt x="280" y="215"/>
                  </a:cubicBezTo>
                  <a:cubicBezTo>
                    <a:pt x="278" y="213"/>
                    <a:pt x="271" y="216"/>
                    <a:pt x="271" y="221"/>
                  </a:cubicBezTo>
                  <a:cubicBezTo>
                    <a:pt x="271" y="225"/>
                    <a:pt x="267" y="224"/>
                    <a:pt x="268" y="222"/>
                  </a:cubicBezTo>
                  <a:cubicBezTo>
                    <a:pt x="270" y="219"/>
                    <a:pt x="266" y="216"/>
                    <a:pt x="269" y="216"/>
                  </a:cubicBezTo>
                  <a:cubicBezTo>
                    <a:pt x="273" y="215"/>
                    <a:pt x="271" y="210"/>
                    <a:pt x="265" y="209"/>
                  </a:cubicBezTo>
                  <a:cubicBezTo>
                    <a:pt x="258" y="209"/>
                    <a:pt x="256" y="214"/>
                    <a:pt x="257" y="216"/>
                  </a:cubicBezTo>
                  <a:cubicBezTo>
                    <a:pt x="259" y="217"/>
                    <a:pt x="253" y="224"/>
                    <a:pt x="251" y="224"/>
                  </a:cubicBezTo>
                  <a:cubicBezTo>
                    <a:pt x="248" y="224"/>
                    <a:pt x="251" y="218"/>
                    <a:pt x="251" y="215"/>
                  </a:cubicBezTo>
                  <a:cubicBezTo>
                    <a:pt x="251" y="212"/>
                    <a:pt x="248" y="213"/>
                    <a:pt x="243" y="219"/>
                  </a:cubicBezTo>
                  <a:cubicBezTo>
                    <a:pt x="238" y="224"/>
                    <a:pt x="235" y="228"/>
                    <a:pt x="232" y="229"/>
                  </a:cubicBezTo>
                  <a:cubicBezTo>
                    <a:pt x="229" y="229"/>
                    <a:pt x="230" y="224"/>
                    <a:pt x="234" y="222"/>
                  </a:cubicBezTo>
                  <a:cubicBezTo>
                    <a:pt x="239" y="220"/>
                    <a:pt x="239" y="214"/>
                    <a:pt x="242" y="214"/>
                  </a:cubicBezTo>
                  <a:cubicBezTo>
                    <a:pt x="245" y="214"/>
                    <a:pt x="245" y="210"/>
                    <a:pt x="240" y="209"/>
                  </a:cubicBezTo>
                  <a:cubicBezTo>
                    <a:pt x="236" y="208"/>
                    <a:pt x="235" y="213"/>
                    <a:pt x="234" y="214"/>
                  </a:cubicBezTo>
                  <a:cubicBezTo>
                    <a:pt x="233" y="216"/>
                    <a:pt x="226" y="212"/>
                    <a:pt x="226" y="213"/>
                  </a:cubicBezTo>
                  <a:cubicBezTo>
                    <a:pt x="226" y="215"/>
                    <a:pt x="222" y="215"/>
                    <a:pt x="224" y="217"/>
                  </a:cubicBezTo>
                  <a:cubicBezTo>
                    <a:pt x="225" y="220"/>
                    <a:pt x="223" y="222"/>
                    <a:pt x="221" y="219"/>
                  </a:cubicBezTo>
                  <a:cubicBezTo>
                    <a:pt x="219" y="216"/>
                    <a:pt x="215" y="218"/>
                    <a:pt x="213" y="222"/>
                  </a:cubicBezTo>
                  <a:cubicBezTo>
                    <a:pt x="211" y="225"/>
                    <a:pt x="208" y="225"/>
                    <a:pt x="210" y="226"/>
                  </a:cubicBezTo>
                  <a:cubicBezTo>
                    <a:pt x="212" y="227"/>
                    <a:pt x="212" y="231"/>
                    <a:pt x="209" y="232"/>
                  </a:cubicBezTo>
                  <a:cubicBezTo>
                    <a:pt x="206" y="233"/>
                    <a:pt x="207" y="224"/>
                    <a:pt x="205" y="225"/>
                  </a:cubicBezTo>
                  <a:cubicBezTo>
                    <a:pt x="202" y="226"/>
                    <a:pt x="204" y="221"/>
                    <a:pt x="207" y="221"/>
                  </a:cubicBezTo>
                  <a:cubicBezTo>
                    <a:pt x="210" y="221"/>
                    <a:pt x="214" y="216"/>
                    <a:pt x="213" y="215"/>
                  </a:cubicBezTo>
                  <a:cubicBezTo>
                    <a:pt x="213" y="213"/>
                    <a:pt x="209" y="214"/>
                    <a:pt x="209" y="216"/>
                  </a:cubicBezTo>
                  <a:cubicBezTo>
                    <a:pt x="209" y="219"/>
                    <a:pt x="204" y="218"/>
                    <a:pt x="200" y="218"/>
                  </a:cubicBezTo>
                  <a:cubicBezTo>
                    <a:pt x="195" y="218"/>
                    <a:pt x="196" y="223"/>
                    <a:pt x="200" y="225"/>
                  </a:cubicBezTo>
                  <a:cubicBezTo>
                    <a:pt x="205" y="228"/>
                    <a:pt x="200" y="229"/>
                    <a:pt x="197" y="227"/>
                  </a:cubicBezTo>
                  <a:cubicBezTo>
                    <a:pt x="195" y="225"/>
                    <a:pt x="191" y="226"/>
                    <a:pt x="188" y="228"/>
                  </a:cubicBezTo>
                  <a:cubicBezTo>
                    <a:pt x="186" y="229"/>
                    <a:pt x="195" y="232"/>
                    <a:pt x="195" y="233"/>
                  </a:cubicBezTo>
                  <a:cubicBezTo>
                    <a:pt x="195" y="234"/>
                    <a:pt x="190" y="231"/>
                    <a:pt x="189" y="232"/>
                  </a:cubicBezTo>
                  <a:cubicBezTo>
                    <a:pt x="188" y="233"/>
                    <a:pt x="183" y="232"/>
                    <a:pt x="183" y="229"/>
                  </a:cubicBezTo>
                  <a:cubicBezTo>
                    <a:pt x="183" y="226"/>
                    <a:pt x="175" y="230"/>
                    <a:pt x="179"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69" y="226"/>
                    <a:pt x="166" y="229"/>
                    <a:pt x="163" y="230"/>
                  </a:cubicBezTo>
                  <a:cubicBezTo>
                    <a:pt x="159" y="230"/>
                    <a:pt x="157" y="230"/>
                    <a:pt x="159" y="233"/>
                  </a:cubicBezTo>
                  <a:cubicBezTo>
                    <a:pt x="162" y="235"/>
                    <a:pt x="161" y="238"/>
                    <a:pt x="158" y="238"/>
                  </a:cubicBezTo>
                  <a:cubicBezTo>
                    <a:pt x="155" y="237"/>
                    <a:pt x="154" y="238"/>
                    <a:pt x="155" y="240"/>
                  </a:cubicBezTo>
                  <a:cubicBezTo>
                    <a:pt x="155" y="243"/>
                    <a:pt x="151" y="243"/>
                    <a:pt x="150" y="241"/>
                  </a:cubicBezTo>
                  <a:cubicBezTo>
                    <a:pt x="150" y="238"/>
                    <a:pt x="144" y="239"/>
                    <a:pt x="142" y="242"/>
                  </a:cubicBezTo>
                  <a:cubicBezTo>
                    <a:pt x="141" y="244"/>
                    <a:pt x="136" y="246"/>
                    <a:pt x="136" y="249"/>
                  </a:cubicBezTo>
                  <a:cubicBezTo>
                    <a:pt x="137" y="252"/>
                    <a:pt x="141" y="247"/>
                    <a:pt x="144" y="248"/>
                  </a:cubicBezTo>
                  <a:cubicBezTo>
                    <a:pt x="147" y="249"/>
                    <a:pt x="144" y="251"/>
                    <a:pt x="145" y="252"/>
                  </a:cubicBezTo>
                  <a:cubicBezTo>
                    <a:pt x="147" y="254"/>
                    <a:pt x="147" y="257"/>
                    <a:pt x="144" y="255"/>
                  </a:cubicBezTo>
                  <a:cubicBezTo>
                    <a:pt x="142" y="253"/>
                    <a:pt x="139" y="252"/>
                    <a:pt x="138" y="256"/>
                  </a:cubicBezTo>
                  <a:cubicBezTo>
                    <a:pt x="138" y="259"/>
                    <a:pt x="135" y="255"/>
                    <a:pt x="133" y="253"/>
                  </a:cubicBezTo>
                  <a:cubicBezTo>
                    <a:pt x="131" y="251"/>
                    <a:pt x="129" y="257"/>
                    <a:pt x="127" y="256"/>
                  </a:cubicBezTo>
                  <a:cubicBezTo>
                    <a:pt x="125" y="254"/>
                    <a:pt x="131" y="249"/>
                    <a:pt x="130" y="247"/>
                  </a:cubicBezTo>
                  <a:cubicBezTo>
                    <a:pt x="128" y="244"/>
                    <a:pt x="127" y="248"/>
                    <a:pt x="123" y="252"/>
                  </a:cubicBezTo>
                  <a:cubicBezTo>
                    <a:pt x="119" y="256"/>
                    <a:pt x="113" y="255"/>
                    <a:pt x="115" y="257"/>
                  </a:cubicBezTo>
                  <a:cubicBezTo>
                    <a:pt x="117" y="259"/>
                    <a:pt x="111" y="260"/>
                    <a:pt x="110"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6" y="263"/>
                    <a:pt x="130" y="265"/>
                    <a:pt x="133" y="267"/>
                  </a:cubicBezTo>
                  <a:cubicBezTo>
                    <a:pt x="136" y="270"/>
                    <a:pt x="130" y="271"/>
                    <a:pt x="130" y="269"/>
                  </a:cubicBezTo>
                  <a:cubicBezTo>
                    <a:pt x="130" y="267"/>
                    <a:pt x="126" y="265"/>
                    <a:pt x="125" y="267"/>
                  </a:cubicBezTo>
                  <a:cubicBezTo>
                    <a:pt x="124" y="269"/>
                    <a:pt x="122" y="271"/>
                    <a:pt x="120" y="271"/>
                  </a:cubicBezTo>
                  <a:cubicBezTo>
                    <a:pt x="117" y="271"/>
                    <a:pt x="115" y="275"/>
                    <a:pt x="115" y="279"/>
                  </a:cubicBezTo>
                  <a:cubicBezTo>
                    <a:pt x="115" y="283"/>
                    <a:pt x="111" y="279"/>
                    <a:pt x="111" y="282"/>
                  </a:cubicBezTo>
                  <a:cubicBezTo>
                    <a:pt x="110" y="286"/>
                    <a:pt x="105" y="292"/>
                    <a:pt x="100" y="296"/>
                  </a:cubicBezTo>
                  <a:cubicBezTo>
                    <a:pt x="95" y="300"/>
                    <a:pt x="100" y="301"/>
                    <a:pt x="98" y="304"/>
                  </a:cubicBezTo>
                  <a:cubicBezTo>
                    <a:pt x="96" y="307"/>
                    <a:pt x="91" y="304"/>
                    <a:pt x="89" y="305"/>
                  </a:cubicBezTo>
                  <a:cubicBezTo>
                    <a:pt x="87" y="307"/>
                    <a:pt x="90" y="313"/>
                    <a:pt x="87" y="315"/>
                  </a:cubicBezTo>
                  <a:cubicBezTo>
                    <a:pt x="85" y="317"/>
                    <a:pt x="87" y="320"/>
                    <a:pt x="87" y="323"/>
                  </a:cubicBezTo>
                  <a:cubicBezTo>
                    <a:pt x="87" y="325"/>
                    <a:pt x="81" y="321"/>
                    <a:pt x="80" y="324"/>
                  </a:cubicBezTo>
                  <a:cubicBezTo>
                    <a:pt x="80" y="326"/>
                    <a:pt x="74" y="325"/>
                    <a:pt x="72" y="326"/>
                  </a:cubicBezTo>
                  <a:cubicBezTo>
                    <a:pt x="70" y="327"/>
                    <a:pt x="75" y="331"/>
                    <a:pt x="79" y="333"/>
                  </a:cubicBezTo>
                  <a:cubicBezTo>
                    <a:pt x="82" y="335"/>
                    <a:pt x="76" y="337"/>
                    <a:pt x="75" y="334"/>
                  </a:cubicBezTo>
                  <a:cubicBezTo>
                    <a:pt x="74" y="332"/>
                    <a:pt x="70" y="336"/>
                    <a:pt x="65" y="338"/>
                  </a:cubicBezTo>
                  <a:cubicBezTo>
                    <a:pt x="59" y="340"/>
                    <a:pt x="61" y="345"/>
                    <a:pt x="57" y="345"/>
                  </a:cubicBezTo>
                  <a:cubicBezTo>
                    <a:pt x="53" y="345"/>
                    <a:pt x="54" y="351"/>
                    <a:pt x="52" y="353"/>
                  </a:cubicBezTo>
                  <a:cubicBezTo>
                    <a:pt x="49" y="355"/>
                    <a:pt x="50" y="349"/>
                    <a:pt x="45" y="348"/>
                  </a:cubicBezTo>
                  <a:cubicBezTo>
                    <a:pt x="41" y="348"/>
                    <a:pt x="41" y="351"/>
                    <a:pt x="44" y="355"/>
                  </a:cubicBezTo>
                  <a:cubicBezTo>
                    <a:pt x="46" y="358"/>
                    <a:pt x="40" y="355"/>
                    <a:pt x="37" y="358"/>
                  </a:cubicBezTo>
                  <a:cubicBezTo>
                    <a:pt x="35" y="361"/>
                    <a:pt x="28" y="360"/>
                    <a:pt x="26" y="362"/>
                  </a:cubicBezTo>
                  <a:cubicBezTo>
                    <a:pt x="24" y="364"/>
                    <a:pt x="31" y="364"/>
                    <a:pt x="32" y="366"/>
                  </a:cubicBezTo>
                  <a:cubicBezTo>
                    <a:pt x="34" y="368"/>
                    <a:pt x="26" y="367"/>
                    <a:pt x="22" y="367"/>
                  </a:cubicBezTo>
                  <a:cubicBezTo>
                    <a:pt x="19" y="366"/>
                    <a:pt x="20" y="371"/>
                    <a:pt x="16" y="370"/>
                  </a:cubicBezTo>
                  <a:cubicBezTo>
                    <a:pt x="13" y="370"/>
                    <a:pt x="9" y="373"/>
                    <a:pt x="11" y="375"/>
                  </a:cubicBezTo>
                  <a:cubicBezTo>
                    <a:pt x="13" y="378"/>
                    <a:pt x="9" y="378"/>
                    <a:pt x="7" y="376"/>
                  </a:cubicBezTo>
                  <a:cubicBezTo>
                    <a:pt x="4" y="375"/>
                    <a:pt x="2" y="379"/>
                    <a:pt x="1" y="381"/>
                  </a:cubicBezTo>
                  <a:cubicBezTo>
                    <a:pt x="0" y="384"/>
                    <a:pt x="6" y="385"/>
                    <a:pt x="6" y="387"/>
                  </a:cubicBezTo>
                  <a:cubicBezTo>
                    <a:pt x="6" y="388"/>
                    <a:pt x="1" y="390"/>
                    <a:pt x="4" y="391"/>
                  </a:cubicBezTo>
                  <a:cubicBezTo>
                    <a:pt x="7" y="391"/>
                    <a:pt x="5" y="394"/>
                    <a:pt x="3" y="395"/>
                  </a:cubicBezTo>
                  <a:cubicBezTo>
                    <a:pt x="1" y="395"/>
                    <a:pt x="1" y="397"/>
                    <a:pt x="3" y="400"/>
                  </a:cubicBezTo>
                  <a:cubicBezTo>
                    <a:pt x="5" y="402"/>
                    <a:pt x="0" y="403"/>
                    <a:pt x="2" y="406"/>
                  </a:cubicBezTo>
                  <a:cubicBezTo>
                    <a:pt x="5" y="410"/>
                    <a:pt x="7" y="405"/>
                    <a:pt x="8" y="408"/>
                  </a:cubicBezTo>
                  <a:cubicBezTo>
                    <a:pt x="10" y="411"/>
                    <a:pt x="13" y="408"/>
                    <a:pt x="17" y="405"/>
                  </a:cubicBezTo>
                  <a:cubicBezTo>
                    <a:pt x="20" y="402"/>
                    <a:pt x="22" y="409"/>
                    <a:pt x="19" y="409"/>
                  </a:cubicBezTo>
                  <a:cubicBezTo>
                    <a:pt x="16" y="408"/>
                    <a:pt x="12" y="410"/>
                    <a:pt x="13" y="413"/>
                  </a:cubicBezTo>
                  <a:cubicBezTo>
                    <a:pt x="13" y="416"/>
                    <a:pt x="8" y="415"/>
                    <a:pt x="8" y="412"/>
                  </a:cubicBezTo>
                  <a:cubicBezTo>
                    <a:pt x="8" y="408"/>
                    <a:pt x="2" y="413"/>
                    <a:pt x="4" y="415"/>
                  </a:cubicBezTo>
                  <a:cubicBezTo>
                    <a:pt x="6" y="418"/>
                    <a:pt x="3" y="419"/>
                    <a:pt x="3" y="421"/>
                  </a:cubicBezTo>
                  <a:cubicBezTo>
                    <a:pt x="3" y="424"/>
                    <a:pt x="8" y="423"/>
                    <a:pt x="10" y="421"/>
                  </a:cubicBezTo>
                  <a:cubicBezTo>
                    <a:pt x="12" y="418"/>
                    <a:pt x="15" y="419"/>
                    <a:pt x="16" y="421"/>
                  </a:cubicBezTo>
                  <a:cubicBezTo>
                    <a:pt x="17" y="424"/>
                    <a:pt x="13" y="422"/>
                    <a:pt x="13" y="426"/>
                  </a:cubicBezTo>
                  <a:cubicBezTo>
                    <a:pt x="13" y="429"/>
                    <a:pt x="10" y="426"/>
                    <a:pt x="8" y="429"/>
                  </a:cubicBezTo>
                  <a:cubicBezTo>
                    <a:pt x="6" y="432"/>
                    <a:pt x="17" y="437"/>
                    <a:pt x="20" y="438"/>
                  </a:cubicBezTo>
                  <a:cubicBezTo>
                    <a:pt x="24" y="439"/>
                    <a:pt x="27" y="442"/>
                    <a:pt x="34" y="441"/>
                  </a:cubicBezTo>
                  <a:cubicBezTo>
                    <a:pt x="41" y="440"/>
                    <a:pt x="54" y="429"/>
                    <a:pt x="56" y="426"/>
                  </a:cubicBezTo>
                  <a:cubicBezTo>
                    <a:pt x="57" y="424"/>
                    <a:pt x="61" y="427"/>
                    <a:pt x="64" y="425"/>
                  </a:cubicBezTo>
                  <a:cubicBezTo>
                    <a:pt x="66" y="423"/>
                    <a:pt x="65" y="418"/>
                    <a:pt x="67" y="417"/>
                  </a:cubicBezTo>
                  <a:cubicBezTo>
                    <a:pt x="69" y="416"/>
                    <a:pt x="70" y="422"/>
                    <a:pt x="71" y="423"/>
                  </a:cubicBezTo>
                  <a:cubicBezTo>
                    <a:pt x="73" y="424"/>
                    <a:pt x="74" y="425"/>
                    <a:pt x="74" y="428"/>
                  </a:cubicBezTo>
                  <a:cubicBezTo>
                    <a:pt x="76" y="428"/>
                    <a:pt x="77" y="428"/>
                    <a:pt x="78" y="428"/>
                  </a:cubicBezTo>
                  <a:cubicBezTo>
                    <a:pt x="80" y="430"/>
                    <a:pt x="81" y="423"/>
                    <a:pt x="81" y="421"/>
                  </a:cubicBezTo>
                  <a:cubicBezTo>
                    <a:pt x="81" y="419"/>
                    <a:pt x="83" y="415"/>
                    <a:pt x="82" y="412"/>
                  </a:cubicBezTo>
                  <a:cubicBezTo>
                    <a:pt x="82" y="410"/>
                    <a:pt x="89" y="412"/>
                    <a:pt x="90" y="410"/>
                  </a:cubicBezTo>
                  <a:cubicBezTo>
                    <a:pt x="91" y="408"/>
                    <a:pt x="92" y="401"/>
                    <a:pt x="89" y="400"/>
                  </a:cubicBezTo>
                  <a:cubicBezTo>
                    <a:pt x="87" y="399"/>
                    <a:pt x="87" y="394"/>
                    <a:pt x="89" y="394"/>
                  </a:cubicBezTo>
                  <a:cubicBezTo>
                    <a:pt x="91" y="394"/>
                    <a:pt x="94" y="393"/>
                    <a:pt x="93" y="389"/>
                  </a:cubicBezTo>
                  <a:cubicBezTo>
                    <a:pt x="93" y="385"/>
                    <a:pt x="86" y="385"/>
                    <a:pt x="86" y="381"/>
                  </a:cubicBezTo>
                  <a:cubicBezTo>
                    <a:pt x="85" y="377"/>
                    <a:pt x="89" y="376"/>
                    <a:pt x="86" y="371"/>
                  </a:cubicBezTo>
                  <a:cubicBezTo>
                    <a:pt x="83" y="366"/>
                    <a:pt x="87" y="363"/>
                    <a:pt x="86" y="360"/>
                  </a:cubicBezTo>
                  <a:cubicBezTo>
                    <a:pt x="85" y="357"/>
                    <a:pt x="84" y="354"/>
                    <a:pt x="87" y="349"/>
                  </a:cubicBezTo>
                  <a:cubicBezTo>
                    <a:pt x="91" y="344"/>
                    <a:pt x="97" y="342"/>
                    <a:pt x="99" y="342"/>
                  </a:cubicBezTo>
                  <a:cubicBezTo>
                    <a:pt x="101" y="343"/>
                    <a:pt x="105" y="345"/>
                    <a:pt x="107" y="342"/>
                  </a:cubicBezTo>
                  <a:cubicBezTo>
                    <a:pt x="108" y="338"/>
                    <a:pt x="108"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4" y="302"/>
                    <a:pt x="122" y="299"/>
                    <a:pt x="123" y="298"/>
                  </a:cubicBezTo>
                  <a:cubicBezTo>
                    <a:pt x="125" y="296"/>
                    <a:pt x="127" y="291"/>
                    <a:pt x="129" y="290"/>
                  </a:cubicBezTo>
                  <a:cubicBezTo>
                    <a:pt x="132" y="288"/>
                    <a:pt x="134" y="286"/>
                    <a:pt x="132" y="284"/>
                  </a:cubicBezTo>
                  <a:cubicBezTo>
                    <a:pt x="130" y="282"/>
                    <a:pt x="135" y="280"/>
                    <a:pt x="135" y="276"/>
                  </a:cubicBezTo>
                  <a:cubicBezTo>
                    <a:pt x="135" y="273"/>
                    <a:pt x="141" y="270"/>
                    <a:pt x="144" y="270"/>
                  </a:cubicBezTo>
                  <a:cubicBezTo>
                    <a:pt x="148" y="270"/>
                    <a:pt x="153" y="270"/>
                    <a:pt x="153" y="267"/>
                  </a:cubicBezTo>
                  <a:cubicBezTo>
                    <a:pt x="153" y="264"/>
                    <a:pt x="151" y="257"/>
                    <a:pt x="156" y="259"/>
                  </a:cubicBezTo>
                  <a:cubicBezTo>
                    <a:pt x="161" y="261"/>
                    <a:pt x="165" y="259"/>
                    <a:pt x="168" y="261"/>
                  </a:cubicBezTo>
                  <a:cubicBezTo>
                    <a:pt x="171" y="264"/>
                    <a:pt x="176" y="264"/>
                    <a:pt x="176" y="259"/>
                  </a:cubicBezTo>
                  <a:cubicBezTo>
                    <a:pt x="176" y="255"/>
                    <a:pt x="178" y="249"/>
                    <a:pt x="183" y="251"/>
                  </a:cubicBezTo>
                  <a:cubicBezTo>
                    <a:pt x="183" y="251"/>
                    <a:pt x="183" y="252"/>
                    <a:pt x="184" y="252"/>
                  </a:cubicBezTo>
                  <a:cubicBezTo>
                    <a:pt x="185" y="248"/>
                    <a:pt x="188" y="246"/>
                    <a:pt x="191" y="247"/>
                  </a:cubicBezTo>
                  <a:cubicBezTo>
                    <a:pt x="196" y="247"/>
                    <a:pt x="199" y="254"/>
                    <a:pt x="204" y="255"/>
                  </a:cubicBezTo>
                  <a:cubicBezTo>
                    <a:pt x="210" y="256"/>
                    <a:pt x="215" y="258"/>
                    <a:pt x="217" y="256"/>
                  </a:cubicBezTo>
                  <a:cubicBezTo>
                    <a:pt x="219" y="253"/>
                    <a:pt x="222" y="257"/>
                    <a:pt x="226" y="256"/>
                  </a:cubicBezTo>
                  <a:cubicBezTo>
                    <a:pt x="229" y="255"/>
                    <a:pt x="229" y="262"/>
                    <a:pt x="232" y="258"/>
                  </a:cubicBezTo>
                  <a:cubicBezTo>
                    <a:pt x="236" y="254"/>
                    <a:pt x="232" y="251"/>
                    <a:pt x="237" y="252"/>
                  </a:cubicBezTo>
                  <a:cubicBezTo>
                    <a:pt x="243" y="252"/>
                    <a:pt x="240" y="246"/>
                    <a:pt x="240" y="242"/>
                  </a:cubicBezTo>
                  <a:cubicBezTo>
                    <a:pt x="240" y="239"/>
                    <a:pt x="247" y="238"/>
                    <a:pt x="247" y="235"/>
                  </a:cubicBezTo>
                  <a:cubicBezTo>
                    <a:pt x="247" y="232"/>
                    <a:pt x="257" y="235"/>
                    <a:pt x="258" y="233"/>
                  </a:cubicBezTo>
                  <a:cubicBezTo>
                    <a:pt x="260" y="231"/>
                    <a:pt x="266" y="229"/>
                    <a:pt x="268" y="233"/>
                  </a:cubicBezTo>
                  <a:cubicBezTo>
                    <a:pt x="270" y="236"/>
                    <a:pt x="279" y="237"/>
                    <a:pt x="280" y="240"/>
                  </a:cubicBezTo>
                  <a:cubicBezTo>
                    <a:pt x="280" y="242"/>
                    <a:pt x="280" y="244"/>
                    <a:pt x="280" y="246"/>
                  </a:cubicBezTo>
                  <a:cubicBezTo>
                    <a:pt x="282" y="245"/>
                    <a:pt x="283" y="244"/>
                    <a:pt x="285" y="244"/>
                  </a:cubicBezTo>
                  <a:cubicBezTo>
                    <a:pt x="289" y="244"/>
                    <a:pt x="292" y="239"/>
                    <a:pt x="295" y="240"/>
                  </a:cubicBezTo>
                  <a:cubicBezTo>
                    <a:pt x="298" y="240"/>
                    <a:pt x="300" y="240"/>
                    <a:pt x="301" y="236"/>
                  </a:cubicBezTo>
                  <a:cubicBezTo>
                    <a:pt x="298" y="234"/>
                    <a:pt x="293" y="234"/>
                    <a:pt x="292" y="236"/>
                  </a:cubicBezTo>
                  <a:close/>
                  <a:moveTo>
                    <a:pt x="84" y="31"/>
                  </a:moveTo>
                  <a:cubicBezTo>
                    <a:pt x="89" y="32"/>
                    <a:pt x="79" y="37"/>
                    <a:pt x="77" y="42"/>
                  </a:cubicBezTo>
                  <a:cubicBezTo>
                    <a:pt x="75" y="47"/>
                    <a:pt x="85" y="51"/>
                    <a:pt x="89" y="54"/>
                  </a:cubicBezTo>
                  <a:cubicBezTo>
                    <a:pt x="93" y="57"/>
                    <a:pt x="102" y="57"/>
                    <a:pt x="105" y="55"/>
                  </a:cubicBezTo>
                  <a:cubicBezTo>
                    <a:pt x="109" y="53"/>
                    <a:pt x="108" y="46"/>
                    <a:pt x="112" y="47"/>
                  </a:cubicBezTo>
                  <a:cubicBezTo>
                    <a:pt x="116" y="47"/>
                    <a:pt x="114" y="43"/>
                    <a:pt x="118" y="42"/>
                  </a:cubicBezTo>
                  <a:cubicBezTo>
                    <a:pt x="121" y="41"/>
                    <a:pt x="122" y="45"/>
                    <a:pt x="119" y="48"/>
                  </a:cubicBezTo>
                  <a:cubicBezTo>
                    <a:pt x="116" y="52"/>
                    <a:pt x="124" y="51"/>
                    <a:pt x="129" y="47"/>
                  </a:cubicBezTo>
                  <a:cubicBezTo>
                    <a:pt x="133" y="43"/>
                    <a:pt x="134" y="47"/>
                    <a:pt x="133" y="51"/>
                  </a:cubicBezTo>
                  <a:cubicBezTo>
                    <a:pt x="132" y="55"/>
                    <a:pt x="123" y="53"/>
                    <a:pt x="119" y="57"/>
                  </a:cubicBezTo>
                  <a:cubicBezTo>
                    <a:pt x="116" y="61"/>
                    <a:pt x="106" y="58"/>
                    <a:pt x="101" y="63"/>
                  </a:cubicBezTo>
                  <a:cubicBezTo>
                    <a:pt x="96" y="67"/>
                    <a:pt x="105" y="68"/>
                    <a:pt x="112" y="66"/>
                  </a:cubicBezTo>
                  <a:cubicBezTo>
                    <a:pt x="118" y="65"/>
                    <a:pt x="130" y="65"/>
                    <a:pt x="135" y="65"/>
                  </a:cubicBezTo>
                  <a:cubicBezTo>
                    <a:pt x="140" y="66"/>
                    <a:pt x="132" y="68"/>
                    <a:pt x="124" y="68"/>
                  </a:cubicBezTo>
                  <a:cubicBezTo>
                    <a:pt x="117" y="68"/>
                    <a:pt x="114" y="70"/>
                    <a:pt x="114" y="72"/>
                  </a:cubicBezTo>
                  <a:cubicBezTo>
                    <a:pt x="115" y="74"/>
                    <a:pt x="103" y="70"/>
                    <a:pt x="103" y="74"/>
                  </a:cubicBezTo>
                  <a:cubicBezTo>
                    <a:pt x="102" y="78"/>
                    <a:pt x="113" y="80"/>
                    <a:pt x="115" y="83"/>
                  </a:cubicBezTo>
                  <a:cubicBezTo>
                    <a:pt x="116" y="85"/>
                    <a:pt x="123" y="83"/>
                    <a:pt x="126" y="84"/>
                  </a:cubicBezTo>
                  <a:cubicBezTo>
                    <a:pt x="129" y="85"/>
                    <a:pt x="121" y="87"/>
                    <a:pt x="120" y="88"/>
                  </a:cubicBezTo>
                  <a:cubicBezTo>
                    <a:pt x="119" y="89"/>
                    <a:pt x="128" y="91"/>
                    <a:pt x="130" y="93"/>
                  </a:cubicBezTo>
                  <a:cubicBezTo>
                    <a:pt x="131" y="96"/>
                    <a:pt x="138" y="94"/>
                    <a:pt x="138" y="91"/>
                  </a:cubicBezTo>
                  <a:cubicBezTo>
                    <a:pt x="137" y="87"/>
                    <a:pt x="143" y="74"/>
                    <a:pt x="151" y="72"/>
                  </a:cubicBezTo>
                  <a:cubicBezTo>
                    <a:pt x="159" y="69"/>
                    <a:pt x="154" y="67"/>
                    <a:pt x="155" y="63"/>
                  </a:cubicBezTo>
                  <a:cubicBezTo>
                    <a:pt x="156" y="59"/>
                    <a:pt x="163" y="62"/>
                    <a:pt x="161" y="59"/>
                  </a:cubicBezTo>
                  <a:cubicBezTo>
                    <a:pt x="159" y="55"/>
                    <a:pt x="160" y="54"/>
                    <a:pt x="165" y="49"/>
                  </a:cubicBezTo>
                  <a:cubicBezTo>
                    <a:pt x="170" y="45"/>
                    <a:pt x="173" y="48"/>
                    <a:pt x="179" y="46"/>
                  </a:cubicBezTo>
                  <a:cubicBezTo>
                    <a:pt x="185" y="43"/>
                    <a:pt x="188" y="48"/>
                    <a:pt x="181" y="48"/>
                  </a:cubicBezTo>
                  <a:cubicBezTo>
                    <a:pt x="176" y="48"/>
                    <a:pt x="178" y="54"/>
                    <a:pt x="183" y="56"/>
                  </a:cubicBezTo>
                  <a:cubicBezTo>
                    <a:pt x="188" y="58"/>
                    <a:pt x="184" y="59"/>
                    <a:pt x="187" y="60"/>
                  </a:cubicBezTo>
                  <a:cubicBezTo>
                    <a:pt x="191" y="61"/>
                    <a:pt x="190" y="66"/>
                    <a:pt x="185" y="70"/>
                  </a:cubicBezTo>
                  <a:cubicBezTo>
                    <a:pt x="180" y="75"/>
                    <a:pt x="186" y="76"/>
                    <a:pt x="196" y="72"/>
                  </a:cubicBezTo>
                  <a:cubicBezTo>
                    <a:pt x="206" y="69"/>
                    <a:pt x="200" y="75"/>
                    <a:pt x="203" y="78"/>
                  </a:cubicBezTo>
                  <a:cubicBezTo>
                    <a:pt x="206" y="81"/>
                    <a:pt x="213" y="76"/>
                    <a:pt x="217" y="71"/>
                  </a:cubicBezTo>
                  <a:cubicBezTo>
                    <a:pt x="222" y="67"/>
                    <a:pt x="228" y="68"/>
                    <a:pt x="228" y="65"/>
                  </a:cubicBezTo>
                  <a:cubicBezTo>
                    <a:pt x="227" y="63"/>
                    <a:pt x="223" y="62"/>
                    <a:pt x="219" y="63"/>
                  </a:cubicBezTo>
                  <a:cubicBezTo>
                    <a:pt x="216" y="65"/>
                    <a:pt x="207" y="64"/>
                    <a:pt x="210" y="61"/>
                  </a:cubicBezTo>
                  <a:cubicBezTo>
                    <a:pt x="213" y="59"/>
                    <a:pt x="212" y="56"/>
                    <a:pt x="208" y="57"/>
                  </a:cubicBezTo>
                  <a:cubicBezTo>
                    <a:pt x="203" y="57"/>
                    <a:pt x="195" y="55"/>
                    <a:pt x="199" y="54"/>
                  </a:cubicBezTo>
                  <a:cubicBezTo>
                    <a:pt x="202" y="52"/>
                    <a:pt x="196" y="48"/>
                    <a:pt x="192" y="48"/>
                  </a:cubicBezTo>
                  <a:cubicBezTo>
                    <a:pt x="188" y="48"/>
                    <a:pt x="190" y="44"/>
                    <a:pt x="190" y="42"/>
                  </a:cubicBezTo>
                  <a:cubicBezTo>
                    <a:pt x="190" y="39"/>
                    <a:pt x="179" y="38"/>
                    <a:pt x="182" y="37"/>
                  </a:cubicBezTo>
                  <a:cubicBezTo>
                    <a:pt x="184" y="36"/>
                    <a:pt x="177" y="34"/>
                    <a:pt x="176" y="36"/>
                  </a:cubicBezTo>
                  <a:cubicBezTo>
                    <a:pt x="174" y="37"/>
                    <a:pt x="171" y="37"/>
                    <a:pt x="171" y="34"/>
                  </a:cubicBezTo>
                  <a:cubicBezTo>
                    <a:pt x="171" y="31"/>
                    <a:pt x="163" y="32"/>
                    <a:pt x="160" y="32"/>
                  </a:cubicBezTo>
                  <a:cubicBezTo>
                    <a:pt x="157" y="32"/>
                    <a:pt x="158" y="26"/>
                    <a:pt x="155" y="24"/>
                  </a:cubicBezTo>
                  <a:cubicBezTo>
                    <a:pt x="152" y="22"/>
                    <a:pt x="148" y="28"/>
                    <a:pt x="146" y="28"/>
                  </a:cubicBezTo>
                  <a:cubicBezTo>
                    <a:pt x="143" y="27"/>
                    <a:pt x="148" y="23"/>
                    <a:pt x="149" y="20"/>
                  </a:cubicBezTo>
                  <a:cubicBezTo>
                    <a:pt x="150" y="17"/>
                    <a:pt x="138" y="13"/>
                    <a:pt x="137" y="16"/>
                  </a:cubicBezTo>
                  <a:cubicBezTo>
                    <a:pt x="135" y="19"/>
                    <a:pt x="133" y="12"/>
                    <a:pt x="131" y="11"/>
                  </a:cubicBezTo>
                  <a:cubicBezTo>
                    <a:pt x="128" y="10"/>
                    <a:pt x="130" y="16"/>
                    <a:pt x="128" y="16"/>
                  </a:cubicBezTo>
                  <a:cubicBezTo>
                    <a:pt x="125" y="17"/>
                    <a:pt x="122" y="19"/>
                    <a:pt x="126" y="21"/>
                  </a:cubicBezTo>
                  <a:cubicBezTo>
                    <a:pt x="130" y="24"/>
                    <a:pt x="134" y="36"/>
                    <a:pt x="133" y="38"/>
                  </a:cubicBezTo>
                  <a:cubicBezTo>
                    <a:pt x="133" y="40"/>
                    <a:pt x="121" y="29"/>
                    <a:pt x="120" y="24"/>
                  </a:cubicBezTo>
                  <a:cubicBezTo>
                    <a:pt x="120" y="19"/>
                    <a:pt x="114" y="15"/>
                    <a:pt x="112" y="19"/>
                  </a:cubicBezTo>
                  <a:cubicBezTo>
                    <a:pt x="111" y="22"/>
                    <a:pt x="107" y="24"/>
                    <a:pt x="108" y="27"/>
                  </a:cubicBezTo>
                  <a:cubicBezTo>
                    <a:pt x="109" y="31"/>
                    <a:pt x="105" y="32"/>
                    <a:pt x="105" y="29"/>
                  </a:cubicBezTo>
                  <a:cubicBezTo>
                    <a:pt x="105" y="26"/>
                    <a:pt x="98" y="23"/>
                    <a:pt x="96" y="23"/>
                  </a:cubicBezTo>
                  <a:cubicBezTo>
                    <a:pt x="94" y="22"/>
                    <a:pt x="102" y="21"/>
                    <a:pt x="106" y="19"/>
                  </a:cubicBezTo>
                  <a:cubicBezTo>
                    <a:pt x="110" y="18"/>
                    <a:pt x="102" y="15"/>
                    <a:pt x="99" y="17"/>
                  </a:cubicBezTo>
                  <a:cubicBezTo>
                    <a:pt x="96" y="19"/>
                    <a:pt x="91" y="16"/>
                    <a:pt x="89" y="19"/>
                  </a:cubicBezTo>
                  <a:cubicBezTo>
                    <a:pt x="87" y="21"/>
                    <a:pt x="85" y="19"/>
                    <a:pt x="81" y="18"/>
                  </a:cubicBezTo>
                  <a:cubicBezTo>
                    <a:pt x="77" y="17"/>
                    <a:pt x="74" y="23"/>
                    <a:pt x="72" y="22"/>
                  </a:cubicBezTo>
                  <a:cubicBezTo>
                    <a:pt x="69" y="21"/>
                    <a:pt x="67" y="26"/>
                    <a:pt x="72" y="32"/>
                  </a:cubicBezTo>
                  <a:cubicBezTo>
                    <a:pt x="76" y="38"/>
                    <a:pt x="79" y="30"/>
                    <a:pt x="84" y="31"/>
                  </a:cubicBezTo>
                  <a:close/>
                  <a:moveTo>
                    <a:pt x="73" y="51"/>
                  </a:moveTo>
                  <a:cubicBezTo>
                    <a:pt x="76" y="52"/>
                    <a:pt x="79" y="56"/>
                    <a:pt x="81" y="56"/>
                  </a:cubicBezTo>
                  <a:cubicBezTo>
                    <a:pt x="83" y="56"/>
                    <a:pt x="77" y="50"/>
                    <a:pt x="74" y="47"/>
                  </a:cubicBezTo>
                  <a:cubicBezTo>
                    <a:pt x="70" y="43"/>
                    <a:pt x="71" y="40"/>
                    <a:pt x="66" y="41"/>
                  </a:cubicBezTo>
                  <a:cubicBezTo>
                    <a:pt x="61" y="42"/>
                    <a:pt x="70" y="50"/>
                    <a:pt x="73" y="51"/>
                  </a:cubicBezTo>
                  <a:close/>
                  <a:moveTo>
                    <a:pt x="155" y="12"/>
                  </a:moveTo>
                  <a:cubicBezTo>
                    <a:pt x="158" y="14"/>
                    <a:pt x="152" y="14"/>
                    <a:pt x="154" y="16"/>
                  </a:cubicBezTo>
                  <a:cubicBezTo>
                    <a:pt x="162" y="23"/>
                    <a:pt x="192" y="15"/>
                    <a:pt x="196" y="17"/>
                  </a:cubicBezTo>
                  <a:cubicBezTo>
                    <a:pt x="201" y="19"/>
                    <a:pt x="171" y="22"/>
                    <a:pt x="172" y="25"/>
                  </a:cubicBezTo>
                  <a:cubicBezTo>
                    <a:pt x="173" y="28"/>
                    <a:pt x="198" y="30"/>
                    <a:pt x="200" y="28"/>
                  </a:cubicBezTo>
                  <a:cubicBezTo>
                    <a:pt x="201" y="26"/>
                    <a:pt x="206" y="32"/>
                    <a:pt x="214" y="33"/>
                  </a:cubicBezTo>
                  <a:cubicBezTo>
                    <a:pt x="222" y="33"/>
                    <a:pt x="221" y="30"/>
                    <a:pt x="227" y="30"/>
                  </a:cubicBezTo>
                  <a:cubicBezTo>
                    <a:pt x="233" y="29"/>
                    <a:pt x="241" y="27"/>
                    <a:pt x="242" y="24"/>
                  </a:cubicBezTo>
                  <a:cubicBezTo>
                    <a:pt x="242" y="20"/>
                    <a:pt x="259" y="17"/>
                    <a:pt x="258" y="11"/>
                  </a:cubicBezTo>
                  <a:cubicBezTo>
                    <a:pt x="256" y="6"/>
                    <a:pt x="239" y="10"/>
                    <a:pt x="235" y="7"/>
                  </a:cubicBezTo>
                  <a:cubicBezTo>
                    <a:pt x="230" y="5"/>
                    <a:pt x="219" y="2"/>
                    <a:pt x="217" y="6"/>
                  </a:cubicBezTo>
                  <a:cubicBezTo>
                    <a:pt x="216" y="9"/>
                    <a:pt x="213" y="10"/>
                    <a:pt x="211" y="9"/>
                  </a:cubicBezTo>
                  <a:cubicBezTo>
                    <a:pt x="209" y="7"/>
                    <a:pt x="212" y="0"/>
                    <a:pt x="204" y="2"/>
                  </a:cubicBezTo>
                  <a:cubicBezTo>
                    <a:pt x="197" y="4"/>
                    <a:pt x="204" y="11"/>
                    <a:pt x="202" y="12"/>
                  </a:cubicBezTo>
                  <a:cubicBezTo>
                    <a:pt x="201" y="13"/>
                    <a:pt x="193" y="11"/>
                    <a:pt x="193" y="7"/>
                  </a:cubicBezTo>
                  <a:cubicBezTo>
                    <a:pt x="192" y="4"/>
                    <a:pt x="184" y="11"/>
                    <a:pt x="183" y="7"/>
                  </a:cubicBezTo>
                  <a:cubicBezTo>
                    <a:pt x="182" y="3"/>
                    <a:pt x="173" y="0"/>
                    <a:pt x="171" y="0"/>
                  </a:cubicBezTo>
                  <a:cubicBezTo>
                    <a:pt x="169" y="1"/>
                    <a:pt x="173" y="3"/>
                    <a:pt x="171" y="5"/>
                  </a:cubicBezTo>
                  <a:cubicBezTo>
                    <a:pt x="170" y="7"/>
                    <a:pt x="165" y="3"/>
                    <a:pt x="163" y="3"/>
                  </a:cubicBezTo>
                  <a:cubicBezTo>
                    <a:pt x="161" y="3"/>
                    <a:pt x="164" y="7"/>
                    <a:pt x="163" y="9"/>
                  </a:cubicBezTo>
                  <a:cubicBezTo>
                    <a:pt x="162" y="11"/>
                    <a:pt x="158" y="3"/>
                    <a:pt x="154" y="3"/>
                  </a:cubicBezTo>
                  <a:cubicBezTo>
                    <a:pt x="151" y="3"/>
                    <a:pt x="152" y="7"/>
                    <a:pt x="149" y="7"/>
                  </a:cubicBezTo>
                  <a:cubicBezTo>
                    <a:pt x="147" y="7"/>
                    <a:pt x="153" y="10"/>
                    <a:pt x="155"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7" name="Freeform 141"/>
            <p:cNvSpPr>
              <a:spLocks/>
            </p:cNvSpPr>
            <p:nvPr userDrawn="1"/>
          </p:nvSpPr>
          <p:spPr bwMode="auto">
            <a:xfrm>
              <a:off x="2275715" y="2588953"/>
              <a:ext cx="83898" cy="29177"/>
            </a:xfrm>
            <a:custGeom>
              <a:avLst/>
              <a:gdLst>
                <a:gd name="T0" fmla="*/ 18 w 39"/>
                <a:gd name="T1" fmla="*/ 2 h 13"/>
                <a:gd name="T2" fmla="*/ 4 w 39"/>
                <a:gd name="T3" fmla="*/ 6 h 13"/>
                <a:gd name="T4" fmla="*/ 25 w 39"/>
                <a:gd name="T5" fmla="*/ 10 h 13"/>
                <a:gd name="T6" fmla="*/ 39 w 39"/>
                <a:gd name="T7" fmla="*/ 8 h 13"/>
                <a:gd name="T8" fmla="*/ 18 w 39"/>
                <a:gd name="T9" fmla="*/ 2 h 13"/>
              </a:gdLst>
              <a:ahLst/>
              <a:cxnLst>
                <a:cxn ang="0">
                  <a:pos x="T0" y="T1"/>
                </a:cxn>
                <a:cxn ang="0">
                  <a:pos x="T2" y="T3"/>
                </a:cxn>
                <a:cxn ang="0">
                  <a:pos x="T4" y="T5"/>
                </a:cxn>
                <a:cxn ang="0">
                  <a:pos x="T6" y="T7"/>
                </a:cxn>
                <a:cxn ang="0">
                  <a:pos x="T8" y="T9"/>
                </a:cxn>
              </a:cxnLst>
              <a:rect l="0" t="0" r="r" b="b"/>
              <a:pathLst>
                <a:path w="39" h="13">
                  <a:moveTo>
                    <a:pt x="18" y="2"/>
                  </a:moveTo>
                  <a:cubicBezTo>
                    <a:pt x="16" y="3"/>
                    <a:pt x="0" y="2"/>
                    <a:pt x="4" y="6"/>
                  </a:cubicBezTo>
                  <a:cubicBezTo>
                    <a:pt x="6" y="9"/>
                    <a:pt x="19" y="7"/>
                    <a:pt x="25" y="10"/>
                  </a:cubicBezTo>
                  <a:cubicBezTo>
                    <a:pt x="31" y="13"/>
                    <a:pt x="39" y="11"/>
                    <a:pt x="39" y="8"/>
                  </a:cubicBezTo>
                  <a:cubicBezTo>
                    <a:pt x="39" y="6"/>
                    <a:pt x="20" y="0"/>
                    <a:pt x="18"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8" name="Freeform 142"/>
            <p:cNvSpPr>
              <a:spLocks noEditPoints="1"/>
            </p:cNvSpPr>
            <p:nvPr userDrawn="1"/>
          </p:nvSpPr>
          <p:spPr bwMode="auto">
            <a:xfrm>
              <a:off x="797434" y="3225385"/>
              <a:ext cx="426201" cy="432191"/>
            </a:xfrm>
            <a:custGeom>
              <a:avLst/>
              <a:gdLst>
                <a:gd name="T0" fmla="*/ 176 w 199"/>
                <a:gd name="T1" fmla="*/ 23 h 186"/>
                <a:gd name="T2" fmla="*/ 143 w 199"/>
                <a:gd name="T3" fmla="*/ 9 h 186"/>
                <a:gd name="T4" fmla="*/ 139 w 199"/>
                <a:gd name="T5" fmla="*/ 30 h 186"/>
                <a:gd name="T6" fmla="*/ 125 w 199"/>
                <a:gd name="T7" fmla="*/ 40 h 186"/>
                <a:gd name="T8" fmla="*/ 123 w 199"/>
                <a:gd name="T9" fmla="*/ 55 h 186"/>
                <a:gd name="T10" fmla="*/ 135 w 199"/>
                <a:gd name="T11" fmla="*/ 51 h 186"/>
                <a:gd name="T12" fmla="*/ 138 w 199"/>
                <a:gd name="T13" fmla="*/ 42 h 186"/>
                <a:gd name="T14" fmla="*/ 163 w 199"/>
                <a:gd name="T15" fmla="*/ 43 h 186"/>
                <a:gd name="T16" fmla="*/ 186 w 199"/>
                <a:gd name="T17" fmla="*/ 31 h 186"/>
                <a:gd name="T18" fmla="*/ 188 w 199"/>
                <a:gd name="T19" fmla="*/ 20 h 186"/>
                <a:gd name="T20" fmla="*/ 123 w 199"/>
                <a:gd name="T21" fmla="*/ 78 h 186"/>
                <a:gd name="T22" fmla="*/ 110 w 199"/>
                <a:gd name="T23" fmla="*/ 103 h 186"/>
                <a:gd name="T24" fmla="*/ 91 w 199"/>
                <a:gd name="T25" fmla="*/ 108 h 186"/>
                <a:gd name="T26" fmla="*/ 75 w 199"/>
                <a:gd name="T27" fmla="*/ 127 h 186"/>
                <a:gd name="T28" fmla="*/ 54 w 199"/>
                <a:gd name="T29" fmla="*/ 131 h 186"/>
                <a:gd name="T30" fmla="*/ 19 w 199"/>
                <a:gd name="T31" fmla="*/ 144 h 186"/>
                <a:gd name="T32" fmla="*/ 32 w 199"/>
                <a:gd name="T33" fmla="*/ 148 h 186"/>
                <a:gd name="T34" fmla="*/ 66 w 199"/>
                <a:gd name="T35" fmla="*/ 151 h 186"/>
                <a:gd name="T36" fmla="*/ 84 w 199"/>
                <a:gd name="T37" fmla="*/ 143 h 186"/>
                <a:gd name="T38" fmla="*/ 102 w 199"/>
                <a:gd name="T39" fmla="*/ 140 h 186"/>
                <a:gd name="T40" fmla="*/ 118 w 199"/>
                <a:gd name="T41" fmla="*/ 134 h 186"/>
                <a:gd name="T42" fmla="*/ 132 w 199"/>
                <a:gd name="T43" fmla="*/ 117 h 186"/>
                <a:gd name="T44" fmla="*/ 145 w 199"/>
                <a:gd name="T45" fmla="*/ 89 h 186"/>
                <a:gd name="T46" fmla="*/ 125 w 199"/>
                <a:gd name="T47" fmla="*/ 64 h 186"/>
                <a:gd name="T48" fmla="*/ 38 w 199"/>
                <a:gd name="T49" fmla="*/ 150 h 186"/>
                <a:gd name="T50" fmla="*/ 43 w 199"/>
                <a:gd name="T51" fmla="*/ 162 h 186"/>
                <a:gd name="T52" fmla="*/ 61 w 199"/>
                <a:gd name="T53" fmla="*/ 148 h 186"/>
                <a:gd name="T54" fmla="*/ 25 w 199"/>
                <a:gd name="T55" fmla="*/ 160 h 186"/>
                <a:gd name="T56" fmla="*/ 6 w 199"/>
                <a:gd name="T57" fmla="*/ 156 h 186"/>
                <a:gd name="T58" fmla="*/ 8 w 199"/>
                <a:gd name="T59" fmla="*/ 161 h 186"/>
                <a:gd name="T60" fmla="*/ 14 w 199"/>
                <a:gd name="T61" fmla="*/ 185 h 186"/>
                <a:gd name="T62" fmla="*/ 25 w 199"/>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 h="186">
                  <a:moveTo>
                    <a:pt x="188" y="20"/>
                  </a:moveTo>
                  <a:cubicBezTo>
                    <a:pt x="186" y="17"/>
                    <a:pt x="182" y="22"/>
                    <a:pt x="176" y="23"/>
                  </a:cubicBezTo>
                  <a:cubicBezTo>
                    <a:pt x="171" y="24"/>
                    <a:pt x="155" y="11"/>
                    <a:pt x="151" y="6"/>
                  </a:cubicBezTo>
                  <a:cubicBezTo>
                    <a:pt x="147" y="0"/>
                    <a:pt x="140" y="5"/>
                    <a:pt x="143" y="9"/>
                  </a:cubicBezTo>
                  <a:cubicBezTo>
                    <a:pt x="147" y="13"/>
                    <a:pt x="143" y="14"/>
                    <a:pt x="143" y="20"/>
                  </a:cubicBezTo>
                  <a:cubicBezTo>
                    <a:pt x="143" y="26"/>
                    <a:pt x="139" y="26"/>
                    <a:pt x="139" y="30"/>
                  </a:cubicBezTo>
                  <a:cubicBezTo>
                    <a:pt x="140" y="33"/>
                    <a:pt x="134" y="33"/>
                    <a:pt x="130" y="33"/>
                  </a:cubicBezTo>
                  <a:cubicBezTo>
                    <a:pt x="125" y="34"/>
                    <a:pt x="130" y="38"/>
                    <a:pt x="125" y="40"/>
                  </a:cubicBezTo>
                  <a:cubicBezTo>
                    <a:pt x="120" y="42"/>
                    <a:pt x="121" y="45"/>
                    <a:pt x="123" y="46"/>
                  </a:cubicBezTo>
                  <a:cubicBezTo>
                    <a:pt x="125" y="47"/>
                    <a:pt x="124" y="52"/>
                    <a:pt x="123" y="55"/>
                  </a:cubicBezTo>
                  <a:cubicBezTo>
                    <a:pt x="122" y="57"/>
                    <a:pt x="126" y="55"/>
                    <a:pt x="129" y="52"/>
                  </a:cubicBezTo>
                  <a:cubicBezTo>
                    <a:pt x="132" y="49"/>
                    <a:pt x="135" y="54"/>
                    <a:pt x="135" y="51"/>
                  </a:cubicBezTo>
                  <a:cubicBezTo>
                    <a:pt x="136" y="48"/>
                    <a:pt x="128" y="46"/>
                    <a:pt x="128" y="43"/>
                  </a:cubicBezTo>
                  <a:cubicBezTo>
                    <a:pt x="129" y="40"/>
                    <a:pt x="134" y="44"/>
                    <a:pt x="138" y="42"/>
                  </a:cubicBezTo>
                  <a:cubicBezTo>
                    <a:pt x="142" y="40"/>
                    <a:pt x="150" y="42"/>
                    <a:pt x="155" y="46"/>
                  </a:cubicBezTo>
                  <a:cubicBezTo>
                    <a:pt x="161" y="50"/>
                    <a:pt x="162" y="48"/>
                    <a:pt x="163" y="43"/>
                  </a:cubicBezTo>
                  <a:cubicBezTo>
                    <a:pt x="164" y="38"/>
                    <a:pt x="172" y="36"/>
                    <a:pt x="180" y="36"/>
                  </a:cubicBezTo>
                  <a:cubicBezTo>
                    <a:pt x="188" y="36"/>
                    <a:pt x="189" y="32"/>
                    <a:pt x="186" y="31"/>
                  </a:cubicBezTo>
                  <a:cubicBezTo>
                    <a:pt x="184" y="29"/>
                    <a:pt x="199" y="20"/>
                    <a:pt x="199" y="17"/>
                  </a:cubicBezTo>
                  <a:cubicBezTo>
                    <a:pt x="199" y="15"/>
                    <a:pt x="191" y="23"/>
                    <a:pt x="188" y="20"/>
                  </a:cubicBezTo>
                  <a:close/>
                  <a:moveTo>
                    <a:pt x="125" y="64"/>
                  </a:moveTo>
                  <a:cubicBezTo>
                    <a:pt x="121" y="66"/>
                    <a:pt x="119" y="76"/>
                    <a:pt x="123" y="78"/>
                  </a:cubicBezTo>
                  <a:cubicBezTo>
                    <a:pt x="126" y="81"/>
                    <a:pt x="116" y="87"/>
                    <a:pt x="117" y="93"/>
                  </a:cubicBezTo>
                  <a:cubicBezTo>
                    <a:pt x="117" y="99"/>
                    <a:pt x="111" y="99"/>
                    <a:pt x="110" y="103"/>
                  </a:cubicBezTo>
                  <a:cubicBezTo>
                    <a:pt x="109" y="108"/>
                    <a:pt x="105" y="107"/>
                    <a:pt x="99" y="111"/>
                  </a:cubicBezTo>
                  <a:cubicBezTo>
                    <a:pt x="93" y="115"/>
                    <a:pt x="90" y="110"/>
                    <a:pt x="91" y="108"/>
                  </a:cubicBezTo>
                  <a:cubicBezTo>
                    <a:pt x="93" y="105"/>
                    <a:pt x="82" y="109"/>
                    <a:pt x="83" y="116"/>
                  </a:cubicBezTo>
                  <a:cubicBezTo>
                    <a:pt x="83" y="123"/>
                    <a:pt x="73" y="124"/>
                    <a:pt x="75" y="127"/>
                  </a:cubicBezTo>
                  <a:cubicBezTo>
                    <a:pt x="78" y="130"/>
                    <a:pt x="68" y="132"/>
                    <a:pt x="68" y="129"/>
                  </a:cubicBezTo>
                  <a:cubicBezTo>
                    <a:pt x="69" y="126"/>
                    <a:pt x="62" y="128"/>
                    <a:pt x="54" y="131"/>
                  </a:cubicBezTo>
                  <a:cubicBezTo>
                    <a:pt x="46" y="134"/>
                    <a:pt x="41" y="128"/>
                    <a:pt x="37" y="132"/>
                  </a:cubicBezTo>
                  <a:cubicBezTo>
                    <a:pt x="32" y="136"/>
                    <a:pt x="25" y="143"/>
                    <a:pt x="19" y="144"/>
                  </a:cubicBezTo>
                  <a:cubicBezTo>
                    <a:pt x="13" y="145"/>
                    <a:pt x="16" y="152"/>
                    <a:pt x="19" y="151"/>
                  </a:cubicBezTo>
                  <a:cubicBezTo>
                    <a:pt x="23" y="149"/>
                    <a:pt x="30" y="151"/>
                    <a:pt x="32" y="148"/>
                  </a:cubicBezTo>
                  <a:cubicBezTo>
                    <a:pt x="34" y="145"/>
                    <a:pt x="51" y="141"/>
                    <a:pt x="61" y="141"/>
                  </a:cubicBezTo>
                  <a:cubicBezTo>
                    <a:pt x="71" y="141"/>
                    <a:pt x="65" y="146"/>
                    <a:pt x="66" y="151"/>
                  </a:cubicBezTo>
                  <a:cubicBezTo>
                    <a:pt x="66" y="156"/>
                    <a:pt x="75" y="155"/>
                    <a:pt x="80" y="150"/>
                  </a:cubicBezTo>
                  <a:cubicBezTo>
                    <a:pt x="84" y="145"/>
                    <a:pt x="88" y="146"/>
                    <a:pt x="84" y="143"/>
                  </a:cubicBezTo>
                  <a:cubicBezTo>
                    <a:pt x="80" y="140"/>
                    <a:pt x="84" y="137"/>
                    <a:pt x="87" y="141"/>
                  </a:cubicBezTo>
                  <a:cubicBezTo>
                    <a:pt x="90" y="145"/>
                    <a:pt x="99" y="145"/>
                    <a:pt x="102" y="140"/>
                  </a:cubicBezTo>
                  <a:cubicBezTo>
                    <a:pt x="105" y="135"/>
                    <a:pt x="106" y="141"/>
                    <a:pt x="111" y="141"/>
                  </a:cubicBezTo>
                  <a:cubicBezTo>
                    <a:pt x="115" y="140"/>
                    <a:pt x="117" y="131"/>
                    <a:pt x="118" y="134"/>
                  </a:cubicBezTo>
                  <a:cubicBezTo>
                    <a:pt x="118" y="138"/>
                    <a:pt x="124" y="137"/>
                    <a:pt x="129" y="133"/>
                  </a:cubicBezTo>
                  <a:cubicBezTo>
                    <a:pt x="133" y="129"/>
                    <a:pt x="129" y="121"/>
                    <a:pt x="132" y="117"/>
                  </a:cubicBezTo>
                  <a:cubicBezTo>
                    <a:pt x="134" y="114"/>
                    <a:pt x="137" y="106"/>
                    <a:pt x="134" y="101"/>
                  </a:cubicBezTo>
                  <a:cubicBezTo>
                    <a:pt x="132" y="96"/>
                    <a:pt x="141" y="93"/>
                    <a:pt x="145" y="89"/>
                  </a:cubicBezTo>
                  <a:cubicBezTo>
                    <a:pt x="150" y="85"/>
                    <a:pt x="140" y="66"/>
                    <a:pt x="140" y="60"/>
                  </a:cubicBezTo>
                  <a:cubicBezTo>
                    <a:pt x="139" y="55"/>
                    <a:pt x="128" y="62"/>
                    <a:pt x="125" y="64"/>
                  </a:cubicBezTo>
                  <a:close/>
                  <a:moveTo>
                    <a:pt x="49" y="147"/>
                  </a:moveTo>
                  <a:cubicBezTo>
                    <a:pt x="48" y="151"/>
                    <a:pt x="43" y="149"/>
                    <a:pt x="38" y="150"/>
                  </a:cubicBezTo>
                  <a:cubicBezTo>
                    <a:pt x="32" y="151"/>
                    <a:pt x="32" y="163"/>
                    <a:pt x="36" y="164"/>
                  </a:cubicBezTo>
                  <a:cubicBezTo>
                    <a:pt x="39" y="165"/>
                    <a:pt x="42" y="165"/>
                    <a:pt x="43" y="162"/>
                  </a:cubicBezTo>
                  <a:cubicBezTo>
                    <a:pt x="44" y="158"/>
                    <a:pt x="49" y="156"/>
                    <a:pt x="53" y="158"/>
                  </a:cubicBezTo>
                  <a:cubicBezTo>
                    <a:pt x="56" y="160"/>
                    <a:pt x="61" y="153"/>
                    <a:pt x="61" y="148"/>
                  </a:cubicBezTo>
                  <a:cubicBezTo>
                    <a:pt x="61" y="144"/>
                    <a:pt x="50" y="144"/>
                    <a:pt x="49" y="147"/>
                  </a:cubicBezTo>
                  <a:close/>
                  <a:moveTo>
                    <a:pt x="25" y="160"/>
                  </a:moveTo>
                  <a:cubicBezTo>
                    <a:pt x="25" y="156"/>
                    <a:pt x="18" y="157"/>
                    <a:pt x="17" y="154"/>
                  </a:cubicBezTo>
                  <a:cubicBezTo>
                    <a:pt x="17" y="151"/>
                    <a:pt x="12" y="153"/>
                    <a:pt x="6" y="156"/>
                  </a:cubicBezTo>
                  <a:cubicBezTo>
                    <a:pt x="1" y="160"/>
                    <a:pt x="0" y="161"/>
                    <a:pt x="2" y="164"/>
                  </a:cubicBezTo>
                  <a:cubicBezTo>
                    <a:pt x="4" y="168"/>
                    <a:pt x="7" y="164"/>
                    <a:pt x="8" y="161"/>
                  </a:cubicBezTo>
                  <a:cubicBezTo>
                    <a:pt x="10" y="157"/>
                    <a:pt x="13" y="166"/>
                    <a:pt x="10" y="172"/>
                  </a:cubicBezTo>
                  <a:cubicBezTo>
                    <a:pt x="7" y="178"/>
                    <a:pt x="10" y="186"/>
                    <a:pt x="14" y="185"/>
                  </a:cubicBezTo>
                  <a:cubicBezTo>
                    <a:pt x="18" y="184"/>
                    <a:pt x="22"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9" name="Freeform 143"/>
            <p:cNvSpPr>
              <a:spLocks noEditPoints="1"/>
            </p:cNvSpPr>
            <p:nvPr userDrawn="1"/>
          </p:nvSpPr>
          <p:spPr bwMode="auto">
            <a:xfrm>
              <a:off x="-570101" y="2962788"/>
              <a:ext cx="1500094" cy="1046740"/>
            </a:xfrm>
            <a:custGeom>
              <a:avLst/>
              <a:gdLst>
                <a:gd name="T0" fmla="*/ 666 w 700"/>
                <a:gd name="T1" fmla="*/ 84 h 449"/>
                <a:gd name="T2" fmla="*/ 632 w 700"/>
                <a:gd name="T3" fmla="*/ 60 h 449"/>
                <a:gd name="T4" fmla="*/ 603 w 700"/>
                <a:gd name="T5" fmla="*/ 25 h 449"/>
                <a:gd name="T6" fmla="*/ 563 w 700"/>
                <a:gd name="T7" fmla="*/ 1 h 449"/>
                <a:gd name="T8" fmla="*/ 535 w 700"/>
                <a:gd name="T9" fmla="*/ 20 h 449"/>
                <a:gd name="T10" fmla="*/ 512 w 700"/>
                <a:gd name="T11" fmla="*/ 52 h 449"/>
                <a:gd name="T12" fmla="*/ 478 w 700"/>
                <a:gd name="T13" fmla="*/ 70 h 449"/>
                <a:gd name="T14" fmla="*/ 499 w 700"/>
                <a:gd name="T15" fmla="*/ 83 h 449"/>
                <a:gd name="T16" fmla="*/ 498 w 700"/>
                <a:gd name="T17" fmla="*/ 100 h 449"/>
                <a:gd name="T18" fmla="*/ 437 w 700"/>
                <a:gd name="T19" fmla="*/ 121 h 449"/>
                <a:gd name="T20" fmla="*/ 394 w 700"/>
                <a:gd name="T21" fmla="*/ 155 h 449"/>
                <a:gd name="T22" fmla="*/ 326 w 700"/>
                <a:gd name="T23" fmla="*/ 159 h 449"/>
                <a:gd name="T24" fmla="*/ 249 w 700"/>
                <a:gd name="T25" fmla="*/ 150 h 449"/>
                <a:gd name="T26" fmla="*/ 217 w 700"/>
                <a:gd name="T27" fmla="*/ 120 h 449"/>
                <a:gd name="T28" fmla="*/ 188 w 700"/>
                <a:gd name="T29" fmla="*/ 86 h 449"/>
                <a:gd name="T30" fmla="*/ 159 w 700"/>
                <a:gd name="T31" fmla="*/ 62 h 449"/>
                <a:gd name="T32" fmla="*/ 143 w 700"/>
                <a:gd name="T33" fmla="*/ 73 h 449"/>
                <a:gd name="T34" fmla="*/ 115 w 700"/>
                <a:gd name="T35" fmla="*/ 92 h 449"/>
                <a:gd name="T36" fmla="*/ 91 w 700"/>
                <a:gd name="T37" fmla="*/ 116 h 449"/>
                <a:gd name="T38" fmla="*/ 81 w 700"/>
                <a:gd name="T39" fmla="*/ 144 h 449"/>
                <a:gd name="T40" fmla="*/ 55 w 700"/>
                <a:gd name="T41" fmla="*/ 168 h 449"/>
                <a:gd name="T42" fmla="*/ 21 w 700"/>
                <a:gd name="T43" fmla="*/ 178 h 449"/>
                <a:gd name="T44" fmla="*/ 0 w 700"/>
                <a:gd name="T45" fmla="*/ 192 h 449"/>
                <a:gd name="T46" fmla="*/ 16 w 700"/>
                <a:gd name="T47" fmla="*/ 223 h 449"/>
                <a:gd name="T48" fmla="*/ 41 w 700"/>
                <a:gd name="T49" fmla="*/ 244 h 449"/>
                <a:gd name="T50" fmla="*/ 62 w 700"/>
                <a:gd name="T51" fmla="*/ 237 h 449"/>
                <a:gd name="T52" fmla="*/ 58 w 700"/>
                <a:gd name="T53" fmla="*/ 265 h 449"/>
                <a:gd name="T54" fmla="*/ 59 w 700"/>
                <a:gd name="T55" fmla="*/ 291 h 449"/>
                <a:gd name="T56" fmla="*/ 80 w 700"/>
                <a:gd name="T57" fmla="*/ 309 h 449"/>
                <a:gd name="T58" fmla="*/ 143 w 700"/>
                <a:gd name="T59" fmla="*/ 333 h 449"/>
                <a:gd name="T60" fmla="*/ 168 w 700"/>
                <a:gd name="T61" fmla="*/ 338 h 449"/>
                <a:gd name="T62" fmla="*/ 190 w 700"/>
                <a:gd name="T63" fmla="*/ 333 h 449"/>
                <a:gd name="T64" fmla="*/ 217 w 700"/>
                <a:gd name="T65" fmla="*/ 326 h 449"/>
                <a:gd name="T66" fmla="*/ 252 w 700"/>
                <a:gd name="T67" fmla="*/ 326 h 449"/>
                <a:gd name="T68" fmla="*/ 271 w 700"/>
                <a:gd name="T69" fmla="*/ 338 h 449"/>
                <a:gd name="T70" fmla="*/ 265 w 700"/>
                <a:gd name="T71" fmla="*/ 379 h 449"/>
                <a:gd name="T72" fmla="*/ 284 w 700"/>
                <a:gd name="T73" fmla="*/ 402 h 449"/>
                <a:gd name="T74" fmla="*/ 308 w 700"/>
                <a:gd name="T75" fmla="*/ 412 h 449"/>
                <a:gd name="T76" fmla="*/ 327 w 700"/>
                <a:gd name="T77" fmla="*/ 395 h 449"/>
                <a:gd name="T78" fmla="*/ 364 w 700"/>
                <a:gd name="T79" fmla="*/ 393 h 449"/>
                <a:gd name="T80" fmla="*/ 388 w 700"/>
                <a:gd name="T81" fmla="*/ 407 h 449"/>
                <a:gd name="T82" fmla="*/ 407 w 700"/>
                <a:gd name="T83" fmla="*/ 422 h 449"/>
                <a:gd name="T84" fmla="*/ 461 w 700"/>
                <a:gd name="T85" fmla="*/ 396 h 449"/>
                <a:gd name="T86" fmla="*/ 501 w 700"/>
                <a:gd name="T87" fmla="*/ 376 h 449"/>
                <a:gd name="T88" fmla="*/ 522 w 700"/>
                <a:gd name="T89" fmla="*/ 353 h 449"/>
                <a:gd name="T90" fmla="*/ 541 w 700"/>
                <a:gd name="T91" fmla="*/ 330 h 449"/>
                <a:gd name="T92" fmla="*/ 546 w 700"/>
                <a:gd name="T93" fmla="*/ 310 h 449"/>
                <a:gd name="T94" fmla="*/ 540 w 700"/>
                <a:gd name="T95" fmla="*/ 294 h 449"/>
                <a:gd name="T96" fmla="*/ 537 w 700"/>
                <a:gd name="T97" fmla="*/ 278 h 449"/>
                <a:gd name="T98" fmla="*/ 522 w 700"/>
                <a:gd name="T99" fmla="*/ 242 h 449"/>
                <a:gd name="T100" fmla="*/ 555 w 700"/>
                <a:gd name="T101" fmla="*/ 225 h 449"/>
                <a:gd name="T102" fmla="*/ 514 w 700"/>
                <a:gd name="T103" fmla="*/ 214 h 449"/>
                <a:gd name="T104" fmla="*/ 530 w 700"/>
                <a:gd name="T105" fmla="*/ 184 h 449"/>
                <a:gd name="T106" fmla="*/ 548 w 700"/>
                <a:gd name="T107" fmla="*/ 200 h 449"/>
                <a:gd name="T108" fmla="*/ 600 w 700"/>
                <a:gd name="T109" fmla="*/ 172 h 449"/>
                <a:gd name="T110" fmla="*/ 627 w 700"/>
                <a:gd name="T111" fmla="*/ 161 h 449"/>
                <a:gd name="T112" fmla="*/ 655 w 700"/>
                <a:gd name="T113" fmla="*/ 151 h 449"/>
                <a:gd name="T114" fmla="*/ 658 w 700"/>
                <a:gd name="T115" fmla="*/ 122 h 449"/>
                <a:gd name="T116" fmla="*/ 691 w 700"/>
                <a:gd name="T117" fmla="*/ 103 h 449"/>
                <a:gd name="T118" fmla="*/ 534 w 700"/>
                <a:gd name="T119" fmla="*/ 401 h 449"/>
                <a:gd name="T120" fmla="*/ 393 w 700"/>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0" h="449">
                  <a:moveTo>
                    <a:pt x="697" y="80"/>
                  </a:moveTo>
                  <a:cubicBezTo>
                    <a:pt x="697" y="74"/>
                    <a:pt x="690" y="76"/>
                    <a:pt x="687" y="78"/>
                  </a:cubicBezTo>
                  <a:cubicBezTo>
                    <a:pt x="685" y="79"/>
                    <a:pt x="678" y="78"/>
                    <a:pt x="676" y="81"/>
                  </a:cubicBezTo>
                  <a:cubicBezTo>
                    <a:pt x="674" y="85"/>
                    <a:pt x="670" y="83"/>
                    <a:pt x="666" y="84"/>
                  </a:cubicBezTo>
                  <a:cubicBezTo>
                    <a:pt x="661" y="84"/>
                    <a:pt x="654" y="82"/>
                    <a:pt x="654" y="80"/>
                  </a:cubicBezTo>
                  <a:cubicBezTo>
                    <a:pt x="655" y="77"/>
                    <a:pt x="651" y="74"/>
                    <a:pt x="652" y="70"/>
                  </a:cubicBezTo>
                  <a:cubicBezTo>
                    <a:pt x="652" y="67"/>
                    <a:pt x="647" y="68"/>
                    <a:pt x="643" y="65"/>
                  </a:cubicBezTo>
                  <a:cubicBezTo>
                    <a:pt x="640" y="62"/>
                    <a:pt x="633" y="60"/>
                    <a:pt x="632" y="60"/>
                  </a:cubicBezTo>
                  <a:cubicBezTo>
                    <a:pt x="630" y="61"/>
                    <a:pt x="626" y="57"/>
                    <a:pt x="620" y="57"/>
                  </a:cubicBezTo>
                  <a:cubicBezTo>
                    <a:pt x="615" y="56"/>
                    <a:pt x="615" y="53"/>
                    <a:pt x="616" y="50"/>
                  </a:cubicBezTo>
                  <a:cubicBezTo>
                    <a:pt x="617" y="48"/>
                    <a:pt x="611" y="41"/>
                    <a:pt x="610" y="37"/>
                  </a:cubicBezTo>
                  <a:cubicBezTo>
                    <a:pt x="609" y="34"/>
                    <a:pt x="605" y="33"/>
                    <a:pt x="603" y="25"/>
                  </a:cubicBezTo>
                  <a:cubicBezTo>
                    <a:pt x="601" y="16"/>
                    <a:pt x="597" y="19"/>
                    <a:pt x="598" y="15"/>
                  </a:cubicBezTo>
                  <a:cubicBezTo>
                    <a:pt x="599" y="11"/>
                    <a:pt x="592" y="9"/>
                    <a:pt x="590" y="7"/>
                  </a:cubicBezTo>
                  <a:cubicBezTo>
                    <a:pt x="588"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5" y="20"/>
                  </a:cubicBezTo>
                  <a:cubicBezTo>
                    <a:pt x="536" y="22"/>
                    <a:pt x="532" y="25"/>
                    <a:pt x="530" y="26"/>
                  </a:cubicBezTo>
                  <a:cubicBezTo>
                    <a:pt x="528" y="26"/>
                    <a:pt x="523" y="33"/>
                    <a:pt x="523" y="36"/>
                  </a:cubicBezTo>
                  <a:cubicBezTo>
                    <a:pt x="522" y="38"/>
                    <a:pt x="517" y="45"/>
                    <a:pt x="517" y="47"/>
                  </a:cubicBezTo>
                  <a:cubicBezTo>
                    <a:pt x="518" y="49"/>
                    <a:pt x="515" y="51"/>
                    <a:pt x="512" y="52"/>
                  </a:cubicBezTo>
                  <a:cubicBezTo>
                    <a:pt x="510" y="52"/>
                    <a:pt x="503" y="57"/>
                    <a:pt x="501" y="57"/>
                  </a:cubicBezTo>
                  <a:cubicBezTo>
                    <a:pt x="499" y="58"/>
                    <a:pt x="491" y="57"/>
                    <a:pt x="490" y="54"/>
                  </a:cubicBezTo>
                  <a:cubicBezTo>
                    <a:pt x="489" y="54"/>
                    <a:pt x="488"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4" y="82"/>
                    <a:pt x="497" y="87"/>
                    <a:pt x="499" y="83"/>
                  </a:cubicBezTo>
                  <a:cubicBezTo>
                    <a:pt x="500" y="80"/>
                    <a:pt x="506" y="77"/>
                    <a:pt x="510" y="82"/>
                  </a:cubicBezTo>
                  <a:cubicBezTo>
                    <a:pt x="514" y="86"/>
                    <a:pt x="526" y="93"/>
                    <a:pt x="525" y="96"/>
                  </a:cubicBezTo>
                  <a:cubicBezTo>
                    <a:pt x="524" y="100"/>
                    <a:pt x="518" y="99"/>
                    <a:pt x="513" y="98"/>
                  </a:cubicBezTo>
                  <a:cubicBezTo>
                    <a:pt x="509" y="96"/>
                    <a:pt x="503" y="100"/>
                    <a:pt x="498" y="100"/>
                  </a:cubicBezTo>
                  <a:cubicBezTo>
                    <a:pt x="494" y="100"/>
                    <a:pt x="488" y="102"/>
                    <a:pt x="484" y="106"/>
                  </a:cubicBezTo>
                  <a:cubicBezTo>
                    <a:pt x="479" y="110"/>
                    <a:pt x="480" y="114"/>
                    <a:pt x="473" y="115"/>
                  </a:cubicBezTo>
                  <a:cubicBezTo>
                    <a:pt x="467" y="116"/>
                    <a:pt x="464" y="115"/>
                    <a:pt x="456" y="120"/>
                  </a:cubicBezTo>
                  <a:cubicBezTo>
                    <a:pt x="448" y="125"/>
                    <a:pt x="440" y="123"/>
                    <a:pt x="437" y="121"/>
                  </a:cubicBezTo>
                  <a:cubicBezTo>
                    <a:pt x="434" y="120"/>
                    <a:pt x="429" y="119"/>
                    <a:pt x="426" y="124"/>
                  </a:cubicBezTo>
                  <a:cubicBezTo>
                    <a:pt x="423" y="129"/>
                    <a:pt x="430" y="131"/>
                    <a:pt x="429" y="137"/>
                  </a:cubicBezTo>
                  <a:cubicBezTo>
                    <a:pt x="428" y="142"/>
                    <a:pt x="421" y="141"/>
                    <a:pt x="415" y="147"/>
                  </a:cubicBezTo>
                  <a:cubicBezTo>
                    <a:pt x="409" y="153"/>
                    <a:pt x="399" y="156"/>
                    <a:pt x="394" y="155"/>
                  </a:cubicBezTo>
                  <a:cubicBezTo>
                    <a:pt x="388" y="155"/>
                    <a:pt x="377" y="152"/>
                    <a:pt x="367" y="156"/>
                  </a:cubicBezTo>
                  <a:cubicBezTo>
                    <a:pt x="358" y="160"/>
                    <a:pt x="351" y="167"/>
                    <a:pt x="347" y="166"/>
                  </a:cubicBezTo>
                  <a:cubicBezTo>
                    <a:pt x="343" y="165"/>
                    <a:pt x="343" y="161"/>
                    <a:pt x="338" y="162"/>
                  </a:cubicBezTo>
                  <a:cubicBezTo>
                    <a:pt x="333" y="162"/>
                    <a:pt x="330" y="161"/>
                    <a:pt x="326" y="159"/>
                  </a:cubicBezTo>
                  <a:cubicBezTo>
                    <a:pt x="322" y="157"/>
                    <a:pt x="319" y="160"/>
                    <a:pt x="313" y="156"/>
                  </a:cubicBezTo>
                  <a:cubicBezTo>
                    <a:pt x="307" y="152"/>
                    <a:pt x="297" y="153"/>
                    <a:pt x="292" y="152"/>
                  </a:cubicBezTo>
                  <a:cubicBezTo>
                    <a:pt x="288" y="151"/>
                    <a:pt x="270" y="152"/>
                    <a:pt x="264" y="151"/>
                  </a:cubicBezTo>
                  <a:cubicBezTo>
                    <a:pt x="258" y="151"/>
                    <a:pt x="250" y="153"/>
                    <a:pt x="249" y="150"/>
                  </a:cubicBezTo>
                  <a:cubicBezTo>
                    <a:pt x="249" y="147"/>
                    <a:pt x="244" y="145"/>
                    <a:pt x="243" y="139"/>
                  </a:cubicBezTo>
                  <a:cubicBezTo>
                    <a:pt x="241" y="132"/>
                    <a:pt x="237" y="130"/>
                    <a:pt x="234" y="130"/>
                  </a:cubicBezTo>
                  <a:cubicBezTo>
                    <a:pt x="230" y="129"/>
                    <a:pt x="229" y="125"/>
                    <a:pt x="226" y="125"/>
                  </a:cubicBezTo>
                  <a:cubicBezTo>
                    <a:pt x="225" y="125"/>
                    <a:pt x="223" y="120"/>
                    <a:pt x="217" y="120"/>
                  </a:cubicBezTo>
                  <a:cubicBezTo>
                    <a:pt x="212" y="120"/>
                    <a:pt x="194" y="118"/>
                    <a:pt x="191" y="114"/>
                  </a:cubicBezTo>
                  <a:cubicBezTo>
                    <a:pt x="189" y="110"/>
                    <a:pt x="194" y="109"/>
                    <a:pt x="194" y="105"/>
                  </a:cubicBezTo>
                  <a:cubicBezTo>
                    <a:pt x="194" y="101"/>
                    <a:pt x="197" y="96"/>
                    <a:pt x="195" y="94"/>
                  </a:cubicBezTo>
                  <a:cubicBezTo>
                    <a:pt x="192" y="93"/>
                    <a:pt x="189" y="89"/>
                    <a:pt x="188" y="86"/>
                  </a:cubicBezTo>
                  <a:cubicBezTo>
                    <a:pt x="188" y="83"/>
                    <a:pt x="182" y="79"/>
                    <a:pt x="178" y="79"/>
                  </a:cubicBezTo>
                  <a:cubicBezTo>
                    <a:pt x="174" y="78"/>
                    <a:pt x="171" y="76"/>
                    <a:pt x="168" y="73"/>
                  </a:cubicBezTo>
                  <a:cubicBezTo>
                    <a:pt x="164" y="70"/>
                    <a:pt x="161" y="71"/>
                    <a:pt x="159" y="63"/>
                  </a:cubicBezTo>
                  <a:cubicBezTo>
                    <a:pt x="159" y="63"/>
                    <a:pt x="159" y="62"/>
                    <a:pt x="159" y="62"/>
                  </a:cubicBezTo>
                  <a:cubicBezTo>
                    <a:pt x="158" y="62"/>
                    <a:pt x="156" y="61"/>
                    <a:pt x="155" y="61"/>
                  </a:cubicBezTo>
                  <a:cubicBezTo>
                    <a:pt x="154" y="61"/>
                    <a:pt x="153" y="61"/>
                    <a:pt x="152" y="60"/>
                  </a:cubicBezTo>
                  <a:cubicBezTo>
                    <a:pt x="151" y="63"/>
                    <a:pt x="148" y="64"/>
                    <a:pt x="148" y="67"/>
                  </a:cubicBezTo>
                  <a:cubicBezTo>
                    <a:pt x="148" y="69"/>
                    <a:pt x="146" y="73"/>
                    <a:pt x="143" y="73"/>
                  </a:cubicBezTo>
                  <a:cubicBezTo>
                    <a:pt x="139" y="73"/>
                    <a:pt x="135" y="75"/>
                    <a:pt x="135" y="81"/>
                  </a:cubicBezTo>
                  <a:cubicBezTo>
                    <a:pt x="135" y="86"/>
                    <a:pt x="138"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6" y="118"/>
                    <a:pt x="93" y="118"/>
                    <a:pt x="91" y="116"/>
                  </a:cubicBezTo>
                  <a:cubicBezTo>
                    <a:pt x="90" y="115"/>
                    <a:pt x="84" y="118"/>
                    <a:pt x="80" y="118"/>
                  </a:cubicBezTo>
                  <a:cubicBezTo>
                    <a:pt x="79" y="118"/>
                    <a:pt x="71" y="121"/>
                    <a:pt x="74" y="122"/>
                  </a:cubicBezTo>
                  <a:cubicBezTo>
                    <a:pt x="76" y="124"/>
                    <a:pt x="76" y="129"/>
                    <a:pt x="76" y="132"/>
                  </a:cubicBezTo>
                  <a:cubicBezTo>
                    <a:pt x="76" y="134"/>
                    <a:pt x="82" y="141"/>
                    <a:pt x="81" y="144"/>
                  </a:cubicBezTo>
                  <a:cubicBezTo>
                    <a:pt x="80" y="146"/>
                    <a:pt x="75" y="149"/>
                    <a:pt x="75" y="152"/>
                  </a:cubicBezTo>
                  <a:cubicBezTo>
                    <a:pt x="75" y="155"/>
                    <a:pt x="76" y="158"/>
                    <a:pt x="74" y="159"/>
                  </a:cubicBezTo>
                  <a:cubicBezTo>
                    <a:pt x="72" y="159"/>
                    <a:pt x="67" y="161"/>
                    <a:pt x="64" y="163"/>
                  </a:cubicBezTo>
                  <a:cubicBezTo>
                    <a:pt x="61" y="165"/>
                    <a:pt x="56" y="165"/>
                    <a:pt x="55" y="168"/>
                  </a:cubicBezTo>
                  <a:cubicBezTo>
                    <a:pt x="53" y="171"/>
                    <a:pt x="51" y="174"/>
                    <a:pt x="45" y="173"/>
                  </a:cubicBezTo>
                  <a:cubicBezTo>
                    <a:pt x="41" y="172"/>
                    <a:pt x="38" y="172"/>
                    <a:pt x="35" y="176"/>
                  </a:cubicBezTo>
                  <a:cubicBezTo>
                    <a:pt x="31" y="180"/>
                    <a:pt x="30" y="178"/>
                    <a:pt x="28" y="180"/>
                  </a:cubicBezTo>
                  <a:cubicBezTo>
                    <a:pt x="25" y="182"/>
                    <a:pt x="23" y="179"/>
                    <a:pt x="21" y="178"/>
                  </a:cubicBezTo>
                  <a:cubicBezTo>
                    <a:pt x="18" y="177"/>
                    <a:pt x="16" y="180"/>
                    <a:pt x="14" y="180"/>
                  </a:cubicBezTo>
                  <a:cubicBezTo>
                    <a:pt x="11" y="180"/>
                    <a:pt x="10" y="183"/>
                    <a:pt x="7" y="184"/>
                  </a:cubicBezTo>
                  <a:cubicBezTo>
                    <a:pt x="4" y="185"/>
                    <a:pt x="2" y="184"/>
                    <a:pt x="2" y="187"/>
                  </a:cubicBezTo>
                  <a:cubicBezTo>
                    <a:pt x="2" y="189"/>
                    <a:pt x="1" y="191"/>
                    <a:pt x="0" y="192"/>
                  </a:cubicBezTo>
                  <a:cubicBezTo>
                    <a:pt x="0" y="192"/>
                    <a:pt x="0" y="192"/>
                    <a:pt x="0" y="192"/>
                  </a:cubicBezTo>
                  <a:cubicBezTo>
                    <a:pt x="2" y="202"/>
                    <a:pt x="2" y="202"/>
                    <a:pt x="2" y="202"/>
                  </a:cubicBezTo>
                  <a:cubicBezTo>
                    <a:pt x="2" y="202"/>
                    <a:pt x="13" y="205"/>
                    <a:pt x="13" y="208"/>
                  </a:cubicBezTo>
                  <a:cubicBezTo>
                    <a:pt x="14" y="212"/>
                    <a:pt x="16" y="223"/>
                    <a:pt x="16" y="223"/>
                  </a:cubicBezTo>
                  <a:cubicBezTo>
                    <a:pt x="16" y="223"/>
                    <a:pt x="16" y="223"/>
                    <a:pt x="15" y="223"/>
                  </a:cubicBezTo>
                  <a:cubicBezTo>
                    <a:pt x="20" y="226"/>
                    <a:pt x="26" y="230"/>
                    <a:pt x="26" y="231"/>
                  </a:cubicBezTo>
                  <a:cubicBezTo>
                    <a:pt x="26" y="232"/>
                    <a:pt x="26" y="237"/>
                    <a:pt x="32" y="239"/>
                  </a:cubicBezTo>
                  <a:cubicBezTo>
                    <a:pt x="35" y="241"/>
                    <a:pt x="39" y="242"/>
                    <a:pt x="41" y="244"/>
                  </a:cubicBezTo>
                  <a:cubicBezTo>
                    <a:pt x="41" y="243"/>
                    <a:pt x="41" y="243"/>
                    <a:pt x="41" y="243"/>
                  </a:cubicBezTo>
                  <a:cubicBezTo>
                    <a:pt x="46" y="242"/>
                    <a:pt x="46" y="242"/>
                    <a:pt x="46" y="242"/>
                  </a:cubicBezTo>
                  <a:cubicBezTo>
                    <a:pt x="46" y="242"/>
                    <a:pt x="47" y="243"/>
                    <a:pt x="49" y="244"/>
                  </a:cubicBezTo>
                  <a:cubicBezTo>
                    <a:pt x="50" y="241"/>
                    <a:pt x="58" y="237"/>
                    <a:pt x="62" y="237"/>
                  </a:cubicBezTo>
                  <a:cubicBezTo>
                    <a:pt x="66" y="237"/>
                    <a:pt x="76" y="245"/>
                    <a:pt x="75" y="248"/>
                  </a:cubicBezTo>
                  <a:cubicBezTo>
                    <a:pt x="74" y="250"/>
                    <a:pt x="67" y="260"/>
                    <a:pt x="64" y="260"/>
                  </a:cubicBezTo>
                  <a:cubicBezTo>
                    <a:pt x="62" y="261"/>
                    <a:pt x="61" y="261"/>
                    <a:pt x="59" y="261"/>
                  </a:cubicBezTo>
                  <a:cubicBezTo>
                    <a:pt x="58" y="263"/>
                    <a:pt x="58" y="264"/>
                    <a:pt x="58" y="265"/>
                  </a:cubicBezTo>
                  <a:cubicBezTo>
                    <a:pt x="58" y="267"/>
                    <a:pt x="62" y="270"/>
                    <a:pt x="64" y="274"/>
                  </a:cubicBezTo>
                  <a:cubicBezTo>
                    <a:pt x="67" y="278"/>
                    <a:pt x="61" y="281"/>
                    <a:pt x="58" y="278"/>
                  </a:cubicBezTo>
                  <a:cubicBezTo>
                    <a:pt x="54" y="275"/>
                    <a:pt x="53" y="281"/>
                    <a:pt x="55" y="283"/>
                  </a:cubicBezTo>
                  <a:cubicBezTo>
                    <a:pt x="57" y="285"/>
                    <a:pt x="56" y="291"/>
                    <a:pt x="59" y="291"/>
                  </a:cubicBezTo>
                  <a:cubicBezTo>
                    <a:pt x="62" y="292"/>
                    <a:pt x="65" y="298"/>
                    <a:pt x="69" y="298"/>
                  </a:cubicBezTo>
                  <a:cubicBezTo>
                    <a:pt x="72" y="298"/>
                    <a:pt x="75" y="303"/>
                    <a:pt x="75" y="303"/>
                  </a:cubicBezTo>
                  <a:cubicBezTo>
                    <a:pt x="75" y="303"/>
                    <a:pt x="81" y="306"/>
                    <a:pt x="81" y="308"/>
                  </a:cubicBezTo>
                  <a:cubicBezTo>
                    <a:pt x="81" y="308"/>
                    <a:pt x="80" y="308"/>
                    <a:pt x="80" y="309"/>
                  </a:cubicBezTo>
                  <a:cubicBezTo>
                    <a:pt x="84" y="308"/>
                    <a:pt x="87" y="308"/>
                    <a:pt x="87" y="306"/>
                  </a:cubicBezTo>
                  <a:cubicBezTo>
                    <a:pt x="88" y="305"/>
                    <a:pt x="93" y="305"/>
                    <a:pt x="97" y="308"/>
                  </a:cubicBezTo>
                  <a:cubicBezTo>
                    <a:pt x="100" y="312"/>
                    <a:pt x="115" y="320"/>
                    <a:pt x="121" y="324"/>
                  </a:cubicBezTo>
                  <a:cubicBezTo>
                    <a:pt x="126" y="328"/>
                    <a:pt x="139" y="333"/>
                    <a:pt x="143" y="333"/>
                  </a:cubicBezTo>
                  <a:cubicBezTo>
                    <a:pt x="147" y="332"/>
                    <a:pt x="152" y="335"/>
                    <a:pt x="158" y="335"/>
                  </a:cubicBezTo>
                  <a:cubicBezTo>
                    <a:pt x="159" y="335"/>
                    <a:pt x="160" y="335"/>
                    <a:pt x="161" y="335"/>
                  </a:cubicBezTo>
                  <a:cubicBezTo>
                    <a:pt x="162" y="334"/>
                    <a:pt x="164" y="334"/>
                    <a:pt x="165" y="333"/>
                  </a:cubicBezTo>
                  <a:cubicBezTo>
                    <a:pt x="167" y="330"/>
                    <a:pt x="169" y="335"/>
                    <a:pt x="168" y="338"/>
                  </a:cubicBezTo>
                  <a:cubicBezTo>
                    <a:pt x="168" y="340"/>
                    <a:pt x="168" y="342"/>
                    <a:pt x="169" y="343"/>
                  </a:cubicBezTo>
                  <a:cubicBezTo>
                    <a:pt x="170" y="342"/>
                    <a:pt x="171" y="340"/>
                    <a:pt x="172" y="338"/>
                  </a:cubicBezTo>
                  <a:cubicBezTo>
                    <a:pt x="174" y="333"/>
                    <a:pt x="178" y="333"/>
                    <a:pt x="180" y="332"/>
                  </a:cubicBezTo>
                  <a:cubicBezTo>
                    <a:pt x="182" y="330"/>
                    <a:pt x="185" y="331"/>
                    <a:pt x="190" y="333"/>
                  </a:cubicBezTo>
                  <a:cubicBezTo>
                    <a:pt x="194" y="335"/>
                    <a:pt x="196" y="331"/>
                    <a:pt x="203" y="336"/>
                  </a:cubicBezTo>
                  <a:cubicBezTo>
                    <a:pt x="205" y="336"/>
                    <a:pt x="206" y="335"/>
                    <a:pt x="207" y="335"/>
                  </a:cubicBezTo>
                  <a:cubicBezTo>
                    <a:pt x="209" y="335"/>
                    <a:pt x="210" y="333"/>
                    <a:pt x="213" y="330"/>
                  </a:cubicBezTo>
                  <a:cubicBezTo>
                    <a:pt x="215" y="328"/>
                    <a:pt x="215" y="326"/>
                    <a:pt x="217" y="326"/>
                  </a:cubicBezTo>
                  <a:cubicBezTo>
                    <a:pt x="220" y="327"/>
                    <a:pt x="221" y="323"/>
                    <a:pt x="227" y="320"/>
                  </a:cubicBezTo>
                  <a:cubicBezTo>
                    <a:pt x="233" y="317"/>
                    <a:pt x="238" y="322"/>
                    <a:pt x="241" y="320"/>
                  </a:cubicBezTo>
                  <a:cubicBezTo>
                    <a:pt x="244" y="318"/>
                    <a:pt x="247" y="317"/>
                    <a:pt x="247" y="319"/>
                  </a:cubicBezTo>
                  <a:cubicBezTo>
                    <a:pt x="247" y="321"/>
                    <a:pt x="251" y="324"/>
                    <a:pt x="252" y="326"/>
                  </a:cubicBezTo>
                  <a:cubicBezTo>
                    <a:pt x="253" y="329"/>
                    <a:pt x="257" y="329"/>
                    <a:pt x="258" y="330"/>
                  </a:cubicBezTo>
                  <a:cubicBezTo>
                    <a:pt x="259" y="329"/>
                    <a:pt x="260" y="329"/>
                    <a:pt x="260" y="329"/>
                  </a:cubicBezTo>
                  <a:cubicBezTo>
                    <a:pt x="263" y="327"/>
                    <a:pt x="268" y="329"/>
                    <a:pt x="268" y="332"/>
                  </a:cubicBezTo>
                  <a:cubicBezTo>
                    <a:pt x="268" y="335"/>
                    <a:pt x="268" y="338"/>
                    <a:pt x="271" y="338"/>
                  </a:cubicBezTo>
                  <a:cubicBezTo>
                    <a:pt x="273" y="338"/>
                    <a:pt x="275" y="338"/>
                    <a:pt x="275" y="343"/>
                  </a:cubicBezTo>
                  <a:cubicBezTo>
                    <a:pt x="275" y="348"/>
                    <a:pt x="278" y="354"/>
                    <a:pt x="273" y="359"/>
                  </a:cubicBezTo>
                  <a:cubicBezTo>
                    <a:pt x="268" y="363"/>
                    <a:pt x="262" y="371"/>
                    <a:pt x="263" y="374"/>
                  </a:cubicBezTo>
                  <a:cubicBezTo>
                    <a:pt x="264" y="376"/>
                    <a:pt x="261" y="381"/>
                    <a:pt x="265" y="379"/>
                  </a:cubicBezTo>
                  <a:cubicBezTo>
                    <a:pt x="269" y="377"/>
                    <a:pt x="277" y="379"/>
                    <a:pt x="276" y="381"/>
                  </a:cubicBezTo>
                  <a:cubicBezTo>
                    <a:pt x="274" y="383"/>
                    <a:pt x="276" y="390"/>
                    <a:pt x="279" y="390"/>
                  </a:cubicBezTo>
                  <a:cubicBezTo>
                    <a:pt x="283" y="390"/>
                    <a:pt x="285" y="392"/>
                    <a:pt x="284" y="395"/>
                  </a:cubicBezTo>
                  <a:cubicBezTo>
                    <a:pt x="283" y="398"/>
                    <a:pt x="281" y="402"/>
                    <a:pt x="284" y="402"/>
                  </a:cubicBezTo>
                  <a:cubicBezTo>
                    <a:pt x="287" y="402"/>
                    <a:pt x="291" y="402"/>
                    <a:pt x="290" y="405"/>
                  </a:cubicBezTo>
                  <a:cubicBezTo>
                    <a:pt x="290" y="408"/>
                    <a:pt x="292" y="410"/>
                    <a:pt x="297" y="408"/>
                  </a:cubicBezTo>
                  <a:cubicBezTo>
                    <a:pt x="300" y="407"/>
                    <a:pt x="302" y="406"/>
                    <a:pt x="303" y="407"/>
                  </a:cubicBezTo>
                  <a:cubicBezTo>
                    <a:pt x="305" y="407"/>
                    <a:pt x="305" y="412"/>
                    <a:pt x="308" y="412"/>
                  </a:cubicBezTo>
                  <a:cubicBezTo>
                    <a:pt x="312" y="413"/>
                    <a:pt x="310" y="405"/>
                    <a:pt x="309" y="404"/>
                  </a:cubicBezTo>
                  <a:cubicBezTo>
                    <a:pt x="307" y="403"/>
                    <a:pt x="309" y="397"/>
                    <a:pt x="311" y="398"/>
                  </a:cubicBezTo>
                  <a:cubicBezTo>
                    <a:pt x="312" y="400"/>
                    <a:pt x="316" y="398"/>
                    <a:pt x="319" y="396"/>
                  </a:cubicBezTo>
                  <a:cubicBezTo>
                    <a:pt x="321" y="393"/>
                    <a:pt x="325" y="398"/>
                    <a:pt x="327" y="395"/>
                  </a:cubicBezTo>
                  <a:cubicBezTo>
                    <a:pt x="329" y="392"/>
                    <a:pt x="333" y="397"/>
                    <a:pt x="337" y="395"/>
                  </a:cubicBezTo>
                  <a:cubicBezTo>
                    <a:pt x="342" y="393"/>
                    <a:pt x="343" y="397"/>
                    <a:pt x="345" y="394"/>
                  </a:cubicBezTo>
                  <a:cubicBezTo>
                    <a:pt x="347" y="391"/>
                    <a:pt x="353" y="387"/>
                    <a:pt x="354" y="388"/>
                  </a:cubicBezTo>
                  <a:cubicBezTo>
                    <a:pt x="356" y="389"/>
                    <a:pt x="357" y="392"/>
                    <a:pt x="364" y="393"/>
                  </a:cubicBezTo>
                  <a:cubicBezTo>
                    <a:pt x="371" y="394"/>
                    <a:pt x="367" y="397"/>
                    <a:pt x="367" y="399"/>
                  </a:cubicBezTo>
                  <a:cubicBezTo>
                    <a:pt x="367" y="401"/>
                    <a:pt x="376" y="407"/>
                    <a:pt x="379" y="407"/>
                  </a:cubicBezTo>
                  <a:cubicBezTo>
                    <a:pt x="379" y="407"/>
                    <a:pt x="380" y="408"/>
                    <a:pt x="381" y="409"/>
                  </a:cubicBezTo>
                  <a:cubicBezTo>
                    <a:pt x="383" y="408"/>
                    <a:pt x="387" y="410"/>
                    <a:pt x="388" y="407"/>
                  </a:cubicBezTo>
                  <a:cubicBezTo>
                    <a:pt x="389" y="404"/>
                    <a:pt x="393" y="405"/>
                    <a:pt x="395" y="408"/>
                  </a:cubicBezTo>
                  <a:cubicBezTo>
                    <a:pt x="396" y="410"/>
                    <a:pt x="398" y="410"/>
                    <a:pt x="401" y="408"/>
                  </a:cubicBezTo>
                  <a:cubicBezTo>
                    <a:pt x="405" y="405"/>
                    <a:pt x="407" y="410"/>
                    <a:pt x="405" y="412"/>
                  </a:cubicBezTo>
                  <a:cubicBezTo>
                    <a:pt x="402" y="414"/>
                    <a:pt x="404" y="419"/>
                    <a:pt x="407" y="422"/>
                  </a:cubicBezTo>
                  <a:cubicBezTo>
                    <a:pt x="410" y="424"/>
                    <a:pt x="411" y="420"/>
                    <a:pt x="410" y="417"/>
                  </a:cubicBezTo>
                  <a:cubicBezTo>
                    <a:pt x="410" y="414"/>
                    <a:pt x="416" y="411"/>
                    <a:pt x="427" y="408"/>
                  </a:cubicBezTo>
                  <a:cubicBezTo>
                    <a:pt x="437" y="404"/>
                    <a:pt x="449" y="397"/>
                    <a:pt x="449" y="395"/>
                  </a:cubicBezTo>
                  <a:cubicBezTo>
                    <a:pt x="450" y="394"/>
                    <a:pt x="457" y="398"/>
                    <a:pt x="461" y="396"/>
                  </a:cubicBezTo>
                  <a:cubicBezTo>
                    <a:pt x="464" y="393"/>
                    <a:pt x="477" y="393"/>
                    <a:pt x="481" y="393"/>
                  </a:cubicBezTo>
                  <a:cubicBezTo>
                    <a:pt x="484" y="393"/>
                    <a:pt x="484" y="390"/>
                    <a:pt x="488" y="387"/>
                  </a:cubicBezTo>
                  <a:cubicBezTo>
                    <a:pt x="491" y="384"/>
                    <a:pt x="491" y="383"/>
                    <a:pt x="495" y="382"/>
                  </a:cubicBezTo>
                  <a:cubicBezTo>
                    <a:pt x="499" y="381"/>
                    <a:pt x="501" y="377"/>
                    <a:pt x="501" y="376"/>
                  </a:cubicBezTo>
                  <a:cubicBezTo>
                    <a:pt x="501" y="374"/>
                    <a:pt x="509" y="373"/>
                    <a:pt x="509" y="371"/>
                  </a:cubicBezTo>
                  <a:cubicBezTo>
                    <a:pt x="510" y="369"/>
                    <a:pt x="515" y="368"/>
                    <a:pt x="515" y="366"/>
                  </a:cubicBezTo>
                  <a:cubicBezTo>
                    <a:pt x="515" y="363"/>
                    <a:pt x="519" y="364"/>
                    <a:pt x="520" y="362"/>
                  </a:cubicBezTo>
                  <a:cubicBezTo>
                    <a:pt x="522" y="360"/>
                    <a:pt x="519" y="354"/>
                    <a:pt x="522" y="353"/>
                  </a:cubicBezTo>
                  <a:cubicBezTo>
                    <a:pt x="525" y="352"/>
                    <a:pt x="521" y="349"/>
                    <a:pt x="520" y="348"/>
                  </a:cubicBezTo>
                  <a:cubicBezTo>
                    <a:pt x="520" y="347"/>
                    <a:pt x="525" y="346"/>
                    <a:pt x="528" y="345"/>
                  </a:cubicBezTo>
                  <a:cubicBezTo>
                    <a:pt x="531" y="343"/>
                    <a:pt x="533" y="340"/>
                    <a:pt x="534" y="337"/>
                  </a:cubicBezTo>
                  <a:cubicBezTo>
                    <a:pt x="534" y="334"/>
                    <a:pt x="539" y="331"/>
                    <a:pt x="541" y="330"/>
                  </a:cubicBezTo>
                  <a:cubicBezTo>
                    <a:pt x="543" y="330"/>
                    <a:pt x="544" y="325"/>
                    <a:pt x="544" y="322"/>
                  </a:cubicBezTo>
                  <a:cubicBezTo>
                    <a:pt x="543" y="318"/>
                    <a:pt x="548" y="319"/>
                    <a:pt x="546" y="318"/>
                  </a:cubicBezTo>
                  <a:cubicBezTo>
                    <a:pt x="543" y="316"/>
                    <a:pt x="546" y="312"/>
                    <a:pt x="551" y="311"/>
                  </a:cubicBezTo>
                  <a:cubicBezTo>
                    <a:pt x="555" y="310"/>
                    <a:pt x="548" y="308"/>
                    <a:pt x="546" y="310"/>
                  </a:cubicBezTo>
                  <a:cubicBezTo>
                    <a:pt x="543" y="311"/>
                    <a:pt x="541" y="305"/>
                    <a:pt x="539" y="307"/>
                  </a:cubicBezTo>
                  <a:cubicBezTo>
                    <a:pt x="537" y="310"/>
                    <a:pt x="531" y="306"/>
                    <a:pt x="535" y="305"/>
                  </a:cubicBezTo>
                  <a:cubicBezTo>
                    <a:pt x="539" y="304"/>
                    <a:pt x="545" y="300"/>
                    <a:pt x="547" y="300"/>
                  </a:cubicBezTo>
                  <a:cubicBezTo>
                    <a:pt x="550" y="299"/>
                    <a:pt x="543" y="294"/>
                    <a:pt x="540" y="294"/>
                  </a:cubicBezTo>
                  <a:cubicBezTo>
                    <a:pt x="537" y="294"/>
                    <a:pt x="533" y="287"/>
                    <a:pt x="530" y="287"/>
                  </a:cubicBezTo>
                  <a:cubicBezTo>
                    <a:pt x="526" y="287"/>
                    <a:pt x="532" y="284"/>
                    <a:pt x="536" y="286"/>
                  </a:cubicBezTo>
                  <a:cubicBezTo>
                    <a:pt x="540" y="288"/>
                    <a:pt x="545" y="290"/>
                    <a:pt x="547" y="288"/>
                  </a:cubicBezTo>
                  <a:cubicBezTo>
                    <a:pt x="548" y="287"/>
                    <a:pt x="540" y="280"/>
                    <a:pt x="537" y="278"/>
                  </a:cubicBezTo>
                  <a:cubicBezTo>
                    <a:pt x="534" y="276"/>
                    <a:pt x="537" y="273"/>
                    <a:pt x="535" y="271"/>
                  </a:cubicBezTo>
                  <a:cubicBezTo>
                    <a:pt x="533" y="270"/>
                    <a:pt x="529" y="262"/>
                    <a:pt x="527" y="258"/>
                  </a:cubicBezTo>
                  <a:cubicBezTo>
                    <a:pt x="526" y="255"/>
                    <a:pt x="519" y="254"/>
                    <a:pt x="517" y="252"/>
                  </a:cubicBezTo>
                  <a:cubicBezTo>
                    <a:pt x="515" y="249"/>
                    <a:pt x="517" y="244"/>
                    <a:pt x="522" y="242"/>
                  </a:cubicBezTo>
                  <a:cubicBezTo>
                    <a:pt x="528" y="240"/>
                    <a:pt x="526" y="235"/>
                    <a:pt x="528" y="236"/>
                  </a:cubicBezTo>
                  <a:cubicBezTo>
                    <a:pt x="530" y="236"/>
                    <a:pt x="532" y="235"/>
                    <a:pt x="534" y="232"/>
                  </a:cubicBezTo>
                  <a:cubicBezTo>
                    <a:pt x="536" y="228"/>
                    <a:pt x="540" y="230"/>
                    <a:pt x="541" y="228"/>
                  </a:cubicBezTo>
                  <a:cubicBezTo>
                    <a:pt x="543" y="226"/>
                    <a:pt x="552" y="227"/>
                    <a:pt x="555" y="225"/>
                  </a:cubicBezTo>
                  <a:cubicBezTo>
                    <a:pt x="558" y="223"/>
                    <a:pt x="552" y="217"/>
                    <a:pt x="548" y="218"/>
                  </a:cubicBezTo>
                  <a:cubicBezTo>
                    <a:pt x="544" y="219"/>
                    <a:pt x="539"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6" y="196"/>
                    <a:pt x="513" y="201"/>
                    <a:pt x="516" y="193"/>
                  </a:cubicBezTo>
                  <a:cubicBezTo>
                    <a:pt x="519" y="185"/>
                    <a:pt x="523" y="191"/>
                    <a:pt x="530" y="184"/>
                  </a:cubicBezTo>
                  <a:cubicBezTo>
                    <a:pt x="536" y="177"/>
                    <a:pt x="544" y="173"/>
                    <a:pt x="550" y="177"/>
                  </a:cubicBezTo>
                  <a:cubicBezTo>
                    <a:pt x="555" y="181"/>
                    <a:pt x="543" y="188"/>
                    <a:pt x="542" y="192"/>
                  </a:cubicBezTo>
                  <a:cubicBezTo>
                    <a:pt x="540" y="196"/>
                    <a:pt x="543" y="197"/>
                    <a:pt x="540" y="200"/>
                  </a:cubicBezTo>
                  <a:cubicBezTo>
                    <a:pt x="536" y="203"/>
                    <a:pt x="541" y="204"/>
                    <a:pt x="548" y="200"/>
                  </a:cubicBezTo>
                  <a:cubicBezTo>
                    <a:pt x="555" y="196"/>
                    <a:pt x="563" y="191"/>
                    <a:pt x="570" y="189"/>
                  </a:cubicBezTo>
                  <a:cubicBezTo>
                    <a:pt x="571" y="188"/>
                    <a:pt x="573" y="188"/>
                    <a:pt x="575" y="188"/>
                  </a:cubicBezTo>
                  <a:cubicBezTo>
                    <a:pt x="576" y="186"/>
                    <a:pt x="577" y="184"/>
                    <a:pt x="578" y="183"/>
                  </a:cubicBezTo>
                  <a:cubicBezTo>
                    <a:pt x="583" y="181"/>
                    <a:pt x="598" y="175"/>
                    <a:pt x="600" y="172"/>
                  </a:cubicBezTo>
                  <a:cubicBezTo>
                    <a:pt x="602" y="169"/>
                    <a:pt x="605" y="165"/>
                    <a:pt x="608" y="165"/>
                  </a:cubicBezTo>
                  <a:cubicBezTo>
                    <a:pt x="611" y="165"/>
                    <a:pt x="611" y="167"/>
                    <a:pt x="615" y="167"/>
                  </a:cubicBezTo>
                  <a:cubicBezTo>
                    <a:pt x="620" y="167"/>
                    <a:pt x="625" y="169"/>
                    <a:pt x="623" y="165"/>
                  </a:cubicBezTo>
                  <a:cubicBezTo>
                    <a:pt x="620" y="162"/>
                    <a:pt x="622" y="162"/>
                    <a:pt x="627" y="161"/>
                  </a:cubicBezTo>
                  <a:cubicBezTo>
                    <a:pt x="633" y="160"/>
                    <a:pt x="632" y="155"/>
                    <a:pt x="636" y="155"/>
                  </a:cubicBezTo>
                  <a:cubicBezTo>
                    <a:pt x="639" y="155"/>
                    <a:pt x="639" y="147"/>
                    <a:pt x="642" y="147"/>
                  </a:cubicBezTo>
                  <a:cubicBezTo>
                    <a:pt x="646" y="147"/>
                    <a:pt x="648" y="152"/>
                    <a:pt x="652" y="151"/>
                  </a:cubicBezTo>
                  <a:cubicBezTo>
                    <a:pt x="653" y="150"/>
                    <a:pt x="654" y="151"/>
                    <a:pt x="655" y="151"/>
                  </a:cubicBezTo>
                  <a:cubicBezTo>
                    <a:pt x="656" y="150"/>
                    <a:pt x="657" y="150"/>
                    <a:pt x="658" y="149"/>
                  </a:cubicBezTo>
                  <a:cubicBezTo>
                    <a:pt x="658" y="145"/>
                    <a:pt x="658" y="141"/>
                    <a:pt x="657" y="139"/>
                  </a:cubicBezTo>
                  <a:cubicBezTo>
                    <a:pt x="656" y="135"/>
                    <a:pt x="657" y="132"/>
                    <a:pt x="657" y="130"/>
                  </a:cubicBezTo>
                  <a:cubicBezTo>
                    <a:pt x="656" y="128"/>
                    <a:pt x="656" y="122"/>
                    <a:pt x="658" y="122"/>
                  </a:cubicBezTo>
                  <a:cubicBezTo>
                    <a:pt x="661" y="122"/>
                    <a:pt x="664" y="116"/>
                    <a:pt x="668" y="118"/>
                  </a:cubicBezTo>
                  <a:cubicBezTo>
                    <a:pt x="671" y="120"/>
                    <a:pt x="678" y="121"/>
                    <a:pt x="678" y="118"/>
                  </a:cubicBezTo>
                  <a:cubicBezTo>
                    <a:pt x="678" y="115"/>
                    <a:pt x="683" y="115"/>
                    <a:pt x="684" y="111"/>
                  </a:cubicBezTo>
                  <a:cubicBezTo>
                    <a:pt x="684" y="107"/>
                    <a:pt x="690" y="106"/>
                    <a:pt x="691" y="103"/>
                  </a:cubicBezTo>
                  <a:cubicBezTo>
                    <a:pt x="692" y="99"/>
                    <a:pt x="693" y="91"/>
                    <a:pt x="697" y="89"/>
                  </a:cubicBezTo>
                  <a:cubicBezTo>
                    <a:pt x="700" y="87"/>
                    <a:pt x="696" y="86"/>
                    <a:pt x="697" y="80"/>
                  </a:cubicBezTo>
                  <a:close/>
                  <a:moveTo>
                    <a:pt x="528" y="383"/>
                  </a:moveTo>
                  <a:cubicBezTo>
                    <a:pt x="524" y="395"/>
                    <a:pt x="533" y="402"/>
                    <a:pt x="534" y="401"/>
                  </a:cubicBezTo>
                  <a:cubicBezTo>
                    <a:pt x="537" y="399"/>
                    <a:pt x="551" y="371"/>
                    <a:pt x="548" y="368"/>
                  </a:cubicBezTo>
                  <a:cubicBezTo>
                    <a:pt x="545" y="364"/>
                    <a:pt x="531" y="370"/>
                    <a:pt x="528" y="383"/>
                  </a:cubicBezTo>
                  <a:close/>
                  <a:moveTo>
                    <a:pt x="405" y="426"/>
                  </a:moveTo>
                  <a:cubicBezTo>
                    <a:pt x="400" y="426"/>
                    <a:pt x="389" y="432"/>
                    <a:pt x="393" y="441"/>
                  </a:cubicBezTo>
                  <a:cubicBezTo>
                    <a:pt x="398" y="449"/>
                    <a:pt x="412" y="444"/>
                    <a:pt x="413" y="440"/>
                  </a:cubicBezTo>
                  <a:cubicBezTo>
                    <a:pt x="413" y="436"/>
                    <a:pt x="420" y="430"/>
                    <a:pt x="419" y="427"/>
                  </a:cubicBezTo>
                  <a:cubicBezTo>
                    <a:pt x="418"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Freeform 144"/>
            <p:cNvSpPr>
              <a:spLocks noEditPoints="1"/>
            </p:cNvSpPr>
            <p:nvPr userDrawn="1"/>
          </p:nvSpPr>
          <p:spPr bwMode="auto">
            <a:xfrm>
              <a:off x="483656" y="3991293"/>
              <a:ext cx="243304" cy="341012"/>
            </a:xfrm>
            <a:custGeom>
              <a:avLst/>
              <a:gdLst>
                <a:gd name="T0" fmla="*/ 60 w 113"/>
                <a:gd name="T1" fmla="*/ 57 h 146"/>
                <a:gd name="T2" fmla="*/ 74 w 113"/>
                <a:gd name="T3" fmla="*/ 66 h 146"/>
                <a:gd name="T4" fmla="*/ 77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4 w 113"/>
                <a:gd name="T37" fmla="*/ 42 h 146"/>
                <a:gd name="T38" fmla="*/ 37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4 w 113"/>
                <a:gd name="T55" fmla="*/ 96 h 146"/>
                <a:gd name="T56" fmla="*/ 66 w 113"/>
                <a:gd name="T57" fmla="*/ 108 h 146"/>
                <a:gd name="T58" fmla="*/ 78 w 113"/>
                <a:gd name="T59" fmla="*/ 90 h 146"/>
                <a:gd name="T60" fmla="*/ 74 w 113"/>
                <a:gd name="T61" fmla="*/ 89 h 146"/>
                <a:gd name="T62" fmla="*/ 56 w 113"/>
                <a:gd name="T63" fmla="*/ 76 h 146"/>
                <a:gd name="T64" fmla="*/ 57 w 113"/>
                <a:gd name="T65" fmla="*/ 90 h 146"/>
                <a:gd name="T66" fmla="*/ 16 w 113"/>
                <a:gd name="T67" fmla="*/ 97 h 146"/>
                <a:gd name="T68" fmla="*/ 2 w 113"/>
                <a:gd name="T69" fmla="*/ 114 h 146"/>
                <a:gd name="T70" fmla="*/ 23 w 113"/>
                <a:gd name="T71" fmla="*/ 96 h 146"/>
                <a:gd name="T72" fmla="*/ 26 w 113"/>
                <a:gd name="T73" fmla="*/ 85 h 146"/>
                <a:gd name="T74" fmla="*/ 16 w 113"/>
                <a:gd name="T75" fmla="*/ 97 h 146"/>
                <a:gd name="T76" fmla="*/ 78 w 113"/>
                <a:gd name="T77" fmla="*/ 103 h 146"/>
                <a:gd name="T78" fmla="*/ 86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4 w 113"/>
                <a:gd name="T91" fmla="*/ 114 h 146"/>
                <a:gd name="T92" fmla="*/ 74 w 113"/>
                <a:gd name="T93" fmla="*/ 112 h 146"/>
                <a:gd name="T94" fmla="*/ 60 w 113"/>
                <a:gd name="T95" fmla="*/ 119 h 146"/>
                <a:gd name="T96" fmla="*/ 56 w 113"/>
                <a:gd name="T97" fmla="*/ 130 h 146"/>
                <a:gd name="T98" fmla="*/ 66 w 113"/>
                <a:gd name="T99" fmla="*/ 125 h 146"/>
                <a:gd name="T100" fmla="*/ 75 w 113"/>
                <a:gd name="T101" fmla="*/ 122 h 146"/>
                <a:gd name="T102" fmla="*/ 85 w 113"/>
                <a:gd name="T103" fmla="*/ 141 h 146"/>
                <a:gd name="T104" fmla="*/ 97 w 113"/>
                <a:gd name="T105" fmla="*/ 146 h 146"/>
                <a:gd name="T106" fmla="*/ 96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6" y="56"/>
                    <a:pt x="75" y="63"/>
                    <a:pt x="74" y="66"/>
                  </a:cubicBezTo>
                  <a:cubicBezTo>
                    <a:pt x="73" y="69"/>
                    <a:pt x="74" y="78"/>
                    <a:pt x="77" y="76"/>
                  </a:cubicBezTo>
                  <a:cubicBezTo>
                    <a:pt x="80" y="73"/>
                    <a:pt x="85" y="76"/>
                    <a:pt x="82" y="81"/>
                  </a:cubicBezTo>
                  <a:cubicBezTo>
                    <a:pt x="79" y="85"/>
                    <a:pt x="87" y="89"/>
                    <a:pt x="88" y="94"/>
                  </a:cubicBezTo>
                  <a:cubicBezTo>
                    <a:pt x="89" y="99"/>
                    <a:pt x="93" y="95"/>
                    <a:pt x="92" y="91"/>
                  </a:cubicBezTo>
                  <a:cubicBezTo>
                    <a:pt x="91" y="87"/>
                    <a:pt x="93" y="88"/>
                    <a:pt x="97" y="85"/>
                  </a:cubicBezTo>
                  <a:cubicBezTo>
                    <a:pt x="101"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7" y="12"/>
                    <a:pt x="58" y="8"/>
                  </a:cubicBezTo>
                  <a:cubicBezTo>
                    <a:pt x="59" y="4"/>
                    <a:pt x="58" y="3"/>
                    <a:pt x="56" y="4"/>
                  </a:cubicBezTo>
                  <a:cubicBezTo>
                    <a:pt x="54" y="5"/>
                    <a:pt x="44" y="0"/>
                    <a:pt x="39" y="3"/>
                  </a:cubicBezTo>
                  <a:cubicBezTo>
                    <a:pt x="35" y="5"/>
                    <a:pt x="39" y="27"/>
                    <a:pt x="37" y="28"/>
                  </a:cubicBezTo>
                  <a:cubicBezTo>
                    <a:pt x="35" y="30"/>
                    <a:pt x="32" y="25"/>
                    <a:pt x="31" y="27"/>
                  </a:cubicBezTo>
                  <a:cubicBezTo>
                    <a:pt x="30" y="30"/>
                    <a:pt x="31" y="42"/>
                    <a:pt x="34" y="42"/>
                  </a:cubicBezTo>
                  <a:cubicBezTo>
                    <a:pt x="37" y="42"/>
                    <a:pt x="39" y="45"/>
                    <a:pt x="37" y="50"/>
                  </a:cubicBezTo>
                  <a:cubicBezTo>
                    <a:pt x="36" y="55"/>
                    <a:pt x="43" y="56"/>
                    <a:pt x="49" y="53"/>
                  </a:cubicBezTo>
                  <a:cubicBezTo>
                    <a:pt x="56" y="51"/>
                    <a:pt x="53" y="58"/>
                    <a:pt x="60" y="57"/>
                  </a:cubicBezTo>
                  <a:close/>
                  <a:moveTo>
                    <a:pt x="38" y="59"/>
                  </a:moveTo>
                  <a:cubicBezTo>
                    <a:pt x="39" y="64"/>
                    <a:pt x="41" y="73"/>
                    <a:pt x="49" y="71"/>
                  </a:cubicBezTo>
                  <a:cubicBezTo>
                    <a:pt x="56" y="69"/>
                    <a:pt x="37" y="56"/>
                    <a:pt x="38" y="59"/>
                  </a:cubicBezTo>
                  <a:close/>
                  <a:moveTo>
                    <a:pt x="57" y="90"/>
                  </a:moveTo>
                  <a:cubicBezTo>
                    <a:pt x="59" y="90"/>
                    <a:pt x="63" y="90"/>
                    <a:pt x="63" y="87"/>
                  </a:cubicBezTo>
                  <a:cubicBezTo>
                    <a:pt x="64" y="84"/>
                    <a:pt x="67" y="93"/>
                    <a:pt x="64" y="96"/>
                  </a:cubicBezTo>
                  <a:cubicBezTo>
                    <a:pt x="61" y="99"/>
                    <a:pt x="61" y="107"/>
                    <a:pt x="66" y="108"/>
                  </a:cubicBezTo>
                  <a:cubicBezTo>
                    <a:pt x="71" y="109"/>
                    <a:pt x="80" y="93"/>
                    <a:pt x="78" y="90"/>
                  </a:cubicBezTo>
                  <a:cubicBezTo>
                    <a:pt x="77" y="88"/>
                    <a:pt x="73" y="92"/>
                    <a:pt x="74" y="89"/>
                  </a:cubicBezTo>
                  <a:cubicBezTo>
                    <a:pt x="75" y="85"/>
                    <a:pt x="61" y="75"/>
                    <a:pt x="56" y="76"/>
                  </a:cubicBezTo>
                  <a:cubicBezTo>
                    <a:pt x="51" y="77"/>
                    <a:pt x="53" y="91"/>
                    <a:pt x="57" y="90"/>
                  </a:cubicBezTo>
                  <a:close/>
                  <a:moveTo>
                    <a:pt x="16" y="97"/>
                  </a:moveTo>
                  <a:cubicBezTo>
                    <a:pt x="12" y="102"/>
                    <a:pt x="0" y="112"/>
                    <a:pt x="2" y="114"/>
                  </a:cubicBezTo>
                  <a:cubicBezTo>
                    <a:pt x="4" y="118"/>
                    <a:pt x="16" y="100"/>
                    <a:pt x="23" y="96"/>
                  </a:cubicBezTo>
                  <a:cubicBezTo>
                    <a:pt x="29" y="92"/>
                    <a:pt x="28" y="89"/>
                    <a:pt x="26" y="85"/>
                  </a:cubicBezTo>
                  <a:cubicBezTo>
                    <a:pt x="24" y="81"/>
                    <a:pt x="21" y="91"/>
                    <a:pt x="16" y="97"/>
                  </a:cubicBezTo>
                  <a:close/>
                  <a:moveTo>
                    <a:pt x="78" y="103"/>
                  </a:moveTo>
                  <a:cubicBezTo>
                    <a:pt x="79" y="106"/>
                    <a:pt x="89" y="101"/>
                    <a:pt x="86"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0" y="114"/>
                    <a:pt x="84" y="110"/>
                    <a:pt x="84" y="114"/>
                  </a:cubicBezTo>
                  <a:cubicBezTo>
                    <a:pt x="85" y="118"/>
                    <a:pt x="77" y="114"/>
                    <a:pt x="74" y="112"/>
                  </a:cubicBezTo>
                  <a:cubicBezTo>
                    <a:pt x="70" y="109"/>
                    <a:pt x="66" y="118"/>
                    <a:pt x="60" y="119"/>
                  </a:cubicBezTo>
                  <a:cubicBezTo>
                    <a:pt x="55" y="120"/>
                    <a:pt x="53" y="130"/>
                    <a:pt x="56" y="130"/>
                  </a:cubicBezTo>
                  <a:cubicBezTo>
                    <a:pt x="60" y="130"/>
                    <a:pt x="62" y="125"/>
                    <a:pt x="66" y="125"/>
                  </a:cubicBezTo>
                  <a:cubicBezTo>
                    <a:pt x="70" y="125"/>
                    <a:pt x="69" y="121"/>
                    <a:pt x="75" y="122"/>
                  </a:cubicBezTo>
                  <a:cubicBezTo>
                    <a:pt x="81" y="123"/>
                    <a:pt x="77" y="139"/>
                    <a:pt x="85" y="141"/>
                  </a:cubicBezTo>
                  <a:cubicBezTo>
                    <a:pt x="93" y="142"/>
                    <a:pt x="93" y="146"/>
                    <a:pt x="97" y="146"/>
                  </a:cubicBezTo>
                  <a:cubicBezTo>
                    <a:pt x="100" y="146"/>
                    <a:pt x="96" y="136"/>
                    <a:pt x="96"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1" name="Freeform 145"/>
            <p:cNvSpPr>
              <a:spLocks noEditPoints="1"/>
            </p:cNvSpPr>
            <p:nvPr userDrawn="1"/>
          </p:nvSpPr>
          <p:spPr bwMode="auto">
            <a:xfrm>
              <a:off x="1082687"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7 w 148"/>
                <a:gd name="T11" fmla="*/ 38 h 87"/>
                <a:gd name="T12" fmla="*/ 54 w 148"/>
                <a:gd name="T13" fmla="*/ 26 h 87"/>
                <a:gd name="T14" fmla="*/ 8 w 148"/>
                <a:gd name="T15" fmla="*/ 2 h 87"/>
                <a:gd name="T16" fmla="*/ 0 w 148"/>
                <a:gd name="T17" fmla="*/ 0 h 87"/>
                <a:gd name="T18" fmla="*/ 0 w 148"/>
                <a:gd name="T19" fmla="*/ 68 h 87"/>
                <a:gd name="T20" fmla="*/ 12 w 148"/>
                <a:gd name="T21" fmla="*/ 72 h 87"/>
                <a:gd name="T22" fmla="*/ 26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1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7 w 148"/>
                <a:gd name="T49" fmla="*/ 11 h 87"/>
                <a:gd name="T50" fmla="*/ 134 w 148"/>
                <a:gd name="T51" fmla="*/ 12 h 87"/>
                <a:gd name="T52" fmla="*/ 141 w 148"/>
                <a:gd name="T53" fmla="*/ 22 h 87"/>
                <a:gd name="T54" fmla="*/ 137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3" y="79"/>
                    <a:pt x="97" y="76"/>
                    <a:pt x="98" y="73"/>
                  </a:cubicBezTo>
                  <a:cubicBezTo>
                    <a:pt x="98" y="70"/>
                    <a:pt x="91" y="71"/>
                    <a:pt x="86" y="68"/>
                  </a:cubicBezTo>
                  <a:cubicBezTo>
                    <a:pt x="81" y="65"/>
                    <a:pt x="83" y="56"/>
                    <a:pt x="78" y="54"/>
                  </a:cubicBezTo>
                  <a:cubicBezTo>
                    <a:pt x="72" y="51"/>
                    <a:pt x="69" y="44"/>
                    <a:pt x="75" y="45"/>
                  </a:cubicBezTo>
                  <a:cubicBezTo>
                    <a:pt x="81" y="45"/>
                    <a:pt x="82" y="42"/>
                    <a:pt x="77" y="38"/>
                  </a:cubicBezTo>
                  <a:cubicBezTo>
                    <a:pt x="72" y="33"/>
                    <a:pt x="55" y="32"/>
                    <a:pt x="54" y="26"/>
                  </a:cubicBezTo>
                  <a:cubicBezTo>
                    <a:pt x="53" y="20"/>
                    <a:pt x="22" y="5"/>
                    <a:pt x="8" y="2"/>
                  </a:cubicBezTo>
                  <a:cubicBezTo>
                    <a:pt x="6" y="2"/>
                    <a:pt x="3" y="1"/>
                    <a:pt x="0" y="0"/>
                  </a:cubicBezTo>
                  <a:cubicBezTo>
                    <a:pt x="0" y="68"/>
                    <a:pt x="0" y="68"/>
                    <a:pt x="0" y="68"/>
                  </a:cubicBezTo>
                  <a:cubicBezTo>
                    <a:pt x="3" y="70"/>
                    <a:pt x="7" y="72"/>
                    <a:pt x="12" y="72"/>
                  </a:cubicBezTo>
                  <a:cubicBezTo>
                    <a:pt x="27" y="73"/>
                    <a:pt x="23" y="65"/>
                    <a:pt x="26" y="65"/>
                  </a:cubicBezTo>
                  <a:cubicBezTo>
                    <a:pt x="29" y="65"/>
                    <a:pt x="30" y="60"/>
                    <a:pt x="33" y="57"/>
                  </a:cubicBezTo>
                  <a:cubicBezTo>
                    <a:pt x="36" y="53"/>
                    <a:pt x="50" y="56"/>
                    <a:pt x="58" y="62"/>
                  </a:cubicBezTo>
                  <a:cubicBezTo>
                    <a:pt x="66" y="68"/>
                    <a:pt x="75" y="85"/>
                    <a:pt x="83" y="83"/>
                  </a:cubicBezTo>
                  <a:cubicBezTo>
                    <a:pt x="91" y="81"/>
                    <a:pt x="100" y="87"/>
                    <a:pt x="108" y="87"/>
                  </a:cubicBezTo>
                  <a:cubicBezTo>
                    <a:pt x="115" y="87"/>
                    <a:pt x="108" y="81"/>
                    <a:pt x="106" y="80"/>
                  </a:cubicBezTo>
                  <a:close/>
                  <a:moveTo>
                    <a:pt x="126" y="24"/>
                  </a:moveTo>
                  <a:cubicBezTo>
                    <a:pt x="126" y="26"/>
                    <a:pt x="120" y="28"/>
                    <a:pt x="111"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7" y="11"/>
                  </a:moveTo>
                  <a:cubicBezTo>
                    <a:pt x="132" y="8"/>
                    <a:pt x="127" y="6"/>
                    <a:pt x="134" y="12"/>
                  </a:cubicBezTo>
                  <a:cubicBezTo>
                    <a:pt x="141" y="18"/>
                    <a:pt x="137" y="23"/>
                    <a:pt x="141" y="22"/>
                  </a:cubicBezTo>
                  <a:cubicBezTo>
                    <a:pt x="148" y="21"/>
                    <a:pt x="143" y="15"/>
                    <a:pt x="13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 name="Freeform 146"/>
            <p:cNvSpPr>
              <a:spLocks/>
            </p:cNvSpPr>
            <p:nvPr userDrawn="1"/>
          </p:nvSpPr>
          <p:spPr bwMode="auto">
            <a:xfrm>
              <a:off x="-429153" y="4224712"/>
              <a:ext cx="57051" cy="103945"/>
            </a:xfrm>
            <a:custGeom>
              <a:avLst/>
              <a:gdLst>
                <a:gd name="T0" fmla="*/ 6 w 26"/>
                <a:gd name="T1" fmla="*/ 0 h 45"/>
                <a:gd name="T2" fmla="*/ 2 w 26"/>
                <a:gd name="T3" fmla="*/ 10 h 45"/>
                <a:gd name="T4" fmla="*/ 1 w 26"/>
                <a:gd name="T5" fmla="*/ 25 h 45"/>
                <a:gd name="T6" fmla="*/ 7 w 26"/>
                <a:gd name="T7" fmla="*/ 41 h 45"/>
                <a:gd name="T8" fmla="*/ 25 w 26"/>
                <a:gd name="T9" fmla="*/ 25 h 45"/>
                <a:gd name="T10" fmla="*/ 6 w 26"/>
                <a:gd name="T11" fmla="*/ 0 h 45"/>
              </a:gdLst>
              <a:ahLst/>
              <a:cxnLst>
                <a:cxn ang="0">
                  <a:pos x="T0" y="T1"/>
                </a:cxn>
                <a:cxn ang="0">
                  <a:pos x="T2" y="T3"/>
                </a:cxn>
                <a:cxn ang="0">
                  <a:pos x="T4" y="T5"/>
                </a:cxn>
                <a:cxn ang="0">
                  <a:pos x="T6" y="T7"/>
                </a:cxn>
                <a:cxn ang="0">
                  <a:pos x="T8" y="T9"/>
                </a:cxn>
                <a:cxn ang="0">
                  <a:pos x="T10" y="T11"/>
                </a:cxn>
              </a:cxnLst>
              <a:rect l="0" t="0" r="r" b="b"/>
              <a:pathLst>
                <a:path w="26" h="45">
                  <a:moveTo>
                    <a:pt x="6" y="0"/>
                  </a:moveTo>
                  <a:cubicBezTo>
                    <a:pt x="3" y="0"/>
                    <a:pt x="4" y="6"/>
                    <a:pt x="2" y="10"/>
                  </a:cubicBezTo>
                  <a:cubicBezTo>
                    <a:pt x="0" y="14"/>
                    <a:pt x="1" y="19"/>
                    <a:pt x="1" y="25"/>
                  </a:cubicBezTo>
                  <a:cubicBezTo>
                    <a:pt x="2" y="31"/>
                    <a:pt x="1" y="37"/>
                    <a:pt x="7" y="41"/>
                  </a:cubicBezTo>
                  <a:cubicBezTo>
                    <a:pt x="14" y="45"/>
                    <a:pt x="25" y="34"/>
                    <a:pt x="25" y="25"/>
                  </a:cubicBezTo>
                  <a:cubicBezTo>
                    <a:pt x="26" y="16"/>
                    <a:pt x="9"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3" name="Freeform 147"/>
            <p:cNvSpPr>
              <a:spLocks/>
            </p:cNvSpPr>
            <p:nvPr userDrawn="1"/>
          </p:nvSpPr>
          <p:spPr bwMode="auto">
            <a:xfrm>
              <a:off x="-1357064" y="4762672"/>
              <a:ext cx="187931"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9 w 87"/>
                <a:gd name="T19" fmla="*/ 62 h 159"/>
                <a:gd name="T20" fmla="*/ 11 w 87"/>
                <a:gd name="T21" fmla="*/ 82 h 159"/>
                <a:gd name="T22" fmla="*/ 8 w 87"/>
                <a:gd name="T23" fmla="*/ 104 h 159"/>
                <a:gd name="T24" fmla="*/ 3 w 87"/>
                <a:gd name="T25" fmla="*/ 130 h 159"/>
                <a:gd name="T26" fmla="*/ 11 w 87"/>
                <a:gd name="T27" fmla="*/ 150 h 159"/>
                <a:gd name="T28" fmla="*/ 32 w 87"/>
                <a:gd name="T29" fmla="*/ 155 h 159"/>
                <a:gd name="T30" fmla="*/ 44 w 87"/>
                <a:gd name="T31" fmla="*/ 151 h 159"/>
                <a:gd name="T32" fmla="*/ 61 w 87"/>
                <a:gd name="T33" fmla="*/ 106 h 159"/>
                <a:gd name="T34" fmla="*/ 73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7" y="9"/>
                    <a:pt x="67" y="13"/>
                    <a:pt x="67" y="16"/>
                  </a:cubicBezTo>
                  <a:cubicBezTo>
                    <a:pt x="67" y="18"/>
                    <a:pt x="63" y="21"/>
                    <a:pt x="60" y="21"/>
                  </a:cubicBezTo>
                  <a:cubicBezTo>
                    <a:pt x="57" y="20"/>
                    <a:pt x="53" y="22"/>
                    <a:pt x="54" y="25"/>
                  </a:cubicBezTo>
                  <a:cubicBezTo>
                    <a:pt x="56" y="29"/>
                    <a:pt x="52" y="28"/>
                    <a:pt x="54" y="31"/>
                  </a:cubicBezTo>
                  <a:cubicBezTo>
                    <a:pt x="56" y="34"/>
                    <a:pt x="50" y="37"/>
                    <a:pt x="45" y="38"/>
                  </a:cubicBezTo>
                  <a:cubicBezTo>
                    <a:pt x="40" y="38"/>
                    <a:pt x="34" y="46"/>
                    <a:pt x="29" y="45"/>
                  </a:cubicBezTo>
                  <a:cubicBezTo>
                    <a:pt x="24" y="45"/>
                    <a:pt x="19" y="49"/>
                    <a:pt x="14" y="48"/>
                  </a:cubicBezTo>
                  <a:cubicBezTo>
                    <a:pt x="10" y="47"/>
                    <a:pt x="13" y="57"/>
                    <a:pt x="9" y="62"/>
                  </a:cubicBezTo>
                  <a:cubicBezTo>
                    <a:pt x="6" y="68"/>
                    <a:pt x="8" y="75"/>
                    <a:pt x="11" y="82"/>
                  </a:cubicBezTo>
                  <a:cubicBezTo>
                    <a:pt x="14" y="89"/>
                    <a:pt x="16" y="95"/>
                    <a:pt x="8" y="104"/>
                  </a:cubicBezTo>
                  <a:cubicBezTo>
                    <a:pt x="0" y="113"/>
                    <a:pt x="0" y="123"/>
                    <a:pt x="3"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3" y="63"/>
                  </a:cubicBezTo>
                  <a:cubicBezTo>
                    <a:pt x="73" y="59"/>
                    <a:pt x="78" y="56"/>
                    <a:pt x="76" y="51"/>
                  </a:cubicBezTo>
                  <a:cubicBezTo>
                    <a:pt x="73" y="46"/>
                    <a:pt x="76" y="41"/>
                    <a:pt x="79" y="45"/>
                  </a:cubicBezTo>
                  <a:cubicBezTo>
                    <a:pt x="81" y="48"/>
                    <a:pt x="84" y="48"/>
                    <a:pt x="86" y="43"/>
                  </a:cubicBezTo>
                  <a:cubicBezTo>
                    <a:pt x="87" y="38"/>
                    <a:pt x="81"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4" name="Freeform 148"/>
            <p:cNvSpPr>
              <a:spLocks noEditPoints="1"/>
            </p:cNvSpPr>
            <p:nvPr userDrawn="1"/>
          </p:nvSpPr>
          <p:spPr bwMode="auto">
            <a:xfrm>
              <a:off x="-1365454" y="3976704"/>
              <a:ext cx="300355" cy="184183"/>
            </a:xfrm>
            <a:custGeom>
              <a:avLst/>
              <a:gdLst>
                <a:gd name="T0" fmla="*/ 99 w 140"/>
                <a:gd name="T1" fmla="*/ 3 h 79"/>
                <a:gd name="T2" fmla="*/ 76 w 140"/>
                <a:gd name="T3" fmla="*/ 5 h 79"/>
                <a:gd name="T4" fmla="*/ 58 w 140"/>
                <a:gd name="T5" fmla="*/ 19 h 79"/>
                <a:gd name="T6" fmla="*/ 50 w 140"/>
                <a:gd name="T7" fmla="*/ 22 h 79"/>
                <a:gd name="T8" fmla="*/ 34 w 140"/>
                <a:gd name="T9" fmla="*/ 19 h 79"/>
                <a:gd name="T10" fmla="*/ 19 w 140"/>
                <a:gd name="T11" fmla="*/ 18 h 79"/>
                <a:gd name="T12" fmla="*/ 11 w 140"/>
                <a:gd name="T13" fmla="*/ 17 h 79"/>
                <a:gd name="T14" fmla="*/ 6 w 140"/>
                <a:gd name="T15" fmla="*/ 21 h 79"/>
                <a:gd name="T16" fmla="*/ 6 w 140"/>
                <a:gd name="T17" fmla="*/ 27 h 79"/>
                <a:gd name="T18" fmla="*/ 1 w 140"/>
                <a:gd name="T19" fmla="*/ 30 h 79"/>
                <a:gd name="T20" fmla="*/ 2 w 140"/>
                <a:gd name="T21" fmla="*/ 36 h 79"/>
                <a:gd name="T22" fmla="*/ 5 w 140"/>
                <a:gd name="T23" fmla="*/ 53 h 79"/>
                <a:gd name="T24" fmla="*/ 9 w 140"/>
                <a:gd name="T25" fmla="*/ 69 h 79"/>
                <a:gd name="T26" fmla="*/ 30 w 140"/>
                <a:gd name="T27" fmla="*/ 67 h 79"/>
                <a:gd name="T28" fmla="*/ 45 w 140"/>
                <a:gd name="T29" fmla="*/ 63 h 79"/>
                <a:gd name="T30" fmla="*/ 58 w 140"/>
                <a:gd name="T31" fmla="*/ 57 h 79"/>
                <a:gd name="T32" fmla="*/ 70 w 140"/>
                <a:gd name="T33" fmla="*/ 55 h 79"/>
                <a:gd name="T34" fmla="*/ 79 w 140"/>
                <a:gd name="T35" fmla="*/ 49 h 79"/>
                <a:gd name="T36" fmla="*/ 103 w 140"/>
                <a:gd name="T37" fmla="*/ 42 h 79"/>
                <a:gd name="T38" fmla="*/ 114 w 140"/>
                <a:gd name="T39" fmla="*/ 31 h 79"/>
                <a:gd name="T40" fmla="*/ 124 w 140"/>
                <a:gd name="T41" fmla="*/ 28 h 79"/>
                <a:gd name="T42" fmla="*/ 110 w 140"/>
                <a:gd name="T43" fmla="*/ 0 h 79"/>
                <a:gd name="T44" fmla="*/ 99 w 140"/>
                <a:gd name="T45" fmla="*/ 3 h 79"/>
                <a:gd name="T46" fmla="*/ 127 w 140"/>
                <a:gd name="T47" fmla="*/ 75 h 79"/>
                <a:gd name="T48" fmla="*/ 139 w 140"/>
                <a:gd name="T49" fmla="*/ 73 h 79"/>
                <a:gd name="T50" fmla="*/ 127 w 140"/>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79">
                  <a:moveTo>
                    <a:pt x="99" y="3"/>
                  </a:moveTo>
                  <a:cubicBezTo>
                    <a:pt x="93" y="5"/>
                    <a:pt x="78" y="4"/>
                    <a:pt x="76" y="5"/>
                  </a:cubicBezTo>
                  <a:cubicBezTo>
                    <a:pt x="74" y="6"/>
                    <a:pt x="60" y="15"/>
                    <a:pt x="58" y="19"/>
                  </a:cubicBezTo>
                  <a:cubicBezTo>
                    <a:pt x="56" y="23"/>
                    <a:pt x="53" y="24"/>
                    <a:pt x="50" y="22"/>
                  </a:cubicBezTo>
                  <a:cubicBezTo>
                    <a:pt x="47" y="20"/>
                    <a:pt x="35" y="20"/>
                    <a:pt x="34" y="19"/>
                  </a:cubicBezTo>
                  <a:cubicBezTo>
                    <a:pt x="33" y="18"/>
                    <a:pt x="24" y="18"/>
                    <a:pt x="19" y="18"/>
                  </a:cubicBezTo>
                  <a:cubicBezTo>
                    <a:pt x="15" y="19"/>
                    <a:pt x="13" y="16"/>
                    <a:pt x="11" y="17"/>
                  </a:cubicBezTo>
                  <a:cubicBezTo>
                    <a:pt x="9" y="18"/>
                    <a:pt x="7" y="20"/>
                    <a:pt x="6" y="21"/>
                  </a:cubicBezTo>
                  <a:cubicBezTo>
                    <a:pt x="5" y="22"/>
                    <a:pt x="7" y="26"/>
                    <a:pt x="6" y="27"/>
                  </a:cubicBezTo>
                  <a:cubicBezTo>
                    <a:pt x="6" y="27"/>
                    <a:pt x="4" y="28"/>
                    <a:pt x="1" y="30"/>
                  </a:cubicBezTo>
                  <a:cubicBezTo>
                    <a:pt x="2" y="32"/>
                    <a:pt x="2" y="34"/>
                    <a:pt x="2" y="36"/>
                  </a:cubicBezTo>
                  <a:cubicBezTo>
                    <a:pt x="0" y="40"/>
                    <a:pt x="1" y="49"/>
                    <a:pt x="5" y="53"/>
                  </a:cubicBezTo>
                  <a:cubicBezTo>
                    <a:pt x="9" y="58"/>
                    <a:pt x="7" y="68"/>
                    <a:pt x="9" y="69"/>
                  </a:cubicBezTo>
                  <a:cubicBezTo>
                    <a:pt x="11" y="71"/>
                    <a:pt x="24" y="71"/>
                    <a:pt x="30" y="67"/>
                  </a:cubicBezTo>
                  <a:cubicBezTo>
                    <a:pt x="36" y="63"/>
                    <a:pt x="40" y="63"/>
                    <a:pt x="45" y="63"/>
                  </a:cubicBezTo>
                  <a:cubicBezTo>
                    <a:pt x="50" y="63"/>
                    <a:pt x="56" y="59"/>
                    <a:pt x="58" y="57"/>
                  </a:cubicBezTo>
                  <a:cubicBezTo>
                    <a:pt x="60" y="55"/>
                    <a:pt x="67" y="55"/>
                    <a:pt x="70" y="55"/>
                  </a:cubicBezTo>
                  <a:cubicBezTo>
                    <a:pt x="72" y="56"/>
                    <a:pt x="75" y="53"/>
                    <a:pt x="79" y="49"/>
                  </a:cubicBezTo>
                  <a:cubicBezTo>
                    <a:pt x="82" y="46"/>
                    <a:pt x="92" y="45"/>
                    <a:pt x="103" y="42"/>
                  </a:cubicBezTo>
                  <a:cubicBezTo>
                    <a:pt x="114" y="39"/>
                    <a:pt x="112" y="34"/>
                    <a:pt x="114" y="31"/>
                  </a:cubicBezTo>
                  <a:cubicBezTo>
                    <a:pt x="117" y="29"/>
                    <a:pt x="120" y="29"/>
                    <a:pt x="124" y="28"/>
                  </a:cubicBezTo>
                  <a:cubicBezTo>
                    <a:pt x="119" y="17"/>
                    <a:pt x="113" y="6"/>
                    <a:pt x="110" y="0"/>
                  </a:cubicBezTo>
                  <a:cubicBezTo>
                    <a:pt x="105" y="2"/>
                    <a:pt x="101" y="3"/>
                    <a:pt x="99" y="3"/>
                  </a:cubicBezTo>
                  <a:close/>
                  <a:moveTo>
                    <a:pt x="127" y="75"/>
                  </a:moveTo>
                  <a:cubicBezTo>
                    <a:pt x="131" y="79"/>
                    <a:pt x="139" y="74"/>
                    <a:pt x="139" y="73"/>
                  </a:cubicBezTo>
                  <a:cubicBezTo>
                    <a:pt x="140" y="71"/>
                    <a:pt x="123"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 name="Freeform 149"/>
            <p:cNvSpPr>
              <a:spLocks noEditPoints="1"/>
            </p:cNvSpPr>
            <p:nvPr userDrawn="1"/>
          </p:nvSpPr>
          <p:spPr bwMode="auto">
            <a:xfrm>
              <a:off x="374588" y="4742612"/>
              <a:ext cx="1026910" cy="920913"/>
            </a:xfrm>
            <a:custGeom>
              <a:avLst/>
              <a:gdLst>
                <a:gd name="T0" fmla="*/ 473 w 479"/>
                <a:gd name="T1" fmla="*/ 172 h 395"/>
                <a:gd name="T2" fmla="*/ 453 w 479"/>
                <a:gd name="T3" fmla="*/ 154 h 395"/>
                <a:gd name="T4" fmla="*/ 438 w 479"/>
                <a:gd name="T5" fmla="*/ 134 h 395"/>
                <a:gd name="T6" fmla="*/ 424 w 479"/>
                <a:gd name="T7" fmla="*/ 119 h 395"/>
                <a:gd name="T8" fmla="*/ 391 w 479"/>
                <a:gd name="T9" fmla="*/ 89 h 395"/>
                <a:gd name="T10" fmla="*/ 379 w 479"/>
                <a:gd name="T11" fmla="*/ 51 h 395"/>
                <a:gd name="T12" fmla="*/ 359 w 479"/>
                <a:gd name="T13" fmla="*/ 32 h 395"/>
                <a:gd name="T14" fmla="*/ 340 w 479"/>
                <a:gd name="T15" fmla="*/ 10 h 395"/>
                <a:gd name="T16" fmla="*/ 335 w 479"/>
                <a:gd name="T17" fmla="*/ 49 h 395"/>
                <a:gd name="T18" fmla="*/ 307 w 479"/>
                <a:gd name="T19" fmla="*/ 73 h 395"/>
                <a:gd name="T20" fmla="*/ 274 w 479"/>
                <a:gd name="T21" fmla="*/ 56 h 395"/>
                <a:gd name="T22" fmla="*/ 268 w 479"/>
                <a:gd name="T23" fmla="*/ 34 h 395"/>
                <a:gd name="T24" fmla="*/ 277 w 479"/>
                <a:gd name="T25" fmla="*/ 16 h 395"/>
                <a:gd name="T26" fmla="*/ 259 w 479"/>
                <a:gd name="T27" fmla="*/ 18 h 395"/>
                <a:gd name="T28" fmla="*/ 230 w 479"/>
                <a:gd name="T29" fmla="*/ 13 h 395"/>
                <a:gd name="T30" fmla="*/ 201 w 479"/>
                <a:gd name="T31" fmla="*/ 31 h 395"/>
                <a:gd name="T32" fmla="*/ 190 w 479"/>
                <a:gd name="T33" fmla="*/ 49 h 395"/>
                <a:gd name="T34" fmla="*/ 173 w 479"/>
                <a:gd name="T35" fmla="*/ 42 h 395"/>
                <a:gd name="T36" fmla="*/ 152 w 479"/>
                <a:gd name="T37" fmla="*/ 44 h 395"/>
                <a:gd name="T38" fmla="*/ 136 w 479"/>
                <a:gd name="T39" fmla="*/ 53 h 395"/>
                <a:gd name="T40" fmla="*/ 127 w 479"/>
                <a:gd name="T41" fmla="*/ 71 h 395"/>
                <a:gd name="T42" fmla="*/ 110 w 479"/>
                <a:gd name="T43" fmla="*/ 72 h 395"/>
                <a:gd name="T44" fmla="*/ 72 w 479"/>
                <a:gd name="T45" fmla="*/ 106 h 395"/>
                <a:gd name="T46" fmla="*/ 35 w 479"/>
                <a:gd name="T47" fmla="*/ 117 h 395"/>
                <a:gd name="T48" fmla="*/ 13 w 479"/>
                <a:gd name="T49" fmla="*/ 125 h 395"/>
                <a:gd name="T50" fmla="*/ 6 w 479"/>
                <a:gd name="T51" fmla="*/ 163 h 395"/>
                <a:gd name="T52" fmla="*/ 9 w 479"/>
                <a:gd name="T53" fmla="*/ 179 h 395"/>
                <a:gd name="T54" fmla="*/ 22 w 479"/>
                <a:gd name="T55" fmla="*/ 218 h 395"/>
                <a:gd name="T56" fmla="*/ 23 w 479"/>
                <a:gd name="T57" fmla="*/ 266 h 395"/>
                <a:gd name="T58" fmla="*/ 58 w 479"/>
                <a:gd name="T59" fmla="*/ 282 h 395"/>
                <a:gd name="T60" fmla="*/ 108 w 479"/>
                <a:gd name="T61" fmla="*/ 269 h 395"/>
                <a:gd name="T62" fmla="*/ 162 w 479"/>
                <a:gd name="T63" fmla="*/ 249 h 395"/>
                <a:gd name="T64" fmla="*/ 227 w 479"/>
                <a:gd name="T65" fmla="*/ 246 h 395"/>
                <a:gd name="T66" fmla="*/ 248 w 479"/>
                <a:gd name="T67" fmla="*/ 257 h 395"/>
                <a:gd name="T68" fmla="*/ 271 w 479"/>
                <a:gd name="T69" fmla="*/ 275 h 395"/>
                <a:gd name="T70" fmla="*/ 287 w 479"/>
                <a:gd name="T71" fmla="*/ 273 h 395"/>
                <a:gd name="T72" fmla="*/ 298 w 479"/>
                <a:gd name="T73" fmla="*/ 277 h 395"/>
                <a:gd name="T74" fmla="*/ 314 w 479"/>
                <a:gd name="T75" fmla="*/ 304 h 395"/>
                <a:gd name="T76" fmla="*/ 356 w 479"/>
                <a:gd name="T77" fmla="*/ 330 h 395"/>
                <a:gd name="T78" fmla="*/ 378 w 479"/>
                <a:gd name="T79" fmla="*/ 327 h 395"/>
                <a:gd name="T80" fmla="*/ 392 w 479"/>
                <a:gd name="T81" fmla="*/ 334 h 395"/>
                <a:gd name="T82" fmla="*/ 433 w 479"/>
                <a:gd name="T83" fmla="*/ 317 h 395"/>
                <a:gd name="T84" fmla="*/ 458 w 479"/>
                <a:gd name="T85" fmla="*/ 255 h 395"/>
                <a:gd name="T86" fmla="*/ 474 w 479"/>
                <a:gd name="T87" fmla="*/ 219 h 395"/>
                <a:gd name="T88" fmla="*/ 217 w 479"/>
                <a:gd name="T89" fmla="*/ 11 h 395"/>
                <a:gd name="T90" fmla="*/ 275 w 479"/>
                <a:gd name="T91" fmla="*/ 294 h 395"/>
                <a:gd name="T92" fmla="*/ 392 w 479"/>
                <a:gd name="T93" fmla="*/ 361 h 395"/>
                <a:gd name="T94" fmla="*/ 393 w 479"/>
                <a:gd name="T95" fmla="*/ 394 h 395"/>
                <a:gd name="T96" fmla="*/ 409 w 479"/>
                <a:gd name="T97" fmla="*/ 385 h 395"/>
                <a:gd name="T98" fmla="*/ 392 w 479"/>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9" h="395">
                  <a:moveTo>
                    <a:pt x="476" y="198"/>
                  </a:moveTo>
                  <a:cubicBezTo>
                    <a:pt x="478" y="197"/>
                    <a:pt x="475" y="189"/>
                    <a:pt x="473" y="190"/>
                  </a:cubicBezTo>
                  <a:cubicBezTo>
                    <a:pt x="471" y="192"/>
                    <a:pt x="471" y="178"/>
                    <a:pt x="473" y="172"/>
                  </a:cubicBezTo>
                  <a:cubicBezTo>
                    <a:pt x="474" y="166"/>
                    <a:pt x="473" y="167"/>
                    <a:pt x="470" y="170"/>
                  </a:cubicBezTo>
                  <a:cubicBezTo>
                    <a:pt x="466" y="173"/>
                    <a:pt x="463" y="164"/>
                    <a:pt x="462" y="162"/>
                  </a:cubicBezTo>
                  <a:cubicBezTo>
                    <a:pt x="461" y="159"/>
                    <a:pt x="457" y="153"/>
                    <a:pt x="453" y="154"/>
                  </a:cubicBezTo>
                  <a:cubicBezTo>
                    <a:pt x="449" y="155"/>
                    <a:pt x="451" y="148"/>
                    <a:pt x="447" y="149"/>
                  </a:cubicBezTo>
                  <a:cubicBezTo>
                    <a:pt x="443" y="149"/>
                    <a:pt x="442" y="143"/>
                    <a:pt x="443" y="137"/>
                  </a:cubicBezTo>
                  <a:cubicBezTo>
                    <a:pt x="444" y="132"/>
                    <a:pt x="440" y="136"/>
                    <a:pt x="438" y="134"/>
                  </a:cubicBezTo>
                  <a:cubicBezTo>
                    <a:pt x="437" y="131"/>
                    <a:pt x="435" y="133"/>
                    <a:pt x="432" y="134"/>
                  </a:cubicBezTo>
                  <a:cubicBezTo>
                    <a:pt x="429" y="135"/>
                    <a:pt x="428" y="129"/>
                    <a:pt x="429" y="127"/>
                  </a:cubicBezTo>
                  <a:cubicBezTo>
                    <a:pt x="430" y="124"/>
                    <a:pt x="428" y="122"/>
                    <a:pt x="424" y="119"/>
                  </a:cubicBezTo>
                  <a:cubicBezTo>
                    <a:pt x="421" y="116"/>
                    <a:pt x="420"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1" y="60"/>
                    <a:pt x="379" y="56"/>
                    <a:pt x="379" y="51"/>
                  </a:cubicBezTo>
                  <a:cubicBezTo>
                    <a:pt x="380" y="47"/>
                    <a:pt x="372" y="45"/>
                    <a:pt x="372" y="43"/>
                  </a:cubicBezTo>
                  <a:cubicBezTo>
                    <a:pt x="371" y="40"/>
                    <a:pt x="367" y="42"/>
                    <a:pt x="363" y="43"/>
                  </a:cubicBezTo>
                  <a:cubicBezTo>
                    <a:pt x="358" y="43"/>
                    <a:pt x="359" y="38"/>
                    <a:pt x="359" y="32"/>
                  </a:cubicBezTo>
                  <a:cubicBezTo>
                    <a:pt x="360" y="27"/>
                    <a:pt x="357" y="18"/>
                    <a:pt x="354" y="15"/>
                  </a:cubicBezTo>
                  <a:cubicBezTo>
                    <a:pt x="350" y="12"/>
                    <a:pt x="350" y="3"/>
                    <a:pt x="348" y="2"/>
                  </a:cubicBezTo>
                  <a:cubicBezTo>
                    <a:pt x="346" y="0"/>
                    <a:pt x="340" y="7"/>
                    <a:pt x="340" y="10"/>
                  </a:cubicBezTo>
                  <a:cubicBezTo>
                    <a:pt x="341" y="13"/>
                    <a:pt x="340" y="16"/>
                    <a:pt x="338" y="18"/>
                  </a:cubicBezTo>
                  <a:cubicBezTo>
                    <a:pt x="335" y="20"/>
                    <a:pt x="339" y="28"/>
                    <a:pt x="336" y="30"/>
                  </a:cubicBezTo>
                  <a:cubicBezTo>
                    <a:pt x="333" y="33"/>
                    <a:pt x="336" y="43"/>
                    <a:pt x="335" y="49"/>
                  </a:cubicBezTo>
                  <a:cubicBezTo>
                    <a:pt x="334" y="55"/>
                    <a:pt x="335" y="62"/>
                    <a:pt x="331" y="66"/>
                  </a:cubicBezTo>
                  <a:cubicBezTo>
                    <a:pt x="328" y="70"/>
                    <a:pt x="328" y="77"/>
                    <a:pt x="322" y="79"/>
                  </a:cubicBezTo>
                  <a:cubicBezTo>
                    <a:pt x="315" y="81"/>
                    <a:pt x="307" y="76"/>
                    <a:pt x="307" y="73"/>
                  </a:cubicBezTo>
                  <a:cubicBezTo>
                    <a:pt x="308" y="70"/>
                    <a:pt x="301" y="68"/>
                    <a:pt x="297" y="69"/>
                  </a:cubicBezTo>
                  <a:cubicBezTo>
                    <a:pt x="293" y="69"/>
                    <a:pt x="291"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0" y="31"/>
                    <a:pt x="276" y="29"/>
                  </a:cubicBezTo>
                  <a:cubicBezTo>
                    <a:pt x="281" y="26"/>
                    <a:pt x="276" y="23"/>
                    <a:pt x="279" y="22"/>
                  </a:cubicBezTo>
                  <a:cubicBezTo>
                    <a:pt x="283" y="20"/>
                    <a:pt x="281" y="17"/>
                    <a:pt x="277" y="16"/>
                  </a:cubicBezTo>
                  <a:cubicBezTo>
                    <a:pt x="273" y="16"/>
                    <a:pt x="274" y="20"/>
                    <a:pt x="272" y="21"/>
                  </a:cubicBezTo>
                  <a:cubicBezTo>
                    <a:pt x="271" y="21"/>
                    <a:pt x="269" y="15"/>
                    <a:pt x="268" y="15"/>
                  </a:cubicBezTo>
                  <a:cubicBezTo>
                    <a:pt x="267" y="15"/>
                    <a:pt x="262" y="21"/>
                    <a:pt x="259" y="18"/>
                  </a:cubicBezTo>
                  <a:cubicBezTo>
                    <a:pt x="257" y="15"/>
                    <a:pt x="242" y="13"/>
                    <a:pt x="237" y="12"/>
                  </a:cubicBezTo>
                  <a:cubicBezTo>
                    <a:pt x="231" y="11"/>
                    <a:pt x="229" y="4"/>
                    <a:pt x="226" y="6"/>
                  </a:cubicBezTo>
                  <a:cubicBezTo>
                    <a:pt x="222" y="7"/>
                    <a:pt x="226" y="9"/>
                    <a:pt x="230" y="13"/>
                  </a:cubicBezTo>
                  <a:cubicBezTo>
                    <a:pt x="234" y="17"/>
                    <a:pt x="217" y="19"/>
                    <a:pt x="212" y="18"/>
                  </a:cubicBezTo>
                  <a:cubicBezTo>
                    <a:pt x="207" y="16"/>
                    <a:pt x="213" y="21"/>
                    <a:pt x="209" y="21"/>
                  </a:cubicBezTo>
                  <a:cubicBezTo>
                    <a:pt x="205" y="21"/>
                    <a:pt x="204" y="27"/>
                    <a:pt x="201" y="31"/>
                  </a:cubicBezTo>
                  <a:cubicBezTo>
                    <a:pt x="197" y="34"/>
                    <a:pt x="200" y="36"/>
                    <a:pt x="196" y="39"/>
                  </a:cubicBezTo>
                  <a:cubicBezTo>
                    <a:pt x="192" y="41"/>
                    <a:pt x="192" y="43"/>
                    <a:pt x="196" y="48"/>
                  </a:cubicBezTo>
                  <a:cubicBezTo>
                    <a:pt x="201" y="52"/>
                    <a:pt x="194" y="53"/>
                    <a:pt x="190" y="49"/>
                  </a:cubicBezTo>
                  <a:cubicBezTo>
                    <a:pt x="187" y="45"/>
                    <a:pt x="183" y="45"/>
                    <a:pt x="183" y="49"/>
                  </a:cubicBezTo>
                  <a:cubicBezTo>
                    <a:pt x="183" y="54"/>
                    <a:pt x="178" y="52"/>
                    <a:pt x="179" y="47"/>
                  </a:cubicBezTo>
                  <a:cubicBezTo>
                    <a:pt x="180" y="42"/>
                    <a:pt x="174" y="45"/>
                    <a:pt x="173" y="42"/>
                  </a:cubicBezTo>
                  <a:cubicBezTo>
                    <a:pt x="172" y="39"/>
                    <a:pt x="166" y="35"/>
                    <a:pt x="163" y="35"/>
                  </a:cubicBezTo>
                  <a:cubicBezTo>
                    <a:pt x="159" y="36"/>
                    <a:pt x="159" y="39"/>
                    <a:pt x="156" y="39"/>
                  </a:cubicBezTo>
                  <a:cubicBezTo>
                    <a:pt x="153" y="39"/>
                    <a:pt x="152" y="41"/>
                    <a:pt x="152" y="44"/>
                  </a:cubicBezTo>
                  <a:cubicBezTo>
                    <a:pt x="153" y="47"/>
                    <a:pt x="147" y="44"/>
                    <a:pt x="143" y="44"/>
                  </a:cubicBezTo>
                  <a:cubicBezTo>
                    <a:pt x="140" y="45"/>
                    <a:pt x="143" y="49"/>
                    <a:pt x="141" y="49"/>
                  </a:cubicBezTo>
                  <a:cubicBezTo>
                    <a:pt x="139" y="49"/>
                    <a:pt x="139" y="53"/>
                    <a:pt x="136" y="53"/>
                  </a:cubicBezTo>
                  <a:cubicBezTo>
                    <a:pt x="133" y="53"/>
                    <a:pt x="133" y="60"/>
                    <a:pt x="134" y="63"/>
                  </a:cubicBezTo>
                  <a:cubicBezTo>
                    <a:pt x="134" y="67"/>
                    <a:pt x="128" y="61"/>
                    <a:pt x="125" y="62"/>
                  </a:cubicBezTo>
                  <a:cubicBezTo>
                    <a:pt x="122" y="63"/>
                    <a:pt x="126" y="66"/>
                    <a:pt x="127" y="71"/>
                  </a:cubicBezTo>
                  <a:cubicBezTo>
                    <a:pt x="128" y="75"/>
                    <a:pt x="125" y="74"/>
                    <a:pt x="123" y="76"/>
                  </a:cubicBezTo>
                  <a:cubicBezTo>
                    <a:pt x="121" y="78"/>
                    <a:pt x="119" y="71"/>
                    <a:pt x="119" y="68"/>
                  </a:cubicBezTo>
                  <a:cubicBezTo>
                    <a:pt x="119" y="64"/>
                    <a:pt x="114" y="68"/>
                    <a:pt x="110" y="72"/>
                  </a:cubicBezTo>
                  <a:cubicBezTo>
                    <a:pt x="105" y="77"/>
                    <a:pt x="111" y="84"/>
                    <a:pt x="109" y="85"/>
                  </a:cubicBezTo>
                  <a:cubicBezTo>
                    <a:pt x="107" y="86"/>
                    <a:pt x="98" y="94"/>
                    <a:pt x="92" y="100"/>
                  </a:cubicBezTo>
                  <a:cubicBezTo>
                    <a:pt x="87" y="106"/>
                    <a:pt x="75" y="103"/>
                    <a:pt x="72" y="106"/>
                  </a:cubicBezTo>
                  <a:cubicBezTo>
                    <a:pt x="68" y="108"/>
                    <a:pt x="64" y="106"/>
                    <a:pt x="60" y="109"/>
                  </a:cubicBezTo>
                  <a:cubicBezTo>
                    <a:pt x="57" y="112"/>
                    <a:pt x="50" y="117"/>
                    <a:pt x="49" y="113"/>
                  </a:cubicBezTo>
                  <a:cubicBezTo>
                    <a:pt x="49" y="110"/>
                    <a:pt x="39" y="113"/>
                    <a:pt x="35" y="117"/>
                  </a:cubicBezTo>
                  <a:cubicBezTo>
                    <a:pt x="31" y="120"/>
                    <a:pt x="25" y="124"/>
                    <a:pt x="21" y="124"/>
                  </a:cubicBezTo>
                  <a:cubicBezTo>
                    <a:pt x="16" y="124"/>
                    <a:pt x="16" y="130"/>
                    <a:pt x="15" y="132"/>
                  </a:cubicBezTo>
                  <a:cubicBezTo>
                    <a:pt x="13" y="133"/>
                    <a:pt x="13" y="127"/>
                    <a:pt x="13" y="125"/>
                  </a:cubicBezTo>
                  <a:cubicBezTo>
                    <a:pt x="13" y="124"/>
                    <a:pt x="9" y="128"/>
                    <a:pt x="7" y="133"/>
                  </a:cubicBezTo>
                  <a:cubicBezTo>
                    <a:pt x="6" y="138"/>
                    <a:pt x="12" y="140"/>
                    <a:pt x="8" y="145"/>
                  </a:cubicBezTo>
                  <a:cubicBezTo>
                    <a:pt x="4" y="151"/>
                    <a:pt x="0" y="156"/>
                    <a:pt x="6" y="163"/>
                  </a:cubicBezTo>
                  <a:cubicBezTo>
                    <a:pt x="11" y="169"/>
                    <a:pt x="14" y="174"/>
                    <a:pt x="13" y="177"/>
                  </a:cubicBezTo>
                  <a:cubicBezTo>
                    <a:pt x="11" y="180"/>
                    <a:pt x="7" y="170"/>
                    <a:pt x="6" y="171"/>
                  </a:cubicBezTo>
                  <a:cubicBezTo>
                    <a:pt x="4" y="173"/>
                    <a:pt x="11" y="177"/>
                    <a:pt x="9" y="179"/>
                  </a:cubicBezTo>
                  <a:cubicBezTo>
                    <a:pt x="7" y="181"/>
                    <a:pt x="2" y="171"/>
                    <a:pt x="1" y="173"/>
                  </a:cubicBezTo>
                  <a:cubicBezTo>
                    <a:pt x="0" y="176"/>
                    <a:pt x="12" y="192"/>
                    <a:pt x="13" y="198"/>
                  </a:cubicBezTo>
                  <a:cubicBezTo>
                    <a:pt x="13" y="204"/>
                    <a:pt x="23" y="210"/>
                    <a:pt x="22" y="218"/>
                  </a:cubicBezTo>
                  <a:cubicBezTo>
                    <a:pt x="22" y="227"/>
                    <a:pt x="31" y="241"/>
                    <a:pt x="33" y="243"/>
                  </a:cubicBezTo>
                  <a:cubicBezTo>
                    <a:pt x="34" y="245"/>
                    <a:pt x="29" y="251"/>
                    <a:pt x="30" y="257"/>
                  </a:cubicBezTo>
                  <a:cubicBezTo>
                    <a:pt x="31" y="264"/>
                    <a:pt x="28" y="266"/>
                    <a:pt x="23" y="266"/>
                  </a:cubicBezTo>
                  <a:cubicBezTo>
                    <a:pt x="19" y="266"/>
                    <a:pt x="22" y="273"/>
                    <a:pt x="27" y="273"/>
                  </a:cubicBezTo>
                  <a:cubicBezTo>
                    <a:pt x="31" y="274"/>
                    <a:pt x="30" y="277"/>
                    <a:pt x="35" y="280"/>
                  </a:cubicBezTo>
                  <a:cubicBezTo>
                    <a:pt x="41" y="284"/>
                    <a:pt x="53" y="282"/>
                    <a:pt x="58" y="282"/>
                  </a:cubicBezTo>
                  <a:cubicBezTo>
                    <a:pt x="62" y="282"/>
                    <a:pt x="64" y="276"/>
                    <a:pt x="69" y="276"/>
                  </a:cubicBezTo>
                  <a:cubicBezTo>
                    <a:pt x="75" y="276"/>
                    <a:pt x="75" y="274"/>
                    <a:pt x="78" y="271"/>
                  </a:cubicBezTo>
                  <a:cubicBezTo>
                    <a:pt x="81" y="267"/>
                    <a:pt x="94" y="268"/>
                    <a:pt x="108" y="269"/>
                  </a:cubicBezTo>
                  <a:cubicBezTo>
                    <a:pt x="121" y="270"/>
                    <a:pt x="127" y="266"/>
                    <a:pt x="129" y="261"/>
                  </a:cubicBezTo>
                  <a:cubicBezTo>
                    <a:pt x="131" y="256"/>
                    <a:pt x="141" y="256"/>
                    <a:pt x="145" y="252"/>
                  </a:cubicBezTo>
                  <a:cubicBezTo>
                    <a:pt x="149" y="249"/>
                    <a:pt x="152" y="249"/>
                    <a:pt x="162" y="249"/>
                  </a:cubicBezTo>
                  <a:cubicBezTo>
                    <a:pt x="172" y="250"/>
                    <a:pt x="182" y="245"/>
                    <a:pt x="188" y="242"/>
                  </a:cubicBezTo>
                  <a:cubicBezTo>
                    <a:pt x="195" y="240"/>
                    <a:pt x="207" y="241"/>
                    <a:pt x="213" y="240"/>
                  </a:cubicBezTo>
                  <a:cubicBezTo>
                    <a:pt x="219" y="238"/>
                    <a:pt x="220" y="247"/>
                    <a:pt x="227" y="246"/>
                  </a:cubicBezTo>
                  <a:cubicBezTo>
                    <a:pt x="234" y="245"/>
                    <a:pt x="237" y="248"/>
                    <a:pt x="241" y="248"/>
                  </a:cubicBezTo>
                  <a:cubicBezTo>
                    <a:pt x="244" y="247"/>
                    <a:pt x="244" y="250"/>
                    <a:pt x="247" y="251"/>
                  </a:cubicBezTo>
                  <a:cubicBezTo>
                    <a:pt x="251" y="251"/>
                    <a:pt x="250" y="254"/>
                    <a:pt x="248" y="257"/>
                  </a:cubicBezTo>
                  <a:cubicBezTo>
                    <a:pt x="246" y="261"/>
                    <a:pt x="254" y="260"/>
                    <a:pt x="258" y="267"/>
                  </a:cubicBezTo>
                  <a:cubicBezTo>
                    <a:pt x="263" y="273"/>
                    <a:pt x="259" y="274"/>
                    <a:pt x="261" y="279"/>
                  </a:cubicBezTo>
                  <a:cubicBezTo>
                    <a:pt x="264" y="283"/>
                    <a:pt x="266" y="282"/>
                    <a:pt x="271" y="275"/>
                  </a:cubicBezTo>
                  <a:cubicBezTo>
                    <a:pt x="276" y="269"/>
                    <a:pt x="282" y="273"/>
                    <a:pt x="283" y="267"/>
                  </a:cubicBezTo>
                  <a:cubicBezTo>
                    <a:pt x="283" y="262"/>
                    <a:pt x="289" y="255"/>
                    <a:pt x="292" y="258"/>
                  </a:cubicBezTo>
                  <a:cubicBezTo>
                    <a:pt x="296" y="261"/>
                    <a:pt x="290" y="262"/>
                    <a:pt x="287" y="273"/>
                  </a:cubicBezTo>
                  <a:cubicBezTo>
                    <a:pt x="285" y="284"/>
                    <a:pt x="281" y="278"/>
                    <a:pt x="280" y="281"/>
                  </a:cubicBezTo>
                  <a:cubicBezTo>
                    <a:pt x="279" y="285"/>
                    <a:pt x="291" y="286"/>
                    <a:pt x="291" y="280"/>
                  </a:cubicBezTo>
                  <a:cubicBezTo>
                    <a:pt x="291" y="275"/>
                    <a:pt x="293" y="272"/>
                    <a:pt x="298" y="277"/>
                  </a:cubicBezTo>
                  <a:cubicBezTo>
                    <a:pt x="302" y="283"/>
                    <a:pt x="295" y="287"/>
                    <a:pt x="296" y="289"/>
                  </a:cubicBezTo>
                  <a:cubicBezTo>
                    <a:pt x="297" y="292"/>
                    <a:pt x="302" y="289"/>
                    <a:pt x="305" y="289"/>
                  </a:cubicBezTo>
                  <a:cubicBezTo>
                    <a:pt x="309" y="289"/>
                    <a:pt x="315" y="299"/>
                    <a:pt x="314" y="304"/>
                  </a:cubicBezTo>
                  <a:cubicBezTo>
                    <a:pt x="313" y="309"/>
                    <a:pt x="312" y="314"/>
                    <a:pt x="321" y="318"/>
                  </a:cubicBezTo>
                  <a:cubicBezTo>
                    <a:pt x="329" y="322"/>
                    <a:pt x="326" y="322"/>
                    <a:pt x="332" y="322"/>
                  </a:cubicBezTo>
                  <a:cubicBezTo>
                    <a:pt x="339" y="322"/>
                    <a:pt x="352" y="327"/>
                    <a:pt x="356" y="330"/>
                  </a:cubicBezTo>
                  <a:cubicBezTo>
                    <a:pt x="360" y="333"/>
                    <a:pt x="369" y="328"/>
                    <a:pt x="371" y="322"/>
                  </a:cubicBezTo>
                  <a:cubicBezTo>
                    <a:pt x="373" y="316"/>
                    <a:pt x="379" y="322"/>
                    <a:pt x="376" y="324"/>
                  </a:cubicBezTo>
                  <a:cubicBezTo>
                    <a:pt x="372" y="326"/>
                    <a:pt x="377" y="330"/>
                    <a:pt x="378" y="327"/>
                  </a:cubicBezTo>
                  <a:cubicBezTo>
                    <a:pt x="378" y="324"/>
                    <a:pt x="379" y="321"/>
                    <a:pt x="381" y="325"/>
                  </a:cubicBezTo>
                  <a:cubicBezTo>
                    <a:pt x="382" y="329"/>
                    <a:pt x="387" y="329"/>
                    <a:pt x="389" y="332"/>
                  </a:cubicBezTo>
                  <a:cubicBezTo>
                    <a:pt x="390" y="334"/>
                    <a:pt x="392" y="337"/>
                    <a:pt x="392" y="334"/>
                  </a:cubicBezTo>
                  <a:cubicBezTo>
                    <a:pt x="392" y="332"/>
                    <a:pt x="393" y="330"/>
                    <a:pt x="398" y="328"/>
                  </a:cubicBezTo>
                  <a:cubicBezTo>
                    <a:pt x="402" y="327"/>
                    <a:pt x="404"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0" y="254"/>
                    <a:pt x="465" y="252"/>
                    <a:pt x="465" y="248"/>
                  </a:cubicBezTo>
                  <a:cubicBezTo>
                    <a:pt x="465" y="243"/>
                    <a:pt x="471" y="238"/>
                    <a:pt x="471" y="233"/>
                  </a:cubicBezTo>
                  <a:cubicBezTo>
                    <a:pt x="471" y="227"/>
                    <a:pt x="475" y="221"/>
                    <a:pt x="474" y="219"/>
                  </a:cubicBezTo>
                  <a:cubicBezTo>
                    <a:pt x="474" y="217"/>
                    <a:pt x="472" y="212"/>
                    <a:pt x="475" y="208"/>
                  </a:cubicBezTo>
                  <a:cubicBezTo>
                    <a:pt x="479" y="204"/>
                    <a:pt x="474" y="200"/>
                    <a:pt x="476" y="198"/>
                  </a:cubicBezTo>
                  <a:close/>
                  <a:moveTo>
                    <a:pt x="217" y="11"/>
                  </a:moveTo>
                  <a:cubicBezTo>
                    <a:pt x="216" y="8"/>
                    <a:pt x="198" y="11"/>
                    <a:pt x="202" y="14"/>
                  </a:cubicBezTo>
                  <a:cubicBezTo>
                    <a:pt x="204" y="16"/>
                    <a:pt x="217" y="13"/>
                    <a:pt x="217" y="11"/>
                  </a:cubicBezTo>
                  <a:close/>
                  <a:moveTo>
                    <a:pt x="275" y="294"/>
                  </a:moveTo>
                  <a:cubicBezTo>
                    <a:pt x="278" y="297"/>
                    <a:pt x="287" y="296"/>
                    <a:pt x="289" y="293"/>
                  </a:cubicBezTo>
                  <a:cubicBezTo>
                    <a:pt x="291" y="289"/>
                    <a:pt x="272" y="292"/>
                    <a:pt x="275" y="294"/>
                  </a:cubicBezTo>
                  <a:close/>
                  <a:moveTo>
                    <a:pt x="392" y="361"/>
                  </a:moveTo>
                  <a:cubicBezTo>
                    <a:pt x="385" y="362"/>
                    <a:pt x="374" y="355"/>
                    <a:pt x="372" y="356"/>
                  </a:cubicBezTo>
                  <a:cubicBezTo>
                    <a:pt x="369" y="356"/>
                    <a:pt x="381" y="373"/>
                    <a:pt x="377" y="377"/>
                  </a:cubicBezTo>
                  <a:cubicBezTo>
                    <a:pt x="374" y="382"/>
                    <a:pt x="388" y="393"/>
                    <a:pt x="393" y="394"/>
                  </a:cubicBezTo>
                  <a:cubicBezTo>
                    <a:pt x="398" y="395"/>
                    <a:pt x="396" y="390"/>
                    <a:pt x="399" y="390"/>
                  </a:cubicBezTo>
                  <a:cubicBezTo>
                    <a:pt x="403" y="390"/>
                    <a:pt x="401" y="387"/>
                    <a:pt x="402" y="384"/>
                  </a:cubicBezTo>
                  <a:cubicBezTo>
                    <a:pt x="403" y="382"/>
                    <a:pt x="406" y="387"/>
                    <a:pt x="409" y="385"/>
                  </a:cubicBezTo>
                  <a:cubicBezTo>
                    <a:pt x="412" y="384"/>
                    <a:pt x="408" y="374"/>
                    <a:pt x="412" y="374"/>
                  </a:cubicBezTo>
                  <a:cubicBezTo>
                    <a:pt x="416" y="374"/>
                    <a:pt x="413" y="361"/>
                    <a:pt x="412" y="357"/>
                  </a:cubicBezTo>
                  <a:cubicBezTo>
                    <a:pt x="410"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 name="Freeform 150"/>
            <p:cNvSpPr>
              <a:spLocks noEditPoints="1"/>
            </p:cNvSpPr>
            <p:nvPr userDrawn="1"/>
          </p:nvSpPr>
          <p:spPr bwMode="auto">
            <a:xfrm>
              <a:off x="1718633" y="5397281"/>
              <a:ext cx="312100" cy="375659"/>
            </a:xfrm>
            <a:custGeom>
              <a:avLst/>
              <a:gdLst>
                <a:gd name="T0" fmla="*/ 90 w 146"/>
                <a:gd name="T1" fmla="*/ 78 h 161"/>
                <a:gd name="T2" fmla="*/ 81 w 146"/>
                <a:gd name="T3" fmla="*/ 81 h 161"/>
                <a:gd name="T4" fmla="*/ 69 w 146"/>
                <a:gd name="T5" fmla="*/ 76 h 161"/>
                <a:gd name="T6" fmla="*/ 63 w 146"/>
                <a:gd name="T7" fmla="*/ 86 h 161"/>
                <a:gd name="T8" fmla="*/ 54 w 146"/>
                <a:gd name="T9" fmla="*/ 101 h 161"/>
                <a:gd name="T10" fmla="*/ 22 w 146"/>
                <a:gd name="T11" fmla="*/ 120 h 161"/>
                <a:gd name="T12" fmla="*/ 7 w 146"/>
                <a:gd name="T13" fmla="*/ 133 h 161"/>
                <a:gd name="T14" fmla="*/ 4 w 146"/>
                <a:gd name="T15" fmla="*/ 145 h 161"/>
                <a:gd name="T16" fmla="*/ 14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2 w 146"/>
                <a:gd name="T31" fmla="*/ 101 h 161"/>
                <a:gd name="T32" fmla="*/ 91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8 w 146"/>
                <a:gd name="T51" fmla="*/ 29 h 161"/>
                <a:gd name="T52" fmla="*/ 104 w 146"/>
                <a:gd name="T53" fmla="*/ 27 h 161"/>
                <a:gd name="T54" fmla="*/ 99 w 146"/>
                <a:gd name="T55" fmla="*/ 20 h 161"/>
                <a:gd name="T56" fmla="*/ 95 w 146"/>
                <a:gd name="T57" fmla="*/ 10 h 161"/>
                <a:gd name="T58" fmla="*/ 80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0 w 146"/>
                <a:gd name="T75" fmla="*/ 85 h 161"/>
                <a:gd name="T76" fmla="*/ 123 w 146"/>
                <a:gd name="T77" fmla="*/ 69 h 161"/>
                <a:gd name="T78" fmla="*/ 127 w 146"/>
                <a:gd name="T79" fmla="*/ 57 h 161"/>
                <a:gd name="T80" fmla="*/ 135 w 146"/>
                <a:gd name="T81" fmla="*/ 55 h 161"/>
                <a:gd name="T82" fmla="*/ 140 w 146"/>
                <a:gd name="T83" fmla="*/ 48 h 161"/>
                <a:gd name="T84" fmla="*/ 143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6" y="75"/>
                    <a:pt x="84" y="79"/>
                    <a:pt x="81" y="81"/>
                  </a:cubicBezTo>
                  <a:cubicBezTo>
                    <a:pt x="77" y="82"/>
                    <a:pt x="74" y="73"/>
                    <a:pt x="69" y="76"/>
                  </a:cubicBezTo>
                  <a:cubicBezTo>
                    <a:pt x="64" y="80"/>
                    <a:pt x="69" y="81"/>
                    <a:pt x="63" y="86"/>
                  </a:cubicBezTo>
                  <a:cubicBezTo>
                    <a:pt x="58" y="90"/>
                    <a:pt x="60" y="91"/>
                    <a:pt x="54" y="101"/>
                  </a:cubicBezTo>
                  <a:cubicBezTo>
                    <a:pt x="47" y="110"/>
                    <a:pt x="25" y="115"/>
                    <a:pt x="22" y="120"/>
                  </a:cubicBezTo>
                  <a:cubicBezTo>
                    <a:pt x="18" y="125"/>
                    <a:pt x="7" y="129"/>
                    <a:pt x="7" y="133"/>
                  </a:cubicBezTo>
                  <a:cubicBezTo>
                    <a:pt x="7" y="137"/>
                    <a:pt x="0" y="140"/>
                    <a:pt x="4" y="145"/>
                  </a:cubicBezTo>
                  <a:cubicBezTo>
                    <a:pt x="7" y="149"/>
                    <a:pt x="11" y="146"/>
                    <a:pt x="14" y="149"/>
                  </a:cubicBezTo>
                  <a:cubicBezTo>
                    <a:pt x="18" y="152"/>
                    <a:pt x="21" y="150"/>
                    <a:pt x="23" y="152"/>
                  </a:cubicBezTo>
                  <a:cubicBezTo>
                    <a:pt x="24" y="155"/>
                    <a:pt x="36" y="155"/>
                    <a:pt x="44" y="148"/>
                  </a:cubicBezTo>
                  <a:cubicBezTo>
                    <a:pt x="53" y="141"/>
                    <a:pt x="49" y="137"/>
                    <a:pt x="52" y="135"/>
                  </a:cubicBezTo>
                  <a:cubicBezTo>
                    <a:pt x="55" y="133"/>
                    <a:pt x="56" y="128"/>
                    <a:pt x="58" y="124"/>
                  </a:cubicBezTo>
                  <a:cubicBezTo>
                    <a:pt x="60" y="121"/>
                    <a:pt x="61" y="117"/>
                    <a:pt x="71" y="117"/>
                  </a:cubicBezTo>
                  <a:cubicBezTo>
                    <a:pt x="80" y="117"/>
                    <a:pt x="75" y="115"/>
                    <a:pt x="75" y="111"/>
                  </a:cubicBezTo>
                  <a:cubicBezTo>
                    <a:pt x="74" y="107"/>
                    <a:pt x="82" y="106"/>
                    <a:pt x="82" y="101"/>
                  </a:cubicBezTo>
                  <a:cubicBezTo>
                    <a:pt x="82" y="96"/>
                    <a:pt x="94" y="91"/>
                    <a:pt x="91" y="87"/>
                  </a:cubicBezTo>
                  <a:cubicBezTo>
                    <a:pt x="89" y="83"/>
                    <a:pt x="94" y="80"/>
                    <a:pt x="90" y="78"/>
                  </a:cubicBezTo>
                  <a:close/>
                  <a:moveTo>
                    <a:pt x="15" y="161"/>
                  </a:moveTo>
                  <a:cubicBezTo>
                    <a:pt x="17" y="161"/>
                    <a:pt x="23" y="160"/>
                    <a:pt x="20" y="156"/>
                  </a:cubicBezTo>
                  <a:cubicBezTo>
                    <a:pt x="16" y="152"/>
                    <a:pt x="11" y="159"/>
                    <a:pt x="15" y="161"/>
                  </a:cubicBezTo>
                  <a:close/>
                  <a:moveTo>
                    <a:pt x="132" y="39"/>
                  </a:moveTo>
                  <a:cubicBezTo>
                    <a:pt x="130" y="43"/>
                    <a:pt x="125" y="38"/>
                    <a:pt x="121" y="38"/>
                  </a:cubicBezTo>
                  <a:cubicBezTo>
                    <a:pt x="116" y="38"/>
                    <a:pt x="114" y="35"/>
                    <a:pt x="114" y="32"/>
                  </a:cubicBezTo>
                  <a:cubicBezTo>
                    <a:pt x="114" y="28"/>
                    <a:pt x="113" y="23"/>
                    <a:pt x="109" y="23"/>
                  </a:cubicBezTo>
                  <a:cubicBezTo>
                    <a:pt x="104" y="23"/>
                    <a:pt x="110" y="27"/>
                    <a:pt x="108" y="29"/>
                  </a:cubicBezTo>
                  <a:cubicBezTo>
                    <a:pt x="107" y="31"/>
                    <a:pt x="106" y="27"/>
                    <a:pt x="104" y="27"/>
                  </a:cubicBezTo>
                  <a:cubicBezTo>
                    <a:pt x="102" y="27"/>
                    <a:pt x="99" y="24"/>
                    <a:pt x="99" y="20"/>
                  </a:cubicBezTo>
                  <a:cubicBezTo>
                    <a:pt x="99" y="15"/>
                    <a:pt x="95" y="15"/>
                    <a:pt x="95" y="10"/>
                  </a:cubicBezTo>
                  <a:cubicBezTo>
                    <a:pt x="95" y="4"/>
                    <a:pt x="86" y="0"/>
                    <a:pt x="80" y="0"/>
                  </a:cubicBezTo>
                  <a:cubicBezTo>
                    <a:pt x="75" y="0"/>
                    <a:pt x="81" y="9"/>
                    <a:pt x="84" y="11"/>
                  </a:cubicBezTo>
                  <a:cubicBezTo>
                    <a:pt x="87" y="14"/>
                    <a:pt x="92" y="17"/>
                    <a:pt x="92" y="19"/>
                  </a:cubicBezTo>
                  <a:cubicBezTo>
                    <a:pt x="92" y="21"/>
                    <a:pt x="96" y="27"/>
                    <a:pt x="99" y="28"/>
                  </a:cubicBezTo>
                  <a:cubicBezTo>
                    <a:pt x="102" y="29"/>
                    <a:pt x="97" y="37"/>
                    <a:pt x="97" y="44"/>
                  </a:cubicBezTo>
                  <a:cubicBezTo>
                    <a:pt x="97" y="51"/>
                    <a:pt x="91" y="49"/>
                    <a:pt x="88" y="54"/>
                  </a:cubicBezTo>
                  <a:cubicBezTo>
                    <a:pt x="84" y="58"/>
                    <a:pt x="97" y="62"/>
                    <a:pt x="103" y="67"/>
                  </a:cubicBezTo>
                  <a:cubicBezTo>
                    <a:pt x="109" y="71"/>
                    <a:pt x="98" y="82"/>
                    <a:pt x="100" y="84"/>
                  </a:cubicBezTo>
                  <a:cubicBezTo>
                    <a:pt x="101" y="85"/>
                    <a:pt x="104" y="87"/>
                    <a:pt x="110" y="85"/>
                  </a:cubicBezTo>
                  <a:cubicBezTo>
                    <a:pt x="116" y="84"/>
                    <a:pt x="119" y="72"/>
                    <a:pt x="123" y="69"/>
                  </a:cubicBezTo>
                  <a:cubicBezTo>
                    <a:pt x="127" y="65"/>
                    <a:pt x="125" y="60"/>
                    <a:pt x="127" y="57"/>
                  </a:cubicBezTo>
                  <a:cubicBezTo>
                    <a:pt x="129" y="55"/>
                    <a:pt x="132" y="55"/>
                    <a:pt x="135" y="55"/>
                  </a:cubicBezTo>
                  <a:cubicBezTo>
                    <a:pt x="137" y="55"/>
                    <a:pt x="136" y="48"/>
                    <a:pt x="140" y="48"/>
                  </a:cubicBezTo>
                  <a:cubicBezTo>
                    <a:pt x="143" y="48"/>
                    <a:pt x="141" y="44"/>
                    <a:pt x="143" y="39"/>
                  </a:cubicBezTo>
                  <a:cubicBezTo>
                    <a:pt x="146" y="34"/>
                    <a:pt x="134"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7" name="Freeform 151"/>
            <p:cNvSpPr>
              <a:spLocks/>
            </p:cNvSpPr>
            <p:nvPr userDrawn="1"/>
          </p:nvSpPr>
          <p:spPr bwMode="auto">
            <a:xfrm>
              <a:off x="-1110404" y="3311094"/>
              <a:ext cx="359083" cy="227949"/>
            </a:xfrm>
            <a:custGeom>
              <a:avLst/>
              <a:gdLst>
                <a:gd name="T0" fmla="*/ 166 w 167"/>
                <a:gd name="T1" fmla="*/ 62 h 98"/>
                <a:gd name="T2" fmla="*/ 156 w 167"/>
                <a:gd name="T3" fmla="*/ 59 h 98"/>
                <a:gd name="T4" fmla="*/ 144 w 167"/>
                <a:gd name="T5" fmla="*/ 51 h 98"/>
                <a:gd name="T6" fmla="*/ 130 w 167"/>
                <a:gd name="T7" fmla="*/ 44 h 98"/>
                <a:gd name="T8" fmla="*/ 119 w 167"/>
                <a:gd name="T9" fmla="*/ 36 h 98"/>
                <a:gd name="T10" fmla="*/ 114 w 167"/>
                <a:gd name="T11" fmla="*/ 27 h 98"/>
                <a:gd name="T12" fmla="*/ 109 w 167"/>
                <a:gd name="T13" fmla="*/ 20 h 98"/>
                <a:gd name="T14" fmla="*/ 92 w 167"/>
                <a:gd name="T15" fmla="*/ 18 h 98"/>
                <a:gd name="T16" fmla="*/ 87 w 167"/>
                <a:gd name="T17" fmla="*/ 7 h 98"/>
                <a:gd name="T18" fmla="*/ 78 w 167"/>
                <a:gd name="T19" fmla="*/ 4 h 98"/>
                <a:gd name="T20" fmla="*/ 70 w 167"/>
                <a:gd name="T21" fmla="*/ 2 h 98"/>
                <a:gd name="T22" fmla="*/ 65 w 167"/>
                <a:gd name="T23" fmla="*/ 4 h 98"/>
                <a:gd name="T24" fmla="*/ 61 w 167"/>
                <a:gd name="T25" fmla="*/ 8 h 98"/>
                <a:gd name="T26" fmla="*/ 53 w 167"/>
                <a:gd name="T27" fmla="*/ 14 h 98"/>
                <a:gd name="T28" fmla="*/ 49 w 167"/>
                <a:gd name="T29" fmla="*/ 19 h 98"/>
                <a:gd name="T30" fmla="*/ 41 w 167"/>
                <a:gd name="T31" fmla="*/ 17 h 98"/>
                <a:gd name="T32" fmla="*/ 32 w 167"/>
                <a:gd name="T33" fmla="*/ 15 h 98"/>
                <a:gd name="T34" fmla="*/ 18 w 167"/>
                <a:gd name="T35" fmla="*/ 5 h 98"/>
                <a:gd name="T36" fmla="*/ 6 w 167"/>
                <a:gd name="T37" fmla="*/ 11 h 98"/>
                <a:gd name="T38" fmla="*/ 12 w 167"/>
                <a:gd name="T39" fmla="*/ 9 h 98"/>
                <a:gd name="T40" fmla="*/ 20 w 167"/>
                <a:gd name="T41" fmla="*/ 19 h 98"/>
                <a:gd name="T42" fmla="*/ 26 w 167"/>
                <a:gd name="T43" fmla="*/ 25 h 98"/>
                <a:gd name="T44" fmla="*/ 14 w 167"/>
                <a:gd name="T45" fmla="*/ 28 h 98"/>
                <a:gd name="T46" fmla="*/ 4 w 167"/>
                <a:gd name="T47" fmla="*/ 28 h 98"/>
                <a:gd name="T48" fmla="*/ 6 w 167"/>
                <a:gd name="T49" fmla="*/ 37 h 98"/>
                <a:gd name="T50" fmla="*/ 7 w 167"/>
                <a:gd name="T51" fmla="*/ 43 h 98"/>
                <a:gd name="T52" fmla="*/ 13 w 167"/>
                <a:gd name="T53" fmla="*/ 46 h 98"/>
                <a:gd name="T54" fmla="*/ 16 w 167"/>
                <a:gd name="T55" fmla="*/ 55 h 98"/>
                <a:gd name="T56" fmla="*/ 16 w 167"/>
                <a:gd name="T57" fmla="*/ 69 h 98"/>
                <a:gd name="T58" fmla="*/ 25 w 167"/>
                <a:gd name="T59" fmla="*/ 67 h 98"/>
                <a:gd name="T60" fmla="*/ 36 w 167"/>
                <a:gd name="T61" fmla="*/ 61 h 98"/>
                <a:gd name="T62" fmla="*/ 44 w 167"/>
                <a:gd name="T63" fmla="*/ 60 h 98"/>
                <a:gd name="T64" fmla="*/ 57 w 167"/>
                <a:gd name="T65" fmla="*/ 60 h 98"/>
                <a:gd name="T66" fmla="*/ 66 w 167"/>
                <a:gd name="T67" fmla="*/ 64 h 98"/>
                <a:gd name="T68" fmla="*/ 72 w 167"/>
                <a:gd name="T69" fmla="*/ 66 h 98"/>
                <a:gd name="T70" fmla="*/ 82 w 167"/>
                <a:gd name="T71" fmla="*/ 69 h 98"/>
                <a:gd name="T72" fmla="*/ 87 w 167"/>
                <a:gd name="T73" fmla="*/ 73 h 98"/>
                <a:gd name="T74" fmla="*/ 95 w 167"/>
                <a:gd name="T75" fmla="*/ 79 h 98"/>
                <a:gd name="T76" fmla="*/ 103 w 167"/>
                <a:gd name="T77" fmla="*/ 80 h 98"/>
                <a:gd name="T78" fmla="*/ 105 w 167"/>
                <a:gd name="T79" fmla="*/ 93 h 98"/>
                <a:gd name="T80" fmla="*/ 107 w 167"/>
                <a:gd name="T81" fmla="*/ 93 h 98"/>
                <a:gd name="T82" fmla="*/ 116 w 167"/>
                <a:gd name="T83" fmla="*/ 95 h 98"/>
                <a:gd name="T84" fmla="*/ 126 w 167"/>
                <a:gd name="T85" fmla="*/ 92 h 98"/>
                <a:gd name="T86" fmla="*/ 142 w 167"/>
                <a:gd name="T87" fmla="*/ 83 h 98"/>
                <a:gd name="T88" fmla="*/ 149 w 167"/>
                <a:gd name="T89" fmla="*/ 72 h 98"/>
                <a:gd name="T90" fmla="*/ 159 w 167"/>
                <a:gd name="T91" fmla="*/ 67 h 98"/>
                <a:gd name="T92" fmla="*/ 167 w 167"/>
                <a:gd name="T93" fmla="*/ 69 h 98"/>
                <a:gd name="T94" fmla="*/ 166 w 167"/>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 h="98">
                  <a:moveTo>
                    <a:pt x="166" y="62"/>
                  </a:moveTo>
                  <a:cubicBezTo>
                    <a:pt x="166" y="62"/>
                    <a:pt x="159" y="58"/>
                    <a:pt x="156" y="59"/>
                  </a:cubicBezTo>
                  <a:cubicBezTo>
                    <a:pt x="153" y="59"/>
                    <a:pt x="149" y="53"/>
                    <a:pt x="144" y="51"/>
                  </a:cubicBezTo>
                  <a:cubicBezTo>
                    <a:pt x="139" y="50"/>
                    <a:pt x="133" y="47"/>
                    <a:pt x="130" y="44"/>
                  </a:cubicBezTo>
                  <a:cubicBezTo>
                    <a:pt x="128" y="41"/>
                    <a:pt x="120" y="38"/>
                    <a:pt x="119" y="36"/>
                  </a:cubicBezTo>
                  <a:cubicBezTo>
                    <a:pt x="118" y="34"/>
                    <a:pt x="116" y="30"/>
                    <a:pt x="114" y="27"/>
                  </a:cubicBezTo>
                  <a:cubicBezTo>
                    <a:pt x="111" y="24"/>
                    <a:pt x="111" y="20"/>
                    <a:pt x="109" y="20"/>
                  </a:cubicBezTo>
                  <a:cubicBezTo>
                    <a:pt x="106" y="20"/>
                    <a:pt x="92" y="20"/>
                    <a:pt x="92" y="18"/>
                  </a:cubicBezTo>
                  <a:cubicBezTo>
                    <a:pt x="92" y="16"/>
                    <a:pt x="90" y="7"/>
                    <a:pt x="87" y="7"/>
                  </a:cubicBezTo>
                  <a:cubicBezTo>
                    <a:pt x="84" y="6"/>
                    <a:pt x="80" y="5"/>
                    <a:pt x="78" y="4"/>
                  </a:cubicBezTo>
                  <a:cubicBezTo>
                    <a:pt x="77" y="2"/>
                    <a:pt x="71" y="0"/>
                    <a:pt x="70" y="2"/>
                  </a:cubicBezTo>
                  <a:cubicBezTo>
                    <a:pt x="69" y="3"/>
                    <a:pt x="66" y="4"/>
                    <a:pt x="65" y="4"/>
                  </a:cubicBezTo>
                  <a:cubicBezTo>
                    <a:pt x="64" y="4"/>
                    <a:pt x="65" y="9"/>
                    <a:pt x="61" y="8"/>
                  </a:cubicBezTo>
                  <a:cubicBezTo>
                    <a:pt x="58" y="8"/>
                    <a:pt x="53" y="12"/>
                    <a:pt x="53" y="14"/>
                  </a:cubicBezTo>
                  <a:cubicBezTo>
                    <a:pt x="53" y="16"/>
                    <a:pt x="53" y="19"/>
                    <a:pt x="49" y="19"/>
                  </a:cubicBezTo>
                  <a:cubicBezTo>
                    <a:pt x="47" y="19"/>
                    <a:pt x="43" y="19"/>
                    <a:pt x="41" y="17"/>
                  </a:cubicBezTo>
                  <a:cubicBezTo>
                    <a:pt x="40" y="18"/>
                    <a:pt x="36" y="20"/>
                    <a:pt x="32" y="15"/>
                  </a:cubicBezTo>
                  <a:cubicBezTo>
                    <a:pt x="28" y="10"/>
                    <a:pt x="22" y="5"/>
                    <a:pt x="18" y="5"/>
                  </a:cubicBezTo>
                  <a:cubicBezTo>
                    <a:pt x="15" y="5"/>
                    <a:pt x="3" y="5"/>
                    <a:pt x="6" y="11"/>
                  </a:cubicBezTo>
                  <a:cubicBezTo>
                    <a:pt x="7" y="10"/>
                    <a:pt x="8" y="9"/>
                    <a:pt x="12" y="9"/>
                  </a:cubicBezTo>
                  <a:cubicBezTo>
                    <a:pt x="20" y="10"/>
                    <a:pt x="16" y="19"/>
                    <a:pt x="20" y="19"/>
                  </a:cubicBezTo>
                  <a:cubicBezTo>
                    <a:pt x="25" y="19"/>
                    <a:pt x="30" y="26"/>
                    <a:pt x="26" y="25"/>
                  </a:cubicBezTo>
                  <a:cubicBezTo>
                    <a:pt x="22" y="25"/>
                    <a:pt x="18" y="29"/>
                    <a:pt x="14" y="28"/>
                  </a:cubicBezTo>
                  <a:cubicBezTo>
                    <a:pt x="10" y="26"/>
                    <a:pt x="5" y="23"/>
                    <a:pt x="4" y="28"/>
                  </a:cubicBezTo>
                  <a:cubicBezTo>
                    <a:pt x="2" y="32"/>
                    <a:pt x="0" y="37"/>
                    <a:pt x="6" y="37"/>
                  </a:cubicBezTo>
                  <a:cubicBezTo>
                    <a:pt x="12" y="36"/>
                    <a:pt x="10" y="40"/>
                    <a:pt x="7" y="43"/>
                  </a:cubicBezTo>
                  <a:cubicBezTo>
                    <a:pt x="3" y="47"/>
                    <a:pt x="13" y="43"/>
                    <a:pt x="13" y="46"/>
                  </a:cubicBezTo>
                  <a:cubicBezTo>
                    <a:pt x="14" y="49"/>
                    <a:pt x="17" y="49"/>
                    <a:pt x="16" y="55"/>
                  </a:cubicBezTo>
                  <a:cubicBezTo>
                    <a:pt x="15" y="58"/>
                    <a:pt x="15" y="64"/>
                    <a:pt x="16" y="69"/>
                  </a:cubicBezTo>
                  <a:cubicBezTo>
                    <a:pt x="19" y="69"/>
                    <a:pt x="24" y="69"/>
                    <a:pt x="25" y="67"/>
                  </a:cubicBezTo>
                  <a:cubicBezTo>
                    <a:pt x="27" y="65"/>
                    <a:pt x="33" y="61"/>
                    <a:pt x="36" y="61"/>
                  </a:cubicBezTo>
                  <a:cubicBezTo>
                    <a:pt x="39" y="61"/>
                    <a:pt x="42" y="62"/>
                    <a:pt x="44" y="60"/>
                  </a:cubicBezTo>
                  <a:cubicBezTo>
                    <a:pt x="46" y="57"/>
                    <a:pt x="56" y="58"/>
                    <a:pt x="57" y="60"/>
                  </a:cubicBezTo>
                  <a:cubicBezTo>
                    <a:pt x="59" y="62"/>
                    <a:pt x="65" y="64"/>
                    <a:pt x="66" y="64"/>
                  </a:cubicBezTo>
                  <a:cubicBezTo>
                    <a:pt x="67" y="64"/>
                    <a:pt x="68" y="66"/>
                    <a:pt x="72" y="66"/>
                  </a:cubicBezTo>
                  <a:cubicBezTo>
                    <a:pt x="75" y="66"/>
                    <a:pt x="82" y="67"/>
                    <a:pt x="82" y="69"/>
                  </a:cubicBezTo>
                  <a:cubicBezTo>
                    <a:pt x="82" y="71"/>
                    <a:pt x="84" y="73"/>
                    <a:pt x="87" y="73"/>
                  </a:cubicBezTo>
                  <a:cubicBezTo>
                    <a:pt x="89" y="73"/>
                    <a:pt x="92" y="79"/>
                    <a:pt x="95" y="79"/>
                  </a:cubicBezTo>
                  <a:cubicBezTo>
                    <a:pt x="97" y="79"/>
                    <a:pt x="103" y="79"/>
                    <a:pt x="103" y="80"/>
                  </a:cubicBezTo>
                  <a:cubicBezTo>
                    <a:pt x="103" y="81"/>
                    <a:pt x="103" y="89"/>
                    <a:pt x="105" y="93"/>
                  </a:cubicBezTo>
                  <a:cubicBezTo>
                    <a:pt x="106" y="93"/>
                    <a:pt x="107" y="93"/>
                    <a:pt x="107" y="93"/>
                  </a:cubicBezTo>
                  <a:cubicBezTo>
                    <a:pt x="109" y="94"/>
                    <a:pt x="115" y="92"/>
                    <a:pt x="116" y="95"/>
                  </a:cubicBezTo>
                  <a:cubicBezTo>
                    <a:pt x="117" y="98"/>
                    <a:pt x="126" y="97"/>
                    <a:pt x="126" y="92"/>
                  </a:cubicBezTo>
                  <a:cubicBezTo>
                    <a:pt x="125" y="87"/>
                    <a:pt x="141" y="87"/>
                    <a:pt x="142" y="83"/>
                  </a:cubicBezTo>
                  <a:cubicBezTo>
                    <a:pt x="144" y="79"/>
                    <a:pt x="146" y="71"/>
                    <a:pt x="149" y="72"/>
                  </a:cubicBezTo>
                  <a:cubicBezTo>
                    <a:pt x="153" y="74"/>
                    <a:pt x="155" y="67"/>
                    <a:pt x="159" y="67"/>
                  </a:cubicBezTo>
                  <a:cubicBezTo>
                    <a:pt x="161" y="68"/>
                    <a:pt x="164" y="70"/>
                    <a:pt x="167"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8" name="Freeform 152"/>
            <p:cNvSpPr>
              <a:spLocks/>
            </p:cNvSpPr>
            <p:nvPr userDrawn="1"/>
          </p:nvSpPr>
          <p:spPr bwMode="auto">
            <a:xfrm>
              <a:off x="-1326861" y="3394979"/>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199 w 231"/>
                <a:gd name="T11" fmla="*/ 104 h 181"/>
                <a:gd name="T12" fmla="*/ 197 w 231"/>
                <a:gd name="T13" fmla="*/ 92 h 181"/>
                <a:gd name="T14" fmla="*/ 197 w 231"/>
                <a:gd name="T15" fmla="*/ 80 h 181"/>
                <a:gd name="T16" fmla="*/ 199 w 231"/>
                <a:gd name="T17" fmla="*/ 71 h 181"/>
                <a:gd name="T18" fmla="*/ 203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8 w 231"/>
                <a:gd name="T35" fmla="*/ 24 h 181"/>
                <a:gd name="T36" fmla="*/ 145 w 231"/>
                <a:gd name="T37" fmla="*/ 24 h 181"/>
                <a:gd name="T38" fmla="*/ 137 w 231"/>
                <a:gd name="T39" fmla="*/ 25 h 181"/>
                <a:gd name="T40" fmla="*/ 126 w 231"/>
                <a:gd name="T41" fmla="*/ 31 h 181"/>
                <a:gd name="T42" fmla="*/ 117 w 231"/>
                <a:gd name="T43" fmla="*/ 33 h 181"/>
                <a:gd name="T44" fmla="*/ 116 w 231"/>
                <a:gd name="T45" fmla="*/ 39 h 181"/>
                <a:gd name="T46" fmla="*/ 91 w 231"/>
                <a:gd name="T47" fmla="*/ 44 h 181"/>
                <a:gd name="T48" fmla="*/ 70 w 231"/>
                <a:gd name="T49" fmla="*/ 32 h 181"/>
                <a:gd name="T50" fmla="*/ 56 w 231"/>
                <a:gd name="T51" fmla="*/ 19 h 181"/>
                <a:gd name="T52" fmla="*/ 47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19 w 231"/>
                <a:gd name="T73" fmla="*/ 50 h 181"/>
                <a:gd name="T74" fmla="*/ 24 w 231"/>
                <a:gd name="T75" fmla="*/ 54 h 181"/>
                <a:gd name="T76" fmla="*/ 22 w 231"/>
                <a:gd name="T77" fmla="*/ 61 h 181"/>
                <a:gd name="T78" fmla="*/ 18 w 231"/>
                <a:gd name="T79" fmla="*/ 69 h 181"/>
                <a:gd name="T80" fmla="*/ 19 w 231"/>
                <a:gd name="T81" fmla="*/ 79 h 181"/>
                <a:gd name="T82" fmla="*/ 25 w 231"/>
                <a:gd name="T83" fmla="*/ 85 h 181"/>
                <a:gd name="T84" fmla="*/ 38 w 231"/>
                <a:gd name="T85" fmla="*/ 93 h 181"/>
                <a:gd name="T86" fmla="*/ 43 w 231"/>
                <a:gd name="T87" fmla="*/ 99 h 181"/>
                <a:gd name="T88" fmla="*/ 42 w 231"/>
                <a:gd name="T89" fmla="*/ 107 h 181"/>
                <a:gd name="T90" fmla="*/ 46 w 231"/>
                <a:gd name="T91" fmla="*/ 114 h 181"/>
                <a:gd name="T92" fmla="*/ 53 w 231"/>
                <a:gd name="T93" fmla="*/ 122 h 181"/>
                <a:gd name="T94" fmla="*/ 56 w 231"/>
                <a:gd name="T95" fmla="*/ 122 h 181"/>
                <a:gd name="T96" fmla="*/ 61 w 231"/>
                <a:gd name="T97" fmla="*/ 121 h 181"/>
                <a:gd name="T98" fmla="*/ 69 w 231"/>
                <a:gd name="T99" fmla="*/ 120 h 181"/>
                <a:gd name="T100" fmla="*/ 81 w 231"/>
                <a:gd name="T101" fmla="*/ 137 h 181"/>
                <a:gd name="T102" fmla="*/ 88 w 231"/>
                <a:gd name="T103" fmla="*/ 147 h 181"/>
                <a:gd name="T104" fmla="*/ 102 w 231"/>
                <a:gd name="T105" fmla="*/ 154 h 181"/>
                <a:gd name="T106" fmla="*/ 129 w 231"/>
                <a:gd name="T107" fmla="*/ 163 h 181"/>
                <a:gd name="T108" fmla="*/ 147 w 231"/>
                <a:gd name="T109" fmla="*/ 158 h 181"/>
                <a:gd name="T110" fmla="*/ 156 w 231"/>
                <a:gd name="T111" fmla="*/ 173 h 181"/>
                <a:gd name="T112" fmla="*/ 197 w 231"/>
                <a:gd name="T113" fmla="*/ 180 h 181"/>
                <a:gd name="T114" fmla="*/ 209 w 231"/>
                <a:gd name="T115" fmla="*/ 181 h 181"/>
                <a:gd name="T116" fmla="*/ 209 w 231"/>
                <a:gd name="T117" fmla="*/ 178 h 181"/>
                <a:gd name="T118" fmla="*/ 216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1" y="155"/>
                    <a:pt x="224" y="146"/>
                    <a:pt x="219" y="144"/>
                  </a:cubicBezTo>
                  <a:cubicBezTo>
                    <a:pt x="213" y="142"/>
                    <a:pt x="208" y="138"/>
                    <a:pt x="207" y="134"/>
                  </a:cubicBezTo>
                  <a:cubicBezTo>
                    <a:pt x="205" y="131"/>
                    <a:pt x="198" y="128"/>
                    <a:pt x="199" y="125"/>
                  </a:cubicBezTo>
                  <a:cubicBezTo>
                    <a:pt x="199" y="122"/>
                    <a:pt x="213" y="114"/>
                    <a:pt x="211" y="110"/>
                  </a:cubicBezTo>
                  <a:cubicBezTo>
                    <a:pt x="209" y="105"/>
                    <a:pt x="200" y="106"/>
                    <a:pt x="199" y="104"/>
                  </a:cubicBezTo>
                  <a:cubicBezTo>
                    <a:pt x="198" y="102"/>
                    <a:pt x="200" y="96"/>
                    <a:pt x="197" y="92"/>
                  </a:cubicBezTo>
                  <a:cubicBezTo>
                    <a:pt x="195" y="87"/>
                    <a:pt x="199" y="83"/>
                    <a:pt x="197" y="80"/>
                  </a:cubicBezTo>
                  <a:cubicBezTo>
                    <a:pt x="196" y="78"/>
                    <a:pt x="198" y="73"/>
                    <a:pt x="199" y="71"/>
                  </a:cubicBezTo>
                  <a:cubicBezTo>
                    <a:pt x="199" y="69"/>
                    <a:pt x="204" y="67"/>
                    <a:pt x="203" y="62"/>
                  </a:cubicBezTo>
                  <a:cubicBezTo>
                    <a:pt x="203" y="60"/>
                    <a:pt x="205" y="58"/>
                    <a:pt x="206" y="57"/>
                  </a:cubicBezTo>
                  <a:cubicBezTo>
                    <a:pt x="204" y="53"/>
                    <a:pt x="204" y="45"/>
                    <a:pt x="204" y="44"/>
                  </a:cubicBezTo>
                  <a:cubicBezTo>
                    <a:pt x="204" y="43"/>
                    <a:pt x="198" y="43"/>
                    <a:pt x="196" y="43"/>
                  </a:cubicBezTo>
                  <a:cubicBezTo>
                    <a:pt x="193" y="43"/>
                    <a:pt x="190" y="37"/>
                    <a:pt x="188" y="37"/>
                  </a:cubicBezTo>
                  <a:cubicBezTo>
                    <a:pt x="185" y="37"/>
                    <a:pt x="183" y="35"/>
                    <a:pt x="183" y="33"/>
                  </a:cubicBezTo>
                  <a:cubicBezTo>
                    <a:pt x="183" y="31"/>
                    <a:pt x="176" y="30"/>
                    <a:pt x="173" y="30"/>
                  </a:cubicBezTo>
                  <a:cubicBezTo>
                    <a:pt x="169" y="30"/>
                    <a:pt x="168" y="28"/>
                    <a:pt x="167" y="28"/>
                  </a:cubicBezTo>
                  <a:cubicBezTo>
                    <a:pt x="166" y="28"/>
                    <a:pt x="160" y="26"/>
                    <a:pt x="158" y="24"/>
                  </a:cubicBezTo>
                  <a:cubicBezTo>
                    <a:pt x="157" y="22"/>
                    <a:pt x="147" y="21"/>
                    <a:pt x="145" y="24"/>
                  </a:cubicBezTo>
                  <a:cubicBezTo>
                    <a:pt x="143" y="26"/>
                    <a:pt x="140" y="25"/>
                    <a:pt x="137" y="25"/>
                  </a:cubicBezTo>
                  <a:cubicBezTo>
                    <a:pt x="134" y="25"/>
                    <a:pt x="128" y="29"/>
                    <a:pt x="126" y="31"/>
                  </a:cubicBezTo>
                  <a:cubicBezTo>
                    <a:pt x="125" y="33"/>
                    <a:pt x="120" y="33"/>
                    <a:pt x="117" y="33"/>
                  </a:cubicBezTo>
                  <a:cubicBezTo>
                    <a:pt x="117" y="36"/>
                    <a:pt x="117" y="38"/>
                    <a:pt x="116" y="39"/>
                  </a:cubicBezTo>
                  <a:cubicBezTo>
                    <a:pt x="115" y="41"/>
                    <a:pt x="101" y="44"/>
                    <a:pt x="91" y="44"/>
                  </a:cubicBezTo>
                  <a:cubicBezTo>
                    <a:pt x="81" y="44"/>
                    <a:pt x="80" y="32"/>
                    <a:pt x="70" y="32"/>
                  </a:cubicBezTo>
                  <a:cubicBezTo>
                    <a:pt x="62" y="32"/>
                    <a:pt x="56" y="25"/>
                    <a:pt x="56" y="19"/>
                  </a:cubicBezTo>
                  <a:cubicBezTo>
                    <a:pt x="51" y="18"/>
                    <a:pt x="47" y="15"/>
                    <a:pt x="47" y="14"/>
                  </a:cubicBezTo>
                  <a:cubicBezTo>
                    <a:pt x="48" y="12"/>
                    <a:pt x="51" y="1"/>
                    <a:pt x="45" y="4"/>
                  </a:cubicBezTo>
                  <a:cubicBezTo>
                    <a:pt x="40" y="6"/>
                    <a:pt x="32" y="14"/>
                    <a:pt x="22" y="13"/>
                  </a:cubicBezTo>
                  <a:cubicBezTo>
                    <a:pt x="11" y="12"/>
                    <a:pt x="19" y="11"/>
                    <a:pt x="14" y="9"/>
                  </a:cubicBezTo>
                  <a:cubicBezTo>
                    <a:pt x="9" y="7"/>
                    <a:pt x="12" y="2"/>
                    <a:pt x="7" y="1"/>
                  </a:cubicBezTo>
                  <a:cubicBezTo>
                    <a:pt x="2" y="0"/>
                    <a:pt x="5" y="6"/>
                    <a:pt x="3" y="6"/>
                  </a:cubicBezTo>
                  <a:cubicBezTo>
                    <a:pt x="0" y="6"/>
                    <a:pt x="2" y="14"/>
                    <a:pt x="3" y="15"/>
                  </a:cubicBezTo>
                  <a:cubicBezTo>
                    <a:pt x="4" y="17"/>
                    <a:pt x="1" y="26"/>
                    <a:pt x="3" y="27"/>
                  </a:cubicBezTo>
                  <a:cubicBezTo>
                    <a:pt x="5" y="27"/>
                    <a:pt x="9" y="34"/>
                    <a:pt x="9" y="35"/>
                  </a:cubicBezTo>
                  <a:cubicBezTo>
                    <a:pt x="8" y="37"/>
                    <a:pt x="13" y="41"/>
                    <a:pt x="13" y="44"/>
                  </a:cubicBezTo>
                  <a:cubicBezTo>
                    <a:pt x="13" y="47"/>
                    <a:pt x="17" y="50"/>
                    <a:pt x="19" y="50"/>
                  </a:cubicBezTo>
                  <a:cubicBezTo>
                    <a:pt x="22" y="50"/>
                    <a:pt x="25" y="52"/>
                    <a:pt x="24" y="54"/>
                  </a:cubicBezTo>
                  <a:cubicBezTo>
                    <a:pt x="23" y="57"/>
                    <a:pt x="25" y="61"/>
                    <a:pt x="22" y="61"/>
                  </a:cubicBezTo>
                  <a:cubicBezTo>
                    <a:pt x="20" y="61"/>
                    <a:pt x="20" y="68"/>
                    <a:pt x="18" y="69"/>
                  </a:cubicBezTo>
                  <a:cubicBezTo>
                    <a:pt x="16" y="70"/>
                    <a:pt x="17" y="78"/>
                    <a:pt x="19" y="79"/>
                  </a:cubicBezTo>
                  <a:cubicBezTo>
                    <a:pt x="21" y="80"/>
                    <a:pt x="25" y="82"/>
                    <a:pt x="25" y="85"/>
                  </a:cubicBezTo>
                  <a:cubicBezTo>
                    <a:pt x="24" y="88"/>
                    <a:pt x="34" y="93"/>
                    <a:pt x="38" y="93"/>
                  </a:cubicBezTo>
                  <a:cubicBezTo>
                    <a:pt x="41" y="93"/>
                    <a:pt x="41" y="98"/>
                    <a:pt x="43" y="99"/>
                  </a:cubicBezTo>
                  <a:cubicBezTo>
                    <a:pt x="45" y="101"/>
                    <a:pt x="42" y="105"/>
                    <a:pt x="42" y="107"/>
                  </a:cubicBezTo>
                  <a:cubicBezTo>
                    <a:pt x="43" y="109"/>
                    <a:pt x="47" y="110"/>
                    <a:pt x="46" y="114"/>
                  </a:cubicBezTo>
                  <a:cubicBezTo>
                    <a:pt x="46" y="116"/>
                    <a:pt x="50" y="119"/>
                    <a:pt x="53" y="122"/>
                  </a:cubicBezTo>
                  <a:cubicBezTo>
                    <a:pt x="54" y="122"/>
                    <a:pt x="55" y="122"/>
                    <a:pt x="56" y="122"/>
                  </a:cubicBezTo>
                  <a:cubicBezTo>
                    <a:pt x="59" y="122"/>
                    <a:pt x="59" y="119"/>
                    <a:pt x="61" y="121"/>
                  </a:cubicBezTo>
                  <a:cubicBezTo>
                    <a:pt x="64" y="123"/>
                    <a:pt x="67" y="121"/>
                    <a:pt x="69" y="120"/>
                  </a:cubicBezTo>
                  <a:cubicBezTo>
                    <a:pt x="72" y="120"/>
                    <a:pt x="78" y="132"/>
                    <a:pt x="81" y="137"/>
                  </a:cubicBezTo>
                  <a:cubicBezTo>
                    <a:pt x="84" y="143"/>
                    <a:pt x="84" y="145"/>
                    <a:pt x="88" y="147"/>
                  </a:cubicBezTo>
                  <a:cubicBezTo>
                    <a:pt x="92" y="150"/>
                    <a:pt x="96" y="148"/>
                    <a:pt x="102" y="154"/>
                  </a:cubicBezTo>
                  <a:cubicBezTo>
                    <a:pt x="108" y="159"/>
                    <a:pt x="122" y="163"/>
                    <a:pt x="129" y="163"/>
                  </a:cubicBezTo>
                  <a:cubicBezTo>
                    <a:pt x="135" y="164"/>
                    <a:pt x="139" y="157"/>
                    <a:pt x="147" y="158"/>
                  </a:cubicBezTo>
                  <a:cubicBezTo>
                    <a:pt x="155" y="160"/>
                    <a:pt x="153" y="169"/>
                    <a:pt x="156" y="173"/>
                  </a:cubicBezTo>
                  <a:cubicBezTo>
                    <a:pt x="159" y="176"/>
                    <a:pt x="191" y="178"/>
                    <a:pt x="197" y="180"/>
                  </a:cubicBezTo>
                  <a:cubicBezTo>
                    <a:pt x="199" y="180"/>
                    <a:pt x="204" y="180"/>
                    <a:pt x="209" y="181"/>
                  </a:cubicBezTo>
                  <a:cubicBezTo>
                    <a:pt x="209" y="180"/>
                    <a:pt x="209" y="179"/>
                    <a:pt x="209" y="178"/>
                  </a:cubicBezTo>
                  <a:cubicBezTo>
                    <a:pt x="208" y="173"/>
                    <a:pt x="213" y="169"/>
                    <a:pt x="216"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9" name="Freeform 153"/>
            <p:cNvSpPr>
              <a:spLocks noEditPoints="1"/>
            </p:cNvSpPr>
            <p:nvPr userDrawn="1"/>
          </p:nvSpPr>
          <p:spPr bwMode="auto">
            <a:xfrm>
              <a:off x="-1261420" y="2895316"/>
              <a:ext cx="1016843"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2 w 475"/>
                <a:gd name="T13" fmla="*/ 21 h 207"/>
                <a:gd name="T14" fmla="*/ 294 w 475"/>
                <a:gd name="T15" fmla="*/ 19 h 207"/>
                <a:gd name="T16" fmla="*/ 286 w 475"/>
                <a:gd name="T17" fmla="*/ 2 h 207"/>
                <a:gd name="T18" fmla="*/ 245 w 475"/>
                <a:gd name="T19" fmla="*/ 10 h 207"/>
                <a:gd name="T20" fmla="*/ 199 w 475"/>
                <a:gd name="T21" fmla="*/ 19 h 207"/>
                <a:gd name="T22" fmla="*/ 176 w 475"/>
                <a:gd name="T23" fmla="*/ 30 h 207"/>
                <a:gd name="T24" fmla="*/ 172 w 475"/>
                <a:gd name="T25" fmla="*/ 45 h 207"/>
                <a:gd name="T26" fmla="*/ 176 w 475"/>
                <a:gd name="T27" fmla="*/ 58 h 207"/>
                <a:gd name="T28" fmla="*/ 163 w 475"/>
                <a:gd name="T29" fmla="*/ 67 h 207"/>
                <a:gd name="T30" fmla="*/ 145 w 475"/>
                <a:gd name="T31" fmla="*/ 65 h 207"/>
                <a:gd name="T32" fmla="*/ 116 w 475"/>
                <a:gd name="T33" fmla="*/ 68 h 207"/>
                <a:gd name="T34" fmla="*/ 95 w 475"/>
                <a:gd name="T35" fmla="*/ 67 h 207"/>
                <a:gd name="T36" fmla="*/ 64 w 475"/>
                <a:gd name="T37" fmla="*/ 56 h 207"/>
                <a:gd name="T38" fmla="*/ 36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59 w 475"/>
                <a:gd name="T51" fmla="*/ 122 h 207"/>
                <a:gd name="T52" fmla="*/ 67 w 475"/>
                <a:gd name="T53" fmla="*/ 144 h 207"/>
                <a:gd name="T54" fmla="*/ 45 w 475"/>
                <a:gd name="T55" fmla="*/ 158 h 207"/>
                <a:gd name="T56" fmla="*/ 66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2 w 475"/>
                <a:gd name="T69" fmla="*/ 185 h 207"/>
                <a:gd name="T70" fmla="*/ 259 w 475"/>
                <a:gd name="T71" fmla="*/ 204 h 207"/>
                <a:gd name="T72" fmla="*/ 283 w 475"/>
                <a:gd name="T73" fmla="*/ 193 h 207"/>
                <a:gd name="T74" fmla="*/ 309 w 475"/>
                <a:gd name="T75" fmla="*/ 179 h 207"/>
                <a:gd name="T76" fmla="*/ 347 w 475"/>
                <a:gd name="T77" fmla="*/ 177 h 207"/>
                <a:gd name="T78" fmla="*/ 398 w 475"/>
                <a:gd name="T79" fmla="*/ 185 h 207"/>
                <a:gd name="T80" fmla="*/ 399 w 475"/>
                <a:gd name="T81" fmla="*/ 161 h 207"/>
                <a:gd name="T82" fmla="*/ 414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6" y="85"/>
                    <a:pt x="461" y="86"/>
                    <a:pt x="459" y="86"/>
                  </a:cubicBezTo>
                  <a:cubicBezTo>
                    <a:pt x="457" y="86"/>
                    <a:pt x="453" y="83"/>
                    <a:pt x="453" y="81"/>
                  </a:cubicBezTo>
                  <a:cubicBezTo>
                    <a:pt x="453" y="79"/>
                    <a:pt x="452" y="77"/>
                    <a:pt x="450" y="77"/>
                  </a:cubicBezTo>
                  <a:cubicBezTo>
                    <a:pt x="448" y="77"/>
                    <a:pt x="445" y="76"/>
                    <a:pt x="443" y="72"/>
                  </a:cubicBezTo>
                  <a:cubicBezTo>
                    <a:pt x="441" y="67"/>
                    <a:pt x="438" y="67"/>
                    <a:pt x="436" y="66"/>
                  </a:cubicBezTo>
                  <a:cubicBezTo>
                    <a:pt x="433" y="65"/>
                    <a:pt x="427" y="68"/>
                    <a:pt x="424" y="69"/>
                  </a:cubicBezTo>
                  <a:cubicBezTo>
                    <a:pt x="421" y="70"/>
                    <a:pt x="416" y="68"/>
                    <a:pt x="413" y="68"/>
                  </a:cubicBezTo>
                  <a:cubicBezTo>
                    <a:pt x="409" y="67"/>
                    <a:pt x="407" y="61"/>
                    <a:pt x="403" y="62"/>
                  </a:cubicBezTo>
                  <a:cubicBezTo>
                    <a:pt x="400" y="62"/>
                    <a:pt x="399" y="68"/>
                    <a:pt x="397" y="68"/>
                  </a:cubicBezTo>
                  <a:cubicBezTo>
                    <a:pt x="394" y="68"/>
                    <a:pt x="390" y="56"/>
                    <a:pt x="385" y="49"/>
                  </a:cubicBezTo>
                  <a:cubicBezTo>
                    <a:pt x="380" y="42"/>
                    <a:pt x="371" y="28"/>
                    <a:pt x="363" y="26"/>
                  </a:cubicBezTo>
                  <a:cubicBezTo>
                    <a:pt x="355" y="23"/>
                    <a:pt x="358" y="19"/>
                    <a:pt x="360" y="17"/>
                  </a:cubicBezTo>
                  <a:cubicBezTo>
                    <a:pt x="362" y="16"/>
                    <a:pt x="355" y="15"/>
                    <a:pt x="352" y="17"/>
                  </a:cubicBezTo>
                  <a:cubicBezTo>
                    <a:pt x="349" y="18"/>
                    <a:pt x="345" y="21"/>
                    <a:pt x="341"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2" y="18"/>
                    <a:pt x="312" y="21"/>
                  </a:cubicBezTo>
                  <a:cubicBezTo>
                    <a:pt x="312" y="23"/>
                    <a:pt x="309" y="21"/>
                    <a:pt x="309" y="20"/>
                  </a:cubicBezTo>
                  <a:cubicBezTo>
                    <a:pt x="309" y="18"/>
                    <a:pt x="307" y="15"/>
                    <a:pt x="305" y="17"/>
                  </a:cubicBezTo>
                  <a:cubicBezTo>
                    <a:pt x="303" y="19"/>
                    <a:pt x="296" y="21"/>
                    <a:pt x="294" y="19"/>
                  </a:cubicBezTo>
                  <a:cubicBezTo>
                    <a:pt x="293" y="17"/>
                    <a:pt x="295" y="16"/>
                    <a:pt x="295" y="14"/>
                  </a:cubicBezTo>
                  <a:cubicBezTo>
                    <a:pt x="296" y="12"/>
                    <a:pt x="293" y="9"/>
                    <a:pt x="293" y="7"/>
                  </a:cubicBezTo>
                  <a:cubicBezTo>
                    <a:pt x="294" y="4"/>
                    <a:pt x="288" y="1"/>
                    <a:pt x="286" y="2"/>
                  </a:cubicBezTo>
                  <a:cubicBezTo>
                    <a:pt x="283" y="3"/>
                    <a:pt x="280" y="2"/>
                    <a:pt x="277" y="1"/>
                  </a:cubicBezTo>
                  <a:cubicBezTo>
                    <a:pt x="274" y="0"/>
                    <a:pt x="263" y="2"/>
                    <a:pt x="262" y="4"/>
                  </a:cubicBezTo>
                  <a:cubicBezTo>
                    <a:pt x="262" y="7"/>
                    <a:pt x="248" y="9"/>
                    <a:pt x="245" y="10"/>
                  </a:cubicBezTo>
                  <a:cubicBezTo>
                    <a:pt x="243" y="10"/>
                    <a:pt x="232" y="12"/>
                    <a:pt x="229" y="12"/>
                  </a:cubicBezTo>
                  <a:cubicBezTo>
                    <a:pt x="225" y="13"/>
                    <a:pt x="221" y="16"/>
                    <a:pt x="217" y="16"/>
                  </a:cubicBezTo>
                  <a:cubicBezTo>
                    <a:pt x="212" y="16"/>
                    <a:pt x="203" y="16"/>
                    <a:pt x="199" y="19"/>
                  </a:cubicBezTo>
                  <a:cubicBezTo>
                    <a:pt x="195" y="22"/>
                    <a:pt x="188" y="20"/>
                    <a:pt x="185" y="21"/>
                  </a:cubicBezTo>
                  <a:cubicBezTo>
                    <a:pt x="182" y="21"/>
                    <a:pt x="177" y="20"/>
                    <a:pt x="175" y="21"/>
                  </a:cubicBezTo>
                  <a:cubicBezTo>
                    <a:pt x="174" y="22"/>
                    <a:pt x="174" y="28"/>
                    <a:pt x="176" y="30"/>
                  </a:cubicBezTo>
                  <a:cubicBezTo>
                    <a:pt x="178" y="33"/>
                    <a:pt x="186" y="33"/>
                    <a:pt x="186" y="35"/>
                  </a:cubicBezTo>
                  <a:cubicBezTo>
                    <a:pt x="187" y="36"/>
                    <a:pt x="178" y="36"/>
                    <a:pt x="174" y="37"/>
                  </a:cubicBezTo>
                  <a:cubicBezTo>
                    <a:pt x="170" y="37"/>
                    <a:pt x="171" y="42"/>
                    <a:pt x="172" y="45"/>
                  </a:cubicBezTo>
                  <a:cubicBezTo>
                    <a:pt x="173" y="47"/>
                    <a:pt x="168" y="49"/>
                    <a:pt x="165" y="50"/>
                  </a:cubicBezTo>
                  <a:cubicBezTo>
                    <a:pt x="161" y="51"/>
                    <a:pt x="165" y="56"/>
                    <a:pt x="168" y="56"/>
                  </a:cubicBezTo>
                  <a:cubicBezTo>
                    <a:pt x="171" y="56"/>
                    <a:pt x="173" y="58"/>
                    <a:pt x="176" y="58"/>
                  </a:cubicBezTo>
                  <a:cubicBezTo>
                    <a:pt x="179" y="58"/>
                    <a:pt x="179" y="63"/>
                    <a:pt x="179" y="66"/>
                  </a:cubicBezTo>
                  <a:cubicBezTo>
                    <a:pt x="179" y="69"/>
                    <a:pt x="176" y="70"/>
                    <a:pt x="172" y="70"/>
                  </a:cubicBezTo>
                  <a:cubicBezTo>
                    <a:pt x="168" y="70"/>
                    <a:pt x="166" y="67"/>
                    <a:pt x="163" y="67"/>
                  </a:cubicBezTo>
                  <a:cubicBezTo>
                    <a:pt x="160" y="66"/>
                    <a:pt x="161" y="71"/>
                    <a:pt x="159" y="72"/>
                  </a:cubicBezTo>
                  <a:cubicBezTo>
                    <a:pt x="157" y="73"/>
                    <a:pt x="156" y="68"/>
                    <a:pt x="153" y="68"/>
                  </a:cubicBezTo>
                  <a:cubicBezTo>
                    <a:pt x="150" y="68"/>
                    <a:pt x="146" y="68"/>
                    <a:pt x="145" y="65"/>
                  </a:cubicBezTo>
                  <a:cubicBezTo>
                    <a:pt x="144" y="62"/>
                    <a:pt x="137" y="62"/>
                    <a:pt x="134" y="65"/>
                  </a:cubicBezTo>
                  <a:cubicBezTo>
                    <a:pt x="131" y="68"/>
                    <a:pt x="130" y="66"/>
                    <a:pt x="127" y="64"/>
                  </a:cubicBezTo>
                  <a:cubicBezTo>
                    <a:pt x="125" y="62"/>
                    <a:pt x="117" y="65"/>
                    <a:pt x="116" y="68"/>
                  </a:cubicBezTo>
                  <a:cubicBezTo>
                    <a:pt x="115" y="70"/>
                    <a:pt x="109" y="71"/>
                    <a:pt x="105" y="68"/>
                  </a:cubicBezTo>
                  <a:cubicBezTo>
                    <a:pt x="101" y="66"/>
                    <a:pt x="98" y="65"/>
                    <a:pt x="98" y="68"/>
                  </a:cubicBezTo>
                  <a:cubicBezTo>
                    <a:pt x="98" y="72"/>
                    <a:pt x="95" y="69"/>
                    <a:pt x="95" y="67"/>
                  </a:cubicBezTo>
                  <a:cubicBezTo>
                    <a:pt x="95" y="65"/>
                    <a:pt x="89" y="61"/>
                    <a:pt x="85" y="59"/>
                  </a:cubicBezTo>
                  <a:cubicBezTo>
                    <a:pt x="82" y="57"/>
                    <a:pt x="73" y="57"/>
                    <a:pt x="72" y="56"/>
                  </a:cubicBezTo>
                  <a:cubicBezTo>
                    <a:pt x="71" y="54"/>
                    <a:pt x="65" y="52"/>
                    <a:pt x="64" y="56"/>
                  </a:cubicBezTo>
                  <a:cubicBezTo>
                    <a:pt x="62" y="59"/>
                    <a:pt x="60" y="56"/>
                    <a:pt x="58" y="56"/>
                  </a:cubicBezTo>
                  <a:cubicBezTo>
                    <a:pt x="55" y="55"/>
                    <a:pt x="51" y="57"/>
                    <a:pt x="49" y="58"/>
                  </a:cubicBezTo>
                  <a:cubicBezTo>
                    <a:pt x="47" y="59"/>
                    <a:pt x="40" y="63"/>
                    <a:pt x="36" y="63"/>
                  </a:cubicBezTo>
                  <a:cubicBezTo>
                    <a:pt x="33" y="63"/>
                    <a:pt x="35" y="68"/>
                    <a:pt x="30" y="68"/>
                  </a:cubicBezTo>
                  <a:cubicBezTo>
                    <a:pt x="25" y="69"/>
                    <a:pt x="27" y="72"/>
                    <a:pt x="27" y="74"/>
                  </a:cubicBezTo>
                  <a:cubicBezTo>
                    <a:pt x="28" y="76"/>
                    <a:pt x="30" y="79"/>
                    <a:pt x="26" y="81"/>
                  </a:cubicBezTo>
                  <a:cubicBezTo>
                    <a:pt x="22" y="82"/>
                    <a:pt x="20" y="76"/>
                    <a:pt x="17" y="74"/>
                  </a:cubicBezTo>
                  <a:cubicBezTo>
                    <a:pt x="13" y="71"/>
                    <a:pt x="10" y="74"/>
                    <a:pt x="10" y="78"/>
                  </a:cubicBezTo>
                  <a:cubicBezTo>
                    <a:pt x="10" y="81"/>
                    <a:pt x="6" y="81"/>
                    <a:pt x="4" y="84"/>
                  </a:cubicBezTo>
                  <a:cubicBezTo>
                    <a:pt x="2" y="88"/>
                    <a:pt x="7" y="88"/>
                    <a:pt x="7" y="90"/>
                  </a:cubicBezTo>
                  <a:cubicBezTo>
                    <a:pt x="7" y="91"/>
                    <a:pt x="4" y="92"/>
                    <a:pt x="3" y="93"/>
                  </a:cubicBezTo>
                  <a:cubicBezTo>
                    <a:pt x="2" y="93"/>
                    <a:pt x="0" y="98"/>
                    <a:pt x="1" y="100"/>
                  </a:cubicBezTo>
                  <a:cubicBezTo>
                    <a:pt x="2" y="101"/>
                    <a:pt x="8" y="101"/>
                    <a:pt x="7" y="104"/>
                  </a:cubicBezTo>
                  <a:cubicBezTo>
                    <a:pt x="7" y="107"/>
                    <a:pt x="6" y="111"/>
                    <a:pt x="9" y="110"/>
                  </a:cubicBezTo>
                  <a:cubicBezTo>
                    <a:pt x="13" y="109"/>
                    <a:pt x="16" y="109"/>
                    <a:pt x="18" y="109"/>
                  </a:cubicBezTo>
                  <a:cubicBezTo>
                    <a:pt x="20" y="109"/>
                    <a:pt x="21" y="113"/>
                    <a:pt x="25" y="117"/>
                  </a:cubicBezTo>
                  <a:cubicBezTo>
                    <a:pt x="29" y="121"/>
                    <a:pt x="30" y="123"/>
                    <a:pt x="27" y="124"/>
                  </a:cubicBezTo>
                  <a:cubicBezTo>
                    <a:pt x="23" y="125"/>
                    <a:pt x="24" y="126"/>
                    <a:pt x="29" y="128"/>
                  </a:cubicBezTo>
                  <a:cubicBezTo>
                    <a:pt x="30" y="129"/>
                    <a:pt x="32" y="130"/>
                    <a:pt x="33" y="130"/>
                  </a:cubicBezTo>
                  <a:cubicBezTo>
                    <a:pt x="34" y="130"/>
                    <a:pt x="34" y="130"/>
                    <a:pt x="35" y="129"/>
                  </a:cubicBezTo>
                  <a:cubicBezTo>
                    <a:pt x="41" y="124"/>
                    <a:pt x="52" y="120"/>
                    <a:pt x="59" y="122"/>
                  </a:cubicBezTo>
                  <a:cubicBezTo>
                    <a:pt x="67" y="124"/>
                    <a:pt x="74" y="120"/>
                    <a:pt x="77" y="125"/>
                  </a:cubicBezTo>
                  <a:cubicBezTo>
                    <a:pt x="81" y="129"/>
                    <a:pt x="77" y="138"/>
                    <a:pt x="79" y="141"/>
                  </a:cubicBezTo>
                  <a:cubicBezTo>
                    <a:pt x="80" y="144"/>
                    <a:pt x="73" y="144"/>
                    <a:pt x="67" y="144"/>
                  </a:cubicBezTo>
                  <a:cubicBezTo>
                    <a:pt x="62" y="143"/>
                    <a:pt x="52" y="146"/>
                    <a:pt x="53" y="149"/>
                  </a:cubicBezTo>
                  <a:cubicBezTo>
                    <a:pt x="54" y="151"/>
                    <a:pt x="58" y="158"/>
                    <a:pt x="51" y="155"/>
                  </a:cubicBezTo>
                  <a:cubicBezTo>
                    <a:pt x="44" y="151"/>
                    <a:pt x="42" y="158"/>
                    <a:pt x="45" y="158"/>
                  </a:cubicBezTo>
                  <a:cubicBezTo>
                    <a:pt x="49" y="158"/>
                    <a:pt x="54" y="162"/>
                    <a:pt x="54" y="165"/>
                  </a:cubicBezTo>
                  <a:cubicBezTo>
                    <a:pt x="54" y="168"/>
                    <a:pt x="55" y="174"/>
                    <a:pt x="58" y="173"/>
                  </a:cubicBezTo>
                  <a:cubicBezTo>
                    <a:pt x="62" y="172"/>
                    <a:pt x="62" y="178"/>
                    <a:pt x="66" y="178"/>
                  </a:cubicBezTo>
                  <a:cubicBezTo>
                    <a:pt x="71" y="178"/>
                    <a:pt x="76" y="179"/>
                    <a:pt x="72" y="183"/>
                  </a:cubicBezTo>
                  <a:cubicBezTo>
                    <a:pt x="68" y="188"/>
                    <a:pt x="74" y="199"/>
                    <a:pt x="76" y="196"/>
                  </a:cubicBezTo>
                  <a:cubicBezTo>
                    <a:pt x="77" y="195"/>
                    <a:pt x="76" y="191"/>
                    <a:pt x="77" y="189"/>
                  </a:cubicBezTo>
                  <a:cubicBezTo>
                    <a:pt x="74" y="183"/>
                    <a:pt x="86" y="183"/>
                    <a:pt x="89" y="183"/>
                  </a:cubicBezTo>
                  <a:cubicBezTo>
                    <a:pt x="93" y="183"/>
                    <a:pt x="99" y="188"/>
                    <a:pt x="103"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7" y="133"/>
                    <a:pt x="152" y="137"/>
                    <a:pt x="154" y="139"/>
                  </a:cubicBezTo>
                  <a:cubicBezTo>
                    <a:pt x="156" y="140"/>
                    <a:pt x="155" y="133"/>
                    <a:pt x="159" y="134"/>
                  </a:cubicBezTo>
                  <a:cubicBezTo>
                    <a:pt x="163" y="134"/>
                    <a:pt x="159" y="140"/>
                    <a:pt x="162" y="140"/>
                  </a:cubicBezTo>
                  <a:cubicBezTo>
                    <a:pt x="164" y="140"/>
                    <a:pt x="170" y="148"/>
                    <a:pt x="168" y="154"/>
                  </a:cubicBezTo>
                  <a:cubicBezTo>
                    <a:pt x="173" y="158"/>
                    <a:pt x="181" y="166"/>
                    <a:pt x="182" y="168"/>
                  </a:cubicBezTo>
                  <a:cubicBezTo>
                    <a:pt x="183" y="170"/>
                    <a:pt x="195" y="166"/>
                    <a:pt x="197" y="167"/>
                  </a:cubicBezTo>
                  <a:cubicBezTo>
                    <a:pt x="199" y="168"/>
                    <a:pt x="217" y="168"/>
                    <a:pt x="220" y="168"/>
                  </a:cubicBezTo>
                  <a:cubicBezTo>
                    <a:pt x="224" y="168"/>
                    <a:pt x="226" y="173"/>
                    <a:pt x="230" y="174"/>
                  </a:cubicBezTo>
                  <a:cubicBezTo>
                    <a:pt x="233" y="175"/>
                    <a:pt x="232" y="181"/>
                    <a:pt x="232" y="185"/>
                  </a:cubicBezTo>
                  <a:cubicBezTo>
                    <a:pt x="233" y="188"/>
                    <a:pt x="238" y="192"/>
                    <a:pt x="239" y="196"/>
                  </a:cubicBezTo>
                  <a:cubicBezTo>
                    <a:pt x="239"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5" y="187"/>
                    <a:pt x="286" y="187"/>
                  </a:cubicBezTo>
                  <a:cubicBezTo>
                    <a:pt x="289" y="186"/>
                    <a:pt x="293" y="183"/>
                    <a:pt x="294" y="180"/>
                  </a:cubicBezTo>
                  <a:cubicBezTo>
                    <a:pt x="294" y="176"/>
                    <a:pt x="303" y="176"/>
                    <a:pt x="309" y="179"/>
                  </a:cubicBezTo>
                  <a:cubicBezTo>
                    <a:pt x="316" y="182"/>
                    <a:pt x="319" y="182"/>
                    <a:pt x="320" y="178"/>
                  </a:cubicBezTo>
                  <a:cubicBezTo>
                    <a:pt x="320" y="173"/>
                    <a:pt x="329" y="172"/>
                    <a:pt x="332" y="173"/>
                  </a:cubicBezTo>
                  <a:cubicBezTo>
                    <a:pt x="335" y="174"/>
                    <a:pt x="343" y="179"/>
                    <a:pt x="347" y="177"/>
                  </a:cubicBezTo>
                  <a:cubicBezTo>
                    <a:pt x="351" y="176"/>
                    <a:pt x="372" y="178"/>
                    <a:pt x="377" y="179"/>
                  </a:cubicBezTo>
                  <a:cubicBezTo>
                    <a:pt x="382" y="180"/>
                    <a:pt x="384" y="177"/>
                    <a:pt x="388" y="182"/>
                  </a:cubicBezTo>
                  <a:cubicBezTo>
                    <a:pt x="392" y="186"/>
                    <a:pt x="394" y="182"/>
                    <a:pt x="398" y="185"/>
                  </a:cubicBezTo>
                  <a:cubicBezTo>
                    <a:pt x="398" y="184"/>
                    <a:pt x="398" y="183"/>
                    <a:pt x="398" y="181"/>
                  </a:cubicBezTo>
                  <a:cubicBezTo>
                    <a:pt x="398" y="178"/>
                    <a:pt x="403" y="175"/>
                    <a:pt x="404" y="173"/>
                  </a:cubicBezTo>
                  <a:cubicBezTo>
                    <a:pt x="405" y="170"/>
                    <a:pt x="399" y="163"/>
                    <a:pt x="399" y="161"/>
                  </a:cubicBezTo>
                  <a:cubicBezTo>
                    <a:pt x="399" y="158"/>
                    <a:pt x="399" y="153"/>
                    <a:pt x="397" y="151"/>
                  </a:cubicBezTo>
                  <a:cubicBezTo>
                    <a:pt x="394" y="150"/>
                    <a:pt x="402" y="147"/>
                    <a:pt x="403" y="147"/>
                  </a:cubicBezTo>
                  <a:cubicBezTo>
                    <a:pt x="407" y="147"/>
                    <a:pt x="413" y="144"/>
                    <a:pt x="414" y="145"/>
                  </a:cubicBezTo>
                  <a:cubicBezTo>
                    <a:pt x="416" y="147"/>
                    <a:pt x="419"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1" y="116"/>
                    <a:pt x="458" y="115"/>
                    <a:pt x="458" y="110"/>
                  </a:cubicBezTo>
                  <a:cubicBezTo>
                    <a:pt x="458" y="104"/>
                    <a:pt x="462" y="102"/>
                    <a:pt x="466" y="102"/>
                  </a:cubicBezTo>
                  <a:cubicBezTo>
                    <a:pt x="469" y="102"/>
                    <a:pt x="471" y="98"/>
                    <a:pt x="471" y="96"/>
                  </a:cubicBezTo>
                  <a:cubicBezTo>
                    <a:pt x="471" y="93"/>
                    <a:pt x="474" y="92"/>
                    <a:pt x="475" y="89"/>
                  </a:cubicBezTo>
                  <a:cubicBezTo>
                    <a:pt x="473" y="87"/>
                    <a:pt x="472"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0" y="126"/>
                    <a:pt x="346" y="124"/>
                    <a:pt x="356" y="126"/>
                  </a:cubicBezTo>
                  <a:cubicBezTo>
                    <a:pt x="365" y="129"/>
                    <a:pt x="382" y="125"/>
                    <a:pt x="385" y="125"/>
                  </a:cubicBezTo>
                  <a:cubicBezTo>
                    <a:pt x="387" y="126"/>
                    <a:pt x="382"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0" name="Freeform 154"/>
            <p:cNvSpPr>
              <a:spLocks noEditPoints="1"/>
            </p:cNvSpPr>
            <p:nvPr userDrawn="1"/>
          </p:nvSpPr>
          <p:spPr bwMode="auto">
            <a:xfrm>
              <a:off x="-1930926" y="1709983"/>
              <a:ext cx="4268725" cy="1650349"/>
            </a:xfrm>
            <a:custGeom>
              <a:avLst/>
              <a:gdLst>
                <a:gd name="T0" fmla="*/ 839 w 1992"/>
                <a:gd name="T1" fmla="*/ 42 h 708"/>
                <a:gd name="T2" fmla="*/ 913 w 1992"/>
                <a:gd name="T3" fmla="*/ 68 h 708"/>
                <a:gd name="T4" fmla="*/ 922 w 1992"/>
                <a:gd name="T5" fmla="*/ 88 h 708"/>
                <a:gd name="T6" fmla="*/ 1499 w 1992"/>
                <a:gd name="T7" fmla="*/ 162 h 708"/>
                <a:gd name="T8" fmla="*/ 1376 w 1992"/>
                <a:gd name="T9" fmla="*/ 161 h 708"/>
                <a:gd name="T10" fmla="*/ 1404 w 1992"/>
                <a:gd name="T11" fmla="*/ 189 h 708"/>
                <a:gd name="T12" fmla="*/ 1434 w 1992"/>
                <a:gd name="T13" fmla="*/ 541 h 708"/>
                <a:gd name="T14" fmla="*/ 1988 w 1992"/>
                <a:gd name="T15" fmla="*/ 333 h 708"/>
                <a:gd name="T16" fmla="*/ 1797 w 1992"/>
                <a:gd name="T17" fmla="*/ 262 h 708"/>
                <a:gd name="T18" fmla="*/ 1646 w 1992"/>
                <a:gd name="T19" fmla="*/ 269 h 708"/>
                <a:gd name="T20" fmla="*/ 1458 w 1992"/>
                <a:gd name="T21" fmla="*/ 223 h 708"/>
                <a:gd name="T22" fmla="*/ 1376 w 1992"/>
                <a:gd name="T23" fmla="*/ 229 h 708"/>
                <a:gd name="T24" fmla="*/ 1270 w 1992"/>
                <a:gd name="T25" fmla="*/ 210 h 708"/>
                <a:gd name="T26" fmla="*/ 1160 w 1992"/>
                <a:gd name="T27" fmla="*/ 196 h 708"/>
                <a:gd name="T28" fmla="*/ 995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49 w 1992"/>
                <a:gd name="T41" fmla="*/ 218 h 708"/>
                <a:gd name="T42" fmla="*/ 674 w 1992"/>
                <a:gd name="T43" fmla="*/ 283 h 708"/>
                <a:gd name="T44" fmla="*/ 611 w 1992"/>
                <a:gd name="T45" fmla="*/ 319 h 708"/>
                <a:gd name="T46" fmla="*/ 612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7 w 1992"/>
                <a:gd name="T61" fmla="*/ 268 h 708"/>
                <a:gd name="T62" fmla="*/ 126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5 w 1992"/>
                <a:gd name="T75" fmla="*/ 602 h 708"/>
                <a:gd name="T76" fmla="*/ 410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19 w 1992"/>
                <a:gd name="T99" fmla="*/ 444 h 708"/>
                <a:gd name="T100" fmla="*/ 1628 w 1992"/>
                <a:gd name="T101" fmla="*/ 410 h 708"/>
                <a:gd name="T102" fmla="*/ 1647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8" y="512"/>
                    <a:pt x="24" y="511"/>
                    <a:pt x="23" y="509"/>
                  </a:cubicBezTo>
                  <a:cubicBezTo>
                    <a:pt x="22" y="508"/>
                    <a:pt x="19" y="508"/>
                    <a:pt x="16" y="509"/>
                  </a:cubicBezTo>
                  <a:cubicBezTo>
                    <a:pt x="16" y="509"/>
                    <a:pt x="17" y="509"/>
                    <a:pt x="18" y="510"/>
                  </a:cubicBezTo>
                  <a:cubicBezTo>
                    <a:pt x="19" y="513"/>
                    <a:pt x="11" y="513"/>
                    <a:pt x="14" y="516"/>
                  </a:cubicBezTo>
                  <a:cubicBezTo>
                    <a:pt x="16" y="519"/>
                    <a:pt x="8" y="519"/>
                    <a:pt x="8" y="516"/>
                  </a:cubicBezTo>
                  <a:cubicBezTo>
                    <a:pt x="8" y="513"/>
                    <a:pt x="0" y="515"/>
                    <a:pt x="0" y="517"/>
                  </a:cubicBezTo>
                  <a:cubicBezTo>
                    <a:pt x="0" y="517"/>
                    <a:pt x="0" y="518"/>
                    <a:pt x="0" y="519"/>
                  </a:cubicBezTo>
                  <a:cubicBezTo>
                    <a:pt x="2" y="520"/>
                    <a:pt x="4" y="521"/>
                    <a:pt x="6" y="521"/>
                  </a:cubicBezTo>
                  <a:cubicBezTo>
                    <a:pt x="7" y="522"/>
                    <a:pt x="28" y="524"/>
                    <a:pt x="36" y="522"/>
                  </a:cubicBezTo>
                  <a:cubicBezTo>
                    <a:pt x="35" y="521"/>
                    <a:pt x="36" y="517"/>
                    <a:pt x="36" y="515"/>
                  </a:cubicBezTo>
                  <a:cubicBezTo>
                    <a:pt x="36" y="513"/>
                    <a:pt x="31" y="511"/>
                    <a:pt x="30" y="512"/>
                  </a:cubicBezTo>
                  <a:close/>
                  <a:moveTo>
                    <a:pt x="850" y="34"/>
                  </a:moveTo>
                  <a:cubicBezTo>
                    <a:pt x="856" y="36"/>
                    <a:pt x="854" y="38"/>
                    <a:pt x="847" y="38"/>
                  </a:cubicBezTo>
                  <a:cubicBezTo>
                    <a:pt x="840" y="38"/>
                    <a:pt x="834" y="40"/>
                    <a:pt x="839" y="42"/>
                  </a:cubicBezTo>
                  <a:cubicBezTo>
                    <a:pt x="842" y="43"/>
                    <a:pt x="842" y="47"/>
                    <a:pt x="849" y="48"/>
                  </a:cubicBezTo>
                  <a:cubicBezTo>
                    <a:pt x="856" y="50"/>
                    <a:pt x="864" y="44"/>
                    <a:pt x="863" y="40"/>
                  </a:cubicBezTo>
                  <a:cubicBezTo>
                    <a:pt x="862" y="37"/>
                    <a:pt x="888" y="33"/>
                    <a:pt x="895" y="31"/>
                  </a:cubicBezTo>
                  <a:cubicBezTo>
                    <a:pt x="902" y="30"/>
                    <a:pt x="891" y="23"/>
                    <a:pt x="898" y="23"/>
                  </a:cubicBezTo>
                  <a:cubicBezTo>
                    <a:pt x="906" y="22"/>
                    <a:pt x="903" y="19"/>
                    <a:pt x="893"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4" y="26"/>
                    <a:pt x="843" y="31"/>
                    <a:pt x="850" y="34"/>
                  </a:cubicBezTo>
                  <a:close/>
                  <a:moveTo>
                    <a:pt x="868" y="43"/>
                  </a:moveTo>
                  <a:cubicBezTo>
                    <a:pt x="868" y="46"/>
                    <a:pt x="857" y="50"/>
                    <a:pt x="860" y="52"/>
                  </a:cubicBezTo>
                  <a:cubicBezTo>
                    <a:pt x="863" y="54"/>
                    <a:pt x="865" y="54"/>
                    <a:pt x="869" y="54"/>
                  </a:cubicBezTo>
                  <a:cubicBezTo>
                    <a:pt x="872" y="55"/>
                    <a:pt x="874" y="63"/>
                    <a:pt x="880" y="62"/>
                  </a:cubicBezTo>
                  <a:cubicBezTo>
                    <a:pt x="886" y="61"/>
                    <a:pt x="903" y="68"/>
                    <a:pt x="913" y="68"/>
                  </a:cubicBezTo>
                  <a:cubicBezTo>
                    <a:pt x="923" y="68"/>
                    <a:pt x="924" y="61"/>
                    <a:pt x="921" y="60"/>
                  </a:cubicBezTo>
                  <a:cubicBezTo>
                    <a:pt x="918" y="60"/>
                    <a:pt x="921" y="55"/>
                    <a:pt x="926" y="48"/>
                  </a:cubicBezTo>
                  <a:cubicBezTo>
                    <a:pt x="932" y="41"/>
                    <a:pt x="909" y="35"/>
                    <a:pt x="909" y="41"/>
                  </a:cubicBezTo>
                  <a:cubicBezTo>
                    <a:pt x="909" y="47"/>
                    <a:pt x="903" y="40"/>
                    <a:pt x="901" y="36"/>
                  </a:cubicBezTo>
                  <a:cubicBezTo>
                    <a:pt x="899" y="33"/>
                    <a:pt x="868" y="39"/>
                    <a:pt x="868" y="43"/>
                  </a:cubicBezTo>
                  <a:close/>
                  <a:moveTo>
                    <a:pt x="595" y="197"/>
                  </a:moveTo>
                  <a:cubicBezTo>
                    <a:pt x="600" y="198"/>
                    <a:pt x="612" y="195"/>
                    <a:pt x="613" y="193"/>
                  </a:cubicBezTo>
                  <a:cubicBezTo>
                    <a:pt x="614" y="191"/>
                    <a:pt x="608" y="188"/>
                    <a:pt x="600" y="188"/>
                  </a:cubicBezTo>
                  <a:cubicBezTo>
                    <a:pt x="592" y="188"/>
                    <a:pt x="591" y="196"/>
                    <a:pt x="595" y="197"/>
                  </a:cubicBezTo>
                  <a:close/>
                  <a:moveTo>
                    <a:pt x="529" y="19"/>
                  </a:moveTo>
                  <a:cubicBezTo>
                    <a:pt x="542" y="18"/>
                    <a:pt x="541" y="11"/>
                    <a:pt x="534" y="10"/>
                  </a:cubicBezTo>
                  <a:cubicBezTo>
                    <a:pt x="528" y="9"/>
                    <a:pt x="527" y="14"/>
                    <a:pt x="523" y="14"/>
                  </a:cubicBezTo>
                  <a:cubicBezTo>
                    <a:pt x="520" y="13"/>
                    <a:pt x="507" y="16"/>
                    <a:pt x="509" y="18"/>
                  </a:cubicBezTo>
                  <a:cubicBezTo>
                    <a:pt x="512" y="22"/>
                    <a:pt x="522" y="20"/>
                    <a:pt x="529" y="19"/>
                  </a:cubicBezTo>
                  <a:close/>
                  <a:moveTo>
                    <a:pt x="922" y="88"/>
                  </a:moveTo>
                  <a:cubicBezTo>
                    <a:pt x="926" y="90"/>
                    <a:pt x="942" y="85"/>
                    <a:pt x="952" y="85"/>
                  </a:cubicBezTo>
                  <a:cubicBezTo>
                    <a:pt x="963" y="85"/>
                    <a:pt x="992" y="77"/>
                    <a:pt x="993" y="72"/>
                  </a:cubicBezTo>
                  <a:cubicBezTo>
                    <a:pt x="994" y="67"/>
                    <a:pt x="982" y="68"/>
                    <a:pt x="978" y="63"/>
                  </a:cubicBezTo>
                  <a:cubicBezTo>
                    <a:pt x="973" y="59"/>
                    <a:pt x="963" y="62"/>
                    <a:pt x="961" y="66"/>
                  </a:cubicBezTo>
                  <a:cubicBezTo>
                    <a:pt x="958" y="70"/>
                    <a:pt x="955" y="67"/>
                    <a:pt x="962" y="61"/>
                  </a:cubicBezTo>
                  <a:cubicBezTo>
                    <a:pt x="969" y="54"/>
                    <a:pt x="955" y="50"/>
                    <a:pt x="955" y="54"/>
                  </a:cubicBezTo>
                  <a:cubicBezTo>
                    <a:pt x="955" y="57"/>
                    <a:pt x="943" y="54"/>
                    <a:pt x="943" y="58"/>
                  </a:cubicBezTo>
                  <a:cubicBezTo>
                    <a:pt x="943" y="61"/>
                    <a:pt x="938" y="63"/>
                    <a:pt x="939" y="66"/>
                  </a:cubicBezTo>
                  <a:cubicBezTo>
                    <a:pt x="939" y="70"/>
                    <a:pt x="930" y="64"/>
                    <a:pt x="930" y="72"/>
                  </a:cubicBezTo>
                  <a:cubicBezTo>
                    <a:pt x="930" y="80"/>
                    <a:pt x="917" y="85"/>
                    <a:pt x="922" y="88"/>
                  </a:cubicBezTo>
                  <a:close/>
                  <a:moveTo>
                    <a:pt x="841" y="11"/>
                  </a:moveTo>
                  <a:cubicBezTo>
                    <a:pt x="842" y="6"/>
                    <a:pt x="819" y="8"/>
                    <a:pt x="825" y="13"/>
                  </a:cubicBezTo>
                  <a:cubicBezTo>
                    <a:pt x="828" y="15"/>
                    <a:pt x="840" y="16"/>
                    <a:pt x="841" y="11"/>
                  </a:cubicBezTo>
                  <a:close/>
                  <a:moveTo>
                    <a:pt x="1471" y="153"/>
                  </a:moveTo>
                  <a:cubicBezTo>
                    <a:pt x="1479" y="154"/>
                    <a:pt x="1483" y="161"/>
                    <a:pt x="1499" y="162"/>
                  </a:cubicBezTo>
                  <a:cubicBezTo>
                    <a:pt x="1515" y="163"/>
                    <a:pt x="1527" y="160"/>
                    <a:pt x="1527" y="157"/>
                  </a:cubicBezTo>
                  <a:cubicBezTo>
                    <a:pt x="1527"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2" y="246"/>
                    <a:pt x="1867" y="239"/>
                    <a:pt x="1872" y="242"/>
                  </a:cubicBezTo>
                  <a:cubicBezTo>
                    <a:pt x="1878" y="246"/>
                    <a:pt x="1891" y="241"/>
                    <a:pt x="1897" y="240"/>
                  </a:cubicBezTo>
                  <a:cubicBezTo>
                    <a:pt x="1902" y="239"/>
                    <a:pt x="1899" y="232"/>
                    <a:pt x="1884" y="231"/>
                  </a:cubicBezTo>
                  <a:cubicBezTo>
                    <a:pt x="1868" y="229"/>
                    <a:pt x="1848" y="239"/>
                    <a:pt x="1856" y="243"/>
                  </a:cubicBezTo>
                  <a:close/>
                  <a:moveTo>
                    <a:pt x="1366" y="154"/>
                  </a:moveTo>
                  <a:cubicBezTo>
                    <a:pt x="1371" y="156"/>
                    <a:pt x="1373" y="158"/>
                    <a:pt x="1376" y="161"/>
                  </a:cubicBezTo>
                  <a:cubicBezTo>
                    <a:pt x="1378" y="163"/>
                    <a:pt x="1389" y="159"/>
                    <a:pt x="1393" y="158"/>
                  </a:cubicBezTo>
                  <a:cubicBezTo>
                    <a:pt x="1397" y="157"/>
                    <a:pt x="1397" y="164"/>
                    <a:pt x="1404" y="160"/>
                  </a:cubicBezTo>
                  <a:cubicBezTo>
                    <a:pt x="1411" y="156"/>
                    <a:pt x="1417" y="158"/>
                    <a:pt x="1425" y="158"/>
                  </a:cubicBezTo>
                  <a:cubicBezTo>
                    <a:pt x="1432" y="158"/>
                    <a:pt x="1423" y="149"/>
                    <a:pt x="1424" y="146"/>
                  </a:cubicBezTo>
                  <a:cubicBezTo>
                    <a:pt x="1424" y="142"/>
                    <a:pt x="1433" y="144"/>
                    <a:pt x="1430" y="147"/>
                  </a:cubicBezTo>
                  <a:cubicBezTo>
                    <a:pt x="1427" y="151"/>
                    <a:pt x="1434" y="158"/>
                    <a:pt x="1445" y="157"/>
                  </a:cubicBezTo>
                  <a:cubicBezTo>
                    <a:pt x="1456" y="157"/>
                    <a:pt x="1448" y="150"/>
                    <a:pt x="1453" y="148"/>
                  </a:cubicBezTo>
                  <a:cubicBezTo>
                    <a:pt x="1459" y="146"/>
                    <a:pt x="1458" y="143"/>
                    <a:pt x="1450" y="139"/>
                  </a:cubicBezTo>
                  <a:cubicBezTo>
                    <a:pt x="1442" y="134"/>
                    <a:pt x="1432" y="137"/>
                    <a:pt x="1425" y="134"/>
                  </a:cubicBezTo>
                  <a:cubicBezTo>
                    <a:pt x="1418" y="131"/>
                    <a:pt x="1409" y="131"/>
                    <a:pt x="1408" y="138"/>
                  </a:cubicBezTo>
                  <a:cubicBezTo>
                    <a:pt x="1408" y="145"/>
                    <a:pt x="1394" y="131"/>
                    <a:pt x="1386" y="128"/>
                  </a:cubicBezTo>
                  <a:cubicBezTo>
                    <a:pt x="1378" y="126"/>
                    <a:pt x="1355" y="148"/>
                    <a:pt x="1366" y="154"/>
                  </a:cubicBezTo>
                  <a:close/>
                  <a:moveTo>
                    <a:pt x="1438" y="194"/>
                  </a:moveTo>
                  <a:cubicBezTo>
                    <a:pt x="1445" y="193"/>
                    <a:pt x="1434" y="183"/>
                    <a:pt x="1423" y="181"/>
                  </a:cubicBezTo>
                  <a:cubicBezTo>
                    <a:pt x="1413" y="179"/>
                    <a:pt x="1403" y="188"/>
                    <a:pt x="1404" y="189"/>
                  </a:cubicBezTo>
                  <a:cubicBezTo>
                    <a:pt x="1407" y="194"/>
                    <a:pt x="1432" y="196"/>
                    <a:pt x="1438" y="194"/>
                  </a:cubicBezTo>
                  <a:close/>
                  <a:moveTo>
                    <a:pt x="696" y="202"/>
                  </a:moveTo>
                  <a:cubicBezTo>
                    <a:pt x="701" y="204"/>
                    <a:pt x="705" y="203"/>
                    <a:pt x="705" y="198"/>
                  </a:cubicBezTo>
                  <a:cubicBezTo>
                    <a:pt x="704" y="193"/>
                    <a:pt x="691" y="200"/>
                    <a:pt x="696" y="202"/>
                  </a:cubicBezTo>
                  <a:close/>
                  <a:moveTo>
                    <a:pt x="319" y="23"/>
                  </a:moveTo>
                  <a:cubicBezTo>
                    <a:pt x="327" y="17"/>
                    <a:pt x="337" y="23"/>
                    <a:pt x="339" y="20"/>
                  </a:cubicBezTo>
                  <a:cubicBezTo>
                    <a:pt x="340" y="17"/>
                    <a:pt x="324" y="16"/>
                    <a:pt x="318" y="19"/>
                  </a:cubicBezTo>
                  <a:cubicBezTo>
                    <a:pt x="312" y="22"/>
                    <a:pt x="298" y="19"/>
                    <a:pt x="300" y="23"/>
                  </a:cubicBezTo>
                  <a:cubicBezTo>
                    <a:pt x="301" y="25"/>
                    <a:pt x="311" y="30"/>
                    <a:pt x="319" y="23"/>
                  </a:cubicBezTo>
                  <a:close/>
                  <a:moveTo>
                    <a:pt x="337" y="279"/>
                  </a:moveTo>
                  <a:cubicBezTo>
                    <a:pt x="346" y="287"/>
                    <a:pt x="354" y="275"/>
                    <a:pt x="358" y="275"/>
                  </a:cubicBezTo>
                  <a:cubicBezTo>
                    <a:pt x="363" y="274"/>
                    <a:pt x="356" y="270"/>
                    <a:pt x="348" y="268"/>
                  </a:cubicBezTo>
                  <a:cubicBezTo>
                    <a:pt x="340" y="266"/>
                    <a:pt x="330" y="273"/>
                    <a:pt x="337" y="279"/>
                  </a:cubicBezTo>
                  <a:close/>
                  <a:moveTo>
                    <a:pt x="1436" y="564"/>
                  </a:moveTo>
                  <a:cubicBezTo>
                    <a:pt x="1432" y="554"/>
                    <a:pt x="1441" y="545"/>
                    <a:pt x="1434" y="541"/>
                  </a:cubicBezTo>
                  <a:cubicBezTo>
                    <a:pt x="1427" y="536"/>
                    <a:pt x="1430" y="526"/>
                    <a:pt x="1427" y="528"/>
                  </a:cubicBezTo>
                  <a:cubicBezTo>
                    <a:pt x="1423" y="530"/>
                    <a:pt x="1427" y="538"/>
                    <a:pt x="1421" y="539"/>
                  </a:cubicBezTo>
                  <a:cubicBezTo>
                    <a:pt x="1416" y="540"/>
                    <a:pt x="1421" y="544"/>
                    <a:pt x="1419" y="551"/>
                  </a:cubicBezTo>
                  <a:cubicBezTo>
                    <a:pt x="1417" y="557"/>
                    <a:pt x="1420" y="566"/>
                    <a:pt x="1423" y="572"/>
                  </a:cubicBezTo>
                  <a:cubicBezTo>
                    <a:pt x="1425" y="578"/>
                    <a:pt x="1419" y="609"/>
                    <a:pt x="1422" y="614"/>
                  </a:cubicBezTo>
                  <a:cubicBezTo>
                    <a:pt x="1424" y="619"/>
                    <a:pt x="1417" y="641"/>
                    <a:pt x="1419" y="644"/>
                  </a:cubicBezTo>
                  <a:cubicBezTo>
                    <a:pt x="1424" y="649"/>
                    <a:pt x="1421" y="638"/>
                    <a:pt x="1427" y="637"/>
                  </a:cubicBezTo>
                  <a:cubicBezTo>
                    <a:pt x="1433" y="636"/>
                    <a:pt x="1433" y="643"/>
                    <a:pt x="1437" y="645"/>
                  </a:cubicBezTo>
                  <a:cubicBezTo>
                    <a:pt x="1441" y="647"/>
                    <a:pt x="1438" y="635"/>
                    <a:pt x="1435" y="635"/>
                  </a:cubicBezTo>
                  <a:cubicBezTo>
                    <a:pt x="1432" y="636"/>
                    <a:pt x="1429" y="628"/>
                    <a:pt x="1427" y="623"/>
                  </a:cubicBezTo>
                  <a:cubicBezTo>
                    <a:pt x="1425" y="618"/>
                    <a:pt x="1430" y="612"/>
                    <a:pt x="1430" y="605"/>
                  </a:cubicBezTo>
                  <a:cubicBezTo>
                    <a:pt x="1430" y="599"/>
                    <a:pt x="1439" y="599"/>
                    <a:pt x="1444" y="604"/>
                  </a:cubicBezTo>
                  <a:cubicBezTo>
                    <a:pt x="1449" y="609"/>
                    <a:pt x="1450" y="605"/>
                    <a:pt x="1448" y="602"/>
                  </a:cubicBezTo>
                  <a:cubicBezTo>
                    <a:pt x="1446" y="598"/>
                    <a:pt x="1439"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8" y="314"/>
                    <a:pt x="1935" y="314"/>
                    <a:pt x="1934" y="316"/>
                  </a:cubicBezTo>
                  <a:cubicBezTo>
                    <a:pt x="1934" y="318"/>
                    <a:pt x="1938" y="318"/>
                    <a:pt x="1940" y="321"/>
                  </a:cubicBezTo>
                  <a:cubicBezTo>
                    <a:pt x="1942" y="323"/>
                    <a:pt x="1937" y="325"/>
                    <a:pt x="1938" y="328"/>
                  </a:cubicBezTo>
                  <a:cubicBezTo>
                    <a:pt x="1939" y="330"/>
                    <a:pt x="1933" y="326"/>
                    <a:pt x="1931" y="325"/>
                  </a:cubicBezTo>
                  <a:cubicBezTo>
                    <a:pt x="1928" y="323"/>
                    <a:pt x="1929" y="317"/>
                    <a:pt x="1930" y="314"/>
                  </a:cubicBezTo>
                  <a:cubicBezTo>
                    <a:pt x="1931" y="310"/>
                    <a:pt x="1926" y="311"/>
                    <a:pt x="1926" y="308"/>
                  </a:cubicBezTo>
                  <a:cubicBezTo>
                    <a:pt x="1925" y="305"/>
                    <a:pt x="1910" y="298"/>
                    <a:pt x="1903" y="295"/>
                  </a:cubicBezTo>
                  <a:cubicBezTo>
                    <a:pt x="1896" y="293"/>
                    <a:pt x="1888" y="291"/>
                    <a:pt x="1886" y="287"/>
                  </a:cubicBezTo>
                  <a:cubicBezTo>
                    <a:pt x="1883" y="284"/>
                    <a:pt x="1872" y="284"/>
                    <a:pt x="1867" y="280"/>
                  </a:cubicBezTo>
                  <a:cubicBezTo>
                    <a:pt x="1863" y="275"/>
                    <a:pt x="1843" y="268"/>
                    <a:pt x="1835" y="267"/>
                  </a:cubicBezTo>
                  <a:cubicBezTo>
                    <a:pt x="1826" y="267"/>
                    <a:pt x="1828" y="262"/>
                    <a:pt x="1824" y="263"/>
                  </a:cubicBezTo>
                  <a:cubicBezTo>
                    <a:pt x="1820" y="264"/>
                    <a:pt x="1802" y="263"/>
                    <a:pt x="1797" y="262"/>
                  </a:cubicBezTo>
                  <a:cubicBezTo>
                    <a:pt x="1791" y="261"/>
                    <a:pt x="1790" y="265"/>
                    <a:pt x="1786" y="264"/>
                  </a:cubicBezTo>
                  <a:cubicBezTo>
                    <a:pt x="1782" y="262"/>
                    <a:pt x="1761" y="255"/>
                    <a:pt x="1759" y="258"/>
                  </a:cubicBezTo>
                  <a:cubicBezTo>
                    <a:pt x="1757" y="260"/>
                    <a:pt x="1758" y="264"/>
                    <a:pt x="1755" y="265"/>
                  </a:cubicBezTo>
                  <a:cubicBezTo>
                    <a:pt x="1753" y="265"/>
                    <a:pt x="1755" y="269"/>
                    <a:pt x="1761" y="273"/>
                  </a:cubicBezTo>
                  <a:cubicBezTo>
                    <a:pt x="1767" y="278"/>
                    <a:pt x="1763" y="282"/>
                    <a:pt x="1758" y="284"/>
                  </a:cubicBezTo>
                  <a:cubicBezTo>
                    <a:pt x="1753" y="286"/>
                    <a:pt x="1745" y="282"/>
                    <a:pt x="1742" y="278"/>
                  </a:cubicBezTo>
                  <a:cubicBezTo>
                    <a:pt x="1739" y="275"/>
                    <a:pt x="1732" y="276"/>
                    <a:pt x="1731" y="271"/>
                  </a:cubicBezTo>
                  <a:cubicBezTo>
                    <a:pt x="1729" y="267"/>
                    <a:pt x="1733" y="266"/>
                    <a:pt x="1736" y="269"/>
                  </a:cubicBezTo>
                  <a:cubicBezTo>
                    <a:pt x="1740" y="271"/>
                    <a:pt x="1744" y="269"/>
                    <a:pt x="1745" y="266"/>
                  </a:cubicBezTo>
                  <a:cubicBezTo>
                    <a:pt x="1745" y="262"/>
                    <a:pt x="1735" y="260"/>
                    <a:pt x="1730" y="260"/>
                  </a:cubicBezTo>
                  <a:cubicBezTo>
                    <a:pt x="1725" y="260"/>
                    <a:pt x="1722" y="267"/>
                    <a:pt x="1716" y="270"/>
                  </a:cubicBezTo>
                  <a:cubicBezTo>
                    <a:pt x="1711" y="273"/>
                    <a:pt x="1689" y="269"/>
                    <a:pt x="1687" y="267"/>
                  </a:cubicBezTo>
                  <a:cubicBezTo>
                    <a:pt x="1685" y="265"/>
                    <a:pt x="1655" y="267"/>
                    <a:pt x="1652" y="269"/>
                  </a:cubicBezTo>
                  <a:cubicBezTo>
                    <a:pt x="1649" y="271"/>
                    <a:pt x="1651" y="278"/>
                    <a:pt x="1650" y="279"/>
                  </a:cubicBezTo>
                  <a:cubicBezTo>
                    <a:pt x="1648" y="280"/>
                    <a:pt x="1646" y="270"/>
                    <a:pt x="1646" y="269"/>
                  </a:cubicBezTo>
                  <a:cubicBezTo>
                    <a:pt x="1646" y="267"/>
                    <a:pt x="1643" y="266"/>
                    <a:pt x="1638" y="266"/>
                  </a:cubicBezTo>
                  <a:cubicBezTo>
                    <a:pt x="1632" y="266"/>
                    <a:pt x="1629" y="265"/>
                    <a:pt x="1631" y="263"/>
                  </a:cubicBezTo>
                  <a:cubicBezTo>
                    <a:pt x="1634" y="261"/>
                    <a:pt x="1629" y="259"/>
                    <a:pt x="1633" y="256"/>
                  </a:cubicBezTo>
                  <a:cubicBezTo>
                    <a:pt x="1638" y="254"/>
                    <a:pt x="1626" y="245"/>
                    <a:pt x="1614" y="241"/>
                  </a:cubicBezTo>
                  <a:cubicBezTo>
                    <a:pt x="1603" y="237"/>
                    <a:pt x="1577" y="239"/>
                    <a:pt x="1570" y="241"/>
                  </a:cubicBezTo>
                  <a:cubicBezTo>
                    <a:pt x="1563" y="243"/>
                    <a:pt x="1550" y="243"/>
                    <a:pt x="1543" y="243"/>
                  </a:cubicBezTo>
                  <a:cubicBezTo>
                    <a:pt x="1537" y="243"/>
                    <a:pt x="1542" y="240"/>
                    <a:pt x="1540" y="237"/>
                  </a:cubicBezTo>
                  <a:cubicBezTo>
                    <a:pt x="1538" y="235"/>
                    <a:pt x="1527" y="231"/>
                    <a:pt x="1525" y="233"/>
                  </a:cubicBezTo>
                  <a:cubicBezTo>
                    <a:pt x="1524" y="236"/>
                    <a:pt x="1521" y="233"/>
                    <a:pt x="1521" y="232"/>
                  </a:cubicBezTo>
                  <a:cubicBezTo>
                    <a:pt x="1521" y="230"/>
                    <a:pt x="1510" y="226"/>
                    <a:pt x="1506" y="227"/>
                  </a:cubicBezTo>
                  <a:cubicBezTo>
                    <a:pt x="1502" y="228"/>
                    <a:pt x="1500" y="224"/>
                    <a:pt x="1505" y="224"/>
                  </a:cubicBezTo>
                  <a:cubicBezTo>
                    <a:pt x="1510" y="224"/>
                    <a:pt x="1518" y="225"/>
                    <a:pt x="1514" y="220"/>
                  </a:cubicBezTo>
                  <a:cubicBezTo>
                    <a:pt x="1511" y="214"/>
                    <a:pt x="1480" y="213"/>
                    <a:pt x="1477" y="214"/>
                  </a:cubicBezTo>
                  <a:cubicBezTo>
                    <a:pt x="1474" y="215"/>
                    <a:pt x="1477" y="218"/>
                    <a:pt x="1470" y="224"/>
                  </a:cubicBezTo>
                  <a:cubicBezTo>
                    <a:pt x="1463" y="230"/>
                    <a:pt x="1457" y="226"/>
                    <a:pt x="1458" y="223"/>
                  </a:cubicBezTo>
                  <a:cubicBezTo>
                    <a:pt x="1458" y="221"/>
                    <a:pt x="1467" y="221"/>
                    <a:pt x="1467" y="218"/>
                  </a:cubicBezTo>
                  <a:cubicBezTo>
                    <a:pt x="1467" y="215"/>
                    <a:pt x="1455" y="217"/>
                    <a:pt x="1454" y="214"/>
                  </a:cubicBezTo>
                  <a:cubicBezTo>
                    <a:pt x="1452" y="212"/>
                    <a:pt x="1456" y="210"/>
                    <a:pt x="1460" y="212"/>
                  </a:cubicBezTo>
                  <a:cubicBezTo>
                    <a:pt x="1464" y="213"/>
                    <a:pt x="1472" y="213"/>
                    <a:pt x="1472" y="212"/>
                  </a:cubicBezTo>
                  <a:cubicBezTo>
                    <a:pt x="1472" y="210"/>
                    <a:pt x="1468" y="209"/>
                    <a:pt x="1461" y="208"/>
                  </a:cubicBezTo>
                  <a:cubicBezTo>
                    <a:pt x="1454" y="207"/>
                    <a:pt x="1437" y="204"/>
                    <a:pt x="1428" y="204"/>
                  </a:cubicBezTo>
                  <a:cubicBezTo>
                    <a:pt x="1419" y="205"/>
                    <a:pt x="1416" y="201"/>
                    <a:pt x="1411" y="201"/>
                  </a:cubicBezTo>
                  <a:cubicBezTo>
                    <a:pt x="1406" y="201"/>
                    <a:pt x="1406" y="203"/>
                    <a:pt x="1408" y="206"/>
                  </a:cubicBezTo>
                  <a:cubicBezTo>
                    <a:pt x="1410" y="209"/>
                    <a:pt x="1403" y="210"/>
                    <a:pt x="1398" y="209"/>
                  </a:cubicBezTo>
                  <a:cubicBezTo>
                    <a:pt x="1392" y="209"/>
                    <a:pt x="1384" y="212"/>
                    <a:pt x="1387" y="216"/>
                  </a:cubicBezTo>
                  <a:cubicBezTo>
                    <a:pt x="1390" y="220"/>
                    <a:pt x="1394" y="215"/>
                    <a:pt x="1396" y="216"/>
                  </a:cubicBezTo>
                  <a:cubicBezTo>
                    <a:pt x="1399" y="217"/>
                    <a:pt x="1389" y="220"/>
                    <a:pt x="1393" y="222"/>
                  </a:cubicBezTo>
                  <a:cubicBezTo>
                    <a:pt x="1397" y="224"/>
                    <a:pt x="1397" y="227"/>
                    <a:pt x="1397" y="229"/>
                  </a:cubicBezTo>
                  <a:cubicBezTo>
                    <a:pt x="1397" y="231"/>
                    <a:pt x="1390" y="232"/>
                    <a:pt x="1387" y="229"/>
                  </a:cubicBezTo>
                  <a:cubicBezTo>
                    <a:pt x="1385" y="226"/>
                    <a:pt x="1381" y="229"/>
                    <a:pt x="1376" y="229"/>
                  </a:cubicBezTo>
                  <a:cubicBezTo>
                    <a:pt x="1372" y="228"/>
                    <a:pt x="1368" y="230"/>
                    <a:pt x="1373" y="231"/>
                  </a:cubicBezTo>
                  <a:cubicBezTo>
                    <a:pt x="1378" y="232"/>
                    <a:pt x="1380" y="235"/>
                    <a:pt x="1373" y="235"/>
                  </a:cubicBezTo>
                  <a:cubicBezTo>
                    <a:pt x="1366" y="236"/>
                    <a:pt x="1368" y="229"/>
                    <a:pt x="1364" y="230"/>
                  </a:cubicBezTo>
                  <a:cubicBezTo>
                    <a:pt x="1360" y="231"/>
                    <a:pt x="1351" y="227"/>
                    <a:pt x="1346" y="227"/>
                  </a:cubicBezTo>
                  <a:cubicBezTo>
                    <a:pt x="1341" y="228"/>
                    <a:pt x="1339" y="231"/>
                    <a:pt x="1332" y="232"/>
                  </a:cubicBezTo>
                  <a:cubicBezTo>
                    <a:pt x="1326" y="232"/>
                    <a:pt x="1317" y="228"/>
                    <a:pt x="1315" y="225"/>
                  </a:cubicBezTo>
                  <a:cubicBezTo>
                    <a:pt x="1312" y="222"/>
                    <a:pt x="1311" y="221"/>
                    <a:pt x="1308" y="225"/>
                  </a:cubicBezTo>
                  <a:cubicBezTo>
                    <a:pt x="1305" y="229"/>
                    <a:pt x="1305" y="236"/>
                    <a:pt x="1302" y="236"/>
                  </a:cubicBezTo>
                  <a:cubicBezTo>
                    <a:pt x="1299" y="236"/>
                    <a:pt x="1298" y="243"/>
                    <a:pt x="1294" y="244"/>
                  </a:cubicBezTo>
                  <a:cubicBezTo>
                    <a:pt x="1291" y="246"/>
                    <a:pt x="1291" y="242"/>
                    <a:pt x="1287" y="242"/>
                  </a:cubicBezTo>
                  <a:cubicBezTo>
                    <a:pt x="1283" y="243"/>
                    <a:pt x="1271" y="231"/>
                    <a:pt x="1270" y="228"/>
                  </a:cubicBezTo>
                  <a:cubicBezTo>
                    <a:pt x="1269" y="224"/>
                    <a:pt x="1261" y="218"/>
                    <a:pt x="1259" y="217"/>
                  </a:cubicBezTo>
                  <a:cubicBezTo>
                    <a:pt x="1257" y="215"/>
                    <a:pt x="1261" y="215"/>
                    <a:pt x="1264" y="217"/>
                  </a:cubicBezTo>
                  <a:cubicBezTo>
                    <a:pt x="1266" y="219"/>
                    <a:pt x="1270" y="219"/>
                    <a:pt x="1272" y="218"/>
                  </a:cubicBezTo>
                  <a:cubicBezTo>
                    <a:pt x="1275" y="216"/>
                    <a:pt x="1274" y="210"/>
                    <a:pt x="1270" y="210"/>
                  </a:cubicBezTo>
                  <a:cubicBezTo>
                    <a:pt x="1266" y="210"/>
                    <a:pt x="1267" y="207"/>
                    <a:pt x="1270" y="206"/>
                  </a:cubicBezTo>
                  <a:cubicBezTo>
                    <a:pt x="1272" y="205"/>
                    <a:pt x="1264" y="199"/>
                    <a:pt x="1267" y="198"/>
                  </a:cubicBezTo>
                  <a:cubicBezTo>
                    <a:pt x="1270" y="198"/>
                    <a:pt x="1269" y="195"/>
                    <a:pt x="1265" y="195"/>
                  </a:cubicBezTo>
                  <a:cubicBezTo>
                    <a:pt x="1261" y="194"/>
                    <a:pt x="1257" y="191"/>
                    <a:pt x="1257" y="190"/>
                  </a:cubicBezTo>
                  <a:cubicBezTo>
                    <a:pt x="1257" y="188"/>
                    <a:pt x="1241" y="187"/>
                    <a:pt x="1241" y="190"/>
                  </a:cubicBezTo>
                  <a:cubicBezTo>
                    <a:pt x="1242" y="192"/>
                    <a:pt x="1236" y="191"/>
                    <a:pt x="1237" y="189"/>
                  </a:cubicBezTo>
                  <a:cubicBezTo>
                    <a:pt x="1238" y="187"/>
                    <a:pt x="1231" y="188"/>
                    <a:pt x="1224" y="186"/>
                  </a:cubicBezTo>
                  <a:cubicBezTo>
                    <a:pt x="1216" y="184"/>
                    <a:pt x="1216" y="179"/>
                    <a:pt x="1213" y="179"/>
                  </a:cubicBezTo>
                  <a:cubicBezTo>
                    <a:pt x="1211" y="178"/>
                    <a:pt x="1212" y="186"/>
                    <a:pt x="1208" y="184"/>
                  </a:cubicBezTo>
                  <a:cubicBezTo>
                    <a:pt x="1204" y="182"/>
                    <a:pt x="1200" y="186"/>
                    <a:pt x="1202" y="190"/>
                  </a:cubicBezTo>
                  <a:cubicBezTo>
                    <a:pt x="1204" y="194"/>
                    <a:pt x="1202" y="194"/>
                    <a:pt x="1202" y="198"/>
                  </a:cubicBezTo>
                  <a:cubicBezTo>
                    <a:pt x="1202" y="201"/>
                    <a:pt x="1200" y="200"/>
                    <a:pt x="1195" y="198"/>
                  </a:cubicBezTo>
                  <a:cubicBezTo>
                    <a:pt x="1191" y="197"/>
                    <a:pt x="1191" y="202"/>
                    <a:pt x="1181" y="200"/>
                  </a:cubicBezTo>
                  <a:cubicBezTo>
                    <a:pt x="1171" y="197"/>
                    <a:pt x="1167" y="200"/>
                    <a:pt x="1165" y="197"/>
                  </a:cubicBezTo>
                  <a:cubicBezTo>
                    <a:pt x="1163" y="194"/>
                    <a:pt x="1161" y="194"/>
                    <a:pt x="1160" y="196"/>
                  </a:cubicBezTo>
                  <a:cubicBezTo>
                    <a:pt x="1160" y="198"/>
                    <a:pt x="1145" y="198"/>
                    <a:pt x="1144" y="194"/>
                  </a:cubicBezTo>
                  <a:cubicBezTo>
                    <a:pt x="1143" y="190"/>
                    <a:pt x="1146" y="190"/>
                    <a:pt x="1149" y="189"/>
                  </a:cubicBezTo>
                  <a:cubicBezTo>
                    <a:pt x="1151" y="188"/>
                    <a:pt x="1146" y="186"/>
                    <a:pt x="1138" y="187"/>
                  </a:cubicBezTo>
                  <a:cubicBezTo>
                    <a:pt x="1130" y="187"/>
                    <a:pt x="1125" y="183"/>
                    <a:pt x="1117" y="184"/>
                  </a:cubicBezTo>
                  <a:cubicBezTo>
                    <a:pt x="1108" y="185"/>
                    <a:pt x="1090" y="186"/>
                    <a:pt x="1087"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3" y="181"/>
                    <a:pt x="1059" y="178"/>
                    <a:pt x="1052" y="177"/>
                  </a:cubicBezTo>
                  <a:cubicBezTo>
                    <a:pt x="1046" y="175"/>
                    <a:pt x="1037" y="182"/>
                    <a:pt x="1039" y="184"/>
                  </a:cubicBezTo>
                  <a:cubicBezTo>
                    <a:pt x="1041" y="186"/>
                    <a:pt x="1046" y="184"/>
                    <a:pt x="1046" y="185"/>
                  </a:cubicBezTo>
                  <a:cubicBezTo>
                    <a:pt x="1047" y="188"/>
                    <a:pt x="1032" y="187"/>
                    <a:pt x="1032" y="189"/>
                  </a:cubicBezTo>
                  <a:cubicBezTo>
                    <a:pt x="1032" y="191"/>
                    <a:pt x="1019" y="194"/>
                    <a:pt x="1014" y="195"/>
                  </a:cubicBezTo>
                  <a:cubicBezTo>
                    <a:pt x="1003" y="196"/>
                    <a:pt x="1001" y="196"/>
                    <a:pt x="995" y="200"/>
                  </a:cubicBezTo>
                  <a:cubicBezTo>
                    <a:pt x="990" y="205"/>
                    <a:pt x="994" y="197"/>
                    <a:pt x="998" y="193"/>
                  </a:cubicBezTo>
                  <a:cubicBezTo>
                    <a:pt x="1002" y="189"/>
                    <a:pt x="1007" y="191"/>
                    <a:pt x="1009" y="188"/>
                  </a:cubicBezTo>
                  <a:cubicBezTo>
                    <a:pt x="1011" y="185"/>
                    <a:pt x="1015" y="185"/>
                    <a:pt x="1022" y="184"/>
                  </a:cubicBezTo>
                  <a:cubicBezTo>
                    <a:pt x="1028" y="183"/>
                    <a:pt x="1028" y="179"/>
                    <a:pt x="1031" y="178"/>
                  </a:cubicBezTo>
                  <a:cubicBezTo>
                    <a:pt x="1034" y="177"/>
                    <a:pt x="1042" y="174"/>
                    <a:pt x="1043" y="171"/>
                  </a:cubicBezTo>
                  <a:cubicBezTo>
                    <a:pt x="1045" y="168"/>
                    <a:pt x="1060" y="164"/>
                    <a:pt x="1063" y="164"/>
                  </a:cubicBezTo>
                  <a:cubicBezTo>
                    <a:pt x="1066" y="164"/>
                    <a:pt x="1067" y="158"/>
                    <a:pt x="1069" y="158"/>
                  </a:cubicBezTo>
                  <a:cubicBezTo>
                    <a:pt x="1070" y="158"/>
                    <a:pt x="1079" y="154"/>
                    <a:pt x="1083" y="153"/>
                  </a:cubicBezTo>
                  <a:cubicBezTo>
                    <a:pt x="1086" y="151"/>
                    <a:pt x="1088" y="148"/>
                    <a:pt x="1088" y="146"/>
                  </a:cubicBezTo>
                  <a:cubicBezTo>
                    <a:pt x="1088" y="144"/>
                    <a:pt x="1084" y="145"/>
                    <a:pt x="1083" y="143"/>
                  </a:cubicBezTo>
                  <a:cubicBezTo>
                    <a:pt x="1082" y="141"/>
                    <a:pt x="1085" y="142"/>
                    <a:pt x="1089" y="141"/>
                  </a:cubicBezTo>
                  <a:cubicBezTo>
                    <a:pt x="1092" y="139"/>
                    <a:pt x="1089" y="135"/>
                    <a:pt x="1086" y="136"/>
                  </a:cubicBezTo>
                  <a:cubicBezTo>
                    <a:pt x="1083" y="137"/>
                    <a:pt x="1087" y="133"/>
                    <a:pt x="1085" y="131"/>
                  </a:cubicBezTo>
                  <a:cubicBezTo>
                    <a:pt x="1082" y="128"/>
                    <a:pt x="1077" y="132"/>
                    <a:pt x="1077" y="129"/>
                  </a:cubicBezTo>
                  <a:cubicBezTo>
                    <a:pt x="1077" y="126"/>
                    <a:pt x="1077" y="122"/>
                    <a:pt x="1075" y="120"/>
                  </a:cubicBezTo>
                  <a:cubicBezTo>
                    <a:pt x="1073" y="119"/>
                    <a:pt x="1069" y="124"/>
                    <a:pt x="1065" y="121"/>
                  </a:cubicBezTo>
                  <a:cubicBezTo>
                    <a:pt x="1060" y="118"/>
                    <a:pt x="1048" y="116"/>
                    <a:pt x="1048" y="117"/>
                  </a:cubicBezTo>
                  <a:cubicBezTo>
                    <a:pt x="1048" y="118"/>
                    <a:pt x="1042" y="115"/>
                    <a:pt x="1041" y="116"/>
                  </a:cubicBezTo>
                  <a:cubicBezTo>
                    <a:pt x="1039" y="118"/>
                    <a:pt x="1029" y="118"/>
                    <a:pt x="1026" y="117"/>
                  </a:cubicBezTo>
                  <a:cubicBezTo>
                    <a:pt x="1023" y="116"/>
                    <a:pt x="1019" y="118"/>
                    <a:pt x="1019" y="121"/>
                  </a:cubicBezTo>
                  <a:cubicBezTo>
                    <a:pt x="1019" y="124"/>
                    <a:pt x="1006" y="123"/>
                    <a:pt x="1004" y="122"/>
                  </a:cubicBezTo>
                  <a:cubicBezTo>
                    <a:pt x="1002" y="122"/>
                    <a:pt x="1012" y="113"/>
                    <a:pt x="1012" y="112"/>
                  </a:cubicBezTo>
                  <a:cubicBezTo>
                    <a:pt x="1012" y="111"/>
                    <a:pt x="994" y="112"/>
                    <a:pt x="993" y="111"/>
                  </a:cubicBezTo>
                  <a:cubicBezTo>
                    <a:pt x="992" y="109"/>
                    <a:pt x="984" y="109"/>
                    <a:pt x="980" y="109"/>
                  </a:cubicBezTo>
                  <a:cubicBezTo>
                    <a:pt x="976" y="109"/>
                    <a:pt x="979" y="108"/>
                    <a:pt x="983" y="108"/>
                  </a:cubicBezTo>
                  <a:cubicBezTo>
                    <a:pt x="987" y="107"/>
                    <a:pt x="990" y="104"/>
                    <a:pt x="994" y="104"/>
                  </a:cubicBezTo>
                  <a:cubicBezTo>
                    <a:pt x="998" y="103"/>
                    <a:pt x="997" y="102"/>
                    <a:pt x="995" y="100"/>
                  </a:cubicBezTo>
                  <a:cubicBezTo>
                    <a:pt x="994" y="97"/>
                    <a:pt x="989" y="98"/>
                    <a:pt x="985" y="97"/>
                  </a:cubicBezTo>
                  <a:cubicBezTo>
                    <a:pt x="981" y="96"/>
                    <a:pt x="977" y="95"/>
                    <a:pt x="973" y="94"/>
                  </a:cubicBezTo>
                  <a:cubicBezTo>
                    <a:pt x="970" y="94"/>
                    <a:pt x="966" y="96"/>
                    <a:pt x="958" y="97"/>
                  </a:cubicBezTo>
                  <a:cubicBezTo>
                    <a:pt x="950" y="99"/>
                    <a:pt x="949" y="105"/>
                    <a:pt x="945" y="106"/>
                  </a:cubicBezTo>
                  <a:cubicBezTo>
                    <a:pt x="941" y="108"/>
                    <a:pt x="934" y="115"/>
                    <a:pt x="937" y="116"/>
                  </a:cubicBezTo>
                  <a:cubicBezTo>
                    <a:pt x="940" y="116"/>
                    <a:pt x="939" y="118"/>
                    <a:pt x="939" y="120"/>
                  </a:cubicBezTo>
                  <a:cubicBezTo>
                    <a:pt x="940" y="123"/>
                    <a:pt x="937" y="123"/>
                    <a:pt x="933" y="122"/>
                  </a:cubicBezTo>
                  <a:cubicBezTo>
                    <a:pt x="929" y="122"/>
                    <a:pt x="915" y="122"/>
                    <a:pt x="915" y="125"/>
                  </a:cubicBezTo>
                  <a:cubicBezTo>
                    <a:pt x="915" y="127"/>
                    <a:pt x="923" y="129"/>
                    <a:pt x="923" y="130"/>
                  </a:cubicBezTo>
                  <a:cubicBezTo>
                    <a:pt x="922" y="132"/>
                    <a:pt x="916" y="130"/>
                    <a:pt x="914" y="128"/>
                  </a:cubicBezTo>
                  <a:cubicBezTo>
                    <a:pt x="911" y="127"/>
                    <a:pt x="905" y="128"/>
                    <a:pt x="904" y="131"/>
                  </a:cubicBezTo>
                  <a:cubicBezTo>
                    <a:pt x="902" y="133"/>
                    <a:pt x="898" y="133"/>
                    <a:pt x="896" y="132"/>
                  </a:cubicBezTo>
                  <a:cubicBezTo>
                    <a:pt x="894" y="131"/>
                    <a:pt x="891" y="133"/>
                    <a:pt x="888" y="132"/>
                  </a:cubicBezTo>
                  <a:cubicBezTo>
                    <a:pt x="886" y="132"/>
                    <a:pt x="894" y="128"/>
                    <a:pt x="892" y="126"/>
                  </a:cubicBezTo>
                  <a:cubicBezTo>
                    <a:pt x="890" y="125"/>
                    <a:pt x="881" y="126"/>
                    <a:pt x="881" y="129"/>
                  </a:cubicBezTo>
                  <a:cubicBezTo>
                    <a:pt x="880" y="132"/>
                    <a:pt x="875" y="127"/>
                    <a:pt x="873" y="128"/>
                  </a:cubicBezTo>
                  <a:cubicBezTo>
                    <a:pt x="871" y="129"/>
                    <a:pt x="869" y="130"/>
                    <a:pt x="865" y="132"/>
                  </a:cubicBezTo>
                  <a:cubicBezTo>
                    <a:pt x="862" y="133"/>
                    <a:pt x="855" y="130"/>
                    <a:pt x="854" y="132"/>
                  </a:cubicBezTo>
                  <a:cubicBezTo>
                    <a:pt x="853" y="135"/>
                    <a:pt x="861" y="136"/>
                    <a:pt x="861" y="137"/>
                  </a:cubicBezTo>
                  <a:cubicBezTo>
                    <a:pt x="861" y="138"/>
                    <a:pt x="842" y="138"/>
                    <a:pt x="842" y="140"/>
                  </a:cubicBezTo>
                  <a:cubicBezTo>
                    <a:pt x="841" y="141"/>
                    <a:pt x="835" y="141"/>
                    <a:pt x="827" y="142"/>
                  </a:cubicBezTo>
                  <a:cubicBezTo>
                    <a:pt x="819" y="142"/>
                    <a:pt x="823" y="145"/>
                    <a:pt x="816" y="146"/>
                  </a:cubicBezTo>
                  <a:cubicBezTo>
                    <a:pt x="810" y="147"/>
                    <a:pt x="807" y="148"/>
                    <a:pt x="805" y="151"/>
                  </a:cubicBezTo>
                  <a:cubicBezTo>
                    <a:pt x="803" y="153"/>
                    <a:pt x="798" y="154"/>
                    <a:pt x="796" y="152"/>
                  </a:cubicBezTo>
                  <a:cubicBezTo>
                    <a:pt x="794" y="149"/>
                    <a:pt x="789" y="153"/>
                    <a:pt x="792" y="153"/>
                  </a:cubicBezTo>
                  <a:cubicBezTo>
                    <a:pt x="795" y="153"/>
                    <a:pt x="792" y="156"/>
                    <a:pt x="790" y="156"/>
                  </a:cubicBezTo>
                  <a:cubicBezTo>
                    <a:pt x="788" y="155"/>
                    <a:pt x="783" y="159"/>
                    <a:pt x="786" y="158"/>
                  </a:cubicBezTo>
                  <a:cubicBezTo>
                    <a:pt x="789" y="158"/>
                    <a:pt x="790" y="160"/>
                    <a:pt x="789" y="162"/>
                  </a:cubicBezTo>
                  <a:cubicBezTo>
                    <a:pt x="787" y="164"/>
                    <a:pt x="780" y="160"/>
                    <a:pt x="779" y="162"/>
                  </a:cubicBezTo>
                  <a:cubicBezTo>
                    <a:pt x="777" y="163"/>
                    <a:pt x="782" y="165"/>
                    <a:pt x="785" y="165"/>
                  </a:cubicBezTo>
                  <a:cubicBezTo>
                    <a:pt x="788" y="165"/>
                    <a:pt x="790" y="167"/>
                    <a:pt x="790" y="169"/>
                  </a:cubicBezTo>
                  <a:cubicBezTo>
                    <a:pt x="791" y="171"/>
                    <a:pt x="783" y="167"/>
                    <a:pt x="782" y="169"/>
                  </a:cubicBezTo>
                  <a:cubicBezTo>
                    <a:pt x="780" y="171"/>
                    <a:pt x="783" y="172"/>
                    <a:pt x="786" y="172"/>
                  </a:cubicBezTo>
                  <a:cubicBezTo>
                    <a:pt x="789" y="172"/>
                    <a:pt x="787" y="174"/>
                    <a:pt x="790" y="176"/>
                  </a:cubicBezTo>
                  <a:cubicBezTo>
                    <a:pt x="790" y="176"/>
                    <a:pt x="790" y="176"/>
                    <a:pt x="790" y="176"/>
                  </a:cubicBezTo>
                  <a:cubicBezTo>
                    <a:pt x="792" y="178"/>
                    <a:pt x="789" y="179"/>
                    <a:pt x="789" y="181"/>
                  </a:cubicBezTo>
                  <a:cubicBezTo>
                    <a:pt x="789" y="183"/>
                    <a:pt x="786" y="184"/>
                    <a:pt x="786" y="182"/>
                  </a:cubicBezTo>
                  <a:cubicBezTo>
                    <a:pt x="786" y="180"/>
                    <a:pt x="777" y="179"/>
                    <a:pt x="775" y="182"/>
                  </a:cubicBezTo>
                  <a:cubicBezTo>
                    <a:pt x="773" y="184"/>
                    <a:pt x="772" y="185"/>
                    <a:pt x="769" y="183"/>
                  </a:cubicBezTo>
                  <a:cubicBezTo>
                    <a:pt x="767" y="181"/>
                    <a:pt x="760" y="184"/>
                    <a:pt x="752" y="184"/>
                  </a:cubicBezTo>
                  <a:cubicBezTo>
                    <a:pt x="744" y="184"/>
                    <a:pt x="726" y="185"/>
                    <a:pt x="722" y="186"/>
                  </a:cubicBezTo>
                  <a:cubicBezTo>
                    <a:pt x="718" y="188"/>
                    <a:pt x="714" y="194"/>
                    <a:pt x="718" y="197"/>
                  </a:cubicBezTo>
                  <a:cubicBezTo>
                    <a:pt x="722" y="201"/>
                    <a:pt x="718" y="202"/>
                    <a:pt x="718" y="205"/>
                  </a:cubicBezTo>
                  <a:cubicBezTo>
                    <a:pt x="718" y="207"/>
                    <a:pt x="728" y="212"/>
                    <a:pt x="734" y="213"/>
                  </a:cubicBezTo>
                  <a:cubicBezTo>
                    <a:pt x="739" y="213"/>
                    <a:pt x="744" y="219"/>
                    <a:pt x="741" y="223"/>
                  </a:cubicBezTo>
                  <a:cubicBezTo>
                    <a:pt x="737" y="227"/>
                    <a:pt x="727" y="222"/>
                    <a:pt x="721" y="217"/>
                  </a:cubicBezTo>
                  <a:cubicBezTo>
                    <a:pt x="714" y="213"/>
                    <a:pt x="699" y="211"/>
                    <a:pt x="694" y="211"/>
                  </a:cubicBezTo>
                  <a:cubicBezTo>
                    <a:pt x="689" y="211"/>
                    <a:pt x="692" y="207"/>
                    <a:pt x="686" y="207"/>
                  </a:cubicBezTo>
                  <a:cubicBezTo>
                    <a:pt x="679" y="207"/>
                    <a:pt x="674" y="212"/>
                    <a:pt x="678" y="212"/>
                  </a:cubicBezTo>
                  <a:cubicBezTo>
                    <a:pt x="683" y="212"/>
                    <a:pt x="685" y="212"/>
                    <a:pt x="683" y="214"/>
                  </a:cubicBezTo>
                  <a:cubicBezTo>
                    <a:pt x="681" y="216"/>
                    <a:pt x="684" y="215"/>
                    <a:pt x="689" y="217"/>
                  </a:cubicBezTo>
                  <a:cubicBezTo>
                    <a:pt x="695" y="220"/>
                    <a:pt x="685" y="222"/>
                    <a:pt x="680" y="219"/>
                  </a:cubicBezTo>
                  <a:cubicBezTo>
                    <a:pt x="674" y="216"/>
                    <a:pt x="669" y="219"/>
                    <a:pt x="667" y="221"/>
                  </a:cubicBezTo>
                  <a:cubicBezTo>
                    <a:pt x="666" y="224"/>
                    <a:pt x="673" y="231"/>
                    <a:pt x="683" y="233"/>
                  </a:cubicBezTo>
                  <a:cubicBezTo>
                    <a:pt x="692" y="234"/>
                    <a:pt x="689" y="237"/>
                    <a:pt x="693" y="238"/>
                  </a:cubicBezTo>
                  <a:cubicBezTo>
                    <a:pt x="698" y="240"/>
                    <a:pt x="694" y="241"/>
                    <a:pt x="692" y="241"/>
                  </a:cubicBezTo>
                  <a:cubicBezTo>
                    <a:pt x="689" y="241"/>
                    <a:pt x="683" y="237"/>
                    <a:pt x="678" y="235"/>
                  </a:cubicBezTo>
                  <a:cubicBezTo>
                    <a:pt x="673" y="233"/>
                    <a:pt x="661" y="236"/>
                    <a:pt x="658" y="233"/>
                  </a:cubicBezTo>
                  <a:cubicBezTo>
                    <a:pt x="656" y="231"/>
                    <a:pt x="660" y="228"/>
                    <a:pt x="658" y="226"/>
                  </a:cubicBezTo>
                  <a:cubicBezTo>
                    <a:pt x="655" y="224"/>
                    <a:pt x="657" y="220"/>
                    <a:pt x="660" y="216"/>
                  </a:cubicBezTo>
                  <a:cubicBezTo>
                    <a:pt x="663" y="211"/>
                    <a:pt x="660" y="203"/>
                    <a:pt x="655" y="202"/>
                  </a:cubicBezTo>
                  <a:cubicBezTo>
                    <a:pt x="651" y="201"/>
                    <a:pt x="651" y="205"/>
                    <a:pt x="652" y="206"/>
                  </a:cubicBezTo>
                  <a:cubicBezTo>
                    <a:pt x="653" y="208"/>
                    <a:pt x="653" y="214"/>
                    <a:pt x="649" y="218"/>
                  </a:cubicBezTo>
                  <a:cubicBezTo>
                    <a:pt x="646" y="222"/>
                    <a:pt x="635" y="222"/>
                    <a:pt x="635" y="225"/>
                  </a:cubicBezTo>
                  <a:cubicBezTo>
                    <a:pt x="635" y="227"/>
                    <a:pt x="628" y="229"/>
                    <a:pt x="631" y="231"/>
                  </a:cubicBezTo>
                  <a:cubicBezTo>
                    <a:pt x="633" y="233"/>
                    <a:pt x="643" y="243"/>
                    <a:pt x="644" y="246"/>
                  </a:cubicBezTo>
                  <a:cubicBezTo>
                    <a:pt x="645" y="249"/>
                    <a:pt x="636" y="259"/>
                    <a:pt x="637" y="264"/>
                  </a:cubicBezTo>
                  <a:cubicBezTo>
                    <a:pt x="639" y="270"/>
                    <a:pt x="636" y="272"/>
                    <a:pt x="638" y="275"/>
                  </a:cubicBezTo>
                  <a:cubicBezTo>
                    <a:pt x="639" y="278"/>
                    <a:pt x="644" y="275"/>
                    <a:pt x="647" y="277"/>
                  </a:cubicBezTo>
                  <a:cubicBezTo>
                    <a:pt x="649" y="278"/>
                    <a:pt x="654" y="275"/>
                    <a:pt x="660" y="274"/>
                  </a:cubicBezTo>
                  <a:cubicBezTo>
                    <a:pt x="667" y="273"/>
                    <a:pt x="678" y="279"/>
                    <a:pt x="683" y="281"/>
                  </a:cubicBezTo>
                  <a:cubicBezTo>
                    <a:pt x="687" y="283"/>
                    <a:pt x="685" y="286"/>
                    <a:pt x="687" y="289"/>
                  </a:cubicBezTo>
                  <a:cubicBezTo>
                    <a:pt x="689" y="292"/>
                    <a:pt x="682" y="292"/>
                    <a:pt x="682" y="297"/>
                  </a:cubicBezTo>
                  <a:cubicBezTo>
                    <a:pt x="681" y="302"/>
                    <a:pt x="694" y="304"/>
                    <a:pt x="695" y="306"/>
                  </a:cubicBezTo>
                  <a:cubicBezTo>
                    <a:pt x="695" y="307"/>
                    <a:pt x="686" y="306"/>
                    <a:pt x="682" y="305"/>
                  </a:cubicBezTo>
                  <a:cubicBezTo>
                    <a:pt x="678" y="303"/>
                    <a:pt x="678" y="299"/>
                    <a:pt x="677" y="298"/>
                  </a:cubicBezTo>
                  <a:cubicBezTo>
                    <a:pt x="675" y="297"/>
                    <a:pt x="679" y="293"/>
                    <a:pt x="679" y="290"/>
                  </a:cubicBezTo>
                  <a:cubicBezTo>
                    <a:pt x="680" y="287"/>
                    <a:pt x="675" y="285"/>
                    <a:pt x="674" y="283"/>
                  </a:cubicBezTo>
                  <a:cubicBezTo>
                    <a:pt x="672" y="281"/>
                    <a:pt x="669" y="278"/>
                    <a:pt x="666" y="279"/>
                  </a:cubicBezTo>
                  <a:cubicBezTo>
                    <a:pt x="663" y="279"/>
                    <a:pt x="652" y="280"/>
                    <a:pt x="648" y="283"/>
                  </a:cubicBezTo>
                  <a:cubicBezTo>
                    <a:pt x="645" y="286"/>
                    <a:pt x="649" y="294"/>
                    <a:pt x="651" y="298"/>
                  </a:cubicBezTo>
                  <a:cubicBezTo>
                    <a:pt x="653" y="302"/>
                    <a:pt x="641" y="308"/>
                    <a:pt x="641" y="311"/>
                  </a:cubicBezTo>
                  <a:cubicBezTo>
                    <a:pt x="641" y="314"/>
                    <a:pt x="637" y="315"/>
                    <a:pt x="632" y="318"/>
                  </a:cubicBezTo>
                  <a:cubicBezTo>
                    <a:pt x="627" y="321"/>
                    <a:pt x="621" y="322"/>
                    <a:pt x="622" y="327"/>
                  </a:cubicBezTo>
                  <a:cubicBezTo>
                    <a:pt x="622" y="331"/>
                    <a:pt x="615" y="329"/>
                    <a:pt x="611" y="327"/>
                  </a:cubicBezTo>
                  <a:cubicBezTo>
                    <a:pt x="607" y="325"/>
                    <a:pt x="603" y="328"/>
                    <a:pt x="598" y="328"/>
                  </a:cubicBezTo>
                  <a:cubicBezTo>
                    <a:pt x="592" y="327"/>
                    <a:pt x="592" y="323"/>
                    <a:pt x="588" y="325"/>
                  </a:cubicBezTo>
                  <a:cubicBezTo>
                    <a:pt x="584" y="326"/>
                    <a:pt x="581" y="323"/>
                    <a:pt x="583" y="320"/>
                  </a:cubicBezTo>
                  <a:cubicBezTo>
                    <a:pt x="584" y="317"/>
                    <a:pt x="588" y="320"/>
                    <a:pt x="589" y="322"/>
                  </a:cubicBezTo>
                  <a:cubicBezTo>
                    <a:pt x="589" y="324"/>
                    <a:pt x="592" y="323"/>
                    <a:pt x="596" y="321"/>
                  </a:cubicBezTo>
                  <a:cubicBezTo>
                    <a:pt x="599" y="319"/>
                    <a:pt x="597" y="323"/>
                    <a:pt x="602" y="324"/>
                  </a:cubicBezTo>
                  <a:cubicBezTo>
                    <a:pt x="607" y="324"/>
                    <a:pt x="604" y="321"/>
                    <a:pt x="608" y="321"/>
                  </a:cubicBezTo>
                  <a:cubicBezTo>
                    <a:pt x="612" y="322"/>
                    <a:pt x="612" y="321"/>
                    <a:pt x="611" y="319"/>
                  </a:cubicBezTo>
                  <a:cubicBezTo>
                    <a:pt x="610" y="317"/>
                    <a:pt x="614" y="316"/>
                    <a:pt x="616" y="315"/>
                  </a:cubicBezTo>
                  <a:cubicBezTo>
                    <a:pt x="619" y="314"/>
                    <a:pt x="618" y="310"/>
                    <a:pt x="620" y="309"/>
                  </a:cubicBezTo>
                  <a:cubicBezTo>
                    <a:pt x="622" y="308"/>
                    <a:pt x="621" y="306"/>
                    <a:pt x="623" y="306"/>
                  </a:cubicBezTo>
                  <a:cubicBezTo>
                    <a:pt x="625" y="306"/>
                    <a:pt x="626" y="302"/>
                    <a:pt x="629" y="302"/>
                  </a:cubicBezTo>
                  <a:cubicBezTo>
                    <a:pt x="631" y="302"/>
                    <a:pt x="632" y="299"/>
                    <a:pt x="631" y="297"/>
                  </a:cubicBezTo>
                  <a:cubicBezTo>
                    <a:pt x="629" y="295"/>
                    <a:pt x="632" y="290"/>
                    <a:pt x="634" y="290"/>
                  </a:cubicBezTo>
                  <a:cubicBezTo>
                    <a:pt x="636" y="289"/>
                    <a:pt x="636" y="287"/>
                    <a:pt x="634" y="286"/>
                  </a:cubicBezTo>
                  <a:cubicBezTo>
                    <a:pt x="632" y="284"/>
                    <a:pt x="624" y="280"/>
                    <a:pt x="625" y="277"/>
                  </a:cubicBezTo>
                  <a:cubicBezTo>
                    <a:pt x="626" y="274"/>
                    <a:pt x="624" y="268"/>
                    <a:pt x="625" y="266"/>
                  </a:cubicBezTo>
                  <a:cubicBezTo>
                    <a:pt x="626" y="263"/>
                    <a:pt x="625" y="258"/>
                    <a:pt x="624" y="255"/>
                  </a:cubicBezTo>
                  <a:cubicBezTo>
                    <a:pt x="624" y="252"/>
                    <a:pt x="626" y="249"/>
                    <a:pt x="627" y="244"/>
                  </a:cubicBezTo>
                  <a:cubicBezTo>
                    <a:pt x="628" y="239"/>
                    <a:pt x="621" y="233"/>
                    <a:pt x="618" y="232"/>
                  </a:cubicBezTo>
                  <a:cubicBezTo>
                    <a:pt x="614" y="230"/>
                    <a:pt x="617" y="227"/>
                    <a:pt x="622" y="224"/>
                  </a:cubicBezTo>
                  <a:cubicBezTo>
                    <a:pt x="627" y="220"/>
                    <a:pt x="627" y="208"/>
                    <a:pt x="627" y="205"/>
                  </a:cubicBezTo>
                  <a:cubicBezTo>
                    <a:pt x="626" y="203"/>
                    <a:pt x="616" y="200"/>
                    <a:pt x="612" y="201"/>
                  </a:cubicBezTo>
                  <a:cubicBezTo>
                    <a:pt x="608" y="201"/>
                    <a:pt x="594" y="200"/>
                    <a:pt x="590" y="200"/>
                  </a:cubicBezTo>
                  <a:cubicBezTo>
                    <a:pt x="586" y="199"/>
                    <a:pt x="585" y="203"/>
                    <a:pt x="583" y="206"/>
                  </a:cubicBezTo>
                  <a:cubicBezTo>
                    <a:pt x="582" y="209"/>
                    <a:pt x="578" y="214"/>
                    <a:pt x="576" y="221"/>
                  </a:cubicBezTo>
                  <a:cubicBezTo>
                    <a:pt x="573" y="228"/>
                    <a:pt x="564" y="231"/>
                    <a:pt x="560" y="232"/>
                  </a:cubicBezTo>
                  <a:cubicBezTo>
                    <a:pt x="556" y="234"/>
                    <a:pt x="553" y="239"/>
                    <a:pt x="555" y="242"/>
                  </a:cubicBezTo>
                  <a:cubicBezTo>
                    <a:pt x="557" y="244"/>
                    <a:pt x="560" y="242"/>
                    <a:pt x="562" y="243"/>
                  </a:cubicBezTo>
                  <a:cubicBezTo>
                    <a:pt x="564" y="244"/>
                    <a:pt x="562" y="251"/>
                    <a:pt x="561" y="252"/>
                  </a:cubicBezTo>
                  <a:cubicBezTo>
                    <a:pt x="559" y="253"/>
                    <a:pt x="563" y="255"/>
                    <a:pt x="560" y="257"/>
                  </a:cubicBezTo>
                  <a:cubicBezTo>
                    <a:pt x="557" y="259"/>
                    <a:pt x="554" y="262"/>
                    <a:pt x="556" y="264"/>
                  </a:cubicBezTo>
                  <a:cubicBezTo>
                    <a:pt x="558" y="266"/>
                    <a:pt x="566" y="267"/>
                    <a:pt x="570" y="269"/>
                  </a:cubicBezTo>
                  <a:cubicBezTo>
                    <a:pt x="573" y="271"/>
                    <a:pt x="572" y="274"/>
                    <a:pt x="575" y="278"/>
                  </a:cubicBezTo>
                  <a:cubicBezTo>
                    <a:pt x="577" y="281"/>
                    <a:pt x="580" y="279"/>
                    <a:pt x="582" y="281"/>
                  </a:cubicBezTo>
                  <a:cubicBezTo>
                    <a:pt x="583" y="283"/>
                    <a:pt x="577" y="291"/>
                    <a:pt x="574" y="292"/>
                  </a:cubicBezTo>
                  <a:cubicBezTo>
                    <a:pt x="572" y="292"/>
                    <a:pt x="563" y="283"/>
                    <a:pt x="560" y="281"/>
                  </a:cubicBezTo>
                  <a:cubicBezTo>
                    <a:pt x="558" y="279"/>
                    <a:pt x="547" y="276"/>
                    <a:pt x="542" y="274"/>
                  </a:cubicBezTo>
                  <a:cubicBezTo>
                    <a:pt x="536" y="271"/>
                    <a:pt x="532" y="272"/>
                    <a:pt x="526" y="268"/>
                  </a:cubicBezTo>
                  <a:cubicBezTo>
                    <a:pt x="520" y="264"/>
                    <a:pt x="515" y="263"/>
                    <a:pt x="505" y="263"/>
                  </a:cubicBezTo>
                  <a:cubicBezTo>
                    <a:pt x="494" y="263"/>
                    <a:pt x="487" y="260"/>
                    <a:pt x="483" y="261"/>
                  </a:cubicBezTo>
                  <a:cubicBezTo>
                    <a:pt x="480" y="261"/>
                    <a:pt x="481" y="258"/>
                    <a:pt x="475" y="255"/>
                  </a:cubicBezTo>
                  <a:cubicBezTo>
                    <a:pt x="468" y="252"/>
                    <a:pt x="464" y="249"/>
                    <a:pt x="461" y="251"/>
                  </a:cubicBezTo>
                  <a:cubicBezTo>
                    <a:pt x="457" y="252"/>
                    <a:pt x="458" y="259"/>
                    <a:pt x="464" y="260"/>
                  </a:cubicBezTo>
                  <a:cubicBezTo>
                    <a:pt x="469" y="260"/>
                    <a:pt x="467" y="263"/>
                    <a:pt x="472" y="263"/>
                  </a:cubicBezTo>
                  <a:cubicBezTo>
                    <a:pt x="478" y="263"/>
                    <a:pt x="480" y="264"/>
                    <a:pt x="480" y="268"/>
                  </a:cubicBezTo>
                  <a:cubicBezTo>
                    <a:pt x="480" y="271"/>
                    <a:pt x="483" y="275"/>
                    <a:pt x="485" y="277"/>
                  </a:cubicBezTo>
                  <a:cubicBezTo>
                    <a:pt x="488" y="279"/>
                    <a:pt x="486" y="283"/>
                    <a:pt x="482" y="283"/>
                  </a:cubicBezTo>
                  <a:cubicBezTo>
                    <a:pt x="477" y="283"/>
                    <a:pt x="472" y="283"/>
                    <a:pt x="474" y="286"/>
                  </a:cubicBezTo>
                  <a:cubicBezTo>
                    <a:pt x="476" y="289"/>
                    <a:pt x="472" y="290"/>
                    <a:pt x="468" y="289"/>
                  </a:cubicBezTo>
                  <a:cubicBezTo>
                    <a:pt x="463" y="287"/>
                    <a:pt x="466" y="284"/>
                    <a:pt x="468" y="282"/>
                  </a:cubicBezTo>
                  <a:cubicBezTo>
                    <a:pt x="470" y="280"/>
                    <a:pt x="463" y="278"/>
                    <a:pt x="461" y="277"/>
                  </a:cubicBezTo>
                  <a:cubicBezTo>
                    <a:pt x="458" y="276"/>
                    <a:pt x="446" y="284"/>
                    <a:pt x="443" y="286"/>
                  </a:cubicBezTo>
                  <a:cubicBezTo>
                    <a:pt x="439" y="287"/>
                    <a:pt x="431" y="284"/>
                    <a:pt x="423" y="286"/>
                  </a:cubicBezTo>
                  <a:cubicBezTo>
                    <a:pt x="415" y="287"/>
                    <a:pt x="415" y="294"/>
                    <a:pt x="412" y="293"/>
                  </a:cubicBezTo>
                  <a:cubicBezTo>
                    <a:pt x="409" y="292"/>
                    <a:pt x="400" y="294"/>
                    <a:pt x="396" y="292"/>
                  </a:cubicBezTo>
                  <a:cubicBezTo>
                    <a:pt x="393" y="290"/>
                    <a:pt x="396" y="289"/>
                    <a:pt x="399"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1" y="286"/>
                  </a:cubicBezTo>
                  <a:cubicBezTo>
                    <a:pt x="379" y="285"/>
                    <a:pt x="359" y="289"/>
                    <a:pt x="355" y="293"/>
                  </a:cubicBezTo>
                  <a:cubicBezTo>
                    <a:pt x="351" y="297"/>
                    <a:pt x="344" y="297"/>
                    <a:pt x="344" y="300"/>
                  </a:cubicBezTo>
                  <a:cubicBezTo>
                    <a:pt x="344" y="302"/>
                    <a:pt x="334" y="302"/>
                    <a:pt x="331" y="303"/>
                  </a:cubicBezTo>
                  <a:cubicBezTo>
                    <a:pt x="327" y="305"/>
                    <a:pt x="330" y="311"/>
                    <a:pt x="328" y="315"/>
                  </a:cubicBezTo>
                  <a:cubicBezTo>
                    <a:pt x="327" y="318"/>
                    <a:pt x="313" y="317"/>
                    <a:pt x="308" y="317"/>
                  </a:cubicBezTo>
                  <a:cubicBezTo>
                    <a:pt x="304" y="317"/>
                    <a:pt x="302" y="309"/>
                    <a:pt x="299" y="309"/>
                  </a:cubicBezTo>
                  <a:cubicBezTo>
                    <a:pt x="296" y="308"/>
                    <a:pt x="298" y="304"/>
                    <a:pt x="299" y="302"/>
                  </a:cubicBezTo>
                  <a:cubicBezTo>
                    <a:pt x="300" y="300"/>
                    <a:pt x="302" y="302"/>
                    <a:pt x="307" y="299"/>
                  </a:cubicBezTo>
                  <a:cubicBezTo>
                    <a:pt x="311" y="297"/>
                    <a:pt x="315" y="300"/>
                    <a:pt x="317" y="299"/>
                  </a:cubicBezTo>
                  <a:cubicBezTo>
                    <a:pt x="319" y="297"/>
                    <a:pt x="311" y="292"/>
                    <a:pt x="310" y="288"/>
                  </a:cubicBezTo>
                  <a:cubicBezTo>
                    <a:pt x="310" y="284"/>
                    <a:pt x="300" y="283"/>
                    <a:pt x="295" y="284"/>
                  </a:cubicBezTo>
                  <a:cubicBezTo>
                    <a:pt x="290" y="286"/>
                    <a:pt x="284" y="285"/>
                    <a:pt x="281" y="283"/>
                  </a:cubicBezTo>
                  <a:cubicBezTo>
                    <a:pt x="277" y="281"/>
                    <a:pt x="277" y="286"/>
                    <a:pt x="283" y="287"/>
                  </a:cubicBezTo>
                  <a:cubicBezTo>
                    <a:pt x="288" y="288"/>
                    <a:pt x="285" y="292"/>
                    <a:pt x="286" y="295"/>
                  </a:cubicBezTo>
                  <a:cubicBezTo>
                    <a:pt x="287" y="297"/>
                    <a:pt x="285" y="302"/>
                    <a:pt x="282" y="307"/>
                  </a:cubicBezTo>
                  <a:cubicBezTo>
                    <a:pt x="279" y="311"/>
                    <a:pt x="281" y="311"/>
                    <a:pt x="286" y="310"/>
                  </a:cubicBezTo>
                  <a:cubicBezTo>
                    <a:pt x="290" y="310"/>
                    <a:pt x="290" y="316"/>
                    <a:pt x="290" y="320"/>
                  </a:cubicBezTo>
                  <a:cubicBezTo>
                    <a:pt x="290" y="324"/>
                    <a:pt x="286" y="325"/>
                    <a:pt x="286" y="328"/>
                  </a:cubicBezTo>
                  <a:cubicBezTo>
                    <a:pt x="286" y="331"/>
                    <a:pt x="282" y="327"/>
                    <a:pt x="281" y="328"/>
                  </a:cubicBezTo>
                  <a:cubicBezTo>
                    <a:pt x="280" y="329"/>
                    <a:pt x="279" y="328"/>
                    <a:pt x="278" y="325"/>
                  </a:cubicBezTo>
                  <a:cubicBezTo>
                    <a:pt x="277" y="322"/>
                    <a:pt x="270" y="324"/>
                    <a:pt x="266" y="323"/>
                  </a:cubicBezTo>
                  <a:cubicBezTo>
                    <a:pt x="262" y="322"/>
                    <a:pt x="261" y="324"/>
                    <a:pt x="259" y="326"/>
                  </a:cubicBezTo>
                  <a:cubicBezTo>
                    <a:pt x="257" y="329"/>
                    <a:pt x="251" y="330"/>
                    <a:pt x="248" y="330"/>
                  </a:cubicBezTo>
                  <a:cubicBezTo>
                    <a:pt x="245" y="331"/>
                    <a:pt x="240" y="336"/>
                    <a:pt x="237" y="338"/>
                  </a:cubicBezTo>
                  <a:cubicBezTo>
                    <a:pt x="234" y="340"/>
                    <a:pt x="234" y="344"/>
                    <a:pt x="238" y="347"/>
                  </a:cubicBezTo>
                  <a:cubicBezTo>
                    <a:pt x="242" y="351"/>
                    <a:pt x="243" y="354"/>
                    <a:pt x="243" y="356"/>
                  </a:cubicBezTo>
                  <a:cubicBezTo>
                    <a:pt x="242" y="358"/>
                    <a:pt x="231" y="357"/>
                    <a:pt x="229" y="355"/>
                  </a:cubicBezTo>
                  <a:cubicBezTo>
                    <a:pt x="227" y="353"/>
                    <a:pt x="219" y="352"/>
                    <a:pt x="217" y="352"/>
                  </a:cubicBezTo>
                  <a:cubicBezTo>
                    <a:pt x="214" y="353"/>
                    <a:pt x="207" y="345"/>
                    <a:pt x="203" y="345"/>
                  </a:cubicBezTo>
                  <a:cubicBezTo>
                    <a:pt x="200" y="345"/>
                    <a:pt x="198" y="349"/>
                    <a:pt x="196" y="351"/>
                  </a:cubicBezTo>
                  <a:cubicBezTo>
                    <a:pt x="195" y="353"/>
                    <a:pt x="198" y="354"/>
                    <a:pt x="200" y="357"/>
                  </a:cubicBezTo>
                  <a:cubicBezTo>
                    <a:pt x="201" y="361"/>
                    <a:pt x="208" y="361"/>
                    <a:pt x="211" y="361"/>
                  </a:cubicBezTo>
                  <a:cubicBezTo>
                    <a:pt x="214" y="361"/>
                    <a:pt x="213" y="366"/>
                    <a:pt x="212" y="368"/>
                  </a:cubicBezTo>
                  <a:cubicBezTo>
                    <a:pt x="211" y="370"/>
                    <a:pt x="205" y="371"/>
                    <a:pt x="203" y="369"/>
                  </a:cubicBezTo>
                  <a:cubicBezTo>
                    <a:pt x="202" y="367"/>
                    <a:pt x="194" y="369"/>
                    <a:pt x="194" y="366"/>
                  </a:cubicBezTo>
                  <a:cubicBezTo>
                    <a:pt x="194" y="364"/>
                    <a:pt x="189" y="360"/>
                    <a:pt x="184" y="361"/>
                  </a:cubicBezTo>
                  <a:cubicBezTo>
                    <a:pt x="178" y="362"/>
                    <a:pt x="177" y="358"/>
                    <a:pt x="178" y="355"/>
                  </a:cubicBezTo>
                  <a:cubicBezTo>
                    <a:pt x="178" y="351"/>
                    <a:pt x="175" y="349"/>
                    <a:pt x="175" y="347"/>
                  </a:cubicBezTo>
                  <a:cubicBezTo>
                    <a:pt x="175" y="345"/>
                    <a:pt x="172" y="341"/>
                    <a:pt x="175" y="340"/>
                  </a:cubicBezTo>
                  <a:cubicBezTo>
                    <a:pt x="178" y="338"/>
                    <a:pt x="176" y="335"/>
                    <a:pt x="176" y="333"/>
                  </a:cubicBezTo>
                  <a:cubicBezTo>
                    <a:pt x="176" y="330"/>
                    <a:pt x="171" y="327"/>
                    <a:pt x="167" y="327"/>
                  </a:cubicBezTo>
                  <a:cubicBezTo>
                    <a:pt x="163" y="327"/>
                    <a:pt x="164" y="323"/>
                    <a:pt x="160" y="322"/>
                  </a:cubicBezTo>
                  <a:cubicBezTo>
                    <a:pt x="156" y="321"/>
                    <a:pt x="149" y="316"/>
                    <a:pt x="149" y="313"/>
                  </a:cubicBezTo>
                  <a:cubicBezTo>
                    <a:pt x="148" y="311"/>
                    <a:pt x="143" y="310"/>
                    <a:pt x="144" y="310"/>
                  </a:cubicBezTo>
                  <a:cubicBezTo>
                    <a:pt x="146" y="309"/>
                    <a:pt x="151" y="310"/>
                    <a:pt x="154" y="313"/>
                  </a:cubicBezTo>
                  <a:cubicBezTo>
                    <a:pt x="157" y="316"/>
                    <a:pt x="162" y="318"/>
                    <a:pt x="170" y="319"/>
                  </a:cubicBezTo>
                  <a:cubicBezTo>
                    <a:pt x="178" y="320"/>
                    <a:pt x="181" y="324"/>
                    <a:pt x="190" y="325"/>
                  </a:cubicBezTo>
                  <a:cubicBezTo>
                    <a:pt x="199" y="327"/>
                    <a:pt x="205" y="328"/>
                    <a:pt x="218" y="329"/>
                  </a:cubicBezTo>
                  <a:cubicBezTo>
                    <a:pt x="230" y="331"/>
                    <a:pt x="248" y="319"/>
                    <a:pt x="251" y="316"/>
                  </a:cubicBezTo>
                  <a:cubicBezTo>
                    <a:pt x="255" y="312"/>
                    <a:pt x="250" y="305"/>
                    <a:pt x="250" y="303"/>
                  </a:cubicBezTo>
                  <a:cubicBezTo>
                    <a:pt x="250" y="300"/>
                    <a:pt x="244" y="300"/>
                    <a:pt x="244" y="298"/>
                  </a:cubicBezTo>
                  <a:cubicBezTo>
                    <a:pt x="243" y="296"/>
                    <a:pt x="239" y="293"/>
                    <a:pt x="234" y="293"/>
                  </a:cubicBezTo>
                  <a:cubicBezTo>
                    <a:pt x="229" y="293"/>
                    <a:pt x="228" y="287"/>
                    <a:pt x="224" y="288"/>
                  </a:cubicBezTo>
                  <a:cubicBezTo>
                    <a:pt x="220" y="288"/>
                    <a:pt x="218" y="286"/>
                    <a:pt x="207" y="280"/>
                  </a:cubicBezTo>
                  <a:cubicBezTo>
                    <a:pt x="197" y="273"/>
                    <a:pt x="183" y="269"/>
                    <a:pt x="180" y="270"/>
                  </a:cubicBezTo>
                  <a:cubicBezTo>
                    <a:pt x="177" y="271"/>
                    <a:pt x="176" y="271"/>
                    <a:pt x="174" y="269"/>
                  </a:cubicBezTo>
                  <a:cubicBezTo>
                    <a:pt x="172" y="267"/>
                    <a:pt x="168" y="267"/>
                    <a:pt x="165" y="269"/>
                  </a:cubicBezTo>
                  <a:cubicBezTo>
                    <a:pt x="163" y="271"/>
                    <a:pt x="160" y="267"/>
                    <a:pt x="155" y="268"/>
                  </a:cubicBezTo>
                  <a:cubicBezTo>
                    <a:pt x="150" y="269"/>
                    <a:pt x="147" y="266"/>
                    <a:pt x="148" y="265"/>
                  </a:cubicBezTo>
                  <a:cubicBezTo>
                    <a:pt x="150" y="263"/>
                    <a:pt x="157" y="265"/>
                    <a:pt x="157" y="262"/>
                  </a:cubicBezTo>
                  <a:cubicBezTo>
                    <a:pt x="156" y="260"/>
                    <a:pt x="154" y="262"/>
                    <a:pt x="149" y="259"/>
                  </a:cubicBezTo>
                  <a:cubicBezTo>
                    <a:pt x="144" y="256"/>
                    <a:pt x="142" y="258"/>
                    <a:pt x="141" y="261"/>
                  </a:cubicBezTo>
                  <a:cubicBezTo>
                    <a:pt x="140" y="263"/>
                    <a:pt x="136" y="263"/>
                    <a:pt x="134" y="260"/>
                  </a:cubicBezTo>
                  <a:cubicBezTo>
                    <a:pt x="134" y="260"/>
                    <a:pt x="133" y="260"/>
                    <a:pt x="133" y="260"/>
                  </a:cubicBezTo>
                  <a:cubicBezTo>
                    <a:pt x="132" y="264"/>
                    <a:pt x="130" y="264"/>
                    <a:pt x="127" y="264"/>
                  </a:cubicBezTo>
                  <a:cubicBezTo>
                    <a:pt x="124" y="263"/>
                    <a:pt x="121" y="268"/>
                    <a:pt x="117" y="268"/>
                  </a:cubicBezTo>
                  <a:cubicBezTo>
                    <a:pt x="114" y="268"/>
                    <a:pt x="110" y="271"/>
                    <a:pt x="109" y="274"/>
                  </a:cubicBezTo>
                  <a:cubicBezTo>
                    <a:pt x="109" y="277"/>
                    <a:pt x="105" y="276"/>
                    <a:pt x="105" y="278"/>
                  </a:cubicBezTo>
                  <a:cubicBezTo>
                    <a:pt x="105" y="279"/>
                    <a:pt x="105" y="281"/>
                    <a:pt x="103" y="283"/>
                  </a:cubicBezTo>
                  <a:cubicBezTo>
                    <a:pt x="101" y="285"/>
                    <a:pt x="103" y="286"/>
                    <a:pt x="105" y="289"/>
                  </a:cubicBezTo>
                  <a:cubicBezTo>
                    <a:pt x="107" y="293"/>
                    <a:pt x="110" y="292"/>
                    <a:pt x="112" y="293"/>
                  </a:cubicBezTo>
                  <a:cubicBezTo>
                    <a:pt x="114" y="294"/>
                    <a:pt x="120" y="299"/>
                    <a:pt x="120" y="301"/>
                  </a:cubicBezTo>
                  <a:cubicBezTo>
                    <a:pt x="120" y="303"/>
                    <a:pt x="115" y="308"/>
                    <a:pt x="113" y="309"/>
                  </a:cubicBezTo>
                  <a:cubicBezTo>
                    <a:pt x="111" y="310"/>
                    <a:pt x="108" y="314"/>
                    <a:pt x="110" y="316"/>
                  </a:cubicBezTo>
                  <a:cubicBezTo>
                    <a:pt x="111" y="317"/>
                    <a:pt x="117" y="325"/>
                    <a:pt x="121" y="332"/>
                  </a:cubicBezTo>
                  <a:cubicBezTo>
                    <a:pt x="125" y="338"/>
                    <a:pt x="119" y="335"/>
                    <a:pt x="117" y="338"/>
                  </a:cubicBezTo>
                  <a:cubicBezTo>
                    <a:pt x="115" y="341"/>
                    <a:pt x="118" y="345"/>
                    <a:pt x="119" y="347"/>
                  </a:cubicBezTo>
                  <a:cubicBezTo>
                    <a:pt x="119" y="349"/>
                    <a:pt x="116" y="348"/>
                    <a:pt x="116" y="350"/>
                  </a:cubicBezTo>
                  <a:cubicBezTo>
                    <a:pt x="116" y="351"/>
                    <a:pt x="121" y="352"/>
                    <a:pt x="122" y="353"/>
                  </a:cubicBezTo>
                  <a:cubicBezTo>
                    <a:pt x="122" y="355"/>
                    <a:pt x="118" y="356"/>
                    <a:pt x="120" y="359"/>
                  </a:cubicBezTo>
                  <a:cubicBezTo>
                    <a:pt x="122" y="361"/>
                    <a:pt x="126" y="361"/>
                    <a:pt x="126" y="364"/>
                  </a:cubicBezTo>
                  <a:cubicBezTo>
                    <a:pt x="127" y="368"/>
                    <a:pt x="119" y="368"/>
                    <a:pt x="119" y="371"/>
                  </a:cubicBezTo>
                  <a:cubicBezTo>
                    <a:pt x="119" y="373"/>
                    <a:pt x="129" y="376"/>
                    <a:pt x="134" y="381"/>
                  </a:cubicBezTo>
                  <a:cubicBezTo>
                    <a:pt x="138" y="386"/>
                    <a:pt x="138" y="387"/>
                    <a:pt x="137" y="390"/>
                  </a:cubicBezTo>
                  <a:cubicBezTo>
                    <a:pt x="135" y="395"/>
                    <a:pt x="123" y="399"/>
                    <a:pt x="120" y="405"/>
                  </a:cubicBezTo>
                  <a:cubicBezTo>
                    <a:pt x="117" y="411"/>
                    <a:pt x="107" y="414"/>
                    <a:pt x="102" y="418"/>
                  </a:cubicBezTo>
                  <a:cubicBezTo>
                    <a:pt x="100" y="420"/>
                    <a:pt x="98" y="423"/>
                    <a:pt x="96" y="425"/>
                  </a:cubicBezTo>
                  <a:cubicBezTo>
                    <a:pt x="98" y="425"/>
                    <a:pt x="100" y="424"/>
                    <a:pt x="101" y="423"/>
                  </a:cubicBezTo>
                  <a:cubicBezTo>
                    <a:pt x="104" y="422"/>
                    <a:pt x="106" y="428"/>
                    <a:pt x="109" y="430"/>
                  </a:cubicBezTo>
                  <a:cubicBezTo>
                    <a:pt x="111" y="433"/>
                    <a:pt x="117" y="431"/>
                    <a:pt x="119" y="433"/>
                  </a:cubicBezTo>
                  <a:cubicBezTo>
                    <a:pt x="121" y="434"/>
                    <a:pt x="117" y="435"/>
                    <a:pt x="113" y="434"/>
                  </a:cubicBezTo>
                  <a:cubicBezTo>
                    <a:pt x="109" y="433"/>
                    <a:pt x="108" y="436"/>
                    <a:pt x="102" y="437"/>
                  </a:cubicBezTo>
                  <a:cubicBezTo>
                    <a:pt x="97" y="439"/>
                    <a:pt x="98" y="440"/>
                    <a:pt x="96" y="442"/>
                  </a:cubicBezTo>
                  <a:cubicBezTo>
                    <a:pt x="99" y="445"/>
                    <a:pt x="95" y="446"/>
                    <a:pt x="94" y="449"/>
                  </a:cubicBezTo>
                  <a:cubicBezTo>
                    <a:pt x="92" y="452"/>
                    <a:pt x="90" y="452"/>
                    <a:pt x="90" y="454"/>
                  </a:cubicBezTo>
                  <a:cubicBezTo>
                    <a:pt x="90" y="456"/>
                    <a:pt x="91" y="458"/>
                    <a:pt x="91" y="461"/>
                  </a:cubicBezTo>
                  <a:cubicBezTo>
                    <a:pt x="91" y="463"/>
                    <a:pt x="92" y="464"/>
                    <a:pt x="93" y="466"/>
                  </a:cubicBezTo>
                  <a:cubicBezTo>
                    <a:pt x="95" y="469"/>
                    <a:pt x="92" y="469"/>
                    <a:pt x="90" y="470"/>
                  </a:cubicBezTo>
                  <a:cubicBezTo>
                    <a:pt x="89" y="471"/>
                    <a:pt x="90" y="474"/>
                    <a:pt x="92" y="476"/>
                  </a:cubicBezTo>
                  <a:cubicBezTo>
                    <a:pt x="94" y="478"/>
                    <a:pt x="94" y="480"/>
                    <a:pt x="93" y="482"/>
                  </a:cubicBezTo>
                  <a:cubicBezTo>
                    <a:pt x="92" y="483"/>
                    <a:pt x="95" y="486"/>
                    <a:pt x="97" y="488"/>
                  </a:cubicBezTo>
                  <a:cubicBezTo>
                    <a:pt x="99" y="490"/>
                    <a:pt x="98" y="494"/>
                    <a:pt x="100" y="495"/>
                  </a:cubicBezTo>
                  <a:cubicBezTo>
                    <a:pt x="101" y="496"/>
                    <a:pt x="103" y="498"/>
                    <a:pt x="106" y="497"/>
                  </a:cubicBezTo>
                  <a:cubicBezTo>
                    <a:pt x="109" y="496"/>
                    <a:pt x="111" y="497"/>
                    <a:pt x="112" y="500"/>
                  </a:cubicBezTo>
                  <a:cubicBezTo>
                    <a:pt x="113" y="502"/>
                    <a:pt x="115" y="501"/>
                    <a:pt x="118" y="500"/>
                  </a:cubicBezTo>
                  <a:cubicBezTo>
                    <a:pt x="121" y="498"/>
                    <a:pt x="128" y="502"/>
                    <a:pt x="129" y="502"/>
                  </a:cubicBezTo>
                  <a:cubicBezTo>
                    <a:pt x="131" y="503"/>
                    <a:pt x="130" y="507"/>
                    <a:pt x="130" y="510"/>
                  </a:cubicBezTo>
                  <a:cubicBezTo>
                    <a:pt x="130" y="513"/>
                    <a:pt x="129" y="516"/>
                    <a:pt x="131" y="518"/>
                  </a:cubicBezTo>
                  <a:cubicBezTo>
                    <a:pt x="134" y="519"/>
                    <a:pt x="133" y="523"/>
                    <a:pt x="137" y="524"/>
                  </a:cubicBezTo>
                  <a:cubicBezTo>
                    <a:pt x="140" y="525"/>
                    <a:pt x="141" y="530"/>
                    <a:pt x="144" y="530"/>
                  </a:cubicBezTo>
                  <a:cubicBezTo>
                    <a:pt x="146" y="531"/>
                    <a:pt x="150" y="534"/>
                    <a:pt x="150" y="536"/>
                  </a:cubicBezTo>
                  <a:cubicBezTo>
                    <a:pt x="151" y="538"/>
                    <a:pt x="146" y="540"/>
                    <a:pt x="144" y="541"/>
                  </a:cubicBezTo>
                  <a:cubicBezTo>
                    <a:pt x="142" y="542"/>
                    <a:pt x="137" y="538"/>
                    <a:pt x="136" y="540"/>
                  </a:cubicBezTo>
                  <a:cubicBezTo>
                    <a:pt x="134" y="541"/>
                    <a:pt x="136" y="544"/>
                    <a:pt x="138" y="550"/>
                  </a:cubicBezTo>
                  <a:cubicBezTo>
                    <a:pt x="139" y="555"/>
                    <a:pt x="140" y="555"/>
                    <a:pt x="143" y="555"/>
                  </a:cubicBezTo>
                  <a:cubicBezTo>
                    <a:pt x="145" y="555"/>
                    <a:pt x="146" y="554"/>
                    <a:pt x="148" y="553"/>
                  </a:cubicBezTo>
                  <a:cubicBezTo>
                    <a:pt x="150" y="552"/>
                    <a:pt x="154" y="553"/>
                    <a:pt x="156" y="553"/>
                  </a:cubicBezTo>
                  <a:cubicBezTo>
                    <a:pt x="158" y="552"/>
                    <a:pt x="164" y="552"/>
                    <a:pt x="165" y="554"/>
                  </a:cubicBezTo>
                  <a:cubicBezTo>
                    <a:pt x="167" y="555"/>
                    <a:pt x="168" y="560"/>
                    <a:pt x="167" y="562"/>
                  </a:cubicBezTo>
                  <a:cubicBezTo>
                    <a:pt x="166" y="563"/>
                    <a:pt x="168" y="565"/>
                    <a:pt x="169" y="568"/>
                  </a:cubicBezTo>
                  <a:cubicBezTo>
                    <a:pt x="171" y="570"/>
                    <a:pt x="176" y="569"/>
                    <a:pt x="178" y="570"/>
                  </a:cubicBezTo>
                  <a:cubicBezTo>
                    <a:pt x="180" y="570"/>
                    <a:pt x="184" y="576"/>
                    <a:pt x="183" y="578"/>
                  </a:cubicBezTo>
                  <a:cubicBezTo>
                    <a:pt x="182" y="580"/>
                    <a:pt x="186" y="581"/>
                    <a:pt x="188" y="580"/>
                  </a:cubicBezTo>
                  <a:cubicBezTo>
                    <a:pt x="189" y="579"/>
                    <a:pt x="191" y="581"/>
                    <a:pt x="193" y="583"/>
                  </a:cubicBezTo>
                  <a:cubicBezTo>
                    <a:pt x="195" y="584"/>
                    <a:pt x="197" y="583"/>
                    <a:pt x="199" y="582"/>
                  </a:cubicBezTo>
                  <a:cubicBezTo>
                    <a:pt x="201" y="581"/>
                    <a:pt x="205" y="580"/>
                    <a:pt x="206" y="582"/>
                  </a:cubicBezTo>
                  <a:cubicBezTo>
                    <a:pt x="207" y="583"/>
                    <a:pt x="211" y="586"/>
                    <a:pt x="211" y="587"/>
                  </a:cubicBezTo>
                  <a:cubicBezTo>
                    <a:pt x="211" y="588"/>
                    <a:pt x="217" y="587"/>
                    <a:pt x="220" y="589"/>
                  </a:cubicBezTo>
                  <a:cubicBezTo>
                    <a:pt x="223" y="590"/>
                    <a:pt x="227" y="589"/>
                    <a:pt x="230" y="591"/>
                  </a:cubicBezTo>
                  <a:cubicBezTo>
                    <a:pt x="234" y="593"/>
                    <a:pt x="237" y="593"/>
                    <a:pt x="237" y="595"/>
                  </a:cubicBezTo>
                  <a:cubicBezTo>
                    <a:pt x="237" y="597"/>
                    <a:pt x="234" y="599"/>
                    <a:pt x="234" y="600"/>
                  </a:cubicBezTo>
                  <a:cubicBezTo>
                    <a:pt x="234" y="600"/>
                    <a:pt x="236" y="601"/>
                    <a:pt x="236" y="603"/>
                  </a:cubicBezTo>
                  <a:cubicBezTo>
                    <a:pt x="236" y="604"/>
                    <a:pt x="233" y="604"/>
                    <a:pt x="232" y="605"/>
                  </a:cubicBezTo>
                  <a:cubicBezTo>
                    <a:pt x="232" y="606"/>
                    <a:pt x="234" y="608"/>
                    <a:pt x="235" y="609"/>
                  </a:cubicBezTo>
                  <a:cubicBezTo>
                    <a:pt x="235" y="611"/>
                    <a:pt x="233" y="615"/>
                    <a:pt x="233" y="616"/>
                  </a:cubicBezTo>
                  <a:cubicBezTo>
                    <a:pt x="233" y="617"/>
                    <a:pt x="225" y="616"/>
                    <a:pt x="223" y="616"/>
                  </a:cubicBezTo>
                  <a:cubicBezTo>
                    <a:pt x="221" y="616"/>
                    <a:pt x="216" y="621"/>
                    <a:pt x="214" y="621"/>
                  </a:cubicBezTo>
                  <a:cubicBezTo>
                    <a:pt x="213" y="622"/>
                    <a:pt x="213" y="624"/>
                    <a:pt x="214" y="626"/>
                  </a:cubicBezTo>
                  <a:cubicBezTo>
                    <a:pt x="219" y="625"/>
                    <a:pt x="225" y="625"/>
                    <a:pt x="226" y="626"/>
                  </a:cubicBezTo>
                  <a:cubicBezTo>
                    <a:pt x="227" y="628"/>
                    <a:pt x="214" y="633"/>
                    <a:pt x="211" y="634"/>
                  </a:cubicBezTo>
                  <a:cubicBezTo>
                    <a:pt x="209" y="635"/>
                    <a:pt x="216" y="638"/>
                    <a:pt x="216" y="640"/>
                  </a:cubicBezTo>
                  <a:cubicBezTo>
                    <a:pt x="216" y="642"/>
                    <a:pt x="208" y="643"/>
                    <a:pt x="209" y="646"/>
                  </a:cubicBezTo>
                  <a:cubicBezTo>
                    <a:pt x="210" y="650"/>
                    <a:pt x="206" y="651"/>
                    <a:pt x="203" y="651"/>
                  </a:cubicBezTo>
                  <a:cubicBezTo>
                    <a:pt x="199" y="651"/>
                    <a:pt x="198" y="653"/>
                    <a:pt x="199" y="654"/>
                  </a:cubicBezTo>
                  <a:cubicBezTo>
                    <a:pt x="201" y="654"/>
                    <a:pt x="201" y="659"/>
                    <a:pt x="209" y="660"/>
                  </a:cubicBezTo>
                  <a:cubicBezTo>
                    <a:pt x="216" y="662"/>
                    <a:pt x="224" y="669"/>
                    <a:pt x="230" y="675"/>
                  </a:cubicBezTo>
                  <a:cubicBezTo>
                    <a:pt x="231" y="676"/>
                    <a:pt x="232" y="677"/>
                    <a:pt x="233" y="677"/>
                  </a:cubicBezTo>
                  <a:cubicBezTo>
                    <a:pt x="235" y="676"/>
                    <a:pt x="237" y="675"/>
                    <a:pt x="238" y="675"/>
                  </a:cubicBezTo>
                  <a:cubicBezTo>
                    <a:pt x="241" y="675"/>
                    <a:pt x="248" y="677"/>
                    <a:pt x="252" y="679"/>
                  </a:cubicBezTo>
                  <a:cubicBezTo>
                    <a:pt x="255" y="681"/>
                    <a:pt x="268" y="679"/>
                    <a:pt x="270" y="681"/>
                  </a:cubicBezTo>
                  <a:cubicBezTo>
                    <a:pt x="271" y="682"/>
                    <a:pt x="274" y="685"/>
                    <a:pt x="277" y="685"/>
                  </a:cubicBezTo>
                  <a:cubicBezTo>
                    <a:pt x="280" y="685"/>
                    <a:pt x="282" y="690"/>
                    <a:pt x="284" y="688"/>
                  </a:cubicBezTo>
                  <a:cubicBezTo>
                    <a:pt x="286" y="687"/>
                    <a:pt x="294" y="687"/>
                    <a:pt x="296" y="687"/>
                  </a:cubicBezTo>
                  <a:cubicBezTo>
                    <a:pt x="298" y="687"/>
                    <a:pt x="298" y="688"/>
                    <a:pt x="300" y="688"/>
                  </a:cubicBezTo>
                  <a:cubicBezTo>
                    <a:pt x="302" y="688"/>
                    <a:pt x="302" y="695"/>
                    <a:pt x="304" y="695"/>
                  </a:cubicBezTo>
                  <a:cubicBezTo>
                    <a:pt x="305" y="694"/>
                    <a:pt x="311" y="699"/>
                    <a:pt x="315" y="700"/>
                  </a:cubicBezTo>
                  <a:cubicBezTo>
                    <a:pt x="318"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8" y="667"/>
                  </a:cubicBezTo>
                  <a:cubicBezTo>
                    <a:pt x="311" y="661"/>
                    <a:pt x="319" y="657"/>
                    <a:pt x="324" y="651"/>
                  </a:cubicBezTo>
                  <a:cubicBezTo>
                    <a:pt x="329" y="646"/>
                    <a:pt x="339" y="643"/>
                    <a:pt x="345" y="639"/>
                  </a:cubicBezTo>
                  <a:cubicBezTo>
                    <a:pt x="344" y="639"/>
                    <a:pt x="342" y="638"/>
                    <a:pt x="341" y="637"/>
                  </a:cubicBezTo>
                  <a:cubicBezTo>
                    <a:pt x="336" y="635"/>
                    <a:pt x="335" y="634"/>
                    <a:pt x="339" y="633"/>
                  </a:cubicBezTo>
                  <a:cubicBezTo>
                    <a:pt x="342" y="632"/>
                    <a:pt x="341" y="630"/>
                    <a:pt x="337" y="626"/>
                  </a:cubicBezTo>
                  <a:cubicBezTo>
                    <a:pt x="333" y="622"/>
                    <a:pt x="332" y="618"/>
                    <a:pt x="330" y="618"/>
                  </a:cubicBezTo>
                  <a:cubicBezTo>
                    <a:pt x="328" y="618"/>
                    <a:pt x="325" y="618"/>
                    <a:pt x="321" y="619"/>
                  </a:cubicBezTo>
                  <a:cubicBezTo>
                    <a:pt x="318" y="620"/>
                    <a:pt x="319" y="616"/>
                    <a:pt x="319" y="613"/>
                  </a:cubicBezTo>
                  <a:cubicBezTo>
                    <a:pt x="320" y="610"/>
                    <a:pt x="314" y="610"/>
                    <a:pt x="313" y="609"/>
                  </a:cubicBezTo>
                  <a:cubicBezTo>
                    <a:pt x="312" y="607"/>
                    <a:pt x="314" y="602"/>
                    <a:pt x="315" y="602"/>
                  </a:cubicBezTo>
                  <a:cubicBezTo>
                    <a:pt x="316" y="601"/>
                    <a:pt x="319" y="600"/>
                    <a:pt x="319" y="599"/>
                  </a:cubicBezTo>
                  <a:cubicBezTo>
                    <a:pt x="319" y="597"/>
                    <a:pt x="314" y="597"/>
                    <a:pt x="316" y="593"/>
                  </a:cubicBezTo>
                  <a:cubicBezTo>
                    <a:pt x="318" y="590"/>
                    <a:pt x="322" y="590"/>
                    <a:pt x="322" y="587"/>
                  </a:cubicBezTo>
                  <a:cubicBezTo>
                    <a:pt x="322" y="583"/>
                    <a:pt x="325" y="580"/>
                    <a:pt x="329" y="583"/>
                  </a:cubicBezTo>
                  <a:cubicBezTo>
                    <a:pt x="332" y="585"/>
                    <a:pt x="334" y="591"/>
                    <a:pt x="338" y="590"/>
                  </a:cubicBezTo>
                  <a:cubicBezTo>
                    <a:pt x="342" y="588"/>
                    <a:pt x="340" y="585"/>
                    <a:pt x="339" y="583"/>
                  </a:cubicBezTo>
                  <a:cubicBezTo>
                    <a:pt x="339" y="581"/>
                    <a:pt x="337" y="578"/>
                    <a:pt x="342" y="577"/>
                  </a:cubicBezTo>
                  <a:cubicBezTo>
                    <a:pt x="347" y="577"/>
                    <a:pt x="345" y="572"/>
                    <a:pt x="348" y="572"/>
                  </a:cubicBezTo>
                  <a:cubicBezTo>
                    <a:pt x="352" y="572"/>
                    <a:pt x="359" y="568"/>
                    <a:pt x="361" y="567"/>
                  </a:cubicBezTo>
                  <a:cubicBezTo>
                    <a:pt x="363" y="566"/>
                    <a:pt x="367" y="564"/>
                    <a:pt x="370" y="565"/>
                  </a:cubicBezTo>
                  <a:cubicBezTo>
                    <a:pt x="372" y="565"/>
                    <a:pt x="374" y="568"/>
                    <a:pt x="376" y="565"/>
                  </a:cubicBezTo>
                  <a:cubicBezTo>
                    <a:pt x="377" y="561"/>
                    <a:pt x="383" y="563"/>
                    <a:pt x="384" y="565"/>
                  </a:cubicBezTo>
                  <a:cubicBezTo>
                    <a:pt x="385" y="566"/>
                    <a:pt x="394" y="566"/>
                    <a:pt x="397" y="568"/>
                  </a:cubicBezTo>
                  <a:cubicBezTo>
                    <a:pt x="401" y="570"/>
                    <a:pt x="407" y="574"/>
                    <a:pt x="407" y="576"/>
                  </a:cubicBezTo>
                  <a:cubicBezTo>
                    <a:pt x="407" y="578"/>
                    <a:pt x="410" y="581"/>
                    <a:pt x="410" y="577"/>
                  </a:cubicBezTo>
                  <a:cubicBezTo>
                    <a:pt x="410" y="574"/>
                    <a:pt x="413" y="575"/>
                    <a:pt x="417" y="577"/>
                  </a:cubicBezTo>
                  <a:cubicBezTo>
                    <a:pt x="421" y="580"/>
                    <a:pt x="427" y="579"/>
                    <a:pt x="428" y="577"/>
                  </a:cubicBezTo>
                  <a:cubicBezTo>
                    <a:pt x="429" y="574"/>
                    <a:pt x="437" y="571"/>
                    <a:pt x="439" y="573"/>
                  </a:cubicBezTo>
                  <a:cubicBezTo>
                    <a:pt x="442" y="575"/>
                    <a:pt x="443" y="577"/>
                    <a:pt x="446" y="574"/>
                  </a:cubicBezTo>
                  <a:cubicBezTo>
                    <a:pt x="449" y="571"/>
                    <a:pt x="456" y="571"/>
                    <a:pt x="457" y="574"/>
                  </a:cubicBezTo>
                  <a:cubicBezTo>
                    <a:pt x="458" y="577"/>
                    <a:pt x="462" y="577"/>
                    <a:pt x="465" y="577"/>
                  </a:cubicBezTo>
                  <a:cubicBezTo>
                    <a:pt x="468" y="577"/>
                    <a:pt x="469" y="582"/>
                    <a:pt x="471" y="581"/>
                  </a:cubicBezTo>
                  <a:cubicBezTo>
                    <a:pt x="473" y="580"/>
                    <a:pt x="472" y="575"/>
                    <a:pt x="475" y="576"/>
                  </a:cubicBezTo>
                  <a:cubicBezTo>
                    <a:pt x="478" y="576"/>
                    <a:pt x="480" y="579"/>
                    <a:pt x="484" y="579"/>
                  </a:cubicBezTo>
                  <a:cubicBezTo>
                    <a:pt x="488" y="579"/>
                    <a:pt x="491" y="578"/>
                    <a:pt x="491" y="575"/>
                  </a:cubicBezTo>
                  <a:cubicBezTo>
                    <a:pt x="491" y="572"/>
                    <a:pt x="491" y="567"/>
                    <a:pt x="488" y="567"/>
                  </a:cubicBezTo>
                  <a:cubicBezTo>
                    <a:pt x="485" y="567"/>
                    <a:pt x="483" y="565"/>
                    <a:pt x="480" y="565"/>
                  </a:cubicBezTo>
                  <a:cubicBezTo>
                    <a:pt x="477" y="565"/>
                    <a:pt x="473" y="560"/>
                    <a:pt x="477" y="559"/>
                  </a:cubicBezTo>
                  <a:cubicBezTo>
                    <a:pt x="480" y="558"/>
                    <a:pt x="485" y="556"/>
                    <a:pt x="484" y="554"/>
                  </a:cubicBezTo>
                  <a:cubicBezTo>
                    <a:pt x="483" y="551"/>
                    <a:pt x="482" y="546"/>
                    <a:pt x="486" y="546"/>
                  </a:cubicBezTo>
                  <a:cubicBezTo>
                    <a:pt x="490" y="545"/>
                    <a:pt x="499" y="545"/>
                    <a:pt x="498" y="544"/>
                  </a:cubicBezTo>
                  <a:cubicBezTo>
                    <a:pt x="498" y="542"/>
                    <a:pt x="490" y="542"/>
                    <a:pt x="488" y="539"/>
                  </a:cubicBezTo>
                  <a:cubicBezTo>
                    <a:pt x="486" y="537"/>
                    <a:pt x="486" y="531"/>
                    <a:pt x="487" y="530"/>
                  </a:cubicBezTo>
                  <a:cubicBezTo>
                    <a:pt x="489" y="529"/>
                    <a:pt x="494" y="530"/>
                    <a:pt x="497" y="530"/>
                  </a:cubicBezTo>
                  <a:cubicBezTo>
                    <a:pt x="500" y="529"/>
                    <a:pt x="507" y="531"/>
                    <a:pt x="511" y="528"/>
                  </a:cubicBezTo>
                  <a:cubicBezTo>
                    <a:pt x="515" y="525"/>
                    <a:pt x="524" y="525"/>
                    <a:pt x="529" y="525"/>
                  </a:cubicBezTo>
                  <a:cubicBezTo>
                    <a:pt x="533" y="525"/>
                    <a:pt x="537" y="522"/>
                    <a:pt x="541" y="521"/>
                  </a:cubicBezTo>
                  <a:cubicBezTo>
                    <a:pt x="544" y="521"/>
                    <a:pt x="555" y="519"/>
                    <a:pt x="557" y="519"/>
                  </a:cubicBezTo>
                  <a:cubicBezTo>
                    <a:pt x="560" y="518"/>
                    <a:pt x="574" y="516"/>
                    <a:pt x="574" y="513"/>
                  </a:cubicBezTo>
                  <a:cubicBezTo>
                    <a:pt x="575" y="511"/>
                    <a:pt x="586" y="509"/>
                    <a:pt x="589" y="510"/>
                  </a:cubicBezTo>
                  <a:cubicBezTo>
                    <a:pt x="592" y="511"/>
                    <a:pt x="595" y="512"/>
                    <a:pt x="598" y="511"/>
                  </a:cubicBezTo>
                  <a:cubicBezTo>
                    <a:pt x="600" y="510"/>
                    <a:pt x="606" y="513"/>
                    <a:pt x="605" y="516"/>
                  </a:cubicBezTo>
                  <a:cubicBezTo>
                    <a:pt x="605" y="518"/>
                    <a:pt x="608" y="521"/>
                    <a:pt x="607" y="523"/>
                  </a:cubicBezTo>
                  <a:cubicBezTo>
                    <a:pt x="607" y="525"/>
                    <a:pt x="605" y="526"/>
                    <a:pt x="606" y="528"/>
                  </a:cubicBezTo>
                  <a:cubicBezTo>
                    <a:pt x="608" y="530"/>
                    <a:pt x="615" y="528"/>
                    <a:pt x="617" y="526"/>
                  </a:cubicBezTo>
                  <a:cubicBezTo>
                    <a:pt x="619" y="524"/>
                    <a:pt x="621" y="527"/>
                    <a:pt x="621" y="529"/>
                  </a:cubicBezTo>
                  <a:cubicBezTo>
                    <a:pt x="621" y="530"/>
                    <a:pt x="624" y="532"/>
                    <a:pt x="624" y="530"/>
                  </a:cubicBezTo>
                  <a:cubicBezTo>
                    <a:pt x="624"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3" y="531"/>
                  </a:cubicBezTo>
                  <a:cubicBezTo>
                    <a:pt x="657" y="530"/>
                    <a:pt x="661" y="527"/>
                    <a:pt x="664" y="526"/>
                  </a:cubicBezTo>
                  <a:cubicBezTo>
                    <a:pt x="667" y="524"/>
                    <a:pt x="674" y="525"/>
                    <a:pt x="672" y="526"/>
                  </a:cubicBezTo>
                  <a:cubicBezTo>
                    <a:pt x="670" y="528"/>
                    <a:pt x="667" y="532"/>
                    <a:pt x="675" y="535"/>
                  </a:cubicBezTo>
                  <a:cubicBezTo>
                    <a:pt x="683" y="537"/>
                    <a:pt x="692" y="551"/>
                    <a:pt x="697" y="558"/>
                  </a:cubicBezTo>
                  <a:cubicBezTo>
                    <a:pt x="702" y="565"/>
                    <a:pt x="706" y="577"/>
                    <a:pt x="709" y="577"/>
                  </a:cubicBezTo>
                  <a:cubicBezTo>
                    <a:pt x="711" y="577"/>
                    <a:pt x="712" y="571"/>
                    <a:pt x="715" y="571"/>
                  </a:cubicBezTo>
                  <a:cubicBezTo>
                    <a:pt x="719" y="570"/>
                    <a:pt x="721" y="576"/>
                    <a:pt x="725" y="577"/>
                  </a:cubicBezTo>
                  <a:cubicBezTo>
                    <a:pt x="728" y="577"/>
                    <a:pt x="733" y="579"/>
                    <a:pt x="736" y="578"/>
                  </a:cubicBezTo>
                  <a:cubicBezTo>
                    <a:pt x="739" y="577"/>
                    <a:pt x="745" y="574"/>
                    <a:pt x="748" y="575"/>
                  </a:cubicBezTo>
                  <a:cubicBezTo>
                    <a:pt x="750" y="576"/>
                    <a:pt x="753" y="576"/>
                    <a:pt x="755" y="581"/>
                  </a:cubicBezTo>
                  <a:cubicBezTo>
                    <a:pt x="757" y="585"/>
                    <a:pt x="760" y="586"/>
                    <a:pt x="762" y="586"/>
                  </a:cubicBezTo>
                  <a:cubicBezTo>
                    <a:pt x="764" y="586"/>
                    <a:pt x="765" y="588"/>
                    <a:pt x="765" y="590"/>
                  </a:cubicBezTo>
                  <a:cubicBezTo>
                    <a:pt x="765" y="592"/>
                    <a:pt x="769" y="595"/>
                    <a:pt x="771" y="595"/>
                  </a:cubicBezTo>
                  <a:cubicBezTo>
                    <a:pt x="773" y="595"/>
                    <a:pt x="778" y="594"/>
                    <a:pt x="780" y="593"/>
                  </a:cubicBezTo>
                  <a:cubicBezTo>
                    <a:pt x="782" y="592"/>
                    <a:pt x="784" y="591"/>
                    <a:pt x="784" y="594"/>
                  </a:cubicBezTo>
                  <a:cubicBezTo>
                    <a:pt x="784" y="596"/>
                    <a:pt x="788" y="599"/>
                    <a:pt x="790" y="599"/>
                  </a:cubicBezTo>
                  <a:cubicBezTo>
                    <a:pt x="792" y="599"/>
                    <a:pt x="796" y="601"/>
                    <a:pt x="796" y="599"/>
                  </a:cubicBezTo>
                  <a:cubicBezTo>
                    <a:pt x="797" y="598"/>
                    <a:pt x="802" y="597"/>
                    <a:pt x="804" y="596"/>
                  </a:cubicBezTo>
                  <a:cubicBezTo>
                    <a:pt x="806" y="596"/>
                    <a:pt x="813" y="595"/>
                    <a:pt x="815" y="592"/>
                  </a:cubicBezTo>
                  <a:cubicBezTo>
                    <a:pt x="816" y="589"/>
                    <a:pt x="822" y="589"/>
                    <a:pt x="824" y="587"/>
                  </a:cubicBezTo>
                  <a:cubicBezTo>
                    <a:pt x="825" y="585"/>
                    <a:pt x="830" y="584"/>
                    <a:pt x="831" y="582"/>
                  </a:cubicBezTo>
                  <a:cubicBezTo>
                    <a:pt x="832" y="581"/>
                    <a:pt x="839" y="581"/>
                    <a:pt x="839" y="579"/>
                  </a:cubicBezTo>
                  <a:cubicBezTo>
                    <a:pt x="840" y="578"/>
                    <a:pt x="845" y="577"/>
                    <a:pt x="848" y="578"/>
                  </a:cubicBezTo>
                  <a:cubicBezTo>
                    <a:pt x="850" y="579"/>
                    <a:pt x="862" y="581"/>
                    <a:pt x="864" y="581"/>
                  </a:cubicBezTo>
                  <a:cubicBezTo>
                    <a:pt x="865" y="580"/>
                    <a:pt x="866" y="586"/>
                    <a:pt x="868" y="587"/>
                  </a:cubicBezTo>
                  <a:cubicBezTo>
                    <a:pt x="869" y="587"/>
                    <a:pt x="875" y="591"/>
                    <a:pt x="877" y="590"/>
                  </a:cubicBezTo>
                  <a:cubicBezTo>
                    <a:pt x="879" y="589"/>
                    <a:pt x="883" y="588"/>
                    <a:pt x="886" y="589"/>
                  </a:cubicBezTo>
                  <a:cubicBezTo>
                    <a:pt x="890" y="591"/>
                    <a:pt x="893" y="594"/>
                    <a:pt x="895" y="592"/>
                  </a:cubicBezTo>
                  <a:cubicBezTo>
                    <a:pt x="896" y="589"/>
                    <a:pt x="903" y="588"/>
                    <a:pt x="904" y="587"/>
                  </a:cubicBezTo>
                  <a:cubicBezTo>
                    <a:pt x="905" y="586"/>
                    <a:pt x="906" y="582"/>
                    <a:pt x="905" y="581"/>
                  </a:cubicBezTo>
                  <a:cubicBezTo>
                    <a:pt x="903" y="580"/>
                    <a:pt x="901" y="574"/>
                    <a:pt x="901" y="572"/>
                  </a:cubicBezTo>
                  <a:cubicBezTo>
                    <a:pt x="900" y="569"/>
                    <a:pt x="905" y="569"/>
                    <a:pt x="905" y="566"/>
                  </a:cubicBezTo>
                  <a:cubicBezTo>
                    <a:pt x="906" y="564"/>
                    <a:pt x="910" y="564"/>
                    <a:pt x="912" y="563"/>
                  </a:cubicBezTo>
                  <a:cubicBezTo>
                    <a:pt x="913" y="561"/>
                    <a:pt x="913" y="558"/>
                    <a:pt x="916" y="559"/>
                  </a:cubicBezTo>
                  <a:cubicBezTo>
                    <a:pt x="918" y="560"/>
                    <a:pt x="923" y="561"/>
                    <a:pt x="924" y="562"/>
                  </a:cubicBezTo>
                  <a:cubicBezTo>
                    <a:pt x="925" y="563"/>
                    <a:pt x="929" y="564"/>
                    <a:pt x="932" y="564"/>
                  </a:cubicBezTo>
                  <a:cubicBezTo>
                    <a:pt x="934" y="564"/>
                    <a:pt x="938" y="566"/>
                    <a:pt x="940" y="567"/>
                  </a:cubicBezTo>
                  <a:cubicBezTo>
                    <a:pt x="943" y="568"/>
                    <a:pt x="950" y="568"/>
                    <a:pt x="952" y="570"/>
                  </a:cubicBezTo>
                  <a:cubicBezTo>
                    <a:pt x="953" y="572"/>
                    <a:pt x="951" y="578"/>
                    <a:pt x="953" y="580"/>
                  </a:cubicBezTo>
                  <a:cubicBezTo>
                    <a:pt x="955" y="581"/>
                    <a:pt x="959" y="586"/>
                    <a:pt x="960" y="585"/>
                  </a:cubicBezTo>
                  <a:cubicBezTo>
                    <a:pt x="962" y="584"/>
                    <a:pt x="968" y="588"/>
                    <a:pt x="971" y="588"/>
                  </a:cubicBezTo>
                  <a:cubicBezTo>
                    <a:pt x="973" y="587"/>
                    <a:pt x="977" y="584"/>
                    <a:pt x="979" y="584"/>
                  </a:cubicBezTo>
                  <a:cubicBezTo>
                    <a:pt x="981" y="584"/>
                    <a:pt x="987" y="582"/>
                    <a:pt x="990" y="582"/>
                  </a:cubicBezTo>
                  <a:cubicBezTo>
                    <a:pt x="992" y="583"/>
                    <a:pt x="999" y="585"/>
                    <a:pt x="1000" y="585"/>
                  </a:cubicBezTo>
                  <a:cubicBezTo>
                    <a:pt x="1001" y="584"/>
                    <a:pt x="1008" y="585"/>
                    <a:pt x="1009" y="587"/>
                  </a:cubicBezTo>
                  <a:cubicBezTo>
                    <a:pt x="1010" y="589"/>
                    <a:pt x="1019" y="589"/>
                    <a:pt x="1019" y="591"/>
                  </a:cubicBezTo>
                  <a:cubicBezTo>
                    <a:pt x="1019" y="593"/>
                    <a:pt x="1024" y="595"/>
                    <a:pt x="1025" y="597"/>
                  </a:cubicBezTo>
                  <a:cubicBezTo>
                    <a:pt x="1026" y="600"/>
                    <a:pt x="1038" y="598"/>
                    <a:pt x="1040" y="600"/>
                  </a:cubicBezTo>
                  <a:cubicBezTo>
                    <a:pt x="1042" y="601"/>
                    <a:pt x="1055" y="601"/>
                    <a:pt x="1055" y="600"/>
                  </a:cubicBezTo>
                  <a:cubicBezTo>
                    <a:pt x="1056" y="598"/>
                    <a:pt x="1068" y="598"/>
                    <a:pt x="1071" y="596"/>
                  </a:cubicBezTo>
                  <a:cubicBezTo>
                    <a:pt x="1073" y="595"/>
                    <a:pt x="1080" y="595"/>
                    <a:pt x="1080" y="593"/>
                  </a:cubicBezTo>
                  <a:cubicBezTo>
                    <a:pt x="1080" y="591"/>
                    <a:pt x="1086" y="589"/>
                    <a:pt x="1089" y="587"/>
                  </a:cubicBezTo>
                  <a:cubicBezTo>
                    <a:pt x="1092" y="585"/>
                    <a:pt x="1103" y="586"/>
                    <a:pt x="1104" y="588"/>
                  </a:cubicBezTo>
                  <a:cubicBezTo>
                    <a:pt x="1104" y="590"/>
                    <a:pt x="1111" y="591"/>
                    <a:pt x="1114" y="590"/>
                  </a:cubicBezTo>
                  <a:cubicBezTo>
                    <a:pt x="1116" y="589"/>
                    <a:pt x="1124" y="590"/>
                    <a:pt x="1125" y="592"/>
                  </a:cubicBezTo>
                  <a:cubicBezTo>
                    <a:pt x="1126" y="595"/>
                    <a:pt x="1134" y="596"/>
                    <a:pt x="1136" y="595"/>
                  </a:cubicBezTo>
                  <a:cubicBezTo>
                    <a:pt x="1138" y="595"/>
                    <a:pt x="1145" y="590"/>
                    <a:pt x="1147" y="590"/>
                  </a:cubicBezTo>
                  <a:cubicBezTo>
                    <a:pt x="1150" y="589"/>
                    <a:pt x="1153" y="587"/>
                    <a:pt x="1152" y="585"/>
                  </a:cubicBezTo>
                  <a:cubicBezTo>
                    <a:pt x="1152" y="583"/>
                    <a:pt x="1157" y="576"/>
                    <a:pt x="1158" y="574"/>
                  </a:cubicBezTo>
                  <a:cubicBezTo>
                    <a:pt x="1158" y="571"/>
                    <a:pt x="1163" y="564"/>
                    <a:pt x="1165" y="564"/>
                  </a:cubicBezTo>
                  <a:cubicBezTo>
                    <a:pt x="1167" y="563"/>
                    <a:pt x="1171" y="560"/>
                    <a:pt x="1170"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3" y="542"/>
                    <a:pt x="1225" y="545"/>
                  </a:cubicBezTo>
                  <a:cubicBezTo>
                    <a:pt x="1227" y="547"/>
                    <a:pt x="1234" y="549"/>
                    <a:pt x="1233" y="553"/>
                  </a:cubicBezTo>
                  <a:cubicBezTo>
                    <a:pt x="1232" y="557"/>
                    <a:pt x="1236" y="554"/>
                    <a:pt x="1238" y="563"/>
                  </a:cubicBezTo>
                  <a:cubicBezTo>
                    <a:pt x="1240" y="571"/>
                    <a:pt x="1244" y="572"/>
                    <a:pt x="1245" y="575"/>
                  </a:cubicBezTo>
                  <a:cubicBezTo>
                    <a:pt x="1246" y="579"/>
                    <a:pt x="1252" y="586"/>
                    <a:pt x="1251" y="588"/>
                  </a:cubicBezTo>
                  <a:cubicBezTo>
                    <a:pt x="1250" y="591"/>
                    <a:pt x="1250" y="594"/>
                    <a:pt x="1255" y="595"/>
                  </a:cubicBezTo>
                  <a:cubicBezTo>
                    <a:pt x="1261" y="595"/>
                    <a:pt x="1265" y="599"/>
                    <a:pt x="1267" y="598"/>
                  </a:cubicBezTo>
                  <a:cubicBezTo>
                    <a:pt x="1268" y="598"/>
                    <a:pt x="1275" y="600"/>
                    <a:pt x="1278" y="603"/>
                  </a:cubicBezTo>
                  <a:cubicBezTo>
                    <a:pt x="1282" y="606"/>
                    <a:pt x="1287" y="605"/>
                    <a:pt x="1287" y="608"/>
                  </a:cubicBezTo>
                  <a:cubicBezTo>
                    <a:pt x="1286" y="612"/>
                    <a:pt x="1290" y="615"/>
                    <a:pt x="1289" y="618"/>
                  </a:cubicBezTo>
                  <a:cubicBezTo>
                    <a:pt x="1289" y="620"/>
                    <a:pt x="1296" y="622"/>
                    <a:pt x="1301" y="622"/>
                  </a:cubicBezTo>
                  <a:cubicBezTo>
                    <a:pt x="1305" y="621"/>
                    <a:pt x="1309" y="623"/>
                    <a:pt x="1311" y="619"/>
                  </a:cubicBezTo>
                  <a:cubicBezTo>
                    <a:pt x="1313" y="616"/>
                    <a:pt x="1320" y="617"/>
                    <a:pt x="1322" y="616"/>
                  </a:cubicBezTo>
                  <a:cubicBezTo>
                    <a:pt x="1325" y="614"/>
                    <a:pt x="1332" y="612"/>
                    <a:pt x="1332" y="618"/>
                  </a:cubicBezTo>
                  <a:cubicBezTo>
                    <a:pt x="1331" y="624"/>
                    <a:pt x="1335" y="625"/>
                    <a:pt x="1332" y="627"/>
                  </a:cubicBezTo>
                  <a:cubicBezTo>
                    <a:pt x="1328" y="629"/>
                    <a:pt x="1327" y="637"/>
                    <a:pt x="1326" y="641"/>
                  </a:cubicBezTo>
                  <a:cubicBezTo>
                    <a:pt x="1325" y="644"/>
                    <a:pt x="1319" y="645"/>
                    <a:pt x="1319" y="649"/>
                  </a:cubicBezTo>
                  <a:cubicBezTo>
                    <a:pt x="1318" y="653"/>
                    <a:pt x="1313" y="653"/>
                    <a:pt x="1313" y="656"/>
                  </a:cubicBezTo>
                  <a:cubicBezTo>
                    <a:pt x="1313" y="659"/>
                    <a:pt x="1306" y="658"/>
                    <a:pt x="1303" y="656"/>
                  </a:cubicBezTo>
                  <a:cubicBezTo>
                    <a:pt x="1299" y="654"/>
                    <a:pt x="1296" y="660"/>
                    <a:pt x="1293" y="660"/>
                  </a:cubicBezTo>
                  <a:cubicBezTo>
                    <a:pt x="1291" y="660"/>
                    <a:pt x="1291" y="666"/>
                    <a:pt x="1292" y="668"/>
                  </a:cubicBezTo>
                  <a:cubicBezTo>
                    <a:pt x="1292" y="670"/>
                    <a:pt x="1291" y="673"/>
                    <a:pt x="1292" y="677"/>
                  </a:cubicBezTo>
                  <a:cubicBezTo>
                    <a:pt x="1293" y="679"/>
                    <a:pt x="1293" y="683"/>
                    <a:pt x="1293" y="687"/>
                  </a:cubicBezTo>
                  <a:cubicBezTo>
                    <a:pt x="1297" y="684"/>
                    <a:pt x="1301" y="682"/>
                    <a:pt x="1303" y="682"/>
                  </a:cubicBezTo>
                  <a:cubicBezTo>
                    <a:pt x="1307" y="682"/>
                    <a:pt x="1311" y="689"/>
                    <a:pt x="1316" y="689"/>
                  </a:cubicBezTo>
                  <a:cubicBezTo>
                    <a:pt x="1321" y="689"/>
                    <a:pt x="1343" y="676"/>
                    <a:pt x="1343" y="674"/>
                  </a:cubicBezTo>
                  <a:cubicBezTo>
                    <a:pt x="1343" y="671"/>
                    <a:pt x="1356" y="660"/>
                    <a:pt x="1362" y="654"/>
                  </a:cubicBezTo>
                  <a:cubicBezTo>
                    <a:pt x="1368" y="648"/>
                    <a:pt x="1376" y="639"/>
                    <a:pt x="1379" y="633"/>
                  </a:cubicBezTo>
                  <a:cubicBezTo>
                    <a:pt x="1381" y="629"/>
                    <a:pt x="1389" y="621"/>
                    <a:pt x="1392" y="617"/>
                  </a:cubicBezTo>
                  <a:cubicBezTo>
                    <a:pt x="1394" y="614"/>
                    <a:pt x="1395" y="614"/>
                    <a:pt x="1399" y="606"/>
                  </a:cubicBezTo>
                  <a:cubicBezTo>
                    <a:pt x="1403" y="599"/>
                    <a:pt x="1403" y="579"/>
                    <a:pt x="1404" y="578"/>
                  </a:cubicBezTo>
                  <a:cubicBezTo>
                    <a:pt x="1405" y="577"/>
                    <a:pt x="1404" y="573"/>
                    <a:pt x="1406" y="571"/>
                  </a:cubicBezTo>
                  <a:cubicBezTo>
                    <a:pt x="1408" y="569"/>
                    <a:pt x="1407" y="566"/>
                    <a:pt x="1410" y="564"/>
                  </a:cubicBezTo>
                  <a:cubicBezTo>
                    <a:pt x="1414" y="561"/>
                    <a:pt x="1413" y="558"/>
                    <a:pt x="1412" y="556"/>
                  </a:cubicBezTo>
                  <a:cubicBezTo>
                    <a:pt x="1411" y="554"/>
                    <a:pt x="1412"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2" y="528"/>
                  </a:cubicBezTo>
                  <a:cubicBezTo>
                    <a:pt x="1389" y="528"/>
                    <a:pt x="1382" y="526"/>
                    <a:pt x="1382" y="528"/>
                  </a:cubicBezTo>
                  <a:cubicBezTo>
                    <a:pt x="1383" y="531"/>
                    <a:pt x="1382" y="532"/>
                    <a:pt x="1380" y="532"/>
                  </a:cubicBezTo>
                  <a:cubicBezTo>
                    <a:pt x="1378" y="531"/>
                    <a:pt x="1377" y="533"/>
                    <a:pt x="1375" y="536"/>
                  </a:cubicBezTo>
                  <a:cubicBezTo>
                    <a:pt x="1373" y="539"/>
                    <a:pt x="1365" y="540"/>
                    <a:pt x="1369" y="537"/>
                  </a:cubicBezTo>
                  <a:cubicBezTo>
                    <a:pt x="1372" y="534"/>
                    <a:pt x="1367" y="533"/>
                    <a:pt x="1368" y="530"/>
                  </a:cubicBezTo>
                  <a:cubicBezTo>
                    <a:pt x="1369" y="527"/>
                    <a:pt x="1372" y="524"/>
                    <a:pt x="1368" y="526"/>
                  </a:cubicBezTo>
                  <a:cubicBezTo>
                    <a:pt x="1364" y="528"/>
                    <a:pt x="1364" y="533"/>
                    <a:pt x="1361" y="534"/>
                  </a:cubicBezTo>
                  <a:cubicBezTo>
                    <a:pt x="1357" y="534"/>
                    <a:pt x="1358" y="525"/>
                    <a:pt x="1359" y="523"/>
                  </a:cubicBezTo>
                  <a:cubicBezTo>
                    <a:pt x="1360" y="520"/>
                    <a:pt x="1353" y="523"/>
                    <a:pt x="1346" y="522"/>
                  </a:cubicBezTo>
                  <a:cubicBezTo>
                    <a:pt x="1339" y="522"/>
                    <a:pt x="1341" y="517"/>
                    <a:pt x="1346" y="514"/>
                  </a:cubicBezTo>
                  <a:cubicBezTo>
                    <a:pt x="1352" y="511"/>
                    <a:pt x="1351" y="509"/>
                    <a:pt x="1354" y="507"/>
                  </a:cubicBezTo>
                  <a:cubicBezTo>
                    <a:pt x="1357" y="506"/>
                    <a:pt x="1365" y="502"/>
                    <a:pt x="1369" y="499"/>
                  </a:cubicBezTo>
                  <a:cubicBezTo>
                    <a:pt x="1374" y="497"/>
                    <a:pt x="1374" y="494"/>
                    <a:pt x="1376" y="492"/>
                  </a:cubicBezTo>
                  <a:cubicBezTo>
                    <a:pt x="1377" y="489"/>
                    <a:pt x="1385" y="485"/>
                    <a:pt x="1392" y="480"/>
                  </a:cubicBezTo>
                  <a:cubicBezTo>
                    <a:pt x="1400" y="474"/>
                    <a:pt x="1403"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89" y="447"/>
                    <a:pt x="1493" y="448"/>
                  </a:cubicBezTo>
                  <a:cubicBezTo>
                    <a:pt x="1497" y="449"/>
                    <a:pt x="1500" y="450"/>
                    <a:pt x="1503" y="446"/>
                  </a:cubicBezTo>
                  <a:cubicBezTo>
                    <a:pt x="1505" y="441"/>
                    <a:pt x="1517" y="442"/>
                    <a:pt x="1519" y="444"/>
                  </a:cubicBezTo>
                  <a:cubicBezTo>
                    <a:pt x="1522" y="446"/>
                    <a:pt x="1524" y="448"/>
                    <a:pt x="1528" y="445"/>
                  </a:cubicBezTo>
                  <a:cubicBezTo>
                    <a:pt x="1532" y="443"/>
                    <a:pt x="1532" y="449"/>
                    <a:pt x="1536" y="449"/>
                  </a:cubicBezTo>
                  <a:cubicBezTo>
                    <a:pt x="1540" y="450"/>
                    <a:pt x="1538" y="453"/>
                    <a:pt x="1534" y="453"/>
                  </a:cubicBezTo>
                  <a:cubicBezTo>
                    <a:pt x="1531" y="452"/>
                    <a:pt x="1526" y="454"/>
                    <a:pt x="1530" y="456"/>
                  </a:cubicBezTo>
                  <a:cubicBezTo>
                    <a:pt x="1534" y="458"/>
                    <a:pt x="1539" y="454"/>
                    <a:pt x="1542" y="455"/>
                  </a:cubicBezTo>
                  <a:cubicBezTo>
                    <a:pt x="1545" y="455"/>
                    <a:pt x="1550" y="455"/>
                    <a:pt x="1554" y="453"/>
                  </a:cubicBezTo>
                  <a:cubicBezTo>
                    <a:pt x="1559" y="450"/>
                    <a:pt x="1560" y="455"/>
                    <a:pt x="1563" y="453"/>
                  </a:cubicBezTo>
                  <a:cubicBezTo>
                    <a:pt x="1565" y="450"/>
                    <a:pt x="1572" y="450"/>
                    <a:pt x="1575" y="450"/>
                  </a:cubicBezTo>
                  <a:cubicBezTo>
                    <a:pt x="1578" y="450"/>
                    <a:pt x="1575" y="447"/>
                    <a:pt x="1570" y="447"/>
                  </a:cubicBezTo>
                  <a:cubicBezTo>
                    <a:pt x="1565" y="447"/>
                    <a:pt x="1565" y="444"/>
                    <a:pt x="1569" y="437"/>
                  </a:cubicBezTo>
                  <a:cubicBezTo>
                    <a:pt x="1573" y="431"/>
                    <a:pt x="1581" y="427"/>
                    <a:pt x="1586" y="423"/>
                  </a:cubicBezTo>
                  <a:cubicBezTo>
                    <a:pt x="1591" y="419"/>
                    <a:pt x="1595" y="421"/>
                    <a:pt x="1595" y="419"/>
                  </a:cubicBezTo>
                  <a:cubicBezTo>
                    <a:pt x="1595" y="416"/>
                    <a:pt x="1597" y="409"/>
                    <a:pt x="1601" y="409"/>
                  </a:cubicBezTo>
                  <a:cubicBezTo>
                    <a:pt x="1605" y="409"/>
                    <a:pt x="1614" y="410"/>
                    <a:pt x="1620" y="407"/>
                  </a:cubicBezTo>
                  <a:cubicBezTo>
                    <a:pt x="1626" y="404"/>
                    <a:pt x="1625" y="410"/>
                    <a:pt x="1628" y="410"/>
                  </a:cubicBezTo>
                  <a:cubicBezTo>
                    <a:pt x="1630" y="411"/>
                    <a:pt x="1634" y="406"/>
                    <a:pt x="1636" y="407"/>
                  </a:cubicBezTo>
                  <a:cubicBezTo>
                    <a:pt x="1639" y="409"/>
                    <a:pt x="1632" y="413"/>
                    <a:pt x="1631" y="417"/>
                  </a:cubicBezTo>
                  <a:cubicBezTo>
                    <a:pt x="1629" y="422"/>
                    <a:pt x="1634" y="420"/>
                    <a:pt x="1637" y="422"/>
                  </a:cubicBezTo>
                  <a:cubicBezTo>
                    <a:pt x="1640" y="423"/>
                    <a:pt x="1633" y="425"/>
                    <a:pt x="1634" y="426"/>
                  </a:cubicBezTo>
                  <a:cubicBezTo>
                    <a:pt x="1635" y="427"/>
                    <a:pt x="1641" y="427"/>
                    <a:pt x="1648" y="420"/>
                  </a:cubicBezTo>
                  <a:cubicBezTo>
                    <a:pt x="1656" y="413"/>
                    <a:pt x="1663" y="411"/>
                    <a:pt x="1668" y="412"/>
                  </a:cubicBezTo>
                  <a:cubicBezTo>
                    <a:pt x="1672" y="412"/>
                    <a:pt x="1670" y="408"/>
                    <a:pt x="1670" y="401"/>
                  </a:cubicBezTo>
                  <a:cubicBezTo>
                    <a:pt x="1670" y="395"/>
                    <a:pt x="1685" y="393"/>
                    <a:pt x="1690" y="395"/>
                  </a:cubicBezTo>
                  <a:cubicBezTo>
                    <a:pt x="1695" y="397"/>
                    <a:pt x="1694" y="398"/>
                    <a:pt x="1690" y="397"/>
                  </a:cubicBezTo>
                  <a:cubicBezTo>
                    <a:pt x="1685" y="396"/>
                    <a:pt x="1681" y="400"/>
                    <a:pt x="1681" y="405"/>
                  </a:cubicBezTo>
                  <a:cubicBezTo>
                    <a:pt x="1681" y="411"/>
                    <a:pt x="1677" y="413"/>
                    <a:pt x="1679" y="415"/>
                  </a:cubicBezTo>
                  <a:cubicBezTo>
                    <a:pt x="1681" y="417"/>
                    <a:pt x="1676" y="417"/>
                    <a:pt x="1676" y="419"/>
                  </a:cubicBezTo>
                  <a:cubicBezTo>
                    <a:pt x="1675" y="422"/>
                    <a:pt x="1676" y="423"/>
                    <a:pt x="1672" y="424"/>
                  </a:cubicBezTo>
                  <a:cubicBezTo>
                    <a:pt x="1669" y="425"/>
                    <a:pt x="1657" y="426"/>
                    <a:pt x="1657" y="431"/>
                  </a:cubicBezTo>
                  <a:cubicBezTo>
                    <a:pt x="1656" y="435"/>
                    <a:pt x="1650" y="435"/>
                    <a:pt x="1647" y="440"/>
                  </a:cubicBezTo>
                  <a:cubicBezTo>
                    <a:pt x="1644" y="445"/>
                    <a:pt x="1633" y="449"/>
                    <a:pt x="1626" y="459"/>
                  </a:cubicBezTo>
                  <a:cubicBezTo>
                    <a:pt x="1618" y="469"/>
                    <a:pt x="1607" y="469"/>
                    <a:pt x="1607" y="471"/>
                  </a:cubicBezTo>
                  <a:cubicBezTo>
                    <a:pt x="1607" y="473"/>
                    <a:pt x="1599" y="473"/>
                    <a:pt x="1596" y="473"/>
                  </a:cubicBezTo>
                  <a:cubicBezTo>
                    <a:pt x="1593" y="473"/>
                    <a:pt x="1598" y="480"/>
                    <a:pt x="1592" y="486"/>
                  </a:cubicBezTo>
                  <a:cubicBezTo>
                    <a:pt x="1585" y="493"/>
                    <a:pt x="1581" y="502"/>
                    <a:pt x="1581" y="511"/>
                  </a:cubicBezTo>
                  <a:cubicBezTo>
                    <a:pt x="1581" y="520"/>
                    <a:pt x="1585" y="546"/>
                    <a:pt x="1588" y="551"/>
                  </a:cubicBezTo>
                  <a:cubicBezTo>
                    <a:pt x="1590" y="555"/>
                    <a:pt x="1589" y="567"/>
                    <a:pt x="1591" y="569"/>
                  </a:cubicBezTo>
                  <a:cubicBezTo>
                    <a:pt x="1594" y="572"/>
                    <a:pt x="1593" y="576"/>
                    <a:pt x="1594" y="577"/>
                  </a:cubicBezTo>
                  <a:cubicBezTo>
                    <a:pt x="1596" y="578"/>
                    <a:pt x="1602" y="571"/>
                    <a:pt x="1606" y="567"/>
                  </a:cubicBezTo>
                  <a:cubicBezTo>
                    <a:pt x="1611" y="564"/>
                    <a:pt x="1609" y="563"/>
                    <a:pt x="1612" y="561"/>
                  </a:cubicBezTo>
                  <a:cubicBezTo>
                    <a:pt x="1615" y="559"/>
                    <a:pt x="1614" y="552"/>
                    <a:pt x="1615" y="550"/>
                  </a:cubicBezTo>
                  <a:cubicBezTo>
                    <a:pt x="1616" y="548"/>
                    <a:pt x="1621" y="547"/>
                    <a:pt x="1623" y="545"/>
                  </a:cubicBezTo>
                  <a:cubicBezTo>
                    <a:pt x="1625" y="543"/>
                    <a:pt x="1629" y="544"/>
                    <a:pt x="1631" y="543"/>
                  </a:cubicBezTo>
                  <a:cubicBezTo>
                    <a:pt x="1634" y="543"/>
                    <a:pt x="1631" y="537"/>
                    <a:pt x="1630" y="534"/>
                  </a:cubicBezTo>
                  <a:cubicBezTo>
                    <a:pt x="1630" y="531"/>
                    <a:pt x="1638" y="527"/>
                    <a:pt x="1642" y="524"/>
                  </a:cubicBezTo>
                  <a:cubicBezTo>
                    <a:pt x="1646" y="522"/>
                    <a:pt x="1651" y="526"/>
                    <a:pt x="1656" y="522"/>
                  </a:cubicBezTo>
                  <a:cubicBezTo>
                    <a:pt x="1660" y="518"/>
                    <a:pt x="1655" y="514"/>
                    <a:pt x="1654" y="511"/>
                  </a:cubicBezTo>
                  <a:cubicBezTo>
                    <a:pt x="1652" y="509"/>
                    <a:pt x="1658" y="499"/>
                    <a:pt x="1662" y="498"/>
                  </a:cubicBezTo>
                  <a:cubicBezTo>
                    <a:pt x="1665" y="497"/>
                    <a:pt x="1667" y="501"/>
                    <a:pt x="1671" y="498"/>
                  </a:cubicBezTo>
                  <a:cubicBezTo>
                    <a:pt x="1674" y="495"/>
                    <a:pt x="1668" y="490"/>
                    <a:pt x="1665" y="491"/>
                  </a:cubicBezTo>
                  <a:cubicBezTo>
                    <a:pt x="1663" y="491"/>
                    <a:pt x="1662" y="483"/>
                    <a:pt x="1668" y="479"/>
                  </a:cubicBezTo>
                  <a:cubicBezTo>
                    <a:pt x="1673" y="475"/>
                    <a:pt x="1671" y="474"/>
                    <a:pt x="1667" y="473"/>
                  </a:cubicBezTo>
                  <a:cubicBezTo>
                    <a:pt x="1664" y="472"/>
                    <a:pt x="1663" y="473"/>
                    <a:pt x="1660" y="473"/>
                  </a:cubicBezTo>
                  <a:cubicBezTo>
                    <a:pt x="1657" y="473"/>
                    <a:pt x="1654" y="468"/>
                    <a:pt x="1659" y="462"/>
                  </a:cubicBezTo>
                  <a:cubicBezTo>
                    <a:pt x="1663" y="457"/>
                    <a:pt x="1667" y="457"/>
                    <a:pt x="1668" y="453"/>
                  </a:cubicBezTo>
                  <a:cubicBezTo>
                    <a:pt x="1669" y="448"/>
                    <a:pt x="1676" y="441"/>
                    <a:pt x="1677" y="439"/>
                  </a:cubicBezTo>
                  <a:cubicBezTo>
                    <a:pt x="1679" y="437"/>
                    <a:pt x="1685" y="439"/>
                    <a:pt x="1687" y="438"/>
                  </a:cubicBezTo>
                  <a:cubicBezTo>
                    <a:pt x="1690" y="438"/>
                    <a:pt x="1689" y="443"/>
                    <a:pt x="1692" y="440"/>
                  </a:cubicBezTo>
                  <a:cubicBezTo>
                    <a:pt x="1695" y="438"/>
                    <a:pt x="1700" y="430"/>
                    <a:pt x="1704" y="430"/>
                  </a:cubicBezTo>
                  <a:cubicBezTo>
                    <a:pt x="1708" y="430"/>
                    <a:pt x="1705" y="436"/>
                    <a:pt x="1706" y="439"/>
                  </a:cubicBezTo>
                  <a:cubicBezTo>
                    <a:pt x="1707" y="443"/>
                    <a:pt x="1709" y="438"/>
                    <a:pt x="1717" y="434"/>
                  </a:cubicBezTo>
                  <a:cubicBezTo>
                    <a:pt x="1724" y="429"/>
                    <a:pt x="1741" y="429"/>
                    <a:pt x="1746" y="432"/>
                  </a:cubicBezTo>
                  <a:cubicBezTo>
                    <a:pt x="1751" y="434"/>
                    <a:pt x="1752" y="439"/>
                    <a:pt x="1755" y="438"/>
                  </a:cubicBezTo>
                  <a:cubicBezTo>
                    <a:pt x="1759" y="437"/>
                    <a:pt x="1755" y="433"/>
                    <a:pt x="1759" y="432"/>
                  </a:cubicBezTo>
                  <a:cubicBezTo>
                    <a:pt x="1764" y="431"/>
                    <a:pt x="1771" y="427"/>
                    <a:pt x="1776" y="423"/>
                  </a:cubicBezTo>
                  <a:cubicBezTo>
                    <a:pt x="1782" y="420"/>
                    <a:pt x="1780" y="422"/>
                    <a:pt x="1783" y="419"/>
                  </a:cubicBezTo>
                  <a:cubicBezTo>
                    <a:pt x="1786" y="416"/>
                    <a:pt x="1789" y="417"/>
                    <a:pt x="1790" y="415"/>
                  </a:cubicBezTo>
                  <a:cubicBezTo>
                    <a:pt x="1791" y="413"/>
                    <a:pt x="1799" y="409"/>
                    <a:pt x="1810" y="407"/>
                  </a:cubicBezTo>
                  <a:cubicBezTo>
                    <a:pt x="1820"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1" y="387"/>
                  </a:cubicBezTo>
                  <a:cubicBezTo>
                    <a:pt x="1861" y="384"/>
                    <a:pt x="1854" y="381"/>
                    <a:pt x="1855" y="377"/>
                  </a:cubicBezTo>
                  <a:cubicBezTo>
                    <a:pt x="1856" y="374"/>
                    <a:pt x="1849" y="365"/>
                    <a:pt x="1847" y="367"/>
                  </a:cubicBezTo>
                  <a:cubicBezTo>
                    <a:pt x="1845" y="369"/>
                    <a:pt x="1840" y="365"/>
                    <a:pt x="1840" y="363"/>
                  </a:cubicBezTo>
                  <a:cubicBezTo>
                    <a:pt x="1840" y="360"/>
                    <a:pt x="1839" y="357"/>
                    <a:pt x="1836" y="359"/>
                  </a:cubicBezTo>
                  <a:cubicBezTo>
                    <a:pt x="1833" y="361"/>
                    <a:pt x="1827" y="360"/>
                    <a:pt x="1826" y="357"/>
                  </a:cubicBezTo>
                  <a:cubicBezTo>
                    <a:pt x="1825" y="354"/>
                    <a:pt x="1833" y="352"/>
                    <a:pt x="1838" y="354"/>
                  </a:cubicBezTo>
                  <a:cubicBezTo>
                    <a:pt x="1843" y="356"/>
                    <a:pt x="1841" y="358"/>
                    <a:pt x="1844" y="360"/>
                  </a:cubicBezTo>
                  <a:cubicBezTo>
                    <a:pt x="1847" y="361"/>
                    <a:pt x="1854" y="360"/>
                    <a:pt x="1857"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1" y="330"/>
                    <a:pt x="1882" y="332"/>
                    <a:pt x="1885" y="330"/>
                  </a:cubicBezTo>
                  <a:cubicBezTo>
                    <a:pt x="1889" y="329"/>
                    <a:pt x="1886" y="333"/>
                    <a:pt x="1884" y="336"/>
                  </a:cubicBezTo>
                  <a:cubicBezTo>
                    <a:pt x="1882" y="339"/>
                    <a:pt x="1887" y="342"/>
                    <a:pt x="1888" y="343"/>
                  </a:cubicBezTo>
                  <a:cubicBezTo>
                    <a:pt x="1888" y="345"/>
                    <a:pt x="1896" y="346"/>
                    <a:pt x="1900" y="344"/>
                  </a:cubicBezTo>
                  <a:cubicBezTo>
                    <a:pt x="1904" y="342"/>
                    <a:pt x="1917" y="346"/>
                    <a:pt x="1918" y="349"/>
                  </a:cubicBezTo>
                  <a:cubicBezTo>
                    <a:pt x="1919" y="352"/>
                    <a:pt x="1921" y="356"/>
                    <a:pt x="1927" y="359"/>
                  </a:cubicBezTo>
                  <a:cubicBezTo>
                    <a:pt x="1932" y="361"/>
                    <a:pt x="1937" y="360"/>
                    <a:pt x="1938" y="362"/>
                  </a:cubicBezTo>
                  <a:cubicBezTo>
                    <a:pt x="1939" y="365"/>
                    <a:pt x="1941" y="366"/>
                    <a:pt x="1944" y="365"/>
                  </a:cubicBezTo>
                  <a:cubicBezTo>
                    <a:pt x="1947" y="365"/>
                    <a:pt x="1949" y="368"/>
                    <a:pt x="1951" y="366"/>
                  </a:cubicBezTo>
                  <a:cubicBezTo>
                    <a:pt x="1954" y="364"/>
                    <a:pt x="1955" y="367"/>
                    <a:pt x="1958" y="365"/>
                  </a:cubicBezTo>
                  <a:cubicBezTo>
                    <a:pt x="1961" y="362"/>
                    <a:pt x="1951" y="361"/>
                    <a:pt x="1953" y="359"/>
                  </a:cubicBezTo>
                  <a:cubicBezTo>
                    <a:pt x="1954" y="357"/>
                    <a:pt x="1956" y="360"/>
                    <a:pt x="1958" y="360"/>
                  </a:cubicBezTo>
                  <a:cubicBezTo>
                    <a:pt x="1961" y="360"/>
                    <a:pt x="1958" y="355"/>
                    <a:pt x="1960" y="355"/>
                  </a:cubicBezTo>
                  <a:cubicBezTo>
                    <a:pt x="1961" y="354"/>
                    <a:pt x="1960" y="345"/>
                    <a:pt x="1958" y="344"/>
                  </a:cubicBezTo>
                  <a:cubicBezTo>
                    <a:pt x="1956" y="344"/>
                    <a:pt x="1957" y="340"/>
                    <a:pt x="1961" y="343"/>
                  </a:cubicBezTo>
                  <a:cubicBezTo>
                    <a:pt x="1965" y="346"/>
                    <a:pt x="1972" y="345"/>
                    <a:pt x="1975" y="345"/>
                  </a:cubicBezTo>
                  <a:cubicBezTo>
                    <a:pt x="1977" y="345"/>
                    <a:pt x="1975" y="343"/>
                    <a:pt x="1972" y="342"/>
                  </a:cubicBezTo>
                  <a:cubicBezTo>
                    <a:pt x="1969" y="342"/>
                    <a:pt x="1972" y="340"/>
                    <a:pt x="1974" y="341"/>
                  </a:cubicBezTo>
                  <a:cubicBezTo>
                    <a:pt x="1976" y="343"/>
                    <a:pt x="1980" y="344"/>
                    <a:pt x="1981" y="342"/>
                  </a:cubicBezTo>
                  <a:cubicBezTo>
                    <a:pt x="1981" y="340"/>
                    <a:pt x="1983" y="336"/>
                    <a:pt x="1987" y="336"/>
                  </a:cubicBezTo>
                  <a:cubicBezTo>
                    <a:pt x="1990" y="336"/>
                    <a:pt x="1992" y="334"/>
                    <a:pt x="1988" y="333"/>
                  </a:cubicBezTo>
                  <a:close/>
                  <a:moveTo>
                    <a:pt x="1027" y="543"/>
                  </a:moveTo>
                  <a:cubicBezTo>
                    <a:pt x="1017" y="551"/>
                    <a:pt x="997" y="553"/>
                    <a:pt x="997" y="560"/>
                  </a:cubicBezTo>
                  <a:cubicBezTo>
                    <a:pt x="997" y="566"/>
                    <a:pt x="974" y="570"/>
                    <a:pt x="971" y="567"/>
                  </a:cubicBezTo>
                  <a:cubicBezTo>
                    <a:pt x="970" y="564"/>
                    <a:pt x="989" y="564"/>
                    <a:pt x="994" y="554"/>
                  </a:cubicBezTo>
                  <a:cubicBezTo>
                    <a:pt x="998" y="544"/>
                    <a:pt x="1016" y="539"/>
                    <a:pt x="1025" y="527"/>
                  </a:cubicBezTo>
                  <a:cubicBezTo>
                    <a:pt x="1031" y="518"/>
                    <a:pt x="1036" y="504"/>
                    <a:pt x="1040" y="505"/>
                  </a:cubicBezTo>
                  <a:cubicBezTo>
                    <a:pt x="1043" y="506"/>
                    <a:pt x="1037" y="535"/>
                    <a:pt x="1027" y="543"/>
                  </a:cubicBezTo>
                  <a:close/>
                  <a:moveTo>
                    <a:pt x="1071" y="168"/>
                  </a:moveTo>
                  <a:cubicBezTo>
                    <a:pt x="1069" y="170"/>
                    <a:pt x="1062" y="170"/>
                    <a:pt x="1064" y="173"/>
                  </a:cubicBezTo>
                  <a:cubicBezTo>
                    <a:pt x="1067" y="177"/>
                    <a:pt x="1084" y="175"/>
                    <a:pt x="1085" y="170"/>
                  </a:cubicBezTo>
                  <a:cubicBezTo>
                    <a:pt x="1085" y="164"/>
                    <a:pt x="1072" y="165"/>
                    <a:pt x="1071" y="168"/>
                  </a:cubicBezTo>
                  <a:close/>
                  <a:moveTo>
                    <a:pt x="351" y="21"/>
                  </a:moveTo>
                  <a:cubicBezTo>
                    <a:pt x="356" y="24"/>
                    <a:pt x="338" y="23"/>
                    <a:pt x="336" y="26"/>
                  </a:cubicBezTo>
                  <a:cubicBezTo>
                    <a:pt x="333" y="29"/>
                    <a:pt x="323" y="28"/>
                    <a:pt x="325" y="32"/>
                  </a:cubicBezTo>
                  <a:cubicBezTo>
                    <a:pt x="327" y="36"/>
                    <a:pt x="344" y="36"/>
                    <a:pt x="344" y="33"/>
                  </a:cubicBezTo>
                  <a:cubicBezTo>
                    <a:pt x="344" y="30"/>
                    <a:pt x="353" y="32"/>
                    <a:pt x="353" y="30"/>
                  </a:cubicBezTo>
                  <a:cubicBezTo>
                    <a:pt x="354" y="27"/>
                    <a:pt x="357" y="23"/>
                    <a:pt x="367" y="23"/>
                  </a:cubicBezTo>
                  <a:cubicBezTo>
                    <a:pt x="377" y="22"/>
                    <a:pt x="377" y="19"/>
                    <a:pt x="368" y="15"/>
                  </a:cubicBezTo>
                  <a:cubicBezTo>
                    <a:pt x="359" y="11"/>
                    <a:pt x="347" y="17"/>
                    <a:pt x="351"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1" y="0"/>
                    <a:pt x="441" y="1"/>
                    <a:pt x="443" y="3"/>
                  </a:cubicBezTo>
                  <a:cubicBezTo>
                    <a:pt x="446" y="6"/>
                    <a:pt x="427" y="5"/>
                    <a:pt x="428" y="6"/>
                  </a:cubicBezTo>
                  <a:cubicBezTo>
                    <a:pt x="428" y="8"/>
                    <a:pt x="435" y="10"/>
                    <a:pt x="443" y="10"/>
                  </a:cubicBezTo>
                  <a:close/>
                  <a:moveTo>
                    <a:pt x="445" y="27"/>
                  </a:moveTo>
                  <a:cubicBezTo>
                    <a:pt x="446" y="30"/>
                    <a:pt x="443" y="30"/>
                    <a:pt x="436" y="30"/>
                  </a:cubicBezTo>
                  <a:cubicBezTo>
                    <a:pt x="429" y="30"/>
                    <a:pt x="425" y="33"/>
                    <a:pt x="429" y="36"/>
                  </a:cubicBezTo>
                  <a:cubicBezTo>
                    <a:pt x="433" y="39"/>
                    <a:pt x="451" y="38"/>
                    <a:pt x="455" y="34"/>
                  </a:cubicBezTo>
                  <a:cubicBezTo>
                    <a:pt x="458" y="31"/>
                    <a:pt x="466" y="34"/>
                    <a:pt x="467" y="30"/>
                  </a:cubicBezTo>
                  <a:cubicBezTo>
                    <a:pt x="468" y="26"/>
                    <a:pt x="443" y="24"/>
                    <a:pt x="445" y="27"/>
                  </a:cubicBezTo>
                  <a:close/>
                  <a:moveTo>
                    <a:pt x="503" y="21"/>
                  </a:moveTo>
                  <a:cubicBezTo>
                    <a:pt x="506" y="18"/>
                    <a:pt x="499" y="18"/>
                    <a:pt x="498" y="15"/>
                  </a:cubicBezTo>
                  <a:cubicBezTo>
                    <a:pt x="498" y="12"/>
                    <a:pt x="478" y="12"/>
                    <a:pt x="479" y="15"/>
                  </a:cubicBezTo>
                  <a:cubicBezTo>
                    <a:pt x="480" y="18"/>
                    <a:pt x="466" y="22"/>
                    <a:pt x="470" y="25"/>
                  </a:cubicBezTo>
                  <a:cubicBezTo>
                    <a:pt x="479" y="31"/>
                    <a:pt x="501" y="24"/>
                    <a:pt x="503" y="21"/>
                  </a:cubicBezTo>
                  <a:close/>
                  <a:moveTo>
                    <a:pt x="397" y="193"/>
                  </a:moveTo>
                  <a:cubicBezTo>
                    <a:pt x="398" y="196"/>
                    <a:pt x="396" y="199"/>
                    <a:pt x="389" y="199"/>
                  </a:cubicBezTo>
                  <a:cubicBezTo>
                    <a:pt x="382" y="199"/>
                    <a:pt x="392" y="202"/>
                    <a:pt x="393" y="206"/>
                  </a:cubicBezTo>
                  <a:cubicBezTo>
                    <a:pt x="393" y="209"/>
                    <a:pt x="386" y="207"/>
                    <a:pt x="386" y="212"/>
                  </a:cubicBezTo>
                  <a:cubicBezTo>
                    <a:pt x="386" y="218"/>
                    <a:pt x="373" y="212"/>
                    <a:pt x="371" y="219"/>
                  </a:cubicBezTo>
                  <a:cubicBezTo>
                    <a:pt x="370" y="226"/>
                    <a:pt x="378" y="225"/>
                    <a:pt x="383" y="226"/>
                  </a:cubicBezTo>
                  <a:cubicBezTo>
                    <a:pt x="389" y="226"/>
                    <a:pt x="381" y="231"/>
                    <a:pt x="385" y="234"/>
                  </a:cubicBezTo>
                  <a:cubicBezTo>
                    <a:pt x="389" y="237"/>
                    <a:pt x="392" y="236"/>
                    <a:pt x="390" y="230"/>
                  </a:cubicBezTo>
                  <a:cubicBezTo>
                    <a:pt x="387" y="225"/>
                    <a:pt x="404" y="232"/>
                    <a:pt x="399" y="236"/>
                  </a:cubicBezTo>
                  <a:cubicBezTo>
                    <a:pt x="394" y="240"/>
                    <a:pt x="407" y="244"/>
                    <a:pt x="414" y="244"/>
                  </a:cubicBezTo>
                  <a:cubicBezTo>
                    <a:pt x="420" y="244"/>
                    <a:pt x="444" y="249"/>
                    <a:pt x="444" y="244"/>
                  </a:cubicBezTo>
                  <a:cubicBezTo>
                    <a:pt x="445" y="241"/>
                    <a:pt x="436" y="238"/>
                    <a:pt x="428" y="231"/>
                  </a:cubicBezTo>
                  <a:cubicBezTo>
                    <a:pt x="421" y="224"/>
                    <a:pt x="416" y="212"/>
                    <a:pt x="424" y="208"/>
                  </a:cubicBezTo>
                  <a:cubicBezTo>
                    <a:pt x="432" y="203"/>
                    <a:pt x="425" y="201"/>
                    <a:pt x="433" y="195"/>
                  </a:cubicBezTo>
                  <a:cubicBezTo>
                    <a:pt x="442" y="190"/>
                    <a:pt x="437" y="185"/>
                    <a:pt x="444" y="184"/>
                  </a:cubicBezTo>
                  <a:cubicBezTo>
                    <a:pt x="451" y="183"/>
                    <a:pt x="443" y="178"/>
                    <a:pt x="450" y="177"/>
                  </a:cubicBezTo>
                  <a:cubicBezTo>
                    <a:pt x="457" y="176"/>
                    <a:pt x="458" y="169"/>
                    <a:pt x="457" y="166"/>
                  </a:cubicBezTo>
                  <a:cubicBezTo>
                    <a:pt x="456" y="163"/>
                    <a:pt x="465" y="166"/>
                    <a:pt x="468" y="163"/>
                  </a:cubicBezTo>
                  <a:cubicBezTo>
                    <a:pt x="472" y="159"/>
                    <a:pt x="481" y="161"/>
                    <a:pt x="484" y="156"/>
                  </a:cubicBezTo>
                  <a:cubicBezTo>
                    <a:pt x="487" y="150"/>
                    <a:pt x="526" y="138"/>
                    <a:pt x="549" y="133"/>
                  </a:cubicBezTo>
                  <a:cubicBezTo>
                    <a:pt x="571" y="128"/>
                    <a:pt x="587" y="120"/>
                    <a:pt x="579" y="114"/>
                  </a:cubicBezTo>
                  <a:cubicBezTo>
                    <a:pt x="571" y="108"/>
                    <a:pt x="548" y="116"/>
                    <a:pt x="543" y="120"/>
                  </a:cubicBezTo>
                  <a:cubicBezTo>
                    <a:pt x="537" y="124"/>
                    <a:pt x="529" y="122"/>
                    <a:pt x="524" y="124"/>
                  </a:cubicBezTo>
                  <a:cubicBezTo>
                    <a:pt x="518" y="127"/>
                    <a:pt x="507" y="130"/>
                    <a:pt x="501" y="126"/>
                  </a:cubicBezTo>
                  <a:cubicBezTo>
                    <a:pt x="495" y="123"/>
                    <a:pt x="488" y="131"/>
                    <a:pt x="483" y="130"/>
                  </a:cubicBezTo>
                  <a:cubicBezTo>
                    <a:pt x="479" y="130"/>
                    <a:pt x="474" y="134"/>
                    <a:pt x="469" y="134"/>
                  </a:cubicBezTo>
                  <a:cubicBezTo>
                    <a:pt x="464" y="134"/>
                    <a:pt x="455" y="138"/>
                    <a:pt x="454" y="140"/>
                  </a:cubicBezTo>
                  <a:cubicBezTo>
                    <a:pt x="453" y="143"/>
                    <a:pt x="445" y="142"/>
                    <a:pt x="445" y="145"/>
                  </a:cubicBezTo>
                  <a:cubicBezTo>
                    <a:pt x="445" y="148"/>
                    <a:pt x="438" y="151"/>
                    <a:pt x="435" y="148"/>
                  </a:cubicBezTo>
                  <a:cubicBezTo>
                    <a:pt x="431" y="146"/>
                    <a:pt x="427" y="152"/>
                    <a:pt x="432" y="156"/>
                  </a:cubicBezTo>
                  <a:cubicBezTo>
                    <a:pt x="437" y="160"/>
                    <a:pt x="423" y="160"/>
                    <a:pt x="426" y="163"/>
                  </a:cubicBezTo>
                  <a:cubicBezTo>
                    <a:pt x="428" y="165"/>
                    <a:pt x="420" y="167"/>
                    <a:pt x="422" y="170"/>
                  </a:cubicBezTo>
                  <a:cubicBezTo>
                    <a:pt x="424" y="173"/>
                    <a:pt x="417" y="174"/>
                    <a:pt x="412" y="175"/>
                  </a:cubicBezTo>
                  <a:cubicBezTo>
                    <a:pt x="407" y="176"/>
                    <a:pt x="404" y="182"/>
                    <a:pt x="411" y="182"/>
                  </a:cubicBezTo>
                  <a:cubicBezTo>
                    <a:pt x="417" y="183"/>
                    <a:pt x="407" y="184"/>
                    <a:pt x="408" y="188"/>
                  </a:cubicBezTo>
                  <a:cubicBezTo>
                    <a:pt x="408" y="193"/>
                    <a:pt x="397" y="190"/>
                    <a:pt x="397" y="193"/>
                  </a:cubicBezTo>
                  <a:close/>
                  <a:moveTo>
                    <a:pt x="449" y="16"/>
                  </a:moveTo>
                  <a:cubicBezTo>
                    <a:pt x="450" y="9"/>
                    <a:pt x="438" y="15"/>
                    <a:pt x="429" y="11"/>
                  </a:cubicBezTo>
                  <a:cubicBezTo>
                    <a:pt x="420" y="8"/>
                    <a:pt x="414" y="8"/>
                    <a:pt x="420"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2" name="Freeform 156"/>
            <p:cNvSpPr>
              <a:spLocks/>
            </p:cNvSpPr>
            <p:nvPr userDrawn="1"/>
          </p:nvSpPr>
          <p:spPr bwMode="auto">
            <a:xfrm>
              <a:off x="-2112145" y="4323186"/>
              <a:ext cx="458083" cy="486899"/>
            </a:xfrm>
            <a:custGeom>
              <a:avLst/>
              <a:gdLst>
                <a:gd name="T0" fmla="*/ 191 w 214"/>
                <a:gd name="T1" fmla="*/ 98 h 209"/>
                <a:gd name="T2" fmla="*/ 191 w 214"/>
                <a:gd name="T3" fmla="*/ 91 h 209"/>
                <a:gd name="T4" fmla="*/ 188 w 214"/>
                <a:gd name="T5" fmla="*/ 87 h 209"/>
                <a:gd name="T6" fmla="*/ 193 w 214"/>
                <a:gd name="T7" fmla="*/ 77 h 209"/>
                <a:gd name="T8" fmla="*/ 196 w 214"/>
                <a:gd name="T9" fmla="*/ 68 h 209"/>
                <a:gd name="T10" fmla="*/ 201 w 214"/>
                <a:gd name="T11" fmla="*/ 51 h 209"/>
                <a:gd name="T12" fmla="*/ 211 w 214"/>
                <a:gd name="T13" fmla="*/ 42 h 209"/>
                <a:gd name="T14" fmla="*/ 210 w 214"/>
                <a:gd name="T15" fmla="*/ 31 h 209"/>
                <a:gd name="T16" fmla="*/ 211 w 214"/>
                <a:gd name="T17" fmla="*/ 22 h 209"/>
                <a:gd name="T18" fmla="*/ 192 w 214"/>
                <a:gd name="T19" fmla="*/ 13 h 209"/>
                <a:gd name="T20" fmla="*/ 178 w 214"/>
                <a:gd name="T21" fmla="*/ 12 h 209"/>
                <a:gd name="T22" fmla="*/ 170 w 214"/>
                <a:gd name="T23" fmla="*/ 4 h 209"/>
                <a:gd name="T24" fmla="*/ 162 w 214"/>
                <a:gd name="T25" fmla="*/ 6 h 209"/>
                <a:gd name="T26" fmla="*/ 140 w 214"/>
                <a:gd name="T27" fmla="*/ 6 h 209"/>
                <a:gd name="T28" fmla="*/ 118 w 214"/>
                <a:gd name="T29" fmla="*/ 9 h 209"/>
                <a:gd name="T30" fmla="*/ 92 w 214"/>
                <a:gd name="T31" fmla="*/ 12 h 209"/>
                <a:gd name="T32" fmla="*/ 71 w 214"/>
                <a:gd name="T33" fmla="*/ 15 h 209"/>
                <a:gd name="T34" fmla="*/ 69 w 214"/>
                <a:gd name="T35" fmla="*/ 34 h 209"/>
                <a:gd name="T36" fmla="*/ 56 w 214"/>
                <a:gd name="T37" fmla="*/ 68 h 209"/>
                <a:gd name="T38" fmla="*/ 45 w 214"/>
                <a:gd name="T39" fmla="*/ 98 h 209"/>
                <a:gd name="T40" fmla="*/ 34 w 214"/>
                <a:gd name="T41" fmla="*/ 112 h 209"/>
                <a:gd name="T42" fmla="*/ 19 w 214"/>
                <a:gd name="T43" fmla="*/ 112 h 209"/>
                <a:gd name="T44" fmla="*/ 0 w 214"/>
                <a:gd name="T45" fmla="*/ 116 h 209"/>
                <a:gd name="T46" fmla="*/ 5 w 214"/>
                <a:gd name="T47" fmla="*/ 129 h 209"/>
                <a:gd name="T48" fmla="*/ 49 w 214"/>
                <a:gd name="T49" fmla="*/ 126 h 209"/>
                <a:gd name="T50" fmla="*/ 56 w 214"/>
                <a:gd name="T51" fmla="*/ 143 h 209"/>
                <a:gd name="T52" fmla="*/ 79 w 214"/>
                <a:gd name="T53" fmla="*/ 148 h 209"/>
                <a:gd name="T54" fmla="*/ 93 w 214"/>
                <a:gd name="T55" fmla="*/ 139 h 209"/>
                <a:gd name="T56" fmla="*/ 107 w 214"/>
                <a:gd name="T57" fmla="*/ 142 h 209"/>
                <a:gd name="T58" fmla="*/ 107 w 214"/>
                <a:gd name="T59" fmla="*/ 166 h 209"/>
                <a:gd name="T60" fmla="*/ 113 w 214"/>
                <a:gd name="T61" fmla="*/ 184 h 209"/>
                <a:gd name="T62" fmla="*/ 129 w 214"/>
                <a:gd name="T63" fmla="*/ 180 h 209"/>
                <a:gd name="T64" fmla="*/ 135 w 214"/>
                <a:gd name="T65" fmla="*/ 183 h 209"/>
                <a:gd name="T66" fmla="*/ 146 w 214"/>
                <a:gd name="T67" fmla="*/ 185 h 209"/>
                <a:gd name="T68" fmla="*/ 159 w 214"/>
                <a:gd name="T69" fmla="*/ 193 h 209"/>
                <a:gd name="T70" fmla="*/ 169 w 214"/>
                <a:gd name="T71" fmla="*/ 189 h 209"/>
                <a:gd name="T72" fmla="*/ 184 w 214"/>
                <a:gd name="T73" fmla="*/ 198 h 209"/>
                <a:gd name="T74" fmla="*/ 196 w 214"/>
                <a:gd name="T75" fmla="*/ 207 h 209"/>
                <a:gd name="T76" fmla="*/ 197 w 214"/>
                <a:gd name="T77" fmla="*/ 194 h 209"/>
                <a:gd name="T78" fmla="*/ 181 w 214"/>
                <a:gd name="T79" fmla="*/ 188 h 209"/>
                <a:gd name="T80" fmla="*/ 185 w 214"/>
                <a:gd name="T81" fmla="*/ 166 h 209"/>
                <a:gd name="T82" fmla="*/ 189 w 214"/>
                <a:gd name="T83" fmla="*/ 153 h 209"/>
                <a:gd name="T84" fmla="*/ 204 w 214"/>
                <a:gd name="T85" fmla="*/ 151 h 209"/>
                <a:gd name="T86" fmla="*/ 196 w 214"/>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 h="209">
                  <a:moveTo>
                    <a:pt x="196" y="138"/>
                  </a:moveTo>
                  <a:cubicBezTo>
                    <a:pt x="190" y="135"/>
                    <a:pt x="188" y="99"/>
                    <a:pt x="191" y="98"/>
                  </a:cubicBezTo>
                  <a:cubicBezTo>
                    <a:pt x="191" y="98"/>
                    <a:pt x="192" y="98"/>
                    <a:pt x="192" y="99"/>
                  </a:cubicBezTo>
                  <a:cubicBezTo>
                    <a:pt x="191" y="91"/>
                    <a:pt x="191" y="91"/>
                    <a:pt x="191" y="91"/>
                  </a:cubicBezTo>
                  <a:cubicBezTo>
                    <a:pt x="191" y="91"/>
                    <a:pt x="191" y="91"/>
                    <a:pt x="191" y="90"/>
                  </a:cubicBezTo>
                  <a:cubicBezTo>
                    <a:pt x="190" y="90"/>
                    <a:pt x="188" y="89"/>
                    <a:pt x="188" y="87"/>
                  </a:cubicBezTo>
                  <a:cubicBezTo>
                    <a:pt x="188" y="84"/>
                    <a:pt x="191" y="84"/>
                    <a:pt x="191" y="84"/>
                  </a:cubicBezTo>
                  <a:cubicBezTo>
                    <a:pt x="191" y="84"/>
                    <a:pt x="190" y="78"/>
                    <a:pt x="193" y="77"/>
                  </a:cubicBezTo>
                  <a:cubicBezTo>
                    <a:pt x="194" y="77"/>
                    <a:pt x="194" y="77"/>
                    <a:pt x="195" y="76"/>
                  </a:cubicBezTo>
                  <a:cubicBezTo>
                    <a:pt x="196" y="74"/>
                    <a:pt x="196" y="71"/>
                    <a:pt x="196" y="68"/>
                  </a:cubicBezTo>
                  <a:cubicBezTo>
                    <a:pt x="196" y="65"/>
                    <a:pt x="197" y="62"/>
                    <a:pt x="199" y="59"/>
                  </a:cubicBezTo>
                  <a:cubicBezTo>
                    <a:pt x="200" y="56"/>
                    <a:pt x="199" y="53"/>
                    <a:pt x="201" y="51"/>
                  </a:cubicBezTo>
                  <a:cubicBezTo>
                    <a:pt x="203" y="50"/>
                    <a:pt x="203" y="46"/>
                    <a:pt x="206" y="45"/>
                  </a:cubicBezTo>
                  <a:cubicBezTo>
                    <a:pt x="208" y="45"/>
                    <a:pt x="210" y="44"/>
                    <a:pt x="211" y="42"/>
                  </a:cubicBezTo>
                  <a:cubicBezTo>
                    <a:pt x="211" y="41"/>
                    <a:pt x="214" y="39"/>
                    <a:pt x="214" y="37"/>
                  </a:cubicBezTo>
                  <a:cubicBezTo>
                    <a:pt x="214" y="35"/>
                    <a:pt x="210" y="34"/>
                    <a:pt x="210" y="31"/>
                  </a:cubicBezTo>
                  <a:cubicBezTo>
                    <a:pt x="210" y="29"/>
                    <a:pt x="211" y="22"/>
                    <a:pt x="211" y="22"/>
                  </a:cubicBezTo>
                  <a:cubicBezTo>
                    <a:pt x="211" y="22"/>
                    <a:pt x="211" y="22"/>
                    <a:pt x="211" y="22"/>
                  </a:cubicBezTo>
                  <a:cubicBezTo>
                    <a:pt x="206" y="17"/>
                    <a:pt x="199" y="12"/>
                    <a:pt x="198" y="12"/>
                  </a:cubicBezTo>
                  <a:cubicBezTo>
                    <a:pt x="196" y="10"/>
                    <a:pt x="192" y="13"/>
                    <a:pt x="192" y="13"/>
                  </a:cubicBezTo>
                  <a:cubicBezTo>
                    <a:pt x="192" y="13"/>
                    <a:pt x="189" y="10"/>
                    <a:pt x="186" y="12"/>
                  </a:cubicBezTo>
                  <a:cubicBezTo>
                    <a:pt x="183" y="15"/>
                    <a:pt x="178" y="12"/>
                    <a:pt x="178" y="12"/>
                  </a:cubicBezTo>
                  <a:cubicBezTo>
                    <a:pt x="178" y="12"/>
                    <a:pt x="175" y="10"/>
                    <a:pt x="173" y="7"/>
                  </a:cubicBezTo>
                  <a:cubicBezTo>
                    <a:pt x="173" y="5"/>
                    <a:pt x="172" y="5"/>
                    <a:pt x="170" y="4"/>
                  </a:cubicBezTo>
                  <a:cubicBezTo>
                    <a:pt x="171" y="4"/>
                    <a:pt x="171" y="4"/>
                    <a:pt x="171" y="4"/>
                  </a:cubicBezTo>
                  <a:cubicBezTo>
                    <a:pt x="162" y="6"/>
                    <a:pt x="162" y="6"/>
                    <a:pt x="162" y="6"/>
                  </a:cubicBezTo>
                  <a:cubicBezTo>
                    <a:pt x="162" y="6"/>
                    <a:pt x="151" y="0"/>
                    <a:pt x="149" y="4"/>
                  </a:cubicBezTo>
                  <a:cubicBezTo>
                    <a:pt x="147" y="8"/>
                    <a:pt x="145" y="6"/>
                    <a:pt x="140" y="6"/>
                  </a:cubicBezTo>
                  <a:cubicBezTo>
                    <a:pt x="135" y="6"/>
                    <a:pt x="130" y="8"/>
                    <a:pt x="127" y="9"/>
                  </a:cubicBezTo>
                  <a:cubicBezTo>
                    <a:pt x="125" y="10"/>
                    <a:pt x="120" y="8"/>
                    <a:pt x="118" y="9"/>
                  </a:cubicBezTo>
                  <a:cubicBezTo>
                    <a:pt x="116" y="10"/>
                    <a:pt x="115" y="16"/>
                    <a:pt x="115" y="16"/>
                  </a:cubicBezTo>
                  <a:cubicBezTo>
                    <a:pt x="92" y="12"/>
                    <a:pt x="92" y="12"/>
                    <a:pt x="92" y="12"/>
                  </a:cubicBezTo>
                  <a:cubicBezTo>
                    <a:pt x="92" y="12"/>
                    <a:pt x="88" y="6"/>
                    <a:pt x="83" y="6"/>
                  </a:cubicBezTo>
                  <a:cubicBezTo>
                    <a:pt x="78" y="6"/>
                    <a:pt x="71" y="15"/>
                    <a:pt x="71" y="15"/>
                  </a:cubicBezTo>
                  <a:cubicBezTo>
                    <a:pt x="71" y="22"/>
                    <a:pt x="71" y="22"/>
                    <a:pt x="71" y="22"/>
                  </a:cubicBezTo>
                  <a:cubicBezTo>
                    <a:pt x="72" y="27"/>
                    <a:pt x="70" y="31"/>
                    <a:pt x="69" y="34"/>
                  </a:cubicBezTo>
                  <a:cubicBezTo>
                    <a:pt x="67" y="37"/>
                    <a:pt x="65" y="38"/>
                    <a:pt x="65" y="45"/>
                  </a:cubicBezTo>
                  <a:cubicBezTo>
                    <a:pt x="65" y="52"/>
                    <a:pt x="56" y="62"/>
                    <a:pt x="56" y="68"/>
                  </a:cubicBezTo>
                  <a:cubicBezTo>
                    <a:pt x="56" y="73"/>
                    <a:pt x="46" y="76"/>
                    <a:pt x="46" y="80"/>
                  </a:cubicBezTo>
                  <a:cubicBezTo>
                    <a:pt x="46" y="83"/>
                    <a:pt x="45" y="90"/>
                    <a:pt x="45" y="98"/>
                  </a:cubicBezTo>
                  <a:cubicBezTo>
                    <a:pt x="45" y="105"/>
                    <a:pt x="41" y="99"/>
                    <a:pt x="41" y="106"/>
                  </a:cubicBezTo>
                  <a:cubicBezTo>
                    <a:pt x="41" y="112"/>
                    <a:pt x="37" y="108"/>
                    <a:pt x="34" y="112"/>
                  </a:cubicBezTo>
                  <a:cubicBezTo>
                    <a:pt x="30" y="115"/>
                    <a:pt x="29" y="116"/>
                    <a:pt x="29" y="112"/>
                  </a:cubicBezTo>
                  <a:cubicBezTo>
                    <a:pt x="29" y="109"/>
                    <a:pt x="24" y="108"/>
                    <a:pt x="19" y="112"/>
                  </a:cubicBezTo>
                  <a:cubicBezTo>
                    <a:pt x="15" y="115"/>
                    <a:pt x="13" y="112"/>
                    <a:pt x="11" y="111"/>
                  </a:cubicBezTo>
                  <a:cubicBezTo>
                    <a:pt x="10" y="111"/>
                    <a:pt x="5" y="113"/>
                    <a:pt x="0" y="116"/>
                  </a:cubicBezTo>
                  <a:cubicBezTo>
                    <a:pt x="2" y="121"/>
                    <a:pt x="4" y="125"/>
                    <a:pt x="4" y="128"/>
                  </a:cubicBezTo>
                  <a:cubicBezTo>
                    <a:pt x="5" y="129"/>
                    <a:pt x="5" y="129"/>
                    <a:pt x="5" y="129"/>
                  </a:cubicBezTo>
                  <a:cubicBezTo>
                    <a:pt x="7" y="128"/>
                    <a:pt x="10" y="126"/>
                    <a:pt x="11" y="126"/>
                  </a:cubicBezTo>
                  <a:cubicBezTo>
                    <a:pt x="15" y="126"/>
                    <a:pt x="49" y="126"/>
                    <a:pt x="49" y="126"/>
                  </a:cubicBezTo>
                  <a:cubicBezTo>
                    <a:pt x="49" y="126"/>
                    <a:pt x="52" y="131"/>
                    <a:pt x="51" y="135"/>
                  </a:cubicBezTo>
                  <a:cubicBezTo>
                    <a:pt x="50" y="140"/>
                    <a:pt x="53" y="138"/>
                    <a:pt x="56" y="143"/>
                  </a:cubicBezTo>
                  <a:cubicBezTo>
                    <a:pt x="58" y="149"/>
                    <a:pt x="60" y="152"/>
                    <a:pt x="66" y="150"/>
                  </a:cubicBezTo>
                  <a:cubicBezTo>
                    <a:pt x="71" y="149"/>
                    <a:pt x="77" y="148"/>
                    <a:pt x="79" y="148"/>
                  </a:cubicBezTo>
                  <a:cubicBezTo>
                    <a:pt x="81" y="149"/>
                    <a:pt x="81" y="140"/>
                    <a:pt x="84" y="139"/>
                  </a:cubicBezTo>
                  <a:cubicBezTo>
                    <a:pt x="87" y="137"/>
                    <a:pt x="93" y="139"/>
                    <a:pt x="93" y="139"/>
                  </a:cubicBezTo>
                  <a:cubicBezTo>
                    <a:pt x="93" y="139"/>
                    <a:pt x="94" y="141"/>
                    <a:pt x="99" y="141"/>
                  </a:cubicBezTo>
                  <a:cubicBezTo>
                    <a:pt x="104" y="141"/>
                    <a:pt x="107" y="139"/>
                    <a:pt x="107" y="142"/>
                  </a:cubicBezTo>
                  <a:cubicBezTo>
                    <a:pt x="107" y="146"/>
                    <a:pt x="107" y="150"/>
                    <a:pt x="109" y="151"/>
                  </a:cubicBezTo>
                  <a:cubicBezTo>
                    <a:pt x="110" y="153"/>
                    <a:pt x="104" y="164"/>
                    <a:pt x="107" y="166"/>
                  </a:cubicBezTo>
                  <a:cubicBezTo>
                    <a:pt x="110" y="168"/>
                    <a:pt x="113" y="173"/>
                    <a:pt x="113" y="175"/>
                  </a:cubicBezTo>
                  <a:cubicBezTo>
                    <a:pt x="112" y="177"/>
                    <a:pt x="111" y="183"/>
                    <a:pt x="113" y="184"/>
                  </a:cubicBezTo>
                  <a:cubicBezTo>
                    <a:pt x="115" y="184"/>
                    <a:pt x="115" y="181"/>
                    <a:pt x="119" y="181"/>
                  </a:cubicBezTo>
                  <a:cubicBezTo>
                    <a:pt x="123" y="181"/>
                    <a:pt x="126" y="181"/>
                    <a:pt x="129" y="180"/>
                  </a:cubicBezTo>
                  <a:cubicBezTo>
                    <a:pt x="130" y="179"/>
                    <a:pt x="132" y="180"/>
                    <a:pt x="132" y="180"/>
                  </a:cubicBezTo>
                  <a:cubicBezTo>
                    <a:pt x="134" y="181"/>
                    <a:pt x="135" y="183"/>
                    <a:pt x="135" y="183"/>
                  </a:cubicBezTo>
                  <a:cubicBezTo>
                    <a:pt x="135" y="183"/>
                    <a:pt x="137" y="186"/>
                    <a:pt x="139" y="185"/>
                  </a:cubicBezTo>
                  <a:cubicBezTo>
                    <a:pt x="141" y="184"/>
                    <a:pt x="146" y="183"/>
                    <a:pt x="146" y="185"/>
                  </a:cubicBezTo>
                  <a:cubicBezTo>
                    <a:pt x="145" y="187"/>
                    <a:pt x="147" y="191"/>
                    <a:pt x="149" y="190"/>
                  </a:cubicBezTo>
                  <a:cubicBezTo>
                    <a:pt x="152" y="189"/>
                    <a:pt x="157" y="193"/>
                    <a:pt x="159" y="193"/>
                  </a:cubicBezTo>
                  <a:cubicBezTo>
                    <a:pt x="162" y="193"/>
                    <a:pt x="164" y="193"/>
                    <a:pt x="164" y="191"/>
                  </a:cubicBezTo>
                  <a:cubicBezTo>
                    <a:pt x="164" y="190"/>
                    <a:pt x="168" y="187"/>
                    <a:pt x="169" y="189"/>
                  </a:cubicBezTo>
                  <a:cubicBezTo>
                    <a:pt x="170" y="191"/>
                    <a:pt x="172" y="196"/>
                    <a:pt x="175" y="196"/>
                  </a:cubicBezTo>
                  <a:cubicBezTo>
                    <a:pt x="177" y="196"/>
                    <a:pt x="184" y="196"/>
                    <a:pt x="184" y="198"/>
                  </a:cubicBezTo>
                  <a:cubicBezTo>
                    <a:pt x="184" y="199"/>
                    <a:pt x="186" y="205"/>
                    <a:pt x="188" y="207"/>
                  </a:cubicBezTo>
                  <a:cubicBezTo>
                    <a:pt x="191" y="209"/>
                    <a:pt x="196" y="207"/>
                    <a:pt x="196" y="207"/>
                  </a:cubicBezTo>
                  <a:cubicBezTo>
                    <a:pt x="196" y="207"/>
                    <a:pt x="199" y="205"/>
                    <a:pt x="199" y="202"/>
                  </a:cubicBezTo>
                  <a:cubicBezTo>
                    <a:pt x="199" y="199"/>
                    <a:pt x="199" y="194"/>
                    <a:pt x="197" y="194"/>
                  </a:cubicBezTo>
                  <a:cubicBezTo>
                    <a:pt x="195" y="194"/>
                    <a:pt x="193" y="198"/>
                    <a:pt x="189" y="197"/>
                  </a:cubicBezTo>
                  <a:cubicBezTo>
                    <a:pt x="186" y="196"/>
                    <a:pt x="183" y="189"/>
                    <a:pt x="181" y="188"/>
                  </a:cubicBezTo>
                  <a:cubicBezTo>
                    <a:pt x="180" y="187"/>
                    <a:pt x="184" y="181"/>
                    <a:pt x="184" y="178"/>
                  </a:cubicBezTo>
                  <a:cubicBezTo>
                    <a:pt x="184" y="175"/>
                    <a:pt x="187" y="167"/>
                    <a:pt x="185" y="166"/>
                  </a:cubicBezTo>
                  <a:cubicBezTo>
                    <a:pt x="183" y="165"/>
                    <a:pt x="184" y="162"/>
                    <a:pt x="186" y="160"/>
                  </a:cubicBezTo>
                  <a:cubicBezTo>
                    <a:pt x="189" y="158"/>
                    <a:pt x="185" y="153"/>
                    <a:pt x="189" y="153"/>
                  </a:cubicBezTo>
                  <a:cubicBezTo>
                    <a:pt x="193" y="153"/>
                    <a:pt x="201" y="153"/>
                    <a:pt x="203" y="151"/>
                  </a:cubicBezTo>
                  <a:cubicBezTo>
                    <a:pt x="203" y="151"/>
                    <a:pt x="204" y="151"/>
                    <a:pt x="204" y="151"/>
                  </a:cubicBezTo>
                  <a:cubicBezTo>
                    <a:pt x="204" y="150"/>
                    <a:pt x="204" y="149"/>
                    <a:pt x="204" y="149"/>
                  </a:cubicBezTo>
                  <a:cubicBezTo>
                    <a:pt x="202" y="145"/>
                    <a:pt x="199" y="140"/>
                    <a:pt x="196"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3" name="Freeform 157"/>
            <p:cNvSpPr>
              <a:spLocks/>
            </p:cNvSpPr>
            <p:nvPr userDrawn="1"/>
          </p:nvSpPr>
          <p:spPr bwMode="auto">
            <a:xfrm>
              <a:off x="-1702724" y="4525605"/>
              <a:ext cx="38594" cy="52885"/>
            </a:xfrm>
            <a:custGeom>
              <a:avLst/>
              <a:gdLst>
                <a:gd name="T0" fmla="*/ 1 w 18"/>
                <a:gd name="T1" fmla="*/ 12 h 23"/>
                <a:gd name="T2" fmla="*/ 4 w 18"/>
                <a:gd name="T3" fmla="*/ 23 h 23"/>
                <a:gd name="T4" fmla="*/ 9 w 18"/>
                <a:gd name="T5" fmla="*/ 20 h 23"/>
                <a:gd name="T6" fmla="*/ 18 w 18"/>
                <a:gd name="T7" fmla="*/ 8 h 23"/>
                <a:gd name="T8" fmla="*/ 15 w 18"/>
                <a:gd name="T9" fmla="*/ 6 h 23"/>
                <a:gd name="T10" fmla="*/ 15 w 18"/>
                <a:gd name="T11" fmla="*/ 0 h 23"/>
                <a:gd name="T12" fmla="*/ 9 w 18"/>
                <a:gd name="T13" fmla="*/ 0 h 23"/>
                <a:gd name="T14" fmla="*/ 3 w 18"/>
                <a:gd name="T15" fmla="*/ 4 h 23"/>
                <a:gd name="T16" fmla="*/ 0 w 18"/>
                <a:gd name="T17" fmla="*/ 3 h 23"/>
                <a:gd name="T18" fmla="*/ 0 w 18"/>
                <a:gd name="T19" fmla="*/ 4 h 23"/>
                <a:gd name="T20" fmla="*/ 1 w 18"/>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3">
                  <a:moveTo>
                    <a:pt x="1" y="12"/>
                  </a:moveTo>
                  <a:cubicBezTo>
                    <a:pt x="2" y="14"/>
                    <a:pt x="3" y="18"/>
                    <a:pt x="4" y="23"/>
                  </a:cubicBezTo>
                  <a:cubicBezTo>
                    <a:pt x="6" y="22"/>
                    <a:pt x="8" y="21"/>
                    <a:pt x="9" y="20"/>
                  </a:cubicBezTo>
                  <a:cubicBezTo>
                    <a:pt x="12" y="19"/>
                    <a:pt x="18" y="8"/>
                    <a:pt x="18" y="8"/>
                  </a:cubicBezTo>
                  <a:cubicBezTo>
                    <a:pt x="15" y="6"/>
                    <a:pt x="15" y="6"/>
                    <a:pt x="15" y="6"/>
                  </a:cubicBezTo>
                  <a:cubicBezTo>
                    <a:pt x="15" y="6"/>
                    <a:pt x="16" y="4"/>
                    <a:pt x="15" y="0"/>
                  </a:cubicBezTo>
                  <a:cubicBezTo>
                    <a:pt x="12" y="1"/>
                    <a:pt x="9" y="0"/>
                    <a:pt x="9" y="0"/>
                  </a:cubicBezTo>
                  <a:cubicBezTo>
                    <a:pt x="9" y="0"/>
                    <a:pt x="10" y="5"/>
                    <a:pt x="3" y="4"/>
                  </a:cubicBezTo>
                  <a:cubicBezTo>
                    <a:pt x="2" y="4"/>
                    <a:pt x="1" y="3"/>
                    <a:pt x="0" y="3"/>
                  </a:cubicBezTo>
                  <a:cubicBezTo>
                    <a:pt x="0" y="4"/>
                    <a:pt x="0" y="4"/>
                    <a:pt x="0"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4" name="Freeform 158"/>
            <p:cNvSpPr>
              <a:spLocks/>
            </p:cNvSpPr>
            <p:nvPr userDrawn="1"/>
          </p:nvSpPr>
          <p:spPr bwMode="auto">
            <a:xfrm>
              <a:off x="-1679232" y="4735317"/>
              <a:ext cx="266796" cy="430367"/>
            </a:xfrm>
            <a:custGeom>
              <a:avLst/>
              <a:gdLst>
                <a:gd name="T0" fmla="*/ 124 w 125"/>
                <a:gd name="T1" fmla="*/ 47 h 185"/>
                <a:gd name="T2" fmla="*/ 121 w 125"/>
                <a:gd name="T3" fmla="*/ 26 h 185"/>
                <a:gd name="T4" fmla="*/ 120 w 125"/>
                <a:gd name="T5" fmla="*/ 0 h 185"/>
                <a:gd name="T6" fmla="*/ 120 w 125"/>
                <a:gd name="T7" fmla="*/ 0 h 185"/>
                <a:gd name="T8" fmla="*/ 107 w 125"/>
                <a:gd name="T9" fmla="*/ 6 h 185"/>
                <a:gd name="T10" fmla="*/ 99 w 125"/>
                <a:gd name="T11" fmla="*/ 8 h 185"/>
                <a:gd name="T12" fmla="*/ 92 w 125"/>
                <a:gd name="T13" fmla="*/ 7 h 185"/>
                <a:gd name="T14" fmla="*/ 88 w 125"/>
                <a:gd name="T15" fmla="*/ 11 h 185"/>
                <a:gd name="T16" fmla="*/ 81 w 125"/>
                <a:gd name="T17" fmla="*/ 12 h 185"/>
                <a:gd name="T18" fmla="*/ 71 w 125"/>
                <a:gd name="T19" fmla="*/ 13 h 185"/>
                <a:gd name="T20" fmla="*/ 68 w 125"/>
                <a:gd name="T21" fmla="*/ 10 h 185"/>
                <a:gd name="T22" fmla="*/ 61 w 125"/>
                <a:gd name="T23" fmla="*/ 11 h 185"/>
                <a:gd name="T24" fmla="*/ 54 w 125"/>
                <a:gd name="T25" fmla="*/ 11 h 185"/>
                <a:gd name="T26" fmla="*/ 53 w 125"/>
                <a:gd name="T27" fmla="*/ 15 h 185"/>
                <a:gd name="T28" fmla="*/ 58 w 125"/>
                <a:gd name="T29" fmla="*/ 37 h 185"/>
                <a:gd name="T30" fmla="*/ 66 w 125"/>
                <a:gd name="T31" fmla="*/ 44 h 185"/>
                <a:gd name="T32" fmla="*/ 66 w 125"/>
                <a:gd name="T33" fmla="*/ 55 h 185"/>
                <a:gd name="T34" fmla="*/ 59 w 125"/>
                <a:gd name="T35" fmla="*/ 62 h 185"/>
                <a:gd name="T36" fmla="*/ 58 w 125"/>
                <a:gd name="T37" fmla="*/ 72 h 185"/>
                <a:gd name="T38" fmla="*/ 48 w 125"/>
                <a:gd name="T39" fmla="*/ 58 h 185"/>
                <a:gd name="T40" fmla="*/ 50 w 125"/>
                <a:gd name="T41" fmla="*/ 44 h 185"/>
                <a:gd name="T42" fmla="*/ 41 w 125"/>
                <a:gd name="T43" fmla="*/ 43 h 185"/>
                <a:gd name="T44" fmla="*/ 33 w 125"/>
                <a:gd name="T45" fmla="*/ 38 h 185"/>
                <a:gd name="T46" fmla="*/ 0 w 125"/>
                <a:gd name="T47" fmla="*/ 49 h 185"/>
                <a:gd name="T48" fmla="*/ 3 w 125"/>
                <a:gd name="T49" fmla="*/ 57 h 185"/>
                <a:gd name="T50" fmla="*/ 2 w 125"/>
                <a:gd name="T51" fmla="*/ 57 h 185"/>
                <a:gd name="T52" fmla="*/ 4 w 125"/>
                <a:gd name="T53" fmla="*/ 60 h 185"/>
                <a:gd name="T54" fmla="*/ 19 w 125"/>
                <a:gd name="T55" fmla="*/ 64 h 185"/>
                <a:gd name="T56" fmla="*/ 32 w 125"/>
                <a:gd name="T57" fmla="*/ 68 h 185"/>
                <a:gd name="T58" fmla="*/ 33 w 125"/>
                <a:gd name="T59" fmla="*/ 85 h 185"/>
                <a:gd name="T60" fmla="*/ 30 w 125"/>
                <a:gd name="T61" fmla="*/ 94 h 185"/>
                <a:gd name="T62" fmla="*/ 33 w 125"/>
                <a:gd name="T63" fmla="*/ 103 h 185"/>
                <a:gd name="T64" fmla="*/ 27 w 125"/>
                <a:gd name="T65" fmla="*/ 111 h 185"/>
                <a:gd name="T66" fmla="*/ 24 w 125"/>
                <a:gd name="T67" fmla="*/ 121 h 185"/>
                <a:gd name="T68" fmla="*/ 12 w 125"/>
                <a:gd name="T69" fmla="*/ 132 h 185"/>
                <a:gd name="T70" fmla="*/ 13 w 125"/>
                <a:gd name="T71" fmla="*/ 132 h 185"/>
                <a:gd name="T72" fmla="*/ 20 w 125"/>
                <a:gd name="T73" fmla="*/ 153 h 185"/>
                <a:gd name="T74" fmla="*/ 21 w 125"/>
                <a:gd name="T75" fmla="*/ 172 h 185"/>
                <a:gd name="T76" fmla="*/ 22 w 125"/>
                <a:gd name="T77" fmla="*/ 185 h 185"/>
                <a:gd name="T78" fmla="*/ 31 w 125"/>
                <a:gd name="T79" fmla="*/ 184 h 185"/>
                <a:gd name="T80" fmla="*/ 31 w 125"/>
                <a:gd name="T81" fmla="*/ 179 h 185"/>
                <a:gd name="T82" fmla="*/ 27 w 125"/>
                <a:gd name="T83" fmla="*/ 175 h 185"/>
                <a:gd name="T84" fmla="*/ 45 w 125"/>
                <a:gd name="T85" fmla="*/ 162 h 185"/>
                <a:gd name="T86" fmla="*/ 60 w 125"/>
                <a:gd name="T87" fmla="*/ 154 h 185"/>
                <a:gd name="T88" fmla="*/ 61 w 125"/>
                <a:gd name="T89" fmla="*/ 138 h 185"/>
                <a:gd name="T90" fmla="*/ 59 w 125"/>
                <a:gd name="T91" fmla="*/ 124 h 185"/>
                <a:gd name="T92" fmla="*/ 53 w 125"/>
                <a:gd name="T93" fmla="*/ 111 h 185"/>
                <a:gd name="T94" fmla="*/ 55 w 125"/>
                <a:gd name="T95" fmla="*/ 103 h 185"/>
                <a:gd name="T96" fmla="*/ 60 w 125"/>
                <a:gd name="T97" fmla="*/ 97 h 185"/>
                <a:gd name="T98" fmla="*/ 70 w 125"/>
                <a:gd name="T99" fmla="*/ 91 h 185"/>
                <a:gd name="T100" fmla="*/ 82 w 125"/>
                <a:gd name="T101" fmla="*/ 79 h 185"/>
                <a:gd name="T102" fmla="*/ 105 w 125"/>
                <a:gd name="T103" fmla="*/ 69 h 185"/>
                <a:gd name="T104" fmla="*/ 124 w 125"/>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 h="185">
                  <a:moveTo>
                    <a:pt x="124" y="47"/>
                  </a:moveTo>
                  <a:cubicBezTo>
                    <a:pt x="122" y="44"/>
                    <a:pt x="120" y="31"/>
                    <a:pt x="121" y="26"/>
                  </a:cubicBezTo>
                  <a:cubicBezTo>
                    <a:pt x="121" y="21"/>
                    <a:pt x="120" y="7"/>
                    <a:pt x="120" y="0"/>
                  </a:cubicBezTo>
                  <a:cubicBezTo>
                    <a:pt x="120" y="0"/>
                    <a:pt x="120" y="0"/>
                    <a:pt x="120" y="0"/>
                  </a:cubicBezTo>
                  <a:cubicBezTo>
                    <a:pt x="114" y="2"/>
                    <a:pt x="108" y="5"/>
                    <a:pt x="107" y="6"/>
                  </a:cubicBezTo>
                  <a:cubicBezTo>
                    <a:pt x="106" y="8"/>
                    <a:pt x="102" y="5"/>
                    <a:pt x="99" y="8"/>
                  </a:cubicBezTo>
                  <a:cubicBezTo>
                    <a:pt x="96" y="10"/>
                    <a:pt x="94" y="8"/>
                    <a:pt x="92" y="7"/>
                  </a:cubicBezTo>
                  <a:cubicBezTo>
                    <a:pt x="90" y="7"/>
                    <a:pt x="89" y="10"/>
                    <a:pt x="88" y="11"/>
                  </a:cubicBezTo>
                  <a:cubicBezTo>
                    <a:pt x="88" y="13"/>
                    <a:pt x="83" y="12"/>
                    <a:pt x="81" y="12"/>
                  </a:cubicBezTo>
                  <a:cubicBezTo>
                    <a:pt x="80" y="12"/>
                    <a:pt x="74" y="13"/>
                    <a:pt x="71" y="13"/>
                  </a:cubicBezTo>
                  <a:cubicBezTo>
                    <a:pt x="69" y="13"/>
                    <a:pt x="71" y="11"/>
                    <a:pt x="68" y="10"/>
                  </a:cubicBezTo>
                  <a:cubicBezTo>
                    <a:pt x="64" y="9"/>
                    <a:pt x="62" y="11"/>
                    <a:pt x="61" y="11"/>
                  </a:cubicBezTo>
                  <a:cubicBezTo>
                    <a:pt x="60" y="11"/>
                    <a:pt x="56" y="11"/>
                    <a:pt x="54" y="11"/>
                  </a:cubicBezTo>
                  <a:cubicBezTo>
                    <a:pt x="54" y="12"/>
                    <a:pt x="54" y="14"/>
                    <a:pt x="53" y="15"/>
                  </a:cubicBezTo>
                  <a:cubicBezTo>
                    <a:pt x="51" y="20"/>
                    <a:pt x="58" y="32"/>
                    <a:pt x="58" y="37"/>
                  </a:cubicBezTo>
                  <a:cubicBezTo>
                    <a:pt x="61" y="39"/>
                    <a:pt x="64" y="42"/>
                    <a:pt x="66" y="44"/>
                  </a:cubicBezTo>
                  <a:cubicBezTo>
                    <a:pt x="69" y="47"/>
                    <a:pt x="66" y="47"/>
                    <a:pt x="66" y="55"/>
                  </a:cubicBezTo>
                  <a:cubicBezTo>
                    <a:pt x="66" y="62"/>
                    <a:pt x="62" y="59"/>
                    <a:pt x="59" y="62"/>
                  </a:cubicBezTo>
                  <a:cubicBezTo>
                    <a:pt x="56" y="64"/>
                    <a:pt x="59" y="70"/>
                    <a:pt x="58" y="72"/>
                  </a:cubicBezTo>
                  <a:cubicBezTo>
                    <a:pt x="58" y="73"/>
                    <a:pt x="48" y="60"/>
                    <a:pt x="48" y="58"/>
                  </a:cubicBezTo>
                  <a:cubicBezTo>
                    <a:pt x="47" y="57"/>
                    <a:pt x="51" y="49"/>
                    <a:pt x="50" y="44"/>
                  </a:cubicBezTo>
                  <a:cubicBezTo>
                    <a:pt x="49" y="40"/>
                    <a:pt x="43" y="43"/>
                    <a:pt x="41" y="43"/>
                  </a:cubicBezTo>
                  <a:cubicBezTo>
                    <a:pt x="39" y="43"/>
                    <a:pt x="34" y="38"/>
                    <a:pt x="33" y="38"/>
                  </a:cubicBezTo>
                  <a:cubicBezTo>
                    <a:pt x="32" y="38"/>
                    <a:pt x="0" y="49"/>
                    <a:pt x="0" y="49"/>
                  </a:cubicBezTo>
                  <a:cubicBezTo>
                    <a:pt x="3" y="57"/>
                    <a:pt x="3" y="57"/>
                    <a:pt x="3" y="57"/>
                  </a:cubicBezTo>
                  <a:cubicBezTo>
                    <a:pt x="2" y="57"/>
                    <a:pt x="2" y="57"/>
                    <a:pt x="2" y="57"/>
                  </a:cubicBezTo>
                  <a:cubicBezTo>
                    <a:pt x="4" y="60"/>
                    <a:pt x="4" y="60"/>
                    <a:pt x="4" y="60"/>
                  </a:cubicBezTo>
                  <a:cubicBezTo>
                    <a:pt x="4" y="60"/>
                    <a:pt x="14" y="61"/>
                    <a:pt x="19" y="64"/>
                  </a:cubicBezTo>
                  <a:cubicBezTo>
                    <a:pt x="23" y="67"/>
                    <a:pt x="31" y="67"/>
                    <a:pt x="32" y="68"/>
                  </a:cubicBezTo>
                  <a:cubicBezTo>
                    <a:pt x="34" y="69"/>
                    <a:pt x="32" y="80"/>
                    <a:pt x="33" y="85"/>
                  </a:cubicBezTo>
                  <a:cubicBezTo>
                    <a:pt x="33" y="90"/>
                    <a:pt x="27" y="92"/>
                    <a:pt x="30" y="94"/>
                  </a:cubicBezTo>
                  <a:cubicBezTo>
                    <a:pt x="33" y="97"/>
                    <a:pt x="31" y="102"/>
                    <a:pt x="33" y="103"/>
                  </a:cubicBezTo>
                  <a:cubicBezTo>
                    <a:pt x="35" y="103"/>
                    <a:pt x="30" y="109"/>
                    <a:pt x="27" y="111"/>
                  </a:cubicBezTo>
                  <a:cubicBezTo>
                    <a:pt x="24" y="112"/>
                    <a:pt x="27" y="117"/>
                    <a:pt x="24" y="121"/>
                  </a:cubicBezTo>
                  <a:cubicBezTo>
                    <a:pt x="22" y="124"/>
                    <a:pt x="16" y="128"/>
                    <a:pt x="12" y="132"/>
                  </a:cubicBezTo>
                  <a:cubicBezTo>
                    <a:pt x="12" y="132"/>
                    <a:pt x="13" y="132"/>
                    <a:pt x="13" y="132"/>
                  </a:cubicBezTo>
                  <a:cubicBezTo>
                    <a:pt x="14" y="134"/>
                    <a:pt x="17" y="151"/>
                    <a:pt x="20" y="153"/>
                  </a:cubicBezTo>
                  <a:cubicBezTo>
                    <a:pt x="23" y="154"/>
                    <a:pt x="21" y="171"/>
                    <a:pt x="21" y="172"/>
                  </a:cubicBezTo>
                  <a:cubicBezTo>
                    <a:pt x="21" y="174"/>
                    <a:pt x="22" y="185"/>
                    <a:pt x="22" y="185"/>
                  </a:cubicBezTo>
                  <a:cubicBezTo>
                    <a:pt x="22" y="185"/>
                    <a:pt x="27" y="184"/>
                    <a:pt x="31" y="184"/>
                  </a:cubicBezTo>
                  <a:cubicBezTo>
                    <a:pt x="31" y="182"/>
                    <a:pt x="31" y="180"/>
                    <a:pt x="31" y="179"/>
                  </a:cubicBezTo>
                  <a:cubicBezTo>
                    <a:pt x="32" y="174"/>
                    <a:pt x="28" y="178"/>
                    <a:pt x="27" y="175"/>
                  </a:cubicBezTo>
                  <a:cubicBezTo>
                    <a:pt x="26" y="171"/>
                    <a:pt x="35" y="165"/>
                    <a:pt x="45" y="162"/>
                  </a:cubicBezTo>
                  <a:cubicBezTo>
                    <a:pt x="55" y="159"/>
                    <a:pt x="59" y="157"/>
                    <a:pt x="60" y="154"/>
                  </a:cubicBezTo>
                  <a:cubicBezTo>
                    <a:pt x="61" y="150"/>
                    <a:pt x="59" y="142"/>
                    <a:pt x="61" y="138"/>
                  </a:cubicBezTo>
                  <a:cubicBezTo>
                    <a:pt x="62" y="134"/>
                    <a:pt x="60" y="132"/>
                    <a:pt x="59" y="124"/>
                  </a:cubicBezTo>
                  <a:cubicBezTo>
                    <a:pt x="58" y="116"/>
                    <a:pt x="54" y="115"/>
                    <a:pt x="53" y="111"/>
                  </a:cubicBezTo>
                  <a:cubicBezTo>
                    <a:pt x="52" y="106"/>
                    <a:pt x="52" y="103"/>
                    <a:pt x="55" y="103"/>
                  </a:cubicBezTo>
                  <a:cubicBezTo>
                    <a:pt x="58" y="102"/>
                    <a:pt x="58" y="101"/>
                    <a:pt x="60" y="97"/>
                  </a:cubicBezTo>
                  <a:cubicBezTo>
                    <a:pt x="63" y="92"/>
                    <a:pt x="66" y="94"/>
                    <a:pt x="70" y="91"/>
                  </a:cubicBezTo>
                  <a:cubicBezTo>
                    <a:pt x="75" y="88"/>
                    <a:pt x="75" y="84"/>
                    <a:pt x="82" y="79"/>
                  </a:cubicBezTo>
                  <a:cubicBezTo>
                    <a:pt x="90" y="73"/>
                    <a:pt x="98" y="73"/>
                    <a:pt x="105" y="69"/>
                  </a:cubicBezTo>
                  <a:cubicBezTo>
                    <a:pt x="112" y="65"/>
                    <a:pt x="125" y="50"/>
                    <a:pt x="124"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5" name="Freeform 159"/>
            <p:cNvSpPr>
              <a:spLocks/>
            </p:cNvSpPr>
            <p:nvPr userDrawn="1"/>
          </p:nvSpPr>
          <p:spPr bwMode="auto">
            <a:xfrm>
              <a:off x="-1694333" y="4487309"/>
              <a:ext cx="271829" cy="279010"/>
            </a:xfrm>
            <a:custGeom>
              <a:avLst/>
              <a:gdLst>
                <a:gd name="T0" fmla="*/ 118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4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7 w 127"/>
                <a:gd name="T27" fmla="*/ 1 h 119"/>
                <a:gd name="T28" fmla="*/ 12 w 127"/>
                <a:gd name="T29" fmla="*/ 2 h 119"/>
                <a:gd name="T30" fmla="*/ 14 w 127"/>
                <a:gd name="T31" fmla="*/ 7 h 119"/>
                <a:gd name="T32" fmla="*/ 16 w 127"/>
                <a:gd name="T33" fmla="*/ 14 h 119"/>
                <a:gd name="T34" fmla="*/ 11 w 127"/>
                <a:gd name="T35" fmla="*/ 16 h 119"/>
                <a:gd name="T36" fmla="*/ 11 w 127"/>
                <a:gd name="T37" fmla="*/ 22 h 119"/>
                <a:gd name="T38" fmla="*/ 14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9 w 127"/>
                <a:gd name="T51" fmla="*/ 78 h 119"/>
                <a:gd name="T52" fmla="*/ 9 w 127"/>
                <a:gd name="T53" fmla="*/ 80 h 119"/>
                <a:gd name="T54" fmla="*/ 8 w 127"/>
                <a:gd name="T55" fmla="*/ 80 h 119"/>
                <a:gd name="T56" fmla="*/ 17 w 127"/>
                <a:gd name="T57" fmla="*/ 84 h 119"/>
                <a:gd name="T58" fmla="*/ 27 w 127"/>
                <a:gd name="T59" fmla="*/ 88 h 119"/>
                <a:gd name="T60" fmla="*/ 42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8 w 127"/>
                <a:gd name="T75" fmla="*/ 119 h 119"/>
                <a:gd name="T76" fmla="*/ 88 w 127"/>
                <a:gd name="T77" fmla="*/ 118 h 119"/>
                <a:gd name="T78" fmla="*/ 95 w 127"/>
                <a:gd name="T79" fmla="*/ 117 h 119"/>
                <a:gd name="T80" fmla="*/ 99 w 127"/>
                <a:gd name="T81" fmla="*/ 113 h 119"/>
                <a:gd name="T82" fmla="*/ 106 w 127"/>
                <a:gd name="T83" fmla="*/ 114 h 119"/>
                <a:gd name="T84" fmla="*/ 114 w 127"/>
                <a:gd name="T85" fmla="*/ 112 h 119"/>
                <a:gd name="T86" fmla="*/ 127 w 127"/>
                <a:gd name="T87" fmla="*/ 106 h 119"/>
                <a:gd name="T88" fmla="*/ 118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8" y="96"/>
                  </a:moveTo>
                  <a:cubicBezTo>
                    <a:pt x="118" y="89"/>
                    <a:pt x="114" y="89"/>
                    <a:pt x="114" y="85"/>
                  </a:cubicBezTo>
                  <a:cubicBezTo>
                    <a:pt x="114" y="80"/>
                    <a:pt x="115" y="76"/>
                    <a:pt x="113" y="76"/>
                  </a:cubicBezTo>
                  <a:cubicBezTo>
                    <a:pt x="111" y="75"/>
                    <a:pt x="112" y="71"/>
                    <a:pt x="115" y="68"/>
                  </a:cubicBezTo>
                  <a:cubicBezTo>
                    <a:pt x="118" y="64"/>
                    <a:pt x="110" y="63"/>
                    <a:pt x="109" y="58"/>
                  </a:cubicBezTo>
                  <a:cubicBezTo>
                    <a:pt x="108" y="56"/>
                    <a:pt x="111" y="50"/>
                    <a:pt x="114" y="42"/>
                  </a:cubicBezTo>
                  <a:cubicBezTo>
                    <a:pt x="104" y="36"/>
                    <a:pt x="94" y="29"/>
                    <a:pt x="94" y="29"/>
                  </a:cubicBezTo>
                  <a:cubicBezTo>
                    <a:pt x="95" y="23"/>
                    <a:pt x="95" y="23"/>
                    <a:pt x="95" y="23"/>
                  </a:cubicBezTo>
                  <a:cubicBezTo>
                    <a:pt x="51" y="1"/>
                    <a:pt x="51" y="1"/>
                    <a:pt x="51" y="1"/>
                  </a:cubicBezTo>
                  <a:cubicBezTo>
                    <a:pt x="51" y="6"/>
                    <a:pt x="48" y="10"/>
                    <a:pt x="45" y="11"/>
                  </a:cubicBezTo>
                  <a:cubicBezTo>
                    <a:pt x="42" y="12"/>
                    <a:pt x="50" y="17"/>
                    <a:pt x="46" y="18"/>
                  </a:cubicBezTo>
                  <a:cubicBezTo>
                    <a:pt x="42" y="18"/>
                    <a:pt x="33" y="14"/>
                    <a:pt x="27" y="17"/>
                  </a:cubicBezTo>
                  <a:cubicBezTo>
                    <a:pt x="23" y="18"/>
                    <a:pt x="24" y="9"/>
                    <a:pt x="27" y="0"/>
                  </a:cubicBezTo>
                  <a:cubicBezTo>
                    <a:pt x="17" y="1"/>
                    <a:pt x="17" y="1"/>
                    <a:pt x="17" y="1"/>
                  </a:cubicBezTo>
                  <a:cubicBezTo>
                    <a:pt x="17" y="1"/>
                    <a:pt x="15" y="2"/>
                    <a:pt x="12" y="2"/>
                  </a:cubicBezTo>
                  <a:cubicBezTo>
                    <a:pt x="14" y="7"/>
                    <a:pt x="14" y="7"/>
                    <a:pt x="14" y="7"/>
                  </a:cubicBezTo>
                  <a:cubicBezTo>
                    <a:pt x="14" y="7"/>
                    <a:pt x="16" y="11"/>
                    <a:pt x="16" y="14"/>
                  </a:cubicBezTo>
                  <a:cubicBezTo>
                    <a:pt x="15" y="16"/>
                    <a:pt x="13" y="16"/>
                    <a:pt x="11" y="16"/>
                  </a:cubicBezTo>
                  <a:cubicBezTo>
                    <a:pt x="12" y="20"/>
                    <a:pt x="11" y="22"/>
                    <a:pt x="11" y="22"/>
                  </a:cubicBezTo>
                  <a:cubicBezTo>
                    <a:pt x="14" y="24"/>
                    <a:pt x="14" y="24"/>
                    <a:pt x="14" y="24"/>
                  </a:cubicBezTo>
                  <a:cubicBezTo>
                    <a:pt x="14" y="24"/>
                    <a:pt x="8" y="35"/>
                    <a:pt x="5" y="36"/>
                  </a:cubicBezTo>
                  <a:cubicBezTo>
                    <a:pt x="4" y="37"/>
                    <a:pt x="2" y="38"/>
                    <a:pt x="0" y="39"/>
                  </a:cubicBezTo>
                  <a:cubicBezTo>
                    <a:pt x="2" y="47"/>
                    <a:pt x="4" y="57"/>
                    <a:pt x="7" y="60"/>
                  </a:cubicBezTo>
                  <a:cubicBezTo>
                    <a:pt x="13" y="65"/>
                    <a:pt x="12" y="70"/>
                    <a:pt x="13" y="74"/>
                  </a:cubicBezTo>
                  <a:cubicBezTo>
                    <a:pt x="14" y="77"/>
                    <a:pt x="20" y="81"/>
                    <a:pt x="16" y="82"/>
                  </a:cubicBezTo>
                  <a:cubicBezTo>
                    <a:pt x="14" y="83"/>
                    <a:pt x="12" y="81"/>
                    <a:pt x="9" y="78"/>
                  </a:cubicBezTo>
                  <a:cubicBezTo>
                    <a:pt x="9" y="78"/>
                    <a:pt x="9" y="79"/>
                    <a:pt x="9" y="80"/>
                  </a:cubicBezTo>
                  <a:cubicBezTo>
                    <a:pt x="9" y="80"/>
                    <a:pt x="8" y="80"/>
                    <a:pt x="8" y="80"/>
                  </a:cubicBezTo>
                  <a:cubicBezTo>
                    <a:pt x="11" y="82"/>
                    <a:pt x="15" y="84"/>
                    <a:pt x="17" y="84"/>
                  </a:cubicBezTo>
                  <a:cubicBezTo>
                    <a:pt x="20" y="84"/>
                    <a:pt x="24" y="88"/>
                    <a:pt x="27" y="88"/>
                  </a:cubicBezTo>
                  <a:cubicBezTo>
                    <a:pt x="30" y="89"/>
                    <a:pt x="41" y="93"/>
                    <a:pt x="42" y="94"/>
                  </a:cubicBezTo>
                  <a:cubicBezTo>
                    <a:pt x="43" y="95"/>
                    <a:pt x="43" y="95"/>
                    <a:pt x="43" y="96"/>
                  </a:cubicBezTo>
                  <a:cubicBezTo>
                    <a:pt x="46" y="95"/>
                    <a:pt x="49" y="95"/>
                    <a:pt x="51" y="96"/>
                  </a:cubicBezTo>
                  <a:cubicBezTo>
                    <a:pt x="51" y="95"/>
                    <a:pt x="52" y="95"/>
                    <a:pt x="53" y="95"/>
                  </a:cubicBezTo>
                  <a:cubicBezTo>
                    <a:pt x="57" y="95"/>
                    <a:pt x="61" y="109"/>
                    <a:pt x="61" y="117"/>
                  </a:cubicBezTo>
                  <a:cubicBezTo>
                    <a:pt x="63" y="117"/>
                    <a:pt x="67" y="117"/>
                    <a:pt x="68" y="117"/>
                  </a:cubicBezTo>
                  <a:cubicBezTo>
                    <a:pt x="69" y="117"/>
                    <a:pt x="71" y="115"/>
                    <a:pt x="75" y="116"/>
                  </a:cubicBezTo>
                  <a:cubicBezTo>
                    <a:pt x="78" y="117"/>
                    <a:pt x="76" y="119"/>
                    <a:pt x="78" y="119"/>
                  </a:cubicBezTo>
                  <a:cubicBezTo>
                    <a:pt x="81" y="119"/>
                    <a:pt x="87" y="118"/>
                    <a:pt x="88" y="118"/>
                  </a:cubicBezTo>
                  <a:cubicBezTo>
                    <a:pt x="90" y="118"/>
                    <a:pt x="95" y="119"/>
                    <a:pt x="95" y="117"/>
                  </a:cubicBezTo>
                  <a:cubicBezTo>
                    <a:pt x="96" y="116"/>
                    <a:pt x="97" y="113"/>
                    <a:pt x="99" y="113"/>
                  </a:cubicBezTo>
                  <a:cubicBezTo>
                    <a:pt x="101" y="114"/>
                    <a:pt x="103" y="116"/>
                    <a:pt x="106" y="114"/>
                  </a:cubicBezTo>
                  <a:cubicBezTo>
                    <a:pt x="109" y="111"/>
                    <a:pt x="113" y="114"/>
                    <a:pt x="114" y="112"/>
                  </a:cubicBezTo>
                  <a:cubicBezTo>
                    <a:pt x="115" y="111"/>
                    <a:pt x="121" y="108"/>
                    <a:pt x="127" y="106"/>
                  </a:cubicBezTo>
                  <a:cubicBezTo>
                    <a:pt x="126" y="99"/>
                    <a:pt x="119" y="102"/>
                    <a:pt x="118"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Freeform 160"/>
            <p:cNvSpPr>
              <a:spLocks/>
            </p:cNvSpPr>
            <p:nvPr userDrawn="1"/>
          </p:nvSpPr>
          <p:spPr bwMode="auto">
            <a:xfrm>
              <a:off x="-1615470" y="4709787"/>
              <a:ext cx="83898" cy="195125"/>
            </a:xfrm>
            <a:custGeom>
              <a:avLst/>
              <a:gdLst>
                <a:gd name="T0" fmla="*/ 36 w 39"/>
                <a:gd name="T1" fmla="*/ 55 h 84"/>
                <a:gd name="T2" fmla="*/ 28 w 39"/>
                <a:gd name="T3" fmla="*/ 48 h 84"/>
                <a:gd name="T4" fmla="*/ 28 w 39"/>
                <a:gd name="T5" fmla="*/ 50 h 84"/>
                <a:gd name="T6" fmla="*/ 15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2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8 w 39"/>
                <a:gd name="T35" fmla="*/ 83 h 84"/>
                <a:gd name="T36" fmla="*/ 29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8" y="48"/>
                  </a:cubicBezTo>
                  <a:cubicBezTo>
                    <a:pt x="29" y="49"/>
                    <a:pt x="28" y="50"/>
                    <a:pt x="28" y="50"/>
                  </a:cubicBezTo>
                  <a:cubicBezTo>
                    <a:pt x="25" y="54"/>
                    <a:pt x="16" y="42"/>
                    <a:pt x="15" y="34"/>
                  </a:cubicBezTo>
                  <a:cubicBezTo>
                    <a:pt x="14" y="26"/>
                    <a:pt x="20" y="22"/>
                    <a:pt x="17" y="15"/>
                  </a:cubicBezTo>
                  <a:cubicBezTo>
                    <a:pt x="14" y="8"/>
                    <a:pt x="12" y="2"/>
                    <a:pt x="14" y="1"/>
                  </a:cubicBezTo>
                  <a:cubicBezTo>
                    <a:pt x="12" y="0"/>
                    <a:pt x="9" y="0"/>
                    <a:pt x="6" y="1"/>
                  </a:cubicBezTo>
                  <a:cubicBezTo>
                    <a:pt x="8" y="3"/>
                    <a:pt x="11" y="9"/>
                    <a:pt x="11" y="11"/>
                  </a:cubicBezTo>
                  <a:cubicBezTo>
                    <a:pt x="11" y="13"/>
                    <a:pt x="8" y="11"/>
                    <a:pt x="7" y="13"/>
                  </a:cubicBezTo>
                  <a:cubicBezTo>
                    <a:pt x="5" y="16"/>
                    <a:pt x="5" y="29"/>
                    <a:pt x="7" y="31"/>
                  </a:cubicBezTo>
                  <a:cubicBezTo>
                    <a:pt x="10" y="33"/>
                    <a:pt x="2" y="32"/>
                    <a:pt x="2" y="34"/>
                  </a:cubicBezTo>
                  <a:cubicBezTo>
                    <a:pt x="2" y="36"/>
                    <a:pt x="2" y="44"/>
                    <a:pt x="1" y="44"/>
                  </a:cubicBezTo>
                  <a:cubicBezTo>
                    <a:pt x="0" y="45"/>
                    <a:pt x="1"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8" y="71"/>
                    <a:pt x="28" y="84"/>
                    <a:pt x="28" y="83"/>
                  </a:cubicBezTo>
                  <a:cubicBezTo>
                    <a:pt x="29" y="81"/>
                    <a:pt x="26" y="75"/>
                    <a:pt x="29" y="73"/>
                  </a:cubicBezTo>
                  <a:cubicBezTo>
                    <a:pt x="32"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7" name="Freeform 161"/>
            <p:cNvSpPr>
              <a:spLocks/>
            </p:cNvSpPr>
            <p:nvPr userDrawn="1"/>
          </p:nvSpPr>
          <p:spPr bwMode="auto">
            <a:xfrm>
              <a:off x="-727830" y="3367625"/>
              <a:ext cx="192966" cy="129475"/>
            </a:xfrm>
            <a:custGeom>
              <a:avLst/>
              <a:gdLst>
                <a:gd name="T0" fmla="*/ 73 w 90"/>
                <a:gd name="T1" fmla="*/ 45 h 56"/>
                <a:gd name="T2" fmla="*/ 78 w 90"/>
                <a:gd name="T3" fmla="*/ 48 h 56"/>
                <a:gd name="T4" fmla="*/ 86 w 90"/>
                <a:gd name="T5" fmla="*/ 51 h 56"/>
                <a:gd name="T6" fmla="*/ 90 w 90"/>
                <a:gd name="T7" fmla="*/ 50 h 56"/>
                <a:gd name="T8" fmla="*/ 87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0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9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8 w 90"/>
                <a:gd name="T53" fmla="*/ 42 h 56"/>
                <a:gd name="T54" fmla="*/ 49 w 90"/>
                <a:gd name="T55" fmla="*/ 55 h 56"/>
                <a:gd name="T56" fmla="*/ 54 w 90"/>
                <a:gd name="T57" fmla="*/ 55 h 56"/>
                <a:gd name="T58" fmla="*/ 60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7" y="35"/>
                  </a:cubicBezTo>
                  <a:cubicBezTo>
                    <a:pt x="87" y="32"/>
                    <a:pt x="76" y="29"/>
                    <a:pt x="76" y="29"/>
                  </a:cubicBezTo>
                  <a:cubicBezTo>
                    <a:pt x="74" y="19"/>
                    <a:pt x="74" y="19"/>
                    <a:pt x="74" y="19"/>
                  </a:cubicBezTo>
                  <a:cubicBezTo>
                    <a:pt x="74" y="19"/>
                    <a:pt x="61" y="21"/>
                    <a:pt x="59" y="20"/>
                  </a:cubicBezTo>
                  <a:cubicBezTo>
                    <a:pt x="57" y="19"/>
                    <a:pt x="51" y="21"/>
                    <a:pt x="49" y="18"/>
                  </a:cubicBezTo>
                  <a:cubicBezTo>
                    <a:pt x="47" y="15"/>
                    <a:pt x="43" y="21"/>
                    <a:pt x="39" y="18"/>
                  </a:cubicBezTo>
                  <a:cubicBezTo>
                    <a:pt x="34" y="15"/>
                    <a:pt x="22" y="19"/>
                    <a:pt x="22" y="17"/>
                  </a:cubicBezTo>
                  <a:cubicBezTo>
                    <a:pt x="22" y="15"/>
                    <a:pt x="27" y="10"/>
                    <a:pt x="30" y="10"/>
                  </a:cubicBezTo>
                  <a:cubicBezTo>
                    <a:pt x="31" y="10"/>
                    <a:pt x="32" y="10"/>
                    <a:pt x="34" y="10"/>
                  </a:cubicBezTo>
                  <a:cubicBezTo>
                    <a:pt x="35" y="8"/>
                    <a:pt x="39" y="3"/>
                    <a:pt x="38" y="1"/>
                  </a:cubicBezTo>
                  <a:cubicBezTo>
                    <a:pt x="37" y="0"/>
                    <a:pt x="33" y="1"/>
                    <a:pt x="30" y="3"/>
                  </a:cubicBezTo>
                  <a:cubicBezTo>
                    <a:pt x="27" y="5"/>
                    <a:pt x="22" y="2"/>
                    <a:pt x="21" y="5"/>
                  </a:cubicBezTo>
                  <a:cubicBezTo>
                    <a:pt x="20" y="8"/>
                    <a:pt x="19" y="11"/>
                    <a:pt x="16" y="11"/>
                  </a:cubicBezTo>
                  <a:cubicBezTo>
                    <a:pt x="12" y="11"/>
                    <a:pt x="15" y="16"/>
                    <a:pt x="12" y="17"/>
                  </a:cubicBezTo>
                  <a:cubicBezTo>
                    <a:pt x="9" y="18"/>
                    <a:pt x="1" y="18"/>
                    <a:pt x="1" y="21"/>
                  </a:cubicBezTo>
                  <a:cubicBezTo>
                    <a:pt x="0" y="24"/>
                    <a:pt x="9" y="25"/>
                    <a:pt x="8" y="29"/>
                  </a:cubicBezTo>
                  <a:cubicBezTo>
                    <a:pt x="7" y="32"/>
                    <a:pt x="12" y="36"/>
                    <a:pt x="9" y="39"/>
                  </a:cubicBezTo>
                  <a:cubicBezTo>
                    <a:pt x="7" y="40"/>
                    <a:pt x="4" y="44"/>
                    <a:pt x="5" y="50"/>
                  </a:cubicBezTo>
                  <a:cubicBezTo>
                    <a:pt x="7" y="51"/>
                    <a:pt x="9" y="52"/>
                    <a:pt x="10" y="50"/>
                  </a:cubicBezTo>
                  <a:cubicBezTo>
                    <a:pt x="12" y="47"/>
                    <a:pt x="22" y="50"/>
                    <a:pt x="22" y="47"/>
                  </a:cubicBezTo>
                  <a:cubicBezTo>
                    <a:pt x="22" y="44"/>
                    <a:pt x="33" y="45"/>
                    <a:pt x="33" y="42"/>
                  </a:cubicBezTo>
                  <a:cubicBezTo>
                    <a:pt x="33" y="39"/>
                    <a:pt x="39" y="32"/>
                    <a:pt x="44" y="33"/>
                  </a:cubicBezTo>
                  <a:cubicBezTo>
                    <a:pt x="48" y="33"/>
                    <a:pt x="43" y="40"/>
                    <a:pt x="48" y="42"/>
                  </a:cubicBezTo>
                  <a:cubicBezTo>
                    <a:pt x="53" y="44"/>
                    <a:pt x="46" y="52"/>
                    <a:pt x="49" y="55"/>
                  </a:cubicBezTo>
                  <a:cubicBezTo>
                    <a:pt x="50" y="56"/>
                    <a:pt x="52" y="56"/>
                    <a:pt x="54" y="55"/>
                  </a:cubicBezTo>
                  <a:cubicBezTo>
                    <a:pt x="56" y="54"/>
                    <a:pt x="58" y="54"/>
                    <a:pt x="60"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8" name="Freeform 162"/>
            <p:cNvSpPr>
              <a:spLocks/>
            </p:cNvSpPr>
            <p:nvPr userDrawn="1"/>
          </p:nvSpPr>
          <p:spPr bwMode="auto">
            <a:xfrm>
              <a:off x="5294361" y="4190065"/>
              <a:ext cx="31882" cy="25530"/>
            </a:xfrm>
            <a:custGeom>
              <a:avLst/>
              <a:gdLst>
                <a:gd name="T0" fmla="*/ 3 w 15"/>
                <a:gd name="T1" fmla="*/ 10 h 11"/>
                <a:gd name="T2" fmla="*/ 3 w 15"/>
                <a:gd name="T3" fmla="*/ 5 h 11"/>
                <a:gd name="T4" fmla="*/ 12 w 15"/>
                <a:gd name="T5" fmla="*/ 2 h 11"/>
                <a:gd name="T6" fmla="*/ 12 w 15"/>
                <a:gd name="T7" fmla="*/ 9 h 11"/>
                <a:gd name="T8" fmla="*/ 3 w 15"/>
                <a:gd name="T9" fmla="*/ 10 h 11"/>
              </a:gdLst>
              <a:ahLst/>
              <a:cxnLst>
                <a:cxn ang="0">
                  <a:pos x="T0" y="T1"/>
                </a:cxn>
                <a:cxn ang="0">
                  <a:pos x="T2" y="T3"/>
                </a:cxn>
                <a:cxn ang="0">
                  <a:pos x="T4" y="T5"/>
                </a:cxn>
                <a:cxn ang="0">
                  <a:pos x="T6" y="T7"/>
                </a:cxn>
                <a:cxn ang="0">
                  <a:pos x="T8" y="T9"/>
                </a:cxn>
              </a:cxnLst>
              <a:rect l="0" t="0" r="r" b="b"/>
              <a:pathLst>
                <a:path w="15" h="11">
                  <a:moveTo>
                    <a:pt x="3" y="10"/>
                  </a:moveTo>
                  <a:cubicBezTo>
                    <a:pt x="2" y="8"/>
                    <a:pt x="6" y="6"/>
                    <a:pt x="3" y="5"/>
                  </a:cubicBezTo>
                  <a:cubicBezTo>
                    <a:pt x="0" y="3"/>
                    <a:pt x="9" y="0"/>
                    <a:pt x="12" y="2"/>
                  </a:cubicBezTo>
                  <a:cubicBezTo>
                    <a:pt x="14" y="4"/>
                    <a:pt x="15" y="8"/>
                    <a:pt x="12" y="9"/>
                  </a:cubicBezTo>
                  <a:cubicBezTo>
                    <a:pt x="10" y="10"/>
                    <a:pt x="5" y="11"/>
                    <a:pt x="3"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9" name="Freeform 163"/>
            <p:cNvSpPr>
              <a:spLocks/>
            </p:cNvSpPr>
            <p:nvPr userDrawn="1"/>
          </p:nvSpPr>
          <p:spPr bwMode="auto">
            <a:xfrm>
              <a:off x="-1343641" y="3353036"/>
              <a:ext cx="83898" cy="71121"/>
            </a:xfrm>
            <a:custGeom>
              <a:avLst/>
              <a:gdLst>
                <a:gd name="T0" fmla="*/ 37 w 39"/>
                <a:gd name="T1" fmla="*/ 24 h 31"/>
                <a:gd name="T2" fmla="*/ 30 w 39"/>
                <a:gd name="T3" fmla="*/ 16 h 31"/>
                <a:gd name="T4" fmla="*/ 25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5" y="8"/>
                  </a:cubicBezTo>
                  <a:cubicBezTo>
                    <a:pt x="26" y="6"/>
                    <a:pt x="23" y="4"/>
                    <a:pt x="22" y="2"/>
                  </a:cubicBezTo>
                  <a:cubicBezTo>
                    <a:pt x="19" y="1"/>
                    <a:pt x="15" y="0"/>
                    <a:pt x="12" y="1"/>
                  </a:cubicBezTo>
                  <a:cubicBezTo>
                    <a:pt x="8" y="1"/>
                    <a:pt x="4" y="2"/>
                    <a:pt x="0" y="3"/>
                  </a:cubicBezTo>
                  <a:cubicBezTo>
                    <a:pt x="2" y="6"/>
                    <a:pt x="1" y="7"/>
                    <a:pt x="3" y="11"/>
                  </a:cubicBezTo>
                  <a:cubicBezTo>
                    <a:pt x="5" y="16"/>
                    <a:pt x="10" y="14"/>
                    <a:pt x="12" y="15"/>
                  </a:cubicBezTo>
                  <a:cubicBezTo>
                    <a:pt x="12" y="15"/>
                    <a:pt x="13" y="17"/>
                    <a:pt x="14" y="19"/>
                  </a:cubicBezTo>
                  <a:cubicBezTo>
                    <a:pt x="14" y="19"/>
                    <a:pt x="14" y="19"/>
                    <a:pt x="15" y="19"/>
                  </a:cubicBezTo>
                  <a:cubicBezTo>
                    <a:pt x="17" y="19"/>
                    <a:pt x="17" y="20"/>
                    <a:pt x="18" y="21"/>
                  </a:cubicBezTo>
                  <a:cubicBezTo>
                    <a:pt x="20" y="22"/>
                    <a:pt x="22" y="23"/>
                    <a:pt x="24" y="24"/>
                  </a:cubicBezTo>
                  <a:cubicBezTo>
                    <a:pt x="25" y="24"/>
                    <a:pt x="26" y="22"/>
                    <a:pt x="29" y="26"/>
                  </a:cubicBezTo>
                  <a:cubicBezTo>
                    <a:pt x="32" y="28"/>
                    <a:pt x="32" y="29"/>
                    <a:pt x="32" y="31"/>
                  </a:cubicBezTo>
                  <a:cubicBezTo>
                    <a:pt x="34"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0" name="Freeform 164"/>
            <p:cNvSpPr>
              <a:spLocks noEditPoints="1"/>
            </p:cNvSpPr>
            <p:nvPr userDrawn="1"/>
          </p:nvSpPr>
          <p:spPr bwMode="auto">
            <a:xfrm>
              <a:off x="-1305047" y="3336625"/>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0 w 58"/>
                <a:gd name="T15" fmla="*/ 9 h 44"/>
                <a:gd name="T16" fmla="*/ 12 w 58"/>
                <a:gd name="T17" fmla="*/ 8 h 44"/>
                <a:gd name="T18" fmla="*/ 4 w 58"/>
                <a:gd name="T19" fmla="*/ 6 h 44"/>
                <a:gd name="T20" fmla="*/ 7 w 58"/>
                <a:gd name="T21" fmla="*/ 15 h 44"/>
                <a:gd name="T22" fmla="*/ 12 w 58"/>
                <a:gd name="T23" fmla="*/ 23 h 44"/>
                <a:gd name="T24" fmla="*/ 19 w 58"/>
                <a:gd name="T25" fmla="*/ 31 h 44"/>
                <a:gd name="T26" fmla="*/ 21 w 58"/>
                <a:gd name="T27" fmla="*/ 37 h 44"/>
                <a:gd name="T28" fmla="*/ 35 w 58"/>
                <a:gd name="T29" fmla="*/ 29 h 44"/>
                <a:gd name="T30" fmla="*/ 37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6" y="2"/>
                    <a:pt x="23" y="2"/>
                  </a:cubicBezTo>
                  <a:cubicBezTo>
                    <a:pt x="22" y="2"/>
                    <a:pt x="20" y="1"/>
                    <a:pt x="19" y="0"/>
                  </a:cubicBezTo>
                  <a:cubicBezTo>
                    <a:pt x="18" y="2"/>
                    <a:pt x="16" y="3"/>
                    <a:pt x="17" y="4"/>
                  </a:cubicBezTo>
                  <a:cubicBezTo>
                    <a:pt x="18" y="6"/>
                    <a:pt x="22" y="7"/>
                    <a:pt x="20" y="9"/>
                  </a:cubicBezTo>
                  <a:cubicBezTo>
                    <a:pt x="19" y="11"/>
                    <a:pt x="13" y="10"/>
                    <a:pt x="12" y="8"/>
                  </a:cubicBezTo>
                  <a:cubicBezTo>
                    <a:pt x="10" y="7"/>
                    <a:pt x="5" y="4"/>
                    <a:pt x="4" y="6"/>
                  </a:cubicBezTo>
                  <a:cubicBezTo>
                    <a:pt x="3" y="8"/>
                    <a:pt x="8" y="12"/>
                    <a:pt x="7" y="15"/>
                  </a:cubicBezTo>
                  <a:cubicBezTo>
                    <a:pt x="7" y="17"/>
                    <a:pt x="12" y="20"/>
                    <a:pt x="12" y="23"/>
                  </a:cubicBezTo>
                  <a:cubicBezTo>
                    <a:pt x="12" y="27"/>
                    <a:pt x="19" y="29"/>
                    <a:pt x="19" y="31"/>
                  </a:cubicBezTo>
                  <a:cubicBezTo>
                    <a:pt x="19" y="33"/>
                    <a:pt x="20" y="35"/>
                    <a:pt x="21" y="37"/>
                  </a:cubicBezTo>
                  <a:cubicBezTo>
                    <a:pt x="27" y="35"/>
                    <a:pt x="31" y="31"/>
                    <a:pt x="35" y="29"/>
                  </a:cubicBezTo>
                  <a:cubicBezTo>
                    <a:pt x="41" y="26"/>
                    <a:pt x="38" y="37"/>
                    <a:pt x="37" y="39"/>
                  </a:cubicBezTo>
                  <a:cubicBezTo>
                    <a:pt x="37" y="40"/>
                    <a:pt x="41" y="43"/>
                    <a:pt x="46" y="44"/>
                  </a:cubicBezTo>
                  <a:cubicBezTo>
                    <a:pt x="46" y="42"/>
                    <a:pt x="46" y="40"/>
                    <a:pt x="48" y="38"/>
                  </a:cubicBezTo>
                  <a:cubicBezTo>
                    <a:pt x="54" y="31"/>
                    <a:pt x="58" y="21"/>
                    <a:pt x="55" y="15"/>
                  </a:cubicBezTo>
                  <a:close/>
                  <a:moveTo>
                    <a:pt x="6" y="31"/>
                  </a:moveTo>
                  <a:cubicBezTo>
                    <a:pt x="4" y="30"/>
                    <a:pt x="2" y="29"/>
                    <a:pt x="0" y="28"/>
                  </a:cubicBezTo>
                  <a:cubicBezTo>
                    <a:pt x="1" y="30"/>
                    <a:pt x="1" y="33"/>
                    <a:pt x="4" y="34"/>
                  </a:cubicBezTo>
                  <a:cubicBezTo>
                    <a:pt x="9" y="36"/>
                    <a:pt x="1" y="37"/>
                    <a:pt x="12" y="38"/>
                  </a:cubicBezTo>
                  <a:cubicBezTo>
                    <a:pt x="12"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1" name="Freeform 165"/>
            <p:cNvSpPr>
              <a:spLocks/>
            </p:cNvSpPr>
            <p:nvPr userDrawn="1"/>
          </p:nvSpPr>
          <p:spPr bwMode="auto">
            <a:xfrm>
              <a:off x="-909049" y="3440569"/>
              <a:ext cx="360761" cy="262597"/>
            </a:xfrm>
            <a:custGeom>
              <a:avLst/>
              <a:gdLst>
                <a:gd name="T0" fmla="*/ 162 w 168"/>
                <a:gd name="T1" fmla="*/ 16 h 112"/>
                <a:gd name="T2" fmla="*/ 157 w 168"/>
                <a:gd name="T3" fmla="*/ 13 h 112"/>
                <a:gd name="T4" fmla="*/ 144 w 168"/>
                <a:gd name="T5" fmla="*/ 21 h 112"/>
                <a:gd name="T6" fmla="*/ 138 w 168"/>
                <a:gd name="T7" fmla="*/ 23 h 112"/>
                <a:gd name="T8" fmla="*/ 133 w 168"/>
                <a:gd name="T9" fmla="*/ 23 h 112"/>
                <a:gd name="T10" fmla="*/ 132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4 w 168"/>
                <a:gd name="T23" fmla="*/ 13 h 112"/>
                <a:gd name="T24" fmla="*/ 65 w 168"/>
                <a:gd name="T25" fmla="*/ 11 h 112"/>
                <a:gd name="T26" fmla="*/ 55 w 168"/>
                <a:gd name="T27" fmla="*/ 16 h 112"/>
                <a:gd name="T28" fmla="*/ 48 w 168"/>
                <a:gd name="T29" fmla="*/ 27 h 112"/>
                <a:gd name="T30" fmla="*/ 32 w 168"/>
                <a:gd name="T31" fmla="*/ 36 h 112"/>
                <a:gd name="T32" fmla="*/ 22 w 168"/>
                <a:gd name="T33" fmla="*/ 39 h 112"/>
                <a:gd name="T34" fmla="*/ 13 w 168"/>
                <a:gd name="T35" fmla="*/ 37 h 112"/>
                <a:gd name="T36" fmla="*/ 8 w 168"/>
                <a:gd name="T37" fmla="*/ 42 h 112"/>
                <a:gd name="T38" fmla="*/ 4 w 168"/>
                <a:gd name="T39" fmla="*/ 51 h 112"/>
                <a:gd name="T40" fmla="*/ 2 w 168"/>
                <a:gd name="T41" fmla="*/ 60 h 112"/>
                <a:gd name="T42" fmla="*/ 2 w 168"/>
                <a:gd name="T43" fmla="*/ 72 h 112"/>
                <a:gd name="T44" fmla="*/ 4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79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2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4" y="21"/>
                  </a:cubicBezTo>
                  <a:cubicBezTo>
                    <a:pt x="142" y="22"/>
                    <a:pt x="140" y="22"/>
                    <a:pt x="138" y="23"/>
                  </a:cubicBezTo>
                  <a:cubicBezTo>
                    <a:pt x="136" y="24"/>
                    <a:pt x="134" y="24"/>
                    <a:pt x="133" y="23"/>
                  </a:cubicBezTo>
                  <a:cubicBezTo>
                    <a:pt x="130" y="20"/>
                    <a:pt x="137" y="12"/>
                    <a:pt x="132" y="10"/>
                  </a:cubicBezTo>
                  <a:cubicBezTo>
                    <a:pt x="127" y="8"/>
                    <a:pt x="132" y="1"/>
                    <a:pt x="128" y="1"/>
                  </a:cubicBezTo>
                  <a:cubicBezTo>
                    <a:pt x="123" y="0"/>
                    <a:pt x="117" y="7"/>
                    <a:pt x="117" y="10"/>
                  </a:cubicBezTo>
                  <a:cubicBezTo>
                    <a:pt x="117" y="13"/>
                    <a:pt x="106" y="12"/>
                    <a:pt x="106" y="15"/>
                  </a:cubicBezTo>
                  <a:cubicBezTo>
                    <a:pt x="106" y="18"/>
                    <a:pt x="96" y="15"/>
                    <a:pt x="94" y="18"/>
                  </a:cubicBezTo>
                  <a:cubicBezTo>
                    <a:pt x="92" y="22"/>
                    <a:pt x="87" y="16"/>
                    <a:pt x="84" y="16"/>
                  </a:cubicBezTo>
                  <a:cubicBezTo>
                    <a:pt x="81" y="16"/>
                    <a:pt x="78" y="12"/>
                    <a:pt x="74" y="13"/>
                  </a:cubicBezTo>
                  <a:cubicBezTo>
                    <a:pt x="70" y="14"/>
                    <a:pt x="68" y="12"/>
                    <a:pt x="65" y="11"/>
                  </a:cubicBezTo>
                  <a:cubicBezTo>
                    <a:pt x="61" y="11"/>
                    <a:pt x="59" y="18"/>
                    <a:pt x="55" y="16"/>
                  </a:cubicBezTo>
                  <a:cubicBezTo>
                    <a:pt x="52" y="15"/>
                    <a:pt x="50" y="23"/>
                    <a:pt x="48" y="27"/>
                  </a:cubicBezTo>
                  <a:cubicBezTo>
                    <a:pt x="47" y="31"/>
                    <a:pt x="31" y="31"/>
                    <a:pt x="32" y="36"/>
                  </a:cubicBezTo>
                  <a:cubicBezTo>
                    <a:pt x="32" y="41"/>
                    <a:pt x="23" y="42"/>
                    <a:pt x="22" y="39"/>
                  </a:cubicBezTo>
                  <a:cubicBezTo>
                    <a:pt x="21" y="36"/>
                    <a:pt x="15" y="38"/>
                    <a:pt x="13" y="37"/>
                  </a:cubicBezTo>
                  <a:cubicBezTo>
                    <a:pt x="12" y="36"/>
                    <a:pt x="8" y="38"/>
                    <a:pt x="8" y="42"/>
                  </a:cubicBezTo>
                  <a:cubicBezTo>
                    <a:pt x="9" y="47"/>
                    <a:pt x="4" y="49"/>
                    <a:pt x="4" y="51"/>
                  </a:cubicBezTo>
                  <a:cubicBezTo>
                    <a:pt x="3" y="53"/>
                    <a:pt x="1" y="58"/>
                    <a:pt x="2" y="60"/>
                  </a:cubicBezTo>
                  <a:cubicBezTo>
                    <a:pt x="4" y="63"/>
                    <a:pt x="0" y="67"/>
                    <a:pt x="2" y="72"/>
                  </a:cubicBezTo>
                  <a:cubicBezTo>
                    <a:pt x="5" y="76"/>
                    <a:pt x="3" y="82"/>
                    <a:pt x="4" y="84"/>
                  </a:cubicBezTo>
                  <a:cubicBezTo>
                    <a:pt x="5" y="86"/>
                    <a:pt x="14" y="85"/>
                    <a:pt x="16" y="90"/>
                  </a:cubicBezTo>
                  <a:cubicBezTo>
                    <a:pt x="18" y="94"/>
                    <a:pt x="4" y="102"/>
                    <a:pt x="4" y="105"/>
                  </a:cubicBezTo>
                  <a:cubicBezTo>
                    <a:pt x="4" y="106"/>
                    <a:pt x="5" y="107"/>
                    <a:pt x="6" y="109"/>
                  </a:cubicBezTo>
                  <a:cubicBezTo>
                    <a:pt x="11" y="109"/>
                    <a:pt x="18" y="109"/>
                    <a:pt x="24" y="110"/>
                  </a:cubicBezTo>
                  <a:cubicBezTo>
                    <a:pt x="32" y="112"/>
                    <a:pt x="70" y="106"/>
                    <a:pt x="71" y="105"/>
                  </a:cubicBezTo>
                  <a:cubicBezTo>
                    <a:pt x="72" y="104"/>
                    <a:pt x="70" y="96"/>
                    <a:pt x="70" y="94"/>
                  </a:cubicBezTo>
                  <a:cubicBezTo>
                    <a:pt x="70" y="93"/>
                    <a:pt x="75" y="89"/>
                    <a:pt x="79" y="89"/>
                  </a:cubicBezTo>
                  <a:cubicBezTo>
                    <a:pt x="83" y="89"/>
                    <a:pt x="87" y="90"/>
                    <a:pt x="87" y="87"/>
                  </a:cubicBezTo>
                  <a:cubicBezTo>
                    <a:pt x="87" y="84"/>
                    <a:pt x="99" y="81"/>
                    <a:pt x="100" y="83"/>
                  </a:cubicBezTo>
                  <a:cubicBezTo>
                    <a:pt x="101" y="86"/>
                    <a:pt x="105" y="85"/>
                    <a:pt x="105" y="78"/>
                  </a:cubicBezTo>
                  <a:cubicBezTo>
                    <a:pt x="105" y="72"/>
                    <a:pt x="105" y="67"/>
                    <a:pt x="109" y="67"/>
                  </a:cubicBezTo>
                  <a:cubicBezTo>
                    <a:pt x="113" y="67"/>
                    <a:pt x="117" y="64"/>
                    <a:pt x="117" y="62"/>
                  </a:cubicBezTo>
                  <a:cubicBezTo>
                    <a:pt x="116" y="61"/>
                    <a:pt x="112" y="57"/>
                    <a:pt x="113" y="55"/>
                  </a:cubicBezTo>
                  <a:cubicBezTo>
                    <a:pt x="114" y="54"/>
                    <a:pt x="125" y="59"/>
                    <a:pt x="126" y="56"/>
                  </a:cubicBezTo>
                  <a:cubicBezTo>
                    <a:pt x="127" y="53"/>
                    <a:pt x="125" y="50"/>
                    <a:pt x="127" y="47"/>
                  </a:cubicBezTo>
                  <a:cubicBezTo>
                    <a:pt x="129" y="45"/>
                    <a:pt x="133" y="42"/>
                    <a:pt x="133" y="39"/>
                  </a:cubicBezTo>
                  <a:cubicBezTo>
                    <a:pt x="132" y="37"/>
                    <a:pt x="133" y="35"/>
                    <a:pt x="131" y="33"/>
                  </a:cubicBezTo>
                  <a:cubicBezTo>
                    <a:pt x="128" y="31"/>
                    <a:pt x="129" y="28"/>
                    <a:pt x="132" y="28"/>
                  </a:cubicBezTo>
                  <a:cubicBezTo>
                    <a:pt x="133" y="28"/>
                    <a:pt x="133" y="27"/>
                    <a:pt x="134" y="27"/>
                  </a:cubicBezTo>
                  <a:cubicBezTo>
                    <a:pt x="136" y="27"/>
                    <a:pt x="139" y="26"/>
                    <a:pt x="140" y="25"/>
                  </a:cubicBezTo>
                  <a:cubicBezTo>
                    <a:pt x="144" y="22"/>
                    <a:pt x="153" y="20"/>
                    <a:pt x="156" y="21"/>
                  </a:cubicBezTo>
                  <a:cubicBezTo>
                    <a:pt x="158"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2" name="Freeform 166"/>
            <p:cNvSpPr>
              <a:spLocks/>
            </p:cNvSpPr>
            <p:nvPr userDrawn="1"/>
          </p:nvSpPr>
          <p:spPr bwMode="auto">
            <a:xfrm>
              <a:off x="-895625"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3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2 w 193"/>
                <a:gd name="T35" fmla="*/ 149 h 162"/>
                <a:gd name="T36" fmla="*/ 85 w 193"/>
                <a:gd name="T37" fmla="*/ 161 h 162"/>
                <a:gd name="T38" fmla="*/ 88 w 193"/>
                <a:gd name="T39" fmla="*/ 161 h 162"/>
                <a:gd name="T40" fmla="*/ 109 w 193"/>
                <a:gd name="T41" fmla="*/ 154 h 162"/>
                <a:gd name="T42" fmla="*/ 114 w 193"/>
                <a:gd name="T43" fmla="*/ 142 h 162"/>
                <a:gd name="T44" fmla="*/ 101 w 193"/>
                <a:gd name="T45" fmla="*/ 123 h 162"/>
                <a:gd name="T46" fmla="*/ 119 w 193"/>
                <a:gd name="T47" fmla="*/ 114 h 162"/>
                <a:gd name="T48" fmla="*/ 133 w 193"/>
                <a:gd name="T49" fmla="*/ 105 h 162"/>
                <a:gd name="T50" fmla="*/ 147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8" y="15"/>
                    <a:pt x="178" y="10"/>
                    <a:pt x="178" y="9"/>
                  </a:cubicBezTo>
                  <a:cubicBezTo>
                    <a:pt x="178" y="8"/>
                    <a:pt x="172" y="4"/>
                    <a:pt x="167" y="1"/>
                  </a:cubicBezTo>
                  <a:cubicBezTo>
                    <a:pt x="167" y="1"/>
                    <a:pt x="165" y="1"/>
                    <a:pt x="164" y="2"/>
                  </a:cubicBezTo>
                  <a:cubicBezTo>
                    <a:pt x="163" y="1"/>
                    <a:pt x="162" y="1"/>
                    <a:pt x="162" y="0"/>
                  </a:cubicBezTo>
                  <a:cubicBezTo>
                    <a:pt x="158" y="4"/>
                    <a:pt x="152" y="5"/>
                    <a:pt x="150" y="4"/>
                  </a:cubicBezTo>
                  <a:cubicBezTo>
                    <a:pt x="147" y="3"/>
                    <a:pt x="138" y="5"/>
                    <a:pt x="134" y="8"/>
                  </a:cubicBezTo>
                  <a:cubicBezTo>
                    <a:pt x="133" y="9"/>
                    <a:pt x="130" y="10"/>
                    <a:pt x="128" y="10"/>
                  </a:cubicBezTo>
                  <a:cubicBezTo>
                    <a:pt x="127" y="10"/>
                    <a:pt x="127" y="11"/>
                    <a:pt x="126" y="11"/>
                  </a:cubicBezTo>
                  <a:cubicBezTo>
                    <a:pt x="123" y="11"/>
                    <a:pt x="122" y="14"/>
                    <a:pt x="125" y="16"/>
                  </a:cubicBezTo>
                  <a:cubicBezTo>
                    <a:pt x="127" y="18"/>
                    <a:pt x="126" y="20"/>
                    <a:pt x="127" y="22"/>
                  </a:cubicBezTo>
                  <a:cubicBezTo>
                    <a:pt x="127" y="25"/>
                    <a:pt x="123" y="28"/>
                    <a:pt x="121" y="30"/>
                  </a:cubicBezTo>
                  <a:cubicBezTo>
                    <a:pt x="119" y="33"/>
                    <a:pt x="121" y="36"/>
                    <a:pt x="120" y="39"/>
                  </a:cubicBezTo>
                  <a:cubicBezTo>
                    <a:pt x="119" y="42"/>
                    <a:pt x="108" y="37"/>
                    <a:pt x="107" y="38"/>
                  </a:cubicBezTo>
                  <a:cubicBezTo>
                    <a:pt x="106" y="40"/>
                    <a:pt x="110" y="44"/>
                    <a:pt x="111" y="45"/>
                  </a:cubicBezTo>
                  <a:cubicBezTo>
                    <a:pt x="111" y="47"/>
                    <a:pt x="107" y="50"/>
                    <a:pt x="103" y="50"/>
                  </a:cubicBezTo>
                  <a:cubicBezTo>
                    <a:pt x="99" y="50"/>
                    <a:pt x="99" y="55"/>
                    <a:pt x="99" y="61"/>
                  </a:cubicBezTo>
                  <a:cubicBezTo>
                    <a:pt x="99" y="68"/>
                    <a:pt x="95" y="69"/>
                    <a:pt x="94" y="66"/>
                  </a:cubicBezTo>
                  <a:cubicBezTo>
                    <a:pt x="93" y="64"/>
                    <a:pt x="81" y="67"/>
                    <a:pt x="81" y="70"/>
                  </a:cubicBezTo>
                  <a:cubicBezTo>
                    <a:pt x="81" y="73"/>
                    <a:pt x="77" y="72"/>
                    <a:pt x="73" y="72"/>
                  </a:cubicBezTo>
                  <a:cubicBezTo>
                    <a:pt x="69" y="72"/>
                    <a:pt x="64" y="76"/>
                    <a:pt x="64" y="77"/>
                  </a:cubicBezTo>
                  <a:cubicBezTo>
                    <a:pt x="64" y="79"/>
                    <a:pt x="66" y="87"/>
                    <a:pt x="65" y="88"/>
                  </a:cubicBezTo>
                  <a:cubicBezTo>
                    <a:pt x="64" y="89"/>
                    <a:pt x="26" y="95"/>
                    <a:pt x="18" y="93"/>
                  </a:cubicBezTo>
                  <a:cubicBezTo>
                    <a:pt x="12" y="92"/>
                    <a:pt x="5" y="92"/>
                    <a:pt x="0" y="92"/>
                  </a:cubicBezTo>
                  <a:cubicBezTo>
                    <a:pt x="2" y="93"/>
                    <a:pt x="5" y="95"/>
                    <a:pt x="6" y="97"/>
                  </a:cubicBezTo>
                  <a:cubicBezTo>
                    <a:pt x="7" y="101"/>
                    <a:pt x="12" y="105"/>
                    <a:pt x="18" y="107"/>
                  </a:cubicBezTo>
                  <a:cubicBezTo>
                    <a:pt x="23" y="109"/>
                    <a:pt x="20" y="118"/>
                    <a:pt x="23" y="119"/>
                  </a:cubicBezTo>
                  <a:cubicBezTo>
                    <a:pt x="26" y="120"/>
                    <a:pt x="30" y="126"/>
                    <a:pt x="26" y="127"/>
                  </a:cubicBezTo>
                  <a:cubicBezTo>
                    <a:pt x="22" y="127"/>
                    <a:pt x="19" y="128"/>
                    <a:pt x="15" y="130"/>
                  </a:cubicBezTo>
                  <a:cubicBezTo>
                    <a:pt x="12" y="132"/>
                    <a:pt x="7" y="136"/>
                    <a:pt x="8" y="141"/>
                  </a:cubicBezTo>
                  <a:cubicBezTo>
                    <a:pt x="8" y="142"/>
                    <a:pt x="8" y="143"/>
                    <a:pt x="8" y="144"/>
                  </a:cubicBezTo>
                  <a:cubicBezTo>
                    <a:pt x="18" y="144"/>
                    <a:pt x="29" y="143"/>
                    <a:pt x="30" y="142"/>
                  </a:cubicBezTo>
                  <a:cubicBezTo>
                    <a:pt x="32" y="140"/>
                    <a:pt x="36" y="139"/>
                    <a:pt x="39" y="141"/>
                  </a:cubicBezTo>
                  <a:cubicBezTo>
                    <a:pt x="42" y="142"/>
                    <a:pt x="53" y="143"/>
                    <a:pt x="58" y="141"/>
                  </a:cubicBezTo>
                  <a:cubicBezTo>
                    <a:pt x="63" y="138"/>
                    <a:pt x="67" y="141"/>
                    <a:pt x="67" y="143"/>
                  </a:cubicBezTo>
                  <a:cubicBezTo>
                    <a:pt x="67" y="146"/>
                    <a:pt x="70" y="147"/>
                    <a:pt x="72" y="149"/>
                  </a:cubicBezTo>
                  <a:cubicBezTo>
                    <a:pt x="75" y="151"/>
                    <a:pt x="73" y="154"/>
                    <a:pt x="75" y="157"/>
                  </a:cubicBezTo>
                  <a:cubicBezTo>
                    <a:pt x="76" y="159"/>
                    <a:pt x="80" y="159"/>
                    <a:pt x="85" y="161"/>
                  </a:cubicBezTo>
                  <a:cubicBezTo>
                    <a:pt x="86" y="161"/>
                    <a:pt x="86" y="161"/>
                    <a:pt x="87" y="162"/>
                  </a:cubicBezTo>
                  <a:cubicBezTo>
                    <a:pt x="87" y="161"/>
                    <a:pt x="87" y="161"/>
                    <a:pt x="88" y="161"/>
                  </a:cubicBezTo>
                  <a:cubicBezTo>
                    <a:pt x="90" y="158"/>
                    <a:pt x="91" y="153"/>
                    <a:pt x="98" y="154"/>
                  </a:cubicBezTo>
                  <a:cubicBezTo>
                    <a:pt x="105" y="155"/>
                    <a:pt x="105" y="153"/>
                    <a:pt x="109" y="154"/>
                  </a:cubicBezTo>
                  <a:cubicBezTo>
                    <a:pt x="113" y="155"/>
                    <a:pt x="116" y="154"/>
                    <a:pt x="118" y="152"/>
                  </a:cubicBezTo>
                  <a:cubicBezTo>
                    <a:pt x="120" y="149"/>
                    <a:pt x="116" y="144"/>
                    <a:pt x="114" y="142"/>
                  </a:cubicBezTo>
                  <a:cubicBezTo>
                    <a:pt x="111" y="140"/>
                    <a:pt x="108" y="135"/>
                    <a:pt x="109" y="131"/>
                  </a:cubicBezTo>
                  <a:cubicBezTo>
                    <a:pt x="109" y="126"/>
                    <a:pt x="101" y="126"/>
                    <a:pt x="101" y="123"/>
                  </a:cubicBezTo>
                  <a:cubicBezTo>
                    <a:pt x="101" y="120"/>
                    <a:pt x="109" y="114"/>
                    <a:pt x="110" y="113"/>
                  </a:cubicBezTo>
                  <a:cubicBezTo>
                    <a:pt x="111" y="111"/>
                    <a:pt x="117" y="116"/>
                    <a:pt x="119" y="114"/>
                  </a:cubicBezTo>
                  <a:cubicBezTo>
                    <a:pt x="120" y="111"/>
                    <a:pt x="124" y="113"/>
                    <a:pt x="127" y="113"/>
                  </a:cubicBezTo>
                  <a:cubicBezTo>
                    <a:pt x="129" y="114"/>
                    <a:pt x="133" y="109"/>
                    <a:pt x="133" y="105"/>
                  </a:cubicBezTo>
                  <a:cubicBezTo>
                    <a:pt x="134" y="101"/>
                    <a:pt x="141" y="101"/>
                    <a:pt x="143" y="100"/>
                  </a:cubicBezTo>
                  <a:cubicBezTo>
                    <a:pt x="144" y="98"/>
                    <a:pt x="146" y="90"/>
                    <a:pt x="147" y="88"/>
                  </a:cubicBezTo>
                  <a:cubicBezTo>
                    <a:pt x="148" y="86"/>
                    <a:pt x="154" y="88"/>
                    <a:pt x="154" y="83"/>
                  </a:cubicBezTo>
                  <a:cubicBezTo>
                    <a:pt x="154" y="78"/>
                    <a:pt x="157" y="77"/>
                    <a:pt x="160" y="77"/>
                  </a:cubicBezTo>
                  <a:cubicBezTo>
                    <a:pt x="163" y="76"/>
                    <a:pt x="162" y="72"/>
                    <a:pt x="162" y="69"/>
                  </a:cubicBezTo>
                  <a:cubicBezTo>
                    <a:pt x="163" y="65"/>
                    <a:pt x="164" y="62"/>
                    <a:pt x="168" y="61"/>
                  </a:cubicBezTo>
                  <a:cubicBezTo>
                    <a:pt x="172" y="60"/>
                    <a:pt x="167" y="55"/>
                    <a:pt x="163" y="56"/>
                  </a:cubicBezTo>
                  <a:cubicBezTo>
                    <a:pt x="158" y="57"/>
                    <a:pt x="156" y="46"/>
                    <a:pt x="156" y="46"/>
                  </a:cubicBezTo>
                  <a:cubicBezTo>
                    <a:pt x="156" y="46"/>
                    <a:pt x="156" y="37"/>
                    <a:pt x="154" y="36"/>
                  </a:cubicBezTo>
                  <a:cubicBezTo>
                    <a:pt x="152" y="34"/>
                    <a:pt x="155" y="30"/>
                    <a:pt x="160" y="30"/>
                  </a:cubicBezTo>
                  <a:cubicBezTo>
                    <a:pt x="165" y="30"/>
                    <a:pt x="174" y="35"/>
                    <a:pt x="177" y="33"/>
                  </a:cubicBezTo>
                  <a:cubicBezTo>
                    <a:pt x="181" y="30"/>
                    <a:pt x="187" y="29"/>
                    <a:pt x="189" y="28"/>
                  </a:cubicBezTo>
                  <a:cubicBezTo>
                    <a:pt x="190" y="28"/>
                    <a:pt x="192" y="24"/>
                    <a:pt x="193" y="22"/>
                  </a:cubicBezTo>
                  <a:cubicBezTo>
                    <a:pt x="191" y="20"/>
                    <a:pt x="187"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3" name="Freeform 167"/>
            <p:cNvSpPr>
              <a:spLocks noEditPoints="1"/>
            </p:cNvSpPr>
            <p:nvPr userDrawn="1"/>
          </p:nvSpPr>
          <p:spPr bwMode="auto">
            <a:xfrm>
              <a:off x="-68393" y="4319539"/>
              <a:ext cx="1151079" cy="423073"/>
            </a:xfrm>
            <a:custGeom>
              <a:avLst/>
              <a:gdLst>
                <a:gd name="T0" fmla="*/ 40 w 537"/>
                <a:gd name="T1" fmla="*/ 77 h 181"/>
                <a:gd name="T2" fmla="*/ 152 w 537"/>
                <a:gd name="T3" fmla="*/ 96 h 181"/>
                <a:gd name="T4" fmla="*/ 23 w 537"/>
                <a:gd name="T5" fmla="*/ 49 h 181"/>
                <a:gd name="T6" fmla="*/ 288 w 537"/>
                <a:gd name="T7" fmla="*/ 128 h 181"/>
                <a:gd name="T8" fmla="*/ 300 w 537"/>
                <a:gd name="T9" fmla="*/ 102 h 181"/>
                <a:gd name="T10" fmla="*/ 317 w 537"/>
                <a:gd name="T11" fmla="*/ 106 h 181"/>
                <a:gd name="T12" fmla="*/ 328 w 537"/>
                <a:gd name="T13" fmla="*/ 73 h 181"/>
                <a:gd name="T14" fmla="*/ 329 w 537"/>
                <a:gd name="T15" fmla="*/ 61 h 181"/>
                <a:gd name="T16" fmla="*/ 307 w 537"/>
                <a:gd name="T17" fmla="*/ 51 h 181"/>
                <a:gd name="T18" fmla="*/ 276 w 537"/>
                <a:gd name="T19" fmla="*/ 93 h 181"/>
                <a:gd name="T20" fmla="*/ 127 w 537"/>
                <a:gd name="T21" fmla="*/ 101 h 181"/>
                <a:gd name="T22" fmla="*/ 123 w 537"/>
                <a:gd name="T23" fmla="*/ 83 h 181"/>
                <a:gd name="T24" fmla="*/ 118 w 537"/>
                <a:gd name="T25" fmla="*/ 91 h 181"/>
                <a:gd name="T26" fmla="*/ 99 w 537"/>
                <a:gd name="T27" fmla="*/ 68 h 181"/>
                <a:gd name="T28" fmla="*/ 81 w 537"/>
                <a:gd name="T29" fmla="*/ 48 h 181"/>
                <a:gd name="T30" fmla="*/ 54 w 537"/>
                <a:gd name="T31" fmla="*/ 32 h 181"/>
                <a:gd name="T32" fmla="*/ 3 w 537"/>
                <a:gd name="T33" fmla="*/ 4 h 181"/>
                <a:gd name="T34" fmla="*/ 47 w 537"/>
                <a:gd name="T35" fmla="*/ 62 h 181"/>
                <a:gd name="T36" fmla="*/ 103 w 537"/>
                <a:gd name="T37" fmla="*/ 123 h 181"/>
                <a:gd name="T38" fmla="*/ 125 w 537"/>
                <a:gd name="T39" fmla="*/ 112 h 181"/>
                <a:gd name="T40" fmla="*/ 386 w 537"/>
                <a:gd name="T41" fmla="*/ 50 h 181"/>
                <a:gd name="T42" fmla="*/ 389 w 537"/>
                <a:gd name="T43" fmla="*/ 61 h 181"/>
                <a:gd name="T44" fmla="*/ 361 w 537"/>
                <a:gd name="T45" fmla="*/ 101 h 181"/>
                <a:gd name="T46" fmla="*/ 287 w 537"/>
                <a:gd name="T47" fmla="*/ 160 h 181"/>
                <a:gd name="T48" fmla="*/ 333 w 537"/>
                <a:gd name="T49" fmla="*/ 155 h 181"/>
                <a:gd name="T50" fmla="*/ 400 w 537"/>
                <a:gd name="T51" fmla="*/ 103 h 181"/>
                <a:gd name="T52" fmla="*/ 225 w 537"/>
                <a:gd name="T53" fmla="*/ 152 h 181"/>
                <a:gd name="T54" fmla="*/ 203 w 537"/>
                <a:gd name="T55" fmla="*/ 141 h 181"/>
                <a:gd name="T56" fmla="*/ 127 w 537"/>
                <a:gd name="T57" fmla="*/ 132 h 181"/>
                <a:gd name="T58" fmla="*/ 136 w 537"/>
                <a:gd name="T59" fmla="*/ 146 h 181"/>
                <a:gd name="T60" fmla="*/ 208 w 537"/>
                <a:gd name="T61" fmla="*/ 158 h 181"/>
                <a:gd name="T62" fmla="*/ 225 w 537"/>
                <a:gd name="T63" fmla="*/ 152 h 181"/>
                <a:gd name="T64" fmla="*/ 467 w 537"/>
                <a:gd name="T65" fmla="*/ 102 h 181"/>
                <a:gd name="T66" fmla="*/ 418 w 537"/>
                <a:gd name="T67" fmla="*/ 79 h 181"/>
                <a:gd name="T68" fmla="*/ 450 w 537"/>
                <a:gd name="T69" fmla="*/ 90 h 181"/>
                <a:gd name="T70" fmla="*/ 432 w 537"/>
                <a:gd name="T71" fmla="*/ 96 h 181"/>
                <a:gd name="T72" fmla="*/ 459 w 537"/>
                <a:gd name="T73" fmla="*/ 109 h 181"/>
                <a:gd name="T74" fmla="*/ 509 w 537"/>
                <a:gd name="T75" fmla="*/ 137 h 181"/>
                <a:gd name="T76" fmla="*/ 524 w 537"/>
                <a:gd name="T77" fmla="*/ 154 h 181"/>
                <a:gd name="T78" fmla="*/ 497 w 537"/>
                <a:gd name="T79" fmla="*/ 82 h 181"/>
                <a:gd name="T80" fmla="*/ 342 w 537"/>
                <a:gd name="T81" fmla="*/ 168 h 181"/>
                <a:gd name="T82" fmla="*/ 347 w 537"/>
                <a:gd name="T83" fmla="*/ 170 h 181"/>
                <a:gd name="T84" fmla="*/ 351 w 537"/>
                <a:gd name="T85" fmla="*/ 167 h 181"/>
                <a:gd name="T86" fmla="*/ 258 w 537"/>
                <a:gd name="T87" fmla="*/ 64 h 181"/>
                <a:gd name="T88" fmla="*/ 264 w 537"/>
                <a:gd name="T89" fmla="*/ 38 h 181"/>
                <a:gd name="T90" fmla="*/ 263 w 537"/>
                <a:gd name="T91" fmla="*/ 19 h 181"/>
                <a:gd name="T92" fmla="*/ 233 w 537"/>
                <a:gd name="T93" fmla="*/ 34 h 181"/>
                <a:gd name="T94" fmla="*/ 208 w 537"/>
                <a:gd name="T95" fmla="*/ 49 h 181"/>
                <a:gd name="T96" fmla="*/ 171 w 537"/>
                <a:gd name="T97" fmla="*/ 50 h 181"/>
                <a:gd name="T98" fmla="*/ 159 w 537"/>
                <a:gd name="T99" fmla="*/ 58 h 181"/>
                <a:gd name="T100" fmla="*/ 186 w 537"/>
                <a:gd name="T101" fmla="*/ 98 h 181"/>
                <a:gd name="T102" fmla="*/ 226 w 537"/>
                <a:gd name="T103" fmla="*/ 107 h 181"/>
                <a:gd name="T104" fmla="*/ 277 w 537"/>
                <a:gd name="T105" fmla="*/ 170 h 181"/>
                <a:gd name="T106" fmla="*/ 277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7" y="81"/>
                    <a:pt x="42" y="72"/>
                    <a:pt x="40" y="77"/>
                  </a:cubicBezTo>
                  <a:close/>
                  <a:moveTo>
                    <a:pt x="152" y="96"/>
                  </a:moveTo>
                  <a:cubicBezTo>
                    <a:pt x="152" y="94"/>
                    <a:pt x="143" y="95"/>
                    <a:pt x="146" y="99"/>
                  </a:cubicBezTo>
                  <a:cubicBezTo>
                    <a:pt x="149" y="103"/>
                    <a:pt x="152" y="99"/>
                    <a:pt x="152" y="96"/>
                  </a:cubicBezTo>
                  <a:close/>
                  <a:moveTo>
                    <a:pt x="23" y="49"/>
                  </a:moveTo>
                  <a:cubicBezTo>
                    <a:pt x="22" y="53"/>
                    <a:pt x="26" y="62"/>
                    <a:pt x="30" y="58"/>
                  </a:cubicBezTo>
                  <a:cubicBezTo>
                    <a:pt x="34" y="54"/>
                    <a:pt x="23" y="46"/>
                    <a:pt x="23" y="49"/>
                  </a:cubicBezTo>
                  <a:close/>
                  <a:moveTo>
                    <a:pt x="283" y="104"/>
                  </a:moveTo>
                  <a:cubicBezTo>
                    <a:pt x="288" y="104"/>
                    <a:pt x="287" y="111"/>
                    <a:pt x="286" y="116"/>
                  </a:cubicBezTo>
                  <a:cubicBezTo>
                    <a:pt x="285" y="120"/>
                    <a:pt x="283" y="130"/>
                    <a:pt x="288" y="128"/>
                  </a:cubicBezTo>
                  <a:cubicBezTo>
                    <a:pt x="293" y="126"/>
                    <a:pt x="297" y="120"/>
                    <a:pt x="294" y="118"/>
                  </a:cubicBezTo>
                  <a:cubicBezTo>
                    <a:pt x="291" y="115"/>
                    <a:pt x="291" y="101"/>
                    <a:pt x="292" y="98"/>
                  </a:cubicBezTo>
                  <a:cubicBezTo>
                    <a:pt x="294" y="94"/>
                    <a:pt x="303" y="97"/>
                    <a:pt x="300" y="102"/>
                  </a:cubicBezTo>
                  <a:cubicBezTo>
                    <a:pt x="297" y="108"/>
                    <a:pt x="306" y="107"/>
                    <a:pt x="306" y="113"/>
                  </a:cubicBezTo>
                  <a:cubicBezTo>
                    <a:pt x="306" y="119"/>
                    <a:pt x="311" y="116"/>
                    <a:pt x="316" y="114"/>
                  </a:cubicBezTo>
                  <a:cubicBezTo>
                    <a:pt x="322" y="113"/>
                    <a:pt x="321" y="110"/>
                    <a:pt x="317" y="106"/>
                  </a:cubicBezTo>
                  <a:cubicBezTo>
                    <a:pt x="313" y="102"/>
                    <a:pt x="320" y="97"/>
                    <a:pt x="315" y="94"/>
                  </a:cubicBezTo>
                  <a:cubicBezTo>
                    <a:pt x="309" y="90"/>
                    <a:pt x="306" y="86"/>
                    <a:pt x="311" y="85"/>
                  </a:cubicBezTo>
                  <a:cubicBezTo>
                    <a:pt x="316" y="84"/>
                    <a:pt x="330" y="76"/>
                    <a:pt x="328" y="73"/>
                  </a:cubicBezTo>
                  <a:cubicBezTo>
                    <a:pt x="327" y="70"/>
                    <a:pt x="306" y="73"/>
                    <a:pt x="305" y="79"/>
                  </a:cubicBezTo>
                  <a:cubicBezTo>
                    <a:pt x="303" y="85"/>
                    <a:pt x="288" y="79"/>
                    <a:pt x="290" y="69"/>
                  </a:cubicBezTo>
                  <a:cubicBezTo>
                    <a:pt x="292" y="59"/>
                    <a:pt x="321" y="57"/>
                    <a:pt x="329" y="61"/>
                  </a:cubicBezTo>
                  <a:cubicBezTo>
                    <a:pt x="337" y="64"/>
                    <a:pt x="346" y="55"/>
                    <a:pt x="349" y="49"/>
                  </a:cubicBezTo>
                  <a:cubicBezTo>
                    <a:pt x="352" y="44"/>
                    <a:pt x="343" y="50"/>
                    <a:pt x="337" y="54"/>
                  </a:cubicBezTo>
                  <a:cubicBezTo>
                    <a:pt x="331" y="57"/>
                    <a:pt x="315" y="54"/>
                    <a:pt x="307" y="51"/>
                  </a:cubicBezTo>
                  <a:cubicBezTo>
                    <a:pt x="299" y="49"/>
                    <a:pt x="300" y="56"/>
                    <a:pt x="293" y="57"/>
                  </a:cubicBezTo>
                  <a:cubicBezTo>
                    <a:pt x="287" y="57"/>
                    <a:pt x="288" y="71"/>
                    <a:pt x="285" y="72"/>
                  </a:cubicBezTo>
                  <a:cubicBezTo>
                    <a:pt x="282" y="74"/>
                    <a:pt x="282" y="84"/>
                    <a:pt x="276" y="93"/>
                  </a:cubicBezTo>
                  <a:cubicBezTo>
                    <a:pt x="269" y="103"/>
                    <a:pt x="278" y="104"/>
                    <a:pt x="283" y="104"/>
                  </a:cubicBezTo>
                  <a:close/>
                  <a:moveTo>
                    <a:pt x="125" y="112"/>
                  </a:moveTo>
                  <a:cubicBezTo>
                    <a:pt x="125" y="108"/>
                    <a:pt x="127" y="103"/>
                    <a:pt x="127" y="101"/>
                  </a:cubicBezTo>
                  <a:cubicBezTo>
                    <a:pt x="127" y="99"/>
                    <a:pt x="129" y="98"/>
                    <a:pt x="132" y="99"/>
                  </a:cubicBezTo>
                  <a:cubicBezTo>
                    <a:pt x="135" y="99"/>
                    <a:pt x="135" y="93"/>
                    <a:pt x="132" y="92"/>
                  </a:cubicBezTo>
                  <a:cubicBezTo>
                    <a:pt x="130" y="91"/>
                    <a:pt x="128" y="83"/>
                    <a:pt x="123" y="83"/>
                  </a:cubicBezTo>
                  <a:cubicBezTo>
                    <a:pt x="117" y="83"/>
                    <a:pt x="118" y="88"/>
                    <a:pt x="121" y="88"/>
                  </a:cubicBezTo>
                  <a:cubicBezTo>
                    <a:pt x="125" y="88"/>
                    <a:pt x="127" y="91"/>
                    <a:pt x="126" y="93"/>
                  </a:cubicBezTo>
                  <a:cubicBezTo>
                    <a:pt x="125" y="96"/>
                    <a:pt x="123" y="91"/>
                    <a:pt x="118" y="91"/>
                  </a:cubicBezTo>
                  <a:cubicBezTo>
                    <a:pt x="114" y="92"/>
                    <a:pt x="117" y="86"/>
                    <a:pt x="111" y="86"/>
                  </a:cubicBezTo>
                  <a:cubicBezTo>
                    <a:pt x="106" y="85"/>
                    <a:pt x="107" y="76"/>
                    <a:pt x="101" y="76"/>
                  </a:cubicBezTo>
                  <a:cubicBezTo>
                    <a:pt x="95" y="76"/>
                    <a:pt x="95" y="72"/>
                    <a:pt x="99" y="68"/>
                  </a:cubicBezTo>
                  <a:cubicBezTo>
                    <a:pt x="102" y="65"/>
                    <a:pt x="93" y="62"/>
                    <a:pt x="93" y="58"/>
                  </a:cubicBezTo>
                  <a:cubicBezTo>
                    <a:pt x="93" y="55"/>
                    <a:pt x="86" y="57"/>
                    <a:pt x="86" y="54"/>
                  </a:cubicBezTo>
                  <a:cubicBezTo>
                    <a:pt x="86" y="50"/>
                    <a:pt x="84" y="52"/>
                    <a:pt x="81" y="48"/>
                  </a:cubicBezTo>
                  <a:cubicBezTo>
                    <a:pt x="77" y="44"/>
                    <a:pt x="76" y="48"/>
                    <a:pt x="73" y="45"/>
                  </a:cubicBezTo>
                  <a:cubicBezTo>
                    <a:pt x="71" y="42"/>
                    <a:pt x="67" y="41"/>
                    <a:pt x="64" y="41"/>
                  </a:cubicBezTo>
                  <a:cubicBezTo>
                    <a:pt x="62" y="42"/>
                    <a:pt x="56" y="37"/>
                    <a:pt x="54" y="32"/>
                  </a:cubicBezTo>
                  <a:cubicBezTo>
                    <a:pt x="53" y="28"/>
                    <a:pt x="37" y="21"/>
                    <a:pt x="35" y="16"/>
                  </a:cubicBezTo>
                  <a:cubicBezTo>
                    <a:pt x="33" y="10"/>
                    <a:pt x="27" y="8"/>
                    <a:pt x="18" y="9"/>
                  </a:cubicBezTo>
                  <a:cubicBezTo>
                    <a:pt x="9" y="9"/>
                    <a:pt x="5" y="0"/>
                    <a:pt x="3" y="4"/>
                  </a:cubicBezTo>
                  <a:cubicBezTo>
                    <a:pt x="0" y="10"/>
                    <a:pt x="13" y="22"/>
                    <a:pt x="19" y="25"/>
                  </a:cubicBezTo>
                  <a:cubicBezTo>
                    <a:pt x="24" y="28"/>
                    <a:pt x="27" y="40"/>
                    <a:pt x="34" y="41"/>
                  </a:cubicBezTo>
                  <a:cubicBezTo>
                    <a:pt x="41" y="41"/>
                    <a:pt x="42" y="61"/>
                    <a:pt x="47" y="62"/>
                  </a:cubicBezTo>
                  <a:cubicBezTo>
                    <a:pt x="52" y="63"/>
                    <a:pt x="63" y="79"/>
                    <a:pt x="65" y="87"/>
                  </a:cubicBezTo>
                  <a:cubicBezTo>
                    <a:pt x="67" y="96"/>
                    <a:pt x="78" y="100"/>
                    <a:pt x="82" y="106"/>
                  </a:cubicBezTo>
                  <a:cubicBezTo>
                    <a:pt x="86" y="112"/>
                    <a:pt x="101" y="120"/>
                    <a:pt x="103" y="123"/>
                  </a:cubicBezTo>
                  <a:cubicBezTo>
                    <a:pt x="105" y="125"/>
                    <a:pt x="107" y="131"/>
                    <a:pt x="109" y="128"/>
                  </a:cubicBezTo>
                  <a:cubicBezTo>
                    <a:pt x="111" y="125"/>
                    <a:pt x="118" y="128"/>
                    <a:pt x="121" y="128"/>
                  </a:cubicBezTo>
                  <a:cubicBezTo>
                    <a:pt x="125" y="129"/>
                    <a:pt x="126" y="117"/>
                    <a:pt x="125" y="112"/>
                  </a:cubicBezTo>
                  <a:close/>
                  <a:moveTo>
                    <a:pt x="389" y="61"/>
                  </a:moveTo>
                  <a:cubicBezTo>
                    <a:pt x="396" y="62"/>
                    <a:pt x="393" y="58"/>
                    <a:pt x="393" y="53"/>
                  </a:cubicBezTo>
                  <a:cubicBezTo>
                    <a:pt x="393" y="49"/>
                    <a:pt x="386" y="53"/>
                    <a:pt x="386" y="50"/>
                  </a:cubicBezTo>
                  <a:cubicBezTo>
                    <a:pt x="386" y="48"/>
                    <a:pt x="384" y="39"/>
                    <a:pt x="378" y="46"/>
                  </a:cubicBezTo>
                  <a:cubicBezTo>
                    <a:pt x="373" y="53"/>
                    <a:pt x="380" y="71"/>
                    <a:pt x="384" y="70"/>
                  </a:cubicBezTo>
                  <a:cubicBezTo>
                    <a:pt x="388" y="69"/>
                    <a:pt x="381" y="61"/>
                    <a:pt x="389" y="61"/>
                  </a:cubicBezTo>
                  <a:close/>
                  <a:moveTo>
                    <a:pt x="361" y="101"/>
                  </a:moveTo>
                  <a:cubicBezTo>
                    <a:pt x="362" y="106"/>
                    <a:pt x="372" y="109"/>
                    <a:pt x="375" y="105"/>
                  </a:cubicBezTo>
                  <a:cubicBezTo>
                    <a:pt x="377" y="100"/>
                    <a:pt x="359" y="95"/>
                    <a:pt x="361" y="101"/>
                  </a:cubicBezTo>
                  <a:close/>
                  <a:moveTo>
                    <a:pt x="333" y="155"/>
                  </a:moveTo>
                  <a:cubicBezTo>
                    <a:pt x="324" y="154"/>
                    <a:pt x="318" y="160"/>
                    <a:pt x="308" y="157"/>
                  </a:cubicBezTo>
                  <a:cubicBezTo>
                    <a:pt x="299" y="154"/>
                    <a:pt x="285" y="157"/>
                    <a:pt x="287" y="160"/>
                  </a:cubicBezTo>
                  <a:cubicBezTo>
                    <a:pt x="288" y="163"/>
                    <a:pt x="296" y="163"/>
                    <a:pt x="306" y="163"/>
                  </a:cubicBezTo>
                  <a:cubicBezTo>
                    <a:pt x="315" y="164"/>
                    <a:pt x="323" y="159"/>
                    <a:pt x="329" y="158"/>
                  </a:cubicBezTo>
                  <a:cubicBezTo>
                    <a:pt x="336" y="158"/>
                    <a:pt x="343" y="157"/>
                    <a:pt x="333" y="155"/>
                  </a:cubicBezTo>
                  <a:close/>
                  <a:moveTo>
                    <a:pt x="407" y="97"/>
                  </a:moveTo>
                  <a:cubicBezTo>
                    <a:pt x="398" y="94"/>
                    <a:pt x="383" y="96"/>
                    <a:pt x="384" y="101"/>
                  </a:cubicBezTo>
                  <a:cubicBezTo>
                    <a:pt x="386" y="104"/>
                    <a:pt x="393" y="103"/>
                    <a:pt x="400" y="103"/>
                  </a:cubicBezTo>
                  <a:cubicBezTo>
                    <a:pt x="407" y="103"/>
                    <a:pt x="411" y="108"/>
                    <a:pt x="415" y="108"/>
                  </a:cubicBezTo>
                  <a:cubicBezTo>
                    <a:pt x="419" y="108"/>
                    <a:pt x="416" y="99"/>
                    <a:pt x="407" y="97"/>
                  </a:cubicBezTo>
                  <a:close/>
                  <a:moveTo>
                    <a:pt x="225" y="152"/>
                  </a:moveTo>
                  <a:cubicBezTo>
                    <a:pt x="225" y="148"/>
                    <a:pt x="212" y="151"/>
                    <a:pt x="205" y="149"/>
                  </a:cubicBezTo>
                  <a:cubicBezTo>
                    <a:pt x="198" y="146"/>
                    <a:pt x="212" y="144"/>
                    <a:pt x="217" y="142"/>
                  </a:cubicBezTo>
                  <a:cubicBezTo>
                    <a:pt x="221" y="139"/>
                    <a:pt x="214" y="138"/>
                    <a:pt x="203" y="141"/>
                  </a:cubicBezTo>
                  <a:cubicBezTo>
                    <a:pt x="192" y="144"/>
                    <a:pt x="179" y="134"/>
                    <a:pt x="179" y="139"/>
                  </a:cubicBezTo>
                  <a:cubicBezTo>
                    <a:pt x="178" y="143"/>
                    <a:pt x="159" y="137"/>
                    <a:pt x="154" y="134"/>
                  </a:cubicBezTo>
                  <a:cubicBezTo>
                    <a:pt x="149" y="130"/>
                    <a:pt x="131" y="126"/>
                    <a:pt x="127" y="132"/>
                  </a:cubicBezTo>
                  <a:cubicBezTo>
                    <a:pt x="123" y="138"/>
                    <a:pt x="120" y="133"/>
                    <a:pt x="121" y="139"/>
                  </a:cubicBezTo>
                  <a:cubicBezTo>
                    <a:pt x="122" y="142"/>
                    <a:pt x="127" y="140"/>
                    <a:pt x="130" y="140"/>
                  </a:cubicBezTo>
                  <a:cubicBezTo>
                    <a:pt x="133" y="140"/>
                    <a:pt x="132" y="146"/>
                    <a:pt x="136" y="146"/>
                  </a:cubicBezTo>
                  <a:cubicBezTo>
                    <a:pt x="141" y="147"/>
                    <a:pt x="155" y="151"/>
                    <a:pt x="157" y="148"/>
                  </a:cubicBezTo>
                  <a:cubicBezTo>
                    <a:pt x="158" y="145"/>
                    <a:pt x="172" y="148"/>
                    <a:pt x="179" y="153"/>
                  </a:cubicBezTo>
                  <a:cubicBezTo>
                    <a:pt x="186" y="158"/>
                    <a:pt x="202" y="158"/>
                    <a:pt x="208" y="158"/>
                  </a:cubicBezTo>
                  <a:cubicBezTo>
                    <a:pt x="214" y="157"/>
                    <a:pt x="221" y="161"/>
                    <a:pt x="223" y="158"/>
                  </a:cubicBezTo>
                  <a:cubicBezTo>
                    <a:pt x="226" y="155"/>
                    <a:pt x="230" y="163"/>
                    <a:pt x="237" y="158"/>
                  </a:cubicBezTo>
                  <a:cubicBezTo>
                    <a:pt x="244" y="154"/>
                    <a:pt x="226" y="156"/>
                    <a:pt x="225" y="152"/>
                  </a:cubicBezTo>
                  <a:close/>
                  <a:moveTo>
                    <a:pt x="497" y="82"/>
                  </a:moveTo>
                  <a:cubicBezTo>
                    <a:pt x="492" y="82"/>
                    <a:pt x="491" y="91"/>
                    <a:pt x="486" y="91"/>
                  </a:cubicBezTo>
                  <a:cubicBezTo>
                    <a:pt x="482" y="91"/>
                    <a:pt x="476" y="99"/>
                    <a:pt x="467" y="102"/>
                  </a:cubicBezTo>
                  <a:cubicBezTo>
                    <a:pt x="459" y="104"/>
                    <a:pt x="459" y="80"/>
                    <a:pt x="455" y="75"/>
                  </a:cubicBezTo>
                  <a:cubicBezTo>
                    <a:pt x="451" y="70"/>
                    <a:pt x="430" y="66"/>
                    <a:pt x="428" y="72"/>
                  </a:cubicBezTo>
                  <a:cubicBezTo>
                    <a:pt x="426" y="77"/>
                    <a:pt x="419" y="74"/>
                    <a:pt x="418" y="79"/>
                  </a:cubicBezTo>
                  <a:cubicBezTo>
                    <a:pt x="418" y="83"/>
                    <a:pt x="420" y="82"/>
                    <a:pt x="425" y="82"/>
                  </a:cubicBezTo>
                  <a:cubicBezTo>
                    <a:pt x="429" y="82"/>
                    <a:pt x="429" y="85"/>
                    <a:pt x="431" y="89"/>
                  </a:cubicBezTo>
                  <a:cubicBezTo>
                    <a:pt x="433"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69" y="114"/>
                  </a:cubicBezTo>
                  <a:cubicBezTo>
                    <a:pt x="477" y="115"/>
                    <a:pt x="495" y="120"/>
                    <a:pt x="502" y="125"/>
                  </a:cubicBezTo>
                  <a:cubicBezTo>
                    <a:pt x="509" y="130"/>
                    <a:pt x="504" y="133"/>
                    <a:pt x="509" y="137"/>
                  </a:cubicBezTo>
                  <a:cubicBezTo>
                    <a:pt x="513" y="142"/>
                    <a:pt x="515" y="147"/>
                    <a:pt x="508" y="147"/>
                  </a:cubicBezTo>
                  <a:cubicBezTo>
                    <a:pt x="502" y="147"/>
                    <a:pt x="496" y="153"/>
                    <a:pt x="497" y="156"/>
                  </a:cubicBezTo>
                  <a:cubicBezTo>
                    <a:pt x="499" y="158"/>
                    <a:pt x="519" y="154"/>
                    <a:pt x="524" y="154"/>
                  </a:cubicBezTo>
                  <a:cubicBezTo>
                    <a:pt x="527" y="154"/>
                    <a:pt x="531" y="160"/>
                    <a:pt x="537" y="163"/>
                  </a:cubicBezTo>
                  <a:cubicBezTo>
                    <a:pt x="537" y="95"/>
                    <a:pt x="537" y="95"/>
                    <a:pt x="537" y="95"/>
                  </a:cubicBezTo>
                  <a:cubicBezTo>
                    <a:pt x="522" y="90"/>
                    <a:pt x="501" y="82"/>
                    <a:pt x="497" y="82"/>
                  </a:cubicBezTo>
                  <a:close/>
                  <a:moveTo>
                    <a:pt x="347" y="163"/>
                  </a:moveTo>
                  <a:cubicBezTo>
                    <a:pt x="346" y="164"/>
                    <a:pt x="345" y="164"/>
                    <a:pt x="344" y="165"/>
                  </a:cubicBezTo>
                  <a:cubicBezTo>
                    <a:pt x="343" y="166"/>
                    <a:pt x="343" y="167"/>
                    <a:pt x="342" y="168"/>
                  </a:cubicBezTo>
                  <a:cubicBezTo>
                    <a:pt x="341" y="168"/>
                    <a:pt x="339" y="167"/>
                    <a:pt x="338" y="166"/>
                  </a:cubicBezTo>
                  <a:cubicBezTo>
                    <a:pt x="331" y="168"/>
                    <a:pt x="328" y="176"/>
                    <a:pt x="333" y="178"/>
                  </a:cubicBezTo>
                  <a:cubicBezTo>
                    <a:pt x="337" y="180"/>
                    <a:pt x="344" y="174"/>
                    <a:pt x="347" y="170"/>
                  </a:cubicBezTo>
                  <a:cubicBezTo>
                    <a:pt x="348" y="170"/>
                    <a:pt x="348" y="169"/>
                    <a:pt x="349" y="168"/>
                  </a:cubicBezTo>
                  <a:cubicBezTo>
                    <a:pt x="349" y="168"/>
                    <a:pt x="349" y="168"/>
                    <a:pt x="350" y="167"/>
                  </a:cubicBezTo>
                  <a:cubicBezTo>
                    <a:pt x="350" y="167"/>
                    <a:pt x="351" y="167"/>
                    <a:pt x="351" y="167"/>
                  </a:cubicBezTo>
                  <a:cubicBezTo>
                    <a:pt x="350" y="165"/>
                    <a:pt x="349" y="164"/>
                    <a:pt x="347" y="163"/>
                  </a:cubicBezTo>
                  <a:close/>
                  <a:moveTo>
                    <a:pt x="252" y="81"/>
                  </a:moveTo>
                  <a:cubicBezTo>
                    <a:pt x="258" y="77"/>
                    <a:pt x="259" y="71"/>
                    <a:pt x="258" y="64"/>
                  </a:cubicBezTo>
                  <a:cubicBezTo>
                    <a:pt x="258" y="58"/>
                    <a:pt x="274" y="57"/>
                    <a:pt x="276" y="55"/>
                  </a:cubicBezTo>
                  <a:cubicBezTo>
                    <a:pt x="278" y="52"/>
                    <a:pt x="273" y="48"/>
                    <a:pt x="268" y="46"/>
                  </a:cubicBezTo>
                  <a:cubicBezTo>
                    <a:pt x="264" y="44"/>
                    <a:pt x="267" y="40"/>
                    <a:pt x="264" y="38"/>
                  </a:cubicBezTo>
                  <a:cubicBezTo>
                    <a:pt x="261" y="35"/>
                    <a:pt x="256" y="28"/>
                    <a:pt x="261" y="28"/>
                  </a:cubicBezTo>
                  <a:cubicBezTo>
                    <a:pt x="265" y="28"/>
                    <a:pt x="257" y="22"/>
                    <a:pt x="261" y="20"/>
                  </a:cubicBezTo>
                  <a:cubicBezTo>
                    <a:pt x="262" y="20"/>
                    <a:pt x="262" y="20"/>
                    <a:pt x="263" y="19"/>
                  </a:cubicBezTo>
                  <a:cubicBezTo>
                    <a:pt x="261" y="18"/>
                    <a:pt x="259" y="18"/>
                    <a:pt x="257" y="18"/>
                  </a:cubicBezTo>
                  <a:cubicBezTo>
                    <a:pt x="252" y="18"/>
                    <a:pt x="239" y="16"/>
                    <a:pt x="240" y="25"/>
                  </a:cubicBezTo>
                  <a:cubicBezTo>
                    <a:pt x="240" y="33"/>
                    <a:pt x="232" y="30"/>
                    <a:pt x="233" y="34"/>
                  </a:cubicBezTo>
                  <a:cubicBezTo>
                    <a:pt x="233" y="39"/>
                    <a:pt x="228"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1" y="50"/>
                  </a:cubicBezTo>
                  <a:cubicBezTo>
                    <a:pt x="170" y="50"/>
                    <a:pt x="169" y="47"/>
                    <a:pt x="168" y="43"/>
                  </a:cubicBezTo>
                  <a:cubicBezTo>
                    <a:pt x="167" y="43"/>
                    <a:pt x="167" y="43"/>
                    <a:pt x="166" y="43"/>
                  </a:cubicBezTo>
                  <a:cubicBezTo>
                    <a:pt x="162" y="43"/>
                    <a:pt x="155" y="54"/>
                    <a:pt x="159" y="58"/>
                  </a:cubicBezTo>
                  <a:cubicBezTo>
                    <a:pt x="164" y="63"/>
                    <a:pt x="163" y="70"/>
                    <a:pt x="165" y="73"/>
                  </a:cubicBezTo>
                  <a:cubicBezTo>
                    <a:pt x="167" y="77"/>
                    <a:pt x="175" y="77"/>
                    <a:pt x="175" y="84"/>
                  </a:cubicBezTo>
                  <a:cubicBezTo>
                    <a:pt x="175" y="91"/>
                    <a:pt x="182" y="101"/>
                    <a:pt x="186" y="98"/>
                  </a:cubicBezTo>
                  <a:cubicBezTo>
                    <a:pt x="191" y="96"/>
                    <a:pt x="194" y="100"/>
                    <a:pt x="195" y="103"/>
                  </a:cubicBezTo>
                  <a:cubicBezTo>
                    <a:pt x="197" y="105"/>
                    <a:pt x="207" y="100"/>
                    <a:pt x="211" y="101"/>
                  </a:cubicBezTo>
                  <a:cubicBezTo>
                    <a:pt x="214" y="102"/>
                    <a:pt x="225" y="103"/>
                    <a:pt x="226" y="107"/>
                  </a:cubicBezTo>
                  <a:cubicBezTo>
                    <a:pt x="226" y="111"/>
                    <a:pt x="236" y="107"/>
                    <a:pt x="243" y="105"/>
                  </a:cubicBezTo>
                  <a:cubicBezTo>
                    <a:pt x="249" y="103"/>
                    <a:pt x="245" y="84"/>
                    <a:pt x="252" y="81"/>
                  </a:cubicBezTo>
                  <a:close/>
                  <a:moveTo>
                    <a:pt x="277" y="170"/>
                  </a:moveTo>
                  <a:cubicBezTo>
                    <a:pt x="279" y="173"/>
                    <a:pt x="285" y="173"/>
                    <a:pt x="288" y="175"/>
                  </a:cubicBezTo>
                  <a:cubicBezTo>
                    <a:pt x="290" y="177"/>
                    <a:pt x="299" y="181"/>
                    <a:pt x="299" y="176"/>
                  </a:cubicBezTo>
                  <a:cubicBezTo>
                    <a:pt x="299" y="170"/>
                    <a:pt x="275" y="167"/>
                    <a:pt x="277" y="170"/>
                  </a:cubicBezTo>
                  <a:close/>
                  <a:moveTo>
                    <a:pt x="260" y="155"/>
                  </a:moveTo>
                  <a:cubicBezTo>
                    <a:pt x="259" y="158"/>
                    <a:pt x="253" y="158"/>
                    <a:pt x="250" y="156"/>
                  </a:cubicBezTo>
                  <a:cubicBezTo>
                    <a:pt x="246" y="154"/>
                    <a:pt x="242" y="159"/>
                    <a:pt x="244" y="162"/>
                  </a:cubicBezTo>
                  <a:cubicBezTo>
                    <a:pt x="245" y="163"/>
                    <a:pt x="252" y="168"/>
                    <a:pt x="261" y="164"/>
                  </a:cubicBezTo>
                  <a:cubicBezTo>
                    <a:pt x="270" y="160"/>
                    <a:pt x="275" y="164"/>
                    <a:pt x="277" y="160"/>
                  </a:cubicBezTo>
                  <a:cubicBezTo>
                    <a:pt x="279"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4" name="Freeform 168"/>
            <p:cNvSpPr>
              <a:spLocks noEditPoints="1"/>
            </p:cNvSpPr>
            <p:nvPr userDrawn="1"/>
          </p:nvSpPr>
          <p:spPr bwMode="auto">
            <a:xfrm>
              <a:off x="656485" y="4678787"/>
              <a:ext cx="82220"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0 w 39"/>
                <a:gd name="T13" fmla="*/ 3 h 14"/>
                <a:gd name="T14" fmla="*/ 10 w 39"/>
                <a:gd name="T15" fmla="*/ 8 h 14"/>
                <a:gd name="T16" fmla="*/ 9 w 39"/>
                <a:gd name="T17" fmla="*/ 9 h 14"/>
                <a:gd name="T18" fmla="*/ 13 w 39"/>
                <a:gd name="T19" fmla="*/ 13 h 14"/>
                <a:gd name="T20" fmla="*/ 38 w 39"/>
                <a:gd name="T21" fmla="*/ 2 h 14"/>
                <a:gd name="T22" fmla="*/ 20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1" y="11"/>
                    <a:pt x="0" y="12"/>
                  </a:cubicBezTo>
                  <a:cubicBezTo>
                    <a:pt x="1" y="13"/>
                    <a:pt x="3" y="14"/>
                    <a:pt x="4" y="14"/>
                  </a:cubicBezTo>
                  <a:cubicBezTo>
                    <a:pt x="5" y="13"/>
                    <a:pt x="5" y="12"/>
                    <a:pt x="6" y="11"/>
                  </a:cubicBezTo>
                  <a:cubicBezTo>
                    <a:pt x="5" y="11"/>
                    <a:pt x="5" y="11"/>
                    <a:pt x="4" y="11"/>
                  </a:cubicBezTo>
                  <a:cubicBezTo>
                    <a:pt x="4" y="11"/>
                    <a:pt x="4" y="11"/>
                    <a:pt x="4" y="11"/>
                  </a:cubicBezTo>
                  <a:close/>
                  <a:moveTo>
                    <a:pt x="20" y="3"/>
                  </a:moveTo>
                  <a:cubicBezTo>
                    <a:pt x="16" y="2"/>
                    <a:pt x="14" y="6"/>
                    <a:pt x="10" y="8"/>
                  </a:cubicBezTo>
                  <a:cubicBezTo>
                    <a:pt x="10" y="9"/>
                    <a:pt x="10" y="9"/>
                    <a:pt x="9" y="9"/>
                  </a:cubicBezTo>
                  <a:cubicBezTo>
                    <a:pt x="11" y="10"/>
                    <a:pt x="12" y="11"/>
                    <a:pt x="13" y="13"/>
                  </a:cubicBezTo>
                  <a:cubicBezTo>
                    <a:pt x="20" y="9"/>
                    <a:pt x="37" y="4"/>
                    <a:pt x="38" y="2"/>
                  </a:cubicBezTo>
                  <a:cubicBezTo>
                    <a:pt x="39" y="0"/>
                    <a:pt x="27" y="3"/>
                    <a:pt x="20"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5" name="Freeform 169"/>
            <p:cNvSpPr>
              <a:spLocks noEditPoints="1"/>
            </p:cNvSpPr>
            <p:nvPr userDrawn="1"/>
          </p:nvSpPr>
          <p:spPr bwMode="auto">
            <a:xfrm>
              <a:off x="-2248059" y="3172502"/>
              <a:ext cx="286931" cy="317305"/>
            </a:xfrm>
            <a:custGeom>
              <a:avLst/>
              <a:gdLst>
                <a:gd name="T0" fmla="*/ 93 w 134"/>
                <a:gd name="T1" fmla="*/ 118 h 136"/>
                <a:gd name="T2" fmla="*/ 79 w 134"/>
                <a:gd name="T3" fmla="*/ 118 h 136"/>
                <a:gd name="T4" fmla="*/ 69 w 134"/>
                <a:gd name="T5" fmla="*/ 122 h 136"/>
                <a:gd name="T6" fmla="*/ 81 w 134"/>
                <a:gd name="T7" fmla="*/ 128 h 136"/>
                <a:gd name="T8" fmla="*/ 94 w 134"/>
                <a:gd name="T9" fmla="*/ 136 h 136"/>
                <a:gd name="T10" fmla="*/ 97 w 134"/>
                <a:gd name="T11" fmla="*/ 128 h 136"/>
                <a:gd name="T12" fmla="*/ 102 w 134"/>
                <a:gd name="T13" fmla="*/ 118 h 136"/>
                <a:gd name="T14" fmla="*/ 93 w 134"/>
                <a:gd name="T15" fmla="*/ 118 h 136"/>
                <a:gd name="T16" fmla="*/ 26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6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5 w 134"/>
                <a:gd name="T47" fmla="*/ 0 h 136"/>
                <a:gd name="T48" fmla="*/ 56 w 134"/>
                <a:gd name="T49" fmla="*/ 1 h 136"/>
                <a:gd name="T50" fmla="*/ 49 w 134"/>
                <a:gd name="T51" fmla="*/ 3 h 136"/>
                <a:gd name="T52" fmla="*/ 47 w 134"/>
                <a:gd name="T53" fmla="*/ 3 h 136"/>
                <a:gd name="T54" fmla="*/ 45 w 134"/>
                <a:gd name="T55" fmla="*/ 5 h 136"/>
                <a:gd name="T56" fmla="*/ 43 w 134"/>
                <a:gd name="T57" fmla="*/ 7 h 136"/>
                <a:gd name="T58" fmla="*/ 40 w 134"/>
                <a:gd name="T59" fmla="*/ 8 h 136"/>
                <a:gd name="T60" fmla="*/ 34 w 134"/>
                <a:gd name="T61" fmla="*/ 10 h 136"/>
                <a:gd name="T62" fmla="*/ 30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1 w 134"/>
                <a:gd name="T77" fmla="*/ 29 h 136"/>
                <a:gd name="T78" fmla="*/ 5 w 134"/>
                <a:gd name="T79" fmla="*/ 34 h 136"/>
                <a:gd name="T80" fmla="*/ 7 w 134"/>
                <a:gd name="T81" fmla="*/ 40 h 136"/>
                <a:gd name="T82" fmla="*/ 13 w 134"/>
                <a:gd name="T83" fmla="*/ 41 h 136"/>
                <a:gd name="T84" fmla="*/ 12 w 134"/>
                <a:gd name="T85" fmla="*/ 45 h 136"/>
                <a:gd name="T86" fmla="*/ 17 w 134"/>
                <a:gd name="T87" fmla="*/ 43 h 136"/>
                <a:gd name="T88" fmla="*/ 25 w 134"/>
                <a:gd name="T89" fmla="*/ 37 h 136"/>
                <a:gd name="T90" fmla="*/ 42 w 134"/>
                <a:gd name="T91" fmla="*/ 43 h 136"/>
                <a:gd name="T92" fmla="*/ 45 w 134"/>
                <a:gd name="T93" fmla="*/ 50 h 136"/>
                <a:gd name="T94" fmla="*/ 56 w 134"/>
                <a:gd name="T95" fmla="*/ 63 h 136"/>
                <a:gd name="T96" fmla="*/ 72 w 134"/>
                <a:gd name="T97" fmla="*/ 76 h 136"/>
                <a:gd name="T98" fmla="*/ 83 w 134"/>
                <a:gd name="T99" fmla="*/ 80 h 136"/>
                <a:gd name="T100" fmla="*/ 93 w 134"/>
                <a:gd name="T101" fmla="*/ 86 h 136"/>
                <a:gd name="T102" fmla="*/ 102 w 134"/>
                <a:gd name="T103" fmla="*/ 93 h 136"/>
                <a:gd name="T104" fmla="*/ 106 w 134"/>
                <a:gd name="T105" fmla="*/ 99 h 136"/>
                <a:gd name="T106" fmla="*/ 106 w 134"/>
                <a:gd name="T107" fmla="*/ 111 h 136"/>
                <a:gd name="T108" fmla="*/ 107 w 134"/>
                <a:gd name="T109" fmla="*/ 119 h 136"/>
                <a:gd name="T110" fmla="*/ 112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2" y="126"/>
                    <a:pt x="81" y="128"/>
                  </a:cubicBezTo>
                  <a:cubicBezTo>
                    <a:pt x="90" y="130"/>
                    <a:pt x="91" y="135"/>
                    <a:pt x="94" y="136"/>
                  </a:cubicBezTo>
                  <a:cubicBezTo>
                    <a:pt x="98" y="136"/>
                    <a:pt x="98" y="133"/>
                    <a:pt x="97" y="128"/>
                  </a:cubicBezTo>
                  <a:cubicBezTo>
                    <a:pt x="97" y="124"/>
                    <a:pt x="102" y="119"/>
                    <a:pt x="102" y="118"/>
                  </a:cubicBezTo>
                  <a:cubicBezTo>
                    <a:pt x="103" y="117"/>
                    <a:pt x="100" y="116"/>
                    <a:pt x="93" y="118"/>
                  </a:cubicBezTo>
                  <a:close/>
                  <a:moveTo>
                    <a:pt x="26" y="81"/>
                  </a:moveTo>
                  <a:cubicBezTo>
                    <a:pt x="22" y="84"/>
                    <a:pt x="19" y="81"/>
                    <a:pt x="18" y="83"/>
                  </a:cubicBezTo>
                  <a:cubicBezTo>
                    <a:pt x="16" y="86"/>
                    <a:pt x="24" y="91"/>
                    <a:pt x="22" y="97"/>
                  </a:cubicBezTo>
                  <a:cubicBezTo>
                    <a:pt x="21" y="103"/>
                    <a:pt x="23" y="111"/>
                    <a:pt x="27" y="108"/>
                  </a:cubicBezTo>
                  <a:cubicBezTo>
                    <a:pt x="31" y="104"/>
                    <a:pt x="33" y="106"/>
                    <a:pt x="35" y="103"/>
                  </a:cubicBezTo>
                  <a:cubicBezTo>
                    <a:pt x="37" y="100"/>
                    <a:pt x="35" y="90"/>
                    <a:pt x="37" y="85"/>
                  </a:cubicBezTo>
                  <a:cubicBezTo>
                    <a:pt x="39" y="81"/>
                    <a:pt x="30" y="78"/>
                    <a:pt x="26" y="81"/>
                  </a:cubicBezTo>
                  <a:close/>
                  <a:moveTo>
                    <a:pt x="111" y="76"/>
                  </a:moveTo>
                  <a:cubicBezTo>
                    <a:pt x="106" y="74"/>
                    <a:pt x="109" y="69"/>
                    <a:pt x="102" y="70"/>
                  </a:cubicBezTo>
                  <a:cubicBezTo>
                    <a:pt x="95" y="70"/>
                    <a:pt x="87" y="62"/>
                    <a:pt x="84" y="53"/>
                  </a:cubicBezTo>
                  <a:cubicBezTo>
                    <a:pt x="81" y="43"/>
                    <a:pt x="70" y="43"/>
                    <a:pt x="68" y="37"/>
                  </a:cubicBezTo>
                  <a:cubicBezTo>
                    <a:pt x="65" y="31"/>
                    <a:pt x="70" y="31"/>
                    <a:pt x="68" y="26"/>
                  </a:cubicBezTo>
                  <a:cubicBezTo>
                    <a:pt x="66" y="24"/>
                    <a:pt x="69" y="21"/>
                    <a:pt x="73" y="20"/>
                  </a:cubicBezTo>
                  <a:cubicBezTo>
                    <a:pt x="73" y="15"/>
                    <a:pt x="73" y="9"/>
                    <a:pt x="74" y="6"/>
                  </a:cubicBezTo>
                  <a:cubicBezTo>
                    <a:pt x="71" y="5"/>
                    <a:pt x="68" y="5"/>
                    <a:pt x="68" y="5"/>
                  </a:cubicBezTo>
                  <a:cubicBezTo>
                    <a:pt x="66" y="4"/>
                    <a:pt x="66" y="0"/>
                    <a:pt x="65" y="0"/>
                  </a:cubicBezTo>
                  <a:cubicBezTo>
                    <a:pt x="65" y="0"/>
                    <a:pt x="57" y="0"/>
                    <a:pt x="56" y="1"/>
                  </a:cubicBezTo>
                  <a:cubicBezTo>
                    <a:pt x="55" y="2"/>
                    <a:pt x="51" y="5"/>
                    <a:pt x="49" y="3"/>
                  </a:cubicBezTo>
                  <a:cubicBezTo>
                    <a:pt x="48" y="3"/>
                    <a:pt x="48" y="3"/>
                    <a:pt x="47" y="3"/>
                  </a:cubicBezTo>
                  <a:cubicBezTo>
                    <a:pt x="45" y="5"/>
                    <a:pt x="45" y="5"/>
                    <a:pt x="45" y="5"/>
                  </a:cubicBezTo>
                  <a:cubicBezTo>
                    <a:pt x="45" y="5"/>
                    <a:pt x="45" y="7"/>
                    <a:pt x="43" y="7"/>
                  </a:cubicBezTo>
                  <a:cubicBezTo>
                    <a:pt x="42" y="7"/>
                    <a:pt x="40" y="6"/>
                    <a:pt x="40" y="8"/>
                  </a:cubicBezTo>
                  <a:cubicBezTo>
                    <a:pt x="40" y="11"/>
                    <a:pt x="36" y="10"/>
                    <a:pt x="34" y="10"/>
                  </a:cubicBezTo>
                  <a:cubicBezTo>
                    <a:pt x="33" y="9"/>
                    <a:pt x="30" y="10"/>
                    <a:pt x="30" y="12"/>
                  </a:cubicBezTo>
                  <a:cubicBezTo>
                    <a:pt x="30" y="14"/>
                    <a:pt x="30" y="18"/>
                    <a:pt x="27" y="16"/>
                  </a:cubicBezTo>
                  <a:cubicBezTo>
                    <a:pt x="24" y="14"/>
                    <a:pt x="22" y="8"/>
                    <a:pt x="21" y="8"/>
                  </a:cubicBezTo>
                  <a:cubicBezTo>
                    <a:pt x="20" y="9"/>
                    <a:pt x="17" y="16"/>
                    <a:pt x="15" y="16"/>
                  </a:cubicBezTo>
                  <a:cubicBezTo>
                    <a:pt x="13" y="16"/>
                    <a:pt x="8" y="16"/>
                    <a:pt x="5" y="17"/>
                  </a:cubicBezTo>
                  <a:cubicBezTo>
                    <a:pt x="4" y="20"/>
                    <a:pt x="5" y="21"/>
                    <a:pt x="6" y="22"/>
                  </a:cubicBezTo>
                  <a:cubicBezTo>
                    <a:pt x="7" y="23"/>
                    <a:pt x="5" y="25"/>
                    <a:pt x="4" y="26"/>
                  </a:cubicBezTo>
                  <a:cubicBezTo>
                    <a:pt x="2" y="27"/>
                    <a:pt x="0" y="26"/>
                    <a:pt x="1" y="29"/>
                  </a:cubicBezTo>
                  <a:cubicBezTo>
                    <a:pt x="3" y="31"/>
                    <a:pt x="7" y="32"/>
                    <a:pt x="5" y="34"/>
                  </a:cubicBezTo>
                  <a:cubicBezTo>
                    <a:pt x="3" y="37"/>
                    <a:pt x="5" y="39"/>
                    <a:pt x="7" y="40"/>
                  </a:cubicBezTo>
                  <a:cubicBezTo>
                    <a:pt x="10" y="40"/>
                    <a:pt x="14" y="39"/>
                    <a:pt x="13" y="41"/>
                  </a:cubicBezTo>
                  <a:cubicBezTo>
                    <a:pt x="12" y="42"/>
                    <a:pt x="12" y="44"/>
                    <a:pt x="12" y="45"/>
                  </a:cubicBezTo>
                  <a:cubicBezTo>
                    <a:pt x="14" y="44"/>
                    <a:pt x="15" y="44"/>
                    <a:pt x="17" y="43"/>
                  </a:cubicBezTo>
                  <a:cubicBezTo>
                    <a:pt x="21" y="42"/>
                    <a:pt x="19" y="39"/>
                    <a:pt x="25" y="37"/>
                  </a:cubicBezTo>
                  <a:cubicBezTo>
                    <a:pt x="31" y="35"/>
                    <a:pt x="39" y="40"/>
                    <a:pt x="42" y="43"/>
                  </a:cubicBezTo>
                  <a:cubicBezTo>
                    <a:pt x="44" y="47"/>
                    <a:pt x="45" y="47"/>
                    <a:pt x="45" y="50"/>
                  </a:cubicBezTo>
                  <a:cubicBezTo>
                    <a:pt x="46" y="53"/>
                    <a:pt x="48" y="58"/>
                    <a:pt x="56" y="63"/>
                  </a:cubicBezTo>
                  <a:cubicBezTo>
                    <a:pt x="65" y="68"/>
                    <a:pt x="68" y="73"/>
                    <a:pt x="72" y="76"/>
                  </a:cubicBezTo>
                  <a:cubicBezTo>
                    <a:pt x="76" y="78"/>
                    <a:pt x="81" y="77"/>
                    <a:pt x="83" y="80"/>
                  </a:cubicBezTo>
                  <a:cubicBezTo>
                    <a:pt x="86" y="83"/>
                    <a:pt x="89" y="84"/>
                    <a:pt x="93"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8" y="119"/>
                    <a:pt x="112" y="114"/>
                    <a:pt x="112" y="110"/>
                  </a:cubicBezTo>
                  <a:cubicBezTo>
                    <a:pt x="113" y="107"/>
                    <a:pt x="116" y="107"/>
                    <a:pt x="119" y="104"/>
                  </a:cubicBezTo>
                  <a:cubicBezTo>
                    <a:pt x="122" y="101"/>
                    <a:pt x="115" y="100"/>
                    <a:pt x="114" y="96"/>
                  </a:cubicBezTo>
                  <a:cubicBezTo>
                    <a:pt x="113" y="91"/>
                    <a:pt x="119" y="87"/>
                    <a:pt x="125" y="91"/>
                  </a:cubicBezTo>
                  <a:cubicBezTo>
                    <a:pt x="131" y="94"/>
                    <a:pt x="133" y="97"/>
                    <a:pt x="134" y="91"/>
                  </a:cubicBezTo>
                  <a:cubicBezTo>
                    <a:pt x="134" y="86"/>
                    <a:pt x="115"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6" name="Freeform 170"/>
            <p:cNvSpPr>
              <a:spLocks/>
            </p:cNvSpPr>
            <p:nvPr userDrawn="1"/>
          </p:nvSpPr>
          <p:spPr bwMode="auto">
            <a:xfrm>
              <a:off x="-1961129" y="3289211"/>
              <a:ext cx="30203" cy="40119"/>
            </a:xfrm>
            <a:custGeom>
              <a:avLst/>
              <a:gdLst>
                <a:gd name="T0" fmla="*/ 5 w 14"/>
                <a:gd name="T1" fmla="*/ 0 h 17"/>
                <a:gd name="T2" fmla="*/ 1 w 14"/>
                <a:gd name="T3" fmla="*/ 8 h 17"/>
                <a:gd name="T4" fmla="*/ 0 w 14"/>
                <a:gd name="T5" fmla="*/ 11 h 17"/>
                <a:gd name="T6" fmla="*/ 8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0" y="7"/>
                    <a:pt x="1" y="8"/>
                  </a:cubicBezTo>
                  <a:cubicBezTo>
                    <a:pt x="1" y="8"/>
                    <a:pt x="0" y="10"/>
                    <a:pt x="0" y="11"/>
                  </a:cubicBezTo>
                  <a:cubicBezTo>
                    <a:pt x="3" y="14"/>
                    <a:pt x="6" y="16"/>
                    <a:pt x="8" y="17"/>
                  </a:cubicBezTo>
                  <a:cubicBezTo>
                    <a:pt x="9" y="17"/>
                    <a:pt x="9" y="17"/>
                    <a:pt x="9" y="17"/>
                  </a:cubicBezTo>
                  <a:cubicBezTo>
                    <a:pt x="10" y="14"/>
                    <a:pt x="12" y="10"/>
                    <a:pt x="14" y="10"/>
                  </a:cubicBezTo>
                  <a:cubicBezTo>
                    <a:pt x="11"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7" name="Freeform 171"/>
            <p:cNvSpPr>
              <a:spLocks/>
            </p:cNvSpPr>
            <p:nvPr userDrawn="1"/>
          </p:nvSpPr>
          <p:spPr bwMode="auto">
            <a:xfrm>
              <a:off x="-1952739" y="3198032"/>
              <a:ext cx="104033"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6 w 48"/>
                <a:gd name="T25" fmla="*/ 18 h 54"/>
                <a:gd name="T26" fmla="*/ 5 w 48"/>
                <a:gd name="T27" fmla="*/ 35 h 54"/>
                <a:gd name="T28" fmla="*/ 1 w 48"/>
                <a:gd name="T29" fmla="*/ 39 h 54"/>
                <a:gd name="T30" fmla="*/ 10 w 48"/>
                <a:gd name="T31" fmla="*/ 49 h 54"/>
                <a:gd name="T32" fmla="*/ 11 w 48"/>
                <a:gd name="T33" fmla="*/ 48 h 54"/>
                <a:gd name="T34" fmla="*/ 21 w 48"/>
                <a:gd name="T35" fmla="*/ 54 h 54"/>
                <a:gd name="T36" fmla="*/ 41 w 48"/>
                <a:gd name="T37" fmla="*/ 51 h 54"/>
                <a:gd name="T38" fmla="*/ 42 w 48"/>
                <a:gd name="T39" fmla="*/ 48 h 54"/>
                <a:gd name="T40" fmla="*/ 45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39" y="34"/>
                    <a:pt x="40" y="30"/>
                    <a:pt x="42" y="29"/>
                  </a:cubicBezTo>
                  <a:cubicBezTo>
                    <a:pt x="44" y="27"/>
                    <a:pt x="42" y="25"/>
                    <a:pt x="42" y="23"/>
                  </a:cubicBezTo>
                  <a:cubicBezTo>
                    <a:pt x="42" y="21"/>
                    <a:pt x="31" y="20"/>
                    <a:pt x="29" y="19"/>
                  </a:cubicBezTo>
                  <a:cubicBezTo>
                    <a:pt x="27" y="19"/>
                    <a:pt x="30" y="13"/>
                    <a:pt x="28" y="13"/>
                  </a:cubicBezTo>
                  <a:cubicBezTo>
                    <a:pt x="25" y="13"/>
                    <a:pt x="24" y="11"/>
                    <a:pt x="24" y="9"/>
                  </a:cubicBezTo>
                  <a:cubicBezTo>
                    <a:pt x="24" y="7"/>
                    <a:pt x="19" y="4"/>
                    <a:pt x="20" y="3"/>
                  </a:cubicBezTo>
                  <a:cubicBezTo>
                    <a:pt x="20" y="3"/>
                    <a:pt x="20" y="2"/>
                    <a:pt x="20" y="2"/>
                  </a:cubicBezTo>
                  <a:cubicBezTo>
                    <a:pt x="18" y="2"/>
                    <a:pt x="17" y="2"/>
                    <a:pt x="17" y="2"/>
                  </a:cubicBezTo>
                  <a:cubicBezTo>
                    <a:pt x="15" y="1"/>
                    <a:pt x="12" y="0"/>
                    <a:pt x="12" y="0"/>
                  </a:cubicBezTo>
                  <a:cubicBezTo>
                    <a:pt x="12" y="0"/>
                    <a:pt x="4" y="2"/>
                    <a:pt x="0" y="4"/>
                  </a:cubicBezTo>
                  <a:cubicBezTo>
                    <a:pt x="0" y="7"/>
                    <a:pt x="1" y="10"/>
                    <a:pt x="3" y="10"/>
                  </a:cubicBezTo>
                  <a:cubicBezTo>
                    <a:pt x="6" y="12"/>
                    <a:pt x="5" y="15"/>
                    <a:pt x="6" y="18"/>
                  </a:cubicBezTo>
                  <a:cubicBezTo>
                    <a:pt x="8" y="21"/>
                    <a:pt x="7" y="35"/>
                    <a:pt x="5" y="35"/>
                  </a:cubicBezTo>
                  <a:cubicBezTo>
                    <a:pt x="5" y="35"/>
                    <a:pt x="3" y="37"/>
                    <a:pt x="1" y="39"/>
                  </a:cubicBezTo>
                  <a:cubicBezTo>
                    <a:pt x="4" y="41"/>
                    <a:pt x="7" y="46"/>
                    <a:pt x="10" y="49"/>
                  </a:cubicBezTo>
                  <a:cubicBezTo>
                    <a:pt x="10" y="49"/>
                    <a:pt x="10" y="48"/>
                    <a:pt x="11" y="48"/>
                  </a:cubicBezTo>
                  <a:cubicBezTo>
                    <a:pt x="13" y="48"/>
                    <a:pt x="21" y="54"/>
                    <a:pt x="21" y="54"/>
                  </a:cubicBezTo>
                  <a:cubicBezTo>
                    <a:pt x="21" y="54"/>
                    <a:pt x="33" y="52"/>
                    <a:pt x="41" y="51"/>
                  </a:cubicBezTo>
                  <a:cubicBezTo>
                    <a:pt x="41" y="50"/>
                    <a:pt x="42" y="48"/>
                    <a:pt x="42" y="48"/>
                  </a:cubicBezTo>
                  <a:cubicBezTo>
                    <a:pt x="41" y="46"/>
                    <a:pt x="43" y="43"/>
                    <a:pt x="45" y="43"/>
                  </a:cubicBezTo>
                  <a:cubicBezTo>
                    <a:pt x="48" y="43"/>
                    <a:pt x="44"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8" name="Freeform 172"/>
            <p:cNvSpPr>
              <a:spLocks/>
            </p:cNvSpPr>
            <p:nvPr userDrawn="1"/>
          </p:nvSpPr>
          <p:spPr bwMode="auto">
            <a:xfrm>
              <a:off x="7507588" y="4903087"/>
              <a:ext cx="317135" cy="319129"/>
            </a:xfrm>
            <a:custGeom>
              <a:avLst/>
              <a:gdLst>
                <a:gd name="T0" fmla="*/ 55 w 148"/>
                <a:gd name="T1" fmla="*/ 131 h 137"/>
                <a:gd name="T2" fmla="*/ 62 w 148"/>
                <a:gd name="T3" fmla="*/ 128 h 137"/>
                <a:gd name="T4" fmla="*/ 68 w 148"/>
                <a:gd name="T5" fmla="*/ 136 h 137"/>
                <a:gd name="T6" fmla="*/ 83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1 w 148"/>
                <a:gd name="T55" fmla="*/ 81 h 137"/>
                <a:gd name="T56" fmla="*/ 35 w 148"/>
                <a:gd name="T57" fmla="*/ 97 h 137"/>
                <a:gd name="T58" fmla="*/ 43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2" y="128"/>
                  </a:cubicBezTo>
                  <a:cubicBezTo>
                    <a:pt x="64" y="131"/>
                    <a:pt x="63" y="136"/>
                    <a:pt x="68" y="136"/>
                  </a:cubicBezTo>
                  <a:cubicBezTo>
                    <a:pt x="73" y="136"/>
                    <a:pt x="81" y="137"/>
                    <a:pt x="83"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4" y="14"/>
                    <a:pt x="137" y="10"/>
                    <a:pt x="140" y="10"/>
                  </a:cubicBezTo>
                  <a:cubicBezTo>
                    <a:pt x="142" y="10"/>
                    <a:pt x="145" y="10"/>
                    <a:pt x="148" y="9"/>
                  </a:cubicBezTo>
                  <a:cubicBezTo>
                    <a:pt x="148"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1"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6" y="32"/>
                    <a:pt x="18" y="40"/>
                  </a:cubicBezTo>
                  <a:cubicBezTo>
                    <a:pt x="21" y="48"/>
                    <a:pt x="28" y="56"/>
                    <a:pt x="30" y="62"/>
                  </a:cubicBezTo>
                  <a:cubicBezTo>
                    <a:pt x="32" y="68"/>
                    <a:pt x="29" y="77"/>
                    <a:pt x="31" y="81"/>
                  </a:cubicBezTo>
                  <a:cubicBezTo>
                    <a:pt x="33" y="84"/>
                    <a:pt x="34" y="91"/>
                    <a:pt x="35" y="97"/>
                  </a:cubicBezTo>
                  <a:cubicBezTo>
                    <a:pt x="36" y="104"/>
                    <a:pt x="36" y="118"/>
                    <a:pt x="43" y="124"/>
                  </a:cubicBezTo>
                  <a:cubicBezTo>
                    <a:pt x="45" y="126"/>
                    <a:pt x="48"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9" name="Freeform 173"/>
            <p:cNvSpPr>
              <a:spLocks/>
            </p:cNvSpPr>
            <p:nvPr userDrawn="1"/>
          </p:nvSpPr>
          <p:spPr bwMode="auto">
            <a:xfrm>
              <a:off x="7824722" y="4868440"/>
              <a:ext cx="201355" cy="175065"/>
            </a:xfrm>
            <a:custGeom>
              <a:avLst/>
              <a:gdLst>
                <a:gd name="T0" fmla="*/ 62 w 94"/>
                <a:gd name="T1" fmla="*/ 3 h 75"/>
                <a:gd name="T2" fmla="*/ 60 w 94"/>
                <a:gd name="T3" fmla="*/ 0 h 75"/>
                <a:gd name="T4" fmla="*/ 50 w 94"/>
                <a:gd name="T5" fmla="*/ 0 h 75"/>
                <a:gd name="T6" fmla="*/ 44 w 94"/>
                <a:gd name="T7" fmla="*/ 6 h 75"/>
                <a:gd name="T8" fmla="*/ 33 w 94"/>
                <a:gd name="T9" fmla="*/ 13 h 75"/>
                <a:gd name="T10" fmla="*/ 21 w 94"/>
                <a:gd name="T11" fmla="*/ 25 h 75"/>
                <a:gd name="T12" fmla="*/ 6 w 94"/>
                <a:gd name="T13" fmla="*/ 23 h 75"/>
                <a:gd name="T14" fmla="*/ 0 w 94"/>
                <a:gd name="T15" fmla="*/ 24 h 75"/>
                <a:gd name="T16" fmla="*/ 7 w 94"/>
                <a:gd name="T17" fmla="*/ 30 h 75"/>
                <a:gd name="T18" fmla="*/ 13 w 94"/>
                <a:gd name="T19" fmla="*/ 43 h 75"/>
                <a:gd name="T20" fmla="*/ 25 w 94"/>
                <a:gd name="T21" fmla="*/ 51 h 75"/>
                <a:gd name="T22" fmla="*/ 30 w 94"/>
                <a:gd name="T23" fmla="*/ 59 h 75"/>
                <a:gd name="T24" fmla="*/ 38 w 94"/>
                <a:gd name="T25" fmla="*/ 66 h 75"/>
                <a:gd name="T26" fmla="*/ 46 w 94"/>
                <a:gd name="T27" fmla="*/ 71 h 75"/>
                <a:gd name="T28" fmla="*/ 57 w 94"/>
                <a:gd name="T29" fmla="*/ 73 h 75"/>
                <a:gd name="T30" fmla="*/ 70 w 94"/>
                <a:gd name="T31" fmla="*/ 75 h 75"/>
                <a:gd name="T32" fmla="*/ 82 w 94"/>
                <a:gd name="T33" fmla="*/ 64 h 75"/>
                <a:gd name="T34" fmla="*/ 85 w 94"/>
                <a:gd name="T35" fmla="*/ 54 h 75"/>
                <a:gd name="T36" fmla="*/ 92 w 94"/>
                <a:gd name="T37" fmla="*/ 46 h 75"/>
                <a:gd name="T38" fmla="*/ 88 w 94"/>
                <a:gd name="T39" fmla="*/ 37 h 75"/>
                <a:gd name="T40" fmla="*/ 91 w 94"/>
                <a:gd name="T41" fmla="*/ 28 h 75"/>
                <a:gd name="T42" fmla="*/ 91 w 94"/>
                <a:gd name="T43" fmla="*/ 11 h 75"/>
                <a:gd name="T44" fmla="*/ 77 w 94"/>
                <a:gd name="T45" fmla="*/ 7 h 75"/>
                <a:gd name="T46" fmla="*/ 62 w 94"/>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75">
                  <a:moveTo>
                    <a:pt x="62" y="3"/>
                  </a:moveTo>
                  <a:cubicBezTo>
                    <a:pt x="60" y="0"/>
                    <a:pt x="60" y="0"/>
                    <a:pt x="60" y="0"/>
                  </a:cubicBezTo>
                  <a:cubicBezTo>
                    <a:pt x="50" y="0"/>
                    <a:pt x="50" y="0"/>
                    <a:pt x="50" y="0"/>
                  </a:cubicBezTo>
                  <a:cubicBezTo>
                    <a:pt x="44" y="2"/>
                    <a:pt x="44" y="4"/>
                    <a:pt x="44" y="6"/>
                  </a:cubicBezTo>
                  <a:cubicBezTo>
                    <a:pt x="44" y="8"/>
                    <a:pt x="38" y="12"/>
                    <a:pt x="33" y="13"/>
                  </a:cubicBezTo>
                  <a:cubicBezTo>
                    <a:pt x="29" y="15"/>
                    <a:pt x="24" y="24"/>
                    <a:pt x="21" y="25"/>
                  </a:cubicBezTo>
                  <a:cubicBezTo>
                    <a:pt x="18" y="27"/>
                    <a:pt x="9" y="23"/>
                    <a:pt x="6" y="23"/>
                  </a:cubicBezTo>
                  <a:cubicBezTo>
                    <a:pt x="5" y="23"/>
                    <a:pt x="3" y="23"/>
                    <a:pt x="0" y="24"/>
                  </a:cubicBezTo>
                  <a:cubicBezTo>
                    <a:pt x="2" y="27"/>
                    <a:pt x="6" y="30"/>
                    <a:pt x="7" y="30"/>
                  </a:cubicBezTo>
                  <a:cubicBezTo>
                    <a:pt x="9" y="30"/>
                    <a:pt x="9" y="42"/>
                    <a:pt x="13" y="43"/>
                  </a:cubicBezTo>
                  <a:cubicBezTo>
                    <a:pt x="17" y="45"/>
                    <a:pt x="25" y="49"/>
                    <a:pt x="25" y="51"/>
                  </a:cubicBezTo>
                  <a:cubicBezTo>
                    <a:pt x="25" y="53"/>
                    <a:pt x="30" y="56"/>
                    <a:pt x="30" y="59"/>
                  </a:cubicBezTo>
                  <a:cubicBezTo>
                    <a:pt x="30"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3" y="55"/>
                    <a:pt x="85" y="54"/>
                  </a:cubicBezTo>
                  <a:cubicBezTo>
                    <a:pt x="88" y="52"/>
                    <a:pt x="94" y="46"/>
                    <a:pt x="92" y="46"/>
                  </a:cubicBezTo>
                  <a:cubicBezTo>
                    <a:pt x="89" y="45"/>
                    <a:pt x="91" y="40"/>
                    <a:pt x="88" y="37"/>
                  </a:cubicBezTo>
                  <a:cubicBezTo>
                    <a:pt x="85" y="35"/>
                    <a:pt x="92" y="33"/>
                    <a:pt x="91" y="28"/>
                  </a:cubicBezTo>
                  <a:cubicBezTo>
                    <a:pt x="91" y="23"/>
                    <a:pt x="92" y="12"/>
                    <a:pt x="91" y="11"/>
                  </a:cubicBezTo>
                  <a:cubicBezTo>
                    <a:pt x="89" y="10"/>
                    <a:pt x="82"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Freeform 174"/>
            <p:cNvSpPr>
              <a:spLocks/>
            </p:cNvSpPr>
            <p:nvPr userDrawn="1"/>
          </p:nvSpPr>
          <p:spPr bwMode="auto">
            <a:xfrm>
              <a:off x="7700553" y="4923148"/>
              <a:ext cx="223169" cy="246185"/>
            </a:xfrm>
            <a:custGeom>
              <a:avLst/>
              <a:gdLst>
                <a:gd name="T0" fmla="*/ 96 w 104"/>
                <a:gd name="T1" fmla="*/ 42 h 105"/>
                <a:gd name="T2" fmla="*/ 88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6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9 w 104"/>
                <a:gd name="T47" fmla="*/ 77 h 105"/>
                <a:gd name="T48" fmla="*/ 79 w 104"/>
                <a:gd name="T49" fmla="*/ 70 h 105"/>
                <a:gd name="T50" fmla="*/ 84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8" y="38"/>
                    <a:pt x="88" y="35"/>
                  </a:cubicBezTo>
                  <a:cubicBezTo>
                    <a:pt x="88" y="32"/>
                    <a:pt x="83" y="29"/>
                    <a:pt x="83" y="27"/>
                  </a:cubicBezTo>
                  <a:cubicBezTo>
                    <a:pt x="83" y="25"/>
                    <a:pt x="75" y="21"/>
                    <a:pt x="71" y="19"/>
                  </a:cubicBezTo>
                  <a:cubicBezTo>
                    <a:pt x="67" y="18"/>
                    <a:pt x="67" y="6"/>
                    <a:pt x="65" y="6"/>
                  </a:cubicBezTo>
                  <a:cubicBezTo>
                    <a:pt x="64" y="6"/>
                    <a:pt x="60" y="3"/>
                    <a:pt x="58" y="0"/>
                  </a:cubicBezTo>
                  <a:cubicBezTo>
                    <a:pt x="55" y="1"/>
                    <a:pt x="52" y="1"/>
                    <a:pt x="50" y="1"/>
                  </a:cubicBezTo>
                  <a:cubicBezTo>
                    <a:pt x="47" y="1"/>
                    <a:pt x="44"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3" y="81"/>
                    <a:pt x="5" y="82"/>
                    <a:pt x="6" y="83"/>
                  </a:cubicBezTo>
                  <a:cubicBezTo>
                    <a:pt x="7" y="86"/>
                    <a:pt x="10" y="93"/>
                    <a:pt x="9" y="95"/>
                  </a:cubicBezTo>
                  <a:cubicBezTo>
                    <a:pt x="9" y="97"/>
                    <a:pt x="7" y="96"/>
                    <a:pt x="7" y="98"/>
                  </a:cubicBezTo>
                  <a:cubicBezTo>
                    <a:pt x="7" y="100"/>
                    <a:pt x="6" y="103"/>
                    <a:pt x="9" y="103"/>
                  </a:cubicBezTo>
                  <a:cubicBezTo>
                    <a:pt x="13" y="103"/>
                    <a:pt x="18" y="105"/>
                    <a:pt x="21" y="102"/>
                  </a:cubicBezTo>
                  <a:cubicBezTo>
                    <a:pt x="23" y="100"/>
                    <a:pt x="31" y="94"/>
                    <a:pt x="31" y="91"/>
                  </a:cubicBezTo>
                  <a:cubicBezTo>
                    <a:pt x="32" y="88"/>
                    <a:pt x="34" y="82"/>
                    <a:pt x="39" y="85"/>
                  </a:cubicBezTo>
                  <a:cubicBezTo>
                    <a:pt x="45" y="89"/>
                    <a:pt x="46" y="89"/>
                    <a:pt x="53" y="89"/>
                  </a:cubicBezTo>
                  <a:cubicBezTo>
                    <a:pt x="61" y="89"/>
                    <a:pt x="63" y="89"/>
                    <a:pt x="64" y="84"/>
                  </a:cubicBezTo>
                  <a:cubicBezTo>
                    <a:pt x="66" y="80"/>
                    <a:pt x="64" y="77"/>
                    <a:pt x="69" y="77"/>
                  </a:cubicBezTo>
                  <a:cubicBezTo>
                    <a:pt x="73" y="77"/>
                    <a:pt x="79" y="73"/>
                    <a:pt x="79" y="70"/>
                  </a:cubicBezTo>
                  <a:cubicBezTo>
                    <a:pt x="79" y="67"/>
                    <a:pt x="81" y="62"/>
                    <a:pt x="84" y="62"/>
                  </a:cubicBezTo>
                  <a:cubicBezTo>
                    <a:pt x="86" y="62"/>
                    <a:pt x="92" y="59"/>
                    <a:pt x="93" y="56"/>
                  </a:cubicBezTo>
                  <a:cubicBezTo>
                    <a:pt x="94" y="53"/>
                    <a:pt x="98" y="54"/>
                    <a:pt x="100" y="52"/>
                  </a:cubicBezTo>
                  <a:cubicBezTo>
                    <a:pt x="101" y="51"/>
                    <a:pt x="103"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1" name="Freeform 175"/>
            <p:cNvSpPr>
              <a:spLocks/>
            </p:cNvSpPr>
            <p:nvPr userDrawn="1"/>
          </p:nvSpPr>
          <p:spPr bwMode="auto">
            <a:xfrm>
              <a:off x="7963993" y="5132860"/>
              <a:ext cx="31882" cy="41943"/>
            </a:xfrm>
            <a:custGeom>
              <a:avLst/>
              <a:gdLst>
                <a:gd name="T0" fmla="*/ 8 w 15"/>
                <a:gd name="T1" fmla="*/ 0 h 18"/>
                <a:gd name="T2" fmla="*/ 0 w 15"/>
                <a:gd name="T3" fmla="*/ 8 h 18"/>
                <a:gd name="T4" fmla="*/ 7 w 15"/>
                <a:gd name="T5" fmla="*/ 18 h 18"/>
                <a:gd name="T6" fmla="*/ 13 w 15"/>
                <a:gd name="T7" fmla="*/ 15 h 18"/>
                <a:gd name="T8" fmla="*/ 15 w 15"/>
                <a:gd name="T9" fmla="*/ 13 h 18"/>
                <a:gd name="T10" fmla="*/ 14 w 15"/>
                <a:gd name="T11" fmla="*/ 3 h 18"/>
                <a:gd name="T12" fmla="*/ 8 w 15"/>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5" h="18">
                  <a:moveTo>
                    <a:pt x="8" y="0"/>
                  </a:moveTo>
                  <a:cubicBezTo>
                    <a:pt x="5" y="0"/>
                    <a:pt x="0" y="7"/>
                    <a:pt x="0" y="8"/>
                  </a:cubicBezTo>
                  <a:cubicBezTo>
                    <a:pt x="0" y="9"/>
                    <a:pt x="3" y="18"/>
                    <a:pt x="7" y="18"/>
                  </a:cubicBezTo>
                  <a:cubicBezTo>
                    <a:pt x="10" y="18"/>
                    <a:pt x="13" y="18"/>
                    <a:pt x="13" y="15"/>
                  </a:cubicBezTo>
                  <a:cubicBezTo>
                    <a:pt x="13" y="14"/>
                    <a:pt x="14" y="13"/>
                    <a:pt x="15" y="13"/>
                  </a:cubicBezTo>
                  <a:cubicBezTo>
                    <a:pt x="15" y="11"/>
                    <a:pt x="14" y="6"/>
                    <a:pt x="14" y="3"/>
                  </a:cubicBezTo>
                  <a:cubicBezTo>
                    <a:pt x="12" y="2"/>
                    <a:pt x="9"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2" name="Freeform 176"/>
            <p:cNvSpPr>
              <a:spLocks/>
            </p:cNvSpPr>
            <p:nvPr userDrawn="1"/>
          </p:nvSpPr>
          <p:spPr bwMode="auto">
            <a:xfrm>
              <a:off x="7871705" y="5205803"/>
              <a:ext cx="58729" cy="60179"/>
            </a:xfrm>
            <a:custGeom>
              <a:avLst/>
              <a:gdLst>
                <a:gd name="T0" fmla="*/ 19 w 27"/>
                <a:gd name="T1" fmla="*/ 2 h 26"/>
                <a:gd name="T2" fmla="*/ 7 w 27"/>
                <a:gd name="T3" fmla="*/ 7 h 26"/>
                <a:gd name="T4" fmla="*/ 0 w 27"/>
                <a:gd name="T5" fmla="*/ 17 h 26"/>
                <a:gd name="T6" fmla="*/ 7 w 27"/>
                <a:gd name="T7" fmla="*/ 25 h 26"/>
                <a:gd name="T8" fmla="*/ 12 w 27"/>
                <a:gd name="T9" fmla="*/ 26 h 26"/>
                <a:gd name="T10" fmla="*/ 15 w 27"/>
                <a:gd name="T11" fmla="*/ 20 h 26"/>
                <a:gd name="T12" fmla="*/ 23 w 27"/>
                <a:gd name="T13" fmla="*/ 18 h 26"/>
                <a:gd name="T14" fmla="*/ 27 w 27"/>
                <a:gd name="T15" fmla="*/ 11 h 26"/>
                <a:gd name="T16" fmla="*/ 19 w 27"/>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6">
                  <a:moveTo>
                    <a:pt x="19" y="2"/>
                  </a:moveTo>
                  <a:cubicBezTo>
                    <a:pt x="18" y="0"/>
                    <a:pt x="9" y="4"/>
                    <a:pt x="7" y="7"/>
                  </a:cubicBezTo>
                  <a:cubicBezTo>
                    <a:pt x="6" y="10"/>
                    <a:pt x="0" y="17"/>
                    <a:pt x="0" y="17"/>
                  </a:cubicBezTo>
                  <a:cubicBezTo>
                    <a:pt x="7" y="25"/>
                    <a:pt x="7" y="25"/>
                    <a:pt x="7" y="25"/>
                  </a:cubicBezTo>
                  <a:cubicBezTo>
                    <a:pt x="12" y="26"/>
                    <a:pt x="12" y="26"/>
                    <a:pt x="12" y="26"/>
                  </a:cubicBezTo>
                  <a:cubicBezTo>
                    <a:pt x="12" y="26"/>
                    <a:pt x="14" y="23"/>
                    <a:pt x="15" y="20"/>
                  </a:cubicBezTo>
                  <a:cubicBezTo>
                    <a:pt x="16" y="18"/>
                    <a:pt x="23" y="21"/>
                    <a:pt x="23" y="18"/>
                  </a:cubicBezTo>
                  <a:cubicBezTo>
                    <a:pt x="23" y="16"/>
                    <a:pt x="27" y="13"/>
                    <a:pt x="27" y="11"/>
                  </a:cubicBezTo>
                  <a:cubicBezTo>
                    <a:pt x="27"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3" name="Freeform 177"/>
            <p:cNvSpPr>
              <a:spLocks noEditPoints="1"/>
            </p:cNvSpPr>
            <p:nvPr userDrawn="1"/>
          </p:nvSpPr>
          <p:spPr bwMode="auto">
            <a:xfrm>
              <a:off x="7614978"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3 w 187"/>
                <a:gd name="T9" fmla="*/ 51 h 153"/>
                <a:gd name="T10" fmla="*/ 171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4 w 187"/>
                <a:gd name="T29" fmla="*/ 15 h 153"/>
                <a:gd name="T30" fmla="*/ 119 w 187"/>
                <a:gd name="T31" fmla="*/ 23 h 153"/>
                <a:gd name="T32" fmla="*/ 109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6 w 187"/>
                <a:gd name="T51" fmla="*/ 36 h 153"/>
                <a:gd name="T52" fmla="*/ 40 w 187"/>
                <a:gd name="T53" fmla="*/ 33 h 153"/>
                <a:gd name="T54" fmla="*/ 40 w 187"/>
                <a:gd name="T55" fmla="*/ 72 h 153"/>
                <a:gd name="T56" fmla="*/ 33 w 187"/>
                <a:gd name="T57" fmla="*/ 79 h 153"/>
                <a:gd name="T58" fmla="*/ 18 w 187"/>
                <a:gd name="T59" fmla="*/ 80 h 153"/>
                <a:gd name="T60" fmla="*/ 12 w 187"/>
                <a:gd name="T61" fmla="*/ 72 h 153"/>
                <a:gd name="T62" fmla="*/ 5 w 187"/>
                <a:gd name="T63" fmla="*/ 75 h 153"/>
                <a:gd name="T64" fmla="*/ 0 w 187"/>
                <a:gd name="T65" fmla="*/ 76 h 153"/>
                <a:gd name="T66" fmla="*/ 9 w 187"/>
                <a:gd name="T67" fmla="*/ 94 h 153"/>
                <a:gd name="T68" fmla="*/ 20 w 187"/>
                <a:gd name="T69" fmla="*/ 115 h 153"/>
                <a:gd name="T70" fmla="*/ 20 w 187"/>
                <a:gd name="T71" fmla="*/ 125 h 153"/>
                <a:gd name="T72" fmla="*/ 20 w 187"/>
                <a:gd name="T73" fmla="*/ 134 h 153"/>
                <a:gd name="T74" fmla="*/ 24 w 187"/>
                <a:gd name="T75" fmla="*/ 143 h 153"/>
                <a:gd name="T76" fmla="*/ 29 w 187"/>
                <a:gd name="T77" fmla="*/ 146 h 153"/>
                <a:gd name="T78" fmla="*/ 35 w 187"/>
                <a:gd name="T79" fmla="*/ 150 h 153"/>
                <a:gd name="T80" fmla="*/ 43 w 187"/>
                <a:gd name="T81" fmla="*/ 150 h 153"/>
                <a:gd name="T82" fmla="*/ 56 w 187"/>
                <a:gd name="T83" fmla="*/ 147 h 153"/>
                <a:gd name="T84" fmla="*/ 67 w 187"/>
                <a:gd name="T85" fmla="*/ 143 h 153"/>
                <a:gd name="T86" fmla="*/ 85 w 187"/>
                <a:gd name="T87" fmla="*/ 142 h 153"/>
                <a:gd name="T88" fmla="*/ 96 w 187"/>
                <a:gd name="T89" fmla="*/ 141 h 153"/>
                <a:gd name="T90" fmla="*/ 104 w 187"/>
                <a:gd name="T91" fmla="*/ 140 h 153"/>
                <a:gd name="T92" fmla="*/ 113 w 187"/>
                <a:gd name="T93" fmla="*/ 137 h 153"/>
                <a:gd name="T94" fmla="*/ 137 w 187"/>
                <a:gd name="T95" fmla="*/ 123 h 153"/>
                <a:gd name="T96" fmla="*/ 165 w 187"/>
                <a:gd name="T97" fmla="*/ 91 h 153"/>
                <a:gd name="T98" fmla="*/ 182 w 187"/>
                <a:gd name="T99" fmla="*/ 74 h 153"/>
                <a:gd name="T100" fmla="*/ 187 w 187"/>
                <a:gd name="T101" fmla="*/ 56 h 153"/>
                <a:gd name="T102" fmla="*/ 178 w 187"/>
                <a:gd name="T103" fmla="*/ 57 h 153"/>
                <a:gd name="T104" fmla="*/ 143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7 w 187"/>
                <a:gd name="T119" fmla="*/ 85 h 153"/>
                <a:gd name="T120" fmla="*/ 143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3" y="52"/>
                    <a:pt x="163" y="51"/>
                  </a:cubicBezTo>
                  <a:cubicBezTo>
                    <a:pt x="163" y="50"/>
                    <a:pt x="168" y="43"/>
                    <a:pt x="171"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3" y="2"/>
                    <a:pt x="141" y="4"/>
                    <a:pt x="140" y="5"/>
                  </a:cubicBezTo>
                  <a:cubicBezTo>
                    <a:pt x="138" y="7"/>
                    <a:pt x="134" y="6"/>
                    <a:pt x="133" y="9"/>
                  </a:cubicBezTo>
                  <a:cubicBezTo>
                    <a:pt x="132" y="12"/>
                    <a:pt x="126" y="15"/>
                    <a:pt x="124" y="15"/>
                  </a:cubicBezTo>
                  <a:cubicBezTo>
                    <a:pt x="121" y="15"/>
                    <a:pt x="119" y="20"/>
                    <a:pt x="119" y="23"/>
                  </a:cubicBezTo>
                  <a:cubicBezTo>
                    <a:pt x="119" y="26"/>
                    <a:pt x="113" y="30"/>
                    <a:pt x="109" y="30"/>
                  </a:cubicBezTo>
                  <a:cubicBezTo>
                    <a:pt x="104" y="30"/>
                    <a:pt x="106" y="33"/>
                    <a:pt x="104" y="37"/>
                  </a:cubicBezTo>
                  <a:cubicBezTo>
                    <a:pt x="103" y="42"/>
                    <a:pt x="101" y="42"/>
                    <a:pt x="93" y="42"/>
                  </a:cubicBezTo>
                  <a:cubicBezTo>
                    <a:pt x="86" y="42"/>
                    <a:pt x="85" y="42"/>
                    <a:pt x="79" y="38"/>
                  </a:cubicBezTo>
                  <a:cubicBezTo>
                    <a:pt x="74" y="35"/>
                    <a:pt x="72" y="41"/>
                    <a:pt x="71" y="44"/>
                  </a:cubicBezTo>
                  <a:cubicBezTo>
                    <a:pt x="71" y="47"/>
                    <a:pt x="63" y="53"/>
                    <a:pt x="61" y="55"/>
                  </a:cubicBezTo>
                  <a:cubicBezTo>
                    <a:pt x="58" y="58"/>
                    <a:pt x="53" y="56"/>
                    <a:pt x="49" y="56"/>
                  </a:cubicBezTo>
                  <a:cubicBezTo>
                    <a:pt x="46" y="56"/>
                    <a:pt x="47" y="53"/>
                    <a:pt x="47" y="51"/>
                  </a:cubicBezTo>
                  <a:cubicBezTo>
                    <a:pt x="47" y="49"/>
                    <a:pt x="49" y="50"/>
                    <a:pt x="49" y="48"/>
                  </a:cubicBezTo>
                  <a:cubicBezTo>
                    <a:pt x="50" y="46"/>
                    <a:pt x="47" y="39"/>
                    <a:pt x="46" y="36"/>
                  </a:cubicBezTo>
                  <a:cubicBezTo>
                    <a:pt x="45" y="35"/>
                    <a:pt x="43" y="34"/>
                    <a:pt x="40" y="33"/>
                  </a:cubicBezTo>
                  <a:cubicBezTo>
                    <a:pt x="40" y="51"/>
                    <a:pt x="40" y="70"/>
                    <a:pt x="40" y="72"/>
                  </a:cubicBezTo>
                  <a:cubicBezTo>
                    <a:pt x="40" y="76"/>
                    <a:pt x="34" y="77"/>
                    <a:pt x="33" y="79"/>
                  </a:cubicBezTo>
                  <a:cubicBezTo>
                    <a:pt x="31" y="81"/>
                    <a:pt x="23" y="80"/>
                    <a:pt x="18" y="80"/>
                  </a:cubicBezTo>
                  <a:cubicBezTo>
                    <a:pt x="13" y="80"/>
                    <a:pt x="14" y="75"/>
                    <a:pt x="12" y="72"/>
                  </a:cubicBezTo>
                  <a:cubicBezTo>
                    <a:pt x="9" y="69"/>
                    <a:pt x="5" y="73"/>
                    <a:pt x="5" y="75"/>
                  </a:cubicBezTo>
                  <a:cubicBezTo>
                    <a:pt x="5" y="77"/>
                    <a:pt x="3" y="77"/>
                    <a:pt x="0" y="76"/>
                  </a:cubicBezTo>
                  <a:cubicBezTo>
                    <a:pt x="4" y="82"/>
                    <a:pt x="7" y="88"/>
                    <a:pt x="9" y="94"/>
                  </a:cubicBezTo>
                  <a:cubicBezTo>
                    <a:pt x="12" y="102"/>
                    <a:pt x="18" y="110"/>
                    <a:pt x="20" y="115"/>
                  </a:cubicBezTo>
                  <a:cubicBezTo>
                    <a:pt x="22" y="120"/>
                    <a:pt x="24" y="125"/>
                    <a:pt x="20" y="125"/>
                  </a:cubicBezTo>
                  <a:cubicBezTo>
                    <a:pt x="16" y="126"/>
                    <a:pt x="16" y="128"/>
                    <a:pt x="20" y="134"/>
                  </a:cubicBezTo>
                  <a:cubicBezTo>
                    <a:pt x="24" y="139"/>
                    <a:pt x="21" y="142"/>
                    <a:pt x="24" y="143"/>
                  </a:cubicBezTo>
                  <a:cubicBezTo>
                    <a:pt x="27" y="144"/>
                    <a:pt x="26" y="146"/>
                    <a:pt x="29" y="146"/>
                  </a:cubicBezTo>
                  <a:cubicBezTo>
                    <a:pt x="31" y="146"/>
                    <a:pt x="33" y="148"/>
                    <a:pt x="35" y="150"/>
                  </a:cubicBezTo>
                  <a:cubicBezTo>
                    <a:pt x="37" y="153"/>
                    <a:pt x="41" y="153"/>
                    <a:pt x="43" y="150"/>
                  </a:cubicBezTo>
                  <a:cubicBezTo>
                    <a:pt x="44" y="147"/>
                    <a:pt x="50" y="147"/>
                    <a:pt x="56" y="147"/>
                  </a:cubicBezTo>
                  <a:cubicBezTo>
                    <a:pt x="62" y="147"/>
                    <a:pt x="61" y="144"/>
                    <a:pt x="67" y="143"/>
                  </a:cubicBezTo>
                  <a:cubicBezTo>
                    <a:pt x="73" y="141"/>
                    <a:pt x="80" y="141"/>
                    <a:pt x="85" y="142"/>
                  </a:cubicBezTo>
                  <a:cubicBezTo>
                    <a:pt x="90" y="144"/>
                    <a:pt x="94" y="143"/>
                    <a:pt x="96" y="141"/>
                  </a:cubicBezTo>
                  <a:cubicBezTo>
                    <a:pt x="99" y="140"/>
                    <a:pt x="103" y="143"/>
                    <a:pt x="104" y="140"/>
                  </a:cubicBezTo>
                  <a:cubicBezTo>
                    <a:pt x="104" y="136"/>
                    <a:pt x="109" y="137"/>
                    <a:pt x="113" y="137"/>
                  </a:cubicBezTo>
                  <a:cubicBezTo>
                    <a:pt x="118" y="137"/>
                    <a:pt x="129" y="130"/>
                    <a:pt x="137" y="123"/>
                  </a:cubicBezTo>
                  <a:cubicBezTo>
                    <a:pt x="146" y="115"/>
                    <a:pt x="160" y="99"/>
                    <a:pt x="165" y="91"/>
                  </a:cubicBezTo>
                  <a:cubicBezTo>
                    <a:pt x="170" y="84"/>
                    <a:pt x="178" y="77"/>
                    <a:pt x="182" y="74"/>
                  </a:cubicBezTo>
                  <a:cubicBezTo>
                    <a:pt x="185" y="71"/>
                    <a:pt x="186" y="63"/>
                    <a:pt x="187" y="56"/>
                  </a:cubicBezTo>
                  <a:cubicBezTo>
                    <a:pt x="183" y="56"/>
                    <a:pt x="178" y="57"/>
                    <a:pt x="178" y="57"/>
                  </a:cubicBezTo>
                  <a:close/>
                  <a:moveTo>
                    <a:pt x="143" y="92"/>
                  </a:moveTo>
                  <a:cubicBezTo>
                    <a:pt x="143" y="95"/>
                    <a:pt x="136" y="92"/>
                    <a:pt x="135" y="94"/>
                  </a:cubicBezTo>
                  <a:cubicBezTo>
                    <a:pt x="134" y="97"/>
                    <a:pt x="132" y="100"/>
                    <a:pt x="132" y="100"/>
                  </a:cubicBezTo>
                  <a:cubicBezTo>
                    <a:pt x="127" y="99"/>
                    <a:pt x="127" y="99"/>
                    <a:pt x="127" y="99"/>
                  </a:cubicBezTo>
                  <a:cubicBezTo>
                    <a:pt x="120" y="91"/>
                    <a:pt x="120" y="91"/>
                    <a:pt x="120" y="91"/>
                  </a:cubicBezTo>
                  <a:cubicBezTo>
                    <a:pt x="120" y="91"/>
                    <a:pt x="126" y="84"/>
                    <a:pt x="127" y="81"/>
                  </a:cubicBezTo>
                  <a:cubicBezTo>
                    <a:pt x="129" y="78"/>
                    <a:pt x="138" y="74"/>
                    <a:pt x="139" y="76"/>
                  </a:cubicBezTo>
                  <a:cubicBezTo>
                    <a:pt x="140" y="79"/>
                    <a:pt x="147" y="82"/>
                    <a:pt x="147" y="85"/>
                  </a:cubicBezTo>
                  <a:cubicBezTo>
                    <a:pt x="147" y="87"/>
                    <a:pt x="143" y="90"/>
                    <a:pt x="143"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4" name="Freeform 178"/>
            <p:cNvSpPr>
              <a:spLocks/>
            </p:cNvSpPr>
            <p:nvPr userDrawn="1"/>
          </p:nvSpPr>
          <p:spPr bwMode="auto">
            <a:xfrm>
              <a:off x="7507588" y="4616784"/>
              <a:ext cx="293643" cy="311834"/>
            </a:xfrm>
            <a:custGeom>
              <a:avLst/>
              <a:gdLst>
                <a:gd name="T0" fmla="*/ 8 w 137"/>
                <a:gd name="T1" fmla="*/ 123 h 134"/>
                <a:gd name="T2" fmla="*/ 13 w 137"/>
                <a:gd name="T3" fmla="*/ 125 h 134"/>
                <a:gd name="T4" fmla="*/ 24 w 137"/>
                <a:gd name="T5" fmla="*/ 126 h 134"/>
                <a:gd name="T6" fmla="*/ 35 w 137"/>
                <a:gd name="T7" fmla="*/ 128 h 134"/>
                <a:gd name="T8" fmla="*/ 75 w 137"/>
                <a:gd name="T9" fmla="*/ 128 h 134"/>
                <a:gd name="T10" fmla="*/ 79 w 137"/>
                <a:gd name="T11" fmla="*/ 132 h 134"/>
                <a:gd name="T12" fmla="*/ 105 w 137"/>
                <a:gd name="T13" fmla="*/ 132 h 134"/>
                <a:gd name="T14" fmla="*/ 123 w 137"/>
                <a:gd name="T15" fmla="*/ 131 h 134"/>
                <a:gd name="T16" fmla="*/ 126 w 137"/>
                <a:gd name="T17" fmla="*/ 130 h 134"/>
                <a:gd name="T18" fmla="*/ 113 w 137"/>
                <a:gd name="T19" fmla="*/ 114 h 134"/>
                <a:gd name="T20" fmla="*/ 114 w 137"/>
                <a:gd name="T21" fmla="*/ 78 h 134"/>
                <a:gd name="T22" fmla="*/ 131 w 137"/>
                <a:gd name="T23" fmla="*/ 78 h 134"/>
                <a:gd name="T24" fmla="*/ 134 w 137"/>
                <a:gd name="T25" fmla="*/ 75 h 134"/>
                <a:gd name="T26" fmla="*/ 137 w 137"/>
                <a:gd name="T27" fmla="*/ 54 h 134"/>
                <a:gd name="T28" fmla="*/ 134 w 137"/>
                <a:gd name="T29" fmla="*/ 54 h 134"/>
                <a:gd name="T30" fmla="*/ 123 w 137"/>
                <a:gd name="T31" fmla="*/ 55 h 134"/>
                <a:gd name="T32" fmla="*/ 117 w 137"/>
                <a:gd name="T33" fmla="*/ 58 h 134"/>
                <a:gd name="T34" fmla="*/ 117 w 137"/>
                <a:gd name="T35" fmla="*/ 49 h 134"/>
                <a:gd name="T36" fmla="*/ 111 w 137"/>
                <a:gd name="T37" fmla="*/ 40 h 134"/>
                <a:gd name="T38" fmla="*/ 113 w 137"/>
                <a:gd name="T39" fmla="*/ 25 h 134"/>
                <a:gd name="T40" fmla="*/ 111 w 137"/>
                <a:gd name="T41" fmla="*/ 16 h 134"/>
                <a:gd name="T42" fmla="*/ 103 w 137"/>
                <a:gd name="T43" fmla="*/ 15 h 134"/>
                <a:gd name="T44" fmla="*/ 97 w 137"/>
                <a:gd name="T45" fmla="*/ 13 h 134"/>
                <a:gd name="T46" fmla="*/ 88 w 137"/>
                <a:gd name="T47" fmla="*/ 13 h 134"/>
                <a:gd name="T48" fmla="*/ 83 w 137"/>
                <a:gd name="T49" fmla="*/ 22 h 134"/>
                <a:gd name="T50" fmla="*/ 70 w 137"/>
                <a:gd name="T51" fmla="*/ 24 h 134"/>
                <a:gd name="T52" fmla="*/ 60 w 137"/>
                <a:gd name="T53" fmla="*/ 17 h 134"/>
                <a:gd name="T54" fmla="*/ 55 w 137"/>
                <a:gd name="T55" fmla="*/ 9 h 134"/>
                <a:gd name="T56" fmla="*/ 53 w 137"/>
                <a:gd name="T57" fmla="*/ 0 h 134"/>
                <a:gd name="T58" fmla="*/ 16 w 137"/>
                <a:gd name="T59" fmla="*/ 0 h 134"/>
                <a:gd name="T60" fmla="*/ 9 w 137"/>
                <a:gd name="T61" fmla="*/ 3 h 134"/>
                <a:gd name="T62" fmla="*/ 19 w 137"/>
                <a:gd name="T63" fmla="*/ 26 h 134"/>
                <a:gd name="T64" fmla="*/ 17 w 137"/>
                <a:gd name="T65" fmla="*/ 37 h 134"/>
                <a:gd name="T66" fmla="*/ 25 w 137"/>
                <a:gd name="T67" fmla="*/ 60 h 134"/>
                <a:gd name="T68" fmla="*/ 16 w 137"/>
                <a:gd name="T69" fmla="*/ 76 h 134"/>
                <a:gd name="T70" fmla="*/ 8 w 137"/>
                <a:gd name="T71" fmla="*/ 96 h 134"/>
                <a:gd name="T72" fmla="*/ 2 w 137"/>
                <a:gd name="T73" fmla="*/ 112 h 134"/>
                <a:gd name="T74" fmla="*/ 0 w 137"/>
                <a:gd name="T75" fmla="*/ 126 h 134"/>
                <a:gd name="T76" fmla="*/ 0 w 137"/>
                <a:gd name="T77" fmla="*/ 127 h 134"/>
                <a:gd name="T78" fmla="*/ 4 w 137"/>
                <a:gd name="T79" fmla="*/ 126 h 134"/>
                <a:gd name="T80" fmla="*/ 8 w 137"/>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7" h="134">
                  <a:moveTo>
                    <a:pt x="8" y="123"/>
                  </a:moveTo>
                  <a:cubicBezTo>
                    <a:pt x="11" y="123"/>
                    <a:pt x="9" y="127"/>
                    <a:pt x="13" y="125"/>
                  </a:cubicBezTo>
                  <a:cubicBezTo>
                    <a:pt x="17" y="124"/>
                    <a:pt x="21" y="124"/>
                    <a:pt x="24" y="126"/>
                  </a:cubicBezTo>
                  <a:cubicBezTo>
                    <a:pt x="28" y="128"/>
                    <a:pt x="31"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5" y="131"/>
                    <a:pt x="126" y="130"/>
                  </a:cubicBezTo>
                  <a:cubicBezTo>
                    <a:pt x="113" y="114"/>
                    <a:pt x="113" y="114"/>
                    <a:pt x="113" y="114"/>
                  </a:cubicBezTo>
                  <a:cubicBezTo>
                    <a:pt x="114" y="78"/>
                    <a:pt x="114" y="78"/>
                    <a:pt x="114" y="78"/>
                  </a:cubicBezTo>
                  <a:cubicBezTo>
                    <a:pt x="131" y="78"/>
                    <a:pt x="131" y="78"/>
                    <a:pt x="131" y="78"/>
                  </a:cubicBezTo>
                  <a:cubicBezTo>
                    <a:pt x="134" y="75"/>
                    <a:pt x="134" y="75"/>
                    <a:pt x="134" y="75"/>
                  </a:cubicBezTo>
                  <a:cubicBezTo>
                    <a:pt x="137" y="54"/>
                    <a:pt x="137" y="54"/>
                    <a:pt x="137" y="54"/>
                  </a:cubicBezTo>
                  <a:cubicBezTo>
                    <a:pt x="136" y="54"/>
                    <a:pt x="135" y="53"/>
                    <a:pt x="134" y="54"/>
                  </a:cubicBezTo>
                  <a:cubicBezTo>
                    <a:pt x="130" y="55"/>
                    <a:pt x="127" y="55"/>
                    <a:pt x="123" y="55"/>
                  </a:cubicBezTo>
                  <a:cubicBezTo>
                    <a:pt x="120" y="55"/>
                    <a:pt x="119" y="58"/>
                    <a:pt x="117" y="58"/>
                  </a:cubicBezTo>
                  <a:cubicBezTo>
                    <a:pt x="115" y="57"/>
                    <a:pt x="116" y="51"/>
                    <a:pt x="117" y="49"/>
                  </a:cubicBezTo>
                  <a:cubicBezTo>
                    <a:pt x="118" y="47"/>
                    <a:pt x="114" y="42"/>
                    <a:pt x="111" y="40"/>
                  </a:cubicBezTo>
                  <a:cubicBezTo>
                    <a:pt x="109"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5" y="26"/>
                    <a:pt x="63" y="23"/>
                    <a:pt x="60" y="17"/>
                  </a:cubicBezTo>
                  <a:cubicBezTo>
                    <a:pt x="58" y="12"/>
                    <a:pt x="54" y="14"/>
                    <a:pt x="55" y="9"/>
                  </a:cubicBezTo>
                  <a:cubicBezTo>
                    <a:pt x="57" y="5"/>
                    <a:pt x="53" y="0"/>
                    <a:pt x="53" y="0"/>
                  </a:cubicBezTo>
                  <a:cubicBezTo>
                    <a:pt x="53" y="0"/>
                    <a:pt x="19" y="0"/>
                    <a:pt x="16" y="0"/>
                  </a:cubicBezTo>
                  <a:cubicBezTo>
                    <a:pt x="14" y="0"/>
                    <a:pt x="12" y="2"/>
                    <a:pt x="9" y="3"/>
                  </a:cubicBezTo>
                  <a:cubicBezTo>
                    <a:pt x="11" y="11"/>
                    <a:pt x="18" y="23"/>
                    <a:pt x="19" y="26"/>
                  </a:cubicBezTo>
                  <a:cubicBezTo>
                    <a:pt x="21" y="29"/>
                    <a:pt x="17" y="32"/>
                    <a:pt x="17" y="37"/>
                  </a:cubicBezTo>
                  <a:cubicBezTo>
                    <a:pt x="17" y="43"/>
                    <a:pt x="24" y="53"/>
                    <a:pt x="25" y="60"/>
                  </a:cubicBezTo>
                  <a:cubicBezTo>
                    <a:pt x="25" y="67"/>
                    <a:pt x="20" y="71"/>
                    <a:pt x="16" y="76"/>
                  </a:cubicBezTo>
                  <a:cubicBezTo>
                    <a:pt x="12" y="80"/>
                    <a:pt x="8" y="90"/>
                    <a:pt x="8" y="96"/>
                  </a:cubicBezTo>
                  <a:cubicBezTo>
                    <a:pt x="8" y="103"/>
                    <a:pt x="2"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5" name="Freeform 179"/>
            <p:cNvSpPr>
              <a:spLocks/>
            </p:cNvSpPr>
            <p:nvPr userDrawn="1"/>
          </p:nvSpPr>
          <p:spPr bwMode="auto">
            <a:xfrm>
              <a:off x="7749214" y="4675139"/>
              <a:ext cx="288609" cy="255303"/>
            </a:xfrm>
            <a:custGeom>
              <a:avLst/>
              <a:gdLst>
                <a:gd name="T0" fmla="*/ 103 w 134"/>
                <a:gd name="T1" fmla="*/ 4 h 110"/>
                <a:gd name="T2" fmla="*/ 95 w 134"/>
                <a:gd name="T3" fmla="*/ 0 h 110"/>
                <a:gd name="T4" fmla="*/ 81 w 134"/>
                <a:gd name="T5" fmla="*/ 2 h 110"/>
                <a:gd name="T6" fmla="*/ 77 w 134"/>
                <a:gd name="T7" fmla="*/ 9 h 110"/>
                <a:gd name="T8" fmla="*/ 76 w 134"/>
                <a:gd name="T9" fmla="*/ 15 h 110"/>
                <a:gd name="T10" fmla="*/ 75 w 134"/>
                <a:gd name="T11" fmla="*/ 27 h 110"/>
                <a:gd name="T12" fmla="*/ 73 w 134"/>
                <a:gd name="T13" fmla="*/ 37 h 110"/>
                <a:gd name="T14" fmla="*/ 81 w 134"/>
                <a:gd name="T15" fmla="*/ 46 h 110"/>
                <a:gd name="T16" fmla="*/ 88 w 134"/>
                <a:gd name="T17" fmla="*/ 43 h 110"/>
                <a:gd name="T18" fmla="*/ 90 w 134"/>
                <a:gd name="T19" fmla="*/ 51 h 110"/>
                <a:gd name="T20" fmla="*/ 88 w 134"/>
                <a:gd name="T21" fmla="*/ 56 h 110"/>
                <a:gd name="T22" fmla="*/ 80 w 134"/>
                <a:gd name="T23" fmla="*/ 56 h 110"/>
                <a:gd name="T24" fmla="*/ 75 w 134"/>
                <a:gd name="T25" fmla="*/ 47 h 110"/>
                <a:gd name="T26" fmla="*/ 66 w 134"/>
                <a:gd name="T27" fmla="*/ 45 h 110"/>
                <a:gd name="T28" fmla="*/ 60 w 134"/>
                <a:gd name="T29" fmla="*/ 38 h 110"/>
                <a:gd name="T30" fmla="*/ 56 w 134"/>
                <a:gd name="T31" fmla="*/ 40 h 110"/>
                <a:gd name="T32" fmla="*/ 51 w 134"/>
                <a:gd name="T33" fmla="*/ 42 h 110"/>
                <a:gd name="T34" fmla="*/ 41 w 134"/>
                <a:gd name="T35" fmla="*/ 39 h 110"/>
                <a:gd name="T36" fmla="*/ 37 w 134"/>
                <a:gd name="T37" fmla="*/ 34 h 110"/>
                <a:gd name="T38" fmla="*/ 30 w 134"/>
                <a:gd name="T39" fmla="*/ 34 h 110"/>
                <a:gd name="T40" fmla="*/ 27 w 134"/>
                <a:gd name="T41" fmla="*/ 32 h 110"/>
                <a:gd name="T42" fmla="*/ 24 w 134"/>
                <a:gd name="T43" fmla="*/ 29 h 110"/>
                <a:gd name="T44" fmla="*/ 21 w 134"/>
                <a:gd name="T45" fmla="*/ 50 h 110"/>
                <a:gd name="T46" fmla="*/ 18 w 134"/>
                <a:gd name="T47" fmla="*/ 53 h 110"/>
                <a:gd name="T48" fmla="*/ 1 w 134"/>
                <a:gd name="T49" fmla="*/ 53 h 110"/>
                <a:gd name="T50" fmla="*/ 0 w 134"/>
                <a:gd name="T51" fmla="*/ 89 h 110"/>
                <a:gd name="T52" fmla="*/ 13 w 134"/>
                <a:gd name="T53" fmla="*/ 105 h 110"/>
                <a:gd name="T54" fmla="*/ 34 w 134"/>
                <a:gd name="T55" fmla="*/ 105 h 110"/>
                <a:gd name="T56" fmla="*/ 35 w 134"/>
                <a:gd name="T57" fmla="*/ 107 h 110"/>
                <a:gd name="T58" fmla="*/ 41 w 134"/>
                <a:gd name="T59" fmla="*/ 106 h 110"/>
                <a:gd name="T60" fmla="*/ 56 w 134"/>
                <a:gd name="T61" fmla="*/ 108 h 110"/>
                <a:gd name="T62" fmla="*/ 68 w 134"/>
                <a:gd name="T63" fmla="*/ 96 h 110"/>
                <a:gd name="T64" fmla="*/ 79 w 134"/>
                <a:gd name="T65" fmla="*/ 89 h 110"/>
                <a:gd name="T66" fmla="*/ 85 w 134"/>
                <a:gd name="T67" fmla="*/ 83 h 110"/>
                <a:gd name="T68" fmla="*/ 95 w 134"/>
                <a:gd name="T69" fmla="*/ 83 h 110"/>
                <a:gd name="T70" fmla="*/ 96 w 134"/>
                <a:gd name="T71" fmla="*/ 83 h 110"/>
                <a:gd name="T72" fmla="*/ 94 w 134"/>
                <a:gd name="T73" fmla="*/ 75 h 110"/>
                <a:gd name="T74" fmla="*/ 126 w 134"/>
                <a:gd name="T75" fmla="*/ 64 h 110"/>
                <a:gd name="T76" fmla="*/ 124 w 134"/>
                <a:gd name="T77" fmla="*/ 59 h 110"/>
                <a:gd name="T78" fmla="*/ 126 w 134"/>
                <a:gd name="T79" fmla="*/ 49 h 110"/>
                <a:gd name="T80" fmla="*/ 130 w 134"/>
                <a:gd name="T81" fmla="*/ 46 h 110"/>
                <a:gd name="T82" fmla="*/ 130 w 134"/>
                <a:gd name="T83" fmla="*/ 28 h 110"/>
                <a:gd name="T84" fmla="*/ 134 w 134"/>
                <a:gd name="T85" fmla="*/ 26 h 110"/>
                <a:gd name="T86" fmla="*/ 129 w 134"/>
                <a:gd name="T87" fmla="*/ 14 h 110"/>
                <a:gd name="T88" fmla="*/ 114 w 134"/>
                <a:gd name="T89" fmla="*/ 8 h 110"/>
                <a:gd name="T90" fmla="*/ 103 w 134"/>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 h="110">
                  <a:moveTo>
                    <a:pt x="103" y="4"/>
                  </a:moveTo>
                  <a:cubicBezTo>
                    <a:pt x="101" y="4"/>
                    <a:pt x="98" y="2"/>
                    <a:pt x="95" y="0"/>
                  </a:cubicBezTo>
                  <a:cubicBezTo>
                    <a:pt x="92" y="2"/>
                    <a:pt x="84" y="2"/>
                    <a:pt x="81" y="2"/>
                  </a:cubicBezTo>
                  <a:cubicBezTo>
                    <a:pt x="76" y="2"/>
                    <a:pt x="80" y="7"/>
                    <a:pt x="77" y="9"/>
                  </a:cubicBezTo>
                  <a:cubicBezTo>
                    <a:pt x="75" y="11"/>
                    <a:pt x="74" y="14"/>
                    <a:pt x="76" y="15"/>
                  </a:cubicBezTo>
                  <a:cubicBezTo>
                    <a:pt x="78" y="16"/>
                    <a:pt x="75" y="24"/>
                    <a:pt x="75" y="27"/>
                  </a:cubicBezTo>
                  <a:cubicBezTo>
                    <a:pt x="75" y="30"/>
                    <a:pt x="71" y="36"/>
                    <a:pt x="73" y="37"/>
                  </a:cubicBezTo>
                  <a:cubicBezTo>
                    <a:pt x="74" y="38"/>
                    <a:pt x="77" y="45"/>
                    <a:pt x="81" y="46"/>
                  </a:cubicBezTo>
                  <a:cubicBezTo>
                    <a:pt x="84" y="47"/>
                    <a:pt x="87" y="43"/>
                    <a:pt x="88" y="43"/>
                  </a:cubicBezTo>
                  <a:cubicBezTo>
                    <a:pt x="90" y="43"/>
                    <a:pt x="90" y="48"/>
                    <a:pt x="90" y="51"/>
                  </a:cubicBezTo>
                  <a:cubicBezTo>
                    <a:pt x="90" y="54"/>
                    <a:pt x="88" y="56"/>
                    <a:pt x="88" y="56"/>
                  </a:cubicBezTo>
                  <a:cubicBezTo>
                    <a:pt x="88" y="56"/>
                    <a:pt x="82" y="58"/>
                    <a:pt x="80" y="56"/>
                  </a:cubicBezTo>
                  <a:cubicBezTo>
                    <a:pt x="77" y="54"/>
                    <a:pt x="75" y="48"/>
                    <a:pt x="75" y="47"/>
                  </a:cubicBezTo>
                  <a:cubicBezTo>
                    <a:pt x="75" y="45"/>
                    <a:pt x="69" y="45"/>
                    <a:pt x="66" y="45"/>
                  </a:cubicBezTo>
                  <a:cubicBezTo>
                    <a:pt x="63" y="45"/>
                    <a:pt x="61" y="40"/>
                    <a:pt x="60" y="38"/>
                  </a:cubicBezTo>
                  <a:cubicBezTo>
                    <a:pt x="59" y="36"/>
                    <a:pt x="56" y="39"/>
                    <a:pt x="56" y="40"/>
                  </a:cubicBezTo>
                  <a:cubicBezTo>
                    <a:pt x="56" y="42"/>
                    <a:pt x="53" y="42"/>
                    <a:pt x="51" y="42"/>
                  </a:cubicBezTo>
                  <a:cubicBezTo>
                    <a:pt x="48" y="42"/>
                    <a:pt x="43" y="38"/>
                    <a:pt x="41" y="39"/>
                  </a:cubicBezTo>
                  <a:cubicBezTo>
                    <a:pt x="39" y="40"/>
                    <a:pt x="37" y="36"/>
                    <a:pt x="37" y="34"/>
                  </a:cubicBezTo>
                  <a:cubicBezTo>
                    <a:pt x="38" y="32"/>
                    <a:pt x="32" y="33"/>
                    <a:pt x="30" y="34"/>
                  </a:cubicBezTo>
                  <a:cubicBezTo>
                    <a:pt x="28" y="35"/>
                    <a:pt x="27" y="32"/>
                    <a:pt x="27" y="32"/>
                  </a:cubicBezTo>
                  <a:cubicBezTo>
                    <a:pt x="27" y="32"/>
                    <a:pt x="26" y="30"/>
                    <a:pt x="24" y="29"/>
                  </a:cubicBezTo>
                  <a:cubicBezTo>
                    <a:pt x="21" y="50"/>
                    <a:pt x="21" y="50"/>
                    <a:pt x="21" y="50"/>
                  </a:cubicBezTo>
                  <a:cubicBezTo>
                    <a:pt x="18" y="53"/>
                    <a:pt x="18" y="53"/>
                    <a:pt x="18" y="53"/>
                  </a:cubicBezTo>
                  <a:cubicBezTo>
                    <a:pt x="1" y="53"/>
                    <a:pt x="1" y="53"/>
                    <a:pt x="1" y="53"/>
                  </a:cubicBezTo>
                  <a:cubicBezTo>
                    <a:pt x="0" y="89"/>
                    <a:pt x="0" y="89"/>
                    <a:pt x="0" y="89"/>
                  </a:cubicBezTo>
                  <a:cubicBezTo>
                    <a:pt x="13" y="105"/>
                    <a:pt x="13" y="105"/>
                    <a:pt x="13" y="105"/>
                  </a:cubicBezTo>
                  <a:cubicBezTo>
                    <a:pt x="20" y="104"/>
                    <a:pt x="34" y="102"/>
                    <a:pt x="34" y="105"/>
                  </a:cubicBezTo>
                  <a:cubicBezTo>
                    <a:pt x="34" y="105"/>
                    <a:pt x="35" y="106"/>
                    <a:pt x="35" y="107"/>
                  </a:cubicBezTo>
                  <a:cubicBezTo>
                    <a:pt x="38" y="106"/>
                    <a:pt x="40" y="106"/>
                    <a:pt x="41" y="106"/>
                  </a:cubicBezTo>
                  <a:cubicBezTo>
                    <a:pt x="44" y="106"/>
                    <a:pt x="53" y="110"/>
                    <a:pt x="56" y="108"/>
                  </a:cubicBezTo>
                  <a:cubicBezTo>
                    <a:pt x="59" y="107"/>
                    <a:pt x="64" y="98"/>
                    <a:pt x="68" y="96"/>
                  </a:cubicBezTo>
                  <a:cubicBezTo>
                    <a:pt x="73" y="95"/>
                    <a:pt x="79" y="91"/>
                    <a:pt x="79" y="89"/>
                  </a:cubicBezTo>
                  <a:cubicBezTo>
                    <a:pt x="79" y="87"/>
                    <a:pt x="79" y="85"/>
                    <a:pt x="85" y="83"/>
                  </a:cubicBezTo>
                  <a:cubicBezTo>
                    <a:pt x="95" y="83"/>
                    <a:pt x="95" y="83"/>
                    <a:pt x="95" y="83"/>
                  </a:cubicBezTo>
                  <a:cubicBezTo>
                    <a:pt x="96" y="83"/>
                    <a:pt x="96" y="83"/>
                    <a:pt x="96" y="83"/>
                  </a:cubicBezTo>
                  <a:cubicBezTo>
                    <a:pt x="94" y="75"/>
                    <a:pt x="94" y="75"/>
                    <a:pt x="94" y="75"/>
                  </a:cubicBezTo>
                  <a:cubicBezTo>
                    <a:pt x="94" y="75"/>
                    <a:pt x="124" y="64"/>
                    <a:pt x="126" y="64"/>
                  </a:cubicBezTo>
                  <a:cubicBezTo>
                    <a:pt x="125" y="61"/>
                    <a:pt x="123" y="60"/>
                    <a:pt x="124" y="59"/>
                  </a:cubicBezTo>
                  <a:cubicBezTo>
                    <a:pt x="125" y="59"/>
                    <a:pt x="126" y="51"/>
                    <a:pt x="126" y="49"/>
                  </a:cubicBezTo>
                  <a:cubicBezTo>
                    <a:pt x="126" y="47"/>
                    <a:pt x="133" y="48"/>
                    <a:pt x="130" y="46"/>
                  </a:cubicBezTo>
                  <a:cubicBezTo>
                    <a:pt x="128" y="44"/>
                    <a:pt x="129" y="31"/>
                    <a:pt x="130" y="28"/>
                  </a:cubicBezTo>
                  <a:cubicBezTo>
                    <a:pt x="131" y="26"/>
                    <a:pt x="134" y="28"/>
                    <a:pt x="134" y="26"/>
                  </a:cubicBezTo>
                  <a:cubicBezTo>
                    <a:pt x="134" y="24"/>
                    <a:pt x="130" y="17"/>
                    <a:pt x="129" y="14"/>
                  </a:cubicBezTo>
                  <a:cubicBezTo>
                    <a:pt x="127" y="13"/>
                    <a:pt x="117" y="9"/>
                    <a:pt x="114" y="8"/>
                  </a:cubicBezTo>
                  <a:cubicBezTo>
                    <a:pt x="111" y="8"/>
                    <a:pt x="106" y="4"/>
                    <a:pt x="10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6" name="Freeform 180"/>
            <p:cNvSpPr>
              <a:spLocks/>
            </p:cNvSpPr>
            <p:nvPr userDrawn="1"/>
          </p:nvSpPr>
          <p:spPr bwMode="auto">
            <a:xfrm>
              <a:off x="7922043" y="4492780"/>
              <a:ext cx="46983" cy="43766"/>
            </a:xfrm>
            <a:custGeom>
              <a:avLst/>
              <a:gdLst>
                <a:gd name="T0" fmla="*/ 18 w 22"/>
                <a:gd name="T1" fmla="*/ 0 h 19"/>
                <a:gd name="T2" fmla="*/ 12 w 22"/>
                <a:gd name="T3" fmla="*/ 2 h 19"/>
                <a:gd name="T4" fmla="*/ 6 w 22"/>
                <a:gd name="T5" fmla="*/ 3 h 19"/>
                <a:gd name="T6" fmla="*/ 4 w 22"/>
                <a:gd name="T7" fmla="*/ 4 h 19"/>
                <a:gd name="T8" fmla="*/ 2 w 22"/>
                <a:gd name="T9" fmla="*/ 11 h 19"/>
                <a:gd name="T10" fmla="*/ 0 w 22"/>
                <a:gd name="T11" fmla="*/ 14 h 19"/>
                <a:gd name="T12" fmla="*/ 2 w 22"/>
                <a:gd name="T13" fmla="*/ 17 h 19"/>
                <a:gd name="T14" fmla="*/ 6 w 22"/>
                <a:gd name="T15" fmla="*/ 18 h 19"/>
                <a:gd name="T16" fmla="*/ 12 w 22"/>
                <a:gd name="T17" fmla="*/ 14 h 19"/>
                <a:gd name="T18" fmla="*/ 22 w 22"/>
                <a:gd name="T19" fmla="*/ 12 h 19"/>
                <a:gd name="T20" fmla="*/ 20 w 22"/>
                <a:gd name="T21" fmla="*/ 5 h 19"/>
                <a:gd name="T22" fmla="*/ 18 w 22"/>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9">
                  <a:moveTo>
                    <a:pt x="18" y="0"/>
                  </a:moveTo>
                  <a:cubicBezTo>
                    <a:pt x="16" y="1"/>
                    <a:pt x="13" y="2"/>
                    <a:pt x="12" y="2"/>
                  </a:cubicBezTo>
                  <a:cubicBezTo>
                    <a:pt x="10" y="3"/>
                    <a:pt x="9" y="4"/>
                    <a:pt x="6" y="3"/>
                  </a:cubicBezTo>
                  <a:cubicBezTo>
                    <a:pt x="5" y="4"/>
                    <a:pt x="5" y="4"/>
                    <a:pt x="4" y="4"/>
                  </a:cubicBezTo>
                  <a:cubicBezTo>
                    <a:pt x="2" y="5"/>
                    <a:pt x="2" y="11"/>
                    <a:pt x="2" y="11"/>
                  </a:cubicBezTo>
                  <a:cubicBezTo>
                    <a:pt x="2" y="11"/>
                    <a:pt x="0" y="11"/>
                    <a:pt x="0" y="14"/>
                  </a:cubicBezTo>
                  <a:cubicBezTo>
                    <a:pt x="0" y="16"/>
                    <a:pt x="1" y="17"/>
                    <a:pt x="2" y="17"/>
                  </a:cubicBezTo>
                  <a:cubicBezTo>
                    <a:pt x="3" y="17"/>
                    <a:pt x="5" y="18"/>
                    <a:pt x="6" y="18"/>
                  </a:cubicBezTo>
                  <a:cubicBezTo>
                    <a:pt x="12" y="19"/>
                    <a:pt x="12" y="14"/>
                    <a:pt x="12" y="14"/>
                  </a:cubicBezTo>
                  <a:cubicBezTo>
                    <a:pt x="12" y="14"/>
                    <a:pt x="21" y="15"/>
                    <a:pt x="22" y="12"/>
                  </a:cubicBezTo>
                  <a:cubicBezTo>
                    <a:pt x="22" y="9"/>
                    <a:pt x="20" y="5"/>
                    <a:pt x="20" y="5"/>
                  </a:cubicBezTo>
                  <a:lnTo>
                    <a:pt x="18"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7" name="Freeform 181"/>
            <p:cNvSpPr>
              <a:spLocks/>
            </p:cNvSpPr>
            <p:nvPr userDrawn="1"/>
          </p:nvSpPr>
          <p:spPr bwMode="auto">
            <a:xfrm>
              <a:off x="8220720" y="4155416"/>
              <a:ext cx="260084" cy="351953"/>
            </a:xfrm>
            <a:custGeom>
              <a:avLst/>
              <a:gdLst>
                <a:gd name="T0" fmla="*/ 28 w 121"/>
                <a:gd name="T1" fmla="*/ 29 h 151"/>
                <a:gd name="T2" fmla="*/ 36 w 121"/>
                <a:gd name="T3" fmla="*/ 35 h 151"/>
                <a:gd name="T4" fmla="*/ 59 w 121"/>
                <a:gd name="T5" fmla="*/ 43 h 151"/>
                <a:gd name="T6" fmla="*/ 75 w 121"/>
                <a:gd name="T7" fmla="*/ 46 h 151"/>
                <a:gd name="T8" fmla="*/ 80 w 121"/>
                <a:gd name="T9" fmla="*/ 49 h 151"/>
                <a:gd name="T10" fmla="*/ 49 w 121"/>
                <a:gd name="T11" fmla="*/ 77 h 151"/>
                <a:gd name="T12" fmla="*/ 36 w 121"/>
                <a:gd name="T13" fmla="*/ 79 h 151"/>
                <a:gd name="T14" fmla="*/ 20 w 121"/>
                <a:gd name="T15" fmla="*/ 87 h 151"/>
                <a:gd name="T16" fmla="*/ 11 w 121"/>
                <a:gd name="T17" fmla="*/ 88 h 151"/>
                <a:gd name="T18" fmla="*/ 5 w 121"/>
                <a:gd name="T19" fmla="*/ 96 h 151"/>
                <a:gd name="T20" fmla="*/ 0 w 121"/>
                <a:gd name="T21" fmla="*/ 104 h 151"/>
                <a:gd name="T22" fmla="*/ 1 w 121"/>
                <a:gd name="T23" fmla="*/ 142 h 151"/>
                <a:gd name="T24" fmla="*/ 6 w 121"/>
                <a:gd name="T25" fmla="*/ 151 h 151"/>
                <a:gd name="T26" fmla="*/ 32 w 121"/>
                <a:gd name="T27" fmla="*/ 125 h 151"/>
                <a:gd name="T28" fmla="*/ 53 w 121"/>
                <a:gd name="T29" fmla="*/ 111 h 151"/>
                <a:gd name="T30" fmla="*/ 82 w 121"/>
                <a:gd name="T31" fmla="*/ 85 h 151"/>
                <a:gd name="T32" fmla="*/ 95 w 121"/>
                <a:gd name="T33" fmla="*/ 65 h 151"/>
                <a:gd name="T34" fmla="*/ 105 w 121"/>
                <a:gd name="T35" fmla="*/ 48 h 151"/>
                <a:gd name="T36" fmla="*/ 116 w 121"/>
                <a:gd name="T37" fmla="*/ 27 h 151"/>
                <a:gd name="T38" fmla="*/ 120 w 121"/>
                <a:gd name="T39" fmla="*/ 8 h 151"/>
                <a:gd name="T40" fmla="*/ 113 w 121"/>
                <a:gd name="T41" fmla="*/ 4 h 151"/>
                <a:gd name="T42" fmla="*/ 87 w 121"/>
                <a:gd name="T43" fmla="*/ 11 h 151"/>
                <a:gd name="T44" fmla="*/ 68 w 121"/>
                <a:gd name="T45" fmla="*/ 15 h 151"/>
                <a:gd name="T46" fmla="*/ 53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4" y="35"/>
                    <a:pt x="36" y="35"/>
                  </a:cubicBezTo>
                  <a:cubicBezTo>
                    <a:pt x="38" y="36"/>
                    <a:pt x="51" y="40"/>
                    <a:pt x="59" y="43"/>
                  </a:cubicBezTo>
                  <a:cubicBezTo>
                    <a:pt x="68" y="46"/>
                    <a:pt x="73" y="46"/>
                    <a:pt x="75" y="46"/>
                  </a:cubicBezTo>
                  <a:cubicBezTo>
                    <a:pt x="78" y="46"/>
                    <a:pt x="82" y="47"/>
                    <a:pt x="80" y="49"/>
                  </a:cubicBezTo>
                  <a:cubicBezTo>
                    <a:pt x="77" y="50"/>
                    <a:pt x="52" y="74"/>
                    <a:pt x="49" y="77"/>
                  </a:cubicBezTo>
                  <a:cubicBezTo>
                    <a:pt x="45" y="81"/>
                    <a:pt x="43" y="79"/>
                    <a:pt x="36" y="79"/>
                  </a:cubicBezTo>
                  <a:cubicBezTo>
                    <a:pt x="28" y="79"/>
                    <a:pt x="22" y="87"/>
                    <a:pt x="20" y="87"/>
                  </a:cubicBezTo>
                  <a:cubicBezTo>
                    <a:pt x="19" y="87"/>
                    <a:pt x="15" y="87"/>
                    <a:pt x="11" y="88"/>
                  </a:cubicBezTo>
                  <a:cubicBezTo>
                    <a:pt x="5" y="96"/>
                    <a:pt x="5" y="96"/>
                    <a:pt x="5" y="96"/>
                  </a:cubicBezTo>
                  <a:cubicBezTo>
                    <a:pt x="0" y="104"/>
                    <a:pt x="0" y="104"/>
                    <a:pt x="0" y="104"/>
                  </a:cubicBezTo>
                  <a:cubicBezTo>
                    <a:pt x="1" y="142"/>
                    <a:pt x="1" y="142"/>
                    <a:pt x="1" y="142"/>
                  </a:cubicBezTo>
                  <a:cubicBezTo>
                    <a:pt x="6" y="151"/>
                    <a:pt x="6" y="151"/>
                    <a:pt x="6" y="151"/>
                  </a:cubicBezTo>
                  <a:cubicBezTo>
                    <a:pt x="11" y="145"/>
                    <a:pt x="23" y="134"/>
                    <a:pt x="32" y="125"/>
                  </a:cubicBezTo>
                  <a:cubicBezTo>
                    <a:pt x="42" y="116"/>
                    <a:pt x="47" y="114"/>
                    <a:pt x="53" y="111"/>
                  </a:cubicBezTo>
                  <a:cubicBezTo>
                    <a:pt x="58" y="109"/>
                    <a:pt x="72" y="96"/>
                    <a:pt x="82" y="85"/>
                  </a:cubicBezTo>
                  <a:cubicBezTo>
                    <a:pt x="88" y="78"/>
                    <a:pt x="94" y="70"/>
                    <a:pt x="95" y="65"/>
                  </a:cubicBezTo>
                  <a:cubicBezTo>
                    <a:pt x="96" y="60"/>
                    <a:pt x="101" y="53"/>
                    <a:pt x="105" y="48"/>
                  </a:cubicBezTo>
                  <a:cubicBezTo>
                    <a:pt x="110" y="43"/>
                    <a:pt x="117" y="30"/>
                    <a:pt x="116" y="27"/>
                  </a:cubicBezTo>
                  <a:cubicBezTo>
                    <a:pt x="116" y="23"/>
                    <a:pt x="120" y="15"/>
                    <a:pt x="120" y="8"/>
                  </a:cubicBezTo>
                  <a:cubicBezTo>
                    <a:pt x="121" y="1"/>
                    <a:pt x="115" y="0"/>
                    <a:pt x="113" y="4"/>
                  </a:cubicBezTo>
                  <a:cubicBezTo>
                    <a:pt x="111" y="8"/>
                    <a:pt x="96" y="10"/>
                    <a:pt x="87" y="11"/>
                  </a:cubicBezTo>
                  <a:cubicBezTo>
                    <a:pt x="77" y="11"/>
                    <a:pt x="71" y="12"/>
                    <a:pt x="68" y="15"/>
                  </a:cubicBezTo>
                  <a:cubicBezTo>
                    <a:pt x="64" y="18"/>
                    <a:pt x="56" y="14"/>
                    <a:pt x="53" y="17"/>
                  </a:cubicBezTo>
                  <a:cubicBezTo>
                    <a:pt x="50" y="20"/>
                    <a:pt x="37" y="23"/>
                    <a:pt x="33" y="16"/>
                  </a:cubicBezTo>
                  <a:cubicBezTo>
                    <a:pt x="32" y="12"/>
                    <a:pt x="30"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8" name="Freeform 182"/>
            <p:cNvSpPr>
              <a:spLocks/>
            </p:cNvSpPr>
            <p:nvPr userDrawn="1"/>
          </p:nvSpPr>
          <p:spPr bwMode="auto">
            <a:xfrm>
              <a:off x="6886744" y="3513512"/>
              <a:ext cx="300355" cy="242538"/>
            </a:xfrm>
            <a:custGeom>
              <a:avLst/>
              <a:gdLst>
                <a:gd name="T0" fmla="*/ 52 w 140"/>
                <a:gd name="T1" fmla="*/ 104 h 104"/>
                <a:gd name="T2" fmla="*/ 51 w 140"/>
                <a:gd name="T3" fmla="*/ 89 h 104"/>
                <a:gd name="T4" fmla="*/ 70 w 140"/>
                <a:gd name="T5" fmla="*/ 78 h 104"/>
                <a:gd name="T6" fmla="*/ 78 w 140"/>
                <a:gd name="T7" fmla="*/ 76 h 104"/>
                <a:gd name="T8" fmla="*/ 88 w 140"/>
                <a:gd name="T9" fmla="*/ 73 h 104"/>
                <a:gd name="T10" fmla="*/ 94 w 140"/>
                <a:gd name="T11" fmla="*/ 67 h 104"/>
                <a:gd name="T12" fmla="*/ 103 w 140"/>
                <a:gd name="T13" fmla="*/ 64 h 104"/>
                <a:gd name="T14" fmla="*/ 108 w 140"/>
                <a:gd name="T15" fmla="*/ 61 h 104"/>
                <a:gd name="T16" fmla="*/ 110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5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5 w 140"/>
                <a:gd name="T43" fmla="*/ 31 h 104"/>
                <a:gd name="T44" fmla="*/ 46 w 140"/>
                <a:gd name="T45" fmla="*/ 41 h 104"/>
                <a:gd name="T46" fmla="*/ 39 w 140"/>
                <a:gd name="T47" fmla="*/ 51 h 104"/>
                <a:gd name="T48" fmla="*/ 39 w 140"/>
                <a:gd name="T49" fmla="*/ 67 h 104"/>
                <a:gd name="T50" fmla="*/ 26 w 140"/>
                <a:gd name="T51" fmla="*/ 85 h 104"/>
                <a:gd name="T52" fmla="*/ 8 w 140"/>
                <a:gd name="T53" fmla="*/ 96 h 104"/>
                <a:gd name="T54" fmla="*/ 0 w 140"/>
                <a:gd name="T55" fmla="*/ 100 h 104"/>
                <a:gd name="T56" fmla="*/ 43 w 140"/>
                <a:gd name="T57" fmla="*/ 100 h 104"/>
                <a:gd name="T58" fmla="*/ 52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2" y="104"/>
                  </a:moveTo>
                  <a:cubicBezTo>
                    <a:pt x="52" y="97"/>
                    <a:pt x="51" y="90"/>
                    <a:pt x="51" y="89"/>
                  </a:cubicBezTo>
                  <a:cubicBezTo>
                    <a:pt x="52" y="88"/>
                    <a:pt x="67" y="79"/>
                    <a:pt x="70" y="78"/>
                  </a:cubicBezTo>
                  <a:cubicBezTo>
                    <a:pt x="73" y="76"/>
                    <a:pt x="78" y="78"/>
                    <a:pt x="78" y="76"/>
                  </a:cubicBezTo>
                  <a:cubicBezTo>
                    <a:pt x="78" y="73"/>
                    <a:pt x="84" y="74"/>
                    <a:pt x="88" y="73"/>
                  </a:cubicBezTo>
                  <a:cubicBezTo>
                    <a:pt x="92" y="73"/>
                    <a:pt x="94" y="70"/>
                    <a:pt x="94" y="67"/>
                  </a:cubicBezTo>
                  <a:cubicBezTo>
                    <a:pt x="94" y="64"/>
                    <a:pt x="99" y="65"/>
                    <a:pt x="103" y="64"/>
                  </a:cubicBezTo>
                  <a:cubicBezTo>
                    <a:pt x="106" y="64"/>
                    <a:pt x="106" y="61"/>
                    <a:pt x="108" y="61"/>
                  </a:cubicBezTo>
                  <a:cubicBezTo>
                    <a:pt x="110" y="61"/>
                    <a:pt x="109" y="58"/>
                    <a:pt x="110" y="54"/>
                  </a:cubicBezTo>
                  <a:cubicBezTo>
                    <a:pt x="110" y="51"/>
                    <a:pt x="110" y="52"/>
                    <a:pt x="113" y="52"/>
                  </a:cubicBezTo>
                  <a:cubicBezTo>
                    <a:pt x="117" y="52"/>
                    <a:pt x="120" y="50"/>
                    <a:pt x="120" y="48"/>
                  </a:cubicBezTo>
                  <a:cubicBezTo>
                    <a:pt x="120" y="46"/>
                    <a:pt x="135" y="47"/>
                    <a:pt x="137" y="47"/>
                  </a:cubicBezTo>
                  <a:cubicBezTo>
                    <a:pt x="140" y="47"/>
                    <a:pt x="140" y="45"/>
                    <a:pt x="140" y="43"/>
                  </a:cubicBezTo>
                  <a:cubicBezTo>
                    <a:pt x="140" y="41"/>
                    <a:pt x="138" y="36"/>
                    <a:pt x="135" y="35"/>
                  </a:cubicBezTo>
                  <a:cubicBezTo>
                    <a:pt x="133" y="35"/>
                    <a:pt x="135" y="30"/>
                    <a:pt x="135" y="26"/>
                  </a:cubicBezTo>
                  <a:cubicBezTo>
                    <a:pt x="135" y="21"/>
                    <a:pt x="134" y="17"/>
                    <a:pt x="131" y="14"/>
                  </a:cubicBezTo>
                  <a:cubicBezTo>
                    <a:pt x="131" y="14"/>
                    <a:pt x="130" y="12"/>
                    <a:pt x="129" y="11"/>
                  </a:cubicBezTo>
                  <a:cubicBezTo>
                    <a:pt x="125" y="11"/>
                    <a:pt x="120" y="8"/>
                    <a:pt x="116" y="8"/>
                  </a:cubicBezTo>
                  <a:cubicBezTo>
                    <a:pt x="110" y="8"/>
                    <a:pt x="101" y="11"/>
                    <a:pt x="96" y="6"/>
                  </a:cubicBezTo>
                  <a:cubicBezTo>
                    <a:pt x="92" y="1"/>
                    <a:pt x="88" y="0"/>
                    <a:pt x="85" y="1"/>
                  </a:cubicBezTo>
                  <a:cubicBezTo>
                    <a:pt x="82" y="3"/>
                    <a:pt x="76" y="19"/>
                    <a:pt x="72" y="23"/>
                  </a:cubicBezTo>
                  <a:cubicBezTo>
                    <a:pt x="69" y="28"/>
                    <a:pt x="59" y="31"/>
                    <a:pt x="55" y="31"/>
                  </a:cubicBezTo>
                  <a:cubicBezTo>
                    <a:pt x="50" y="31"/>
                    <a:pt x="50" y="38"/>
                    <a:pt x="46" y="41"/>
                  </a:cubicBezTo>
                  <a:cubicBezTo>
                    <a:pt x="42" y="43"/>
                    <a:pt x="44" y="48"/>
                    <a:pt x="39" y="51"/>
                  </a:cubicBezTo>
                  <a:cubicBezTo>
                    <a:pt x="35" y="54"/>
                    <a:pt x="37" y="64"/>
                    <a:pt x="39" y="67"/>
                  </a:cubicBezTo>
                  <a:cubicBezTo>
                    <a:pt x="42" y="71"/>
                    <a:pt x="31" y="82"/>
                    <a:pt x="26" y="85"/>
                  </a:cubicBezTo>
                  <a:cubicBezTo>
                    <a:pt x="20" y="88"/>
                    <a:pt x="18" y="94"/>
                    <a:pt x="8" y="96"/>
                  </a:cubicBezTo>
                  <a:cubicBezTo>
                    <a:pt x="5" y="96"/>
                    <a:pt x="2" y="98"/>
                    <a:pt x="0" y="100"/>
                  </a:cubicBezTo>
                  <a:cubicBezTo>
                    <a:pt x="15" y="100"/>
                    <a:pt x="36" y="100"/>
                    <a:pt x="43" y="100"/>
                  </a:cubicBezTo>
                  <a:cubicBezTo>
                    <a:pt x="52" y="100"/>
                    <a:pt x="50" y="101"/>
                    <a:pt x="52"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9" name="Freeform 183"/>
            <p:cNvSpPr>
              <a:spLocks/>
            </p:cNvSpPr>
            <p:nvPr userDrawn="1"/>
          </p:nvSpPr>
          <p:spPr bwMode="auto">
            <a:xfrm>
              <a:off x="7398520" y="3469746"/>
              <a:ext cx="107389" cy="204242"/>
            </a:xfrm>
            <a:custGeom>
              <a:avLst/>
              <a:gdLst>
                <a:gd name="T0" fmla="*/ 14 w 50"/>
                <a:gd name="T1" fmla="*/ 23 h 88"/>
                <a:gd name="T2" fmla="*/ 10 w 50"/>
                <a:gd name="T3" fmla="*/ 34 h 88"/>
                <a:gd name="T4" fmla="*/ 3 w 50"/>
                <a:gd name="T5" fmla="*/ 41 h 88"/>
                <a:gd name="T6" fmla="*/ 8 w 50"/>
                <a:gd name="T7" fmla="*/ 53 h 88"/>
                <a:gd name="T8" fmla="*/ 13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7" y="27"/>
                    <a:pt x="13" y="33"/>
                    <a:pt x="10" y="34"/>
                  </a:cubicBezTo>
                  <a:cubicBezTo>
                    <a:pt x="8" y="35"/>
                    <a:pt x="6" y="41"/>
                    <a:pt x="3" y="41"/>
                  </a:cubicBezTo>
                  <a:cubicBezTo>
                    <a:pt x="0" y="41"/>
                    <a:pt x="3" y="51"/>
                    <a:pt x="8" y="53"/>
                  </a:cubicBezTo>
                  <a:cubicBezTo>
                    <a:pt x="13" y="55"/>
                    <a:pt x="13" y="58"/>
                    <a:pt x="13" y="60"/>
                  </a:cubicBezTo>
                  <a:cubicBezTo>
                    <a:pt x="13" y="62"/>
                    <a:pt x="19" y="64"/>
                    <a:pt x="21" y="66"/>
                  </a:cubicBezTo>
                  <a:cubicBezTo>
                    <a:pt x="24" y="69"/>
                    <a:pt x="27" y="81"/>
                    <a:pt x="27" y="85"/>
                  </a:cubicBezTo>
                  <a:cubicBezTo>
                    <a:pt x="27" y="86"/>
                    <a:pt x="27" y="87"/>
                    <a:pt x="28" y="88"/>
                  </a:cubicBezTo>
                  <a:cubicBezTo>
                    <a:pt x="30" y="87"/>
                    <a:pt x="32" y="86"/>
                    <a:pt x="33" y="84"/>
                  </a:cubicBezTo>
                  <a:cubicBezTo>
                    <a:pt x="34" y="81"/>
                    <a:pt x="36" y="77"/>
                    <a:pt x="35" y="76"/>
                  </a:cubicBezTo>
                  <a:cubicBezTo>
                    <a:pt x="34" y="74"/>
                    <a:pt x="34" y="72"/>
                    <a:pt x="36" y="71"/>
                  </a:cubicBezTo>
                  <a:cubicBezTo>
                    <a:pt x="38" y="70"/>
                    <a:pt x="44" y="63"/>
                    <a:pt x="45" y="63"/>
                  </a:cubicBezTo>
                  <a:cubicBezTo>
                    <a:pt x="46" y="62"/>
                    <a:pt x="50" y="63"/>
                    <a:pt x="50" y="60"/>
                  </a:cubicBezTo>
                  <a:cubicBezTo>
                    <a:pt x="50" y="58"/>
                    <a:pt x="50" y="56"/>
                    <a:pt x="50" y="54"/>
                  </a:cubicBezTo>
                  <a:cubicBezTo>
                    <a:pt x="47" y="52"/>
                    <a:pt x="46" y="50"/>
                    <a:pt x="46" y="49"/>
                  </a:cubicBezTo>
                  <a:cubicBezTo>
                    <a:pt x="46" y="47"/>
                    <a:pt x="43" y="44"/>
                    <a:pt x="41" y="46"/>
                  </a:cubicBezTo>
                  <a:cubicBezTo>
                    <a:pt x="39" y="48"/>
                    <a:pt x="33" y="46"/>
                    <a:pt x="32" y="42"/>
                  </a:cubicBezTo>
                  <a:cubicBezTo>
                    <a:pt x="31" y="38"/>
                    <a:pt x="36" y="38"/>
                    <a:pt x="41" y="35"/>
                  </a:cubicBezTo>
                  <a:cubicBezTo>
                    <a:pt x="46" y="31"/>
                    <a:pt x="46" y="24"/>
                    <a:pt x="41" y="20"/>
                  </a:cubicBezTo>
                  <a:cubicBezTo>
                    <a:pt x="36" y="16"/>
                    <a:pt x="40" y="14"/>
                    <a:pt x="43" y="11"/>
                  </a:cubicBezTo>
                  <a:cubicBezTo>
                    <a:pt x="47" y="7"/>
                    <a:pt x="44" y="5"/>
                    <a:pt x="42" y="7"/>
                  </a:cubicBezTo>
                  <a:cubicBezTo>
                    <a:pt x="40" y="8"/>
                    <a:pt x="37" y="9"/>
                    <a:pt x="36" y="5"/>
                  </a:cubicBezTo>
                  <a:cubicBezTo>
                    <a:pt x="36" y="1"/>
                    <a:pt x="25" y="0"/>
                    <a:pt x="20" y="4"/>
                  </a:cubicBezTo>
                  <a:cubicBezTo>
                    <a:pt x="19"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0" name="Freeform 184"/>
            <p:cNvSpPr>
              <a:spLocks/>
            </p:cNvSpPr>
            <p:nvPr userDrawn="1"/>
          </p:nvSpPr>
          <p:spPr bwMode="auto">
            <a:xfrm>
              <a:off x="6995811" y="3477040"/>
              <a:ext cx="520167" cy="505135"/>
            </a:xfrm>
            <a:custGeom>
              <a:avLst/>
              <a:gdLst>
                <a:gd name="T0" fmla="*/ 84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9 w 243"/>
                <a:gd name="T13" fmla="*/ 70 h 217"/>
                <a:gd name="T14" fmla="*/ 57 w 243"/>
                <a:gd name="T15" fmla="*/ 77 h 217"/>
                <a:gd name="T16" fmla="*/ 52 w 243"/>
                <a:gd name="T17" fmla="*/ 80 h 217"/>
                <a:gd name="T18" fmla="*/ 43 w 243"/>
                <a:gd name="T19" fmla="*/ 83 h 217"/>
                <a:gd name="T20" fmla="*/ 37 w 243"/>
                <a:gd name="T21" fmla="*/ 89 h 217"/>
                <a:gd name="T22" fmla="*/ 27 w 243"/>
                <a:gd name="T23" fmla="*/ 92 h 217"/>
                <a:gd name="T24" fmla="*/ 19 w 243"/>
                <a:gd name="T25" fmla="*/ 94 h 217"/>
                <a:gd name="T26" fmla="*/ 0 w 243"/>
                <a:gd name="T27" fmla="*/ 105 h 217"/>
                <a:gd name="T28" fmla="*/ 1 w 243"/>
                <a:gd name="T29" fmla="*/ 120 h 217"/>
                <a:gd name="T30" fmla="*/ 3 w 243"/>
                <a:gd name="T31" fmla="*/ 122 h 217"/>
                <a:gd name="T32" fmla="*/ 116 w 243"/>
                <a:gd name="T33" fmla="*/ 192 h 217"/>
                <a:gd name="T34" fmla="*/ 124 w 243"/>
                <a:gd name="T35" fmla="*/ 201 h 217"/>
                <a:gd name="T36" fmla="*/ 137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1 w 243"/>
                <a:gd name="T55" fmla="*/ 148 h 217"/>
                <a:gd name="T56" fmla="*/ 219 w 243"/>
                <a:gd name="T57" fmla="*/ 140 h 217"/>
                <a:gd name="T58" fmla="*/ 214 w 243"/>
                <a:gd name="T59" fmla="*/ 133 h 217"/>
                <a:gd name="T60" fmla="*/ 219 w 243"/>
                <a:gd name="T61" fmla="*/ 128 h 217"/>
                <a:gd name="T62" fmla="*/ 218 w 243"/>
                <a:gd name="T63" fmla="*/ 123 h 217"/>
                <a:gd name="T64" fmla="*/ 218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1 w 243"/>
                <a:gd name="T79" fmla="*/ 57 h 217"/>
                <a:gd name="T80" fmla="*/ 196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4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4" y="42"/>
                  </a:moveTo>
                  <a:cubicBezTo>
                    <a:pt x="84" y="46"/>
                    <a:pt x="82" y="51"/>
                    <a:pt x="84" y="51"/>
                  </a:cubicBezTo>
                  <a:cubicBezTo>
                    <a:pt x="87" y="52"/>
                    <a:pt x="89" y="57"/>
                    <a:pt x="89" y="59"/>
                  </a:cubicBezTo>
                  <a:cubicBezTo>
                    <a:pt x="89" y="61"/>
                    <a:pt x="89" y="63"/>
                    <a:pt x="86" y="63"/>
                  </a:cubicBezTo>
                  <a:cubicBezTo>
                    <a:pt x="84" y="63"/>
                    <a:pt x="69" y="62"/>
                    <a:pt x="69" y="64"/>
                  </a:cubicBezTo>
                  <a:cubicBezTo>
                    <a:pt x="69" y="66"/>
                    <a:pt x="66" y="68"/>
                    <a:pt x="62" y="68"/>
                  </a:cubicBezTo>
                  <a:cubicBezTo>
                    <a:pt x="59" y="68"/>
                    <a:pt x="59" y="67"/>
                    <a:pt x="59" y="70"/>
                  </a:cubicBezTo>
                  <a:cubicBezTo>
                    <a:pt x="58" y="74"/>
                    <a:pt x="59" y="77"/>
                    <a:pt x="57" y="77"/>
                  </a:cubicBezTo>
                  <a:cubicBezTo>
                    <a:pt x="55" y="77"/>
                    <a:pt x="55" y="80"/>
                    <a:pt x="52" y="80"/>
                  </a:cubicBezTo>
                  <a:cubicBezTo>
                    <a:pt x="48" y="81"/>
                    <a:pt x="43" y="80"/>
                    <a:pt x="43" y="83"/>
                  </a:cubicBezTo>
                  <a:cubicBezTo>
                    <a:pt x="43" y="86"/>
                    <a:pt x="41" y="89"/>
                    <a:pt x="37" y="89"/>
                  </a:cubicBezTo>
                  <a:cubicBezTo>
                    <a:pt x="33" y="90"/>
                    <a:pt x="27" y="89"/>
                    <a:pt x="27" y="92"/>
                  </a:cubicBezTo>
                  <a:cubicBezTo>
                    <a:pt x="27" y="94"/>
                    <a:pt x="22" y="92"/>
                    <a:pt x="19" y="94"/>
                  </a:cubicBezTo>
                  <a:cubicBezTo>
                    <a:pt x="16" y="95"/>
                    <a:pt x="1" y="104"/>
                    <a:pt x="0" y="105"/>
                  </a:cubicBezTo>
                  <a:cubicBezTo>
                    <a:pt x="0" y="106"/>
                    <a:pt x="1" y="113"/>
                    <a:pt x="1" y="120"/>
                  </a:cubicBezTo>
                  <a:cubicBezTo>
                    <a:pt x="1" y="120"/>
                    <a:pt x="2" y="121"/>
                    <a:pt x="3" y="122"/>
                  </a:cubicBezTo>
                  <a:cubicBezTo>
                    <a:pt x="9" y="125"/>
                    <a:pt x="113" y="189"/>
                    <a:pt x="116" y="192"/>
                  </a:cubicBezTo>
                  <a:cubicBezTo>
                    <a:pt x="119" y="195"/>
                    <a:pt x="124" y="201"/>
                    <a:pt x="124" y="201"/>
                  </a:cubicBezTo>
                  <a:cubicBezTo>
                    <a:pt x="124" y="201"/>
                    <a:pt x="131" y="202"/>
                    <a:pt x="137" y="205"/>
                  </a:cubicBezTo>
                  <a:cubicBezTo>
                    <a:pt x="142" y="208"/>
                    <a:pt x="142" y="217"/>
                    <a:pt x="142" y="217"/>
                  </a:cubicBezTo>
                  <a:cubicBezTo>
                    <a:pt x="142" y="217"/>
                    <a:pt x="150"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1" y="148"/>
                  </a:cubicBezTo>
                  <a:cubicBezTo>
                    <a:pt x="220" y="145"/>
                    <a:pt x="222" y="143"/>
                    <a:pt x="219" y="140"/>
                  </a:cubicBezTo>
                  <a:cubicBezTo>
                    <a:pt x="217" y="136"/>
                    <a:pt x="214" y="135"/>
                    <a:pt x="214" y="133"/>
                  </a:cubicBezTo>
                  <a:cubicBezTo>
                    <a:pt x="214" y="131"/>
                    <a:pt x="219" y="128"/>
                    <a:pt x="219" y="128"/>
                  </a:cubicBezTo>
                  <a:cubicBezTo>
                    <a:pt x="220" y="127"/>
                    <a:pt x="218" y="125"/>
                    <a:pt x="218" y="123"/>
                  </a:cubicBezTo>
                  <a:cubicBezTo>
                    <a:pt x="218" y="121"/>
                    <a:pt x="216" y="118"/>
                    <a:pt x="218" y="116"/>
                  </a:cubicBezTo>
                  <a:cubicBezTo>
                    <a:pt x="219" y="114"/>
                    <a:pt x="220" y="112"/>
                    <a:pt x="218" y="109"/>
                  </a:cubicBezTo>
                  <a:cubicBezTo>
                    <a:pt x="217" y="105"/>
                    <a:pt x="221" y="102"/>
                    <a:pt x="219" y="97"/>
                  </a:cubicBezTo>
                  <a:cubicBezTo>
                    <a:pt x="217" y="93"/>
                    <a:pt x="213" y="89"/>
                    <a:pt x="213" y="87"/>
                  </a:cubicBezTo>
                  <a:cubicBezTo>
                    <a:pt x="214" y="87"/>
                    <a:pt x="215" y="86"/>
                    <a:pt x="216" y="85"/>
                  </a:cubicBezTo>
                  <a:cubicBezTo>
                    <a:pt x="215" y="84"/>
                    <a:pt x="215" y="83"/>
                    <a:pt x="215" y="82"/>
                  </a:cubicBezTo>
                  <a:cubicBezTo>
                    <a:pt x="215" y="78"/>
                    <a:pt x="212" y="66"/>
                    <a:pt x="209" y="63"/>
                  </a:cubicBezTo>
                  <a:cubicBezTo>
                    <a:pt x="207" y="61"/>
                    <a:pt x="201" y="59"/>
                    <a:pt x="201" y="57"/>
                  </a:cubicBezTo>
                  <a:cubicBezTo>
                    <a:pt x="201" y="55"/>
                    <a:pt x="201" y="52"/>
                    <a:pt x="196" y="50"/>
                  </a:cubicBezTo>
                  <a:cubicBezTo>
                    <a:pt x="191" y="48"/>
                    <a:pt x="188" y="38"/>
                    <a:pt x="191" y="38"/>
                  </a:cubicBezTo>
                  <a:cubicBezTo>
                    <a:pt x="194" y="38"/>
                    <a:pt x="196" y="32"/>
                    <a:pt x="198" y="31"/>
                  </a:cubicBezTo>
                  <a:cubicBezTo>
                    <a:pt x="201" y="30"/>
                    <a:pt x="205"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6" y="16"/>
                    <a:pt x="87" y="20"/>
                    <a:pt x="83" y="25"/>
                  </a:cubicBezTo>
                  <a:cubicBezTo>
                    <a:pt x="82" y="26"/>
                    <a:pt x="80" y="27"/>
                    <a:pt x="78" y="27"/>
                  </a:cubicBezTo>
                  <a:cubicBezTo>
                    <a:pt x="79" y="28"/>
                    <a:pt x="80" y="30"/>
                    <a:pt x="80" y="30"/>
                  </a:cubicBezTo>
                  <a:cubicBezTo>
                    <a:pt x="83" y="33"/>
                    <a:pt x="84" y="37"/>
                    <a:pt x="84"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1" name="Freeform 185"/>
            <p:cNvSpPr>
              <a:spLocks/>
            </p:cNvSpPr>
            <p:nvPr userDrawn="1"/>
          </p:nvSpPr>
          <p:spPr bwMode="auto">
            <a:xfrm>
              <a:off x="7452215" y="3595574"/>
              <a:ext cx="380897"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5 w 178"/>
                <a:gd name="T15" fmla="*/ 65 h 158"/>
                <a:gd name="T16" fmla="*/ 5 w 178"/>
                <a:gd name="T17" fmla="*/ 72 h 158"/>
                <a:gd name="T18" fmla="*/ 6 w 178"/>
                <a:gd name="T19" fmla="*/ 77 h 158"/>
                <a:gd name="T20" fmla="*/ 1 w 178"/>
                <a:gd name="T21" fmla="*/ 82 h 158"/>
                <a:gd name="T22" fmla="*/ 6 w 178"/>
                <a:gd name="T23" fmla="*/ 89 h 158"/>
                <a:gd name="T24" fmla="*/ 8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6 w 178"/>
                <a:gd name="T49" fmla="*/ 17 h 158"/>
                <a:gd name="T50" fmla="*/ 177 w 178"/>
                <a:gd name="T51" fmla="*/ 14 h 158"/>
                <a:gd name="T52" fmla="*/ 176 w 178"/>
                <a:gd name="T53" fmla="*/ 13 h 158"/>
                <a:gd name="T54" fmla="*/ 161 w 178"/>
                <a:gd name="T55" fmla="*/ 10 h 158"/>
                <a:gd name="T56" fmla="*/ 143 w 178"/>
                <a:gd name="T57" fmla="*/ 1 h 158"/>
                <a:gd name="T58" fmla="*/ 117 w 178"/>
                <a:gd name="T59" fmla="*/ 13 h 158"/>
                <a:gd name="T60" fmla="*/ 119 w 178"/>
                <a:gd name="T61" fmla="*/ 27 h 158"/>
                <a:gd name="T62" fmla="*/ 101 w 178"/>
                <a:gd name="T63" fmla="*/ 28 h 158"/>
                <a:gd name="T64" fmla="*/ 79 w 178"/>
                <a:gd name="T65" fmla="*/ 20 h 158"/>
                <a:gd name="T66" fmla="*/ 68 w 178"/>
                <a:gd name="T67" fmla="*/ 13 h 158"/>
                <a:gd name="T68" fmla="*/ 60 w 178"/>
                <a:gd name="T69" fmla="*/ 7 h 158"/>
                <a:gd name="T70" fmla="*/ 39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9" y="9"/>
                    <a:pt x="13" y="16"/>
                    <a:pt x="11" y="17"/>
                  </a:cubicBezTo>
                  <a:cubicBezTo>
                    <a:pt x="9" y="18"/>
                    <a:pt x="9" y="20"/>
                    <a:pt x="10" y="22"/>
                  </a:cubicBezTo>
                  <a:cubicBezTo>
                    <a:pt x="11" y="23"/>
                    <a:pt x="9" y="27"/>
                    <a:pt x="8" y="30"/>
                  </a:cubicBezTo>
                  <a:cubicBezTo>
                    <a:pt x="6" y="33"/>
                    <a:pt x="1" y="35"/>
                    <a:pt x="0" y="36"/>
                  </a:cubicBezTo>
                  <a:cubicBezTo>
                    <a:pt x="0" y="38"/>
                    <a:pt x="4" y="42"/>
                    <a:pt x="6" y="46"/>
                  </a:cubicBezTo>
                  <a:cubicBezTo>
                    <a:pt x="8" y="51"/>
                    <a:pt x="4" y="54"/>
                    <a:pt x="5" y="58"/>
                  </a:cubicBezTo>
                  <a:cubicBezTo>
                    <a:pt x="7" y="61"/>
                    <a:pt x="6" y="63"/>
                    <a:pt x="5" y="65"/>
                  </a:cubicBezTo>
                  <a:cubicBezTo>
                    <a:pt x="3" y="67"/>
                    <a:pt x="5" y="70"/>
                    <a:pt x="5" y="72"/>
                  </a:cubicBezTo>
                  <a:cubicBezTo>
                    <a:pt x="5" y="74"/>
                    <a:pt x="7" y="76"/>
                    <a:pt x="6" y="77"/>
                  </a:cubicBezTo>
                  <a:cubicBezTo>
                    <a:pt x="6" y="77"/>
                    <a:pt x="1" y="80"/>
                    <a:pt x="1" y="82"/>
                  </a:cubicBezTo>
                  <a:cubicBezTo>
                    <a:pt x="1" y="84"/>
                    <a:pt x="4" y="85"/>
                    <a:pt x="6" y="89"/>
                  </a:cubicBezTo>
                  <a:cubicBezTo>
                    <a:pt x="9" y="92"/>
                    <a:pt x="7" y="94"/>
                    <a:pt x="8" y="97"/>
                  </a:cubicBezTo>
                  <a:cubicBezTo>
                    <a:pt x="8" y="100"/>
                    <a:pt x="12" y="102"/>
                    <a:pt x="16" y="102"/>
                  </a:cubicBezTo>
                  <a:cubicBezTo>
                    <a:pt x="19" y="102"/>
                    <a:pt x="21" y="104"/>
                    <a:pt x="24" y="104"/>
                  </a:cubicBezTo>
                  <a:cubicBezTo>
                    <a:pt x="27" y="104"/>
                    <a:pt x="29" y="108"/>
                    <a:pt x="30" y="113"/>
                  </a:cubicBezTo>
                  <a:cubicBezTo>
                    <a:pt x="32"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1" y="34"/>
                    <a:pt x="174" y="30"/>
                  </a:cubicBezTo>
                  <a:cubicBezTo>
                    <a:pt x="178" y="26"/>
                    <a:pt x="173" y="24"/>
                    <a:pt x="176" y="17"/>
                  </a:cubicBezTo>
                  <a:cubicBezTo>
                    <a:pt x="176" y="16"/>
                    <a:pt x="176" y="15"/>
                    <a:pt x="177" y="14"/>
                  </a:cubicBezTo>
                  <a:cubicBezTo>
                    <a:pt x="177" y="14"/>
                    <a:pt x="177" y="14"/>
                    <a:pt x="176" y="13"/>
                  </a:cubicBezTo>
                  <a:cubicBezTo>
                    <a:pt x="176" y="11"/>
                    <a:pt x="171" y="11"/>
                    <a:pt x="161" y="10"/>
                  </a:cubicBezTo>
                  <a:cubicBezTo>
                    <a:pt x="151" y="8"/>
                    <a:pt x="154" y="2"/>
                    <a:pt x="143" y="1"/>
                  </a:cubicBezTo>
                  <a:cubicBezTo>
                    <a:pt x="132" y="0"/>
                    <a:pt x="117" y="9"/>
                    <a:pt x="117" y="13"/>
                  </a:cubicBezTo>
                  <a:cubicBezTo>
                    <a:pt x="117" y="18"/>
                    <a:pt x="122" y="23"/>
                    <a:pt x="119" y="27"/>
                  </a:cubicBezTo>
                  <a:cubicBezTo>
                    <a:pt x="115" y="32"/>
                    <a:pt x="106" y="33"/>
                    <a:pt x="101" y="28"/>
                  </a:cubicBezTo>
                  <a:cubicBezTo>
                    <a:pt x="95" y="23"/>
                    <a:pt x="86" y="20"/>
                    <a:pt x="79" y="20"/>
                  </a:cubicBezTo>
                  <a:cubicBezTo>
                    <a:pt x="72" y="20"/>
                    <a:pt x="67" y="16"/>
                    <a:pt x="68" y="13"/>
                  </a:cubicBezTo>
                  <a:cubicBezTo>
                    <a:pt x="68" y="9"/>
                    <a:pt x="66" y="8"/>
                    <a:pt x="60" y="7"/>
                  </a:cubicBezTo>
                  <a:cubicBezTo>
                    <a:pt x="54" y="5"/>
                    <a:pt x="49" y="1"/>
                    <a:pt x="39"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2" name="Freeform 186"/>
            <p:cNvSpPr>
              <a:spLocks/>
            </p:cNvSpPr>
            <p:nvPr userDrawn="1"/>
          </p:nvSpPr>
          <p:spPr bwMode="auto">
            <a:xfrm>
              <a:off x="6796134" y="4108002"/>
              <a:ext cx="73830" cy="25530"/>
            </a:xfrm>
            <a:custGeom>
              <a:avLst/>
              <a:gdLst>
                <a:gd name="T0" fmla="*/ 17 w 34"/>
                <a:gd name="T1" fmla="*/ 7 h 11"/>
                <a:gd name="T2" fmla="*/ 27 w 34"/>
                <a:gd name="T3" fmla="*/ 9 h 11"/>
                <a:gd name="T4" fmla="*/ 34 w 34"/>
                <a:gd name="T5" fmla="*/ 7 h 11"/>
                <a:gd name="T6" fmla="*/ 28 w 34"/>
                <a:gd name="T7" fmla="*/ 7 h 11"/>
                <a:gd name="T8" fmla="*/ 17 w 34"/>
                <a:gd name="T9" fmla="*/ 2 h 11"/>
                <a:gd name="T10" fmla="*/ 2 w 34"/>
                <a:gd name="T11" fmla="*/ 4 h 11"/>
                <a:gd name="T12" fmla="*/ 0 w 34"/>
                <a:gd name="T13" fmla="*/ 11 h 11"/>
                <a:gd name="T14" fmla="*/ 4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8" y="7"/>
                  </a:cubicBezTo>
                  <a:cubicBezTo>
                    <a:pt x="22" y="6"/>
                    <a:pt x="22" y="0"/>
                    <a:pt x="17" y="2"/>
                  </a:cubicBezTo>
                  <a:cubicBezTo>
                    <a:pt x="12" y="4"/>
                    <a:pt x="8" y="5"/>
                    <a:pt x="2" y="4"/>
                  </a:cubicBezTo>
                  <a:cubicBezTo>
                    <a:pt x="2" y="6"/>
                    <a:pt x="1" y="9"/>
                    <a:pt x="0" y="11"/>
                  </a:cubicBezTo>
                  <a:cubicBezTo>
                    <a:pt x="2" y="11"/>
                    <a:pt x="3" y="10"/>
                    <a:pt x="4" y="10"/>
                  </a:cubicBezTo>
                  <a:cubicBezTo>
                    <a:pt x="7" y="10"/>
                    <a:pt x="15"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3" name="Freeform 187"/>
            <p:cNvSpPr>
              <a:spLocks/>
            </p:cNvSpPr>
            <p:nvPr userDrawn="1"/>
          </p:nvSpPr>
          <p:spPr bwMode="auto">
            <a:xfrm>
              <a:off x="6781032"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1 w 69"/>
                <a:gd name="T11" fmla="*/ 47 h 50"/>
                <a:gd name="T12" fmla="*/ 68 w 69"/>
                <a:gd name="T13" fmla="*/ 48 h 50"/>
                <a:gd name="T14" fmla="*/ 69 w 69"/>
                <a:gd name="T15" fmla="*/ 48 h 50"/>
                <a:gd name="T16" fmla="*/ 69 w 69"/>
                <a:gd name="T17" fmla="*/ 41 h 50"/>
                <a:gd name="T18" fmla="*/ 63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4 w 69"/>
                <a:gd name="T35" fmla="*/ 2 h 50"/>
                <a:gd name="T36" fmla="*/ 7 w 69"/>
                <a:gd name="T37" fmla="*/ 7 h 50"/>
                <a:gd name="T38" fmla="*/ 7 w 69"/>
                <a:gd name="T39" fmla="*/ 7 h 50"/>
                <a:gd name="T40" fmla="*/ 4 w 69"/>
                <a:gd name="T41" fmla="*/ 16 h 50"/>
                <a:gd name="T42" fmla="*/ 8 w 69"/>
                <a:gd name="T43" fmla="*/ 31 h 50"/>
                <a:gd name="T44" fmla="*/ 9 w 69"/>
                <a:gd name="T45" fmla="*/ 33 h 50"/>
                <a:gd name="T46" fmla="*/ 24 w 69"/>
                <a:gd name="T47" fmla="*/ 31 h 50"/>
                <a:gd name="T48" fmla="*/ 35 w 69"/>
                <a:gd name="T49" fmla="*/ 36 h 50"/>
                <a:gd name="T50" fmla="*/ 41 w 69"/>
                <a:gd name="T51" fmla="*/ 36 h 50"/>
                <a:gd name="T52" fmla="*/ 34 w 69"/>
                <a:gd name="T53" fmla="*/ 38 h 50"/>
                <a:gd name="T54" fmla="*/ 24 w 69"/>
                <a:gd name="T55" fmla="*/ 36 h 50"/>
                <a:gd name="T56" fmla="*/ 11 w 69"/>
                <a:gd name="T57" fmla="*/ 39 h 50"/>
                <a:gd name="T58" fmla="*/ 7 w 69"/>
                <a:gd name="T59" fmla="*/ 40 h 50"/>
                <a:gd name="T60" fmla="*/ 9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1" y="47"/>
                  </a:cubicBezTo>
                  <a:cubicBezTo>
                    <a:pt x="51" y="49"/>
                    <a:pt x="62" y="50"/>
                    <a:pt x="68" y="48"/>
                  </a:cubicBezTo>
                  <a:cubicBezTo>
                    <a:pt x="68" y="48"/>
                    <a:pt x="69" y="48"/>
                    <a:pt x="69" y="48"/>
                  </a:cubicBezTo>
                  <a:cubicBezTo>
                    <a:pt x="69" y="45"/>
                    <a:pt x="69" y="42"/>
                    <a:pt x="69" y="41"/>
                  </a:cubicBezTo>
                  <a:cubicBezTo>
                    <a:pt x="69" y="39"/>
                    <a:pt x="65" y="36"/>
                    <a:pt x="63" y="34"/>
                  </a:cubicBezTo>
                  <a:cubicBezTo>
                    <a:pt x="61"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7" y="3"/>
                    <a:pt x="33" y="1"/>
                  </a:cubicBezTo>
                  <a:cubicBezTo>
                    <a:pt x="30" y="0"/>
                    <a:pt x="24" y="2"/>
                    <a:pt x="24" y="2"/>
                  </a:cubicBezTo>
                  <a:cubicBezTo>
                    <a:pt x="24" y="2"/>
                    <a:pt x="18" y="3"/>
                    <a:pt x="14" y="2"/>
                  </a:cubicBezTo>
                  <a:cubicBezTo>
                    <a:pt x="10" y="1"/>
                    <a:pt x="10" y="7"/>
                    <a:pt x="7" y="7"/>
                  </a:cubicBezTo>
                  <a:cubicBezTo>
                    <a:pt x="7" y="7"/>
                    <a:pt x="7" y="7"/>
                    <a:pt x="7" y="7"/>
                  </a:cubicBezTo>
                  <a:cubicBezTo>
                    <a:pt x="6" y="11"/>
                    <a:pt x="6" y="14"/>
                    <a:pt x="4" y="16"/>
                  </a:cubicBezTo>
                  <a:cubicBezTo>
                    <a:pt x="0" y="21"/>
                    <a:pt x="5" y="29"/>
                    <a:pt x="8" y="31"/>
                  </a:cubicBezTo>
                  <a:cubicBezTo>
                    <a:pt x="9" y="32"/>
                    <a:pt x="9" y="33"/>
                    <a:pt x="9" y="33"/>
                  </a:cubicBezTo>
                  <a:cubicBezTo>
                    <a:pt x="15" y="34"/>
                    <a:pt x="19" y="33"/>
                    <a:pt x="24" y="31"/>
                  </a:cubicBezTo>
                  <a:cubicBezTo>
                    <a:pt x="29" y="29"/>
                    <a:pt x="29" y="35"/>
                    <a:pt x="35" y="36"/>
                  </a:cubicBezTo>
                  <a:cubicBezTo>
                    <a:pt x="40" y="36"/>
                    <a:pt x="41" y="36"/>
                    <a:pt x="41" y="36"/>
                  </a:cubicBezTo>
                  <a:cubicBezTo>
                    <a:pt x="41" y="36"/>
                    <a:pt x="37" y="39"/>
                    <a:pt x="34" y="38"/>
                  </a:cubicBezTo>
                  <a:cubicBezTo>
                    <a:pt x="30" y="38"/>
                    <a:pt x="26" y="34"/>
                    <a:pt x="24" y="36"/>
                  </a:cubicBezTo>
                  <a:cubicBezTo>
                    <a:pt x="22" y="38"/>
                    <a:pt x="14" y="39"/>
                    <a:pt x="11" y="39"/>
                  </a:cubicBezTo>
                  <a:cubicBezTo>
                    <a:pt x="10" y="39"/>
                    <a:pt x="9" y="40"/>
                    <a:pt x="7" y="40"/>
                  </a:cubicBezTo>
                  <a:cubicBezTo>
                    <a:pt x="7" y="42"/>
                    <a:pt x="7" y="44"/>
                    <a:pt x="9" y="45"/>
                  </a:cubicBezTo>
                  <a:cubicBezTo>
                    <a:pt x="9" y="45"/>
                    <a:pt x="10" y="46"/>
                    <a:pt x="10" y="46"/>
                  </a:cubicBezTo>
                  <a:cubicBezTo>
                    <a:pt x="16"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4" name="Freeform 188"/>
            <p:cNvSpPr>
              <a:spLocks/>
            </p:cNvSpPr>
            <p:nvPr userDrawn="1"/>
          </p:nvSpPr>
          <p:spPr bwMode="auto">
            <a:xfrm>
              <a:off x="6802846" y="4142651"/>
              <a:ext cx="68797" cy="41943"/>
            </a:xfrm>
            <a:custGeom>
              <a:avLst/>
              <a:gdLst>
                <a:gd name="T0" fmla="*/ 17 w 32"/>
                <a:gd name="T1" fmla="*/ 17 h 18"/>
                <a:gd name="T2" fmla="*/ 26 w 32"/>
                <a:gd name="T3" fmla="*/ 12 h 18"/>
                <a:gd name="T4" fmla="*/ 31 w 32"/>
                <a:gd name="T5" fmla="*/ 10 h 18"/>
                <a:gd name="T6" fmla="*/ 30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6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5" y="11"/>
                    <a:pt x="26" y="12"/>
                  </a:cubicBezTo>
                  <a:cubicBezTo>
                    <a:pt x="28" y="12"/>
                    <a:pt x="31" y="11"/>
                    <a:pt x="31" y="10"/>
                  </a:cubicBezTo>
                  <a:cubicBezTo>
                    <a:pt x="31" y="9"/>
                    <a:pt x="27" y="6"/>
                    <a:pt x="30" y="5"/>
                  </a:cubicBezTo>
                  <a:cubicBezTo>
                    <a:pt x="32" y="4"/>
                    <a:pt x="32" y="2"/>
                    <a:pt x="32" y="1"/>
                  </a:cubicBezTo>
                  <a:cubicBezTo>
                    <a:pt x="31" y="0"/>
                    <a:pt x="30" y="0"/>
                    <a:pt x="29" y="0"/>
                  </a:cubicBezTo>
                  <a:cubicBezTo>
                    <a:pt x="27" y="0"/>
                    <a:pt x="12" y="1"/>
                    <a:pt x="12" y="1"/>
                  </a:cubicBezTo>
                  <a:cubicBezTo>
                    <a:pt x="12" y="1"/>
                    <a:pt x="8" y="4"/>
                    <a:pt x="6" y="4"/>
                  </a:cubicBezTo>
                  <a:cubicBezTo>
                    <a:pt x="4" y="4"/>
                    <a:pt x="6" y="1"/>
                    <a:pt x="0" y="2"/>
                  </a:cubicBezTo>
                  <a:cubicBezTo>
                    <a:pt x="3" y="6"/>
                    <a:pt x="3" y="7"/>
                    <a:pt x="9" y="9"/>
                  </a:cubicBezTo>
                  <a:cubicBezTo>
                    <a:pt x="16" y="11"/>
                    <a:pt x="9" y="14"/>
                    <a:pt x="14" y="17"/>
                  </a:cubicBezTo>
                  <a:cubicBezTo>
                    <a:pt x="15" y="17"/>
                    <a:pt x="15" y="18"/>
                    <a:pt x="16" y="18"/>
                  </a:cubicBezTo>
                  <a:cubicBezTo>
                    <a:pt x="16" y="18"/>
                    <a:pt x="17"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5" name="Freeform 189"/>
            <p:cNvSpPr>
              <a:spLocks/>
            </p:cNvSpPr>
            <p:nvPr userDrawn="1"/>
          </p:nvSpPr>
          <p:spPr bwMode="auto">
            <a:xfrm>
              <a:off x="7576384" y="4180946"/>
              <a:ext cx="307067" cy="218831"/>
            </a:xfrm>
            <a:custGeom>
              <a:avLst/>
              <a:gdLst>
                <a:gd name="T0" fmla="*/ 132 w 143"/>
                <a:gd name="T1" fmla="*/ 53 h 94"/>
                <a:gd name="T2" fmla="*/ 128 w 143"/>
                <a:gd name="T3" fmla="*/ 46 h 94"/>
                <a:gd name="T4" fmla="*/ 121 w 143"/>
                <a:gd name="T5" fmla="*/ 40 h 94"/>
                <a:gd name="T6" fmla="*/ 116 w 143"/>
                <a:gd name="T7" fmla="*/ 33 h 94"/>
                <a:gd name="T8" fmla="*/ 106 w 143"/>
                <a:gd name="T9" fmla="*/ 29 h 94"/>
                <a:gd name="T10" fmla="*/ 105 w 143"/>
                <a:gd name="T11" fmla="*/ 26 h 94"/>
                <a:gd name="T12" fmla="*/ 100 w 143"/>
                <a:gd name="T13" fmla="*/ 25 h 94"/>
                <a:gd name="T14" fmla="*/ 101 w 143"/>
                <a:gd name="T15" fmla="*/ 21 h 94"/>
                <a:gd name="T16" fmla="*/ 100 w 143"/>
                <a:gd name="T17" fmla="*/ 12 h 94"/>
                <a:gd name="T18" fmla="*/ 92 w 143"/>
                <a:gd name="T19" fmla="*/ 2 h 94"/>
                <a:gd name="T20" fmla="*/ 90 w 143"/>
                <a:gd name="T21" fmla="*/ 1 h 94"/>
                <a:gd name="T22" fmla="*/ 81 w 143"/>
                <a:gd name="T23" fmla="*/ 5 h 94"/>
                <a:gd name="T24" fmla="*/ 78 w 143"/>
                <a:gd name="T25" fmla="*/ 10 h 94"/>
                <a:gd name="T26" fmla="*/ 67 w 143"/>
                <a:gd name="T27" fmla="*/ 21 h 94"/>
                <a:gd name="T28" fmla="*/ 50 w 143"/>
                <a:gd name="T29" fmla="*/ 24 h 94"/>
                <a:gd name="T30" fmla="*/ 50 w 143"/>
                <a:gd name="T31" fmla="*/ 30 h 94"/>
                <a:gd name="T32" fmla="*/ 39 w 143"/>
                <a:gd name="T33" fmla="*/ 35 h 94"/>
                <a:gd name="T34" fmla="*/ 26 w 143"/>
                <a:gd name="T35" fmla="*/ 39 h 94"/>
                <a:gd name="T36" fmla="*/ 19 w 143"/>
                <a:gd name="T37" fmla="*/ 39 h 94"/>
                <a:gd name="T38" fmla="*/ 12 w 143"/>
                <a:gd name="T39" fmla="*/ 41 h 94"/>
                <a:gd name="T40" fmla="*/ 11 w 143"/>
                <a:gd name="T41" fmla="*/ 40 h 94"/>
                <a:gd name="T42" fmla="*/ 5 w 143"/>
                <a:gd name="T43" fmla="*/ 47 h 94"/>
                <a:gd name="T44" fmla="*/ 0 w 143"/>
                <a:gd name="T45" fmla="*/ 57 h 94"/>
                <a:gd name="T46" fmla="*/ 1 w 143"/>
                <a:gd name="T47" fmla="*/ 66 h 94"/>
                <a:gd name="T48" fmla="*/ 5 w 143"/>
                <a:gd name="T49" fmla="*/ 75 h 94"/>
                <a:gd name="T50" fmla="*/ 6 w 143"/>
                <a:gd name="T51" fmla="*/ 81 h 94"/>
                <a:gd name="T52" fmla="*/ 9 w 143"/>
                <a:gd name="T53" fmla="*/ 85 h 94"/>
                <a:gd name="T54" fmla="*/ 16 w 143"/>
                <a:gd name="T55" fmla="*/ 92 h 94"/>
                <a:gd name="T56" fmla="*/ 19 w 143"/>
                <a:gd name="T57" fmla="*/ 94 h 94"/>
                <a:gd name="T58" fmla="*/ 19 w 143"/>
                <a:gd name="T59" fmla="*/ 93 h 94"/>
                <a:gd name="T60" fmla="*/ 21 w 143"/>
                <a:gd name="T61" fmla="*/ 85 h 94"/>
                <a:gd name="T62" fmla="*/ 28 w 143"/>
                <a:gd name="T63" fmla="*/ 83 h 94"/>
                <a:gd name="T64" fmla="*/ 33 w 143"/>
                <a:gd name="T65" fmla="*/ 82 h 94"/>
                <a:gd name="T66" fmla="*/ 43 w 143"/>
                <a:gd name="T67" fmla="*/ 83 h 94"/>
                <a:gd name="T68" fmla="*/ 43 w 143"/>
                <a:gd name="T69" fmla="*/ 76 h 94"/>
                <a:gd name="T70" fmla="*/ 55 w 143"/>
                <a:gd name="T71" fmla="*/ 67 h 94"/>
                <a:gd name="T72" fmla="*/ 65 w 143"/>
                <a:gd name="T73" fmla="*/ 73 h 94"/>
                <a:gd name="T74" fmla="*/ 87 w 143"/>
                <a:gd name="T75" fmla="*/ 77 h 94"/>
                <a:gd name="T76" fmla="*/ 90 w 143"/>
                <a:gd name="T77" fmla="*/ 70 h 94"/>
                <a:gd name="T78" fmla="*/ 100 w 143"/>
                <a:gd name="T79" fmla="*/ 70 h 94"/>
                <a:gd name="T80" fmla="*/ 112 w 143"/>
                <a:gd name="T81" fmla="*/ 67 h 94"/>
                <a:gd name="T82" fmla="*/ 121 w 143"/>
                <a:gd name="T83" fmla="*/ 65 h 94"/>
                <a:gd name="T84" fmla="*/ 134 w 143"/>
                <a:gd name="T85" fmla="*/ 67 h 94"/>
                <a:gd name="T86" fmla="*/ 143 w 143"/>
                <a:gd name="T87" fmla="*/ 65 h 94"/>
                <a:gd name="T88" fmla="*/ 140 w 143"/>
                <a:gd name="T89" fmla="*/ 59 h 94"/>
                <a:gd name="T90" fmla="*/ 132 w 143"/>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3" h="94">
                  <a:moveTo>
                    <a:pt x="132" y="53"/>
                  </a:moveTo>
                  <a:cubicBezTo>
                    <a:pt x="132" y="51"/>
                    <a:pt x="132" y="49"/>
                    <a:pt x="128" y="46"/>
                  </a:cubicBezTo>
                  <a:cubicBezTo>
                    <a:pt x="123" y="43"/>
                    <a:pt x="121" y="42"/>
                    <a:pt x="121" y="40"/>
                  </a:cubicBezTo>
                  <a:cubicBezTo>
                    <a:pt x="121" y="38"/>
                    <a:pt x="119" y="37"/>
                    <a:pt x="116" y="33"/>
                  </a:cubicBezTo>
                  <a:cubicBezTo>
                    <a:pt x="112" y="29"/>
                    <a:pt x="106" y="29"/>
                    <a:pt x="106" y="29"/>
                  </a:cubicBezTo>
                  <a:cubicBezTo>
                    <a:pt x="105" y="26"/>
                    <a:pt x="105" y="26"/>
                    <a:pt x="105" y="26"/>
                  </a:cubicBezTo>
                  <a:cubicBezTo>
                    <a:pt x="100" y="25"/>
                    <a:pt x="100" y="25"/>
                    <a:pt x="100" y="25"/>
                  </a:cubicBezTo>
                  <a:cubicBezTo>
                    <a:pt x="100" y="25"/>
                    <a:pt x="97" y="23"/>
                    <a:pt x="101" y="21"/>
                  </a:cubicBezTo>
                  <a:cubicBezTo>
                    <a:pt x="105" y="19"/>
                    <a:pt x="101" y="14"/>
                    <a:pt x="100" y="12"/>
                  </a:cubicBezTo>
                  <a:cubicBezTo>
                    <a:pt x="100" y="10"/>
                    <a:pt x="94" y="4"/>
                    <a:pt x="92" y="2"/>
                  </a:cubicBezTo>
                  <a:cubicBezTo>
                    <a:pt x="91" y="2"/>
                    <a:pt x="91" y="2"/>
                    <a:pt x="90" y="1"/>
                  </a:cubicBezTo>
                  <a:cubicBezTo>
                    <a:pt x="88" y="0"/>
                    <a:pt x="83" y="3"/>
                    <a:pt x="81" y="5"/>
                  </a:cubicBezTo>
                  <a:cubicBezTo>
                    <a:pt x="78" y="7"/>
                    <a:pt x="80" y="9"/>
                    <a:pt x="78" y="10"/>
                  </a:cubicBezTo>
                  <a:cubicBezTo>
                    <a:pt x="76" y="12"/>
                    <a:pt x="71" y="16"/>
                    <a:pt x="67" y="21"/>
                  </a:cubicBezTo>
                  <a:cubicBezTo>
                    <a:pt x="63" y="25"/>
                    <a:pt x="53" y="23"/>
                    <a:pt x="50" y="24"/>
                  </a:cubicBezTo>
                  <a:cubicBezTo>
                    <a:pt x="47" y="26"/>
                    <a:pt x="52" y="28"/>
                    <a:pt x="50" y="30"/>
                  </a:cubicBezTo>
                  <a:cubicBezTo>
                    <a:pt x="47" y="32"/>
                    <a:pt x="41" y="34"/>
                    <a:pt x="39" y="35"/>
                  </a:cubicBezTo>
                  <a:cubicBezTo>
                    <a:pt x="37" y="36"/>
                    <a:pt x="29" y="36"/>
                    <a:pt x="26" y="39"/>
                  </a:cubicBezTo>
                  <a:cubicBezTo>
                    <a:pt x="24" y="41"/>
                    <a:pt x="21" y="35"/>
                    <a:pt x="19" y="39"/>
                  </a:cubicBezTo>
                  <a:cubicBezTo>
                    <a:pt x="16" y="42"/>
                    <a:pt x="14" y="42"/>
                    <a:pt x="12" y="41"/>
                  </a:cubicBezTo>
                  <a:cubicBezTo>
                    <a:pt x="12" y="41"/>
                    <a:pt x="12" y="40"/>
                    <a:pt x="11" y="40"/>
                  </a:cubicBezTo>
                  <a:cubicBezTo>
                    <a:pt x="9" y="42"/>
                    <a:pt x="6" y="44"/>
                    <a:pt x="5" y="47"/>
                  </a:cubicBezTo>
                  <a:cubicBezTo>
                    <a:pt x="4" y="51"/>
                    <a:pt x="0" y="55"/>
                    <a:pt x="0" y="57"/>
                  </a:cubicBezTo>
                  <a:cubicBezTo>
                    <a:pt x="0" y="60"/>
                    <a:pt x="1" y="63"/>
                    <a:pt x="1" y="66"/>
                  </a:cubicBezTo>
                  <a:cubicBezTo>
                    <a:pt x="1" y="70"/>
                    <a:pt x="2" y="72"/>
                    <a:pt x="5" y="75"/>
                  </a:cubicBezTo>
                  <a:cubicBezTo>
                    <a:pt x="7" y="78"/>
                    <a:pt x="6" y="81"/>
                    <a:pt x="6" y="81"/>
                  </a:cubicBezTo>
                  <a:cubicBezTo>
                    <a:pt x="6" y="81"/>
                    <a:pt x="7" y="83"/>
                    <a:pt x="9" y="85"/>
                  </a:cubicBezTo>
                  <a:cubicBezTo>
                    <a:pt x="11" y="87"/>
                    <a:pt x="16" y="90"/>
                    <a:pt x="16" y="92"/>
                  </a:cubicBezTo>
                  <a:cubicBezTo>
                    <a:pt x="17" y="93"/>
                    <a:pt x="18" y="93"/>
                    <a:pt x="19" y="94"/>
                  </a:cubicBezTo>
                  <a:cubicBezTo>
                    <a:pt x="19" y="93"/>
                    <a:pt x="19" y="93"/>
                    <a:pt x="19" y="93"/>
                  </a:cubicBezTo>
                  <a:cubicBezTo>
                    <a:pt x="22" y="89"/>
                    <a:pt x="21" y="85"/>
                    <a:pt x="21" y="85"/>
                  </a:cubicBezTo>
                  <a:cubicBezTo>
                    <a:pt x="28" y="83"/>
                    <a:pt x="28" y="83"/>
                    <a:pt x="28" y="83"/>
                  </a:cubicBezTo>
                  <a:cubicBezTo>
                    <a:pt x="33" y="82"/>
                    <a:pt x="33" y="82"/>
                    <a:pt x="33" y="82"/>
                  </a:cubicBezTo>
                  <a:cubicBezTo>
                    <a:pt x="43" y="83"/>
                    <a:pt x="43" y="83"/>
                    <a:pt x="43" y="83"/>
                  </a:cubicBezTo>
                  <a:cubicBezTo>
                    <a:pt x="43" y="76"/>
                    <a:pt x="43" y="76"/>
                    <a:pt x="43" y="76"/>
                  </a:cubicBezTo>
                  <a:cubicBezTo>
                    <a:pt x="43" y="76"/>
                    <a:pt x="50" y="67"/>
                    <a:pt x="55" y="67"/>
                  </a:cubicBezTo>
                  <a:cubicBezTo>
                    <a:pt x="60" y="67"/>
                    <a:pt x="65" y="73"/>
                    <a:pt x="65" y="73"/>
                  </a:cubicBezTo>
                  <a:cubicBezTo>
                    <a:pt x="87" y="77"/>
                    <a:pt x="87" y="77"/>
                    <a:pt x="87" y="77"/>
                  </a:cubicBezTo>
                  <a:cubicBezTo>
                    <a:pt x="87" y="77"/>
                    <a:pt x="88" y="71"/>
                    <a:pt x="90" y="70"/>
                  </a:cubicBezTo>
                  <a:cubicBezTo>
                    <a:pt x="93" y="69"/>
                    <a:pt x="97" y="71"/>
                    <a:pt x="100" y="70"/>
                  </a:cubicBezTo>
                  <a:cubicBezTo>
                    <a:pt x="103" y="69"/>
                    <a:pt x="107" y="67"/>
                    <a:pt x="112" y="67"/>
                  </a:cubicBezTo>
                  <a:cubicBezTo>
                    <a:pt x="117" y="67"/>
                    <a:pt x="119" y="69"/>
                    <a:pt x="121" y="65"/>
                  </a:cubicBezTo>
                  <a:cubicBezTo>
                    <a:pt x="123" y="61"/>
                    <a:pt x="134" y="67"/>
                    <a:pt x="134" y="67"/>
                  </a:cubicBezTo>
                  <a:cubicBezTo>
                    <a:pt x="143" y="65"/>
                    <a:pt x="143" y="65"/>
                    <a:pt x="143" y="65"/>
                  </a:cubicBezTo>
                  <a:cubicBezTo>
                    <a:pt x="140" y="59"/>
                    <a:pt x="140" y="59"/>
                    <a:pt x="140" y="59"/>
                  </a:cubicBezTo>
                  <a:cubicBezTo>
                    <a:pt x="140" y="59"/>
                    <a:pt x="132" y="55"/>
                    <a:pt x="132"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6" name="Freeform 190"/>
            <p:cNvSpPr>
              <a:spLocks/>
            </p:cNvSpPr>
            <p:nvPr userDrawn="1"/>
          </p:nvSpPr>
          <p:spPr bwMode="auto">
            <a:xfrm>
              <a:off x="7282742" y="4109827"/>
              <a:ext cx="298677" cy="248008"/>
            </a:xfrm>
            <a:custGeom>
              <a:avLst/>
              <a:gdLst>
                <a:gd name="T0" fmla="*/ 86 w 139"/>
                <a:gd name="T1" fmla="*/ 77 h 106"/>
                <a:gd name="T2" fmla="*/ 93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9 w 139"/>
                <a:gd name="T27" fmla="*/ 5 h 106"/>
                <a:gd name="T28" fmla="*/ 124 w 139"/>
                <a:gd name="T29" fmla="*/ 2 h 106"/>
                <a:gd name="T30" fmla="*/ 116 w 139"/>
                <a:gd name="T31" fmla="*/ 9 h 106"/>
                <a:gd name="T32" fmla="*/ 107 w 139"/>
                <a:gd name="T33" fmla="*/ 7 h 106"/>
                <a:gd name="T34" fmla="*/ 92 w 139"/>
                <a:gd name="T35" fmla="*/ 7 h 106"/>
                <a:gd name="T36" fmla="*/ 83 w 139"/>
                <a:gd name="T37" fmla="*/ 12 h 106"/>
                <a:gd name="T38" fmla="*/ 72 w 139"/>
                <a:gd name="T39" fmla="*/ 12 h 106"/>
                <a:gd name="T40" fmla="*/ 63 w 139"/>
                <a:gd name="T41" fmla="*/ 8 h 106"/>
                <a:gd name="T42" fmla="*/ 53 w 139"/>
                <a:gd name="T43" fmla="*/ 10 h 106"/>
                <a:gd name="T44" fmla="*/ 47 w 139"/>
                <a:gd name="T45" fmla="*/ 4 h 106"/>
                <a:gd name="T46" fmla="*/ 37 w 139"/>
                <a:gd name="T47" fmla="*/ 2 h 106"/>
                <a:gd name="T48" fmla="*/ 30 w 139"/>
                <a:gd name="T49" fmla="*/ 4 h 106"/>
                <a:gd name="T50" fmla="*/ 20 w 139"/>
                <a:gd name="T51" fmla="*/ 4 h 106"/>
                <a:gd name="T52" fmla="*/ 17 w 139"/>
                <a:gd name="T53" fmla="*/ 13 h 106"/>
                <a:gd name="T54" fmla="*/ 12 w 139"/>
                <a:gd name="T55" fmla="*/ 20 h 106"/>
                <a:gd name="T56" fmla="*/ 11 w 139"/>
                <a:gd name="T57" fmla="*/ 22 h 106"/>
                <a:gd name="T58" fmla="*/ 12 w 139"/>
                <a:gd name="T59" fmla="*/ 30 h 106"/>
                <a:gd name="T60" fmla="*/ 11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3 w 139"/>
                <a:gd name="T73" fmla="*/ 85 h 106"/>
                <a:gd name="T74" fmla="*/ 34 w 139"/>
                <a:gd name="T75" fmla="*/ 96 h 106"/>
                <a:gd name="T76" fmla="*/ 40 w 139"/>
                <a:gd name="T77" fmla="*/ 105 h 106"/>
                <a:gd name="T78" fmla="*/ 52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3" y="77"/>
                  </a:cubicBezTo>
                  <a:cubicBezTo>
                    <a:pt x="95" y="75"/>
                    <a:pt x="100" y="79"/>
                    <a:pt x="101" y="82"/>
                  </a:cubicBezTo>
                  <a:cubicBezTo>
                    <a:pt x="102" y="85"/>
                    <a:pt x="104" y="81"/>
                    <a:pt x="106" y="77"/>
                  </a:cubicBezTo>
                  <a:cubicBezTo>
                    <a:pt x="108" y="74"/>
                    <a:pt x="114" y="63"/>
                    <a:pt x="114" y="61"/>
                  </a:cubicBezTo>
                  <a:cubicBezTo>
                    <a:pt x="114" y="58"/>
                    <a:pt x="120" y="56"/>
                    <a:pt x="120" y="54"/>
                  </a:cubicBezTo>
                  <a:cubicBezTo>
                    <a:pt x="120" y="53"/>
                    <a:pt x="120" y="49"/>
                    <a:pt x="121" y="48"/>
                  </a:cubicBezTo>
                  <a:cubicBezTo>
                    <a:pt x="123" y="48"/>
                    <a:pt x="124" y="43"/>
                    <a:pt x="124" y="41"/>
                  </a:cubicBezTo>
                  <a:cubicBezTo>
                    <a:pt x="124" y="40"/>
                    <a:pt x="130" y="31"/>
                    <a:pt x="131" y="30"/>
                  </a:cubicBezTo>
                  <a:cubicBezTo>
                    <a:pt x="132" y="28"/>
                    <a:pt x="138" y="29"/>
                    <a:pt x="138" y="26"/>
                  </a:cubicBezTo>
                  <a:cubicBezTo>
                    <a:pt x="138" y="23"/>
                    <a:pt x="139" y="20"/>
                    <a:pt x="137" y="19"/>
                  </a:cubicBezTo>
                  <a:cubicBezTo>
                    <a:pt x="135" y="19"/>
                    <a:pt x="132" y="16"/>
                    <a:pt x="132" y="15"/>
                  </a:cubicBezTo>
                  <a:cubicBezTo>
                    <a:pt x="132" y="14"/>
                    <a:pt x="133" y="11"/>
                    <a:pt x="133" y="9"/>
                  </a:cubicBezTo>
                  <a:cubicBezTo>
                    <a:pt x="130" y="9"/>
                    <a:pt x="130" y="6"/>
                    <a:pt x="129" y="5"/>
                  </a:cubicBezTo>
                  <a:cubicBezTo>
                    <a:pt x="127" y="3"/>
                    <a:pt x="127" y="2"/>
                    <a:pt x="124" y="2"/>
                  </a:cubicBezTo>
                  <a:cubicBezTo>
                    <a:pt x="122" y="3"/>
                    <a:pt x="119" y="8"/>
                    <a:pt x="116" y="9"/>
                  </a:cubicBezTo>
                  <a:cubicBezTo>
                    <a:pt x="113" y="10"/>
                    <a:pt x="109" y="8"/>
                    <a:pt x="107" y="7"/>
                  </a:cubicBezTo>
                  <a:cubicBezTo>
                    <a:pt x="104" y="6"/>
                    <a:pt x="95" y="7"/>
                    <a:pt x="92" y="7"/>
                  </a:cubicBezTo>
                  <a:cubicBezTo>
                    <a:pt x="89" y="7"/>
                    <a:pt x="85" y="11"/>
                    <a:pt x="83" y="12"/>
                  </a:cubicBezTo>
                  <a:cubicBezTo>
                    <a:pt x="81" y="13"/>
                    <a:pt x="74" y="13"/>
                    <a:pt x="72" y="12"/>
                  </a:cubicBezTo>
                  <a:cubicBezTo>
                    <a:pt x="70" y="11"/>
                    <a:pt x="65" y="8"/>
                    <a:pt x="63" y="8"/>
                  </a:cubicBezTo>
                  <a:cubicBezTo>
                    <a:pt x="61" y="8"/>
                    <a:pt x="57" y="8"/>
                    <a:pt x="53" y="10"/>
                  </a:cubicBezTo>
                  <a:cubicBezTo>
                    <a:pt x="50" y="12"/>
                    <a:pt x="49" y="7"/>
                    <a:pt x="47" y="4"/>
                  </a:cubicBezTo>
                  <a:cubicBezTo>
                    <a:pt x="44" y="2"/>
                    <a:pt x="40" y="4"/>
                    <a:pt x="37" y="2"/>
                  </a:cubicBezTo>
                  <a:cubicBezTo>
                    <a:pt x="34" y="0"/>
                    <a:pt x="33" y="4"/>
                    <a:pt x="30" y="4"/>
                  </a:cubicBezTo>
                  <a:cubicBezTo>
                    <a:pt x="28" y="4"/>
                    <a:pt x="22" y="2"/>
                    <a:pt x="20" y="4"/>
                  </a:cubicBezTo>
                  <a:cubicBezTo>
                    <a:pt x="18" y="6"/>
                    <a:pt x="18" y="12"/>
                    <a:pt x="17" y="13"/>
                  </a:cubicBezTo>
                  <a:cubicBezTo>
                    <a:pt x="16" y="14"/>
                    <a:pt x="12" y="18"/>
                    <a:pt x="12" y="20"/>
                  </a:cubicBezTo>
                  <a:cubicBezTo>
                    <a:pt x="12" y="21"/>
                    <a:pt x="11" y="22"/>
                    <a:pt x="11" y="22"/>
                  </a:cubicBezTo>
                  <a:cubicBezTo>
                    <a:pt x="11" y="25"/>
                    <a:pt x="12" y="28"/>
                    <a:pt x="12" y="30"/>
                  </a:cubicBezTo>
                  <a:cubicBezTo>
                    <a:pt x="12" y="32"/>
                    <a:pt x="13" y="43"/>
                    <a:pt x="11" y="45"/>
                  </a:cubicBezTo>
                  <a:cubicBezTo>
                    <a:pt x="8" y="47"/>
                    <a:pt x="6" y="51"/>
                    <a:pt x="6" y="51"/>
                  </a:cubicBezTo>
                  <a:cubicBezTo>
                    <a:pt x="6" y="51"/>
                    <a:pt x="2" y="54"/>
                    <a:pt x="1" y="59"/>
                  </a:cubicBezTo>
                  <a:cubicBezTo>
                    <a:pt x="0" y="64"/>
                    <a:pt x="1" y="68"/>
                    <a:pt x="1" y="72"/>
                  </a:cubicBezTo>
                  <a:cubicBezTo>
                    <a:pt x="1" y="75"/>
                    <a:pt x="4" y="77"/>
                    <a:pt x="5" y="80"/>
                  </a:cubicBezTo>
                  <a:cubicBezTo>
                    <a:pt x="5" y="80"/>
                    <a:pt x="5" y="80"/>
                    <a:pt x="5" y="81"/>
                  </a:cubicBezTo>
                  <a:cubicBezTo>
                    <a:pt x="7" y="83"/>
                    <a:pt x="17" y="84"/>
                    <a:pt x="23" y="85"/>
                  </a:cubicBezTo>
                  <a:cubicBezTo>
                    <a:pt x="28" y="86"/>
                    <a:pt x="34" y="93"/>
                    <a:pt x="34" y="96"/>
                  </a:cubicBezTo>
                  <a:cubicBezTo>
                    <a:pt x="33" y="98"/>
                    <a:pt x="37" y="104"/>
                    <a:pt x="40" y="105"/>
                  </a:cubicBezTo>
                  <a:cubicBezTo>
                    <a:pt x="42" y="106"/>
                    <a:pt x="49" y="103"/>
                    <a:pt x="52" y="103"/>
                  </a:cubicBezTo>
                  <a:cubicBezTo>
                    <a:pt x="55" y="103"/>
                    <a:pt x="65" y="103"/>
                    <a:pt x="67" y="101"/>
                  </a:cubicBezTo>
                  <a:cubicBezTo>
                    <a:pt x="68" y="100"/>
                    <a:pt x="68" y="101"/>
                    <a:pt x="69" y="101"/>
                  </a:cubicBezTo>
                  <a:cubicBezTo>
                    <a:pt x="72"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7" name="Freeform 191"/>
            <p:cNvSpPr>
              <a:spLocks/>
            </p:cNvSpPr>
            <p:nvPr userDrawn="1"/>
          </p:nvSpPr>
          <p:spPr bwMode="auto">
            <a:xfrm>
              <a:off x="7235759" y="4148121"/>
              <a:ext cx="75509" cy="155006"/>
            </a:xfrm>
            <a:custGeom>
              <a:avLst/>
              <a:gdLst>
                <a:gd name="T0" fmla="*/ 23 w 35"/>
                <a:gd name="T1" fmla="*/ 43 h 67"/>
                <a:gd name="T2" fmla="*/ 28 w 35"/>
                <a:gd name="T3" fmla="*/ 35 h 67"/>
                <a:gd name="T4" fmla="*/ 33 w 35"/>
                <a:gd name="T5" fmla="*/ 29 h 67"/>
                <a:gd name="T6" fmla="*/ 34 w 35"/>
                <a:gd name="T7" fmla="*/ 14 h 67"/>
                <a:gd name="T8" fmla="*/ 33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2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3" y="29"/>
                  </a:cubicBezTo>
                  <a:cubicBezTo>
                    <a:pt x="35" y="27"/>
                    <a:pt x="34" y="16"/>
                    <a:pt x="34" y="14"/>
                  </a:cubicBezTo>
                  <a:cubicBezTo>
                    <a:pt x="34" y="12"/>
                    <a:pt x="33" y="9"/>
                    <a:pt x="33" y="6"/>
                  </a:cubicBezTo>
                  <a:cubicBezTo>
                    <a:pt x="32" y="7"/>
                    <a:pt x="31" y="7"/>
                    <a:pt x="29" y="6"/>
                  </a:cubicBezTo>
                  <a:cubicBezTo>
                    <a:pt x="26" y="5"/>
                    <a:pt x="29" y="2"/>
                    <a:pt x="25" y="1"/>
                  </a:cubicBezTo>
                  <a:cubicBezTo>
                    <a:pt x="22" y="0"/>
                    <a:pt x="20" y="4"/>
                    <a:pt x="21" y="6"/>
                  </a:cubicBezTo>
                  <a:cubicBezTo>
                    <a:pt x="22" y="9"/>
                    <a:pt x="19" y="9"/>
                    <a:pt x="18" y="10"/>
                  </a:cubicBezTo>
                  <a:cubicBezTo>
                    <a:pt x="16" y="12"/>
                    <a:pt x="10" y="12"/>
                    <a:pt x="8" y="12"/>
                  </a:cubicBezTo>
                  <a:cubicBezTo>
                    <a:pt x="6" y="12"/>
                    <a:pt x="4" y="16"/>
                    <a:pt x="2" y="16"/>
                  </a:cubicBezTo>
                  <a:cubicBezTo>
                    <a:pt x="1" y="17"/>
                    <a:pt x="1" y="17"/>
                    <a:pt x="0" y="17"/>
                  </a:cubicBezTo>
                  <a:cubicBezTo>
                    <a:pt x="0" y="25"/>
                    <a:pt x="2" y="24"/>
                    <a:pt x="6" y="27"/>
                  </a:cubicBezTo>
                  <a:cubicBezTo>
                    <a:pt x="11" y="29"/>
                    <a:pt x="6" y="33"/>
                    <a:pt x="8" y="35"/>
                  </a:cubicBezTo>
                  <a:cubicBezTo>
                    <a:pt x="11" y="37"/>
                    <a:pt x="10" y="42"/>
                    <a:pt x="10" y="48"/>
                  </a:cubicBezTo>
                  <a:cubicBezTo>
                    <a:pt x="11" y="51"/>
                    <a:pt x="11" y="61"/>
                    <a:pt x="11" y="67"/>
                  </a:cubicBezTo>
                  <a:cubicBezTo>
                    <a:pt x="14" y="67"/>
                    <a:pt x="17" y="67"/>
                    <a:pt x="19" y="67"/>
                  </a:cubicBezTo>
                  <a:cubicBezTo>
                    <a:pt x="23" y="67"/>
                    <a:pt x="25" y="62"/>
                    <a:pt x="27" y="64"/>
                  </a:cubicBezTo>
                  <a:cubicBezTo>
                    <a:pt x="26"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8" name="Freeform 192"/>
            <p:cNvSpPr>
              <a:spLocks/>
            </p:cNvSpPr>
            <p:nvPr userDrawn="1"/>
          </p:nvSpPr>
          <p:spPr bwMode="auto">
            <a:xfrm>
              <a:off x="7213945" y="4182770"/>
              <a:ext cx="45305" cy="131298"/>
            </a:xfrm>
            <a:custGeom>
              <a:avLst/>
              <a:gdLst>
                <a:gd name="T0" fmla="*/ 18 w 21"/>
                <a:gd name="T1" fmla="*/ 20 h 56"/>
                <a:gd name="T2" fmla="*/ 16 w 21"/>
                <a:gd name="T3" fmla="*/ 12 h 56"/>
                <a:gd name="T4" fmla="*/ 10 w 21"/>
                <a:gd name="T5" fmla="*/ 2 h 56"/>
                <a:gd name="T6" fmla="*/ 1 w 21"/>
                <a:gd name="T7" fmla="*/ 0 h 56"/>
                <a:gd name="T8" fmla="*/ 0 w 21"/>
                <a:gd name="T9" fmla="*/ 0 h 56"/>
                <a:gd name="T10" fmla="*/ 2 w 21"/>
                <a:gd name="T11" fmla="*/ 7 h 56"/>
                <a:gd name="T12" fmla="*/ 5 w 21"/>
                <a:gd name="T13" fmla="*/ 14 h 56"/>
                <a:gd name="T14" fmla="*/ 5 w 21"/>
                <a:gd name="T15" fmla="*/ 29 h 56"/>
                <a:gd name="T16" fmla="*/ 8 w 21"/>
                <a:gd name="T17" fmla="*/ 44 h 56"/>
                <a:gd name="T18" fmla="*/ 12 w 21"/>
                <a:gd name="T19" fmla="*/ 56 h 56"/>
                <a:gd name="T20" fmla="*/ 15 w 21"/>
                <a:gd name="T21" fmla="*/ 55 h 56"/>
                <a:gd name="T22" fmla="*/ 21 w 21"/>
                <a:gd name="T23" fmla="*/ 52 h 56"/>
                <a:gd name="T24" fmla="*/ 20 w 21"/>
                <a:gd name="T25" fmla="*/ 33 h 56"/>
                <a:gd name="T26" fmla="*/ 18 w 21"/>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56">
                  <a:moveTo>
                    <a:pt x="18" y="20"/>
                  </a:moveTo>
                  <a:cubicBezTo>
                    <a:pt x="16" y="18"/>
                    <a:pt x="21" y="14"/>
                    <a:pt x="16" y="12"/>
                  </a:cubicBezTo>
                  <a:cubicBezTo>
                    <a:pt x="12" y="9"/>
                    <a:pt x="10" y="10"/>
                    <a:pt x="10" y="2"/>
                  </a:cubicBezTo>
                  <a:cubicBezTo>
                    <a:pt x="7" y="1"/>
                    <a:pt x="4" y="0"/>
                    <a:pt x="1" y="0"/>
                  </a:cubicBezTo>
                  <a:cubicBezTo>
                    <a:pt x="0" y="0"/>
                    <a:pt x="0" y="0"/>
                    <a:pt x="0" y="0"/>
                  </a:cubicBezTo>
                  <a:cubicBezTo>
                    <a:pt x="0" y="3"/>
                    <a:pt x="1" y="7"/>
                    <a:pt x="2" y="7"/>
                  </a:cubicBezTo>
                  <a:cubicBezTo>
                    <a:pt x="4" y="8"/>
                    <a:pt x="5" y="10"/>
                    <a:pt x="5" y="14"/>
                  </a:cubicBezTo>
                  <a:cubicBezTo>
                    <a:pt x="4" y="17"/>
                    <a:pt x="3" y="25"/>
                    <a:pt x="5" y="29"/>
                  </a:cubicBezTo>
                  <a:cubicBezTo>
                    <a:pt x="7" y="33"/>
                    <a:pt x="8" y="38"/>
                    <a:pt x="8" y="44"/>
                  </a:cubicBezTo>
                  <a:cubicBezTo>
                    <a:pt x="8" y="47"/>
                    <a:pt x="10" y="52"/>
                    <a:pt x="12" y="56"/>
                  </a:cubicBezTo>
                  <a:cubicBezTo>
                    <a:pt x="13" y="56"/>
                    <a:pt x="14" y="55"/>
                    <a:pt x="15" y="55"/>
                  </a:cubicBezTo>
                  <a:cubicBezTo>
                    <a:pt x="16" y="54"/>
                    <a:pt x="19" y="53"/>
                    <a:pt x="21" y="52"/>
                  </a:cubicBezTo>
                  <a:cubicBezTo>
                    <a:pt x="21" y="46"/>
                    <a:pt x="21" y="36"/>
                    <a:pt x="20" y="33"/>
                  </a:cubicBezTo>
                  <a:cubicBezTo>
                    <a:pt x="20" y="27"/>
                    <a:pt x="21" y="22"/>
                    <a:pt x="18"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9" name="Freeform 193"/>
            <p:cNvSpPr>
              <a:spLocks/>
            </p:cNvSpPr>
            <p:nvPr userDrawn="1"/>
          </p:nvSpPr>
          <p:spPr bwMode="auto">
            <a:xfrm>
              <a:off x="7430402" y="4131710"/>
              <a:ext cx="186254" cy="288127"/>
            </a:xfrm>
            <a:custGeom>
              <a:avLst/>
              <a:gdLst>
                <a:gd name="T0" fmla="*/ 36 w 87"/>
                <a:gd name="T1" fmla="*/ 118 h 124"/>
                <a:gd name="T2" fmla="*/ 67 w 87"/>
                <a:gd name="T3" fmla="*/ 119 h 124"/>
                <a:gd name="T4" fmla="*/ 84 w 87"/>
                <a:gd name="T5" fmla="*/ 124 h 124"/>
                <a:gd name="T6" fmla="*/ 87 w 87"/>
                <a:gd name="T7" fmla="*/ 115 h 124"/>
                <a:gd name="T8" fmla="*/ 84 w 87"/>
                <a:gd name="T9" fmla="*/ 113 h 124"/>
                <a:gd name="T10" fmla="*/ 77 w 87"/>
                <a:gd name="T11" fmla="*/ 106 h 124"/>
                <a:gd name="T12" fmla="*/ 74 w 87"/>
                <a:gd name="T13" fmla="*/ 102 h 124"/>
                <a:gd name="T14" fmla="*/ 73 w 87"/>
                <a:gd name="T15" fmla="*/ 96 h 124"/>
                <a:gd name="T16" fmla="*/ 69 w 87"/>
                <a:gd name="T17" fmla="*/ 87 h 124"/>
                <a:gd name="T18" fmla="*/ 68 w 87"/>
                <a:gd name="T19" fmla="*/ 78 h 124"/>
                <a:gd name="T20" fmla="*/ 73 w 87"/>
                <a:gd name="T21" fmla="*/ 68 h 124"/>
                <a:gd name="T22" fmla="*/ 79 w 87"/>
                <a:gd name="T23" fmla="*/ 61 h 124"/>
                <a:gd name="T24" fmla="*/ 76 w 87"/>
                <a:gd name="T25" fmla="*/ 53 h 124"/>
                <a:gd name="T26" fmla="*/ 66 w 87"/>
                <a:gd name="T27" fmla="*/ 44 h 124"/>
                <a:gd name="T28" fmla="*/ 63 w 87"/>
                <a:gd name="T29" fmla="*/ 36 h 124"/>
                <a:gd name="T30" fmla="*/ 73 w 87"/>
                <a:gd name="T31" fmla="*/ 35 h 124"/>
                <a:gd name="T32" fmla="*/ 78 w 87"/>
                <a:gd name="T33" fmla="*/ 33 h 124"/>
                <a:gd name="T34" fmla="*/ 73 w 87"/>
                <a:gd name="T35" fmla="*/ 20 h 124"/>
                <a:gd name="T36" fmla="*/ 72 w 87"/>
                <a:gd name="T37" fmla="*/ 10 h 124"/>
                <a:gd name="T38" fmla="*/ 65 w 87"/>
                <a:gd name="T39" fmla="*/ 0 h 124"/>
                <a:gd name="T40" fmla="*/ 64 w 87"/>
                <a:gd name="T41" fmla="*/ 0 h 124"/>
                <a:gd name="T42" fmla="*/ 63 w 87"/>
                <a:gd name="T43" fmla="*/ 6 h 124"/>
                <a:gd name="T44" fmla="*/ 68 w 87"/>
                <a:gd name="T45" fmla="*/ 10 h 124"/>
                <a:gd name="T46" fmla="*/ 69 w 87"/>
                <a:gd name="T47" fmla="*/ 17 h 124"/>
                <a:gd name="T48" fmla="*/ 62 w 87"/>
                <a:gd name="T49" fmla="*/ 21 h 124"/>
                <a:gd name="T50" fmla="*/ 55 w 87"/>
                <a:gd name="T51" fmla="*/ 32 h 124"/>
                <a:gd name="T52" fmla="*/ 52 w 87"/>
                <a:gd name="T53" fmla="*/ 39 h 124"/>
                <a:gd name="T54" fmla="*/ 51 w 87"/>
                <a:gd name="T55" fmla="*/ 45 h 124"/>
                <a:gd name="T56" fmla="*/ 45 w 87"/>
                <a:gd name="T57" fmla="*/ 52 h 124"/>
                <a:gd name="T58" fmla="*/ 37 w 87"/>
                <a:gd name="T59" fmla="*/ 68 h 124"/>
                <a:gd name="T60" fmla="*/ 32 w 87"/>
                <a:gd name="T61" fmla="*/ 73 h 124"/>
                <a:gd name="T62" fmla="*/ 24 w 87"/>
                <a:gd name="T63" fmla="*/ 68 h 124"/>
                <a:gd name="T64" fmla="*/ 17 w 87"/>
                <a:gd name="T65" fmla="*/ 68 h 124"/>
                <a:gd name="T66" fmla="*/ 3 w 87"/>
                <a:gd name="T67" fmla="*/ 80 h 124"/>
                <a:gd name="T68" fmla="*/ 0 w 87"/>
                <a:gd name="T69" fmla="*/ 92 h 124"/>
                <a:gd name="T70" fmla="*/ 5 w 87"/>
                <a:gd name="T71" fmla="*/ 98 h 124"/>
                <a:gd name="T72" fmla="*/ 14 w 87"/>
                <a:gd name="T73" fmla="*/ 100 h 124"/>
                <a:gd name="T74" fmla="*/ 17 w 87"/>
                <a:gd name="T75" fmla="*/ 110 h 124"/>
                <a:gd name="T76" fmla="*/ 15 w 87"/>
                <a:gd name="T77" fmla="*/ 120 h 124"/>
                <a:gd name="T78" fmla="*/ 31 w 87"/>
                <a:gd name="T79" fmla="*/ 120 h 124"/>
                <a:gd name="T80" fmla="*/ 36 w 87"/>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 h="124">
                  <a:moveTo>
                    <a:pt x="36" y="118"/>
                  </a:moveTo>
                  <a:cubicBezTo>
                    <a:pt x="36" y="118"/>
                    <a:pt x="63" y="120"/>
                    <a:pt x="67" y="119"/>
                  </a:cubicBezTo>
                  <a:cubicBezTo>
                    <a:pt x="71" y="118"/>
                    <a:pt x="84" y="124"/>
                    <a:pt x="84" y="124"/>
                  </a:cubicBezTo>
                  <a:cubicBezTo>
                    <a:pt x="84" y="124"/>
                    <a:pt x="84" y="118"/>
                    <a:pt x="87" y="115"/>
                  </a:cubicBezTo>
                  <a:cubicBezTo>
                    <a:pt x="86" y="114"/>
                    <a:pt x="85" y="114"/>
                    <a:pt x="84" y="113"/>
                  </a:cubicBezTo>
                  <a:cubicBezTo>
                    <a:pt x="84" y="111"/>
                    <a:pt x="79" y="108"/>
                    <a:pt x="77" y="106"/>
                  </a:cubicBezTo>
                  <a:cubicBezTo>
                    <a:pt x="75" y="104"/>
                    <a:pt x="74" y="102"/>
                    <a:pt x="74" y="102"/>
                  </a:cubicBezTo>
                  <a:cubicBezTo>
                    <a:pt x="74" y="102"/>
                    <a:pt x="75" y="99"/>
                    <a:pt x="73" y="96"/>
                  </a:cubicBezTo>
                  <a:cubicBezTo>
                    <a:pt x="70" y="93"/>
                    <a:pt x="69" y="91"/>
                    <a:pt x="69" y="87"/>
                  </a:cubicBezTo>
                  <a:cubicBezTo>
                    <a:pt x="69" y="84"/>
                    <a:pt x="68" y="81"/>
                    <a:pt x="68" y="78"/>
                  </a:cubicBezTo>
                  <a:cubicBezTo>
                    <a:pt x="68" y="76"/>
                    <a:pt x="72" y="72"/>
                    <a:pt x="73" y="68"/>
                  </a:cubicBezTo>
                  <a:cubicBezTo>
                    <a:pt x="74" y="65"/>
                    <a:pt x="77" y="63"/>
                    <a:pt x="79" y="61"/>
                  </a:cubicBezTo>
                  <a:cubicBezTo>
                    <a:pt x="78" y="59"/>
                    <a:pt x="77" y="56"/>
                    <a:pt x="76" y="53"/>
                  </a:cubicBezTo>
                  <a:cubicBezTo>
                    <a:pt x="74" y="49"/>
                    <a:pt x="71" y="48"/>
                    <a:pt x="66" y="44"/>
                  </a:cubicBezTo>
                  <a:cubicBezTo>
                    <a:pt x="62" y="40"/>
                    <a:pt x="63" y="38"/>
                    <a:pt x="63" y="36"/>
                  </a:cubicBezTo>
                  <a:cubicBezTo>
                    <a:pt x="63" y="35"/>
                    <a:pt x="69" y="35"/>
                    <a:pt x="73" y="35"/>
                  </a:cubicBezTo>
                  <a:cubicBezTo>
                    <a:pt x="78" y="35"/>
                    <a:pt x="80" y="34"/>
                    <a:pt x="78" y="33"/>
                  </a:cubicBezTo>
                  <a:cubicBezTo>
                    <a:pt x="76" y="32"/>
                    <a:pt x="73" y="25"/>
                    <a:pt x="73" y="20"/>
                  </a:cubicBezTo>
                  <a:cubicBezTo>
                    <a:pt x="74" y="15"/>
                    <a:pt x="72" y="13"/>
                    <a:pt x="72" y="10"/>
                  </a:cubicBezTo>
                  <a:cubicBezTo>
                    <a:pt x="72" y="7"/>
                    <a:pt x="68" y="0"/>
                    <a:pt x="65" y="0"/>
                  </a:cubicBezTo>
                  <a:cubicBezTo>
                    <a:pt x="65" y="0"/>
                    <a:pt x="64" y="0"/>
                    <a:pt x="64" y="0"/>
                  </a:cubicBezTo>
                  <a:cubicBezTo>
                    <a:pt x="64" y="2"/>
                    <a:pt x="63" y="5"/>
                    <a:pt x="63" y="6"/>
                  </a:cubicBezTo>
                  <a:cubicBezTo>
                    <a:pt x="63" y="7"/>
                    <a:pt x="66" y="10"/>
                    <a:pt x="68" y="10"/>
                  </a:cubicBezTo>
                  <a:cubicBezTo>
                    <a:pt x="70" y="11"/>
                    <a:pt x="69" y="14"/>
                    <a:pt x="69" y="17"/>
                  </a:cubicBezTo>
                  <a:cubicBezTo>
                    <a:pt x="69" y="20"/>
                    <a:pt x="63" y="19"/>
                    <a:pt x="62" y="21"/>
                  </a:cubicBezTo>
                  <a:cubicBezTo>
                    <a:pt x="61" y="22"/>
                    <a:pt x="55" y="31"/>
                    <a:pt x="55" y="32"/>
                  </a:cubicBezTo>
                  <a:cubicBezTo>
                    <a:pt x="55" y="34"/>
                    <a:pt x="54" y="39"/>
                    <a:pt x="52" y="39"/>
                  </a:cubicBezTo>
                  <a:cubicBezTo>
                    <a:pt x="51" y="40"/>
                    <a:pt x="51" y="44"/>
                    <a:pt x="51" y="45"/>
                  </a:cubicBezTo>
                  <a:cubicBezTo>
                    <a:pt x="51" y="47"/>
                    <a:pt x="45" y="49"/>
                    <a:pt x="45" y="52"/>
                  </a:cubicBezTo>
                  <a:cubicBezTo>
                    <a:pt x="45" y="54"/>
                    <a:pt x="39" y="65"/>
                    <a:pt x="37" y="68"/>
                  </a:cubicBezTo>
                  <a:cubicBezTo>
                    <a:pt x="35" y="72"/>
                    <a:pt x="33" y="76"/>
                    <a:pt x="32" y="73"/>
                  </a:cubicBezTo>
                  <a:cubicBezTo>
                    <a:pt x="31" y="70"/>
                    <a:pt x="26" y="66"/>
                    <a:pt x="24" y="68"/>
                  </a:cubicBezTo>
                  <a:cubicBezTo>
                    <a:pt x="21" y="69"/>
                    <a:pt x="18" y="68"/>
                    <a:pt x="17" y="68"/>
                  </a:cubicBezTo>
                  <a:cubicBezTo>
                    <a:pt x="15" y="69"/>
                    <a:pt x="3" y="80"/>
                    <a:pt x="3" y="80"/>
                  </a:cubicBezTo>
                  <a:cubicBezTo>
                    <a:pt x="3" y="80"/>
                    <a:pt x="3" y="86"/>
                    <a:pt x="0" y="92"/>
                  </a:cubicBezTo>
                  <a:cubicBezTo>
                    <a:pt x="2" y="93"/>
                    <a:pt x="3" y="96"/>
                    <a:pt x="5" y="98"/>
                  </a:cubicBezTo>
                  <a:cubicBezTo>
                    <a:pt x="7" y="101"/>
                    <a:pt x="12" y="99"/>
                    <a:pt x="14" y="100"/>
                  </a:cubicBezTo>
                  <a:cubicBezTo>
                    <a:pt x="16" y="101"/>
                    <a:pt x="18" y="108"/>
                    <a:pt x="17" y="110"/>
                  </a:cubicBezTo>
                  <a:cubicBezTo>
                    <a:pt x="17" y="112"/>
                    <a:pt x="14"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0" name="Freeform 194"/>
            <p:cNvSpPr>
              <a:spLocks/>
            </p:cNvSpPr>
            <p:nvPr userDrawn="1"/>
          </p:nvSpPr>
          <p:spPr bwMode="auto">
            <a:xfrm>
              <a:off x="7000845" y="4191888"/>
              <a:ext cx="152695" cy="160476"/>
            </a:xfrm>
            <a:custGeom>
              <a:avLst/>
              <a:gdLst>
                <a:gd name="T0" fmla="*/ 68 w 72"/>
                <a:gd name="T1" fmla="*/ 58 h 69"/>
                <a:gd name="T2" fmla="*/ 63 w 72"/>
                <a:gd name="T3" fmla="*/ 46 h 69"/>
                <a:gd name="T4" fmla="*/ 67 w 72"/>
                <a:gd name="T5" fmla="*/ 35 h 69"/>
                <a:gd name="T6" fmla="*/ 72 w 72"/>
                <a:gd name="T7" fmla="*/ 28 h 69"/>
                <a:gd name="T8" fmla="*/ 68 w 72"/>
                <a:gd name="T9" fmla="*/ 11 h 69"/>
                <a:gd name="T10" fmla="*/ 65 w 72"/>
                <a:gd name="T11" fmla="*/ 10 h 69"/>
                <a:gd name="T12" fmla="*/ 52 w 72"/>
                <a:gd name="T13" fmla="*/ 12 h 69"/>
                <a:gd name="T14" fmla="*/ 41 w 72"/>
                <a:gd name="T15" fmla="*/ 7 h 69"/>
                <a:gd name="T16" fmla="*/ 32 w 72"/>
                <a:gd name="T17" fmla="*/ 4 h 69"/>
                <a:gd name="T18" fmla="*/ 28 w 72"/>
                <a:gd name="T19" fmla="*/ 3 h 69"/>
                <a:gd name="T20" fmla="*/ 22 w 72"/>
                <a:gd name="T21" fmla="*/ 4 h 69"/>
                <a:gd name="T22" fmla="*/ 16 w 72"/>
                <a:gd name="T23" fmla="*/ 7 h 69"/>
                <a:gd name="T24" fmla="*/ 10 w 72"/>
                <a:gd name="T25" fmla="*/ 5 h 69"/>
                <a:gd name="T26" fmla="*/ 6 w 72"/>
                <a:gd name="T27" fmla="*/ 6 h 69"/>
                <a:gd name="T28" fmla="*/ 6 w 72"/>
                <a:gd name="T29" fmla="*/ 15 h 69"/>
                <a:gd name="T30" fmla="*/ 8 w 72"/>
                <a:gd name="T31" fmla="*/ 20 h 69"/>
                <a:gd name="T32" fmla="*/ 10 w 72"/>
                <a:gd name="T33" fmla="*/ 26 h 69"/>
                <a:gd name="T34" fmla="*/ 5 w 72"/>
                <a:gd name="T35" fmla="*/ 27 h 69"/>
                <a:gd name="T36" fmla="*/ 6 w 72"/>
                <a:gd name="T37" fmla="*/ 34 h 69"/>
                <a:gd name="T38" fmla="*/ 2 w 72"/>
                <a:gd name="T39" fmla="*/ 40 h 69"/>
                <a:gd name="T40" fmla="*/ 1 w 72"/>
                <a:gd name="T41" fmla="*/ 47 h 69"/>
                <a:gd name="T42" fmla="*/ 5 w 72"/>
                <a:gd name="T43" fmla="*/ 51 h 69"/>
                <a:gd name="T44" fmla="*/ 14 w 72"/>
                <a:gd name="T45" fmla="*/ 59 h 69"/>
                <a:gd name="T46" fmla="*/ 11 w 72"/>
                <a:gd name="T47" fmla="*/ 69 h 69"/>
                <a:gd name="T48" fmla="*/ 45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6" y="56"/>
                    <a:pt x="63" y="48"/>
                    <a:pt x="63" y="46"/>
                  </a:cubicBezTo>
                  <a:cubicBezTo>
                    <a:pt x="63" y="44"/>
                    <a:pt x="68" y="38"/>
                    <a:pt x="67" y="35"/>
                  </a:cubicBezTo>
                  <a:cubicBezTo>
                    <a:pt x="67" y="32"/>
                    <a:pt x="72" y="30"/>
                    <a:pt x="72" y="28"/>
                  </a:cubicBezTo>
                  <a:cubicBezTo>
                    <a:pt x="72" y="26"/>
                    <a:pt x="70" y="17"/>
                    <a:pt x="68" y="11"/>
                  </a:cubicBezTo>
                  <a:cubicBezTo>
                    <a:pt x="67" y="11"/>
                    <a:pt x="66" y="11"/>
                    <a:pt x="65" y="10"/>
                  </a:cubicBezTo>
                  <a:cubicBezTo>
                    <a:pt x="63" y="8"/>
                    <a:pt x="55" y="9"/>
                    <a:pt x="52" y="12"/>
                  </a:cubicBezTo>
                  <a:cubicBezTo>
                    <a:pt x="49" y="15"/>
                    <a:pt x="42" y="9"/>
                    <a:pt x="41" y="7"/>
                  </a:cubicBezTo>
                  <a:cubicBezTo>
                    <a:pt x="40" y="6"/>
                    <a:pt x="36" y="2"/>
                    <a:pt x="32" y="4"/>
                  </a:cubicBezTo>
                  <a:cubicBezTo>
                    <a:pt x="29" y="7"/>
                    <a:pt x="28" y="6"/>
                    <a:pt x="28" y="3"/>
                  </a:cubicBezTo>
                  <a:cubicBezTo>
                    <a:pt x="29" y="0"/>
                    <a:pt x="23" y="1"/>
                    <a:pt x="22" y="4"/>
                  </a:cubicBezTo>
                  <a:cubicBezTo>
                    <a:pt x="22" y="6"/>
                    <a:pt x="17" y="9"/>
                    <a:pt x="16" y="7"/>
                  </a:cubicBezTo>
                  <a:cubicBezTo>
                    <a:pt x="14" y="5"/>
                    <a:pt x="11" y="2"/>
                    <a:pt x="10" y="5"/>
                  </a:cubicBezTo>
                  <a:cubicBezTo>
                    <a:pt x="9" y="7"/>
                    <a:pt x="7" y="7"/>
                    <a:pt x="6" y="6"/>
                  </a:cubicBezTo>
                  <a:cubicBezTo>
                    <a:pt x="5" y="10"/>
                    <a:pt x="4" y="14"/>
                    <a:pt x="6" y="15"/>
                  </a:cubicBezTo>
                  <a:cubicBezTo>
                    <a:pt x="8" y="16"/>
                    <a:pt x="9" y="18"/>
                    <a:pt x="8" y="20"/>
                  </a:cubicBezTo>
                  <a:cubicBezTo>
                    <a:pt x="8" y="21"/>
                    <a:pt x="12" y="25"/>
                    <a:pt x="10" y="26"/>
                  </a:cubicBezTo>
                  <a:cubicBezTo>
                    <a:pt x="8" y="28"/>
                    <a:pt x="6" y="25"/>
                    <a:pt x="5" y="27"/>
                  </a:cubicBezTo>
                  <a:cubicBezTo>
                    <a:pt x="3" y="29"/>
                    <a:pt x="7" y="32"/>
                    <a:pt x="6" y="34"/>
                  </a:cubicBezTo>
                  <a:cubicBezTo>
                    <a:pt x="4" y="35"/>
                    <a:pt x="2" y="36"/>
                    <a:pt x="2" y="40"/>
                  </a:cubicBezTo>
                  <a:cubicBezTo>
                    <a:pt x="3" y="43"/>
                    <a:pt x="3" y="46"/>
                    <a:pt x="1" y="47"/>
                  </a:cubicBezTo>
                  <a:cubicBezTo>
                    <a:pt x="0" y="48"/>
                    <a:pt x="1" y="48"/>
                    <a:pt x="5" y="51"/>
                  </a:cubicBezTo>
                  <a:cubicBezTo>
                    <a:pt x="9" y="53"/>
                    <a:pt x="15" y="55"/>
                    <a:pt x="14" y="59"/>
                  </a:cubicBezTo>
                  <a:cubicBezTo>
                    <a:pt x="14" y="62"/>
                    <a:pt x="12" y="63"/>
                    <a:pt x="11" y="69"/>
                  </a:cubicBezTo>
                  <a:cubicBezTo>
                    <a:pt x="18" y="69"/>
                    <a:pt x="30" y="64"/>
                    <a:pt x="45" y="62"/>
                  </a:cubicBezTo>
                  <a:cubicBezTo>
                    <a:pt x="54" y="60"/>
                    <a:pt x="62" y="62"/>
                    <a:pt x="68" y="63"/>
                  </a:cubicBezTo>
                  <a:cubicBezTo>
                    <a:pt x="68"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1" name="Freeform 195"/>
            <p:cNvSpPr>
              <a:spLocks/>
            </p:cNvSpPr>
            <p:nvPr userDrawn="1"/>
          </p:nvSpPr>
          <p:spPr bwMode="auto">
            <a:xfrm>
              <a:off x="7135082" y="4182770"/>
              <a:ext cx="105712" cy="162300"/>
            </a:xfrm>
            <a:custGeom>
              <a:avLst/>
              <a:gdLst>
                <a:gd name="T0" fmla="*/ 42 w 49"/>
                <a:gd name="T1" fmla="*/ 29 h 70"/>
                <a:gd name="T2" fmla="*/ 42 w 49"/>
                <a:gd name="T3" fmla="*/ 14 h 70"/>
                <a:gd name="T4" fmla="*/ 39 w 49"/>
                <a:gd name="T5" fmla="*/ 7 h 70"/>
                <a:gd name="T6" fmla="*/ 37 w 49"/>
                <a:gd name="T7" fmla="*/ 0 h 70"/>
                <a:gd name="T8" fmla="*/ 33 w 49"/>
                <a:gd name="T9" fmla="*/ 3 h 70"/>
                <a:gd name="T10" fmla="*/ 4 w 49"/>
                <a:gd name="T11" fmla="*/ 2 h 70"/>
                <a:gd name="T12" fmla="*/ 6 w 49"/>
                <a:gd name="T13" fmla="*/ 13 h 70"/>
                <a:gd name="T14" fmla="*/ 5 w 49"/>
                <a:gd name="T15" fmla="*/ 15 h 70"/>
                <a:gd name="T16" fmla="*/ 9 w 49"/>
                <a:gd name="T17" fmla="*/ 32 h 70"/>
                <a:gd name="T18" fmla="*/ 4 w 49"/>
                <a:gd name="T19" fmla="*/ 39 h 70"/>
                <a:gd name="T20" fmla="*/ 0 w 49"/>
                <a:gd name="T21" fmla="*/ 50 h 70"/>
                <a:gd name="T22" fmla="*/ 5 w 49"/>
                <a:gd name="T23" fmla="*/ 62 h 70"/>
                <a:gd name="T24" fmla="*/ 5 w 49"/>
                <a:gd name="T25" fmla="*/ 67 h 70"/>
                <a:gd name="T26" fmla="*/ 13 w 49"/>
                <a:gd name="T27" fmla="*/ 70 h 70"/>
                <a:gd name="T28" fmla="*/ 36 w 49"/>
                <a:gd name="T29" fmla="*/ 62 h 70"/>
                <a:gd name="T30" fmla="*/ 49 w 49"/>
                <a:gd name="T31" fmla="*/ 56 h 70"/>
                <a:gd name="T32" fmla="*/ 45 w 49"/>
                <a:gd name="T33" fmla="*/ 44 h 70"/>
                <a:gd name="T34" fmla="*/ 42 w 49"/>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70">
                  <a:moveTo>
                    <a:pt x="42" y="29"/>
                  </a:moveTo>
                  <a:cubicBezTo>
                    <a:pt x="40" y="25"/>
                    <a:pt x="41" y="17"/>
                    <a:pt x="42" y="14"/>
                  </a:cubicBezTo>
                  <a:cubicBezTo>
                    <a:pt x="42" y="10"/>
                    <a:pt x="41" y="8"/>
                    <a:pt x="39" y="7"/>
                  </a:cubicBezTo>
                  <a:cubicBezTo>
                    <a:pt x="38" y="7"/>
                    <a:pt x="37" y="3"/>
                    <a:pt x="37" y="0"/>
                  </a:cubicBezTo>
                  <a:cubicBezTo>
                    <a:pt x="35" y="1"/>
                    <a:pt x="34" y="4"/>
                    <a:pt x="33" y="3"/>
                  </a:cubicBezTo>
                  <a:cubicBezTo>
                    <a:pt x="32" y="1"/>
                    <a:pt x="6" y="0"/>
                    <a:pt x="4" y="2"/>
                  </a:cubicBezTo>
                  <a:cubicBezTo>
                    <a:pt x="3" y="4"/>
                    <a:pt x="7" y="11"/>
                    <a:pt x="6" y="13"/>
                  </a:cubicBezTo>
                  <a:cubicBezTo>
                    <a:pt x="6" y="14"/>
                    <a:pt x="5" y="15"/>
                    <a:pt x="5" y="15"/>
                  </a:cubicBezTo>
                  <a:cubicBezTo>
                    <a:pt x="7" y="21"/>
                    <a:pt x="9" y="30"/>
                    <a:pt x="9" y="32"/>
                  </a:cubicBezTo>
                  <a:cubicBezTo>
                    <a:pt x="9" y="34"/>
                    <a:pt x="4" y="36"/>
                    <a:pt x="4" y="39"/>
                  </a:cubicBezTo>
                  <a:cubicBezTo>
                    <a:pt x="5" y="42"/>
                    <a:pt x="0" y="48"/>
                    <a:pt x="0" y="50"/>
                  </a:cubicBezTo>
                  <a:cubicBezTo>
                    <a:pt x="0" y="52"/>
                    <a:pt x="3" y="60"/>
                    <a:pt x="5" y="62"/>
                  </a:cubicBezTo>
                  <a:cubicBezTo>
                    <a:pt x="6" y="63"/>
                    <a:pt x="5" y="65"/>
                    <a:pt x="5" y="67"/>
                  </a:cubicBezTo>
                  <a:cubicBezTo>
                    <a:pt x="9" y="68"/>
                    <a:pt x="12" y="70"/>
                    <a:pt x="13" y="70"/>
                  </a:cubicBezTo>
                  <a:cubicBezTo>
                    <a:pt x="15" y="70"/>
                    <a:pt x="30" y="64"/>
                    <a:pt x="36" y="62"/>
                  </a:cubicBezTo>
                  <a:cubicBezTo>
                    <a:pt x="41" y="59"/>
                    <a:pt x="46" y="58"/>
                    <a:pt x="49" y="56"/>
                  </a:cubicBezTo>
                  <a:cubicBezTo>
                    <a:pt x="47" y="52"/>
                    <a:pt x="45" y="47"/>
                    <a:pt x="45" y="44"/>
                  </a:cubicBezTo>
                  <a:cubicBezTo>
                    <a:pt x="45" y="38"/>
                    <a:pt x="44" y="33"/>
                    <a:pt x="42"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2" name="Freeform 196"/>
            <p:cNvSpPr>
              <a:spLocks/>
            </p:cNvSpPr>
            <p:nvPr userDrawn="1"/>
          </p:nvSpPr>
          <p:spPr bwMode="auto">
            <a:xfrm>
              <a:off x="6836405" y="4142651"/>
              <a:ext cx="189610" cy="144064"/>
            </a:xfrm>
            <a:custGeom>
              <a:avLst/>
              <a:gdLst>
                <a:gd name="T0" fmla="*/ 29 w 88"/>
                <a:gd name="T1" fmla="*/ 33 h 62"/>
                <a:gd name="T2" fmla="*/ 34 w 88"/>
                <a:gd name="T3" fmla="*/ 32 h 62"/>
                <a:gd name="T4" fmla="*/ 43 w 88"/>
                <a:gd name="T5" fmla="*/ 30 h 62"/>
                <a:gd name="T6" fmla="*/ 53 w 88"/>
                <a:gd name="T7" fmla="*/ 41 h 62"/>
                <a:gd name="T8" fmla="*/ 54 w 88"/>
                <a:gd name="T9" fmla="*/ 47 h 62"/>
                <a:gd name="T10" fmla="*/ 54 w 88"/>
                <a:gd name="T11" fmla="*/ 48 h 62"/>
                <a:gd name="T12" fmla="*/ 63 w 88"/>
                <a:gd name="T13" fmla="*/ 46 h 62"/>
                <a:gd name="T14" fmla="*/ 66 w 88"/>
                <a:gd name="T15" fmla="*/ 56 h 62"/>
                <a:gd name="T16" fmla="*/ 72 w 88"/>
                <a:gd name="T17" fmla="*/ 59 h 62"/>
                <a:gd name="T18" fmla="*/ 76 w 88"/>
                <a:gd name="T19" fmla="*/ 56 h 62"/>
                <a:gd name="T20" fmla="*/ 79 w 88"/>
                <a:gd name="T21" fmla="*/ 58 h 62"/>
                <a:gd name="T22" fmla="*/ 82 w 88"/>
                <a:gd name="T23" fmla="*/ 55 h 62"/>
                <a:gd name="T24" fmla="*/ 81 w 88"/>
                <a:gd name="T25" fmla="*/ 48 h 62"/>
                <a:gd name="T26" fmla="*/ 86 w 88"/>
                <a:gd name="T27" fmla="*/ 47 h 62"/>
                <a:gd name="T28" fmla="*/ 84 w 88"/>
                <a:gd name="T29" fmla="*/ 41 h 62"/>
                <a:gd name="T30" fmla="*/ 82 w 88"/>
                <a:gd name="T31" fmla="*/ 36 h 62"/>
                <a:gd name="T32" fmla="*/ 82 w 88"/>
                <a:gd name="T33" fmla="*/ 27 h 62"/>
                <a:gd name="T34" fmla="*/ 80 w 88"/>
                <a:gd name="T35" fmla="*/ 25 h 62"/>
                <a:gd name="T36" fmla="*/ 78 w 88"/>
                <a:gd name="T37" fmla="*/ 19 h 62"/>
                <a:gd name="T38" fmla="*/ 78 w 88"/>
                <a:gd name="T39" fmla="*/ 16 h 62"/>
                <a:gd name="T40" fmla="*/ 74 w 88"/>
                <a:gd name="T41" fmla="*/ 10 h 62"/>
                <a:gd name="T42" fmla="*/ 69 w 88"/>
                <a:gd name="T43" fmla="*/ 2 h 62"/>
                <a:gd name="T44" fmla="*/ 61 w 88"/>
                <a:gd name="T45" fmla="*/ 8 h 62"/>
                <a:gd name="T46" fmla="*/ 53 w 88"/>
                <a:gd name="T47" fmla="*/ 7 h 62"/>
                <a:gd name="T48" fmla="*/ 46 w 88"/>
                <a:gd name="T49" fmla="*/ 8 h 62"/>
                <a:gd name="T50" fmla="*/ 43 w 88"/>
                <a:gd name="T51" fmla="*/ 5 h 62"/>
                <a:gd name="T52" fmla="*/ 43 w 88"/>
                <a:gd name="T53" fmla="*/ 4 h 62"/>
                <a:gd name="T54" fmla="*/ 42 w 88"/>
                <a:gd name="T55" fmla="*/ 4 h 62"/>
                <a:gd name="T56" fmla="*/ 25 w 88"/>
                <a:gd name="T57" fmla="*/ 3 h 62"/>
                <a:gd name="T58" fmla="*/ 16 w 88"/>
                <a:gd name="T59" fmla="*/ 0 h 62"/>
                <a:gd name="T60" fmla="*/ 14 w 88"/>
                <a:gd name="T61" fmla="*/ 5 h 62"/>
                <a:gd name="T62" fmla="*/ 15 w 88"/>
                <a:gd name="T63" fmla="*/ 10 h 62"/>
                <a:gd name="T64" fmla="*/ 10 w 88"/>
                <a:gd name="T65" fmla="*/ 12 h 62"/>
                <a:gd name="T66" fmla="*/ 1 w 88"/>
                <a:gd name="T67" fmla="*/ 17 h 62"/>
                <a:gd name="T68" fmla="*/ 0 w 88"/>
                <a:gd name="T69" fmla="*/ 18 h 62"/>
                <a:gd name="T70" fmla="*/ 8 w 88"/>
                <a:gd name="T71" fmla="*/ 28 h 62"/>
                <a:gd name="T72" fmla="*/ 21 w 88"/>
                <a:gd name="T73" fmla="*/ 41 h 62"/>
                <a:gd name="T74" fmla="*/ 29 w 88"/>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62">
                  <a:moveTo>
                    <a:pt x="29" y="33"/>
                  </a:moveTo>
                  <a:cubicBezTo>
                    <a:pt x="29" y="30"/>
                    <a:pt x="32" y="31"/>
                    <a:pt x="34" y="32"/>
                  </a:cubicBezTo>
                  <a:cubicBezTo>
                    <a:pt x="37" y="32"/>
                    <a:pt x="41" y="30"/>
                    <a:pt x="43" y="30"/>
                  </a:cubicBezTo>
                  <a:cubicBezTo>
                    <a:pt x="46" y="30"/>
                    <a:pt x="53" y="38"/>
                    <a:pt x="53" y="41"/>
                  </a:cubicBezTo>
                  <a:cubicBezTo>
                    <a:pt x="53" y="43"/>
                    <a:pt x="53" y="45"/>
                    <a:pt x="54" y="47"/>
                  </a:cubicBezTo>
                  <a:cubicBezTo>
                    <a:pt x="54" y="47"/>
                    <a:pt x="54" y="48"/>
                    <a:pt x="54" y="48"/>
                  </a:cubicBezTo>
                  <a:cubicBezTo>
                    <a:pt x="59" y="47"/>
                    <a:pt x="62" y="46"/>
                    <a:pt x="63" y="46"/>
                  </a:cubicBezTo>
                  <a:cubicBezTo>
                    <a:pt x="64" y="46"/>
                    <a:pt x="67" y="52"/>
                    <a:pt x="66" y="56"/>
                  </a:cubicBezTo>
                  <a:cubicBezTo>
                    <a:pt x="66" y="59"/>
                    <a:pt x="70" y="62"/>
                    <a:pt x="72" y="59"/>
                  </a:cubicBezTo>
                  <a:cubicBezTo>
                    <a:pt x="74" y="57"/>
                    <a:pt x="76" y="54"/>
                    <a:pt x="76" y="56"/>
                  </a:cubicBezTo>
                  <a:cubicBezTo>
                    <a:pt x="76" y="57"/>
                    <a:pt x="77" y="57"/>
                    <a:pt x="79" y="58"/>
                  </a:cubicBezTo>
                  <a:cubicBezTo>
                    <a:pt x="79" y="56"/>
                    <a:pt x="81" y="56"/>
                    <a:pt x="82" y="55"/>
                  </a:cubicBezTo>
                  <a:cubicBezTo>
                    <a:pt x="83" y="53"/>
                    <a:pt x="79" y="50"/>
                    <a:pt x="81" y="48"/>
                  </a:cubicBezTo>
                  <a:cubicBezTo>
                    <a:pt x="82" y="46"/>
                    <a:pt x="84" y="49"/>
                    <a:pt x="86" y="47"/>
                  </a:cubicBezTo>
                  <a:cubicBezTo>
                    <a:pt x="88" y="46"/>
                    <a:pt x="84" y="42"/>
                    <a:pt x="84" y="41"/>
                  </a:cubicBezTo>
                  <a:cubicBezTo>
                    <a:pt x="85" y="39"/>
                    <a:pt x="84" y="37"/>
                    <a:pt x="82" y="36"/>
                  </a:cubicBezTo>
                  <a:cubicBezTo>
                    <a:pt x="80" y="35"/>
                    <a:pt x="81" y="31"/>
                    <a:pt x="82" y="27"/>
                  </a:cubicBezTo>
                  <a:cubicBezTo>
                    <a:pt x="81" y="27"/>
                    <a:pt x="81" y="26"/>
                    <a:pt x="80" y="25"/>
                  </a:cubicBezTo>
                  <a:cubicBezTo>
                    <a:pt x="79" y="24"/>
                    <a:pt x="80" y="19"/>
                    <a:pt x="78" y="19"/>
                  </a:cubicBezTo>
                  <a:cubicBezTo>
                    <a:pt x="75" y="19"/>
                    <a:pt x="76" y="16"/>
                    <a:pt x="78" y="16"/>
                  </a:cubicBezTo>
                  <a:cubicBezTo>
                    <a:pt x="80" y="15"/>
                    <a:pt x="74" y="13"/>
                    <a:pt x="74" y="10"/>
                  </a:cubicBezTo>
                  <a:cubicBezTo>
                    <a:pt x="74" y="8"/>
                    <a:pt x="70" y="3"/>
                    <a:pt x="69" y="2"/>
                  </a:cubicBezTo>
                  <a:cubicBezTo>
                    <a:pt x="68" y="2"/>
                    <a:pt x="63" y="8"/>
                    <a:pt x="61" y="8"/>
                  </a:cubicBezTo>
                  <a:cubicBezTo>
                    <a:pt x="59" y="8"/>
                    <a:pt x="54" y="4"/>
                    <a:pt x="53" y="7"/>
                  </a:cubicBezTo>
                  <a:cubicBezTo>
                    <a:pt x="51" y="10"/>
                    <a:pt x="48" y="6"/>
                    <a:pt x="46" y="8"/>
                  </a:cubicBezTo>
                  <a:cubicBezTo>
                    <a:pt x="44" y="11"/>
                    <a:pt x="43" y="5"/>
                    <a:pt x="43" y="5"/>
                  </a:cubicBezTo>
                  <a:cubicBezTo>
                    <a:pt x="43" y="5"/>
                    <a:pt x="43" y="5"/>
                    <a:pt x="43" y="4"/>
                  </a:cubicBezTo>
                  <a:cubicBezTo>
                    <a:pt x="43" y="4"/>
                    <a:pt x="42" y="4"/>
                    <a:pt x="42" y="4"/>
                  </a:cubicBezTo>
                  <a:cubicBezTo>
                    <a:pt x="36" y="6"/>
                    <a:pt x="25" y="5"/>
                    <a:pt x="25" y="3"/>
                  </a:cubicBezTo>
                  <a:cubicBezTo>
                    <a:pt x="24" y="1"/>
                    <a:pt x="16" y="0"/>
                    <a:pt x="16" y="0"/>
                  </a:cubicBezTo>
                  <a:cubicBezTo>
                    <a:pt x="16" y="0"/>
                    <a:pt x="17" y="4"/>
                    <a:pt x="14" y="5"/>
                  </a:cubicBezTo>
                  <a:cubicBezTo>
                    <a:pt x="11" y="6"/>
                    <a:pt x="15" y="9"/>
                    <a:pt x="15" y="10"/>
                  </a:cubicBezTo>
                  <a:cubicBezTo>
                    <a:pt x="15" y="11"/>
                    <a:pt x="12" y="12"/>
                    <a:pt x="10" y="12"/>
                  </a:cubicBezTo>
                  <a:cubicBezTo>
                    <a:pt x="9" y="11"/>
                    <a:pt x="3" y="15"/>
                    <a:pt x="1" y="17"/>
                  </a:cubicBezTo>
                  <a:cubicBezTo>
                    <a:pt x="1" y="17"/>
                    <a:pt x="0" y="18"/>
                    <a:pt x="0" y="18"/>
                  </a:cubicBezTo>
                  <a:cubicBezTo>
                    <a:pt x="4" y="21"/>
                    <a:pt x="3" y="24"/>
                    <a:pt x="8" y="28"/>
                  </a:cubicBezTo>
                  <a:cubicBezTo>
                    <a:pt x="12" y="30"/>
                    <a:pt x="18" y="34"/>
                    <a:pt x="21" y="41"/>
                  </a:cubicBezTo>
                  <a:cubicBezTo>
                    <a:pt x="24" y="38"/>
                    <a:pt x="29" y="35"/>
                    <a:pt x="29"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3" name="Freeform 197"/>
            <p:cNvSpPr>
              <a:spLocks/>
            </p:cNvSpPr>
            <p:nvPr userDrawn="1"/>
          </p:nvSpPr>
          <p:spPr bwMode="auto">
            <a:xfrm>
              <a:off x="6925336" y="4250242"/>
              <a:ext cx="107389" cy="102121"/>
            </a:xfrm>
            <a:custGeom>
              <a:avLst/>
              <a:gdLst>
                <a:gd name="T0" fmla="*/ 40 w 50"/>
                <a:gd name="T1" fmla="*/ 26 h 44"/>
                <a:gd name="T2" fmla="*/ 36 w 50"/>
                <a:gd name="T3" fmla="*/ 22 h 44"/>
                <a:gd name="T4" fmla="*/ 37 w 50"/>
                <a:gd name="T5" fmla="*/ 15 h 44"/>
                <a:gd name="T6" fmla="*/ 38 w 50"/>
                <a:gd name="T7" fmla="*/ 12 h 44"/>
                <a:gd name="T8" fmla="*/ 35 w 50"/>
                <a:gd name="T9" fmla="*/ 10 h 44"/>
                <a:gd name="T10" fmla="*/ 31 w 50"/>
                <a:gd name="T11" fmla="*/ 13 h 44"/>
                <a:gd name="T12" fmla="*/ 25 w 50"/>
                <a:gd name="T13" fmla="*/ 10 h 44"/>
                <a:gd name="T14" fmla="*/ 22 w 50"/>
                <a:gd name="T15" fmla="*/ 0 h 44"/>
                <a:gd name="T16" fmla="*/ 13 w 50"/>
                <a:gd name="T17" fmla="*/ 2 h 44"/>
                <a:gd name="T18" fmla="*/ 12 w 50"/>
                <a:gd name="T19" fmla="*/ 7 h 44"/>
                <a:gd name="T20" fmla="*/ 3 w 50"/>
                <a:gd name="T21" fmla="*/ 15 h 44"/>
                <a:gd name="T22" fmla="*/ 0 w 50"/>
                <a:gd name="T23" fmla="*/ 18 h 44"/>
                <a:gd name="T24" fmla="*/ 15 w 50"/>
                <a:gd name="T25" fmla="*/ 28 h 44"/>
                <a:gd name="T26" fmla="*/ 43 w 50"/>
                <a:gd name="T27" fmla="*/ 43 h 44"/>
                <a:gd name="T28" fmla="*/ 46 w 50"/>
                <a:gd name="T29" fmla="*/ 44 h 44"/>
                <a:gd name="T30" fmla="*/ 49 w 50"/>
                <a:gd name="T31" fmla="*/ 34 h 44"/>
                <a:gd name="T32" fmla="*/ 40 w 50"/>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4">
                  <a:moveTo>
                    <a:pt x="40" y="26"/>
                  </a:moveTo>
                  <a:cubicBezTo>
                    <a:pt x="36" y="23"/>
                    <a:pt x="35" y="23"/>
                    <a:pt x="36" y="22"/>
                  </a:cubicBezTo>
                  <a:cubicBezTo>
                    <a:pt x="38" y="21"/>
                    <a:pt x="38" y="18"/>
                    <a:pt x="37" y="15"/>
                  </a:cubicBezTo>
                  <a:cubicBezTo>
                    <a:pt x="37" y="13"/>
                    <a:pt x="37" y="12"/>
                    <a:pt x="38" y="12"/>
                  </a:cubicBezTo>
                  <a:cubicBezTo>
                    <a:pt x="36" y="11"/>
                    <a:pt x="35" y="11"/>
                    <a:pt x="35" y="10"/>
                  </a:cubicBezTo>
                  <a:cubicBezTo>
                    <a:pt x="35" y="8"/>
                    <a:pt x="33" y="11"/>
                    <a:pt x="31" y="13"/>
                  </a:cubicBezTo>
                  <a:cubicBezTo>
                    <a:pt x="29" y="16"/>
                    <a:pt x="25" y="13"/>
                    <a:pt x="25" y="10"/>
                  </a:cubicBezTo>
                  <a:cubicBezTo>
                    <a:pt x="26" y="6"/>
                    <a:pt x="23" y="0"/>
                    <a:pt x="22" y="0"/>
                  </a:cubicBezTo>
                  <a:cubicBezTo>
                    <a:pt x="21" y="0"/>
                    <a:pt x="18" y="1"/>
                    <a:pt x="13" y="2"/>
                  </a:cubicBezTo>
                  <a:cubicBezTo>
                    <a:pt x="14" y="4"/>
                    <a:pt x="13" y="5"/>
                    <a:pt x="12" y="7"/>
                  </a:cubicBezTo>
                  <a:cubicBezTo>
                    <a:pt x="12" y="9"/>
                    <a:pt x="6" y="13"/>
                    <a:pt x="3" y="15"/>
                  </a:cubicBezTo>
                  <a:cubicBezTo>
                    <a:pt x="2" y="15"/>
                    <a:pt x="1" y="16"/>
                    <a:pt x="0" y="18"/>
                  </a:cubicBezTo>
                  <a:cubicBezTo>
                    <a:pt x="5" y="21"/>
                    <a:pt x="11" y="24"/>
                    <a:pt x="15" y="28"/>
                  </a:cubicBezTo>
                  <a:cubicBezTo>
                    <a:pt x="24" y="33"/>
                    <a:pt x="37" y="41"/>
                    <a:pt x="43" y="43"/>
                  </a:cubicBezTo>
                  <a:cubicBezTo>
                    <a:pt x="44" y="44"/>
                    <a:pt x="44" y="44"/>
                    <a:pt x="46" y="44"/>
                  </a:cubicBezTo>
                  <a:cubicBezTo>
                    <a:pt x="47" y="38"/>
                    <a:pt x="49" y="37"/>
                    <a:pt x="49" y="34"/>
                  </a:cubicBezTo>
                  <a:cubicBezTo>
                    <a:pt x="50" y="30"/>
                    <a:pt x="44"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4" name="Freeform 198"/>
            <p:cNvSpPr>
              <a:spLocks/>
            </p:cNvSpPr>
            <p:nvPr userDrawn="1"/>
          </p:nvSpPr>
          <p:spPr bwMode="auto">
            <a:xfrm>
              <a:off x="6881709" y="4213771"/>
              <a:ext cx="73830" cy="78415"/>
            </a:xfrm>
            <a:custGeom>
              <a:avLst/>
              <a:gdLst>
                <a:gd name="T0" fmla="*/ 32 w 34"/>
                <a:gd name="T1" fmla="*/ 23 h 34"/>
                <a:gd name="T2" fmla="*/ 33 w 34"/>
                <a:gd name="T3" fmla="*/ 17 h 34"/>
                <a:gd name="T4" fmla="*/ 32 w 34"/>
                <a:gd name="T5" fmla="*/ 11 h 34"/>
                <a:gd name="T6" fmla="*/ 22 w 34"/>
                <a:gd name="T7" fmla="*/ 0 h 34"/>
                <a:gd name="T8" fmla="*/ 13 w 34"/>
                <a:gd name="T9" fmla="*/ 2 h 34"/>
                <a:gd name="T10" fmla="*/ 8 w 34"/>
                <a:gd name="T11" fmla="*/ 3 h 34"/>
                <a:gd name="T12" fmla="*/ 0 w 34"/>
                <a:gd name="T13" fmla="*/ 11 h 34"/>
                <a:gd name="T14" fmla="*/ 2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2" y="15"/>
                    <a:pt x="32" y="13"/>
                    <a:pt x="32" y="11"/>
                  </a:cubicBezTo>
                  <a:cubicBezTo>
                    <a:pt x="32" y="8"/>
                    <a:pt x="25" y="0"/>
                    <a:pt x="22" y="0"/>
                  </a:cubicBezTo>
                  <a:cubicBezTo>
                    <a:pt x="20" y="0"/>
                    <a:pt x="16" y="2"/>
                    <a:pt x="13" y="2"/>
                  </a:cubicBezTo>
                  <a:cubicBezTo>
                    <a:pt x="11" y="1"/>
                    <a:pt x="8" y="0"/>
                    <a:pt x="8" y="3"/>
                  </a:cubicBezTo>
                  <a:cubicBezTo>
                    <a:pt x="8" y="5"/>
                    <a:pt x="3" y="8"/>
                    <a:pt x="0" y="11"/>
                  </a:cubicBezTo>
                  <a:cubicBezTo>
                    <a:pt x="1" y="12"/>
                    <a:pt x="1" y="13"/>
                    <a:pt x="2" y="15"/>
                  </a:cubicBezTo>
                  <a:cubicBezTo>
                    <a:pt x="4" y="24"/>
                    <a:pt x="7" y="25"/>
                    <a:pt x="11" y="28"/>
                  </a:cubicBezTo>
                  <a:cubicBezTo>
                    <a:pt x="13" y="30"/>
                    <a:pt x="16" y="32"/>
                    <a:pt x="20" y="34"/>
                  </a:cubicBezTo>
                  <a:cubicBezTo>
                    <a:pt x="21" y="32"/>
                    <a:pt x="22" y="31"/>
                    <a:pt x="23" y="31"/>
                  </a:cubicBezTo>
                  <a:cubicBezTo>
                    <a:pt x="26" y="29"/>
                    <a:pt x="32"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5" name="Freeform 199"/>
            <p:cNvSpPr>
              <a:spLocks/>
            </p:cNvSpPr>
            <p:nvPr userDrawn="1"/>
          </p:nvSpPr>
          <p:spPr bwMode="auto">
            <a:xfrm>
              <a:off x="6787744" y="3746932"/>
              <a:ext cx="209745" cy="169594"/>
            </a:xfrm>
            <a:custGeom>
              <a:avLst/>
              <a:gdLst>
                <a:gd name="T0" fmla="*/ 46 w 98"/>
                <a:gd name="T1" fmla="*/ 56 h 73"/>
                <a:gd name="T2" fmla="*/ 58 w 98"/>
                <a:gd name="T3" fmla="*/ 48 h 73"/>
                <a:gd name="T4" fmla="*/ 58 w 98"/>
                <a:gd name="T5" fmla="*/ 19 h 73"/>
                <a:gd name="T6" fmla="*/ 97 w 98"/>
                <a:gd name="T7" fmla="*/ 19 h 73"/>
                <a:gd name="T8" fmla="*/ 98 w 98"/>
                <a:gd name="T9" fmla="*/ 4 h 73"/>
                <a:gd name="T10" fmla="*/ 89 w 98"/>
                <a:gd name="T11" fmla="*/ 0 h 73"/>
                <a:gd name="T12" fmla="*/ 46 w 98"/>
                <a:gd name="T13" fmla="*/ 0 h 73"/>
                <a:gd name="T14" fmla="*/ 40 w 98"/>
                <a:gd name="T15" fmla="*/ 9 h 73"/>
                <a:gd name="T16" fmla="*/ 24 w 98"/>
                <a:gd name="T17" fmla="*/ 29 h 73"/>
                <a:gd name="T18" fmla="*/ 4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8" y="4"/>
                  </a:cubicBezTo>
                  <a:cubicBezTo>
                    <a:pt x="96" y="1"/>
                    <a:pt x="98" y="0"/>
                    <a:pt x="89" y="0"/>
                  </a:cubicBezTo>
                  <a:cubicBezTo>
                    <a:pt x="82" y="0"/>
                    <a:pt x="61" y="0"/>
                    <a:pt x="46" y="0"/>
                  </a:cubicBezTo>
                  <a:cubicBezTo>
                    <a:pt x="43" y="2"/>
                    <a:pt x="41" y="6"/>
                    <a:pt x="40" y="9"/>
                  </a:cubicBezTo>
                  <a:cubicBezTo>
                    <a:pt x="38" y="15"/>
                    <a:pt x="25" y="22"/>
                    <a:pt x="24" y="29"/>
                  </a:cubicBezTo>
                  <a:cubicBezTo>
                    <a:pt x="24" y="36"/>
                    <a:pt x="12" y="48"/>
                    <a:pt x="4"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6" name="Freeform 200"/>
            <p:cNvSpPr>
              <a:spLocks/>
            </p:cNvSpPr>
            <p:nvPr userDrawn="1"/>
          </p:nvSpPr>
          <p:spPr bwMode="auto">
            <a:xfrm>
              <a:off x="6787744" y="3756050"/>
              <a:ext cx="302032" cy="335540"/>
            </a:xfrm>
            <a:custGeom>
              <a:avLst/>
              <a:gdLst>
                <a:gd name="T0" fmla="*/ 11 w 141"/>
                <a:gd name="T1" fmla="*/ 124 h 144"/>
                <a:gd name="T2" fmla="*/ 21 w 141"/>
                <a:gd name="T3" fmla="*/ 124 h 144"/>
                <a:gd name="T4" fmla="*/ 30 w 141"/>
                <a:gd name="T5" fmla="*/ 123 h 144"/>
                <a:gd name="T6" fmla="*/ 37 w 141"/>
                <a:gd name="T7" fmla="*/ 129 h 144"/>
                <a:gd name="T8" fmla="*/ 41 w 141"/>
                <a:gd name="T9" fmla="*/ 129 h 144"/>
                <a:gd name="T10" fmla="*/ 49 w 141"/>
                <a:gd name="T11" fmla="*/ 138 h 144"/>
                <a:gd name="T12" fmla="*/ 55 w 141"/>
                <a:gd name="T13" fmla="*/ 144 h 144"/>
                <a:gd name="T14" fmla="*/ 61 w 141"/>
                <a:gd name="T15" fmla="*/ 140 h 144"/>
                <a:gd name="T16" fmla="*/ 68 w 141"/>
                <a:gd name="T17" fmla="*/ 138 h 144"/>
                <a:gd name="T18" fmla="*/ 74 w 141"/>
                <a:gd name="T19" fmla="*/ 137 h 144"/>
                <a:gd name="T20" fmla="*/ 82 w 141"/>
                <a:gd name="T21" fmla="*/ 137 h 144"/>
                <a:gd name="T22" fmla="*/ 89 w 141"/>
                <a:gd name="T23" fmla="*/ 135 h 144"/>
                <a:gd name="T24" fmla="*/ 135 w 141"/>
                <a:gd name="T25" fmla="*/ 135 h 144"/>
                <a:gd name="T26" fmla="*/ 136 w 141"/>
                <a:gd name="T27" fmla="*/ 125 h 144"/>
                <a:gd name="T28" fmla="*/ 133 w 141"/>
                <a:gd name="T29" fmla="*/ 122 h 144"/>
                <a:gd name="T30" fmla="*/ 122 w 141"/>
                <a:gd name="T31" fmla="*/ 27 h 144"/>
                <a:gd name="T32" fmla="*/ 141 w 141"/>
                <a:gd name="T33" fmla="*/ 27 h 144"/>
                <a:gd name="T34" fmla="*/ 100 w 141"/>
                <a:gd name="T35" fmla="*/ 2 h 144"/>
                <a:gd name="T36" fmla="*/ 98 w 141"/>
                <a:gd name="T37" fmla="*/ 0 h 144"/>
                <a:gd name="T38" fmla="*/ 97 w 141"/>
                <a:gd name="T39" fmla="*/ 15 h 144"/>
                <a:gd name="T40" fmla="*/ 58 w 141"/>
                <a:gd name="T41" fmla="*/ 15 h 144"/>
                <a:gd name="T42" fmla="*/ 58 w 141"/>
                <a:gd name="T43" fmla="*/ 44 h 144"/>
                <a:gd name="T44" fmla="*/ 46 w 141"/>
                <a:gd name="T45" fmla="*/ 52 h 144"/>
                <a:gd name="T46" fmla="*/ 46 w 141"/>
                <a:gd name="T47" fmla="*/ 69 h 144"/>
                <a:gd name="T48" fmla="*/ 0 w 141"/>
                <a:gd name="T49" fmla="*/ 69 h 144"/>
                <a:gd name="T50" fmla="*/ 7 w 141"/>
                <a:gd name="T51" fmla="*/ 81 h 144"/>
                <a:gd name="T52" fmla="*/ 9 w 141"/>
                <a:gd name="T53" fmla="*/ 99 h 144"/>
                <a:gd name="T54" fmla="*/ 6 w 141"/>
                <a:gd name="T55" fmla="*/ 120 h 144"/>
                <a:gd name="T56" fmla="*/ 4 w 141"/>
                <a:gd name="T57" fmla="*/ 129 h 144"/>
                <a:gd name="T58" fmla="*/ 4 w 141"/>
                <a:gd name="T59" fmla="*/ 129 h 144"/>
                <a:gd name="T60" fmla="*/ 11 w 141"/>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1" h="144">
                  <a:moveTo>
                    <a:pt x="11" y="124"/>
                  </a:moveTo>
                  <a:cubicBezTo>
                    <a:pt x="15" y="125"/>
                    <a:pt x="21" y="124"/>
                    <a:pt x="21" y="124"/>
                  </a:cubicBezTo>
                  <a:cubicBezTo>
                    <a:pt x="21" y="124"/>
                    <a:pt x="27" y="122"/>
                    <a:pt x="30" y="123"/>
                  </a:cubicBezTo>
                  <a:cubicBezTo>
                    <a:pt x="34" y="125"/>
                    <a:pt x="37" y="129"/>
                    <a:pt x="37" y="129"/>
                  </a:cubicBezTo>
                  <a:cubicBezTo>
                    <a:pt x="41" y="129"/>
                    <a:pt x="41" y="129"/>
                    <a:pt x="41" y="129"/>
                  </a:cubicBezTo>
                  <a:cubicBezTo>
                    <a:pt x="41" y="129"/>
                    <a:pt x="44" y="137"/>
                    <a:pt x="49" y="138"/>
                  </a:cubicBezTo>
                  <a:cubicBezTo>
                    <a:pt x="52" y="139"/>
                    <a:pt x="54" y="142"/>
                    <a:pt x="55" y="144"/>
                  </a:cubicBezTo>
                  <a:cubicBezTo>
                    <a:pt x="58" y="143"/>
                    <a:pt x="61" y="142"/>
                    <a:pt x="61" y="140"/>
                  </a:cubicBezTo>
                  <a:cubicBezTo>
                    <a:pt x="61" y="137"/>
                    <a:pt x="63" y="133"/>
                    <a:pt x="68" y="138"/>
                  </a:cubicBezTo>
                  <a:cubicBezTo>
                    <a:pt x="73" y="142"/>
                    <a:pt x="73" y="138"/>
                    <a:pt x="74" y="137"/>
                  </a:cubicBezTo>
                  <a:cubicBezTo>
                    <a:pt x="75" y="135"/>
                    <a:pt x="79" y="137"/>
                    <a:pt x="82" y="137"/>
                  </a:cubicBezTo>
                  <a:cubicBezTo>
                    <a:pt x="85" y="137"/>
                    <a:pt x="89" y="135"/>
                    <a:pt x="89" y="135"/>
                  </a:cubicBezTo>
                  <a:cubicBezTo>
                    <a:pt x="89" y="135"/>
                    <a:pt x="133" y="136"/>
                    <a:pt x="135" y="135"/>
                  </a:cubicBezTo>
                  <a:cubicBezTo>
                    <a:pt x="137" y="134"/>
                    <a:pt x="136" y="125"/>
                    <a:pt x="136" y="125"/>
                  </a:cubicBezTo>
                  <a:cubicBezTo>
                    <a:pt x="133" y="122"/>
                    <a:pt x="133" y="122"/>
                    <a:pt x="133" y="122"/>
                  </a:cubicBezTo>
                  <a:cubicBezTo>
                    <a:pt x="122" y="27"/>
                    <a:pt x="122" y="27"/>
                    <a:pt x="122" y="27"/>
                  </a:cubicBezTo>
                  <a:cubicBezTo>
                    <a:pt x="141" y="27"/>
                    <a:pt x="141" y="27"/>
                    <a:pt x="141" y="27"/>
                  </a:cubicBezTo>
                  <a:cubicBezTo>
                    <a:pt x="120" y="14"/>
                    <a:pt x="102" y="3"/>
                    <a:pt x="100" y="2"/>
                  </a:cubicBezTo>
                  <a:cubicBezTo>
                    <a:pt x="99" y="1"/>
                    <a:pt x="98" y="0"/>
                    <a:pt x="98" y="0"/>
                  </a:cubicBezTo>
                  <a:cubicBezTo>
                    <a:pt x="98" y="7"/>
                    <a:pt x="98" y="15"/>
                    <a:pt x="97" y="15"/>
                  </a:cubicBezTo>
                  <a:cubicBezTo>
                    <a:pt x="96" y="16"/>
                    <a:pt x="58" y="15"/>
                    <a:pt x="58" y="15"/>
                  </a:cubicBezTo>
                  <a:cubicBezTo>
                    <a:pt x="58" y="15"/>
                    <a:pt x="58" y="42"/>
                    <a:pt x="58" y="44"/>
                  </a:cubicBezTo>
                  <a:cubicBezTo>
                    <a:pt x="58" y="47"/>
                    <a:pt x="46" y="50"/>
                    <a:pt x="46" y="52"/>
                  </a:cubicBezTo>
                  <a:cubicBezTo>
                    <a:pt x="46" y="55"/>
                    <a:pt x="46" y="69"/>
                    <a:pt x="46" y="69"/>
                  </a:cubicBezTo>
                  <a:cubicBezTo>
                    <a:pt x="0" y="69"/>
                    <a:pt x="0" y="69"/>
                    <a:pt x="0" y="69"/>
                  </a:cubicBezTo>
                  <a:cubicBezTo>
                    <a:pt x="0" y="76"/>
                    <a:pt x="4" y="79"/>
                    <a:pt x="7" y="81"/>
                  </a:cubicBezTo>
                  <a:cubicBezTo>
                    <a:pt x="10" y="85"/>
                    <a:pt x="4" y="92"/>
                    <a:pt x="9" y="99"/>
                  </a:cubicBezTo>
                  <a:cubicBezTo>
                    <a:pt x="15" y="106"/>
                    <a:pt x="8" y="116"/>
                    <a:pt x="6" y="120"/>
                  </a:cubicBezTo>
                  <a:cubicBezTo>
                    <a:pt x="4" y="122"/>
                    <a:pt x="4" y="126"/>
                    <a:pt x="4" y="129"/>
                  </a:cubicBezTo>
                  <a:cubicBezTo>
                    <a:pt x="4" y="129"/>
                    <a:pt x="4" y="129"/>
                    <a:pt x="4" y="129"/>
                  </a:cubicBezTo>
                  <a:cubicBezTo>
                    <a:pt x="7"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7" name="Freeform 201"/>
            <p:cNvSpPr>
              <a:spLocks/>
            </p:cNvSpPr>
            <p:nvPr userDrawn="1"/>
          </p:nvSpPr>
          <p:spPr bwMode="auto">
            <a:xfrm>
              <a:off x="6905201" y="3819875"/>
              <a:ext cx="417812" cy="393895"/>
            </a:xfrm>
            <a:custGeom>
              <a:avLst/>
              <a:gdLst>
                <a:gd name="T0" fmla="*/ 184 w 195"/>
                <a:gd name="T1" fmla="*/ 70 h 169"/>
                <a:gd name="T2" fmla="*/ 179 w 195"/>
                <a:gd name="T3" fmla="*/ 58 h 169"/>
                <a:gd name="T4" fmla="*/ 166 w 195"/>
                <a:gd name="T5" fmla="*/ 54 h 169"/>
                <a:gd name="T6" fmla="*/ 158 w 195"/>
                <a:gd name="T7" fmla="*/ 45 h 169"/>
                <a:gd name="T8" fmla="*/ 86 w 195"/>
                <a:gd name="T9" fmla="*/ 0 h 169"/>
                <a:gd name="T10" fmla="*/ 67 w 195"/>
                <a:gd name="T11" fmla="*/ 0 h 169"/>
                <a:gd name="T12" fmla="*/ 78 w 195"/>
                <a:gd name="T13" fmla="*/ 95 h 169"/>
                <a:gd name="T14" fmla="*/ 81 w 195"/>
                <a:gd name="T15" fmla="*/ 98 h 169"/>
                <a:gd name="T16" fmla="*/ 80 w 195"/>
                <a:gd name="T17" fmla="*/ 108 h 169"/>
                <a:gd name="T18" fmla="*/ 34 w 195"/>
                <a:gd name="T19" fmla="*/ 108 h 169"/>
                <a:gd name="T20" fmla="*/ 27 w 195"/>
                <a:gd name="T21" fmla="*/ 110 h 169"/>
                <a:gd name="T22" fmla="*/ 19 w 195"/>
                <a:gd name="T23" fmla="*/ 110 h 169"/>
                <a:gd name="T24" fmla="*/ 13 w 195"/>
                <a:gd name="T25" fmla="*/ 111 h 169"/>
                <a:gd name="T26" fmla="*/ 6 w 195"/>
                <a:gd name="T27" fmla="*/ 113 h 169"/>
                <a:gd name="T28" fmla="*/ 0 w 195"/>
                <a:gd name="T29" fmla="*/ 117 h 169"/>
                <a:gd name="T30" fmla="*/ 1 w 195"/>
                <a:gd name="T31" fmla="*/ 119 h 169"/>
                <a:gd name="T32" fmla="*/ 3 w 195"/>
                <a:gd name="T33" fmla="*/ 122 h 169"/>
                <a:gd name="T34" fmla="*/ 5 w 195"/>
                <a:gd name="T35" fmla="*/ 129 h 169"/>
                <a:gd name="T36" fmla="*/ 11 w 195"/>
                <a:gd name="T37" fmla="*/ 136 h 169"/>
                <a:gd name="T38" fmla="*/ 11 w 195"/>
                <a:gd name="T39" fmla="*/ 144 h 169"/>
                <a:gd name="T40" fmla="*/ 14 w 195"/>
                <a:gd name="T41" fmla="*/ 147 h 169"/>
                <a:gd name="T42" fmla="*/ 21 w 195"/>
                <a:gd name="T43" fmla="*/ 146 h 169"/>
                <a:gd name="T44" fmla="*/ 29 w 195"/>
                <a:gd name="T45" fmla="*/ 147 h 169"/>
                <a:gd name="T46" fmla="*/ 37 w 195"/>
                <a:gd name="T47" fmla="*/ 141 h 169"/>
                <a:gd name="T48" fmla="*/ 42 w 195"/>
                <a:gd name="T49" fmla="*/ 149 h 169"/>
                <a:gd name="T50" fmla="*/ 46 w 195"/>
                <a:gd name="T51" fmla="*/ 155 h 169"/>
                <a:gd name="T52" fmla="*/ 46 w 195"/>
                <a:gd name="T53" fmla="*/ 158 h 169"/>
                <a:gd name="T54" fmla="*/ 48 w 195"/>
                <a:gd name="T55" fmla="*/ 164 h 169"/>
                <a:gd name="T56" fmla="*/ 54 w 195"/>
                <a:gd name="T57" fmla="*/ 165 h 169"/>
                <a:gd name="T58" fmla="*/ 60 w 195"/>
                <a:gd name="T59" fmla="*/ 167 h 169"/>
                <a:gd name="T60" fmla="*/ 66 w 195"/>
                <a:gd name="T61" fmla="*/ 164 h 169"/>
                <a:gd name="T62" fmla="*/ 72 w 195"/>
                <a:gd name="T63" fmla="*/ 163 h 169"/>
                <a:gd name="T64" fmla="*/ 76 w 195"/>
                <a:gd name="T65" fmla="*/ 164 h 169"/>
                <a:gd name="T66" fmla="*/ 80 w 195"/>
                <a:gd name="T67" fmla="*/ 164 h 169"/>
                <a:gd name="T68" fmla="*/ 83 w 195"/>
                <a:gd name="T69" fmla="*/ 156 h 169"/>
                <a:gd name="T70" fmla="*/ 82 w 195"/>
                <a:gd name="T71" fmla="*/ 148 h 169"/>
                <a:gd name="T72" fmla="*/ 92 w 195"/>
                <a:gd name="T73" fmla="*/ 145 h 169"/>
                <a:gd name="T74" fmla="*/ 95 w 195"/>
                <a:gd name="T75" fmla="*/ 138 h 169"/>
                <a:gd name="T76" fmla="*/ 99 w 195"/>
                <a:gd name="T77" fmla="*/ 130 h 169"/>
                <a:gd name="T78" fmla="*/ 106 w 195"/>
                <a:gd name="T79" fmla="*/ 130 h 169"/>
                <a:gd name="T80" fmla="*/ 112 w 195"/>
                <a:gd name="T81" fmla="*/ 125 h 169"/>
                <a:gd name="T82" fmla="*/ 117 w 195"/>
                <a:gd name="T83" fmla="*/ 123 h 169"/>
                <a:gd name="T84" fmla="*/ 122 w 195"/>
                <a:gd name="T85" fmla="*/ 120 h 169"/>
                <a:gd name="T86" fmla="*/ 132 w 195"/>
                <a:gd name="T87" fmla="*/ 117 h 169"/>
                <a:gd name="T88" fmla="*/ 140 w 195"/>
                <a:gd name="T89" fmla="*/ 113 h 169"/>
                <a:gd name="T90" fmla="*/ 155 w 195"/>
                <a:gd name="T91" fmla="*/ 114 h 169"/>
                <a:gd name="T92" fmla="*/ 164 w 195"/>
                <a:gd name="T93" fmla="*/ 111 h 169"/>
                <a:gd name="T94" fmla="*/ 183 w 195"/>
                <a:gd name="T95" fmla="*/ 109 h 169"/>
                <a:gd name="T96" fmla="*/ 190 w 195"/>
                <a:gd name="T97" fmla="*/ 104 h 169"/>
                <a:gd name="T98" fmla="*/ 194 w 195"/>
                <a:gd name="T99" fmla="*/ 96 h 169"/>
                <a:gd name="T100" fmla="*/ 194 w 195"/>
                <a:gd name="T101" fmla="*/ 68 h 169"/>
                <a:gd name="T102" fmla="*/ 184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4" y="70"/>
                  </a:moveTo>
                  <a:cubicBezTo>
                    <a:pt x="184" y="70"/>
                    <a:pt x="184" y="61"/>
                    <a:pt x="179" y="58"/>
                  </a:cubicBezTo>
                  <a:cubicBezTo>
                    <a:pt x="173" y="55"/>
                    <a:pt x="166" y="54"/>
                    <a:pt x="166" y="54"/>
                  </a:cubicBezTo>
                  <a:cubicBezTo>
                    <a:pt x="166" y="54"/>
                    <a:pt x="161" y="48"/>
                    <a:pt x="158" y="45"/>
                  </a:cubicBezTo>
                  <a:cubicBezTo>
                    <a:pt x="156" y="43"/>
                    <a:pt x="118" y="19"/>
                    <a:pt x="86" y="0"/>
                  </a:cubicBezTo>
                  <a:cubicBezTo>
                    <a:pt x="67" y="0"/>
                    <a:pt x="67" y="0"/>
                    <a:pt x="67" y="0"/>
                  </a:cubicBezTo>
                  <a:cubicBezTo>
                    <a:pt x="78" y="95"/>
                    <a:pt x="78" y="95"/>
                    <a:pt x="78" y="95"/>
                  </a:cubicBezTo>
                  <a:cubicBezTo>
                    <a:pt x="81" y="98"/>
                    <a:pt x="81" y="98"/>
                    <a:pt x="81" y="98"/>
                  </a:cubicBezTo>
                  <a:cubicBezTo>
                    <a:pt x="81" y="98"/>
                    <a:pt x="82" y="107"/>
                    <a:pt x="80" y="108"/>
                  </a:cubicBezTo>
                  <a:cubicBezTo>
                    <a:pt x="78" y="109"/>
                    <a:pt x="34" y="108"/>
                    <a:pt x="34" y="108"/>
                  </a:cubicBezTo>
                  <a:cubicBezTo>
                    <a:pt x="34" y="108"/>
                    <a:pt x="30" y="110"/>
                    <a:pt x="27" y="110"/>
                  </a:cubicBezTo>
                  <a:cubicBezTo>
                    <a:pt x="24" y="110"/>
                    <a:pt x="20" y="108"/>
                    <a:pt x="19" y="110"/>
                  </a:cubicBezTo>
                  <a:cubicBezTo>
                    <a:pt x="18" y="111"/>
                    <a:pt x="18" y="115"/>
                    <a:pt x="13" y="111"/>
                  </a:cubicBezTo>
                  <a:cubicBezTo>
                    <a:pt x="8" y="106"/>
                    <a:pt x="6" y="110"/>
                    <a:pt x="6" y="113"/>
                  </a:cubicBezTo>
                  <a:cubicBezTo>
                    <a:pt x="6" y="115"/>
                    <a:pt x="3" y="116"/>
                    <a:pt x="0" y="117"/>
                  </a:cubicBezTo>
                  <a:cubicBezTo>
                    <a:pt x="0" y="118"/>
                    <a:pt x="1" y="119"/>
                    <a:pt x="1" y="119"/>
                  </a:cubicBezTo>
                  <a:cubicBezTo>
                    <a:pt x="3" y="122"/>
                    <a:pt x="3" y="122"/>
                    <a:pt x="3" y="122"/>
                  </a:cubicBezTo>
                  <a:cubicBezTo>
                    <a:pt x="3" y="122"/>
                    <a:pt x="3" y="127"/>
                    <a:pt x="5" y="129"/>
                  </a:cubicBezTo>
                  <a:cubicBezTo>
                    <a:pt x="7" y="131"/>
                    <a:pt x="11" y="134"/>
                    <a:pt x="11" y="136"/>
                  </a:cubicBezTo>
                  <a:cubicBezTo>
                    <a:pt x="11" y="137"/>
                    <a:pt x="11" y="144"/>
                    <a:pt x="11" y="144"/>
                  </a:cubicBezTo>
                  <a:cubicBezTo>
                    <a:pt x="11" y="144"/>
                    <a:pt x="12" y="150"/>
                    <a:pt x="14" y="147"/>
                  </a:cubicBezTo>
                  <a:cubicBezTo>
                    <a:pt x="16" y="145"/>
                    <a:pt x="19" y="149"/>
                    <a:pt x="21" y="146"/>
                  </a:cubicBezTo>
                  <a:cubicBezTo>
                    <a:pt x="22" y="143"/>
                    <a:pt x="27" y="147"/>
                    <a:pt x="29" y="147"/>
                  </a:cubicBezTo>
                  <a:cubicBezTo>
                    <a:pt x="31" y="147"/>
                    <a:pt x="36" y="141"/>
                    <a:pt x="37" y="141"/>
                  </a:cubicBezTo>
                  <a:cubicBezTo>
                    <a:pt x="38" y="142"/>
                    <a:pt x="42" y="147"/>
                    <a:pt x="42" y="149"/>
                  </a:cubicBezTo>
                  <a:cubicBezTo>
                    <a:pt x="42" y="152"/>
                    <a:pt x="48" y="154"/>
                    <a:pt x="46" y="155"/>
                  </a:cubicBezTo>
                  <a:cubicBezTo>
                    <a:pt x="44" y="155"/>
                    <a:pt x="43" y="158"/>
                    <a:pt x="46" y="158"/>
                  </a:cubicBezTo>
                  <a:cubicBezTo>
                    <a:pt x="48" y="158"/>
                    <a:pt x="47" y="163"/>
                    <a:pt x="48" y="164"/>
                  </a:cubicBezTo>
                  <a:cubicBezTo>
                    <a:pt x="50" y="166"/>
                    <a:pt x="53" y="168"/>
                    <a:pt x="54" y="165"/>
                  </a:cubicBezTo>
                  <a:cubicBezTo>
                    <a:pt x="55" y="162"/>
                    <a:pt x="58" y="165"/>
                    <a:pt x="60" y="167"/>
                  </a:cubicBezTo>
                  <a:cubicBezTo>
                    <a:pt x="61" y="169"/>
                    <a:pt x="66" y="166"/>
                    <a:pt x="66" y="164"/>
                  </a:cubicBezTo>
                  <a:cubicBezTo>
                    <a:pt x="67" y="161"/>
                    <a:pt x="73" y="160"/>
                    <a:pt x="72" y="163"/>
                  </a:cubicBezTo>
                  <a:cubicBezTo>
                    <a:pt x="72" y="166"/>
                    <a:pt x="73" y="167"/>
                    <a:pt x="76" y="164"/>
                  </a:cubicBezTo>
                  <a:cubicBezTo>
                    <a:pt x="77" y="164"/>
                    <a:pt x="79" y="164"/>
                    <a:pt x="80" y="164"/>
                  </a:cubicBezTo>
                  <a:cubicBezTo>
                    <a:pt x="81" y="160"/>
                    <a:pt x="82" y="157"/>
                    <a:pt x="83" y="156"/>
                  </a:cubicBezTo>
                  <a:cubicBezTo>
                    <a:pt x="84" y="154"/>
                    <a:pt x="80" y="149"/>
                    <a:pt x="82" y="148"/>
                  </a:cubicBezTo>
                  <a:cubicBezTo>
                    <a:pt x="84" y="148"/>
                    <a:pt x="90" y="149"/>
                    <a:pt x="92" y="145"/>
                  </a:cubicBezTo>
                  <a:cubicBezTo>
                    <a:pt x="93" y="140"/>
                    <a:pt x="95" y="138"/>
                    <a:pt x="95" y="138"/>
                  </a:cubicBezTo>
                  <a:cubicBezTo>
                    <a:pt x="95" y="138"/>
                    <a:pt x="96" y="128"/>
                    <a:pt x="99" y="130"/>
                  </a:cubicBezTo>
                  <a:cubicBezTo>
                    <a:pt x="102" y="132"/>
                    <a:pt x="106" y="134"/>
                    <a:pt x="106" y="130"/>
                  </a:cubicBezTo>
                  <a:cubicBezTo>
                    <a:pt x="107" y="126"/>
                    <a:pt x="110" y="129"/>
                    <a:pt x="112" y="125"/>
                  </a:cubicBezTo>
                  <a:cubicBezTo>
                    <a:pt x="113" y="122"/>
                    <a:pt x="115" y="122"/>
                    <a:pt x="117" y="123"/>
                  </a:cubicBezTo>
                  <a:cubicBezTo>
                    <a:pt x="119" y="123"/>
                    <a:pt x="122" y="122"/>
                    <a:pt x="122" y="120"/>
                  </a:cubicBezTo>
                  <a:cubicBezTo>
                    <a:pt x="122" y="118"/>
                    <a:pt x="127" y="119"/>
                    <a:pt x="132" y="117"/>
                  </a:cubicBezTo>
                  <a:cubicBezTo>
                    <a:pt x="136" y="114"/>
                    <a:pt x="138" y="111"/>
                    <a:pt x="140" y="113"/>
                  </a:cubicBezTo>
                  <a:cubicBezTo>
                    <a:pt x="142" y="115"/>
                    <a:pt x="153" y="114"/>
                    <a:pt x="155" y="114"/>
                  </a:cubicBezTo>
                  <a:cubicBezTo>
                    <a:pt x="157" y="113"/>
                    <a:pt x="160" y="110"/>
                    <a:pt x="164" y="111"/>
                  </a:cubicBezTo>
                  <a:cubicBezTo>
                    <a:pt x="168" y="111"/>
                    <a:pt x="178" y="109"/>
                    <a:pt x="183" y="109"/>
                  </a:cubicBezTo>
                  <a:cubicBezTo>
                    <a:pt x="187" y="109"/>
                    <a:pt x="188" y="106"/>
                    <a:pt x="190" y="104"/>
                  </a:cubicBezTo>
                  <a:cubicBezTo>
                    <a:pt x="191" y="103"/>
                    <a:pt x="192" y="97"/>
                    <a:pt x="194" y="96"/>
                  </a:cubicBezTo>
                  <a:cubicBezTo>
                    <a:pt x="195" y="96"/>
                    <a:pt x="194" y="76"/>
                    <a:pt x="194" y="68"/>
                  </a:cubicBezTo>
                  <a:cubicBezTo>
                    <a:pt x="190" y="68"/>
                    <a:pt x="184" y="70"/>
                    <a:pt x="184"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8" name="Freeform 202"/>
            <p:cNvSpPr>
              <a:spLocks/>
            </p:cNvSpPr>
            <p:nvPr userDrawn="1"/>
          </p:nvSpPr>
          <p:spPr bwMode="auto">
            <a:xfrm>
              <a:off x="7076353" y="4077002"/>
              <a:ext cx="206389" cy="149534"/>
            </a:xfrm>
            <a:custGeom>
              <a:avLst/>
              <a:gdLst>
                <a:gd name="T0" fmla="*/ 95 w 96"/>
                <a:gd name="T1" fmla="*/ 36 h 64"/>
                <a:gd name="T2" fmla="*/ 90 w 96"/>
                <a:gd name="T3" fmla="*/ 34 h 64"/>
                <a:gd name="T4" fmla="*/ 89 w 96"/>
                <a:gd name="T5" fmla="*/ 28 h 64"/>
                <a:gd name="T6" fmla="*/ 83 w 96"/>
                <a:gd name="T7" fmla="*/ 29 h 64"/>
                <a:gd name="T8" fmla="*/ 79 w 96"/>
                <a:gd name="T9" fmla="*/ 25 h 64"/>
                <a:gd name="T10" fmla="*/ 77 w 96"/>
                <a:gd name="T11" fmla="*/ 21 h 64"/>
                <a:gd name="T12" fmla="*/ 71 w 96"/>
                <a:gd name="T13" fmla="*/ 15 h 64"/>
                <a:gd name="T14" fmla="*/ 67 w 96"/>
                <a:gd name="T15" fmla="*/ 9 h 64"/>
                <a:gd name="T16" fmla="*/ 67 w 96"/>
                <a:gd name="T17" fmla="*/ 3 h 64"/>
                <a:gd name="T18" fmla="*/ 60 w 96"/>
                <a:gd name="T19" fmla="*/ 2 h 64"/>
                <a:gd name="T20" fmla="*/ 52 w 96"/>
                <a:gd name="T21" fmla="*/ 6 h 64"/>
                <a:gd name="T22" fmla="*/ 42 w 96"/>
                <a:gd name="T23" fmla="*/ 9 h 64"/>
                <a:gd name="T24" fmla="*/ 37 w 96"/>
                <a:gd name="T25" fmla="*/ 12 h 64"/>
                <a:gd name="T26" fmla="*/ 32 w 96"/>
                <a:gd name="T27" fmla="*/ 14 h 64"/>
                <a:gd name="T28" fmla="*/ 26 w 96"/>
                <a:gd name="T29" fmla="*/ 19 h 64"/>
                <a:gd name="T30" fmla="*/ 19 w 96"/>
                <a:gd name="T31" fmla="*/ 19 h 64"/>
                <a:gd name="T32" fmla="*/ 15 w 96"/>
                <a:gd name="T33" fmla="*/ 27 h 64"/>
                <a:gd name="T34" fmla="*/ 12 w 96"/>
                <a:gd name="T35" fmla="*/ 34 h 64"/>
                <a:gd name="T36" fmla="*/ 2 w 96"/>
                <a:gd name="T37" fmla="*/ 37 h 64"/>
                <a:gd name="T38" fmla="*/ 3 w 96"/>
                <a:gd name="T39" fmla="*/ 45 h 64"/>
                <a:gd name="T40" fmla="*/ 0 w 96"/>
                <a:gd name="T41" fmla="*/ 53 h 64"/>
                <a:gd name="T42" fmla="*/ 5 w 96"/>
                <a:gd name="T43" fmla="*/ 56 h 64"/>
                <a:gd name="T44" fmla="*/ 16 w 96"/>
                <a:gd name="T45" fmla="*/ 61 h 64"/>
                <a:gd name="T46" fmla="*/ 29 w 96"/>
                <a:gd name="T47" fmla="*/ 59 h 64"/>
                <a:gd name="T48" fmla="*/ 33 w 96"/>
                <a:gd name="T49" fmla="*/ 58 h 64"/>
                <a:gd name="T50" fmla="*/ 31 w 96"/>
                <a:gd name="T51" fmla="*/ 47 h 64"/>
                <a:gd name="T52" fmla="*/ 60 w 96"/>
                <a:gd name="T53" fmla="*/ 48 h 64"/>
                <a:gd name="T54" fmla="*/ 65 w 96"/>
                <a:gd name="T55" fmla="*/ 45 h 64"/>
                <a:gd name="T56" fmla="*/ 76 w 96"/>
                <a:gd name="T57" fmla="*/ 46 h 64"/>
                <a:gd name="T58" fmla="*/ 82 w 96"/>
                <a:gd name="T59" fmla="*/ 42 h 64"/>
                <a:gd name="T60" fmla="*/ 92 w 96"/>
                <a:gd name="T61" fmla="*/ 40 h 64"/>
                <a:gd name="T62" fmla="*/ 95 w 96"/>
                <a:gd name="T63" fmla="*/ 36 h 64"/>
                <a:gd name="T64" fmla="*/ 95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5" y="36"/>
                  </a:moveTo>
                  <a:cubicBezTo>
                    <a:pt x="93" y="35"/>
                    <a:pt x="91" y="34"/>
                    <a:pt x="90" y="34"/>
                  </a:cubicBezTo>
                  <a:cubicBezTo>
                    <a:pt x="89" y="34"/>
                    <a:pt x="90" y="29"/>
                    <a:pt x="89" y="28"/>
                  </a:cubicBezTo>
                  <a:cubicBezTo>
                    <a:pt x="89" y="27"/>
                    <a:pt x="86" y="30"/>
                    <a:pt x="83" y="29"/>
                  </a:cubicBezTo>
                  <a:cubicBezTo>
                    <a:pt x="81" y="28"/>
                    <a:pt x="81" y="25"/>
                    <a:pt x="79" y="25"/>
                  </a:cubicBezTo>
                  <a:cubicBezTo>
                    <a:pt x="77" y="25"/>
                    <a:pt x="77" y="23"/>
                    <a:pt x="77" y="21"/>
                  </a:cubicBezTo>
                  <a:cubicBezTo>
                    <a:pt x="77" y="19"/>
                    <a:pt x="73" y="17"/>
                    <a:pt x="71" y="15"/>
                  </a:cubicBezTo>
                  <a:cubicBezTo>
                    <a:pt x="69" y="14"/>
                    <a:pt x="69" y="10"/>
                    <a:pt x="67" y="9"/>
                  </a:cubicBezTo>
                  <a:cubicBezTo>
                    <a:pt x="67" y="9"/>
                    <a:pt x="67" y="6"/>
                    <a:pt x="67" y="3"/>
                  </a:cubicBezTo>
                  <a:cubicBezTo>
                    <a:pt x="64" y="3"/>
                    <a:pt x="61" y="3"/>
                    <a:pt x="60" y="2"/>
                  </a:cubicBezTo>
                  <a:cubicBezTo>
                    <a:pt x="58" y="0"/>
                    <a:pt x="56" y="3"/>
                    <a:pt x="52" y="6"/>
                  </a:cubicBezTo>
                  <a:cubicBezTo>
                    <a:pt x="47" y="8"/>
                    <a:pt x="42" y="7"/>
                    <a:pt x="42" y="9"/>
                  </a:cubicBezTo>
                  <a:cubicBezTo>
                    <a:pt x="42" y="11"/>
                    <a:pt x="39" y="12"/>
                    <a:pt x="37" y="12"/>
                  </a:cubicBezTo>
                  <a:cubicBezTo>
                    <a:pt x="35" y="11"/>
                    <a:pt x="33" y="11"/>
                    <a:pt x="32" y="14"/>
                  </a:cubicBezTo>
                  <a:cubicBezTo>
                    <a:pt x="30" y="18"/>
                    <a:pt x="27" y="15"/>
                    <a:pt x="26" y="19"/>
                  </a:cubicBezTo>
                  <a:cubicBezTo>
                    <a:pt x="26" y="23"/>
                    <a:pt x="22" y="21"/>
                    <a:pt x="19" y="19"/>
                  </a:cubicBezTo>
                  <a:cubicBezTo>
                    <a:pt x="16" y="17"/>
                    <a:pt x="15" y="27"/>
                    <a:pt x="15" y="27"/>
                  </a:cubicBezTo>
                  <a:cubicBezTo>
                    <a:pt x="15" y="27"/>
                    <a:pt x="13" y="29"/>
                    <a:pt x="12" y="34"/>
                  </a:cubicBezTo>
                  <a:cubicBezTo>
                    <a:pt x="10" y="38"/>
                    <a:pt x="4" y="37"/>
                    <a:pt x="2" y="37"/>
                  </a:cubicBezTo>
                  <a:cubicBezTo>
                    <a:pt x="0" y="38"/>
                    <a:pt x="4" y="43"/>
                    <a:pt x="3" y="45"/>
                  </a:cubicBezTo>
                  <a:cubicBezTo>
                    <a:pt x="2" y="46"/>
                    <a:pt x="1" y="49"/>
                    <a:pt x="0" y="53"/>
                  </a:cubicBezTo>
                  <a:cubicBezTo>
                    <a:pt x="2" y="53"/>
                    <a:pt x="5" y="55"/>
                    <a:pt x="5" y="56"/>
                  </a:cubicBezTo>
                  <a:cubicBezTo>
                    <a:pt x="6" y="58"/>
                    <a:pt x="13" y="64"/>
                    <a:pt x="16" y="61"/>
                  </a:cubicBezTo>
                  <a:cubicBezTo>
                    <a:pt x="19" y="58"/>
                    <a:pt x="27" y="57"/>
                    <a:pt x="29" y="59"/>
                  </a:cubicBezTo>
                  <a:cubicBezTo>
                    <a:pt x="32" y="61"/>
                    <a:pt x="33" y="60"/>
                    <a:pt x="33" y="58"/>
                  </a:cubicBezTo>
                  <a:cubicBezTo>
                    <a:pt x="34" y="56"/>
                    <a:pt x="30" y="49"/>
                    <a:pt x="31" y="47"/>
                  </a:cubicBezTo>
                  <a:cubicBezTo>
                    <a:pt x="33" y="45"/>
                    <a:pt x="59" y="46"/>
                    <a:pt x="60" y="48"/>
                  </a:cubicBezTo>
                  <a:cubicBezTo>
                    <a:pt x="62" y="50"/>
                    <a:pt x="62" y="45"/>
                    <a:pt x="65" y="45"/>
                  </a:cubicBezTo>
                  <a:cubicBezTo>
                    <a:pt x="68" y="45"/>
                    <a:pt x="74" y="47"/>
                    <a:pt x="76" y="46"/>
                  </a:cubicBezTo>
                  <a:cubicBezTo>
                    <a:pt x="78" y="46"/>
                    <a:pt x="80" y="42"/>
                    <a:pt x="82" y="42"/>
                  </a:cubicBezTo>
                  <a:cubicBezTo>
                    <a:pt x="84" y="42"/>
                    <a:pt x="90" y="42"/>
                    <a:pt x="92" y="40"/>
                  </a:cubicBezTo>
                  <a:cubicBezTo>
                    <a:pt x="93" y="39"/>
                    <a:pt x="96" y="39"/>
                    <a:pt x="95" y="36"/>
                  </a:cubicBezTo>
                  <a:cubicBezTo>
                    <a:pt x="95" y="36"/>
                    <a:pt x="95" y="36"/>
                    <a:pt x="95"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9" name="Freeform 203"/>
            <p:cNvSpPr>
              <a:spLocks/>
            </p:cNvSpPr>
            <p:nvPr userDrawn="1"/>
          </p:nvSpPr>
          <p:spPr bwMode="auto">
            <a:xfrm>
              <a:off x="7220657" y="3858171"/>
              <a:ext cx="387609" cy="306363"/>
            </a:xfrm>
            <a:custGeom>
              <a:avLst/>
              <a:gdLst>
                <a:gd name="T0" fmla="*/ 173 w 181"/>
                <a:gd name="T1" fmla="*/ 19 h 131"/>
                <a:gd name="T2" fmla="*/ 172 w 181"/>
                <a:gd name="T3" fmla="*/ 5 h 131"/>
                <a:gd name="T4" fmla="*/ 163 w 181"/>
                <a:gd name="T5" fmla="*/ 10 h 131"/>
                <a:gd name="T6" fmla="*/ 155 w 181"/>
                <a:gd name="T7" fmla="*/ 3 h 131"/>
                <a:gd name="T8" fmla="*/ 138 w 181"/>
                <a:gd name="T9" fmla="*/ 0 h 131"/>
                <a:gd name="T10" fmla="*/ 88 w 181"/>
                <a:gd name="T11" fmla="*/ 29 h 131"/>
                <a:gd name="T12" fmla="*/ 67 w 181"/>
                <a:gd name="T13" fmla="*/ 45 h 131"/>
                <a:gd name="T14" fmla="*/ 49 w 181"/>
                <a:gd name="T15" fmla="*/ 50 h 131"/>
                <a:gd name="T16" fmla="*/ 47 w 181"/>
                <a:gd name="T17" fmla="*/ 51 h 131"/>
                <a:gd name="T18" fmla="*/ 47 w 181"/>
                <a:gd name="T19" fmla="*/ 79 h 131"/>
                <a:gd name="T20" fmla="*/ 43 w 181"/>
                <a:gd name="T21" fmla="*/ 87 h 131"/>
                <a:gd name="T22" fmla="*/ 36 w 181"/>
                <a:gd name="T23" fmla="*/ 92 h 131"/>
                <a:gd name="T24" fmla="*/ 17 w 181"/>
                <a:gd name="T25" fmla="*/ 94 h 131"/>
                <a:gd name="T26" fmla="*/ 8 w 181"/>
                <a:gd name="T27" fmla="*/ 97 h 131"/>
                <a:gd name="T28" fmla="*/ 0 w 181"/>
                <a:gd name="T29" fmla="*/ 97 h 131"/>
                <a:gd name="T30" fmla="*/ 0 w 181"/>
                <a:gd name="T31" fmla="*/ 103 h 131"/>
                <a:gd name="T32" fmla="*/ 4 w 181"/>
                <a:gd name="T33" fmla="*/ 109 h 131"/>
                <a:gd name="T34" fmla="*/ 10 w 181"/>
                <a:gd name="T35" fmla="*/ 115 h 131"/>
                <a:gd name="T36" fmla="*/ 12 w 181"/>
                <a:gd name="T37" fmla="*/ 119 h 131"/>
                <a:gd name="T38" fmla="*/ 16 w 181"/>
                <a:gd name="T39" fmla="*/ 123 h 131"/>
                <a:gd name="T40" fmla="*/ 22 w 181"/>
                <a:gd name="T41" fmla="*/ 122 h 131"/>
                <a:gd name="T42" fmla="*/ 23 w 181"/>
                <a:gd name="T43" fmla="*/ 128 h 131"/>
                <a:gd name="T44" fmla="*/ 28 w 181"/>
                <a:gd name="T45" fmla="*/ 130 h 131"/>
                <a:gd name="T46" fmla="*/ 32 w 181"/>
                <a:gd name="T47" fmla="*/ 125 h 131"/>
                <a:gd name="T48" fmla="*/ 36 w 181"/>
                <a:gd name="T49" fmla="*/ 130 h 131"/>
                <a:gd name="T50" fmla="*/ 41 w 181"/>
                <a:gd name="T51" fmla="*/ 128 h 131"/>
                <a:gd name="T52" fmla="*/ 46 w 181"/>
                <a:gd name="T53" fmla="*/ 121 h 131"/>
                <a:gd name="T54" fmla="*/ 49 w 181"/>
                <a:gd name="T55" fmla="*/ 112 h 131"/>
                <a:gd name="T56" fmla="*/ 59 w 181"/>
                <a:gd name="T57" fmla="*/ 112 h 131"/>
                <a:gd name="T58" fmla="*/ 66 w 181"/>
                <a:gd name="T59" fmla="*/ 110 h 131"/>
                <a:gd name="T60" fmla="*/ 76 w 181"/>
                <a:gd name="T61" fmla="*/ 112 h 131"/>
                <a:gd name="T62" fmla="*/ 82 w 181"/>
                <a:gd name="T63" fmla="*/ 118 h 131"/>
                <a:gd name="T64" fmla="*/ 92 w 181"/>
                <a:gd name="T65" fmla="*/ 116 h 131"/>
                <a:gd name="T66" fmla="*/ 101 w 181"/>
                <a:gd name="T67" fmla="*/ 120 h 131"/>
                <a:gd name="T68" fmla="*/ 112 w 181"/>
                <a:gd name="T69" fmla="*/ 120 h 131"/>
                <a:gd name="T70" fmla="*/ 121 w 181"/>
                <a:gd name="T71" fmla="*/ 115 h 131"/>
                <a:gd name="T72" fmla="*/ 136 w 181"/>
                <a:gd name="T73" fmla="*/ 115 h 131"/>
                <a:gd name="T74" fmla="*/ 145 w 181"/>
                <a:gd name="T75" fmla="*/ 117 h 131"/>
                <a:gd name="T76" fmla="*/ 153 w 181"/>
                <a:gd name="T77" fmla="*/ 110 h 131"/>
                <a:gd name="T78" fmla="*/ 155 w 181"/>
                <a:gd name="T79" fmla="*/ 110 h 131"/>
                <a:gd name="T80" fmla="*/ 155 w 181"/>
                <a:gd name="T81" fmla="*/ 107 h 131"/>
                <a:gd name="T82" fmla="*/ 158 w 181"/>
                <a:gd name="T83" fmla="*/ 98 h 131"/>
                <a:gd name="T84" fmla="*/ 176 w 181"/>
                <a:gd name="T85" fmla="*/ 76 h 131"/>
                <a:gd name="T86" fmla="*/ 178 w 181"/>
                <a:gd name="T87" fmla="*/ 49 h 131"/>
                <a:gd name="T88" fmla="*/ 180 w 181"/>
                <a:gd name="T89" fmla="*/ 38 h 131"/>
                <a:gd name="T90" fmla="*/ 178 w 181"/>
                <a:gd name="T91" fmla="*/ 29 h 131"/>
                <a:gd name="T92" fmla="*/ 173 w 181"/>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 h="131">
                  <a:moveTo>
                    <a:pt x="173" y="19"/>
                  </a:moveTo>
                  <a:cubicBezTo>
                    <a:pt x="173" y="18"/>
                    <a:pt x="172" y="11"/>
                    <a:pt x="172" y="5"/>
                  </a:cubicBezTo>
                  <a:cubicBezTo>
                    <a:pt x="163" y="10"/>
                    <a:pt x="163" y="10"/>
                    <a:pt x="163" y="10"/>
                  </a:cubicBezTo>
                  <a:cubicBezTo>
                    <a:pt x="163" y="10"/>
                    <a:pt x="160" y="6"/>
                    <a:pt x="155" y="3"/>
                  </a:cubicBezTo>
                  <a:cubicBezTo>
                    <a:pt x="151" y="0"/>
                    <a:pt x="138" y="0"/>
                    <a:pt x="138" y="0"/>
                  </a:cubicBezTo>
                  <a:cubicBezTo>
                    <a:pt x="88" y="29"/>
                    <a:pt x="88" y="29"/>
                    <a:pt x="88" y="29"/>
                  </a:cubicBezTo>
                  <a:cubicBezTo>
                    <a:pt x="67" y="45"/>
                    <a:pt x="67" y="45"/>
                    <a:pt x="67" y="45"/>
                  </a:cubicBezTo>
                  <a:cubicBezTo>
                    <a:pt x="67" y="45"/>
                    <a:pt x="53" y="50"/>
                    <a:pt x="49" y="50"/>
                  </a:cubicBezTo>
                  <a:cubicBezTo>
                    <a:pt x="48" y="50"/>
                    <a:pt x="48" y="51"/>
                    <a:pt x="47" y="51"/>
                  </a:cubicBezTo>
                  <a:cubicBezTo>
                    <a:pt x="47" y="59"/>
                    <a:pt x="48" y="79"/>
                    <a:pt x="47" y="79"/>
                  </a:cubicBezTo>
                  <a:cubicBezTo>
                    <a:pt x="45" y="80"/>
                    <a:pt x="44" y="86"/>
                    <a:pt x="43" y="87"/>
                  </a:cubicBezTo>
                  <a:cubicBezTo>
                    <a:pt x="41" y="89"/>
                    <a:pt x="40" y="92"/>
                    <a:pt x="36" y="92"/>
                  </a:cubicBezTo>
                  <a:cubicBezTo>
                    <a:pt x="31" y="92"/>
                    <a:pt x="21" y="94"/>
                    <a:pt x="17" y="94"/>
                  </a:cubicBezTo>
                  <a:cubicBezTo>
                    <a:pt x="13" y="93"/>
                    <a:pt x="10" y="96"/>
                    <a:pt x="8" y="97"/>
                  </a:cubicBezTo>
                  <a:cubicBezTo>
                    <a:pt x="7" y="97"/>
                    <a:pt x="4" y="97"/>
                    <a:pt x="0" y="97"/>
                  </a:cubicBezTo>
                  <a:cubicBezTo>
                    <a:pt x="0" y="100"/>
                    <a:pt x="0" y="103"/>
                    <a:pt x="0" y="103"/>
                  </a:cubicBezTo>
                  <a:cubicBezTo>
                    <a:pt x="2" y="104"/>
                    <a:pt x="2" y="108"/>
                    <a:pt x="4" y="109"/>
                  </a:cubicBezTo>
                  <a:cubicBezTo>
                    <a:pt x="6" y="111"/>
                    <a:pt x="10" y="113"/>
                    <a:pt x="10" y="115"/>
                  </a:cubicBezTo>
                  <a:cubicBezTo>
                    <a:pt x="10" y="117"/>
                    <a:pt x="10" y="119"/>
                    <a:pt x="12" y="119"/>
                  </a:cubicBezTo>
                  <a:cubicBezTo>
                    <a:pt x="14" y="119"/>
                    <a:pt x="14" y="122"/>
                    <a:pt x="16" y="123"/>
                  </a:cubicBezTo>
                  <a:cubicBezTo>
                    <a:pt x="19" y="124"/>
                    <a:pt x="22" y="121"/>
                    <a:pt x="22" y="122"/>
                  </a:cubicBezTo>
                  <a:cubicBezTo>
                    <a:pt x="23" y="123"/>
                    <a:pt x="22" y="128"/>
                    <a:pt x="23" y="128"/>
                  </a:cubicBezTo>
                  <a:cubicBezTo>
                    <a:pt x="24" y="128"/>
                    <a:pt x="26" y="129"/>
                    <a:pt x="28" y="130"/>
                  </a:cubicBezTo>
                  <a:cubicBezTo>
                    <a:pt x="27" y="128"/>
                    <a:pt x="29" y="124"/>
                    <a:pt x="32" y="125"/>
                  </a:cubicBezTo>
                  <a:cubicBezTo>
                    <a:pt x="36" y="126"/>
                    <a:pt x="33" y="129"/>
                    <a:pt x="36" y="130"/>
                  </a:cubicBezTo>
                  <a:cubicBezTo>
                    <a:pt x="39" y="131"/>
                    <a:pt x="41" y="131"/>
                    <a:pt x="41" y="128"/>
                  </a:cubicBezTo>
                  <a:cubicBezTo>
                    <a:pt x="41" y="126"/>
                    <a:pt x="45" y="122"/>
                    <a:pt x="46" y="121"/>
                  </a:cubicBezTo>
                  <a:cubicBezTo>
                    <a:pt x="47" y="120"/>
                    <a:pt x="47" y="114"/>
                    <a:pt x="49" y="112"/>
                  </a:cubicBezTo>
                  <a:cubicBezTo>
                    <a:pt x="51" y="110"/>
                    <a:pt x="57" y="112"/>
                    <a:pt x="59" y="112"/>
                  </a:cubicBezTo>
                  <a:cubicBezTo>
                    <a:pt x="62" y="112"/>
                    <a:pt x="63" y="108"/>
                    <a:pt x="66" y="110"/>
                  </a:cubicBezTo>
                  <a:cubicBezTo>
                    <a:pt x="69" y="112"/>
                    <a:pt x="73" y="110"/>
                    <a:pt x="76" y="112"/>
                  </a:cubicBezTo>
                  <a:cubicBezTo>
                    <a:pt x="78" y="115"/>
                    <a:pt x="79" y="120"/>
                    <a:pt x="82" y="118"/>
                  </a:cubicBezTo>
                  <a:cubicBezTo>
                    <a:pt x="86" y="116"/>
                    <a:pt x="90" y="116"/>
                    <a:pt x="92" y="116"/>
                  </a:cubicBezTo>
                  <a:cubicBezTo>
                    <a:pt x="94" y="116"/>
                    <a:pt x="99" y="119"/>
                    <a:pt x="101" y="120"/>
                  </a:cubicBezTo>
                  <a:cubicBezTo>
                    <a:pt x="103" y="121"/>
                    <a:pt x="110" y="121"/>
                    <a:pt x="112" y="120"/>
                  </a:cubicBezTo>
                  <a:cubicBezTo>
                    <a:pt x="114" y="119"/>
                    <a:pt x="118" y="115"/>
                    <a:pt x="121" y="115"/>
                  </a:cubicBezTo>
                  <a:cubicBezTo>
                    <a:pt x="124" y="115"/>
                    <a:pt x="133" y="114"/>
                    <a:pt x="136" y="115"/>
                  </a:cubicBezTo>
                  <a:cubicBezTo>
                    <a:pt x="138" y="116"/>
                    <a:pt x="142" y="118"/>
                    <a:pt x="145" y="117"/>
                  </a:cubicBezTo>
                  <a:cubicBezTo>
                    <a:pt x="148" y="116"/>
                    <a:pt x="151" y="111"/>
                    <a:pt x="153" y="110"/>
                  </a:cubicBezTo>
                  <a:cubicBezTo>
                    <a:pt x="154" y="110"/>
                    <a:pt x="155" y="110"/>
                    <a:pt x="155" y="110"/>
                  </a:cubicBezTo>
                  <a:cubicBezTo>
                    <a:pt x="155" y="109"/>
                    <a:pt x="155" y="108"/>
                    <a:pt x="155" y="107"/>
                  </a:cubicBezTo>
                  <a:cubicBezTo>
                    <a:pt x="155" y="101"/>
                    <a:pt x="157" y="103"/>
                    <a:pt x="158" y="98"/>
                  </a:cubicBezTo>
                  <a:cubicBezTo>
                    <a:pt x="159" y="92"/>
                    <a:pt x="175" y="77"/>
                    <a:pt x="176" y="76"/>
                  </a:cubicBezTo>
                  <a:cubicBezTo>
                    <a:pt x="178" y="75"/>
                    <a:pt x="178" y="52"/>
                    <a:pt x="178" y="49"/>
                  </a:cubicBezTo>
                  <a:cubicBezTo>
                    <a:pt x="178" y="46"/>
                    <a:pt x="178" y="42"/>
                    <a:pt x="180" y="38"/>
                  </a:cubicBezTo>
                  <a:cubicBezTo>
                    <a:pt x="181" y="33"/>
                    <a:pt x="177" y="33"/>
                    <a:pt x="178" y="29"/>
                  </a:cubicBezTo>
                  <a:cubicBezTo>
                    <a:pt x="178"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0" name="Freeform 204"/>
            <p:cNvSpPr>
              <a:spLocks/>
            </p:cNvSpPr>
            <p:nvPr userDrawn="1"/>
          </p:nvSpPr>
          <p:spPr bwMode="auto">
            <a:xfrm>
              <a:off x="7552893" y="3858171"/>
              <a:ext cx="250016" cy="419426"/>
            </a:xfrm>
            <a:custGeom>
              <a:avLst/>
              <a:gdLst>
                <a:gd name="T0" fmla="*/ 116 w 117"/>
                <a:gd name="T1" fmla="*/ 45 h 180"/>
                <a:gd name="T2" fmla="*/ 27 w 117"/>
                <a:gd name="T3" fmla="*/ 0 h 180"/>
                <a:gd name="T4" fmla="*/ 17 w 117"/>
                <a:gd name="T5" fmla="*/ 5 h 180"/>
                <a:gd name="T6" fmla="*/ 18 w 117"/>
                <a:gd name="T7" fmla="*/ 19 h 180"/>
                <a:gd name="T8" fmla="*/ 23 w 117"/>
                <a:gd name="T9" fmla="*/ 29 h 180"/>
                <a:gd name="T10" fmla="*/ 25 w 117"/>
                <a:gd name="T11" fmla="*/ 38 h 180"/>
                <a:gd name="T12" fmla="*/ 23 w 117"/>
                <a:gd name="T13" fmla="*/ 49 h 180"/>
                <a:gd name="T14" fmla="*/ 21 w 117"/>
                <a:gd name="T15" fmla="*/ 76 h 180"/>
                <a:gd name="T16" fmla="*/ 3 w 117"/>
                <a:gd name="T17" fmla="*/ 98 h 180"/>
                <a:gd name="T18" fmla="*/ 0 w 117"/>
                <a:gd name="T19" fmla="*/ 107 h 180"/>
                <a:gd name="T20" fmla="*/ 0 w 117"/>
                <a:gd name="T21" fmla="*/ 110 h 180"/>
                <a:gd name="T22" fmla="*/ 3 w 117"/>
                <a:gd name="T23" fmla="*/ 113 h 180"/>
                <a:gd name="T24" fmla="*/ 8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1 w 117"/>
                <a:gd name="T49" fmla="*/ 168 h 180"/>
                <a:gd name="T50" fmla="*/ 61 w 117"/>
                <a:gd name="T51" fmla="*/ 162 h 180"/>
                <a:gd name="T52" fmla="*/ 78 w 117"/>
                <a:gd name="T53" fmla="*/ 159 h 180"/>
                <a:gd name="T54" fmla="*/ 89 w 117"/>
                <a:gd name="T55" fmla="*/ 148 h 180"/>
                <a:gd name="T56" fmla="*/ 92 w 117"/>
                <a:gd name="T57" fmla="*/ 143 h 180"/>
                <a:gd name="T58" fmla="*/ 101 w 117"/>
                <a:gd name="T59" fmla="*/ 139 h 180"/>
                <a:gd name="T60" fmla="*/ 103 w 117"/>
                <a:gd name="T61" fmla="*/ 140 h 180"/>
                <a:gd name="T62" fmla="*/ 103 w 117"/>
                <a:gd name="T63" fmla="*/ 139 h 180"/>
                <a:gd name="T64" fmla="*/ 104 w 117"/>
                <a:gd name="T65" fmla="*/ 135 h 180"/>
                <a:gd name="T66" fmla="*/ 99 w 117"/>
                <a:gd name="T67" fmla="*/ 128 h 180"/>
                <a:gd name="T68" fmla="*/ 96 w 117"/>
                <a:gd name="T69" fmla="*/ 120 h 180"/>
                <a:gd name="T70" fmla="*/ 95 w 117"/>
                <a:gd name="T71" fmla="*/ 114 h 180"/>
                <a:gd name="T72" fmla="*/ 96 w 117"/>
                <a:gd name="T73" fmla="*/ 106 h 180"/>
                <a:gd name="T74" fmla="*/ 101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8" y="18"/>
                    <a:pt x="18" y="19"/>
                  </a:cubicBezTo>
                  <a:cubicBezTo>
                    <a:pt x="18" y="22"/>
                    <a:pt x="23" y="25"/>
                    <a:pt x="23" y="29"/>
                  </a:cubicBezTo>
                  <a:cubicBezTo>
                    <a:pt x="22" y="33"/>
                    <a:pt x="26" y="33"/>
                    <a:pt x="25" y="38"/>
                  </a:cubicBezTo>
                  <a:cubicBezTo>
                    <a:pt x="23" y="42"/>
                    <a:pt x="23" y="46"/>
                    <a:pt x="23" y="49"/>
                  </a:cubicBezTo>
                  <a:cubicBezTo>
                    <a:pt x="23" y="52"/>
                    <a:pt x="23" y="75"/>
                    <a:pt x="21" y="76"/>
                  </a:cubicBezTo>
                  <a:cubicBezTo>
                    <a:pt x="20" y="77"/>
                    <a:pt x="4" y="92"/>
                    <a:pt x="3" y="98"/>
                  </a:cubicBezTo>
                  <a:cubicBezTo>
                    <a:pt x="2" y="103"/>
                    <a:pt x="0" y="101"/>
                    <a:pt x="0" y="107"/>
                  </a:cubicBezTo>
                  <a:cubicBezTo>
                    <a:pt x="0" y="108"/>
                    <a:pt x="0" y="109"/>
                    <a:pt x="0" y="110"/>
                  </a:cubicBezTo>
                  <a:cubicBezTo>
                    <a:pt x="1" y="111"/>
                    <a:pt x="1" y="112"/>
                    <a:pt x="3" y="113"/>
                  </a:cubicBezTo>
                  <a:cubicBezTo>
                    <a:pt x="4" y="114"/>
                    <a:pt x="4" y="117"/>
                    <a:pt x="8" y="117"/>
                  </a:cubicBezTo>
                  <a:cubicBezTo>
                    <a:pt x="11" y="117"/>
                    <a:pt x="15" y="124"/>
                    <a:pt x="15" y="127"/>
                  </a:cubicBezTo>
                  <a:cubicBezTo>
                    <a:pt x="15" y="130"/>
                    <a:pt x="17" y="132"/>
                    <a:pt x="16" y="137"/>
                  </a:cubicBezTo>
                  <a:cubicBezTo>
                    <a:pt x="16" y="142"/>
                    <a:pt x="19" y="149"/>
                    <a:pt x="21" y="150"/>
                  </a:cubicBezTo>
                  <a:cubicBezTo>
                    <a:pt x="23" y="151"/>
                    <a:pt x="21" y="152"/>
                    <a:pt x="16" y="152"/>
                  </a:cubicBezTo>
                  <a:cubicBezTo>
                    <a:pt x="12" y="152"/>
                    <a:pt x="6" y="152"/>
                    <a:pt x="6" y="153"/>
                  </a:cubicBezTo>
                  <a:cubicBezTo>
                    <a:pt x="6" y="155"/>
                    <a:pt x="5" y="157"/>
                    <a:pt x="9" y="161"/>
                  </a:cubicBezTo>
                  <a:cubicBezTo>
                    <a:pt x="14" y="165"/>
                    <a:pt x="17" y="166"/>
                    <a:pt x="19" y="170"/>
                  </a:cubicBezTo>
                  <a:cubicBezTo>
                    <a:pt x="20" y="174"/>
                    <a:pt x="22" y="178"/>
                    <a:pt x="23" y="179"/>
                  </a:cubicBezTo>
                  <a:cubicBezTo>
                    <a:pt x="25" y="180"/>
                    <a:pt x="27" y="180"/>
                    <a:pt x="30" y="177"/>
                  </a:cubicBezTo>
                  <a:cubicBezTo>
                    <a:pt x="32" y="173"/>
                    <a:pt x="35" y="179"/>
                    <a:pt x="37" y="177"/>
                  </a:cubicBezTo>
                  <a:cubicBezTo>
                    <a:pt x="40" y="174"/>
                    <a:pt x="48" y="174"/>
                    <a:pt x="50" y="173"/>
                  </a:cubicBezTo>
                  <a:cubicBezTo>
                    <a:pt x="52" y="172"/>
                    <a:pt x="58" y="170"/>
                    <a:pt x="61" y="168"/>
                  </a:cubicBezTo>
                  <a:cubicBezTo>
                    <a:pt x="63" y="166"/>
                    <a:pt x="58" y="164"/>
                    <a:pt x="61" y="162"/>
                  </a:cubicBezTo>
                  <a:cubicBezTo>
                    <a:pt x="64" y="161"/>
                    <a:pt x="74" y="163"/>
                    <a:pt x="78" y="159"/>
                  </a:cubicBezTo>
                  <a:cubicBezTo>
                    <a:pt x="82" y="154"/>
                    <a:pt x="87" y="150"/>
                    <a:pt x="89" y="148"/>
                  </a:cubicBezTo>
                  <a:cubicBezTo>
                    <a:pt x="91" y="147"/>
                    <a:pt x="89" y="145"/>
                    <a:pt x="92" y="143"/>
                  </a:cubicBezTo>
                  <a:cubicBezTo>
                    <a:pt x="94" y="141"/>
                    <a:pt x="99" y="138"/>
                    <a:pt x="101" y="139"/>
                  </a:cubicBezTo>
                  <a:cubicBezTo>
                    <a:pt x="102" y="140"/>
                    <a:pt x="102" y="140"/>
                    <a:pt x="103" y="140"/>
                  </a:cubicBezTo>
                  <a:cubicBezTo>
                    <a:pt x="103" y="140"/>
                    <a:pt x="103" y="139"/>
                    <a:pt x="103" y="139"/>
                  </a:cubicBezTo>
                  <a:cubicBezTo>
                    <a:pt x="104" y="135"/>
                    <a:pt x="104" y="135"/>
                    <a:pt x="104" y="135"/>
                  </a:cubicBezTo>
                  <a:cubicBezTo>
                    <a:pt x="104" y="135"/>
                    <a:pt x="99" y="132"/>
                    <a:pt x="99" y="128"/>
                  </a:cubicBezTo>
                  <a:cubicBezTo>
                    <a:pt x="99" y="124"/>
                    <a:pt x="100" y="120"/>
                    <a:pt x="96" y="120"/>
                  </a:cubicBezTo>
                  <a:cubicBezTo>
                    <a:pt x="93" y="120"/>
                    <a:pt x="92" y="117"/>
                    <a:pt x="95" y="114"/>
                  </a:cubicBezTo>
                  <a:cubicBezTo>
                    <a:pt x="98" y="111"/>
                    <a:pt x="91" y="106"/>
                    <a:pt x="96" y="106"/>
                  </a:cubicBezTo>
                  <a:cubicBezTo>
                    <a:pt x="101" y="106"/>
                    <a:pt x="97" y="99"/>
                    <a:pt x="101"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206"/>
            <p:cNvSpPr>
              <a:spLocks/>
            </p:cNvSpPr>
            <p:nvPr userDrawn="1"/>
          </p:nvSpPr>
          <p:spPr bwMode="auto">
            <a:xfrm>
              <a:off x="7818011" y="3628398"/>
              <a:ext cx="271829" cy="275363"/>
            </a:xfrm>
            <a:custGeom>
              <a:avLst/>
              <a:gdLst>
                <a:gd name="T0" fmla="*/ 119 w 127"/>
                <a:gd name="T1" fmla="*/ 25 h 118"/>
                <a:gd name="T2" fmla="*/ 111 w 127"/>
                <a:gd name="T3" fmla="*/ 6 h 118"/>
                <a:gd name="T4" fmla="*/ 109 w 127"/>
                <a:gd name="T5" fmla="*/ 8 h 118"/>
                <a:gd name="T6" fmla="*/ 97 w 127"/>
                <a:gd name="T7" fmla="*/ 7 h 118"/>
                <a:gd name="T8" fmla="*/ 82 w 127"/>
                <a:gd name="T9" fmla="*/ 5 h 118"/>
                <a:gd name="T10" fmla="*/ 58 w 127"/>
                <a:gd name="T11" fmla="*/ 8 h 118"/>
                <a:gd name="T12" fmla="*/ 45 w 127"/>
                <a:gd name="T13" fmla="*/ 9 h 118"/>
                <a:gd name="T14" fmla="*/ 23 w 127"/>
                <a:gd name="T15" fmla="*/ 4 h 118"/>
                <a:gd name="T16" fmla="*/ 6 w 127"/>
                <a:gd name="T17" fmla="*/ 0 h 118"/>
                <a:gd name="T18" fmla="*/ 5 w 127"/>
                <a:gd name="T19" fmla="*/ 3 h 118"/>
                <a:gd name="T20" fmla="*/ 3 w 127"/>
                <a:gd name="T21" fmla="*/ 16 h 118"/>
                <a:gd name="T22" fmla="*/ 3 w 127"/>
                <a:gd name="T23" fmla="*/ 32 h 118"/>
                <a:gd name="T24" fmla="*/ 3 w 127"/>
                <a:gd name="T25" fmla="*/ 115 h 118"/>
                <a:gd name="T26" fmla="*/ 74 w 127"/>
                <a:gd name="T27" fmla="*/ 115 h 118"/>
                <a:gd name="T28" fmla="*/ 79 w 127"/>
                <a:gd name="T29" fmla="*/ 113 h 118"/>
                <a:gd name="T30" fmla="*/ 84 w 127"/>
                <a:gd name="T31" fmla="*/ 114 h 118"/>
                <a:gd name="T32" fmla="*/ 99 w 127"/>
                <a:gd name="T33" fmla="*/ 114 h 118"/>
                <a:gd name="T34" fmla="*/ 105 w 127"/>
                <a:gd name="T35" fmla="*/ 118 h 118"/>
                <a:gd name="T36" fmla="*/ 112 w 127"/>
                <a:gd name="T37" fmla="*/ 113 h 118"/>
                <a:gd name="T38" fmla="*/ 120 w 127"/>
                <a:gd name="T39" fmla="*/ 105 h 118"/>
                <a:gd name="T40" fmla="*/ 126 w 127"/>
                <a:gd name="T41" fmla="*/ 101 h 118"/>
                <a:gd name="T42" fmla="*/ 126 w 127"/>
                <a:gd name="T43" fmla="*/ 101 h 118"/>
                <a:gd name="T44" fmla="*/ 126 w 127"/>
                <a:gd name="T45" fmla="*/ 96 h 118"/>
                <a:gd name="T46" fmla="*/ 121 w 127"/>
                <a:gd name="T47" fmla="*/ 84 h 118"/>
                <a:gd name="T48" fmla="*/ 109 w 127"/>
                <a:gd name="T49" fmla="*/ 62 h 118"/>
                <a:gd name="T50" fmla="*/ 103 w 127"/>
                <a:gd name="T51" fmla="*/ 51 h 118"/>
                <a:gd name="T52" fmla="*/ 95 w 127"/>
                <a:gd name="T53" fmla="*/ 39 h 118"/>
                <a:gd name="T54" fmla="*/ 90 w 127"/>
                <a:gd name="T55" fmla="*/ 19 h 118"/>
                <a:gd name="T56" fmla="*/ 98 w 127"/>
                <a:gd name="T57" fmla="*/ 33 h 118"/>
                <a:gd name="T58" fmla="*/ 109 w 127"/>
                <a:gd name="T59" fmla="*/ 48 h 118"/>
                <a:gd name="T60" fmla="*/ 116 w 127"/>
                <a:gd name="T61" fmla="*/ 32 h 118"/>
                <a:gd name="T62" fmla="*/ 117 w 127"/>
                <a:gd name="T63" fmla="*/ 33 h 118"/>
                <a:gd name="T64" fmla="*/ 117 w 127"/>
                <a:gd name="T65" fmla="*/ 30 h 118"/>
                <a:gd name="T66" fmla="*/ 119 w 127"/>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18">
                  <a:moveTo>
                    <a:pt x="119" y="25"/>
                  </a:moveTo>
                  <a:cubicBezTo>
                    <a:pt x="111" y="6"/>
                    <a:pt x="111" y="6"/>
                    <a:pt x="111" y="6"/>
                  </a:cubicBezTo>
                  <a:cubicBezTo>
                    <a:pt x="110" y="7"/>
                    <a:pt x="109" y="8"/>
                    <a:pt x="109" y="8"/>
                  </a:cubicBezTo>
                  <a:cubicBezTo>
                    <a:pt x="108" y="9"/>
                    <a:pt x="102" y="6"/>
                    <a:pt x="97" y="7"/>
                  </a:cubicBezTo>
                  <a:cubicBezTo>
                    <a:pt x="91" y="9"/>
                    <a:pt x="87" y="7"/>
                    <a:pt x="82" y="5"/>
                  </a:cubicBezTo>
                  <a:cubicBezTo>
                    <a:pt x="77" y="2"/>
                    <a:pt x="60" y="5"/>
                    <a:pt x="58" y="8"/>
                  </a:cubicBezTo>
                  <a:cubicBezTo>
                    <a:pt x="56" y="11"/>
                    <a:pt x="50" y="11"/>
                    <a:pt x="45" y="9"/>
                  </a:cubicBezTo>
                  <a:cubicBezTo>
                    <a:pt x="40" y="7"/>
                    <a:pt x="33" y="5"/>
                    <a:pt x="23" y="4"/>
                  </a:cubicBezTo>
                  <a:cubicBezTo>
                    <a:pt x="15" y="3"/>
                    <a:pt x="7" y="2"/>
                    <a:pt x="6" y="0"/>
                  </a:cubicBezTo>
                  <a:cubicBezTo>
                    <a:pt x="5" y="1"/>
                    <a:pt x="5" y="2"/>
                    <a:pt x="5" y="3"/>
                  </a:cubicBezTo>
                  <a:cubicBezTo>
                    <a:pt x="2" y="10"/>
                    <a:pt x="7" y="12"/>
                    <a:pt x="3" y="16"/>
                  </a:cubicBezTo>
                  <a:cubicBezTo>
                    <a:pt x="0" y="20"/>
                    <a:pt x="3" y="25"/>
                    <a:pt x="3" y="32"/>
                  </a:cubicBezTo>
                  <a:cubicBezTo>
                    <a:pt x="3" y="37"/>
                    <a:pt x="3" y="86"/>
                    <a:pt x="3" y="115"/>
                  </a:cubicBezTo>
                  <a:cubicBezTo>
                    <a:pt x="74" y="115"/>
                    <a:pt x="74" y="115"/>
                    <a:pt x="74" y="115"/>
                  </a:cubicBezTo>
                  <a:cubicBezTo>
                    <a:pt x="74" y="115"/>
                    <a:pt x="76" y="114"/>
                    <a:pt x="79" y="113"/>
                  </a:cubicBezTo>
                  <a:cubicBezTo>
                    <a:pt x="81" y="111"/>
                    <a:pt x="84" y="114"/>
                    <a:pt x="84" y="114"/>
                  </a:cubicBezTo>
                  <a:cubicBezTo>
                    <a:pt x="99" y="114"/>
                    <a:pt x="99" y="114"/>
                    <a:pt x="99" y="114"/>
                  </a:cubicBezTo>
                  <a:cubicBezTo>
                    <a:pt x="99" y="114"/>
                    <a:pt x="102" y="118"/>
                    <a:pt x="105" y="118"/>
                  </a:cubicBezTo>
                  <a:cubicBezTo>
                    <a:pt x="109" y="118"/>
                    <a:pt x="107" y="113"/>
                    <a:pt x="112" y="113"/>
                  </a:cubicBezTo>
                  <a:cubicBezTo>
                    <a:pt x="118" y="113"/>
                    <a:pt x="116" y="105"/>
                    <a:pt x="120" y="105"/>
                  </a:cubicBezTo>
                  <a:cubicBezTo>
                    <a:pt x="123" y="105"/>
                    <a:pt x="123" y="106"/>
                    <a:pt x="126" y="101"/>
                  </a:cubicBezTo>
                  <a:cubicBezTo>
                    <a:pt x="126" y="101"/>
                    <a:pt x="126" y="101"/>
                    <a:pt x="126" y="101"/>
                  </a:cubicBezTo>
                  <a:cubicBezTo>
                    <a:pt x="126" y="99"/>
                    <a:pt x="126" y="98"/>
                    <a:pt x="126" y="96"/>
                  </a:cubicBezTo>
                  <a:cubicBezTo>
                    <a:pt x="127" y="91"/>
                    <a:pt x="124" y="91"/>
                    <a:pt x="121" y="84"/>
                  </a:cubicBezTo>
                  <a:cubicBezTo>
                    <a:pt x="119" y="77"/>
                    <a:pt x="109" y="66"/>
                    <a:pt x="109" y="62"/>
                  </a:cubicBezTo>
                  <a:cubicBezTo>
                    <a:pt x="108" y="58"/>
                    <a:pt x="103" y="56"/>
                    <a:pt x="103" y="51"/>
                  </a:cubicBezTo>
                  <a:cubicBezTo>
                    <a:pt x="103" y="47"/>
                    <a:pt x="101" y="46"/>
                    <a:pt x="95" y="39"/>
                  </a:cubicBezTo>
                  <a:cubicBezTo>
                    <a:pt x="90" y="32"/>
                    <a:pt x="88" y="20"/>
                    <a:pt x="90" y="19"/>
                  </a:cubicBezTo>
                  <a:cubicBezTo>
                    <a:pt x="91" y="19"/>
                    <a:pt x="96" y="30"/>
                    <a:pt x="98" y="33"/>
                  </a:cubicBezTo>
                  <a:cubicBezTo>
                    <a:pt x="99" y="37"/>
                    <a:pt x="105" y="48"/>
                    <a:pt x="109" y="48"/>
                  </a:cubicBezTo>
                  <a:cubicBezTo>
                    <a:pt x="114" y="48"/>
                    <a:pt x="115" y="31"/>
                    <a:pt x="116" y="32"/>
                  </a:cubicBezTo>
                  <a:cubicBezTo>
                    <a:pt x="117" y="32"/>
                    <a:pt x="117" y="32"/>
                    <a:pt x="117" y="33"/>
                  </a:cubicBezTo>
                  <a:cubicBezTo>
                    <a:pt x="117" y="30"/>
                    <a:pt x="117" y="30"/>
                    <a:pt x="117" y="30"/>
                  </a:cubicBezTo>
                  <a:lnTo>
                    <a:pt x="119"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207"/>
            <p:cNvSpPr>
              <a:spLocks/>
            </p:cNvSpPr>
            <p:nvPr userDrawn="1"/>
          </p:nvSpPr>
          <p:spPr bwMode="auto">
            <a:xfrm>
              <a:off x="7435437" y="4407071"/>
              <a:ext cx="140948" cy="158653"/>
            </a:xfrm>
            <a:custGeom>
              <a:avLst/>
              <a:gdLst>
                <a:gd name="T0" fmla="*/ 33 w 66"/>
                <a:gd name="T1" fmla="*/ 65 h 68"/>
                <a:gd name="T2" fmla="*/ 34 w 66"/>
                <a:gd name="T3" fmla="*/ 56 h 68"/>
                <a:gd name="T4" fmla="*/ 42 w 66"/>
                <a:gd name="T5" fmla="*/ 52 h 68"/>
                <a:gd name="T6" fmla="*/ 47 w 66"/>
                <a:gd name="T7" fmla="*/ 46 h 68"/>
                <a:gd name="T8" fmla="*/ 53 w 66"/>
                <a:gd name="T9" fmla="*/ 52 h 68"/>
                <a:gd name="T10" fmla="*/ 62 w 66"/>
                <a:gd name="T11" fmla="*/ 54 h 68"/>
                <a:gd name="T12" fmla="*/ 65 w 66"/>
                <a:gd name="T13" fmla="*/ 41 h 68"/>
                <a:gd name="T14" fmla="*/ 63 w 66"/>
                <a:gd name="T15" fmla="*/ 30 h 68"/>
                <a:gd name="T16" fmla="*/ 60 w 66"/>
                <a:gd name="T17" fmla="*/ 21 h 68"/>
                <a:gd name="T18" fmla="*/ 62 w 66"/>
                <a:gd name="T19" fmla="*/ 12 h 68"/>
                <a:gd name="T20" fmla="*/ 50 w 66"/>
                <a:gd name="T21" fmla="*/ 12 h 68"/>
                <a:gd name="T22" fmla="*/ 51 w 66"/>
                <a:gd name="T23" fmla="*/ 1 h 68"/>
                <a:gd name="T24" fmla="*/ 34 w 66"/>
                <a:gd name="T25" fmla="*/ 0 h 68"/>
                <a:gd name="T26" fmla="*/ 32 w 66"/>
                <a:gd name="T27" fmla="*/ 1 h 68"/>
                <a:gd name="T28" fmla="*/ 32 w 66"/>
                <a:gd name="T29" fmla="*/ 15 h 68"/>
                <a:gd name="T30" fmla="*/ 16 w 66"/>
                <a:gd name="T31" fmla="*/ 16 h 68"/>
                <a:gd name="T32" fmla="*/ 10 w 66"/>
                <a:gd name="T33" fmla="*/ 16 h 68"/>
                <a:gd name="T34" fmla="*/ 8 w 66"/>
                <a:gd name="T35" fmla="*/ 19 h 68"/>
                <a:gd name="T36" fmla="*/ 13 w 66"/>
                <a:gd name="T37" fmla="*/ 24 h 68"/>
                <a:gd name="T38" fmla="*/ 6 w 66"/>
                <a:gd name="T39" fmla="*/ 28 h 68"/>
                <a:gd name="T40" fmla="*/ 2 w 66"/>
                <a:gd name="T41" fmla="*/ 35 h 68"/>
                <a:gd name="T42" fmla="*/ 7 w 66"/>
                <a:gd name="T43" fmla="*/ 45 h 68"/>
                <a:gd name="T44" fmla="*/ 16 w 66"/>
                <a:gd name="T45" fmla="*/ 55 h 68"/>
                <a:gd name="T46" fmla="*/ 27 w 66"/>
                <a:gd name="T47" fmla="*/ 68 h 68"/>
                <a:gd name="T48" fmla="*/ 33 w 66"/>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68">
                  <a:moveTo>
                    <a:pt x="33" y="65"/>
                  </a:moveTo>
                  <a:cubicBezTo>
                    <a:pt x="39" y="65"/>
                    <a:pt x="37" y="62"/>
                    <a:pt x="34" y="56"/>
                  </a:cubicBezTo>
                  <a:cubicBezTo>
                    <a:pt x="32" y="51"/>
                    <a:pt x="38" y="52"/>
                    <a:pt x="42" y="52"/>
                  </a:cubicBezTo>
                  <a:cubicBezTo>
                    <a:pt x="45" y="52"/>
                    <a:pt x="44" y="46"/>
                    <a:pt x="47" y="46"/>
                  </a:cubicBezTo>
                  <a:cubicBezTo>
                    <a:pt x="50" y="46"/>
                    <a:pt x="50" y="53"/>
                    <a:pt x="53" y="52"/>
                  </a:cubicBezTo>
                  <a:cubicBezTo>
                    <a:pt x="56" y="52"/>
                    <a:pt x="58" y="54"/>
                    <a:pt x="62" y="54"/>
                  </a:cubicBezTo>
                  <a:cubicBezTo>
                    <a:pt x="65" y="53"/>
                    <a:pt x="65" y="46"/>
                    <a:pt x="65" y="41"/>
                  </a:cubicBezTo>
                  <a:cubicBezTo>
                    <a:pt x="65" y="36"/>
                    <a:pt x="66" y="32"/>
                    <a:pt x="63" y="30"/>
                  </a:cubicBezTo>
                  <a:cubicBezTo>
                    <a:pt x="59" y="28"/>
                    <a:pt x="56" y="23"/>
                    <a:pt x="60" y="21"/>
                  </a:cubicBezTo>
                  <a:cubicBezTo>
                    <a:pt x="65" y="19"/>
                    <a:pt x="65" y="15"/>
                    <a:pt x="62" y="12"/>
                  </a:cubicBezTo>
                  <a:cubicBezTo>
                    <a:pt x="58" y="10"/>
                    <a:pt x="50" y="15"/>
                    <a:pt x="50" y="12"/>
                  </a:cubicBezTo>
                  <a:cubicBezTo>
                    <a:pt x="50" y="11"/>
                    <a:pt x="51" y="6"/>
                    <a:pt x="51" y="1"/>
                  </a:cubicBezTo>
                  <a:cubicBezTo>
                    <a:pt x="43" y="1"/>
                    <a:pt x="34" y="0"/>
                    <a:pt x="34" y="0"/>
                  </a:cubicBezTo>
                  <a:cubicBezTo>
                    <a:pt x="32" y="1"/>
                    <a:pt x="32" y="1"/>
                    <a:pt x="32" y="1"/>
                  </a:cubicBezTo>
                  <a:cubicBezTo>
                    <a:pt x="33" y="9"/>
                    <a:pt x="32" y="15"/>
                    <a:pt x="32" y="15"/>
                  </a:cubicBezTo>
                  <a:cubicBezTo>
                    <a:pt x="32" y="15"/>
                    <a:pt x="19" y="16"/>
                    <a:pt x="16" y="16"/>
                  </a:cubicBezTo>
                  <a:cubicBezTo>
                    <a:pt x="15" y="16"/>
                    <a:pt x="13" y="16"/>
                    <a:pt x="10" y="16"/>
                  </a:cubicBezTo>
                  <a:cubicBezTo>
                    <a:pt x="10" y="17"/>
                    <a:pt x="9" y="18"/>
                    <a:pt x="8" y="19"/>
                  </a:cubicBezTo>
                  <a:cubicBezTo>
                    <a:pt x="7" y="20"/>
                    <a:pt x="12" y="22"/>
                    <a:pt x="13" y="24"/>
                  </a:cubicBezTo>
                  <a:cubicBezTo>
                    <a:pt x="14" y="26"/>
                    <a:pt x="6" y="25"/>
                    <a:pt x="6" y="28"/>
                  </a:cubicBezTo>
                  <a:cubicBezTo>
                    <a:pt x="7" y="31"/>
                    <a:pt x="4" y="34"/>
                    <a:pt x="2" y="35"/>
                  </a:cubicBezTo>
                  <a:cubicBezTo>
                    <a:pt x="0" y="37"/>
                    <a:pt x="7" y="43"/>
                    <a:pt x="7" y="45"/>
                  </a:cubicBezTo>
                  <a:cubicBezTo>
                    <a:pt x="8" y="47"/>
                    <a:pt x="9" y="49"/>
                    <a:pt x="16" y="55"/>
                  </a:cubicBezTo>
                  <a:cubicBezTo>
                    <a:pt x="22" y="60"/>
                    <a:pt x="19" y="62"/>
                    <a:pt x="27" y="68"/>
                  </a:cubicBezTo>
                  <a:cubicBezTo>
                    <a:pt x="29" y="67"/>
                    <a:pt x="30" y="65"/>
                    <a:pt x="33"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208"/>
            <p:cNvSpPr>
              <a:spLocks/>
            </p:cNvSpPr>
            <p:nvPr userDrawn="1"/>
          </p:nvSpPr>
          <p:spPr bwMode="auto">
            <a:xfrm>
              <a:off x="7450538" y="4408894"/>
              <a:ext cx="55373" cy="34649"/>
            </a:xfrm>
            <a:custGeom>
              <a:avLst/>
              <a:gdLst>
                <a:gd name="T0" fmla="*/ 25 w 26"/>
                <a:gd name="T1" fmla="*/ 14 h 15"/>
                <a:gd name="T2" fmla="*/ 25 w 26"/>
                <a:gd name="T3" fmla="*/ 0 h 15"/>
                <a:gd name="T4" fmla="*/ 22 w 26"/>
                <a:gd name="T5" fmla="*/ 1 h 15"/>
                <a:gd name="T6" fmla="*/ 6 w 26"/>
                <a:gd name="T7" fmla="*/ 1 h 15"/>
                <a:gd name="T8" fmla="*/ 6 w 26"/>
                <a:gd name="T9" fmla="*/ 1 h 15"/>
                <a:gd name="T10" fmla="*/ 3 w 26"/>
                <a:gd name="T11" fmla="*/ 8 h 15"/>
                <a:gd name="T12" fmla="*/ 3 w 26"/>
                <a:gd name="T13" fmla="*/ 12 h 15"/>
                <a:gd name="T14" fmla="*/ 3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5" y="0"/>
                  </a:cubicBezTo>
                  <a:cubicBezTo>
                    <a:pt x="22" y="1"/>
                    <a:pt x="22" y="1"/>
                    <a:pt x="22" y="1"/>
                  </a:cubicBezTo>
                  <a:cubicBezTo>
                    <a:pt x="6" y="1"/>
                    <a:pt x="6" y="1"/>
                    <a:pt x="6" y="1"/>
                  </a:cubicBezTo>
                  <a:cubicBezTo>
                    <a:pt x="6" y="1"/>
                    <a:pt x="6" y="1"/>
                    <a:pt x="6" y="1"/>
                  </a:cubicBezTo>
                  <a:cubicBezTo>
                    <a:pt x="8" y="3"/>
                    <a:pt x="7" y="7"/>
                    <a:pt x="3" y="8"/>
                  </a:cubicBezTo>
                  <a:cubicBezTo>
                    <a:pt x="0" y="9"/>
                    <a:pt x="0" y="12"/>
                    <a:pt x="3" y="12"/>
                  </a:cubicBezTo>
                  <a:cubicBezTo>
                    <a:pt x="5" y="13"/>
                    <a:pt x="4" y="14"/>
                    <a:pt x="3" y="15"/>
                  </a:cubicBezTo>
                  <a:cubicBezTo>
                    <a:pt x="6" y="15"/>
                    <a:pt x="8"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209"/>
            <p:cNvSpPr>
              <a:spLocks/>
            </p:cNvSpPr>
            <p:nvPr userDrawn="1"/>
          </p:nvSpPr>
          <p:spPr bwMode="auto">
            <a:xfrm>
              <a:off x="7492487" y="4370599"/>
              <a:ext cx="177864" cy="222478"/>
            </a:xfrm>
            <a:custGeom>
              <a:avLst/>
              <a:gdLst>
                <a:gd name="T0" fmla="*/ 23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5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6 w 83"/>
                <a:gd name="T45" fmla="*/ 45 h 95"/>
                <a:gd name="T46" fmla="*/ 38 w 83"/>
                <a:gd name="T47" fmla="*/ 56 h 95"/>
                <a:gd name="T48" fmla="*/ 35 w 83"/>
                <a:gd name="T49" fmla="*/ 69 h 95"/>
                <a:gd name="T50" fmla="*/ 26 w 83"/>
                <a:gd name="T51" fmla="*/ 67 h 95"/>
                <a:gd name="T52" fmla="*/ 20 w 83"/>
                <a:gd name="T53" fmla="*/ 61 h 95"/>
                <a:gd name="T54" fmla="*/ 15 w 83"/>
                <a:gd name="T55" fmla="*/ 67 h 95"/>
                <a:gd name="T56" fmla="*/ 7 w 83"/>
                <a:gd name="T57" fmla="*/ 71 h 95"/>
                <a:gd name="T58" fmla="*/ 6 w 83"/>
                <a:gd name="T59" fmla="*/ 80 h 95"/>
                <a:gd name="T60" fmla="*/ 0 w 83"/>
                <a:gd name="T61" fmla="*/ 83 h 95"/>
                <a:gd name="T62" fmla="*/ 2 w 83"/>
                <a:gd name="T63" fmla="*/ 84 h 95"/>
                <a:gd name="T64" fmla="*/ 12 w 83"/>
                <a:gd name="T65" fmla="*/ 95 h 95"/>
                <a:gd name="T66" fmla="*/ 23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3" y="90"/>
                  </a:moveTo>
                  <a:cubicBezTo>
                    <a:pt x="25"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2"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5" y="21"/>
                    <a:pt x="55" y="21"/>
                  </a:cubicBezTo>
                  <a:cubicBezTo>
                    <a:pt x="55" y="21"/>
                    <a:pt x="42" y="15"/>
                    <a:pt x="38" y="16"/>
                  </a:cubicBezTo>
                  <a:cubicBezTo>
                    <a:pt x="37" y="16"/>
                    <a:pt x="31" y="16"/>
                    <a:pt x="24" y="16"/>
                  </a:cubicBezTo>
                  <a:cubicBezTo>
                    <a:pt x="24" y="21"/>
                    <a:pt x="23" y="26"/>
                    <a:pt x="23" y="27"/>
                  </a:cubicBezTo>
                  <a:cubicBezTo>
                    <a:pt x="23" y="30"/>
                    <a:pt x="31" y="25"/>
                    <a:pt x="35" y="27"/>
                  </a:cubicBezTo>
                  <a:cubicBezTo>
                    <a:pt x="38" y="30"/>
                    <a:pt x="38" y="34"/>
                    <a:pt x="33" y="36"/>
                  </a:cubicBezTo>
                  <a:cubicBezTo>
                    <a:pt x="29" y="38"/>
                    <a:pt x="32" y="43"/>
                    <a:pt x="36" y="45"/>
                  </a:cubicBezTo>
                  <a:cubicBezTo>
                    <a:pt x="39" y="47"/>
                    <a:pt x="38" y="51"/>
                    <a:pt x="38" y="56"/>
                  </a:cubicBezTo>
                  <a:cubicBezTo>
                    <a:pt x="38" y="61"/>
                    <a:pt x="38" y="68"/>
                    <a:pt x="35" y="69"/>
                  </a:cubicBezTo>
                  <a:cubicBezTo>
                    <a:pt x="31" y="69"/>
                    <a:pt x="29" y="67"/>
                    <a:pt x="26" y="67"/>
                  </a:cubicBezTo>
                  <a:cubicBezTo>
                    <a:pt x="23" y="68"/>
                    <a:pt x="23" y="61"/>
                    <a:pt x="20" y="61"/>
                  </a:cubicBezTo>
                  <a:cubicBezTo>
                    <a:pt x="17" y="61"/>
                    <a:pt x="18" y="67"/>
                    <a:pt x="15" y="67"/>
                  </a:cubicBezTo>
                  <a:cubicBezTo>
                    <a:pt x="11" y="67"/>
                    <a:pt x="5" y="66"/>
                    <a:pt x="7" y="71"/>
                  </a:cubicBezTo>
                  <a:cubicBezTo>
                    <a:pt x="10" y="77"/>
                    <a:pt x="12" y="80"/>
                    <a:pt x="6" y="80"/>
                  </a:cubicBezTo>
                  <a:cubicBezTo>
                    <a:pt x="3" y="80"/>
                    <a:pt x="2" y="82"/>
                    <a:pt x="0" y="83"/>
                  </a:cubicBezTo>
                  <a:cubicBezTo>
                    <a:pt x="1" y="83"/>
                    <a:pt x="1" y="84"/>
                    <a:pt x="2" y="84"/>
                  </a:cubicBezTo>
                  <a:cubicBezTo>
                    <a:pt x="6" y="88"/>
                    <a:pt x="10" y="91"/>
                    <a:pt x="12" y="95"/>
                  </a:cubicBezTo>
                  <a:cubicBezTo>
                    <a:pt x="16" y="92"/>
                    <a:pt x="21" y="90"/>
                    <a:pt x="23"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210"/>
            <p:cNvSpPr>
              <a:spLocks/>
            </p:cNvSpPr>
            <p:nvPr userDrawn="1"/>
          </p:nvSpPr>
          <p:spPr bwMode="auto">
            <a:xfrm>
              <a:off x="7747537" y="3863641"/>
              <a:ext cx="414456" cy="514252"/>
            </a:xfrm>
            <a:custGeom>
              <a:avLst/>
              <a:gdLst>
                <a:gd name="T0" fmla="*/ 145 w 193"/>
                <a:gd name="T1" fmla="*/ 12 h 221"/>
                <a:gd name="T2" fmla="*/ 132 w 193"/>
                <a:gd name="T3" fmla="*/ 13 h 221"/>
                <a:gd name="T4" fmla="*/ 112 w 193"/>
                <a:gd name="T5" fmla="*/ 12 h 221"/>
                <a:gd name="T6" fmla="*/ 36 w 193"/>
                <a:gd name="T7" fmla="*/ 14 h 221"/>
                <a:gd name="T8" fmla="*/ 25 w 193"/>
                <a:gd name="T9" fmla="*/ 37 h 221"/>
                <a:gd name="T10" fmla="*/ 24 w 193"/>
                <a:gd name="T11" fmla="*/ 83 h 221"/>
                <a:gd name="T12" fmla="*/ 10 w 193"/>
                <a:gd name="T13" fmla="*/ 96 h 221"/>
                <a:gd name="T14" fmla="*/ 4 w 193"/>
                <a:gd name="T15" fmla="*/ 112 h 221"/>
                <a:gd name="T16" fmla="*/ 8 w 193"/>
                <a:gd name="T17" fmla="*/ 126 h 221"/>
                <a:gd name="T18" fmla="*/ 12 w 193"/>
                <a:gd name="T19" fmla="*/ 137 h 221"/>
                <a:gd name="T20" fmla="*/ 21 w 193"/>
                <a:gd name="T21" fmla="*/ 157 h 221"/>
                <a:gd name="T22" fmla="*/ 25 w 193"/>
                <a:gd name="T23" fmla="*/ 162 h 221"/>
                <a:gd name="T24" fmla="*/ 36 w 193"/>
                <a:gd name="T25" fmla="*/ 169 h 221"/>
                <a:gd name="T26" fmla="*/ 48 w 193"/>
                <a:gd name="T27" fmla="*/ 182 h 221"/>
                <a:gd name="T28" fmla="*/ 60 w 193"/>
                <a:gd name="T29" fmla="*/ 195 h 221"/>
                <a:gd name="T30" fmla="*/ 66 w 193"/>
                <a:gd name="T31" fmla="*/ 204 h 221"/>
                <a:gd name="T32" fmla="*/ 78 w 193"/>
                <a:gd name="T33" fmla="*/ 209 h 221"/>
                <a:gd name="T34" fmla="*/ 90 w 193"/>
                <a:gd name="T35" fmla="*/ 209 h 221"/>
                <a:gd name="T36" fmla="*/ 112 w 193"/>
                <a:gd name="T37" fmla="*/ 217 h 221"/>
                <a:gd name="T38" fmla="*/ 128 w 193"/>
                <a:gd name="T39" fmla="*/ 216 h 221"/>
                <a:gd name="T40" fmla="*/ 139 w 193"/>
                <a:gd name="T41" fmla="*/ 212 h 221"/>
                <a:gd name="T42" fmla="*/ 150 w 193"/>
                <a:gd name="T43" fmla="*/ 205 h 221"/>
                <a:gd name="T44" fmla="*/ 160 w 193"/>
                <a:gd name="T45" fmla="*/ 207 h 221"/>
                <a:gd name="T46" fmla="*/ 149 w 193"/>
                <a:gd name="T47" fmla="*/ 190 h 221"/>
                <a:gd name="T48" fmla="*/ 128 w 193"/>
                <a:gd name="T49" fmla="*/ 172 h 221"/>
                <a:gd name="T50" fmla="*/ 140 w 193"/>
                <a:gd name="T51" fmla="*/ 164 h 221"/>
                <a:gd name="T52" fmla="*/ 145 w 193"/>
                <a:gd name="T53" fmla="*/ 142 h 221"/>
                <a:gd name="T54" fmla="*/ 154 w 193"/>
                <a:gd name="T55" fmla="*/ 127 h 221"/>
                <a:gd name="T56" fmla="*/ 166 w 193"/>
                <a:gd name="T57" fmla="*/ 114 h 221"/>
                <a:gd name="T58" fmla="*/ 171 w 193"/>
                <a:gd name="T59" fmla="*/ 86 h 221"/>
                <a:gd name="T60" fmla="*/ 182 w 193"/>
                <a:gd name="T61" fmla="*/ 70 h 221"/>
                <a:gd name="T62" fmla="*/ 186 w 193"/>
                <a:gd name="T63" fmla="*/ 54 h 221"/>
                <a:gd name="T64" fmla="*/ 176 w 193"/>
                <a:gd name="T65" fmla="*/ 19 h 221"/>
                <a:gd name="T66" fmla="*/ 159 w 193"/>
                <a:gd name="T67" fmla="*/ 0 h 221"/>
                <a:gd name="T68" fmla="*/ 153 w 193"/>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221">
                  <a:moveTo>
                    <a:pt x="153" y="4"/>
                  </a:moveTo>
                  <a:cubicBezTo>
                    <a:pt x="149" y="4"/>
                    <a:pt x="151" y="12"/>
                    <a:pt x="145" y="12"/>
                  </a:cubicBezTo>
                  <a:cubicBezTo>
                    <a:pt x="140" y="12"/>
                    <a:pt x="142" y="17"/>
                    <a:pt x="138" y="17"/>
                  </a:cubicBezTo>
                  <a:cubicBezTo>
                    <a:pt x="135" y="17"/>
                    <a:pt x="132" y="13"/>
                    <a:pt x="132" y="13"/>
                  </a:cubicBezTo>
                  <a:cubicBezTo>
                    <a:pt x="117" y="13"/>
                    <a:pt x="117" y="13"/>
                    <a:pt x="117" y="13"/>
                  </a:cubicBezTo>
                  <a:cubicBezTo>
                    <a:pt x="117" y="13"/>
                    <a:pt x="114" y="10"/>
                    <a:pt x="112" y="12"/>
                  </a:cubicBezTo>
                  <a:cubicBezTo>
                    <a:pt x="109" y="13"/>
                    <a:pt x="107" y="14"/>
                    <a:pt x="107" y="14"/>
                  </a:cubicBezTo>
                  <a:cubicBezTo>
                    <a:pt x="36" y="14"/>
                    <a:pt x="36" y="14"/>
                    <a:pt x="36" y="14"/>
                  </a:cubicBezTo>
                  <a:cubicBezTo>
                    <a:pt x="36" y="27"/>
                    <a:pt x="36" y="37"/>
                    <a:pt x="36" y="37"/>
                  </a:cubicBezTo>
                  <a:cubicBezTo>
                    <a:pt x="25" y="37"/>
                    <a:pt x="25" y="37"/>
                    <a:pt x="25" y="37"/>
                  </a:cubicBezTo>
                  <a:cubicBezTo>
                    <a:pt x="25" y="72"/>
                    <a:pt x="25" y="72"/>
                    <a:pt x="25" y="72"/>
                  </a:cubicBezTo>
                  <a:cubicBezTo>
                    <a:pt x="25" y="72"/>
                    <a:pt x="26" y="83"/>
                    <a:pt x="24" y="83"/>
                  </a:cubicBezTo>
                  <a:cubicBezTo>
                    <a:pt x="22" y="84"/>
                    <a:pt x="14" y="86"/>
                    <a:pt x="14" y="89"/>
                  </a:cubicBezTo>
                  <a:cubicBezTo>
                    <a:pt x="14" y="93"/>
                    <a:pt x="13" y="95"/>
                    <a:pt x="10" y="96"/>
                  </a:cubicBezTo>
                  <a:cubicBezTo>
                    <a:pt x="6" y="97"/>
                    <a:pt x="10" y="104"/>
                    <a:pt x="5" y="104"/>
                  </a:cubicBezTo>
                  <a:cubicBezTo>
                    <a:pt x="0" y="104"/>
                    <a:pt x="7" y="109"/>
                    <a:pt x="4" y="112"/>
                  </a:cubicBezTo>
                  <a:cubicBezTo>
                    <a:pt x="1" y="115"/>
                    <a:pt x="2" y="118"/>
                    <a:pt x="5" y="118"/>
                  </a:cubicBezTo>
                  <a:cubicBezTo>
                    <a:pt x="9" y="118"/>
                    <a:pt x="8" y="122"/>
                    <a:pt x="8" y="126"/>
                  </a:cubicBezTo>
                  <a:cubicBezTo>
                    <a:pt x="8" y="130"/>
                    <a:pt x="13" y="133"/>
                    <a:pt x="13" y="133"/>
                  </a:cubicBezTo>
                  <a:cubicBezTo>
                    <a:pt x="12" y="137"/>
                    <a:pt x="12" y="137"/>
                    <a:pt x="12" y="137"/>
                  </a:cubicBezTo>
                  <a:cubicBezTo>
                    <a:pt x="12" y="137"/>
                    <a:pt x="20" y="146"/>
                    <a:pt x="20" y="148"/>
                  </a:cubicBezTo>
                  <a:cubicBezTo>
                    <a:pt x="21" y="150"/>
                    <a:pt x="25" y="155"/>
                    <a:pt x="21" y="157"/>
                  </a:cubicBezTo>
                  <a:cubicBezTo>
                    <a:pt x="17" y="159"/>
                    <a:pt x="20" y="161"/>
                    <a:pt x="20" y="161"/>
                  </a:cubicBezTo>
                  <a:cubicBezTo>
                    <a:pt x="25" y="162"/>
                    <a:pt x="25" y="162"/>
                    <a:pt x="25" y="162"/>
                  </a:cubicBezTo>
                  <a:cubicBezTo>
                    <a:pt x="26" y="165"/>
                    <a:pt x="26" y="165"/>
                    <a:pt x="26" y="165"/>
                  </a:cubicBezTo>
                  <a:cubicBezTo>
                    <a:pt x="26" y="165"/>
                    <a:pt x="32" y="165"/>
                    <a:pt x="36" y="169"/>
                  </a:cubicBezTo>
                  <a:cubicBezTo>
                    <a:pt x="39" y="173"/>
                    <a:pt x="41" y="174"/>
                    <a:pt x="41" y="176"/>
                  </a:cubicBezTo>
                  <a:cubicBezTo>
                    <a:pt x="41" y="178"/>
                    <a:pt x="43" y="179"/>
                    <a:pt x="48" y="182"/>
                  </a:cubicBezTo>
                  <a:cubicBezTo>
                    <a:pt x="52" y="185"/>
                    <a:pt x="52" y="187"/>
                    <a:pt x="52" y="189"/>
                  </a:cubicBezTo>
                  <a:cubicBezTo>
                    <a:pt x="52" y="191"/>
                    <a:pt x="60" y="195"/>
                    <a:pt x="60" y="195"/>
                  </a:cubicBezTo>
                  <a:cubicBezTo>
                    <a:pt x="63" y="201"/>
                    <a:pt x="63" y="201"/>
                    <a:pt x="63" y="201"/>
                  </a:cubicBezTo>
                  <a:cubicBezTo>
                    <a:pt x="64" y="202"/>
                    <a:pt x="65" y="202"/>
                    <a:pt x="66" y="204"/>
                  </a:cubicBezTo>
                  <a:cubicBezTo>
                    <a:pt x="67" y="207"/>
                    <a:pt x="71" y="209"/>
                    <a:pt x="71" y="209"/>
                  </a:cubicBezTo>
                  <a:cubicBezTo>
                    <a:pt x="71" y="209"/>
                    <a:pt x="75" y="212"/>
                    <a:pt x="78" y="209"/>
                  </a:cubicBezTo>
                  <a:cubicBezTo>
                    <a:pt x="81" y="207"/>
                    <a:pt x="84" y="210"/>
                    <a:pt x="84" y="210"/>
                  </a:cubicBezTo>
                  <a:cubicBezTo>
                    <a:pt x="84" y="210"/>
                    <a:pt x="88" y="207"/>
                    <a:pt x="90" y="209"/>
                  </a:cubicBezTo>
                  <a:cubicBezTo>
                    <a:pt x="92" y="209"/>
                    <a:pt x="98" y="214"/>
                    <a:pt x="104" y="219"/>
                  </a:cubicBezTo>
                  <a:cubicBezTo>
                    <a:pt x="105" y="219"/>
                    <a:pt x="110" y="217"/>
                    <a:pt x="112" y="217"/>
                  </a:cubicBezTo>
                  <a:cubicBezTo>
                    <a:pt x="115" y="216"/>
                    <a:pt x="119" y="221"/>
                    <a:pt x="120" y="219"/>
                  </a:cubicBezTo>
                  <a:cubicBezTo>
                    <a:pt x="121" y="218"/>
                    <a:pt x="126" y="216"/>
                    <a:pt x="128" y="216"/>
                  </a:cubicBezTo>
                  <a:cubicBezTo>
                    <a:pt x="130" y="217"/>
                    <a:pt x="135" y="218"/>
                    <a:pt x="135" y="216"/>
                  </a:cubicBezTo>
                  <a:cubicBezTo>
                    <a:pt x="135" y="215"/>
                    <a:pt x="138" y="214"/>
                    <a:pt x="139" y="212"/>
                  </a:cubicBezTo>
                  <a:cubicBezTo>
                    <a:pt x="140" y="212"/>
                    <a:pt x="141" y="211"/>
                    <a:pt x="141" y="211"/>
                  </a:cubicBezTo>
                  <a:cubicBezTo>
                    <a:pt x="141" y="209"/>
                    <a:pt x="147" y="205"/>
                    <a:pt x="150" y="205"/>
                  </a:cubicBezTo>
                  <a:cubicBezTo>
                    <a:pt x="153" y="204"/>
                    <a:pt x="156" y="204"/>
                    <a:pt x="157" y="206"/>
                  </a:cubicBezTo>
                  <a:cubicBezTo>
                    <a:pt x="158" y="206"/>
                    <a:pt x="159" y="207"/>
                    <a:pt x="160" y="207"/>
                  </a:cubicBezTo>
                  <a:cubicBezTo>
                    <a:pt x="161" y="201"/>
                    <a:pt x="162" y="198"/>
                    <a:pt x="160" y="198"/>
                  </a:cubicBezTo>
                  <a:cubicBezTo>
                    <a:pt x="157" y="198"/>
                    <a:pt x="151" y="195"/>
                    <a:pt x="149" y="190"/>
                  </a:cubicBezTo>
                  <a:cubicBezTo>
                    <a:pt x="147" y="184"/>
                    <a:pt x="141" y="181"/>
                    <a:pt x="139" y="178"/>
                  </a:cubicBezTo>
                  <a:cubicBezTo>
                    <a:pt x="138" y="174"/>
                    <a:pt x="130" y="175"/>
                    <a:pt x="128" y="172"/>
                  </a:cubicBezTo>
                  <a:cubicBezTo>
                    <a:pt x="127" y="170"/>
                    <a:pt x="131" y="170"/>
                    <a:pt x="131" y="166"/>
                  </a:cubicBezTo>
                  <a:cubicBezTo>
                    <a:pt x="131" y="163"/>
                    <a:pt x="139" y="165"/>
                    <a:pt x="140" y="164"/>
                  </a:cubicBezTo>
                  <a:cubicBezTo>
                    <a:pt x="141" y="164"/>
                    <a:pt x="141" y="156"/>
                    <a:pt x="141" y="152"/>
                  </a:cubicBezTo>
                  <a:cubicBezTo>
                    <a:pt x="141" y="148"/>
                    <a:pt x="147" y="144"/>
                    <a:pt x="145" y="142"/>
                  </a:cubicBezTo>
                  <a:cubicBezTo>
                    <a:pt x="143" y="140"/>
                    <a:pt x="147" y="140"/>
                    <a:pt x="150" y="138"/>
                  </a:cubicBezTo>
                  <a:cubicBezTo>
                    <a:pt x="153" y="136"/>
                    <a:pt x="151" y="130"/>
                    <a:pt x="154" y="127"/>
                  </a:cubicBezTo>
                  <a:cubicBezTo>
                    <a:pt x="157" y="124"/>
                    <a:pt x="159" y="119"/>
                    <a:pt x="161" y="119"/>
                  </a:cubicBezTo>
                  <a:cubicBezTo>
                    <a:pt x="163" y="119"/>
                    <a:pt x="166" y="116"/>
                    <a:pt x="166" y="114"/>
                  </a:cubicBezTo>
                  <a:cubicBezTo>
                    <a:pt x="166" y="111"/>
                    <a:pt x="171" y="106"/>
                    <a:pt x="170" y="101"/>
                  </a:cubicBezTo>
                  <a:cubicBezTo>
                    <a:pt x="170" y="96"/>
                    <a:pt x="167" y="90"/>
                    <a:pt x="171" y="86"/>
                  </a:cubicBezTo>
                  <a:cubicBezTo>
                    <a:pt x="175" y="82"/>
                    <a:pt x="176" y="79"/>
                    <a:pt x="175" y="76"/>
                  </a:cubicBezTo>
                  <a:cubicBezTo>
                    <a:pt x="175" y="72"/>
                    <a:pt x="180" y="72"/>
                    <a:pt x="182" y="70"/>
                  </a:cubicBezTo>
                  <a:cubicBezTo>
                    <a:pt x="183" y="68"/>
                    <a:pt x="189" y="66"/>
                    <a:pt x="193" y="60"/>
                  </a:cubicBezTo>
                  <a:cubicBezTo>
                    <a:pt x="190" y="57"/>
                    <a:pt x="187" y="55"/>
                    <a:pt x="186" y="54"/>
                  </a:cubicBezTo>
                  <a:cubicBezTo>
                    <a:pt x="182" y="52"/>
                    <a:pt x="179" y="45"/>
                    <a:pt x="179" y="37"/>
                  </a:cubicBezTo>
                  <a:cubicBezTo>
                    <a:pt x="179" y="28"/>
                    <a:pt x="177" y="22"/>
                    <a:pt x="176" y="19"/>
                  </a:cubicBezTo>
                  <a:cubicBezTo>
                    <a:pt x="176" y="16"/>
                    <a:pt x="171" y="10"/>
                    <a:pt x="166" y="8"/>
                  </a:cubicBezTo>
                  <a:cubicBezTo>
                    <a:pt x="162" y="6"/>
                    <a:pt x="160" y="3"/>
                    <a:pt x="159" y="0"/>
                  </a:cubicBezTo>
                  <a:cubicBezTo>
                    <a:pt x="159" y="0"/>
                    <a:pt x="159" y="0"/>
                    <a:pt x="159" y="0"/>
                  </a:cubicBezTo>
                  <a:cubicBezTo>
                    <a:pt x="156" y="5"/>
                    <a:pt x="156" y="4"/>
                    <a:pt x="15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211"/>
            <p:cNvSpPr>
              <a:spLocks/>
            </p:cNvSpPr>
            <p:nvPr userDrawn="1"/>
          </p:nvSpPr>
          <p:spPr bwMode="auto">
            <a:xfrm>
              <a:off x="8239178" y="4140827"/>
              <a:ext cx="48661" cy="49237"/>
            </a:xfrm>
            <a:custGeom>
              <a:avLst/>
              <a:gdLst>
                <a:gd name="T0" fmla="*/ 9 w 23"/>
                <a:gd name="T1" fmla="*/ 3 h 21"/>
                <a:gd name="T2" fmla="*/ 3 w 23"/>
                <a:gd name="T3" fmla="*/ 10 h 21"/>
                <a:gd name="T4" fmla="*/ 3 w 23"/>
                <a:gd name="T5" fmla="*/ 19 h 21"/>
                <a:gd name="T6" fmla="*/ 9 w 23"/>
                <a:gd name="T7" fmla="*/ 19 h 21"/>
                <a:gd name="T8" fmla="*/ 15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9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9" y="3"/>
                  </a:moveTo>
                  <a:cubicBezTo>
                    <a:pt x="8" y="4"/>
                    <a:pt x="5" y="8"/>
                    <a:pt x="3" y="10"/>
                  </a:cubicBezTo>
                  <a:cubicBezTo>
                    <a:pt x="0" y="13"/>
                    <a:pt x="2" y="18"/>
                    <a:pt x="3" y="19"/>
                  </a:cubicBezTo>
                  <a:cubicBezTo>
                    <a:pt x="3" y="21"/>
                    <a:pt x="7" y="20"/>
                    <a:pt x="9" y="19"/>
                  </a:cubicBezTo>
                  <a:cubicBezTo>
                    <a:pt x="11" y="18"/>
                    <a:pt x="12" y="19"/>
                    <a:pt x="15" y="21"/>
                  </a:cubicBezTo>
                  <a:cubicBezTo>
                    <a:pt x="16" y="19"/>
                    <a:pt x="18" y="17"/>
                    <a:pt x="19" y="15"/>
                  </a:cubicBezTo>
                  <a:cubicBezTo>
                    <a:pt x="17" y="14"/>
                    <a:pt x="14" y="14"/>
                    <a:pt x="13" y="13"/>
                  </a:cubicBezTo>
                  <a:cubicBezTo>
                    <a:pt x="12" y="12"/>
                    <a:pt x="17" y="9"/>
                    <a:pt x="20" y="8"/>
                  </a:cubicBezTo>
                  <a:cubicBezTo>
                    <a:pt x="23" y="7"/>
                    <a:pt x="22" y="4"/>
                    <a:pt x="19" y="2"/>
                  </a:cubicBezTo>
                  <a:cubicBezTo>
                    <a:pt x="18" y="1"/>
                    <a:pt x="18" y="1"/>
                    <a:pt x="17" y="0"/>
                  </a:cubicBezTo>
                  <a:cubicBezTo>
                    <a:pt x="16" y="1"/>
                    <a:pt x="15" y="2"/>
                    <a:pt x="14" y="2"/>
                  </a:cubicBezTo>
                  <a:cubicBezTo>
                    <a:pt x="13" y="3"/>
                    <a:pt x="11" y="3"/>
                    <a:pt x="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212"/>
            <p:cNvSpPr>
              <a:spLocks/>
            </p:cNvSpPr>
            <p:nvPr userDrawn="1"/>
          </p:nvSpPr>
          <p:spPr bwMode="auto">
            <a:xfrm>
              <a:off x="8104941" y="4002234"/>
              <a:ext cx="169474" cy="145887"/>
            </a:xfrm>
            <a:custGeom>
              <a:avLst/>
              <a:gdLst>
                <a:gd name="T0" fmla="*/ 15 w 79"/>
                <a:gd name="T1" fmla="*/ 10 h 62"/>
                <a:gd name="T2" fmla="*/ 8 w 79"/>
                <a:gd name="T3" fmla="*/ 16 h 62"/>
                <a:gd name="T4" fmla="*/ 4 w 79"/>
                <a:gd name="T5" fmla="*/ 26 h 62"/>
                <a:gd name="T6" fmla="*/ 3 w 79"/>
                <a:gd name="T7" fmla="*/ 41 h 62"/>
                <a:gd name="T8" fmla="*/ 13 w 79"/>
                <a:gd name="T9" fmla="*/ 41 h 62"/>
                <a:gd name="T10" fmla="*/ 17 w 79"/>
                <a:gd name="T11" fmla="*/ 38 h 62"/>
                <a:gd name="T12" fmla="*/ 22 w 79"/>
                <a:gd name="T13" fmla="*/ 37 h 62"/>
                <a:gd name="T14" fmla="*/ 29 w 79"/>
                <a:gd name="T15" fmla="*/ 39 h 62"/>
                <a:gd name="T16" fmla="*/ 34 w 79"/>
                <a:gd name="T17" fmla="*/ 39 h 62"/>
                <a:gd name="T18" fmla="*/ 46 w 79"/>
                <a:gd name="T19" fmla="*/ 39 h 62"/>
                <a:gd name="T20" fmla="*/ 71 w 79"/>
                <a:gd name="T21" fmla="*/ 62 h 62"/>
                <a:gd name="T22" fmla="*/ 71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5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5" y="10"/>
                  </a:moveTo>
                  <a:cubicBezTo>
                    <a:pt x="13" y="12"/>
                    <a:pt x="8" y="12"/>
                    <a:pt x="8" y="16"/>
                  </a:cubicBezTo>
                  <a:cubicBezTo>
                    <a:pt x="9" y="19"/>
                    <a:pt x="8" y="22"/>
                    <a:pt x="4" y="26"/>
                  </a:cubicBezTo>
                  <a:cubicBezTo>
                    <a:pt x="0" y="30"/>
                    <a:pt x="2" y="36"/>
                    <a:pt x="3" y="41"/>
                  </a:cubicBezTo>
                  <a:cubicBezTo>
                    <a:pt x="8" y="41"/>
                    <a:pt x="12" y="41"/>
                    <a:pt x="13" y="41"/>
                  </a:cubicBezTo>
                  <a:cubicBezTo>
                    <a:pt x="15" y="43"/>
                    <a:pt x="16" y="41"/>
                    <a:pt x="17" y="38"/>
                  </a:cubicBezTo>
                  <a:cubicBezTo>
                    <a:pt x="18" y="35"/>
                    <a:pt x="20" y="35"/>
                    <a:pt x="22" y="37"/>
                  </a:cubicBezTo>
                  <a:cubicBezTo>
                    <a:pt x="24" y="38"/>
                    <a:pt x="26" y="41"/>
                    <a:pt x="29" y="39"/>
                  </a:cubicBezTo>
                  <a:cubicBezTo>
                    <a:pt x="33" y="38"/>
                    <a:pt x="33" y="39"/>
                    <a:pt x="34" y="39"/>
                  </a:cubicBezTo>
                  <a:cubicBezTo>
                    <a:pt x="36" y="40"/>
                    <a:pt x="43" y="39"/>
                    <a:pt x="46" y="39"/>
                  </a:cubicBezTo>
                  <a:cubicBezTo>
                    <a:pt x="49" y="40"/>
                    <a:pt x="71" y="62"/>
                    <a:pt x="71" y="62"/>
                  </a:cubicBezTo>
                  <a:cubicBezTo>
                    <a:pt x="71" y="62"/>
                    <a:pt x="71" y="62"/>
                    <a:pt x="71" y="62"/>
                  </a:cubicBezTo>
                  <a:cubicBezTo>
                    <a:pt x="73" y="62"/>
                    <a:pt x="75" y="62"/>
                    <a:pt x="76" y="61"/>
                  </a:cubicBezTo>
                  <a:cubicBezTo>
                    <a:pt x="77" y="61"/>
                    <a:pt x="78" y="60"/>
                    <a:pt x="79" y="59"/>
                  </a:cubicBezTo>
                  <a:cubicBezTo>
                    <a:pt x="77" y="57"/>
                    <a:pt x="72" y="53"/>
                    <a:pt x="67" y="46"/>
                  </a:cubicBezTo>
                  <a:cubicBezTo>
                    <a:pt x="60" y="39"/>
                    <a:pt x="53" y="35"/>
                    <a:pt x="48" y="35"/>
                  </a:cubicBezTo>
                  <a:cubicBezTo>
                    <a:pt x="44" y="35"/>
                    <a:pt x="44" y="28"/>
                    <a:pt x="41" y="28"/>
                  </a:cubicBezTo>
                  <a:cubicBezTo>
                    <a:pt x="38" y="27"/>
                    <a:pt x="33" y="18"/>
                    <a:pt x="32" y="12"/>
                  </a:cubicBezTo>
                  <a:cubicBezTo>
                    <a:pt x="32" y="9"/>
                    <a:pt x="29" y="4"/>
                    <a:pt x="26" y="0"/>
                  </a:cubicBezTo>
                  <a:cubicBezTo>
                    <a:pt x="22" y="6"/>
                    <a:pt x="16" y="8"/>
                    <a:pt x="15"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213"/>
            <p:cNvSpPr>
              <a:spLocks/>
            </p:cNvSpPr>
            <p:nvPr userDrawn="1"/>
          </p:nvSpPr>
          <p:spPr bwMode="auto">
            <a:xfrm>
              <a:off x="8019366" y="4084295"/>
              <a:ext cx="377541" cy="293598"/>
            </a:xfrm>
            <a:custGeom>
              <a:avLst/>
              <a:gdLst>
                <a:gd name="T0" fmla="*/ 12 w 176"/>
                <a:gd name="T1" fmla="*/ 83 h 126"/>
                <a:gd name="T2" fmla="*/ 22 w 176"/>
                <a:gd name="T3" fmla="*/ 95 h 126"/>
                <a:gd name="T4" fmla="*/ 33 w 176"/>
                <a:gd name="T5" fmla="*/ 103 h 126"/>
                <a:gd name="T6" fmla="*/ 33 w 176"/>
                <a:gd name="T7" fmla="*/ 112 h 126"/>
                <a:gd name="T8" fmla="*/ 37 w 176"/>
                <a:gd name="T9" fmla="*/ 114 h 126"/>
                <a:gd name="T10" fmla="*/ 49 w 176"/>
                <a:gd name="T11" fmla="*/ 116 h 126"/>
                <a:gd name="T12" fmla="*/ 62 w 176"/>
                <a:gd name="T13" fmla="*/ 123 h 126"/>
                <a:gd name="T14" fmla="*/ 76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30 w 176"/>
                <a:gd name="T27" fmla="*/ 109 h 126"/>
                <a:gd name="T28" fmla="*/ 143 w 176"/>
                <a:gd name="T29" fmla="*/ 107 h 126"/>
                <a:gd name="T30" fmla="*/ 174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7 w 176"/>
                <a:gd name="T43" fmla="*/ 45 h 126"/>
                <a:gd name="T44" fmla="*/ 111 w 176"/>
                <a:gd name="T45" fmla="*/ 43 h 126"/>
                <a:gd name="T46" fmla="*/ 105 w 176"/>
                <a:gd name="T47" fmla="*/ 43 h 126"/>
                <a:gd name="T48" fmla="*/ 105 w 176"/>
                <a:gd name="T49" fmla="*/ 34 h 126"/>
                <a:gd name="T50" fmla="*/ 111 w 176"/>
                <a:gd name="T51" fmla="*/ 27 h 126"/>
                <a:gd name="T52" fmla="*/ 86 w 176"/>
                <a:gd name="T53" fmla="*/ 4 h 126"/>
                <a:gd name="T54" fmla="*/ 74 w 176"/>
                <a:gd name="T55" fmla="*/ 4 h 126"/>
                <a:gd name="T56" fmla="*/ 69 w 176"/>
                <a:gd name="T57" fmla="*/ 4 h 126"/>
                <a:gd name="T58" fmla="*/ 62 w 176"/>
                <a:gd name="T59" fmla="*/ 2 h 126"/>
                <a:gd name="T60" fmla="*/ 57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7 w 176"/>
                <a:gd name="T73" fmla="*/ 32 h 126"/>
                <a:gd name="T74" fmla="*/ 23 w 176"/>
                <a:gd name="T75" fmla="*/ 43 h 126"/>
                <a:gd name="T76" fmla="*/ 18 w 176"/>
                <a:gd name="T77" fmla="*/ 47 h 126"/>
                <a:gd name="T78" fmla="*/ 14 w 176"/>
                <a:gd name="T79" fmla="*/ 57 h 126"/>
                <a:gd name="T80" fmla="*/ 13 w 176"/>
                <a:gd name="T81" fmla="*/ 69 h 126"/>
                <a:gd name="T82" fmla="*/ 4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4" y="86"/>
                    <a:pt x="20" y="89"/>
                    <a:pt x="22" y="95"/>
                  </a:cubicBezTo>
                  <a:cubicBezTo>
                    <a:pt x="24" y="100"/>
                    <a:pt x="30" y="103"/>
                    <a:pt x="33" y="103"/>
                  </a:cubicBezTo>
                  <a:cubicBezTo>
                    <a:pt x="35" y="103"/>
                    <a:pt x="34" y="106"/>
                    <a:pt x="33" y="112"/>
                  </a:cubicBezTo>
                  <a:cubicBezTo>
                    <a:pt x="34" y="113"/>
                    <a:pt x="36" y="113"/>
                    <a:pt x="37" y="114"/>
                  </a:cubicBezTo>
                  <a:cubicBezTo>
                    <a:pt x="39" y="115"/>
                    <a:pt x="46" y="114"/>
                    <a:pt x="49" y="116"/>
                  </a:cubicBezTo>
                  <a:cubicBezTo>
                    <a:pt x="51" y="118"/>
                    <a:pt x="60" y="123"/>
                    <a:pt x="62" y="123"/>
                  </a:cubicBezTo>
                  <a:cubicBezTo>
                    <a:pt x="65" y="123"/>
                    <a:pt x="74" y="124"/>
                    <a:pt x="76" y="125"/>
                  </a:cubicBezTo>
                  <a:cubicBezTo>
                    <a:pt x="77" y="126"/>
                    <a:pt x="79" y="122"/>
                    <a:pt x="83" y="120"/>
                  </a:cubicBezTo>
                  <a:cubicBezTo>
                    <a:pt x="87" y="117"/>
                    <a:pt x="93" y="116"/>
                    <a:pt x="93" y="118"/>
                  </a:cubicBezTo>
                  <a:cubicBezTo>
                    <a:pt x="94" y="119"/>
                    <a:pt x="97" y="121"/>
                    <a:pt x="99" y="120"/>
                  </a:cubicBezTo>
                  <a:cubicBezTo>
                    <a:pt x="100" y="119"/>
                    <a:pt x="102" y="119"/>
                    <a:pt x="105" y="118"/>
                  </a:cubicBezTo>
                  <a:cubicBezTo>
                    <a:pt x="109" y="117"/>
                    <a:pt x="113" y="117"/>
                    <a:pt x="114" y="117"/>
                  </a:cubicBezTo>
                  <a:cubicBezTo>
                    <a:pt x="116" y="117"/>
                    <a:pt x="122" y="109"/>
                    <a:pt x="130" y="109"/>
                  </a:cubicBezTo>
                  <a:cubicBezTo>
                    <a:pt x="137" y="109"/>
                    <a:pt x="139" y="111"/>
                    <a:pt x="143" y="107"/>
                  </a:cubicBezTo>
                  <a:cubicBezTo>
                    <a:pt x="146" y="104"/>
                    <a:pt x="171" y="80"/>
                    <a:pt x="174" y="79"/>
                  </a:cubicBezTo>
                  <a:cubicBezTo>
                    <a:pt x="176" y="77"/>
                    <a:pt x="172" y="76"/>
                    <a:pt x="169" y="76"/>
                  </a:cubicBezTo>
                  <a:cubicBezTo>
                    <a:pt x="167" y="76"/>
                    <a:pt x="162" y="76"/>
                    <a:pt x="153" y="73"/>
                  </a:cubicBezTo>
                  <a:cubicBezTo>
                    <a:pt x="145" y="70"/>
                    <a:pt x="132" y="66"/>
                    <a:pt x="130" y="65"/>
                  </a:cubicBezTo>
                  <a:cubicBezTo>
                    <a:pt x="128" y="65"/>
                    <a:pt x="124" y="60"/>
                    <a:pt x="122" y="59"/>
                  </a:cubicBezTo>
                  <a:cubicBezTo>
                    <a:pt x="120" y="58"/>
                    <a:pt x="116" y="51"/>
                    <a:pt x="115" y="49"/>
                  </a:cubicBezTo>
                  <a:cubicBezTo>
                    <a:pt x="114" y="48"/>
                    <a:pt x="115" y="47"/>
                    <a:pt x="117" y="45"/>
                  </a:cubicBezTo>
                  <a:cubicBezTo>
                    <a:pt x="114" y="43"/>
                    <a:pt x="113" y="42"/>
                    <a:pt x="111" y="43"/>
                  </a:cubicBezTo>
                  <a:cubicBezTo>
                    <a:pt x="109" y="44"/>
                    <a:pt x="105" y="45"/>
                    <a:pt x="105" y="43"/>
                  </a:cubicBezTo>
                  <a:cubicBezTo>
                    <a:pt x="104" y="42"/>
                    <a:pt x="102" y="37"/>
                    <a:pt x="105" y="34"/>
                  </a:cubicBezTo>
                  <a:cubicBezTo>
                    <a:pt x="107" y="32"/>
                    <a:pt x="111" y="27"/>
                    <a:pt x="111" y="27"/>
                  </a:cubicBezTo>
                  <a:cubicBezTo>
                    <a:pt x="111" y="27"/>
                    <a:pt x="89" y="5"/>
                    <a:pt x="86" y="4"/>
                  </a:cubicBezTo>
                  <a:cubicBezTo>
                    <a:pt x="83" y="4"/>
                    <a:pt x="76" y="5"/>
                    <a:pt x="74" y="4"/>
                  </a:cubicBezTo>
                  <a:cubicBezTo>
                    <a:pt x="73" y="4"/>
                    <a:pt x="73" y="3"/>
                    <a:pt x="69" y="4"/>
                  </a:cubicBezTo>
                  <a:cubicBezTo>
                    <a:pt x="66" y="6"/>
                    <a:pt x="64" y="3"/>
                    <a:pt x="62" y="2"/>
                  </a:cubicBezTo>
                  <a:cubicBezTo>
                    <a:pt x="60" y="0"/>
                    <a:pt x="58" y="0"/>
                    <a:pt x="57" y="3"/>
                  </a:cubicBezTo>
                  <a:cubicBezTo>
                    <a:pt x="56" y="6"/>
                    <a:pt x="55" y="8"/>
                    <a:pt x="53" y="6"/>
                  </a:cubicBezTo>
                  <a:cubicBezTo>
                    <a:pt x="52" y="6"/>
                    <a:pt x="48" y="6"/>
                    <a:pt x="43" y="6"/>
                  </a:cubicBezTo>
                  <a:cubicBezTo>
                    <a:pt x="43" y="6"/>
                    <a:pt x="43" y="6"/>
                    <a:pt x="43" y="6"/>
                  </a:cubicBezTo>
                  <a:cubicBezTo>
                    <a:pt x="44" y="11"/>
                    <a:pt x="39" y="16"/>
                    <a:pt x="39" y="19"/>
                  </a:cubicBezTo>
                  <a:cubicBezTo>
                    <a:pt x="39" y="21"/>
                    <a:pt x="36" y="24"/>
                    <a:pt x="34" y="24"/>
                  </a:cubicBezTo>
                  <a:cubicBezTo>
                    <a:pt x="32" y="24"/>
                    <a:pt x="30" y="29"/>
                    <a:pt x="27" y="32"/>
                  </a:cubicBezTo>
                  <a:cubicBezTo>
                    <a:pt x="24" y="35"/>
                    <a:pt x="26" y="41"/>
                    <a:pt x="23" y="43"/>
                  </a:cubicBezTo>
                  <a:cubicBezTo>
                    <a:pt x="20" y="45"/>
                    <a:pt x="16" y="45"/>
                    <a:pt x="18" y="47"/>
                  </a:cubicBezTo>
                  <a:cubicBezTo>
                    <a:pt x="20" y="49"/>
                    <a:pt x="14" y="53"/>
                    <a:pt x="14" y="57"/>
                  </a:cubicBezTo>
                  <a:cubicBezTo>
                    <a:pt x="14" y="61"/>
                    <a:pt x="14" y="69"/>
                    <a:pt x="13" y="69"/>
                  </a:cubicBezTo>
                  <a:cubicBezTo>
                    <a:pt x="12" y="70"/>
                    <a:pt x="4" y="68"/>
                    <a:pt x="4" y="71"/>
                  </a:cubicBezTo>
                  <a:cubicBezTo>
                    <a:pt x="4"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214"/>
            <p:cNvSpPr>
              <a:spLocks/>
            </p:cNvSpPr>
            <p:nvPr userDrawn="1"/>
          </p:nvSpPr>
          <p:spPr bwMode="auto">
            <a:xfrm>
              <a:off x="8079772" y="3544513"/>
              <a:ext cx="38594" cy="45590"/>
            </a:xfrm>
            <a:custGeom>
              <a:avLst/>
              <a:gdLst>
                <a:gd name="T0" fmla="*/ 14 w 18"/>
                <a:gd name="T1" fmla="*/ 9 h 20"/>
                <a:gd name="T2" fmla="*/ 8 w 18"/>
                <a:gd name="T3" fmla="*/ 0 h 20"/>
                <a:gd name="T4" fmla="*/ 8 w 18"/>
                <a:gd name="T5" fmla="*/ 2 h 20"/>
                <a:gd name="T6" fmla="*/ 0 w 18"/>
                <a:gd name="T7" fmla="*/ 18 h 20"/>
                <a:gd name="T8" fmla="*/ 5 w 18"/>
                <a:gd name="T9" fmla="*/ 20 h 20"/>
                <a:gd name="T10" fmla="*/ 14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4" y="9"/>
                  </a:moveTo>
                  <a:cubicBezTo>
                    <a:pt x="16" y="7"/>
                    <a:pt x="18" y="0"/>
                    <a:pt x="8" y="0"/>
                  </a:cubicBezTo>
                  <a:cubicBezTo>
                    <a:pt x="8" y="1"/>
                    <a:pt x="8" y="1"/>
                    <a:pt x="8" y="2"/>
                  </a:cubicBezTo>
                  <a:cubicBezTo>
                    <a:pt x="8" y="5"/>
                    <a:pt x="3" y="12"/>
                    <a:pt x="0" y="18"/>
                  </a:cubicBezTo>
                  <a:cubicBezTo>
                    <a:pt x="5" y="20"/>
                    <a:pt x="5" y="20"/>
                    <a:pt x="5" y="20"/>
                  </a:cubicBezTo>
                  <a:cubicBezTo>
                    <a:pt x="8" y="16"/>
                    <a:pt x="12" y="10"/>
                    <a:pt x="14"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215"/>
            <p:cNvSpPr>
              <a:spLocks/>
            </p:cNvSpPr>
            <p:nvPr userDrawn="1"/>
          </p:nvSpPr>
          <p:spPr bwMode="auto">
            <a:xfrm>
              <a:off x="8089840" y="3473393"/>
              <a:ext cx="172830" cy="138593"/>
            </a:xfrm>
            <a:custGeom>
              <a:avLst/>
              <a:gdLst>
                <a:gd name="T0" fmla="*/ 9 w 80"/>
                <a:gd name="T1" fmla="*/ 39 h 59"/>
                <a:gd name="T2" fmla="*/ 0 w 80"/>
                <a:gd name="T3" fmla="*/ 50 h 59"/>
                <a:gd name="T4" fmla="*/ 1 w 80"/>
                <a:gd name="T5" fmla="*/ 50 h 59"/>
                <a:gd name="T6" fmla="*/ 2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6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1" y="50"/>
                    <a:pt x="1" y="50"/>
                    <a:pt x="1" y="50"/>
                  </a:cubicBezTo>
                  <a:cubicBezTo>
                    <a:pt x="2" y="54"/>
                    <a:pt x="2" y="54"/>
                    <a:pt x="2" y="54"/>
                  </a:cubicBezTo>
                  <a:cubicBezTo>
                    <a:pt x="12" y="59"/>
                    <a:pt x="12" y="59"/>
                    <a:pt x="12" y="59"/>
                  </a:cubicBezTo>
                  <a:cubicBezTo>
                    <a:pt x="12" y="59"/>
                    <a:pt x="20" y="54"/>
                    <a:pt x="23" y="54"/>
                  </a:cubicBezTo>
                  <a:cubicBezTo>
                    <a:pt x="26" y="53"/>
                    <a:pt x="63" y="35"/>
                    <a:pt x="63" y="35"/>
                  </a:cubicBezTo>
                  <a:cubicBezTo>
                    <a:pt x="63" y="35"/>
                    <a:pt x="67" y="30"/>
                    <a:pt x="66" y="29"/>
                  </a:cubicBezTo>
                  <a:cubicBezTo>
                    <a:pt x="66" y="27"/>
                    <a:pt x="65" y="22"/>
                    <a:pt x="67" y="20"/>
                  </a:cubicBezTo>
                  <a:cubicBezTo>
                    <a:pt x="69" y="18"/>
                    <a:pt x="65" y="15"/>
                    <a:pt x="66" y="11"/>
                  </a:cubicBezTo>
                  <a:cubicBezTo>
                    <a:pt x="67" y="8"/>
                    <a:pt x="73" y="6"/>
                    <a:pt x="73" y="6"/>
                  </a:cubicBezTo>
                  <a:cubicBezTo>
                    <a:pt x="80" y="1"/>
                    <a:pt x="80" y="1"/>
                    <a:pt x="80" y="1"/>
                  </a:cubicBezTo>
                  <a:cubicBezTo>
                    <a:pt x="76" y="0"/>
                    <a:pt x="76" y="0"/>
                    <a:pt x="76" y="0"/>
                  </a:cubicBezTo>
                  <a:cubicBezTo>
                    <a:pt x="76" y="0"/>
                    <a:pt x="70" y="2"/>
                    <a:pt x="63" y="2"/>
                  </a:cubicBezTo>
                  <a:cubicBezTo>
                    <a:pt x="56" y="1"/>
                    <a:pt x="55" y="6"/>
                    <a:pt x="47" y="6"/>
                  </a:cubicBezTo>
                  <a:cubicBezTo>
                    <a:pt x="40" y="6"/>
                    <a:pt x="36" y="8"/>
                    <a:pt x="34" y="6"/>
                  </a:cubicBezTo>
                  <a:cubicBezTo>
                    <a:pt x="32" y="4"/>
                    <a:pt x="32" y="5"/>
                    <a:pt x="26" y="7"/>
                  </a:cubicBezTo>
                  <a:cubicBezTo>
                    <a:pt x="21" y="9"/>
                    <a:pt x="18" y="9"/>
                    <a:pt x="16" y="7"/>
                  </a:cubicBezTo>
                  <a:cubicBezTo>
                    <a:pt x="14" y="5"/>
                    <a:pt x="12" y="7"/>
                    <a:pt x="11" y="10"/>
                  </a:cubicBezTo>
                  <a:cubicBezTo>
                    <a:pt x="11" y="12"/>
                    <a:pt x="12" y="16"/>
                    <a:pt x="4" y="17"/>
                  </a:cubicBezTo>
                  <a:cubicBezTo>
                    <a:pt x="4" y="19"/>
                    <a:pt x="3" y="21"/>
                    <a:pt x="4" y="22"/>
                  </a:cubicBezTo>
                  <a:cubicBezTo>
                    <a:pt x="6" y="25"/>
                    <a:pt x="4" y="27"/>
                    <a:pt x="3" y="30"/>
                  </a:cubicBezTo>
                  <a:cubicBezTo>
                    <a:pt x="13"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216"/>
            <p:cNvSpPr>
              <a:spLocks/>
            </p:cNvSpPr>
            <p:nvPr userDrawn="1"/>
          </p:nvSpPr>
          <p:spPr bwMode="auto">
            <a:xfrm>
              <a:off x="10338304" y="3444216"/>
              <a:ext cx="95644" cy="118534"/>
            </a:xfrm>
            <a:custGeom>
              <a:avLst/>
              <a:gdLst>
                <a:gd name="T0" fmla="*/ 11 w 45"/>
                <a:gd name="T1" fmla="*/ 4 h 51"/>
                <a:gd name="T2" fmla="*/ 5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5" y="9"/>
                  </a:cubicBezTo>
                  <a:cubicBezTo>
                    <a:pt x="6" y="11"/>
                    <a:pt x="6" y="14"/>
                    <a:pt x="8" y="15"/>
                  </a:cubicBezTo>
                  <a:cubicBezTo>
                    <a:pt x="12" y="15"/>
                    <a:pt x="11" y="20"/>
                    <a:pt x="7" y="19"/>
                  </a:cubicBezTo>
                  <a:cubicBezTo>
                    <a:pt x="3" y="19"/>
                    <a:pt x="3" y="24"/>
                    <a:pt x="7" y="29"/>
                  </a:cubicBezTo>
                  <a:cubicBezTo>
                    <a:pt x="10" y="34"/>
                    <a:pt x="0" y="40"/>
                    <a:pt x="3" y="42"/>
                  </a:cubicBezTo>
                  <a:cubicBezTo>
                    <a:pt x="6" y="45"/>
                    <a:pt x="4" y="48"/>
                    <a:pt x="5" y="50"/>
                  </a:cubicBezTo>
                  <a:cubicBezTo>
                    <a:pt x="6" y="51"/>
                    <a:pt x="21" y="49"/>
                    <a:pt x="27" y="43"/>
                  </a:cubicBezTo>
                  <a:cubicBezTo>
                    <a:pt x="33" y="37"/>
                    <a:pt x="35" y="38"/>
                    <a:pt x="38" y="38"/>
                  </a:cubicBezTo>
                  <a:cubicBezTo>
                    <a:pt x="42" y="39"/>
                    <a:pt x="45" y="36"/>
                    <a:pt x="43" y="34"/>
                  </a:cubicBezTo>
                  <a:cubicBezTo>
                    <a:pt x="42" y="31"/>
                    <a:pt x="40" y="25"/>
                    <a:pt x="40" y="18"/>
                  </a:cubicBezTo>
                  <a:cubicBezTo>
                    <a:pt x="41" y="14"/>
                    <a:pt x="34" y="6"/>
                    <a:pt x="28" y="0"/>
                  </a:cubicBezTo>
                  <a:cubicBezTo>
                    <a:pt x="26" y="1"/>
                    <a:pt x="25"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217"/>
            <p:cNvSpPr>
              <a:spLocks/>
            </p:cNvSpPr>
            <p:nvPr userDrawn="1"/>
          </p:nvSpPr>
          <p:spPr bwMode="auto">
            <a:xfrm>
              <a:off x="9400325" y="3779756"/>
              <a:ext cx="110745" cy="149534"/>
            </a:xfrm>
            <a:custGeom>
              <a:avLst/>
              <a:gdLst>
                <a:gd name="T0" fmla="*/ 52 w 52"/>
                <a:gd name="T1" fmla="*/ 54 h 64"/>
                <a:gd name="T2" fmla="*/ 47 w 52"/>
                <a:gd name="T3" fmla="*/ 33 h 64"/>
                <a:gd name="T4" fmla="*/ 39 w 52"/>
                <a:gd name="T5" fmla="*/ 41 h 64"/>
                <a:gd name="T6" fmla="*/ 39 w 52"/>
                <a:gd name="T7" fmla="*/ 30 h 64"/>
                <a:gd name="T8" fmla="*/ 48 w 52"/>
                <a:gd name="T9" fmla="*/ 19 h 64"/>
                <a:gd name="T10" fmla="*/ 40 w 52"/>
                <a:gd name="T11" fmla="*/ 16 h 64"/>
                <a:gd name="T12" fmla="*/ 27 w 52"/>
                <a:gd name="T13" fmla="*/ 17 h 64"/>
                <a:gd name="T14" fmla="*/ 21 w 52"/>
                <a:gd name="T15" fmla="*/ 11 h 64"/>
                <a:gd name="T16" fmla="*/ 14 w 52"/>
                <a:gd name="T17" fmla="*/ 6 h 64"/>
                <a:gd name="T18" fmla="*/ 4 w 52"/>
                <a:gd name="T19" fmla="*/ 6 h 64"/>
                <a:gd name="T20" fmla="*/ 11 w 52"/>
                <a:gd name="T21" fmla="*/ 15 h 64"/>
                <a:gd name="T22" fmla="*/ 5 w 52"/>
                <a:gd name="T23" fmla="*/ 19 h 64"/>
                <a:gd name="T24" fmla="*/ 8 w 52"/>
                <a:gd name="T25" fmla="*/ 35 h 64"/>
                <a:gd name="T26" fmla="*/ 12 w 52"/>
                <a:gd name="T27" fmla="*/ 55 h 64"/>
                <a:gd name="T28" fmla="*/ 20 w 52"/>
                <a:gd name="T29" fmla="*/ 53 h 64"/>
                <a:gd name="T30" fmla="*/ 29 w 52"/>
                <a:gd name="T31" fmla="*/ 49 h 64"/>
                <a:gd name="T32" fmla="*/ 36 w 52"/>
                <a:gd name="T33" fmla="*/ 44 h 64"/>
                <a:gd name="T34" fmla="*/ 42 w 52"/>
                <a:gd name="T35" fmla="*/ 58 h 64"/>
                <a:gd name="T36" fmla="*/ 44 w 52"/>
                <a:gd name="T37" fmla="*/ 64 h 64"/>
                <a:gd name="T38" fmla="*/ 48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7" y="33"/>
                  </a:cubicBezTo>
                  <a:cubicBezTo>
                    <a:pt x="45" y="33"/>
                    <a:pt x="42" y="42"/>
                    <a:pt x="39" y="41"/>
                  </a:cubicBezTo>
                  <a:cubicBezTo>
                    <a:pt x="35" y="41"/>
                    <a:pt x="35" y="30"/>
                    <a:pt x="39" y="30"/>
                  </a:cubicBezTo>
                  <a:cubicBezTo>
                    <a:pt x="44" y="30"/>
                    <a:pt x="48" y="21"/>
                    <a:pt x="48" y="19"/>
                  </a:cubicBezTo>
                  <a:cubicBezTo>
                    <a:pt x="48" y="16"/>
                    <a:pt x="44" y="16"/>
                    <a:pt x="40" y="16"/>
                  </a:cubicBezTo>
                  <a:cubicBezTo>
                    <a:pt x="36" y="16"/>
                    <a:pt x="27" y="17"/>
                    <a:pt x="27" y="17"/>
                  </a:cubicBezTo>
                  <a:cubicBezTo>
                    <a:pt x="27" y="17"/>
                    <a:pt x="21" y="15"/>
                    <a:pt x="21" y="11"/>
                  </a:cubicBezTo>
                  <a:cubicBezTo>
                    <a:pt x="21" y="8"/>
                    <a:pt x="19" y="6"/>
                    <a:pt x="14" y="6"/>
                  </a:cubicBezTo>
                  <a:cubicBezTo>
                    <a:pt x="8" y="6"/>
                    <a:pt x="8" y="0"/>
                    <a:pt x="4" y="6"/>
                  </a:cubicBezTo>
                  <a:cubicBezTo>
                    <a:pt x="0" y="11"/>
                    <a:pt x="13" y="11"/>
                    <a:pt x="11" y="15"/>
                  </a:cubicBezTo>
                  <a:cubicBezTo>
                    <a:pt x="10" y="19"/>
                    <a:pt x="6" y="16"/>
                    <a:pt x="5" y="19"/>
                  </a:cubicBezTo>
                  <a:cubicBezTo>
                    <a:pt x="4" y="22"/>
                    <a:pt x="6" y="31"/>
                    <a:pt x="8" y="35"/>
                  </a:cubicBezTo>
                  <a:cubicBezTo>
                    <a:pt x="10" y="39"/>
                    <a:pt x="12" y="48"/>
                    <a:pt x="12" y="55"/>
                  </a:cubicBezTo>
                  <a:cubicBezTo>
                    <a:pt x="15" y="55"/>
                    <a:pt x="17" y="53"/>
                    <a:pt x="20" y="53"/>
                  </a:cubicBezTo>
                  <a:cubicBezTo>
                    <a:pt x="24" y="53"/>
                    <a:pt x="29" y="53"/>
                    <a:pt x="29" y="49"/>
                  </a:cubicBezTo>
                  <a:cubicBezTo>
                    <a:pt x="30" y="45"/>
                    <a:pt x="34" y="43"/>
                    <a:pt x="36" y="44"/>
                  </a:cubicBezTo>
                  <a:cubicBezTo>
                    <a:pt x="39" y="45"/>
                    <a:pt x="42" y="54"/>
                    <a:pt x="42" y="58"/>
                  </a:cubicBezTo>
                  <a:cubicBezTo>
                    <a:pt x="42" y="60"/>
                    <a:pt x="43" y="62"/>
                    <a:pt x="44" y="64"/>
                  </a:cubicBezTo>
                  <a:cubicBezTo>
                    <a:pt x="46" y="62"/>
                    <a:pt x="48" y="61"/>
                    <a:pt x="48" y="61"/>
                  </a:cubicBezTo>
                  <a:cubicBezTo>
                    <a:pt x="48" y="61"/>
                    <a:pt x="50"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218"/>
            <p:cNvSpPr>
              <a:spLocks/>
            </p:cNvSpPr>
            <p:nvPr userDrawn="1"/>
          </p:nvSpPr>
          <p:spPr bwMode="auto">
            <a:xfrm>
              <a:off x="8920429" y="3528101"/>
              <a:ext cx="696353" cy="740377"/>
            </a:xfrm>
            <a:custGeom>
              <a:avLst/>
              <a:gdLst>
                <a:gd name="T0" fmla="*/ 229 w 325"/>
                <a:gd name="T1" fmla="*/ 127 h 318"/>
                <a:gd name="T2" fmla="*/ 228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3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90 w 325"/>
                <a:gd name="T41" fmla="*/ 103 h 318"/>
                <a:gd name="T42" fmla="*/ 172 w 325"/>
                <a:gd name="T43" fmla="*/ 99 h 318"/>
                <a:gd name="T44" fmla="*/ 154 w 325"/>
                <a:gd name="T45" fmla="*/ 89 h 318"/>
                <a:gd name="T46" fmla="*/ 138 w 325"/>
                <a:gd name="T47" fmla="*/ 81 h 318"/>
                <a:gd name="T48" fmla="*/ 146 w 325"/>
                <a:gd name="T49" fmla="*/ 66 h 318"/>
                <a:gd name="T50" fmla="*/ 134 w 325"/>
                <a:gd name="T51" fmla="*/ 56 h 318"/>
                <a:gd name="T52" fmla="*/ 120 w 325"/>
                <a:gd name="T53" fmla="*/ 41 h 318"/>
                <a:gd name="T54" fmla="*/ 130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1 w 325"/>
                <a:gd name="T71" fmla="*/ 68 h 318"/>
                <a:gd name="T72" fmla="*/ 46 w 325"/>
                <a:gd name="T73" fmla="*/ 85 h 318"/>
                <a:gd name="T74" fmla="*/ 32 w 325"/>
                <a:gd name="T75" fmla="*/ 94 h 318"/>
                <a:gd name="T76" fmla="*/ 15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9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4" y="119"/>
                    <a:pt x="228" y="114"/>
                  </a:cubicBezTo>
                  <a:cubicBezTo>
                    <a:pt x="232" y="108"/>
                    <a:pt x="232" y="114"/>
                    <a:pt x="238"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8" y="138"/>
                    <a:pt x="263" y="138"/>
                  </a:cubicBezTo>
                  <a:cubicBezTo>
                    <a:pt x="259" y="138"/>
                    <a:pt x="259" y="149"/>
                    <a:pt x="263" y="149"/>
                  </a:cubicBezTo>
                  <a:cubicBezTo>
                    <a:pt x="266" y="150"/>
                    <a:pt x="269" y="141"/>
                    <a:pt x="271" y="141"/>
                  </a:cubicBezTo>
                  <a:cubicBezTo>
                    <a:pt x="273" y="141"/>
                    <a:pt x="274" y="151"/>
                    <a:pt x="276" y="162"/>
                  </a:cubicBezTo>
                  <a:cubicBezTo>
                    <a:pt x="276" y="161"/>
                    <a:pt x="277" y="161"/>
                    <a:pt x="277" y="161"/>
                  </a:cubicBezTo>
                  <a:cubicBezTo>
                    <a:pt x="280" y="161"/>
                    <a:pt x="279" y="152"/>
                    <a:pt x="281" y="149"/>
                  </a:cubicBezTo>
                  <a:cubicBezTo>
                    <a:pt x="283" y="147"/>
                    <a:pt x="282" y="138"/>
                    <a:pt x="283" y="138"/>
                  </a:cubicBezTo>
                  <a:cubicBezTo>
                    <a:pt x="284" y="138"/>
                    <a:pt x="293" y="141"/>
                    <a:pt x="292" y="139"/>
                  </a:cubicBezTo>
                  <a:cubicBezTo>
                    <a:pt x="292" y="137"/>
                    <a:pt x="297" y="129"/>
                    <a:pt x="296" y="126"/>
                  </a:cubicBezTo>
                  <a:cubicBezTo>
                    <a:pt x="295" y="122"/>
                    <a:pt x="300" y="117"/>
                    <a:pt x="300" y="112"/>
                  </a:cubicBezTo>
                  <a:cubicBezTo>
                    <a:pt x="300" y="108"/>
                    <a:pt x="304" y="106"/>
                    <a:pt x="307" y="104"/>
                  </a:cubicBezTo>
                  <a:cubicBezTo>
                    <a:pt x="311"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4" y="80"/>
                    <a:pt x="299" y="75"/>
                    <a:pt x="293" y="78"/>
                  </a:cubicBezTo>
                  <a:cubicBezTo>
                    <a:pt x="287" y="81"/>
                    <a:pt x="285" y="85"/>
                    <a:pt x="283" y="84"/>
                  </a:cubicBezTo>
                  <a:cubicBezTo>
                    <a:pt x="280" y="84"/>
                    <a:pt x="280" y="86"/>
                    <a:pt x="278" y="88"/>
                  </a:cubicBezTo>
                  <a:cubicBezTo>
                    <a:pt x="276" y="91"/>
                    <a:pt x="274" y="93"/>
                    <a:pt x="272" y="93"/>
                  </a:cubicBezTo>
                  <a:cubicBezTo>
                    <a:pt x="271" y="93"/>
                    <a:pt x="266" y="95"/>
                    <a:pt x="266" y="95"/>
                  </a:cubicBezTo>
                  <a:cubicBezTo>
                    <a:pt x="266" y="95"/>
                    <a:pt x="270" y="102"/>
                    <a:pt x="268" y="105"/>
                  </a:cubicBezTo>
                  <a:cubicBezTo>
                    <a:pt x="266" y="108"/>
                    <a:pt x="261" y="105"/>
                    <a:pt x="256" y="106"/>
                  </a:cubicBezTo>
                  <a:cubicBezTo>
                    <a:pt x="251" y="107"/>
                    <a:pt x="249" y="104"/>
                    <a:pt x="245" y="105"/>
                  </a:cubicBezTo>
                  <a:cubicBezTo>
                    <a:pt x="242" y="106"/>
                    <a:pt x="239" y="103"/>
                    <a:pt x="237" y="103"/>
                  </a:cubicBezTo>
                  <a:cubicBezTo>
                    <a:pt x="236" y="104"/>
                    <a:pt x="233" y="100"/>
                    <a:pt x="234" y="96"/>
                  </a:cubicBezTo>
                  <a:cubicBezTo>
                    <a:pt x="235" y="93"/>
                    <a:pt x="232" y="88"/>
                    <a:pt x="230" y="91"/>
                  </a:cubicBezTo>
                  <a:cubicBezTo>
                    <a:pt x="228" y="93"/>
                    <a:pt x="225" y="92"/>
                    <a:pt x="225" y="96"/>
                  </a:cubicBezTo>
                  <a:cubicBezTo>
                    <a:pt x="225" y="100"/>
                    <a:pt x="228" y="104"/>
                    <a:pt x="225" y="107"/>
                  </a:cubicBezTo>
                  <a:cubicBezTo>
                    <a:pt x="222" y="109"/>
                    <a:pt x="208" y="111"/>
                    <a:pt x="205" y="109"/>
                  </a:cubicBezTo>
                  <a:cubicBezTo>
                    <a:pt x="202" y="106"/>
                    <a:pt x="190" y="105"/>
                    <a:pt x="190" y="103"/>
                  </a:cubicBezTo>
                  <a:cubicBezTo>
                    <a:pt x="189" y="101"/>
                    <a:pt x="185" y="97"/>
                    <a:pt x="183" y="97"/>
                  </a:cubicBezTo>
                  <a:cubicBezTo>
                    <a:pt x="181" y="97"/>
                    <a:pt x="174" y="100"/>
                    <a:pt x="172" y="99"/>
                  </a:cubicBezTo>
                  <a:cubicBezTo>
                    <a:pt x="170" y="97"/>
                    <a:pt x="166" y="94"/>
                    <a:pt x="162" y="94"/>
                  </a:cubicBezTo>
                  <a:cubicBezTo>
                    <a:pt x="159" y="93"/>
                    <a:pt x="154" y="91"/>
                    <a:pt x="154"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1" y="61"/>
                    <a:pt x="141" y="61"/>
                  </a:cubicBezTo>
                  <a:cubicBezTo>
                    <a:pt x="141" y="61"/>
                    <a:pt x="138" y="56"/>
                    <a:pt x="134" y="56"/>
                  </a:cubicBezTo>
                  <a:cubicBezTo>
                    <a:pt x="130" y="56"/>
                    <a:pt x="127" y="50"/>
                    <a:pt x="124" y="49"/>
                  </a:cubicBezTo>
                  <a:cubicBezTo>
                    <a:pt x="121" y="49"/>
                    <a:pt x="122" y="43"/>
                    <a:pt x="120" y="41"/>
                  </a:cubicBezTo>
                  <a:cubicBezTo>
                    <a:pt x="118" y="39"/>
                    <a:pt x="120" y="33"/>
                    <a:pt x="123" y="36"/>
                  </a:cubicBezTo>
                  <a:cubicBezTo>
                    <a:pt x="126" y="39"/>
                    <a:pt x="132" y="36"/>
                    <a:pt x="130" y="32"/>
                  </a:cubicBezTo>
                  <a:cubicBezTo>
                    <a:pt x="127" y="28"/>
                    <a:pt x="123" y="25"/>
                    <a:pt x="123" y="23"/>
                  </a:cubicBezTo>
                  <a:cubicBezTo>
                    <a:pt x="123" y="21"/>
                    <a:pt x="126" y="14"/>
                    <a:pt x="123" y="13"/>
                  </a:cubicBezTo>
                  <a:cubicBezTo>
                    <a:pt x="120" y="11"/>
                    <a:pt x="117" y="8"/>
                    <a:pt x="116" y="5"/>
                  </a:cubicBezTo>
                  <a:cubicBezTo>
                    <a:pt x="115" y="2"/>
                    <a:pt x="111" y="0"/>
                    <a:pt x="111" y="0"/>
                  </a:cubicBezTo>
                  <a:cubicBezTo>
                    <a:pt x="107" y="1"/>
                    <a:pt x="107" y="1"/>
                    <a:pt x="107" y="1"/>
                  </a:cubicBezTo>
                  <a:cubicBezTo>
                    <a:pt x="107" y="1"/>
                    <a:pt x="104" y="7"/>
                    <a:pt x="102" y="8"/>
                  </a:cubicBezTo>
                  <a:cubicBezTo>
                    <a:pt x="100" y="9"/>
                    <a:pt x="94" y="10"/>
                    <a:pt x="91" y="13"/>
                  </a:cubicBezTo>
                  <a:cubicBezTo>
                    <a:pt x="87" y="15"/>
                    <a:pt x="78" y="10"/>
                    <a:pt x="73" y="10"/>
                  </a:cubicBezTo>
                  <a:cubicBezTo>
                    <a:pt x="68" y="10"/>
                    <a:pt x="65" y="14"/>
                    <a:pt x="67" y="16"/>
                  </a:cubicBezTo>
                  <a:cubicBezTo>
                    <a:pt x="69" y="17"/>
                    <a:pt x="69" y="26"/>
                    <a:pt x="69" y="26"/>
                  </a:cubicBezTo>
                  <a:cubicBezTo>
                    <a:pt x="69" y="26"/>
                    <a:pt x="72" y="37"/>
                    <a:pt x="76" y="36"/>
                  </a:cubicBezTo>
                  <a:cubicBezTo>
                    <a:pt x="80" y="35"/>
                    <a:pt x="85" y="40"/>
                    <a:pt x="81" y="41"/>
                  </a:cubicBezTo>
                  <a:cubicBezTo>
                    <a:pt x="78" y="42"/>
                    <a:pt x="76" y="45"/>
                    <a:pt x="75" y="49"/>
                  </a:cubicBezTo>
                  <a:cubicBezTo>
                    <a:pt x="75" y="52"/>
                    <a:pt x="76" y="56"/>
                    <a:pt x="73" y="57"/>
                  </a:cubicBezTo>
                  <a:cubicBezTo>
                    <a:pt x="70" y="57"/>
                    <a:pt x="68" y="58"/>
                    <a:pt x="68" y="63"/>
                  </a:cubicBezTo>
                  <a:cubicBezTo>
                    <a:pt x="68" y="68"/>
                    <a:pt x="62" y="66"/>
                    <a:pt x="61" y="68"/>
                  </a:cubicBezTo>
                  <a:cubicBezTo>
                    <a:pt x="60" y="70"/>
                    <a:pt x="57" y="78"/>
                    <a:pt x="56" y="80"/>
                  </a:cubicBezTo>
                  <a:cubicBezTo>
                    <a:pt x="55" y="81"/>
                    <a:pt x="47" y="81"/>
                    <a:pt x="46" y="85"/>
                  </a:cubicBezTo>
                  <a:cubicBezTo>
                    <a:pt x="46" y="89"/>
                    <a:pt x="42" y="94"/>
                    <a:pt x="40" y="93"/>
                  </a:cubicBezTo>
                  <a:cubicBezTo>
                    <a:pt x="38" y="93"/>
                    <a:pt x="34" y="91"/>
                    <a:pt x="32" y="94"/>
                  </a:cubicBezTo>
                  <a:cubicBezTo>
                    <a:pt x="31" y="96"/>
                    <a:pt x="25" y="91"/>
                    <a:pt x="23" y="93"/>
                  </a:cubicBezTo>
                  <a:cubicBezTo>
                    <a:pt x="22" y="94"/>
                    <a:pt x="15" y="100"/>
                    <a:pt x="15" y="103"/>
                  </a:cubicBezTo>
                  <a:cubicBezTo>
                    <a:pt x="15" y="106"/>
                    <a:pt x="22" y="106"/>
                    <a:pt x="22" y="111"/>
                  </a:cubicBezTo>
                  <a:cubicBezTo>
                    <a:pt x="22" y="115"/>
                    <a:pt x="25" y="120"/>
                    <a:pt x="27" y="122"/>
                  </a:cubicBezTo>
                  <a:cubicBezTo>
                    <a:pt x="29" y="124"/>
                    <a:pt x="33" y="129"/>
                    <a:pt x="31" y="132"/>
                  </a:cubicBezTo>
                  <a:cubicBezTo>
                    <a:pt x="29" y="134"/>
                    <a:pt x="27" y="135"/>
                    <a:pt x="22" y="134"/>
                  </a:cubicBezTo>
                  <a:cubicBezTo>
                    <a:pt x="18" y="133"/>
                    <a:pt x="19" y="135"/>
                    <a:pt x="11" y="134"/>
                  </a:cubicBezTo>
                  <a:cubicBezTo>
                    <a:pt x="4" y="133"/>
                    <a:pt x="4" y="138"/>
                    <a:pt x="1" y="141"/>
                  </a:cubicBezTo>
                  <a:cubicBezTo>
                    <a:pt x="1" y="141"/>
                    <a:pt x="0" y="141"/>
                    <a:pt x="0" y="142"/>
                  </a:cubicBezTo>
                  <a:cubicBezTo>
                    <a:pt x="4" y="144"/>
                    <a:pt x="5" y="149"/>
                    <a:pt x="11" y="151"/>
                  </a:cubicBezTo>
                  <a:cubicBezTo>
                    <a:pt x="18" y="153"/>
                    <a:pt x="24" y="147"/>
                    <a:pt x="24" y="152"/>
                  </a:cubicBezTo>
                  <a:cubicBezTo>
                    <a:pt x="24" y="156"/>
                    <a:pt x="8" y="155"/>
                    <a:pt x="7" y="157"/>
                  </a:cubicBezTo>
                  <a:cubicBezTo>
                    <a:pt x="7" y="158"/>
                    <a:pt x="24" y="177"/>
                    <a:pt x="32" y="175"/>
                  </a:cubicBezTo>
                  <a:cubicBezTo>
                    <a:pt x="41" y="174"/>
                    <a:pt x="47" y="165"/>
                    <a:pt x="44" y="164"/>
                  </a:cubicBezTo>
                  <a:cubicBezTo>
                    <a:pt x="42" y="163"/>
                    <a:pt x="46" y="158"/>
                    <a:pt x="48" y="159"/>
                  </a:cubicBezTo>
                  <a:cubicBezTo>
                    <a:pt x="50" y="160"/>
                    <a:pt x="48" y="168"/>
                    <a:pt x="51" y="170"/>
                  </a:cubicBezTo>
                  <a:cubicBezTo>
                    <a:pt x="54" y="172"/>
                    <a:pt x="53" y="175"/>
                    <a:pt x="51" y="180"/>
                  </a:cubicBezTo>
                  <a:cubicBezTo>
                    <a:pt x="49" y="184"/>
                    <a:pt x="53" y="193"/>
                    <a:pt x="53" y="198"/>
                  </a:cubicBezTo>
                  <a:cubicBezTo>
                    <a:pt x="54" y="203"/>
                    <a:pt x="57" y="210"/>
                    <a:pt x="59" y="217"/>
                  </a:cubicBezTo>
                  <a:cubicBezTo>
                    <a:pt x="60" y="225"/>
                    <a:pt x="65" y="238"/>
                    <a:pt x="69" y="246"/>
                  </a:cubicBezTo>
                  <a:cubicBezTo>
                    <a:pt x="74" y="254"/>
                    <a:pt x="78" y="270"/>
                    <a:pt x="81" y="274"/>
                  </a:cubicBezTo>
                  <a:cubicBezTo>
                    <a:pt x="84" y="278"/>
                    <a:pt x="92" y="290"/>
                    <a:pt x="92" y="297"/>
                  </a:cubicBezTo>
                  <a:cubicBezTo>
                    <a:pt x="92" y="304"/>
                    <a:pt x="100" y="314"/>
                    <a:pt x="103" y="316"/>
                  </a:cubicBezTo>
                  <a:cubicBezTo>
                    <a:pt x="106" y="318"/>
                    <a:pt x="113" y="314"/>
                    <a:pt x="114" y="309"/>
                  </a:cubicBezTo>
                  <a:cubicBezTo>
                    <a:pt x="116" y="305"/>
                    <a:pt x="124" y="303"/>
                    <a:pt x="125" y="299"/>
                  </a:cubicBezTo>
                  <a:cubicBezTo>
                    <a:pt x="125" y="296"/>
                    <a:pt x="126" y="292"/>
                    <a:pt x="129" y="292"/>
                  </a:cubicBezTo>
                  <a:cubicBezTo>
                    <a:pt x="133" y="292"/>
                    <a:pt x="133" y="289"/>
                    <a:pt x="133" y="284"/>
                  </a:cubicBezTo>
                  <a:cubicBezTo>
                    <a:pt x="133" y="280"/>
                    <a:pt x="133" y="274"/>
                    <a:pt x="136" y="271"/>
                  </a:cubicBezTo>
                  <a:cubicBezTo>
                    <a:pt x="139" y="267"/>
                    <a:pt x="140" y="257"/>
                    <a:pt x="138" y="253"/>
                  </a:cubicBezTo>
                  <a:cubicBezTo>
                    <a:pt x="136" y="249"/>
                    <a:pt x="137" y="243"/>
                    <a:pt x="139" y="239"/>
                  </a:cubicBezTo>
                  <a:cubicBezTo>
                    <a:pt x="140" y="235"/>
                    <a:pt x="140" y="231"/>
                    <a:pt x="143" y="230"/>
                  </a:cubicBezTo>
                  <a:cubicBezTo>
                    <a:pt x="146" y="230"/>
                    <a:pt x="151" y="227"/>
                    <a:pt x="154" y="223"/>
                  </a:cubicBezTo>
                  <a:cubicBezTo>
                    <a:pt x="158" y="219"/>
                    <a:pt x="168" y="213"/>
                    <a:pt x="172" y="210"/>
                  </a:cubicBezTo>
                  <a:cubicBezTo>
                    <a:pt x="176" y="207"/>
                    <a:pt x="187" y="198"/>
                    <a:pt x="191" y="192"/>
                  </a:cubicBezTo>
                  <a:cubicBezTo>
                    <a:pt x="194" y="187"/>
                    <a:pt x="204" y="185"/>
                    <a:pt x="209" y="181"/>
                  </a:cubicBezTo>
                  <a:cubicBezTo>
                    <a:pt x="213" y="177"/>
                    <a:pt x="211" y="175"/>
                    <a:pt x="212" y="170"/>
                  </a:cubicBezTo>
                  <a:cubicBezTo>
                    <a:pt x="213" y="165"/>
                    <a:pt x="228" y="163"/>
                    <a:pt x="233" y="163"/>
                  </a:cubicBezTo>
                  <a:cubicBezTo>
                    <a:pt x="234" y="163"/>
                    <a:pt x="235" y="163"/>
                    <a:pt x="236" y="163"/>
                  </a:cubicBezTo>
                  <a:cubicBezTo>
                    <a:pt x="236" y="156"/>
                    <a:pt x="234"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219"/>
            <p:cNvSpPr>
              <a:spLocks/>
            </p:cNvSpPr>
            <p:nvPr userDrawn="1"/>
          </p:nvSpPr>
          <p:spPr bwMode="auto">
            <a:xfrm>
              <a:off x="9400325" y="3010202"/>
              <a:ext cx="785284"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7 w 367"/>
                <a:gd name="T17" fmla="*/ 27 h 147"/>
                <a:gd name="T18" fmla="*/ 185 w 367"/>
                <a:gd name="T19" fmla="*/ 26 h 147"/>
                <a:gd name="T20" fmla="*/ 167 w 367"/>
                <a:gd name="T21" fmla="*/ 27 h 147"/>
                <a:gd name="T22" fmla="*/ 158 w 367"/>
                <a:gd name="T23" fmla="*/ 12 h 147"/>
                <a:gd name="T24" fmla="*/ 138 w 367"/>
                <a:gd name="T25" fmla="*/ 6 h 147"/>
                <a:gd name="T26" fmla="*/ 122 w 367"/>
                <a:gd name="T27" fmla="*/ 1 h 147"/>
                <a:gd name="T28" fmla="*/ 112 w 367"/>
                <a:gd name="T29" fmla="*/ 8 h 147"/>
                <a:gd name="T30" fmla="*/ 111 w 367"/>
                <a:gd name="T31" fmla="*/ 23 h 147"/>
                <a:gd name="T32" fmla="*/ 101 w 367"/>
                <a:gd name="T33" fmla="*/ 34 h 147"/>
                <a:gd name="T34" fmla="*/ 83 w 367"/>
                <a:gd name="T35" fmla="*/ 32 h 147"/>
                <a:gd name="T36" fmla="*/ 70 w 367"/>
                <a:gd name="T37" fmla="*/ 23 h 147"/>
                <a:gd name="T38" fmla="*/ 46 w 367"/>
                <a:gd name="T39" fmla="*/ 21 h 147"/>
                <a:gd name="T40" fmla="*/ 30 w 367"/>
                <a:gd name="T41" fmla="*/ 29 h 147"/>
                <a:gd name="T42" fmla="*/ 10 w 367"/>
                <a:gd name="T43" fmla="*/ 38 h 147"/>
                <a:gd name="T44" fmla="*/ 0 w 367"/>
                <a:gd name="T45" fmla="*/ 42 h 147"/>
                <a:gd name="T46" fmla="*/ 9 w 367"/>
                <a:gd name="T47" fmla="*/ 53 h 147"/>
                <a:gd name="T48" fmla="*/ 30 w 367"/>
                <a:gd name="T49" fmla="*/ 66 h 147"/>
                <a:gd name="T50" fmla="*/ 35 w 367"/>
                <a:gd name="T51" fmla="*/ 85 h 147"/>
                <a:gd name="T52" fmla="*/ 59 w 367"/>
                <a:gd name="T53" fmla="*/ 100 h 147"/>
                <a:gd name="T54" fmla="*/ 75 w 367"/>
                <a:gd name="T55" fmla="*/ 110 h 147"/>
                <a:gd name="T56" fmla="*/ 91 w 367"/>
                <a:gd name="T57" fmla="*/ 130 h 147"/>
                <a:gd name="T58" fmla="*/ 134 w 367"/>
                <a:gd name="T59" fmla="*/ 132 h 147"/>
                <a:gd name="T60" fmla="*/ 167 w 367"/>
                <a:gd name="T61" fmla="*/ 139 h 147"/>
                <a:gd name="T62" fmla="*/ 188 w 367"/>
                <a:gd name="T63" fmla="*/ 146 h 147"/>
                <a:gd name="T64" fmla="*/ 235 w 367"/>
                <a:gd name="T65" fmla="*/ 135 h 147"/>
                <a:gd name="T66" fmla="*/ 270 w 367"/>
                <a:gd name="T67" fmla="*/ 117 h 147"/>
                <a:gd name="T68" fmla="*/ 279 w 367"/>
                <a:gd name="T69" fmla="*/ 101 h 147"/>
                <a:gd name="T70" fmla="*/ 315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8" y="57"/>
                    <a:pt x="342" y="60"/>
                    <a:pt x="340" y="63"/>
                  </a:cubicBezTo>
                  <a:cubicBezTo>
                    <a:pt x="339" y="67"/>
                    <a:pt x="336"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6" y="32"/>
                    <a:pt x="322" y="31"/>
                    <a:pt x="320" y="32"/>
                  </a:cubicBezTo>
                  <a:cubicBezTo>
                    <a:pt x="317" y="33"/>
                    <a:pt x="311" y="32"/>
                    <a:pt x="310" y="30"/>
                  </a:cubicBezTo>
                  <a:cubicBezTo>
                    <a:pt x="309" y="28"/>
                    <a:pt x="298" y="27"/>
                    <a:pt x="295" y="29"/>
                  </a:cubicBezTo>
                  <a:cubicBezTo>
                    <a:pt x="293" y="31"/>
                    <a:pt x="287" y="33"/>
                    <a:pt x="286" y="35"/>
                  </a:cubicBezTo>
                  <a:cubicBezTo>
                    <a:pt x="286" y="37"/>
                    <a:pt x="279" y="37"/>
                    <a:pt x="277" y="38"/>
                  </a:cubicBezTo>
                  <a:cubicBezTo>
                    <a:pt x="274" y="40"/>
                    <a:pt x="262" y="40"/>
                    <a:pt x="262" y="42"/>
                  </a:cubicBezTo>
                  <a:cubicBezTo>
                    <a:pt x="261" y="43"/>
                    <a:pt x="248" y="43"/>
                    <a:pt x="246" y="42"/>
                  </a:cubicBezTo>
                  <a:cubicBezTo>
                    <a:pt x="244" y="40"/>
                    <a:pt x="233" y="42"/>
                    <a:pt x="231" y="39"/>
                  </a:cubicBezTo>
                  <a:cubicBezTo>
                    <a:pt x="230" y="37"/>
                    <a:pt x="225" y="35"/>
                    <a:pt x="225" y="33"/>
                  </a:cubicBezTo>
                  <a:cubicBezTo>
                    <a:pt x="225" y="31"/>
                    <a:pt x="217" y="31"/>
                    <a:pt x="216" y="29"/>
                  </a:cubicBezTo>
                  <a:cubicBezTo>
                    <a:pt x="214" y="27"/>
                    <a:pt x="208" y="26"/>
                    <a:pt x="207" y="27"/>
                  </a:cubicBezTo>
                  <a:cubicBezTo>
                    <a:pt x="206" y="27"/>
                    <a:pt x="198" y="25"/>
                    <a:pt x="196" y="24"/>
                  </a:cubicBezTo>
                  <a:cubicBezTo>
                    <a:pt x="194" y="24"/>
                    <a:pt x="187" y="26"/>
                    <a:pt x="185" y="26"/>
                  </a:cubicBezTo>
                  <a:cubicBezTo>
                    <a:pt x="183" y="26"/>
                    <a:pt x="179" y="29"/>
                    <a:pt x="177" y="30"/>
                  </a:cubicBezTo>
                  <a:cubicBezTo>
                    <a:pt x="174" y="30"/>
                    <a:pt x="168" y="26"/>
                    <a:pt x="167" y="27"/>
                  </a:cubicBezTo>
                  <a:cubicBezTo>
                    <a:pt x="165" y="28"/>
                    <a:pt x="161" y="23"/>
                    <a:pt x="159" y="22"/>
                  </a:cubicBezTo>
                  <a:cubicBezTo>
                    <a:pt x="158" y="20"/>
                    <a:pt x="159" y="14"/>
                    <a:pt x="158" y="12"/>
                  </a:cubicBezTo>
                  <a:cubicBezTo>
                    <a:pt x="157" y="10"/>
                    <a:pt x="149" y="10"/>
                    <a:pt x="147" y="9"/>
                  </a:cubicBezTo>
                  <a:cubicBezTo>
                    <a:pt x="144" y="8"/>
                    <a:pt x="140" y="6"/>
                    <a:pt x="138" y="6"/>
                  </a:cubicBezTo>
                  <a:cubicBezTo>
                    <a:pt x="136" y="6"/>
                    <a:pt x="132" y="5"/>
                    <a:pt x="131" y="4"/>
                  </a:cubicBezTo>
                  <a:cubicBezTo>
                    <a:pt x="130" y="3"/>
                    <a:pt x="124" y="2"/>
                    <a:pt x="122" y="1"/>
                  </a:cubicBezTo>
                  <a:cubicBezTo>
                    <a:pt x="120" y="0"/>
                    <a:pt x="119" y="3"/>
                    <a:pt x="118" y="5"/>
                  </a:cubicBezTo>
                  <a:cubicBezTo>
                    <a:pt x="117" y="6"/>
                    <a:pt x="112" y="6"/>
                    <a:pt x="112" y="8"/>
                  </a:cubicBezTo>
                  <a:cubicBezTo>
                    <a:pt x="111" y="11"/>
                    <a:pt x="106" y="11"/>
                    <a:pt x="107" y="14"/>
                  </a:cubicBezTo>
                  <a:cubicBezTo>
                    <a:pt x="108" y="16"/>
                    <a:pt x="109" y="22"/>
                    <a:pt x="111" y="23"/>
                  </a:cubicBezTo>
                  <a:cubicBezTo>
                    <a:pt x="113" y="24"/>
                    <a:pt x="112" y="28"/>
                    <a:pt x="111" y="29"/>
                  </a:cubicBezTo>
                  <a:cubicBezTo>
                    <a:pt x="110" y="30"/>
                    <a:pt x="102" y="31"/>
                    <a:pt x="101" y="34"/>
                  </a:cubicBezTo>
                  <a:cubicBezTo>
                    <a:pt x="100" y="36"/>
                    <a:pt x="96" y="33"/>
                    <a:pt x="93" y="31"/>
                  </a:cubicBezTo>
                  <a:cubicBezTo>
                    <a:pt x="89" y="30"/>
                    <a:pt x="85" y="31"/>
                    <a:pt x="83" y="32"/>
                  </a:cubicBezTo>
                  <a:cubicBezTo>
                    <a:pt x="82" y="33"/>
                    <a:pt x="76" y="29"/>
                    <a:pt x="74" y="29"/>
                  </a:cubicBezTo>
                  <a:cubicBezTo>
                    <a:pt x="72" y="28"/>
                    <a:pt x="72" y="22"/>
                    <a:pt x="70" y="23"/>
                  </a:cubicBezTo>
                  <a:cubicBezTo>
                    <a:pt x="68" y="23"/>
                    <a:pt x="56" y="21"/>
                    <a:pt x="54" y="20"/>
                  </a:cubicBezTo>
                  <a:cubicBezTo>
                    <a:pt x="51" y="19"/>
                    <a:pt x="46" y="20"/>
                    <a:pt x="46" y="21"/>
                  </a:cubicBezTo>
                  <a:cubicBezTo>
                    <a:pt x="45" y="23"/>
                    <a:pt x="39" y="23"/>
                    <a:pt x="38" y="24"/>
                  </a:cubicBezTo>
                  <a:cubicBezTo>
                    <a:pt x="37" y="26"/>
                    <a:pt x="32" y="27"/>
                    <a:pt x="30" y="29"/>
                  </a:cubicBezTo>
                  <a:cubicBezTo>
                    <a:pt x="28" y="31"/>
                    <a:pt x="22" y="31"/>
                    <a:pt x="21" y="34"/>
                  </a:cubicBezTo>
                  <a:cubicBezTo>
                    <a:pt x="20" y="37"/>
                    <a:pt x="12" y="38"/>
                    <a:pt x="10" y="38"/>
                  </a:cubicBezTo>
                  <a:cubicBezTo>
                    <a:pt x="8" y="39"/>
                    <a:pt x="3" y="40"/>
                    <a:pt x="2" y="41"/>
                  </a:cubicBezTo>
                  <a:cubicBezTo>
                    <a:pt x="2" y="42"/>
                    <a:pt x="1" y="42"/>
                    <a:pt x="0" y="42"/>
                  </a:cubicBezTo>
                  <a:cubicBezTo>
                    <a:pt x="0" y="42"/>
                    <a:pt x="1" y="43"/>
                    <a:pt x="1" y="43"/>
                  </a:cubicBezTo>
                  <a:cubicBezTo>
                    <a:pt x="2" y="51"/>
                    <a:pt x="6" y="50"/>
                    <a:pt x="9" y="53"/>
                  </a:cubicBezTo>
                  <a:cubicBezTo>
                    <a:pt x="13" y="56"/>
                    <a:pt x="16" y="58"/>
                    <a:pt x="20" y="59"/>
                  </a:cubicBezTo>
                  <a:cubicBezTo>
                    <a:pt x="23" y="59"/>
                    <a:pt x="29" y="63"/>
                    <a:pt x="30" y="66"/>
                  </a:cubicBezTo>
                  <a:cubicBezTo>
                    <a:pt x="30" y="69"/>
                    <a:pt x="34" y="73"/>
                    <a:pt x="36" y="74"/>
                  </a:cubicBezTo>
                  <a:cubicBezTo>
                    <a:pt x="38" y="76"/>
                    <a:pt x="35" y="81"/>
                    <a:pt x="35" y="85"/>
                  </a:cubicBezTo>
                  <a:cubicBezTo>
                    <a:pt x="35" y="89"/>
                    <a:pt x="30" y="90"/>
                    <a:pt x="32" y="94"/>
                  </a:cubicBezTo>
                  <a:cubicBezTo>
                    <a:pt x="35" y="98"/>
                    <a:pt x="53" y="100"/>
                    <a:pt x="59" y="100"/>
                  </a:cubicBezTo>
                  <a:cubicBezTo>
                    <a:pt x="64" y="100"/>
                    <a:pt x="66" y="105"/>
                    <a:pt x="67" y="105"/>
                  </a:cubicBezTo>
                  <a:cubicBezTo>
                    <a:pt x="71" y="105"/>
                    <a:pt x="71" y="109"/>
                    <a:pt x="75" y="110"/>
                  </a:cubicBezTo>
                  <a:cubicBezTo>
                    <a:pt x="79" y="110"/>
                    <a:pt x="82" y="112"/>
                    <a:pt x="84" y="119"/>
                  </a:cubicBezTo>
                  <a:cubicBezTo>
                    <a:pt x="85" y="125"/>
                    <a:pt x="90" y="127"/>
                    <a:pt x="91" y="130"/>
                  </a:cubicBezTo>
                  <a:cubicBezTo>
                    <a:pt x="91" y="133"/>
                    <a:pt x="100" y="131"/>
                    <a:pt x="106" y="131"/>
                  </a:cubicBezTo>
                  <a:cubicBezTo>
                    <a:pt x="112" y="132"/>
                    <a:pt x="129" y="131"/>
                    <a:pt x="134" y="132"/>
                  </a:cubicBezTo>
                  <a:cubicBezTo>
                    <a:pt x="138" y="133"/>
                    <a:pt x="149" y="132"/>
                    <a:pt x="155" y="136"/>
                  </a:cubicBezTo>
                  <a:cubicBezTo>
                    <a:pt x="161" y="140"/>
                    <a:pt x="164" y="137"/>
                    <a:pt x="167" y="139"/>
                  </a:cubicBezTo>
                  <a:cubicBezTo>
                    <a:pt x="171" y="141"/>
                    <a:pt x="174" y="142"/>
                    <a:pt x="179" y="142"/>
                  </a:cubicBezTo>
                  <a:cubicBezTo>
                    <a:pt x="185" y="141"/>
                    <a:pt x="185" y="145"/>
                    <a:pt x="188" y="146"/>
                  </a:cubicBezTo>
                  <a:cubicBezTo>
                    <a:pt x="192" y="147"/>
                    <a:pt x="199" y="140"/>
                    <a:pt x="209" y="136"/>
                  </a:cubicBezTo>
                  <a:cubicBezTo>
                    <a:pt x="218" y="132"/>
                    <a:pt x="230" y="135"/>
                    <a:pt x="235" y="135"/>
                  </a:cubicBezTo>
                  <a:cubicBezTo>
                    <a:pt x="240" y="136"/>
                    <a:pt x="250" y="133"/>
                    <a:pt x="256" y="127"/>
                  </a:cubicBezTo>
                  <a:cubicBezTo>
                    <a:pt x="262" y="121"/>
                    <a:pt x="269" y="122"/>
                    <a:pt x="270" y="117"/>
                  </a:cubicBezTo>
                  <a:cubicBezTo>
                    <a:pt x="271" y="111"/>
                    <a:pt x="264" y="109"/>
                    <a:pt x="267" y="104"/>
                  </a:cubicBezTo>
                  <a:cubicBezTo>
                    <a:pt x="270" y="99"/>
                    <a:pt x="276" y="100"/>
                    <a:pt x="279" y="101"/>
                  </a:cubicBezTo>
                  <a:cubicBezTo>
                    <a:pt x="282" y="103"/>
                    <a:pt x="290" y="105"/>
                    <a:pt x="297" y="100"/>
                  </a:cubicBezTo>
                  <a:cubicBezTo>
                    <a:pt x="305" y="95"/>
                    <a:pt x="308" y="96"/>
                    <a:pt x="315" y="95"/>
                  </a:cubicBezTo>
                  <a:cubicBezTo>
                    <a:pt x="321" y="94"/>
                    <a:pt x="321" y="90"/>
                    <a:pt x="325" y="86"/>
                  </a:cubicBezTo>
                  <a:cubicBezTo>
                    <a:pt x="330" y="82"/>
                    <a:pt x="335" y="80"/>
                    <a:pt x="339" y="80"/>
                  </a:cubicBezTo>
                  <a:cubicBezTo>
                    <a:pt x="344" y="80"/>
                    <a:pt x="350" y="76"/>
                    <a:pt x="354" y="78"/>
                  </a:cubicBezTo>
                  <a:cubicBezTo>
                    <a:pt x="359" y="79"/>
                    <a:pt x="366"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220"/>
            <p:cNvSpPr>
              <a:spLocks/>
            </p:cNvSpPr>
            <p:nvPr userDrawn="1"/>
          </p:nvSpPr>
          <p:spPr bwMode="auto">
            <a:xfrm>
              <a:off x="8078094" y="3606515"/>
              <a:ext cx="11746" cy="34649"/>
            </a:xfrm>
            <a:custGeom>
              <a:avLst/>
              <a:gdLst>
                <a:gd name="T0" fmla="*/ 2 w 6"/>
                <a:gd name="T1" fmla="*/ 1 h 15"/>
                <a:gd name="T2" fmla="*/ 0 w 6"/>
                <a:gd name="T3" fmla="*/ 8 h 15"/>
                <a:gd name="T4" fmla="*/ 4 w 6"/>
                <a:gd name="T5" fmla="*/ 15 h 15"/>
                <a:gd name="T6" fmla="*/ 5 w 6"/>
                <a:gd name="T7" fmla="*/ 3 h 15"/>
                <a:gd name="T8" fmla="*/ 6 w 6"/>
                <a:gd name="T9" fmla="*/ 1 h 15"/>
                <a:gd name="T10" fmla="*/ 2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2" y="1"/>
                  </a:moveTo>
                  <a:cubicBezTo>
                    <a:pt x="0" y="1"/>
                    <a:pt x="0" y="7"/>
                    <a:pt x="0" y="8"/>
                  </a:cubicBezTo>
                  <a:cubicBezTo>
                    <a:pt x="0" y="9"/>
                    <a:pt x="1" y="12"/>
                    <a:pt x="4" y="15"/>
                  </a:cubicBezTo>
                  <a:cubicBezTo>
                    <a:pt x="4" y="11"/>
                    <a:pt x="5" y="4"/>
                    <a:pt x="5" y="3"/>
                  </a:cubicBezTo>
                  <a:cubicBezTo>
                    <a:pt x="5" y="2"/>
                    <a:pt x="5" y="1"/>
                    <a:pt x="6" y="1"/>
                  </a:cubicBezTo>
                  <a:cubicBezTo>
                    <a:pt x="4" y="0"/>
                    <a:pt x="2" y="0"/>
                    <a:pt x="2"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221"/>
            <p:cNvSpPr>
              <a:spLocks/>
            </p:cNvSpPr>
            <p:nvPr userDrawn="1"/>
          </p:nvSpPr>
          <p:spPr bwMode="auto">
            <a:xfrm>
              <a:off x="8056281" y="3586456"/>
              <a:ext cx="33559" cy="103945"/>
            </a:xfrm>
            <a:custGeom>
              <a:avLst/>
              <a:gdLst>
                <a:gd name="T0" fmla="*/ 7 w 16"/>
                <a:gd name="T1" fmla="*/ 45 h 45"/>
                <a:gd name="T2" fmla="*/ 9 w 16"/>
                <a:gd name="T3" fmla="*/ 45 h 45"/>
                <a:gd name="T4" fmla="*/ 12 w 16"/>
                <a:gd name="T5" fmla="*/ 30 h 45"/>
                <a:gd name="T6" fmla="*/ 14 w 16"/>
                <a:gd name="T7" fmla="*/ 24 h 45"/>
                <a:gd name="T8" fmla="*/ 10 w 16"/>
                <a:gd name="T9" fmla="*/ 17 h 45"/>
                <a:gd name="T10" fmla="*/ 12 w 16"/>
                <a:gd name="T11" fmla="*/ 10 h 45"/>
                <a:gd name="T12" fmla="*/ 16 w 16"/>
                <a:gd name="T13" fmla="*/ 10 h 45"/>
                <a:gd name="T14" fmla="*/ 16 w 16"/>
                <a:gd name="T15" fmla="*/ 2 h 45"/>
                <a:gd name="T16" fmla="*/ 11 w 16"/>
                <a:gd name="T17" fmla="*/ 0 h 45"/>
                <a:gd name="T18" fmla="*/ 9 w 16"/>
                <a:gd name="T19" fmla="*/ 5 h 45"/>
                <a:gd name="T20" fmla="*/ 0 w 16"/>
                <a:gd name="T21" fmla="*/ 24 h 45"/>
                <a:gd name="T22" fmla="*/ 8 w 16"/>
                <a:gd name="T23" fmla="*/ 43 h 45"/>
                <a:gd name="T24" fmla="*/ 7 w 16"/>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5">
                  <a:moveTo>
                    <a:pt x="7" y="45"/>
                  </a:moveTo>
                  <a:cubicBezTo>
                    <a:pt x="8" y="45"/>
                    <a:pt x="8" y="45"/>
                    <a:pt x="9" y="45"/>
                  </a:cubicBezTo>
                  <a:cubicBezTo>
                    <a:pt x="10" y="39"/>
                    <a:pt x="11" y="31"/>
                    <a:pt x="12" y="30"/>
                  </a:cubicBezTo>
                  <a:cubicBezTo>
                    <a:pt x="13" y="29"/>
                    <a:pt x="14" y="27"/>
                    <a:pt x="14" y="24"/>
                  </a:cubicBezTo>
                  <a:cubicBezTo>
                    <a:pt x="11" y="21"/>
                    <a:pt x="10" y="18"/>
                    <a:pt x="10" y="17"/>
                  </a:cubicBezTo>
                  <a:cubicBezTo>
                    <a:pt x="10" y="16"/>
                    <a:pt x="10" y="10"/>
                    <a:pt x="12" y="10"/>
                  </a:cubicBezTo>
                  <a:cubicBezTo>
                    <a:pt x="12" y="9"/>
                    <a:pt x="14" y="9"/>
                    <a:pt x="16" y="10"/>
                  </a:cubicBezTo>
                  <a:cubicBezTo>
                    <a:pt x="16" y="8"/>
                    <a:pt x="16" y="5"/>
                    <a:pt x="16" y="2"/>
                  </a:cubicBezTo>
                  <a:cubicBezTo>
                    <a:pt x="11" y="0"/>
                    <a:pt x="11" y="0"/>
                    <a:pt x="11" y="0"/>
                  </a:cubicBezTo>
                  <a:cubicBezTo>
                    <a:pt x="10" y="2"/>
                    <a:pt x="9" y="4"/>
                    <a:pt x="9" y="5"/>
                  </a:cubicBezTo>
                  <a:cubicBezTo>
                    <a:pt x="8" y="11"/>
                    <a:pt x="2" y="20"/>
                    <a:pt x="0" y="24"/>
                  </a:cubicBezTo>
                  <a:cubicBezTo>
                    <a:pt x="8" y="43"/>
                    <a:pt x="8" y="43"/>
                    <a:pt x="8" y="43"/>
                  </a:cubicBezTo>
                  <a:lnTo>
                    <a:pt x="7"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222"/>
            <p:cNvSpPr>
              <a:spLocks/>
            </p:cNvSpPr>
            <p:nvPr userDrawn="1"/>
          </p:nvSpPr>
          <p:spPr bwMode="auto">
            <a:xfrm>
              <a:off x="8076417" y="3582809"/>
              <a:ext cx="104033" cy="120357"/>
            </a:xfrm>
            <a:custGeom>
              <a:avLst/>
              <a:gdLst>
                <a:gd name="T0" fmla="*/ 45 w 49"/>
                <a:gd name="T1" fmla="*/ 0 h 51"/>
                <a:gd name="T2" fmla="*/ 30 w 49"/>
                <a:gd name="T3" fmla="*/ 7 h 51"/>
                <a:gd name="T4" fmla="*/ 19 w 49"/>
                <a:gd name="T5" fmla="*/ 12 h 51"/>
                <a:gd name="T6" fmla="*/ 9 w 49"/>
                <a:gd name="T7" fmla="*/ 7 h 51"/>
                <a:gd name="T8" fmla="*/ 8 w 49"/>
                <a:gd name="T9" fmla="*/ 3 h 51"/>
                <a:gd name="T10" fmla="*/ 7 w 49"/>
                <a:gd name="T11" fmla="*/ 3 h 51"/>
                <a:gd name="T12" fmla="*/ 6 w 49"/>
                <a:gd name="T13" fmla="*/ 13 h 51"/>
                <a:gd name="T14" fmla="*/ 3 w 49"/>
                <a:gd name="T15" fmla="*/ 31 h 51"/>
                <a:gd name="T16" fmla="*/ 0 w 49"/>
                <a:gd name="T17" fmla="*/ 46 h 51"/>
                <a:gd name="T18" fmla="*/ 10 w 49"/>
                <a:gd name="T19" fmla="*/ 50 h 51"/>
                <a:gd name="T20" fmla="*/ 19 w 49"/>
                <a:gd name="T21" fmla="*/ 44 h 51"/>
                <a:gd name="T22" fmla="*/ 27 w 49"/>
                <a:gd name="T23" fmla="*/ 41 h 51"/>
                <a:gd name="T24" fmla="*/ 33 w 49"/>
                <a:gd name="T25" fmla="*/ 36 h 51"/>
                <a:gd name="T26" fmla="*/ 25 w 49"/>
                <a:gd name="T27" fmla="*/ 27 h 51"/>
                <a:gd name="T28" fmla="*/ 36 w 49"/>
                <a:gd name="T29" fmla="*/ 20 h 51"/>
                <a:gd name="T30" fmla="*/ 48 w 49"/>
                <a:gd name="T31" fmla="*/ 16 h 51"/>
                <a:gd name="T32" fmla="*/ 49 w 49"/>
                <a:gd name="T33" fmla="*/ 16 h 51"/>
                <a:gd name="T34" fmla="*/ 46 w 49"/>
                <a:gd name="T35" fmla="*/ 6 h 51"/>
                <a:gd name="T36" fmla="*/ 45 w 49"/>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51">
                  <a:moveTo>
                    <a:pt x="45" y="0"/>
                  </a:moveTo>
                  <a:cubicBezTo>
                    <a:pt x="38" y="4"/>
                    <a:pt x="32" y="7"/>
                    <a:pt x="30" y="7"/>
                  </a:cubicBezTo>
                  <a:cubicBezTo>
                    <a:pt x="27" y="7"/>
                    <a:pt x="19" y="12"/>
                    <a:pt x="19" y="12"/>
                  </a:cubicBezTo>
                  <a:cubicBezTo>
                    <a:pt x="9" y="7"/>
                    <a:pt x="9" y="7"/>
                    <a:pt x="9" y="7"/>
                  </a:cubicBezTo>
                  <a:cubicBezTo>
                    <a:pt x="8" y="3"/>
                    <a:pt x="8" y="3"/>
                    <a:pt x="8" y="3"/>
                  </a:cubicBezTo>
                  <a:cubicBezTo>
                    <a:pt x="7" y="3"/>
                    <a:pt x="7" y="3"/>
                    <a:pt x="7" y="3"/>
                  </a:cubicBezTo>
                  <a:cubicBezTo>
                    <a:pt x="7" y="7"/>
                    <a:pt x="6" y="11"/>
                    <a:pt x="6" y="13"/>
                  </a:cubicBezTo>
                  <a:cubicBezTo>
                    <a:pt x="5" y="15"/>
                    <a:pt x="5" y="28"/>
                    <a:pt x="3" y="31"/>
                  </a:cubicBezTo>
                  <a:cubicBezTo>
                    <a:pt x="2" y="32"/>
                    <a:pt x="1" y="40"/>
                    <a:pt x="0" y="46"/>
                  </a:cubicBezTo>
                  <a:cubicBezTo>
                    <a:pt x="3" y="48"/>
                    <a:pt x="8" y="50"/>
                    <a:pt x="10" y="50"/>
                  </a:cubicBezTo>
                  <a:cubicBezTo>
                    <a:pt x="14" y="51"/>
                    <a:pt x="19" y="47"/>
                    <a:pt x="19" y="44"/>
                  </a:cubicBezTo>
                  <a:cubicBezTo>
                    <a:pt x="19" y="41"/>
                    <a:pt x="23" y="41"/>
                    <a:pt x="27" y="41"/>
                  </a:cubicBezTo>
                  <a:cubicBezTo>
                    <a:pt x="30" y="41"/>
                    <a:pt x="31" y="37"/>
                    <a:pt x="33" y="36"/>
                  </a:cubicBezTo>
                  <a:cubicBezTo>
                    <a:pt x="36" y="35"/>
                    <a:pt x="27" y="27"/>
                    <a:pt x="25" y="27"/>
                  </a:cubicBezTo>
                  <a:cubicBezTo>
                    <a:pt x="22" y="26"/>
                    <a:pt x="27" y="20"/>
                    <a:pt x="36" y="20"/>
                  </a:cubicBezTo>
                  <a:cubicBezTo>
                    <a:pt x="45" y="19"/>
                    <a:pt x="43" y="16"/>
                    <a:pt x="48" y="16"/>
                  </a:cubicBezTo>
                  <a:cubicBezTo>
                    <a:pt x="48" y="16"/>
                    <a:pt x="49" y="16"/>
                    <a:pt x="49" y="16"/>
                  </a:cubicBezTo>
                  <a:cubicBezTo>
                    <a:pt x="48" y="13"/>
                    <a:pt x="47" y="8"/>
                    <a:pt x="46" y="6"/>
                  </a:cubicBezTo>
                  <a:cubicBezTo>
                    <a:pt x="46" y="4"/>
                    <a:pt x="45" y="2"/>
                    <a:pt x="4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223"/>
            <p:cNvSpPr>
              <a:spLocks/>
            </p:cNvSpPr>
            <p:nvPr userDrawn="1"/>
          </p:nvSpPr>
          <p:spPr bwMode="auto">
            <a:xfrm>
              <a:off x="8947276" y="3296505"/>
              <a:ext cx="271829" cy="118534"/>
            </a:xfrm>
            <a:custGeom>
              <a:avLst/>
              <a:gdLst>
                <a:gd name="T0" fmla="*/ 118 w 127"/>
                <a:gd name="T1" fmla="*/ 10 h 51"/>
                <a:gd name="T2" fmla="*/ 107 w 127"/>
                <a:gd name="T3" fmla="*/ 7 h 51"/>
                <a:gd name="T4" fmla="*/ 77 w 127"/>
                <a:gd name="T5" fmla="*/ 5 h 51"/>
                <a:gd name="T6" fmla="*/ 61 w 127"/>
                <a:gd name="T7" fmla="*/ 1 h 51"/>
                <a:gd name="T8" fmla="*/ 49 w 127"/>
                <a:gd name="T9" fmla="*/ 6 h 51"/>
                <a:gd name="T10" fmla="*/ 39 w 127"/>
                <a:gd name="T11" fmla="*/ 7 h 51"/>
                <a:gd name="T12" fmla="*/ 23 w 127"/>
                <a:gd name="T13" fmla="*/ 8 h 51"/>
                <a:gd name="T14" fmla="*/ 16 w 127"/>
                <a:gd name="T15" fmla="*/ 15 h 51"/>
                <a:gd name="T16" fmla="*/ 12 w 127"/>
                <a:gd name="T17" fmla="*/ 21 h 51"/>
                <a:gd name="T18" fmla="*/ 16 w 127"/>
                <a:gd name="T19" fmla="*/ 24 h 51"/>
                <a:gd name="T20" fmla="*/ 26 w 127"/>
                <a:gd name="T21" fmla="*/ 24 h 51"/>
                <a:gd name="T22" fmla="*/ 42 w 127"/>
                <a:gd name="T23" fmla="*/ 31 h 51"/>
                <a:gd name="T24" fmla="*/ 37 w 127"/>
                <a:gd name="T25" fmla="*/ 36 h 51"/>
                <a:gd name="T26" fmla="*/ 26 w 127"/>
                <a:gd name="T27" fmla="*/ 38 h 51"/>
                <a:gd name="T28" fmla="*/ 9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8 w 127"/>
                <a:gd name="T53" fmla="*/ 30 h 51"/>
                <a:gd name="T54" fmla="*/ 107 w 127"/>
                <a:gd name="T55" fmla="*/ 25 h 51"/>
                <a:gd name="T56" fmla="*/ 116 w 127"/>
                <a:gd name="T57" fmla="*/ 20 h 51"/>
                <a:gd name="T58" fmla="*/ 126 w 127"/>
                <a:gd name="T59" fmla="*/ 16 h 51"/>
                <a:gd name="T60" fmla="*/ 127 w 127"/>
                <a:gd name="T61" fmla="*/ 13 h 51"/>
                <a:gd name="T62" fmla="*/ 118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8" y="10"/>
                  </a:moveTo>
                  <a:cubicBezTo>
                    <a:pt x="113" y="5"/>
                    <a:pt x="112" y="8"/>
                    <a:pt x="107" y="7"/>
                  </a:cubicBezTo>
                  <a:cubicBezTo>
                    <a:pt x="101" y="6"/>
                    <a:pt x="81" y="4"/>
                    <a:pt x="77" y="5"/>
                  </a:cubicBezTo>
                  <a:cubicBezTo>
                    <a:pt x="72" y="7"/>
                    <a:pt x="64" y="2"/>
                    <a:pt x="61" y="1"/>
                  </a:cubicBezTo>
                  <a:cubicBezTo>
                    <a:pt x="58" y="0"/>
                    <a:pt x="49" y="1"/>
                    <a:pt x="49" y="6"/>
                  </a:cubicBezTo>
                  <a:cubicBezTo>
                    <a:pt x="49" y="10"/>
                    <a:pt x="45" y="10"/>
                    <a:pt x="39" y="7"/>
                  </a:cubicBezTo>
                  <a:cubicBezTo>
                    <a:pt x="32" y="4"/>
                    <a:pt x="23" y="4"/>
                    <a:pt x="23" y="8"/>
                  </a:cubicBezTo>
                  <a:cubicBezTo>
                    <a:pt x="22" y="11"/>
                    <a:pt x="18" y="14"/>
                    <a:pt x="16" y="15"/>
                  </a:cubicBezTo>
                  <a:cubicBezTo>
                    <a:pt x="15" y="15"/>
                    <a:pt x="13" y="18"/>
                    <a:pt x="12" y="21"/>
                  </a:cubicBezTo>
                  <a:cubicBezTo>
                    <a:pt x="14" y="22"/>
                    <a:pt x="15" y="23"/>
                    <a:pt x="16" y="24"/>
                  </a:cubicBezTo>
                  <a:cubicBezTo>
                    <a:pt x="19" y="27"/>
                    <a:pt x="25" y="27"/>
                    <a:pt x="26" y="24"/>
                  </a:cubicBezTo>
                  <a:cubicBezTo>
                    <a:pt x="27" y="21"/>
                    <a:pt x="36" y="27"/>
                    <a:pt x="42" y="31"/>
                  </a:cubicBezTo>
                  <a:cubicBezTo>
                    <a:pt x="47" y="35"/>
                    <a:pt x="39" y="32"/>
                    <a:pt x="37" y="36"/>
                  </a:cubicBezTo>
                  <a:cubicBezTo>
                    <a:pt x="34" y="41"/>
                    <a:pt x="27" y="36"/>
                    <a:pt x="26" y="38"/>
                  </a:cubicBezTo>
                  <a:cubicBezTo>
                    <a:pt x="24" y="40"/>
                    <a:pt x="12" y="41"/>
                    <a:pt x="9" y="40"/>
                  </a:cubicBezTo>
                  <a:cubicBezTo>
                    <a:pt x="5" y="40"/>
                    <a:pt x="0" y="45"/>
                    <a:pt x="0" y="47"/>
                  </a:cubicBezTo>
                  <a:cubicBezTo>
                    <a:pt x="1" y="49"/>
                    <a:pt x="13" y="45"/>
                    <a:pt x="17" y="48"/>
                  </a:cubicBezTo>
                  <a:cubicBezTo>
                    <a:pt x="21" y="51"/>
                    <a:pt x="25" y="45"/>
                    <a:pt x="27" y="48"/>
                  </a:cubicBezTo>
                  <a:cubicBezTo>
                    <a:pt x="30" y="51"/>
                    <a:pt x="35" y="49"/>
                    <a:pt x="37" y="50"/>
                  </a:cubicBezTo>
                  <a:cubicBezTo>
                    <a:pt x="39" y="51"/>
                    <a:pt x="52" y="49"/>
                    <a:pt x="52" y="49"/>
                  </a:cubicBezTo>
                  <a:cubicBezTo>
                    <a:pt x="54" y="48"/>
                    <a:pt x="54" y="46"/>
                    <a:pt x="54" y="44"/>
                  </a:cubicBezTo>
                  <a:cubicBezTo>
                    <a:pt x="54" y="41"/>
                    <a:pt x="57" y="42"/>
                    <a:pt x="59" y="41"/>
                  </a:cubicBezTo>
                  <a:cubicBezTo>
                    <a:pt x="62" y="40"/>
                    <a:pt x="64" y="37"/>
                    <a:pt x="66" y="37"/>
                  </a:cubicBezTo>
                  <a:cubicBezTo>
                    <a:pt x="68" y="37"/>
                    <a:pt x="71" y="34"/>
                    <a:pt x="73" y="35"/>
                  </a:cubicBezTo>
                  <a:cubicBezTo>
                    <a:pt x="75" y="36"/>
                    <a:pt x="77" y="39"/>
                    <a:pt x="80" y="37"/>
                  </a:cubicBezTo>
                  <a:cubicBezTo>
                    <a:pt x="83" y="35"/>
                    <a:pt x="83" y="37"/>
                    <a:pt x="87" y="33"/>
                  </a:cubicBezTo>
                  <a:cubicBezTo>
                    <a:pt x="91" y="29"/>
                    <a:pt x="93" y="29"/>
                    <a:pt x="98" y="30"/>
                  </a:cubicBezTo>
                  <a:cubicBezTo>
                    <a:pt x="103" y="31"/>
                    <a:pt x="105" y="28"/>
                    <a:pt x="107" y="25"/>
                  </a:cubicBezTo>
                  <a:cubicBezTo>
                    <a:pt x="108" y="22"/>
                    <a:pt x="113" y="22"/>
                    <a:pt x="116" y="20"/>
                  </a:cubicBezTo>
                  <a:cubicBezTo>
                    <a:pt x="119" y="18"/>
                    <a:pt x="125" y="16"/>
                    <a:pt x="126" y="16"/>
                  </a:cubicBezTo>
                  <a:cubicBezTo>
                    <a:pt x="127" y="15"/>
                    <a:pt x="127" y="14"/>
                    <a:pt x="127" y="13"/>
                  </a:cubicBezTo>
                  <a:cubicBezTo>
                    <a:pt x="123" y="10"/>
                    <a:pt x="121" y="14"/>
                    <a:pt x="118"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224"/>
            <p:cNvSpPr>
              <a:spLocks/>
            </p:cNvSpPr>
            <p:nvPr userDrawn="1"/>
          </p:nvSpPr>
          <p:spPr bwMode="auto">
            <a:xfrm>
              <a:off x="8200585" y="3281916"/>
              <a:ext cx="171152" cy="80238"/>
            </a:xfrm>
            <a:custGeom>
              <a:avLst/>
              <a:gdLst>
                <a:gd name="T0" fmla="*/ 32 w 80"/>
                <a:gd name="T1" fmla="*/ 26 h 34"/>
                <a:gd name="T2" fmla="*/ 40 w 80"/>
                <a:gd name="T3" fmla="*/ 32 h 34"/>
                <a:gd name="T4" fmla="*/ 40 w 80"/>
                <a:gd name="T5" fmla="*/ 33 h 34"/>
                <a:gd name="T6" fmla="*/ 52 w 80"/>
                <a:gd name="T7" fmla="*/ 31 h 34"/>
                <a:gd name="T8" fmla="*/ 62 w 80"/>
                <a:gd name="T9" fmla="*/ 32 h 34"/>
                <a:gd name="T10" fmla="*/ 62 w 80"/>
                <a:gd name="T11" fmla="*/ 29 h 34"/>
                <a:gd name="T12" fmla="*/ 70 w 80"/>
                <a:gd name="T13" fmla="*/ 31 h 34"/>
                <a:gd name="T14" fmla="*/ 79 w 80"/>
                <a:gd name="T15" fmla="*/ 32 h 34"/>
                <a:gd name="T16" fmla="*/ 75 w 80"/>
                <a:gd name="T17" fmla="*/ 27 h 34"/>
                <a:gd name="T18" fmla="*/ 77 w 80"/>
                <a:gd name="T19" fmla="*/ 23 h 34"/>
                <a:gd name="T20" fmla="*/ 70 w 80"/>
                <a:gd name="T21" fmla="*/ 20 h 34"/>
                <a:gd name="T22" fmla="*/ 67 w 80"/>
                <a:gd name="T23" fmla="*/ 13 h 34"/>
                <a:gd name="T24" fmla="*/ 62 w 80"/>
                <a:gd name="T25" fmla="*/ 12 h 34"/>
                <a:gd name="T26" fmla="*/ 50 w 80"/>
                <a:gd name="T27" fmla="*/ 13 h 34"/>
                <a:gd name="T28" fmla="*/ 43 w 80"/>
                <a:gd name="T29" fmla="*/ 10 h 34"/>
                <a:gd name="T30" fmla="*/ 36 w 80"/>
                <a:gd name="T31" fmla="*/ 6 h 34"/>
                <a:gd name="T32" fmla="*/ 18 w 80"/>
                <a:gd name="T33" fmla="*/ 4 h 34"/>
                <a:gd name="T34" fmla="*/ 4 w 80"/>
                <a:gd name="T35" fmla="*/ 0 h 34"/>
                <a:gd name="T36" fmla="*/ 0 w 80"/>
                <a:gd name="T37" fmla="*/ 2 h 34"/>
                <a:gd name="T38" fmla="*/ 18 w 80"/>
                <a:gd name="T39" fmla="*/ 11 h 34"/>
                <a:gd name="T40" fmla="*/ 22 w 80"/>
                <a:gd name="T41" fmla="*/ 23 h 34"/>
                <a:gd name="T42" fmla="*/ 19 w 80"/>
                <a:gd name="T43" fmla="*/ 26 h 34"/>
                <a:gd name="T44" fmla="*/ 32 w 80"/>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34">
                  <a:moveTo>
                    <a:pt x="32" y="26"/>
                  </a:moveTo>
                  <a:cubicBezTo>
                    <a:pt x="35" y="24"/>
                    <a:pt x="37" y="28"/>
                    <a:pt x="40" y="32"/>
                  </a:cubicBezTo>
                  <a:cubicBezTo>
                    <a:pt x="40" y="32"/>
                    <a:pt x="40" y="33"/>
                    <a:pt x="40" y="33"/>
                  </a:cubicBezTo>
                  <a:cubicBezTo>
                    <a:pt x="45" y="32"/>
                    <a:pt x="48" y="31"/>
                    <a:pt x="52" y="31"/>
                  </a:cubicBezTo>
                  <a:cubicBezTo>
                    <a:pt x="55" y="30"/>
                    <a:pt x="59" y="31"/>
                    <a:pt x="62" y="32"/>
                  </a:cubicBezTo>
                  <a:cubicBezTo>
                    <a:pt x="62" y="31"/>
                    <a:pt x="62" y="30"/>
                    <a:pt x="62" y="29"/>
                  </a:cubicBezTo>
                  <a:cubicBezTo>
                    <a:pt x="63" y="27"/>
                    <a:pt x="68" y="30"/>
                    <a:pt x="70" y="31"/>
                  </a:cubicBezTo>
                  <a:cubicBezTo>
                    <a:pt x="72" y="33"/>
                    <a:pt x="77" y="34"/>
                    <a:pt x="79" y="32"/>
                  </a:cubicBezTo>
                  <a:cubicBezTo>
                    <a:pt x="80" y="30"/>
                    <a:pt x="76" y="29"/>
                    <a:pt x="75" y="27"/>
                  </a:cubicBezTo>
                  <a:cubicBezTo>
                    <a:pt x="74" y="26"/>
                    <a:pt x="76" y="25"/>
                    <a:pt x="77" y="23"/>
                  </a:cubicBezTo>
                  <a:cubicBezTo>
                    <a:pt x="74" y="22"/>
                    <a:pt x="71" y="20"/>
                    <a:pt x="70" y="20"/>
                  </a:cubicBezTo>
                  <a:cubicBezTo>
                    <a:pt x="69" y="20"/>
                    <a:pt x="69" y="13"/>
                    <a:pt x="67" y="13"/>
                  </a:cubicBezTo>
                  <a:cubicBezTo>
                    <a:pt x="64" y="13"/>
                    <a:pt x="64" y="12"/>
                    <a:pt x="62" y="12"/>
                  </a:cubicBezTo>
                  <a:cubicBezTo>
                    <a:pt x="60" y="12"/>
                    <a:pt x="53" y="12"/>
                    <a:pt x="50" y="13"/>
                  </a:cubicBezTo>
                  <a:cubicBezTo>
                    <a:pt x="48" y="15"/>
                    <a:pt x="46" y="10"/>
                    <a:pt x="43" y="10"/>
                  </a:cubicBezTo>
                  <a:cubicBezTo>
                    <a:pt x="41" y="10"/>
                    <a:pt x="38" y="7"/>
                    <a:pt x="36" y="6"/>
                  </a:cubicBezTo>
                  <a:cubicBezTo>
                    <a:pt x="34" y="4"/>
                    <a:pt x="22" y="6"/>
                    <a:pt x="18" y="4"/>
                  </a:cubicBezTo>
                  <a:cubicBezTo>
                    <a:pt x="14" y="2"/>
                    <a:pt x="8" y="0"/>
                    <a:pt x="4" y="0"/>
                  </a:cubicBezTo>
                  <a:cubicBezTo>
                    <a:pt x="3" y="0"/>
                    <a:pt x="1" y="1"/>
                    <a:pt x="0" y="2"/>
                  </a:cubicBezTo>
                  <a:cubicBezTo>
                    <a:pt x="6" y="6"/>
                    <a:pt x="16" y="5"/>
                    <a:pt x="18" y="11"/>
                  </a:cubicBezTo>
                  <a:cubicBezTo>
                    <a:pt x="19" y="19"/>
                    <a:pt x="24" y="16"/>
                    <a:pt x="22" y="23"/>
                  </a:cubicBezTo>
                  <a:cubicBezTo>
                    <a:pt x="22" y="24"/>
                    <a:pt x="21" y="25"/>
                    <a:pt x="19" y="26"/>
                  </a:cubicBezTo>
                  <a:cubicBezTo>
                    <a:pt x="25" y="27"/>
                    <a:pt x="30"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Freeform 225"/>
            <p:cNvSpPr>
              <a:spLocks noEditPoints="1"/>
            </p:cNvSpPr>
            <p:nvPr userDrawn="1"/>
          </p:nvSpPr>
          <p:spPr bwMode="auto">
            <a:xfrm>
              <a:off x="7853248" y="3327506"/>
              <a:ext cx="468151"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4 w 219"/>
                <a:gd name="T15" fmla="*/ 7 h 80"/>
                <a:gd name="T16" fmla="*/ 181 w 219"/>
                <a:gd name="T17" fmla="*/ 7 h 80"/>
                <a:gd name="T18" fmla="*/ 160 w 219"/>
                <a:gd name="T19" fmla="*/ 14 h 80"/>
                <a:gd name="T20" fmla="*/ 139 w 219"/>
                <a:gd name="T21" fmla="*/ 15 h 80"/>
                <a:gd name="T22" fmla="*/ 126 w 219"/>
                <a:gd name="T23" fmla="*/ 10 h 80"/>
                <a:gd name="T24" fmla="*/ 115 w 219"/>
                <a:gd name="T25" fmla="*/ 6 h 80"/>
                <a:gd name="T26" fmla="*/ 98 w 219"/>
                <a:gd name="T27" fmla="*/ 2 h 80"/>
                <a:gd name="T28" fmla="*/ 63 w 219"/>
                <a:gd name="T29" fmla="*/ 12 h 80"/>
                <a:gd name="T30" fmla="*/ 37 w 219"/>
                <a:gd name="T31" fmla="*/ 13 h 80"/>
                <a:gd name="T32" fmla="*/ 31 w 219"/>
                <a:gd name="T33" fmla="*/ 21 h 80"/>
                <a:gd name="T34" fmla="*/ 7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30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7 w 219"/>
                <a:gd name="T85" fmla="*/ 63 h 80"/>
                <a:gd name="T86" fmla="*/ 191 w 219"/>
                <a:gd name="T87" fmla="*/ 64 h 80"/>
                <a:gd name="T88" fmla="*/ 196 w 219"/>
                <a:gd name="T89" fmla="*/ 61 h 80"/>
                <a:gd name="T90" fmla="*/ 207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9 w 219"/>
                <a:gd name="T105" fmla="*/ 2 h 80"/>
                <a:gd name="T106" fmla="*/ 7 w 219"/>
                <a:gd name="T107" fmla="*/ 2 h 80"/>
                <a:gd name="T108" fmla="*/ 8 w 219"/>
                <a:gd name="T109" fmla="*/ 9 h 80"/>
                <a:gd name="T110" fmla="*/ 4 w 219"/>
                <a:gd name="T111" fmla="*/ 14 h 80"/>
                <a:gd name="T112" fmla="*/ 2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2" y="55"/>
                    <a:pt x="214" y="46"/>
                    <a:pt x="213" y="44"/>
                  </a:cubicBezTo>
                  <a:cubicBezTo>
                    <a:pt x="213" y="43"/>
                    <a:pt x="210" y="35"/>
                    <a:pt x="213" y="35"/>
                  </a:cubicBezTo>
                  <a:cubicBezTo>
                    <a:pt x="215" y="35"/>
                    <a:pt x="213" y="30"/>
                    <a:pt x="216" y="30"/>
                  </a:cubicBezTo>
                  <a:cubicBezTo>
                    <a:pt x="215" y="28"/>
                    <a:pt x="215" y="26"/>
                    <a:pt x="214" y="26"/>
                  </a:cubicBezTo>
                  <a:cubicBezTo>
                    <a:pt x="212" y="25"/>
                    <a:pt x="207" y="27"/>
                    <a:pt x="205" y="22"/>
                  </a:cubicBezTo>
                  <a:cubicBezTo>
                    <a:pt x="203" y="18"/>
                    <a:pt x="205" y="17"/>
                    <a:pt x="202" y="13"/>
                  </a:cubicBezTo>
                  <a:cubicBezTo>
                    <a:pt x="199" y="9"/>
                    <a:pt x="197" y="5"/>
                    <a:pt x="194" y="7"/>
                  </a:cubicBezTo>
                  <a:cubicBezTo>
                    <a:pt x="192" y="8"/>
                    <a:pt x="187" y="8"/>
                    <a:pt x="181" y="7"/>
                  </a:cubicBezTo>
                  <a:cubicBezTo>
                    <a:pt x="176" y="12"/>
                    <a:pt x="163" y="15"/>
                    <a:pt x="160" y="14"/>
                  </a:cubicBezTo>
                  <a:cubicBezTo>
                    <a:pt x="155" y="12"/>
                    <a:pt x="146" y="15"/>
                    <a:pt x="139" y="15"/>
                  </a:cubicBezTo>
                  <a:cubicBezTo>
                    <a:pt x="133" y="15"/>
                    <a:pt x="131" y="10"/>
                    <a:pt x="126" y="10"/>
                  </a:cubicBezTo>
                  <a:cubicBezTo>
                    <a:pt x="120" y="11"/>
                    <a:pt x="120" y="6"/>
                    <a:pt x="115" y="6"/>
                  </a:cubicBezTo>
                  <a:cubicBezTo>
                    <a:pt x="110" y="6"/>
                    <a:pt x="114" y="4"/>
                    <a:pt x="98" y="2"/>
                  </a:cubicBezTo>
                  <a:cubicBezTo>
                    <a:pt x="82" y="0"/>
                    <a:pt x="68" y="8"/>
                    <a:pt x="63" y="12"/>
                  </a:cubicBezTo>
                  <a:cubicBezTo>
                    <a:pt x="57" y="16"/>
                    <a:pt x="39" y="12"/>
                    <a:pt x="37" y="13"/>
                  </a:cubicBezTo>
                  <a:cubicBezTo>
                    <a:pt x="35" y="14"/>
                    <a:pt x="37" y="19"/>
                    <a:pt x="31" y="21"/>
                  </a:cubicBezTo>
                  <a:cubicBezTo>
                    <a:pt x="25" y="24"/>
                    <a:pt x="11" y="21"/>
                    <a:pt x="7" y="23"/>
                  </a:cubicBezTo>
                  <a:cubicBezTo>
                    <a:pt x="2" y="25"/>
                    <a:pt x="0" y="32"/>
                    <a:pt x="4" y="31"/>
                  </a:cubicBezTo>
                  <a:cubicBezTo>
                    <a:pt x="8" y="31"/>
                    <a:pt x="10" y="33"/>
                    <a:pt x="9" y="34"/>
                  </a:cubicBezTo>
                  <a:cubicBezTo>
                    <a:pt x="8" y="36"/>
                    <a:pt x="12" y="40"/>
                    <a:pt x="10" y="42"/>
                  </a:cubicBezTo>
                  <a:cubicBezTo>
                    <a:pt x="8" y="44"/>
                    <a:pt x="8" y="48"/>
                    <a:pt x="10" y="50"/>
                  </a:cubicBezTo>
                  <a:cubicBezTo>
                    <a:pt x="13" y="52"/>
                    <a:pt x="14" y="55"/>
                    <a:pt x="10" y="56"/>
                  </a:cubicBezTo>
                  <a:cubicBezTo>
                    <a:pt x="7" y="56"/>
                    <a:pt x="16" y="60"/>
                    <a:pt x="16" y="61"/>
                  </a:cubicBezTo>
                  <a:cubicBezTo>
                    <a:pt x="17" y="63"/>
                    <a:pt x="24" y="64"/>
                    <a:pt x="24" y="66"/>
                  </a:cubicBezTo>
                  <a:cubicBezTo>
                    <a:pt x="24" y="68"/>
                    <a:pt x="26" y="68"/>
                    <a:pt x="30" y="67"/>
                  </a:cubicBezTo>
                  <a:cubicBezTo>
                    <a:pt x="33" y="66"/>
                    <a:pt x="35" y="71"/>
                    <a:pt x="37" y="74"/>
                  </a:cubicBezTo>
                  <a:cubicBezTo>
                    <a:pt x="39" y="77"/>
                    <a:pt x="52" y="75"/>
                    <a:pt x="52" y="72"/>
                  </a:cubicBezTo>
                  <a:cubicBezTo>
                    <a:pt x="52" y="68"/>
                    <a:pt x="56" y="67"/>
                    <a:pt x="61" y="68"/>
                  </a:cubicBezTo>
                  <a:cubicBezTo>
                    <a:pt x="67" y="68"/>
                    <a:pt x="75" y="75"/>
                    <a:pt x="77" y="76"/>
                  </a:cubicBezTo>
                  <a:cubicBezTo>
                    <a:pt x="80" y="77"/>
                    <a:pt x="86" y="74"/>
                    <a:pt x="89" y="74"/>
                  </a:cubicBezTo>
                  <a:cubicBezTo>
                    <a:pt x="93" y="74"/>
                    <a:pt x="98" y="69"/>
                    <a:pt x="100" y="68"/>
                  </a:cubicBezTo>
                  <a:cubicBezTo>
                    <a:pt x="102" y="67"/>
                    <a:pt x="106" y="72"/>
                    <a:pt x="109" y="70"/>
                  </a:cubicBezTo>
                  <a:cubicBezTo>
                    <a:pt x="113" y="68"/>
                    <a:pt x="116" y="67"/>
                    <a:pt x="118" y="68"/>
                  </a:cubicBezTo>
                  <a:cubicBezTo>
                    <a:pt x="120" y="69"/>
                    <a:pt x="113" y="74"/>
                    <a:pt x="115" y="76"/>
                  </a:cubicBezTo>
                  <a:cubicBezTo>
                    <a:pt x="116" y="77"/>
                    <a:pt x="116" y="79"/>
                    <a:pt x="115" y="80"/>
                  </a:cubicBezTo>
                  <a:cubicBezTo>
                    <a:pt x="123" y="79"/>
                    <a:pt x="122" y="75"/>
                    <a:pt x="122" y="73"/>
                  </a:cubicBezTo>
                  <a:cubicBezTo>
                    <a:pt x="123" y="70"/>
                    <a:pt x="125" y="68"/>
                    <a:pt x="127" y="70"/>
                  </a:cubicBezTo>
                  <a:cubicBezTo>
                    <a:pt x="129" y="72"/>
                    <a:pt x="132" y="72"/>
                    <a:pt x="137" y="70"/>
                  </a:cubicBezTo>
                  <a:cubicBezTo>
                    <a:pt x="143" y="68"/>
                    <a:pt x="143" y="67"/>
                    <a:pt x="145" y="69"/>
                  </a:cubicBezTo>
                  <a:cubicBezTo>
                    <a:pt x="147" y="71"/>
                    <a:pt x="151" y="69"/>
                    <a:pt x="158" y="69"/>
                  </a:cubicBezTo>
                  <a:cubicBezTo>
                    <a:pt x="166" y="69"/>
                    <a:pt x="167" y="64"/>
                    <a:pt x="174" y="65"/>
                  </a:cubicBezTo>
                  <a:cubicBezTo>
                    <a:pt x="181" y="65"/>
                    <a:pt x="187" y="63"/>
                    <a:pt x="187" y="63"/>
                  </a:cubicBezTo>
                  <a:cubicBezTo>
                    <a:pt x="191" y="64"/>
                    <a:pt x="191" y="64"/>
                    <a:pt x="191" y="64"/>
                  </a:cubicBezTo>
                  <a:cubicBezTo>
                    <a:pt x="193" y="63"/>
                    <a:pt x="193" y="61"/>
                    <a:pt x="196" y="61"/>
                  </a:cubicBezTo>
                  <a:cubicBezTo>
                    <a:pt x="202" y="60"/>
                    <a:pt x="204" y="64"/>
                    <a:pt x="207" y="63"/>
                  </a:cubicBezTo>
                  <a:cubicBezTo>
                    <a:pt x="209" y="61"/>
                    <a:pt x="218" y="70"/>
                    <a:pt x="219" y="64"/>
                  </a:cubicBezTo>
                  <a:cubicBezTo>
                    <a:pt x="219" y="63"/>
                    <a:pt x="215" y="56"/>
                    <a:pt x="213" y="56"/>
                  </a:cubicBezTo>
                  <a:close/>
                  <a:moveTo>
                    <a:pt x="19" y="15"/>
                  </a:moveTo>
                  <a:cubicBezTo>
                    <a:pt x="23" y="13"/>
                    <a:pt x="33" y="15"/>
                    <a:pt x="35" y="13"/>
                  </a:cubicBezTo>
                  <a:cubicBezTo>
                    <a:pt x="37" y="11"/>
                    <a:pt x="29" y="9"/>
                    <a:pt x="26" y="7"/>
                  </a:cubicBezTo>
                  <a:cubicBezTo>
                    <a:pt x="24" y="5"/>
                    <a:pt x="24" y="3"/>
                    <a:pt x="23" y="1"/>
                  </a:cubicBezTo>
                  <a:cubicBezTo>
                    <a:pt x="22" y="2"/>
                    <a:pt x="20" y="3"/>
                    <a:pt x="19" y="2"/>
                  </a:cubicBezTo>
                  <a:cubicBezTo>
                    <a:pt x="15" y="0"/>
                    <a:pt x="8" y="1"/>
                    <a:pt x="7" y="2"/>
                  </a:cubicBezTo>
                  <a:cubicBezTo>
                    <a:pt x="5" y="2"/>
                    <a:pt x="8" y="6"/>
                    <a:pt x="8" y="9"/>
                  </a:cubicBezTo>
                  <a:cubicBezTo>
                    <a:pt x="8" y="12"/>
                    <a:pt x="4" y="12"/>
                    <a:pt x="4" y="14"/>
                  </a:cubicBezTo>
                  <a:cubicBezTo>
                    <a:pt x="4" y="15"/>
                    <a:pt x="3" y="16"/>
                    <a:pt x="2"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 name="Freeform 226"/>
            <p:cNvSpPr>
              <a:spLocks/>
            </p:cNvSpPr>
            <p:nvPr userDrawn="1"/>
          </p:nvSpPr>
          <p:spPr bwMode="auto">
            <a:xfrm>
              <a:off x="9163733" y="3515335"/>
              <a:ext cx="60406" cy="56532"/>
            </a:xfrm>
            <a:custGeom>
              <a:avLst/>
              <a:gdLst>
                <a:gd name="T0" fmla="*/ 13 w 28"/>
                <a:gd name="T1" fmla="*/ 0 h 24"/>
                <a:gd name="T2" fmla="*/ 0 w 28"/>
                <a:gd name="T3" fmla="*/ 7 h 24"/>
                <a:gd name="T4" fmla="*/ 2 w 28"/>
                <a:gd name="T5" fmla="*/ 10 h 24"/>
                <a:gd name="T6" fmla="*/ 9 w 28"/>
                <a:gd name="T7" fmla="*/ 18 h 24"/>
                <a:gd name="T8" fmla="*/ 10 w 28"/>
                <a:gd name="T9" fmla="*/ 24 h 24"/>
                <a:gd name="T10" fmla="*/ 15 w 28"/>
                <a:gd name="T11" fmla="*/ 23 h 24"/>
                <a:gd name="T12" fmla="*/ 27 w 28"/>
                <a:gd name="T13" fmla="*/ 11 h 24"/>
                <a:gd name="T14" fmla="*/ 13 w 2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
                  <a:moveTo>
                    <a:pt x="13" y="0"/>
                  </a:moveTo>
                  <a:cubicBezTo>
                    <a:pt x="9" y="0"/>
                    <a:pt x="1" y="4"/>
                    <a:pt x="0" y="7"/>
                  </a:cubicBezTo>
                  <a:cubicBezTo>
                    <a:pt x="1" y="8"/>
                    <a:pt x="2" y="9"/>
                    <a:pt x="2" y="10"/>
                  </a:cubicBezTo>
                  <a:cubicBezTo>
                    <a:pt x="3" y="13"/>
                    <a:pt x="6" y="16"/>
                    <a:pt x="9" y="18"/>
                  </a:cubicBezTo>
                  <a:cubicBezTo>
                    <a:pt x="11" y="19"/>
                    <a:pt x="11" y="21"/>
                    <a:pt x="10" y="24"/>
                  </a:cubicBezTo>
                  <a:cubicBezTo>
                    <a:pt x="12" y="24"/>
                    <a:pt x="14" y="24"/>
                    <a:pt x="15" y="23"/>
                  </a:cubicBezTo>
                  <a:cubicBezTo>
                    <a:pt x="18" y="23"/>
                    <a:pt x="26" y="13"/>
                    <a:pt x="27" y="11"/>
                  </a:cubicBezTo>
                  <a:cubicBezTo>
                    <a:pt x="28" y="8"/>
                    <a:pt x="18"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Freeform 227"/>
            <p:cNvSpPr>
              <a:spLocks/>
            </p:cNvSpPr>
            <p:nvPr userDrawn="1"/>
          </p:nvSpPr>
          <p:spPr bwMode="auto">
            <a:xfrm>
              <a:off x="10291321" y="3305623"/>
              <a:ext cx="172830" cy="165947"/>
            </a:xfrm>
            <a:custGeom>
              <a:avLst/>
              <a:gdLst>
                <a:gd name="T0" fmla="*/ 77 w 81"/>
                <a:gd name="T1" fmla="*/ 4 h 71"/>
                <a:gd name="T2" fmla="*/ 68 w 81"/>
                <a:gd name="T3" fmla="*/ 0 h 71"/>
                <a:gd name="T4" fmla="*/ 61 w 81"/>
                <a:gd name="T5" fmla="*/ 8 h 71"/>
                <a:gd name="T6" fmla="*/ 53 w 81"/>
                <a:gd name="T7" fmla="*/ 14 h 71"/>
                <a:gd name="T8" fmla="*/ 48 w 81"/>
                <a:gd name="T9" fmla="*/ 18 h 71"/>
                <a:gd name="T10" fmla="*/ 41 w 81"/>
                <a:gd name="T11" fmla="*/ 20 h 71"/>
                <a:gd name="T12" fmla="*/ 33 w 81"/>
                <a:gd name="T13" fmla="*/ 18 h 71"/>
                <a:gd name="T14" fmla="*/ 25 w 81"/>
                <a:gd name="T15" fmla="*/ 25 h 71"/>
                <a:gd name="T16" fmla="*/ 4 w 81"/>
                <a:gd name="T17" fmla="*/ 36 h 71"/>
                <a:gd name="T18" fmla="*/ 0 w 81"/>
                <a:gd name="T19" fmla="*/ 41 h 71"/>
                <a:gd name="T20" fmla="*/ 14 w 81"/>
                <a:gd name="T21" fmla="*/ 47 h 71"/>
                <a:gd name="T22" fmla="*/ 7 w 81"/>
                <a:gd name="T23" fmla="*/ 59 h 71"/>
                <a:gd name="T24" fmla="*/ 9 w 81"/>
                <a:gd name="T25" fmla="*/ 65 h 71"/>
                <a:gd name="T26" fmla="*/ 15 w 81"/>
                <a:gd name="T27" fmla="*/ 68 h 71"/>
                <a:gd name="T28" fmla="*/ 24 w 81"/>
                <a:gd name="T29" fmla="*/ 66 h 71"/>
                <a:gd name="T30" fmla="*/ 27 w 81"/>
                <a:gd name="T31" fmla="*/ 68 h 71"/>
                <a:gd name="T32" fmla="*/ 33 w 81"/>
                <a:gd name="T33" fmla="*/ 63 h 71"/>
                <a:gd name="T34" fmla="*/ 44 w 81"/>
                <a:gd name="T35" fmla="*/ 61 h 71"/>
                <a:gd name="T36" fmla="*/ 50 w 81"/>
                <a:gd name="T37" fmla="*/ 59 h 71"/>
                <a:gd name="T38" fmla="*/ 40 w 81"/>
                <a:gd name="T39" fmla="*/ 50 h 71"/>
                <a:gd name="T40" fmla="*/ 43 w 81"/>
                <a:gd name="T41" fmla="*/ 40 h 71"/>
                <a:gd name="T42" fmla="*/ 63 w 81"/>
                <a:gd name="T43" fmla="*/ 29 h 71"/>
                <a:gd name="T44" fmla="*/ 68 w 81"/>
                <a:gd name="T45" fmla="*/ 16 h 71"/>
                <a:gd name="T46" fmla="*/ 81 w 81"/>
                <a:gd name="T47" fmla="*/ 4 h 71"/>
                <a:gd name="T48" fmla="*/ 77 w 81"/>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71">
                  <a:moveTo>
                    <a:pt x="77" y="4"/>
                  </a:moveTo>
                  <a:cubicBezTo>
                    <a:pt x="73" y="5"/>
                    <a:pt x="71" y="0"/>
                    <a:pt x="68" y="0"/>
                  </a:cubicBezTo>
                  <a:cubicBezTo>
                    <a:pt x="64" y="0"/>
                    <a:pt x="65" y="8"/>
                    <a:pt x="61" y="8"/>
                  </a:cubicBezTo>
                  <a:cubicBezTo>
                    <a:pt x="57" y="8"/>
                    <a:pt x="58" y="13"/>
                    <a:pt x="53" y="14"/>
                  </a:cubicBezTo>
                  <a:cubicBezTo>
                    <a:pt x="47" y="15"/>
                    <a:pt x="46" y="15"/>
                    <a:pt x="48" y="18"/>
                  </a:cubicBezTo>
                  <a:cubicBezTo>
                    <a:pt x="50" y="22"/>
                    <a:pt x="45" y="20"/>
                    <a:pt x="41" y="20"/>
                  </a:cubicBezTo>
                  <a:cubicBezTo>
                    <a:pt x="36" y="20"/>
                    <a:pt x="36" y="18"/>
                    <a:pt x="33" y="18"/>
                  </a:cubicBezTo>
                  <a:cubicBezTo>
                    <a:pt x="30" y="18"/>
                    <a:pt x="28" y="22"/>
                    <a:pt x="25" y="25"/>
                  </a:cubicBezTo>
                  <a:cubicBezTo>
                    <a:pt x="23" y="28"/>
                    <a:pt x="8" y="34"/>
                    <a:pt x="4" y="36"/>
                  </a:cubicBezTo>
                  <a:cubicBezTo>
                    <a:pt x="2" y="37"/>
                    <a:pt x="1" y="39"/>
                    <a:pt x="0" y="41"/>
                  </a:cubicBezTo>
                  <a:cubicBezTo>
                    <a:pt x="6" y="41"/>
                    <a:pt x="11" y="44"/>
                    <a:pt x="14" y="47"/>
                  </a:cubicBezTo>
                  <a:cubicBezTo>
                    <a:pt x="17" y="51"/>
                    <a:pt x="10" y="55"/>
                    <a:pt x="7" y="59"/>
                  </a:cubicBezTo>
                  <a:cubicBezTo>
                    <a:pt x="4" y="62"/>
                    <a:pt x="9" y="62"/>
                    <a:pt x="9" y="65"/>
                  </a:cubicBezTo>
                  <a:cubicBezTo>
                    <a:pt x="9" y="68"/>
                    <a:pt x="13" y="71"/>
                    <a:pt x="15" y="68"/>
                  </a:cubicBezTo>
                  <a:cubicBezTo>
                    <a:pt x="16" y="66"/>
                    <a:pt x="19" y="66"/>
                    <a:pt x="24" y="66"/>
                  </a:cubicBezTo>
                  <a:cubicBezTo>
                    <a:pt x="25" y="66"/>
                    <a:pt x="26" y="67"/>
                    <a:pt x="27" y="68"/>
                  </a:cubicBezTo>
                  <a:cubicBezTo>
                    <a:pt x="29" y="66"/>
                    <a:pt x="32" y="64"/>
                    <a:pt x="33" y="63"/>
                  </a:cubicBezTo>
                  <a:cubicBezTo>
                    <a:pt x="35" y="61"/>
                    <a:pt x="40" y="61"/>
                    <a:pt x="44" y="61"/>
                  </a:cubicBezTo>
                  <a:cubicBezTo>
                    <a:pt x="47" y="61"/>
                    <a:pt x="48" y="60"/>
                    <a:pt x="50" y="59"/>
                  </a:cubicBezTo>
                  <a:cubicBezTo>
                    <a:pt x="46" y="54"/>
                    <a:pt x="41" y="51"/>
                    <a:pt x="40" y="50"/>
                  </a:cubicBezTo>
                  <a:cubicBezTo>
                    <a:pt x="36" y="48"/>
                    <a:pt x="38" y="41"/>
                    <a:pt x="43" y="40"/>
                  </a:cubicBezTo>
                  <a:cubicBezTo>
                    <a:pt x="48" y="39"/>
                    <a:pt x="60" y="31"/>
                    <a:pt x="63" y="29"/>
                  </a:cubicBezTo>
                  <a:cubicBezTo>
                    <a:pt x="67" y="27"/>
                    <a:pt x="65" y="21"/>
                    <a:pt x="68" y="16"/>
                  </a:cubicBezTo>
                  <a:cubicBezTo>
                    <a:pt x="69" y="13"/>
                    <a:pt x="75" y="8"/>
                    <a:pt x="81"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Freeform 228"/>
            <p:cNvSpPr>
              <a:spLocks/>
            </p:cNvSpPr>
            <p:nvPr userDrawn="1"/>
          </p:nvSpPr>
          <p:spPr bwMode="auto">
            <a:xfrm>
              <a:off x="9215749" y="3673988"/>
              <a:ext cx="192966" cy="113063"/>
            </a:xfrm>
            <a:custGeom>
              <a:avLst/>
              <a:gdLst>
                <a:gd name="T0" fmla="*/ 88 w 90"/>
                <a:gd name="T1" fmla="*/ 30 h 48"/>
                <a:gd name="T2" fmla="*/ 86 w 90"/>
                <a:gd name="T3" fmla="*/ 30 h 48"/>
                <a:gd name="T4" fmla="*/ 70 w 90"/>
                <a:gd name="T5" fmla="*/ 28 h 48"/>
                <a:gd name="T6" fmla="*/ 48 w 90"/>
                <a:gd name="T7" fmla="*/ 19 h 48"/>
                <a:gd name="T8" fmla="*/ 24 w 90"/>
                <a:gd name="T9" fmla="*/ 3 h 48"/>
                <a:gd name="T10" fmla="*/ 15 w 90"/>
                <a:gd name="T11" fmla="*/ 1 h 48"/>
                <a:gd name="T12" fmla="*/ 8 w 90"/>
                <a:gd name="T13" fmla="*/ 4 h 48"/>
                <a:gd name="T14" fmla="*/ 2 w 90"/>
                <a:gd name="T15" fmla="*/ 10 h 48"/>
                <a:gd name="T16" fmla="*/ 0 w 90"/>
                <a:gd name="T17" fmla="*/ 18 h 48"/>
                <a:gd name="T18" fmla="*/ 6 w 90"/>
                <a:gd name="T19" fmla="*/ 22 h 48"/>
                <a:gd name="T20" fmla="*/ 16 w 90"/>
                <a:gd name="T21" fmla="*/ 26 h 48"/>
                <a:gd name="T22" fmla="*/ 24 w 90"/>
                <a:gd name="T23" fmla="*/ 31 h 48"/>
                <a:gd name="T24" fmla="*/ 34 w 90"/>
                <a:gd name="T25" fmla="*/ 36 h 48"/>
                <a:gd name="T26" fmla="*/ 45 w 90"/>
                <a:gd name="T27" fmla="*/ 34 h 48"/>
                <a:gd name="T28" fmla="*/ 52 w 90"/>
                <a:gd name="T29" fmla="*/ 40 h 48"/>
                <a:gd name="T30" fmla="*/ 67 w 90"/>
                <a:gd name="T31" fmla="*/ 46 h 48"/>
                <a:gd name="T32" fmla="*/ 87 w 90"/>
                <a:gd name="T33" fmla="*/ 44 h 48"/>
                <a:gd name="T34" fmla="*/ 87 w 90"/>
                <a:gd name="T35" fmla="*/ 33 h 48"/>
                <a:gd name="T36" fmla="*/ 88 w 90"/>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48">
                  <a:moveTo>
                    <a:pt x="88" y="30"/>
                  </a:moveTo>
                  <a:cubicBezTo>
                    <a:pt x="87" y="30"/>
                    <a:pt x="87" y="30"/>
                    <a:pt x="86" y="30"/>
                  </a:cubicBezTo>
                  <a:cubicBezTo>
                    <a:pt x="79" y="30"/>
                    <a:pt x="75" y="27"/>
                    <a:pt x="70" y="28"/>
                  </a:cubicBezTo>
                  <a:cubicBezTo>
                    <a:pt x="66" y="28"/>
                    <a:pt x="53" y="23"/>
                    <a:pt x="48" y="19"/>
                  </a:cubicBezTo>
                  <a:cubicBezTo>
                    <a:pt x="42" y="15"/>
                    <a:pt x="28" y="7"/>
                    <a:pt x="24" y="3"/>
                  </a:cubicBezTo>
                  <a:cubicBezTo>
                    <a:pt x="20" y="0"/>
                    <a:pt x="15" y="0"/>
                    <a:pt x="15" y="1"/>
                  </a:cubicBezTo>
                  <a:cubicBezTo>
                    <a:pt x="14" y="3"/>
                    <a:pt x="12" y="3"/>
                    <a:pt x="8" y="4"/>
                  </a:cubicBezTo>
                  <a:cubicBezTo>
                    <a:pt x="7" y="5"/>
                    <a:pt x="2" y="7"/>
                    <a:pt x="2" y="10"/>
                  </a:cubicBezTo>
                  <a:cubicBezTo>
                    <a:pt x="2" y="12"/>
                    <a:pt x="0" y="16"/>
                    <a:pt x="0" y="18"/>
                  </a:cubicBezTo>
                  <a:cubicBezTo>
                    <a:pt x="0" y="20"/>
                    <a:pt x="5" y="20"/>
                    <a:pt x="6" y="22"/>
                  </a:cubicBezTo>
                  <a:cubicBezTo>
                    <a:pt x="8" y="24"/>
                    <a:pt x="15" y="25"/>
                    <a:pt x="16" y="26"/>
                  </a:cubicBezTo>
                  <a:cubicBezTo>
                    <a:pt x="16" y="28"/>
                    <a:pt x="21" y="30"/>
                    <a:pt x="24" y="31"/>
                  </a:cubicBezTo>
                  <a:cubicBezTo>
                    <a:pt x="28" y="31"/>
                    <a:pt x="32" y="34"/>
                    <a:pt x="34" y="36"/>
                  </a:cubicBezTo>
                  <a:cubicBezTo>
                    <a:pt x="36" y="37"/>
                    <a:pt x="43" y="34"/>
                    <a:pt x="45" y="34"/>
                  </a:cubicBezTo>
                  <a:cubicBezTo>
                    <a:pt x="47" y="34"/>
                    <a:pt x="51" y="38"/>
                    <a:pt x="52" y="40"/>
                  </a:cubicBezTo>
                  <a:cubicBezTo>
                    <a:pt x="52" y="42"/>
                    <a:pt x="64" y="43"/>
                    <a:pt x="67" y="46"/>
                  </a:cubicBezTo>
                  <a:cubicBezTo>
                    <a:pt x="70" y="48"/>
                    <a:pt x="84" y="46"/>
                    <a:pt x="87" y="44"/>
                  </a:cubicBezTo>
                  <a:cubicBezTo>
                    <a:pt x="90"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Freeform 229"/>
            <p:cNvSpPr>
              <a:spLocks/>
            </p:cNvSpPr>
            <p:nvPr userDrawn="1"/>
          </p:nvSpPr>
          <p:spPr bwMode="auto">
            <a:xfrm>
              <a:off x="9494291" y="3725049"/>
              <a:ext cx="214779" cy="475957"/>
            </a:xfrm>
            <a:custGeom>
              <a:avLst/>
              <a:gdLst>
                <a:gd name="T0" fmla="*/ 81 w 100"/>
                <a:gd name="T1" fmla="*/ 185 h 204"/>
                <a:gd name="T2" fmla="*/ 77 w 100"/>
                <a:gd name="T3" fmla="*/ 177 h 204"/>
                <a:gd name="T4" fmla="*/ 73 w 100"/>
                <a:gd name="T5" fmla="*/ 164 h 204"/>
                <a:gd name="T6" fmla="*/ 68 w 100"/>
                <a:gd name="T7" fmla="*/ 152 h 204"/>
                <a:gd name="T8" fmla="*/ 70 w 100"/>
                <a:gd name="T9" fmla="*/ 145 h 204"/>
                <a:gd name="T10" fmla="*/ 71 w 100"/>
                <a:gd name="T11" fmla="*/ 140 h 204"/>
                <a:gd name="T12" fmla="*/ 68 w 100"/>
                <a:gd name="T13" fmla="*/ 132 h 204"/>
                <a:gd name="T14" fmla="*/ 60 w 100"/>
                <a:gd name="T15" fmla="*/ 123 h 204"/>
                <a:gd name="T16" fmla="*/ 62 w 100"/>
                <a:gd name="T17" fmla="*/ 105 h 204"/>
                <a:gd name="T18" fmla="*/ 68 w 100"/>
                <a:gd name="T19" fmla="*/ 102 h 204"/>
                <a:gd name="T20" fmla="*/ 77 w 100"/>
                <a:gd name="T21" fmla="*/ 100 h 204"/>
                <a:gd name="T22" fmla="*/ 88 w 100"/>
                <a:gd name="T23" fmla="*/ 94 h 204"/>
                <a:gd name="T24" fmla="*/ 94 w 100"/>
                <a:gd name="T25" fmla="*/ 89 h 204"/>
                <a:gd name="T26" fmla="*/ 100 w 100"/>
                <a:gd name="T27" fmla="*/ 80 h 204"/>
                <a:gd name="T28" fmla="*/ 100 w 100"/>
                <a:gd name="T29" fmla="*/ 80 h 204"/>
                <a:gd name="T30" fmla="*/ 95 w 100"/>
                <a:gd name="T31" fmla="*/ 81 h 204"/>
                <a:gd name="T32" fmla="*/ 87 w 100"/>
                <a:gd name="T33" fmla="*/ 78 h 204"/>
                <a:gd name="T34" fmla="*/ 81 w 100"/>
                <a:gd name="T35" fmla="*/ 75 h 204"/>
                <a:gd name="T36" fmla="*/ 81 w 100"/>
                <a:gd name="T37" fmla="*/ 68 h 204"/>
                <a:gd name="T38" fmla="*/ 77 w 100"/>
                <a:gd name="T39" fmla="*/ 63 h 204"/>
                <a:gd name="T40" fmla="*/ 73 w 100"/>
                <a:gd name="T41" fmla="*/ 54 h 204"/>
                <a:gd name="T42" fmla="*/ 62 w 100"/>
                <a:gd name="T43" fmla="*/ 52 h 204"/>
                <a:gd name="T44" fmla="*/ 60 w 100"/>
                <a:gd name="T45" fmla="*/ 47 h 204"/>
                <a:gd name="T46" fmla="*/ 70 w 100"/>
                <a:gd name="T47" fmla="*/ 32 h 204"/>
                <a:gd name="T48" fmla="*/ 73 w 100"/>
                <a:gd name="T49" fmla="*/ 16 h 204"/>
                <a:gd name="T50" fmla="*/ 68 w 100"/>
                <a:gd name="T51" fmla="*/ 11 h 204"/>
                <a:gd name="T52" fmla="*/ 65 w 100"/>
                <a:gd name="T53" fmla="*/ 5 h 204"/>
                <a:gd name="T54" fmla="*/ 58 w 100"/>
                <a:gd name="T55" fmla="*/ 2 h 204"/>
                <a:gd name="T56" fmla="*/ 56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2 w 100"/>
                <a:gd name="T69" fmla="*/ 27 h 204"/>
                <a:gd name="T70" fmla="*/ 28 w 100"/>
                <a:gd name="T71" fmla="*/ 41 h 204"/>
                <a:gd name="T72" fmla="*/ 24 w 100"/>
                <a:gd name="T73" fmla="*/ 54 h 204"/>
                <a:gd name="T74" fmla="*/ 15 w 100"/>
                <a:gd name="T75" fmla="*/ 53 h 204"/>
                <a:gd name="T76" fmla="*/ 13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3 w 100"/>
                <a:gd name="T89" fmla="*/ 137 h 204"/>
                <a:gd name="T90" fmla="*/ 28 w 100"/>
                <a:gd name="T91" fmla="*/ 143 h 204"/>
                <a:gd name="T92" fmla="*/ 39 w 100"/>
                <a:gd name="T93" fmla="*/ 141 h 204"/>
                <a:gd name="T94" fmla="*/ 49 w 100"/>
                <a:gd name="T95" fmla="*/ 131 h 204"/>
                <a:gd name="T96" fmla="*/ 55 w 100"/>
                <a:gd name="T97" fmla="*/ 135 h 204"/>
                <a:gd name="T98" fmla="*/ 59 w 100"/>
                <a:gd name="T99" fmla="*/ 147 h 204"/>
                <a:gd name="T100" fmla="*/ 65 w 100"/>
                <a:gd name="T101" fmla="*/ 170 h 204"/>
                <a:gd name="T102" fmla="*/ 70 w 100"/>
                <a:gd name="T103" fmla="*/ 187 h 204"/>
                <a:gd name="T104" fmla="*/ 72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3" y="164"/>
                  </a:cubicBezTo>
                  <a:cubicBezTo>
                    <a:pt x="68" y="160"/>
                    <a:pt x="66" y="155"/>
                    <a:pt x="68" y="152"/>
                  </a:cubicBezTo>
                  <a:cubicBezTo>
                    <a:pt x="71" y="150"/>
                    <a:pt x="69" y="144"/>
                    <a:pt x="70" y="145"/>
                  </a:cubicBezTo>
                  <a:cubicBezTo>
                    <a:pt x="72" y="145"/>
                    <a:pt x="73" y="141"/>
                    <a:pt x="71" y="140"/>
                  </a:cubicBezTo>
                  <a:cubicBezTo>
                    <a:pt x="68" y="138"/>
                    <a:pt x="71" y="133"/>
                    <a:pt x="68" y="132"/>
                  </a:cubicBezTo>
                  <a:cubicBezTo>
                    <a:pt x="66" y="132"/>
                    <a:pt x="60" y="125"/>
                    <a:pt x="60" y="123"/>
                  </a:cubicBezTo>
                  <a:cubicBezTo>
                    <a:pt x="60" y="120"/>
                    <a:pt x="62" y="108"/>
                    <a:pt x="62" y="105"/>
                  </a:cubicBezTo>
                  <a:cubicBezTo>
                    <a:pt x="62" y="102"/>
                    <a:pt x="67" y="102"/>
                    <a:pt x="68" y="102"/>
                  </a:cubicBezTo>
                  <a:cubicBezTo>
                    <a:pt x="70" y="102"/>
                    <a:pt x="75" y="102"/>
                    <a:pt x="77" y="100"/>
                  </a:cubicBezTo>
                  <a:cubicBezTo>
                    <a:pt x="79" y="97"/>
                    <a:pt x="87" y="96"/>
                    <a:pt x="88" y="94"/>
                  </a:cubicBezTo>
                  <a:cubicBezTo>
                    <a:pt x="89" y="92"/>
                    <a:pt x="94" y="92"/>
                    <a:pt x="94" y="89"/>
                  </a:cubicBezTo>
                  <a:cubicBezTo>
                    <a:pt x="94" y="87"/>
                    <a:pt x="100" y="80"/>
                    <a:pt x="100" y="80"/>
                  </a:cubicBezTo>
                  <a:cubicBezTo>
                    <a:pt x="100" y="80"/>
                    <a:pt x="100" y="80"/>
                    <a:pt x="100" y="80"/>
                  </a:cubicBezTo>
                  <a:cubicBezTo>
                    <a:pt x="99" y="79"/>
                    <a:pt x="98" y="80"/>
                    <a:pt x="95" y="81"/>
                  </a:cubicBezTo>
                  <a:cubicBezTo>
                    <a:pt x="90" y="83"/>
                    <a:pt x="87" y="81"/>
                    <a:pt x="87" y="78"/>
                  </a:cubicBezTo>
                  <a:cubicBezTo>
                    <a:pt x="88" y="75"/>
                    <a:pt x="84" y="75"/>
                    <a:pt x="81" y="75"/>
                  </a:cubicBezTo>
                  <a:cubicBezTo>
                    <a:pt x="78" y="75"/>
                    <a:pt x="80" y="71"/>
                    <a:pt x="81" y="68"/>
                  </a:cubicBezTo>
                  <a:cubicBezTo>
                    <a:pt x="82" y="65"/>
                    <a:pt x="80" y="63"/>
                    <a:pt x="77" y="63"/>
                  </a:cubicBezTo>
                  <a:cubicBezTo>
                    <a:pt x="73" y="63"/>
                    <a:pt x="72" y="56"/>
                    <a:pt x="73" y="54"/>
                  </a:cubicBezTo>
                  <a:cubicBezTo>
                    <a:pt x="74" y="52"/>
                    <a:pt x="66" y="50"/>
                    <a:pt x="62" y="52"/>
                  </a:cubicBezTo>
                  <a:cubicBezTo>
                    <a:pt x="59" y="54"/>
                    <a:pt x="61" y="49"/>
                    <a:pt x="60" y="47"/>
                  </a:cubicBezTo>
                  <a:cubicBezTo>
                    <a:pt x="59" y="44"/>
                    <a:pt x="65" y="36"/>
                    <a:pt x="70" y="32"/>
                  </a:cubicBezTo>
                  <a:cubicBezTo>
                    <a:pt x="75" y="27"/>
                    <a:pt x="73" y="21"/>
                    <a:pt x="73" y="16"/>
                  </a:cubicBezTo>
                  <a:cubicBezTo>
                    <a:pt x="73" y="11"/>
                    <a:pt x="70" y="11"/>
                    <a:pt x="68" y="11"/>
                  </a:cubicBezTo>
                  <a:cubicBezTo>
                    <a:pt x="66" y="11"/>
                    <a:pt x="65" y="8"/>
                    <a:pt x="65" y="5"/>
                  </a:cubicBezTo>
                  <a:cubicBezTo>
                    <a:pt x="65" y="2"/>
                    <a:pt x="61" y="0"/>
                    <a:pt x="58" y="2"/>
                  </a:cubicBezTo>
                  <a:cubicBezTo>
                    <a:pt x="57" y="2"/>
                    <a:pt x="57" y="2"/>
                    <a:pt x="56" y="3"/>
                  </a:cubicBezTo>
                  <a:cubicBezTo>
                    <a:pt x="56" y="3"/>
                    <a:pt x="56" y="3"/>
                    <a:pt x="56" y="3"/>
                  </a:cubicBezTo>
                  <a:cubicBezTo>
                    <a:pt x="56" y="3"/>
                    <a:pt x="55" y="7"/>
                    <a:pt x="53" y="8"/>
                  </a:cubicBezTo>
                  <a:cubicBezTo>
                    <a:pt x="51" y="9"/>
                    <a:pt x="51" y="11"/>
                    <a:pt x="54" y="15"/>
                  </a:cubicBezTo>
                  <a:cubicBezTo>
                    <a:pt x="57" y="19"/>
                    <a:pt x="50" y="17"/>
                    <a:pt x="49" y="15"/>
                  </a:cubicBezTo>
                  <a:cubicBezTo>
                    <a:pt x="48" y="13"/>
                    <a:pt x="43" y="16"/>
                    <a:pt x="39" y="19"/>
                  </a:cubicBezTo>
                  <a:cubicBezTo>
                    <a:pt x="36" y="21"/>
                    <a:pt x="32" y="23"/>
                    <a:pt x="32" y="27"/>
                  </a:cubicBezTo>
                  <a:cubicBezTo>
                    <a:pt x="32" y="32"/>
                    <a:pt x="27" y="37"/>
                    <a:pt x="28" y="41"/>
                  </a:cubicBezTo>
                  <a:cubicBezTo>
                    <a:pt x="29" y="44"/>
                    <a:pt x="24" y="52"/>
                    <a:pt x="24" y="54"/>
                  </a:cubicBezTo>
                  <a:cubicBezTo>
                    <a:pt x="25" y="56"/>
                    <a:pt x="16" y="53"/>
                    <a:pt x="15" y="53"/>
                  </a:cubicBezTo>
                  <a:cubicBezTo>
                    <a:pt x="14" y="53"/>
                    <a:pt x="15" y="62"/>
                    <a:pt x="13" y="64"/>
                  </a:cubicBezTo>
                  <a:cubicBezTo>
                    <a:pt x="11" y="67"/>
                    <a:pt x="12" y="76"/>
                    <a:pt x="9" y="76"/>
                  </a:cubicBezTo>
                  <a:cubicBezTo>
                    <a:pt x="7" y="76"/>
                    <a:pt x="4" y="84"/>
                    <a:pt x="4" y="84"/>
                  </a:cubicBezTo>
                  <a:cubicBezTo>
                    <a:pt x="4" y="84"/>
                    <a:pt x="2" y="85"/>
                    <a:pt x="0" y="87"/>
                  </a:cubicBezTo>
                  <a:cubicBezTo>
                    <a:pt x="3" y="91"/>
                    <a:pt x="7" y="96"/>
                    <a:pt x="11" y="98"/>
                  </a:cubicBezTo>
                  <a:cubicBezTo>
                    <a:pt x="18" y="100"/>
                    <a:pt x="22" y="113"/>
                    <a:pt x="24" y="119"/>
                  </a:cubicBezTo>
                  <a:cubicBezTo>
                    <a:pt x="27" y="126"/>
                    <a:pt x="25" y="133"/>
                    <a:pt x="23" y="137"/>
                  </a:cubicBezTo>
                  <a:cubicBezTo>
                    <a:pt x="20" y="141"/>
                    <a:pt x="24" y="141"/>
                    <a:pt x="28" y="143"/>
                  </a:cubicBezTo>
                  <a:cubicBezTo>
                    <a:pt x="32" y="145"/>
                    <a:pt x="36" y="145"/>
                    <a:pt x="39" y="141"/>
                  </a:cubicBezTo>
                  <a:cubicBezTo>
                    <a:pt x="42" y="138"/>
                    <a:pt x="48" y="135"/>
                    <a:pt x="49" y="131"/>
                  </a:cubicBezTo>
                  <a:cubicBezTo>
                    <a:pt x="50" y="126"/>
                    <a:pt x="52" y="133"/>
                    <a:pt x="55" y="135"/>
                  </a:cubicBezTo>
                  <a:cubicBezTo>
                    <a:pt x="57" y="137"/>
                    <a:pt x="59" y="141"/>
                    <a:pt x="59" y="147"/>
                  </a:cubicBezTo>
                  <a:cubicBezTo>
                    <a:pt x="60" y="152"/>
                    <a:pt x="60" y="166"/>
                    <a:pt x="65" y="170"/>
                  </a:cubicBezTo>
                  <a:cubicBezTo>
                    <a:pt x="70" y="175"/>
                    <a:pt x="71" y="184"/>
                    <a:pt x="70" y="187"/>
                  </a:cubicBezTo>
                  <a:cubicBezTo>
                    <a:pt x="69" y="191"/>
                    <a:pt x="73" y="196"/>
                    <a:pt x="72"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 name="Freeform 230"/>
            <p:cNvSpPr>
              <a:spLocks/>
            </p:cNvSpPr>
            <p:nvPr userDrawn="1"/>
          </p:nvSpPr>
          <p:spPr bwMode="auto">
            <a:xfrm>
              <a:off x="9420460" y="3732343"/>
              <a:ext cx="77186" cy="47413"/>
            </a:xfrm>
            <a:custGeom>
              <a:avLst/>
              <a:gdLst>
                <a:gd name="T0" fmla="*/ 34 w 36"/>
                <a:gd name="T1" fmla="*/ 6 h 20"/>
                <a:gd name="T2" fmla="*/ 21 w 36"/>
                <a:gd name="T3" fmla="*/ 3 h 20"/>
                <a:gd name="T4" fmla="*/ 11 w 36"/>
                <a:gd name="T5" fmla="*/ 2 h 20"/>
                <a:gd name="T6" fmla="*/ 3 w 36"/>
                <a:gd name="T7" fmla="*/ 8 h 20"/>
                <a:gd name="T8" fmla="*/ 0 w 36"/>
                <a:gd name="T9" fmla="*/ 13 h 20"/>
                <a:gd name="T10" fmla="*/ 3 w 36"/>
                <a:gd name="T11" fmla="*/ 15 h 20"/>
                <a:gd name="T12" fmla="*/ 11 w 36"/>
                <a:gd name="T13" fmla="*/ 17 h 20"/>
                <a:gd name="T14" fmla="*/ 22 w 36"/>
                <a:gd name="T15" fmla="*/ 18 h 20"/>
                <a:gd name="T16" fmla="*/ 34 w 36"/>
                <a:gd name="T17" fmla="*/ 17 h 20"/>
                <a:gd name="T18" fmla="*/ 32 w 36"/>
                <a:gd name="T19" fmla="*/ 7 h 20"/>
                <a:gd name="T20" fmla="*/ 34 w 36"/>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20">
                  <a:moveTo>
                    <a:pt x="34" y="6"/>
                  </a:moveTo>
                  <a:cubicBezTo>
                    <a:pt x="27" y="1"/>
                    <a:pt x="26" y="5"/>
                    <a:pt x="21" y="3"/>
                  </a:cubicBezTo>
                  <a:cubicBezTo>
                    <a:pt x="16" y="1"/>
                    <a:pt x="14" y="0"/>
                    <a:pt x="11" y="2"/>
                  </a:cubicBezTo>
                  <a:cubicBezTo>
                    <a:pt x="9" y="3"/>
                    <a:pt x="5" y="3"/>
                    <a:pt x="3" y="8"/>
                  </a:cubicBezTo>
                  <a:cubicBezTo>
                    <a:pt x="2" y="10"/>
                    <a:pt x="1" y="12"/>
                    <a:pt x="0" y="13"/>
                  </a:cubicBezTo>
                  <a:cubicBezTo>
                    <a:pt x="1" y="15"/>
                    <a:pt x="2" y="16"/>
                    <a:pt x="3" y="15"/>
                  </a:cubicBezTo>
                  <a:cubicBezTo>
                    <a:pt x="5" y="15"/>
                    <a:pt x="8" y="18"/>
                    <a:pt x="11" y="17"/>
                  </a:cubicBezTo>
                  <a:cubicBezTo>
                    <a:pt x="15" y="16"/>
                    <a:pt x="17" y="19"/>
                    <a:pt x="22" y="18"/>
                  </a:cubicBezTo>
                  <a:cubicBezTo>
                    <a:pt x="27" y="17"/>
                    <a:pt x="32" y="20"/>
                    <a:pt x="34" y="17"/>
                  </a:cubicBezTo>
                  <a:cubicBezTo>
                    <a:pt x="36"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Freeform 231"/>
            <p:cNvSpPr>
              <a:spLocks/>
            </p:cNvSpPr>
            <p:nvPr userDrawn="1"/>
          </p:nvSpPr>
          <p:spPr bwMode="auto">
            <a:xfrm>
              <a:off x="9735916" y="3865464"/>
              <a:ext cx="184575" cy="386601"/>
            </a:xfrm>
            <a:custGeom>
              <a:avLst/>
              <a:gdLst>
                <a:gd name="T0" fmla="*/ 63 w 86"/>
                <a:gd name="T1" fmla="*/ 20 h 166"/>
                <a:gd name="T2" fmla="*/ 52 w 86"/>
                <a:gd name="T3" fmla="*/ 12 h 166"/>
                <a:gd name="T4" fmla="*/ 48 w 86"/>
                <a:gd name="T5" fmla="*/ 6 h 166"/>
                <a:gd name="T6" fmla="*/ 39 w 86"/>
                <a:gd name="T7" fmla="*/ 1 h 166"/>
                <a:gd name="T8" fmla="*/ 30 w 86"/>
                <a:gd name="T9" fmla="*/ 7 h 166"/>
                <a:gd name="T10" fmla="*/ 22 w 86"/>
                <a:gd name="T11" fmla="*/ 8 h 166"/>
                <a:gd name="T12" fmla="*/ 12 w 86"/>
                <a:gd name="T13" fmla="*/ 8 h 166"/>
                <a:gd name="T14" fmla="*/ 3 w 86"/>
                <a:gd name="T15" fmla="*/ 9 h 166"/>
                <a:gd name="T16" fmla="*/ 0 w 86"/>
                <a:gd name="T17" fmla="*/ 11 h 166"/>
                <a:gd name="T18" fmla="*/ 4 w 86"/>
                <a:gd name="T19" fmla="*/ 17 h 166"/>
                <a:gd name="T20" fmla="*/ 10 w 86"/>
                <a:gd name="T21" fmla="*/ 25 h 166"/>
                <a:gd name="T22" fmla="*/ 19 w 86"/>
                <a:gd name="T23" fmla="*/ 30 h 166"/>
                <a:gd name="T24" fmla="*/ 27 w 86"/>
                <a:gd name="T25" fmla="*/ 32 h 166"/>
                <a:gd name="T26" fmla="*/ 31 w 86"/>
                <a:gd name="T27" fmla="*/ 40 h 166"/>
                <a:gd name="T28" fmla="*/ 22 w 86"/>
                <a:gd name="T29" fmla="*/ 45 h 166"/>
                <a:gd name="T30" fmla="*/ 35 w 86"/>
                <a:gd name="T31" fmla="*/ 55 h 166"/>
                <a:gd name="T32" fmla="*/ 41 w 86"/>
                <a:gd name="T33" fmla="*/ 65 h 166"/>
                <a:gd name="T34" fmla="*/ 50 w 86"/>
                <a:gd name="T35" fmla="*/ 76 h 166"/>
                <a:gd name="T36" fmla="*/ 60 w 86"/>
                <a:gd name="T37" fmla="*/ 85 h 166"/>
                <a:gd name="T38" fmla="*/ 62 w 86"/>
                <a:gd name="T39" fmla="*/ 95 h 166"/>
                <a:gd name="T40" fmla="*/ 66 w 86"/>
                <a:gd name="T41" fmla="*/ 113 h 166"/>
                <a:gd name="T42" fmla="*/ 58 w 86"/>
                <a:gd name="T43" fmla="*/ 126 h 166"/>
                <a:gd name="T44" fmla="*/ 47 w 86"/>
                <a:gd name="T45" fmla="*/ 132 h 166"/>
                <a:gd name="T46" fmla="*/ 47 w 86"/>
                <a:gd name="T47" fmla="*/ 141 h 166"/>
                <a:gd name="T48" fmla="*/ 34 w 86"/>
                <a:gd name="T49" fmla="*/ 141 h 166"/>
                <a:gd name="T50" fmla="*/ 27 w 86"/>
                <a:gd name="T51" fmla="*/ 147 h 166"/>
                <a:gd name="T52" fmla="*/ 32 w 86"/>
                <a:gd name="T53" fmla="*/ 150 h 166"/>
                <a:gd name="T54" fmla="*/ 29 w 86"/>
                <a:gd name="T55" fmla="*/ 160 h 166"/>
                <a:gd name="T56" fmla="*/ 35 w 86"/>
                <a:gd name="T57" fmla="*/ 164 h 166"/>
                <a:gd name="T58" fmla="*/ 45 w 86"/>
                <a:gd name="T59" fmla="*/ 156 h 166"/>
                <a:gd name="T60" fmla="*/ 48 w 86"/>
                <a:gd name="T61" fmla="*/ 152 h 166"/>
                <a:gd name="T62" fmla="*/ 51 w 86"/>
                <a:gd name="T63" fmla="*/ 147 h 166"/>
                <a:gd name="T64" fmla="*/ 58 w 86"/>
                <a:gd name="T65" fmla="*/ 145 h 166"/>
                <a:gd name="T66" fmla="*/ 74 w 86"/>
                <a:gd name="T67" fmla="*/ 138 h 166"/>
                <a:gd name="T68" fmla="*/ 83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1 w 86"/>
                <a:gd name="T81" fmla="*/ 35 h 166"/>
                <a:gd name="T82" fmla="*/ 55 w 86"/>
                <a:gd name="T83" fmla="*/ 28 h 166"/>
                <a:gd name="T84" fmla="*/ 65 w 86"/>
                <a:gd name="T85" fmla="*/ 23 h 166"/>
                <a:gd name="T86" fmla="*/ 66 w 86"/>
                <a:gd name="T87" fmla="*/ 22 h 166"/>
                <a:gd name="T88" fmla="*/ 63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3" y="20"/>
                  </a:moveTo>
                  <a:cubicBezTo>
                    <a:pt x="60" y="20"/>
                    <a:pt x="52" y="14"/>
                    <a:pt x="52" y="12"/>
                  </a:cubicBezTo>
                  <a:cubicBezTo>
                    <a:pt x="52" y="10"/>
                    <a:pt x="56" y="7"/>
                    <a:pt x="48" y="6"/>
                  </a:cubicBezTo>
                  <a:cubicBezTo>
                    <a:pt x="41" y="5"/>
                    <a:pt x="40" y="2"/>
                    <a:pt x="39" y="1"/>
                  </a:cubicBezTo>
                  <a:cubicBezTo>
                    <a:pt x="37" y="0"/>
                    <a:pt x="31" y="4"/>
                    <a:pt x="30" y="7"/>
                  </a:cubicBezTo>
                  <a:cubicBezTo>
                    <a:pt x="28" y="10"/>
                    <a:pt x="26" y="6"/>
                    <a:pt x="22" y="8"/>
                  </a:cubicBezTo>
                  <a:cubicBezTo>
                    <a:pt x="18" y="10"/>
                    <a:pt x="13" y="5"/>
                    <a:pt x="12" y="8"/>
                  </a:cubicBezTo>
                  <a:cubicBezTo>
                    <a:pt x="10" y="11"/>
                    <a:pt x="5" y="6"/>
                    <a:pt x="3" y="9"/>
                  </a:cubicBezTo>
                  <a:cubicBezTo>
                    <a:pt x="2" y="10"/>
                    <a:pt x="1" y="11"/>
                    <a:pt x="0" y="11"/>
                  </a:cubicBezTo>
                  <a:cubicBezTo>
                    <a:pt x="2" y="13"/>
                    <a:pt x="4" y="15"/>
                    <a:pt x="4" y="17"/>
                  </a:cubicBezTo>
                  <a:cubicBezTo>
                    <a:pt x="4" y="20"/>
                    <a:pt x="10" y="22"/>
                    <a:pt x="10" y="25"/>
                  </a:cubicBezTo>
                  <a:cubicBezTo>
                    <a:pt x="10" y="28"/>
                    <a:pt x="17" y="31"/>
                    <a:pt x="19" y="30"/>
                  </a:cubicBezTo>
                  <a:cubicBezTo>
                    <a:pt x="22" y="28"/>
                    <a:pt x="27" y="27"/>
                    <a:pt x="27" y="32"/>
                  </a:cubicBezTo>
                  <a:cubicBezTo>
                    <a:pt x="28" y="37"/>
                    <a:pt x="31" y="37"/>
                    <a:pt x="31" y="40"/>
                  </a:cubicBezTo>
                  <a:cubicBezTo>
                    <a:pt x="31" y="43"/>
                    <a:pt x="24" y="41"/>
                    <a:pt x="22" y="45"/>
                  </a:cubicBezTo>
                  <a:cubicBezTo>
                    <a:pt x="21" y="48"/>
                    <a:pt x="35" y="52"/>
                    <a:pt x="35" y="55"/>
                  </a:cubicBezTo>
                  <a:cubicBezTo>
                    <a:pt x="35" y="58"/>
                    <a:pt x="39" y="61"/>
                    <a:pt x="41" y="65"/>
                  </a:cubicBezTo>
                  <a:cubicBezTo>
                    <a:pt x="42" y="68"/>
                    <a:pt x="49" y="72"/>
                    <a:pt x="50" y="76"/>
                  </a:cubicBezTo>
                  <a:cubicBezTo>
                    <a:pt x="52" y="80"/>
                    <a:pt x="58" y="82"/>
                    <a:pt x="60" y="85"/>
                  </a:cubicBezTo>
                  <a:cubicBezTo>
                    <a:pt x="62" y="87"/>
                    <a:pt x="63" y="91"/>
                    <a:pt x="62" y="95"/>
                  </a:cubicBezTo>
                  <a:cubicBezTo>
                    <a:pt x="61" y="100"/>
                    <a:pt x="61" y="107"/>
                    <a:pt x="66" y="113"/>
                  </a:cubicBezTo>
                  <a:cubicBezTo>
                    <a:pt x="70" y="119"/>
                    <a:pt x="61" y="122"/>
                    <a:pt x="58" y="126"/>
                  </a:cubicBezTo>
                  <a:cubicBezTo>
                    <a:pt x="55" y="129"/>
                    <a:pt x="56" y="134"/>
                    <a:pt x="47" y="132"/>
                  </a:cubicBezTo>
                  <a:cubicBezTo>
                    <a:pt x="39" y="130"/>
                    <a:pt x="49" y="139"/>
                    <a:pt x="47" y="141"/>
                  </a:cubicBezTo>
                  <a:cubicBezTo>
                    <a:pt x="46" y="144"/>
                    <a:pt x="34" y="139"/>
                    <a:pt x="34" y="141"/>
                  </a:cubicBezTo>
                  <a:cubicBezTo>
                    <a:pt x="34" y="143"/>
                    <a:pt x="30" y="145"/>
                    <a:pt x="27" y="147"/>
                  </a:cubicBezTo>
                  <a:cubicBezTo>
                    <a:pt x="28" y="148"/>
                    <a:pt x="30" y="149"/>
                    <a:pt x="32" y="150"/>
                  </a:cubicBezTo>
                  <a:cubicBezTo>
                    <a:pt x="35" y="152"/>
                    <a:pt x="29" y="155"/>
                    <a:pt x="29" y="160"/>
                  </a:cubicBezTo>
                  <a:cubicBezTo>
                    <a:pt x="29" y="165"/>
                    <a:pt x="33" y="166"/>
                    <a:pt x="35" y="164"/>
                  </a:cubicBezTo>
                  <a:cubicBezTo>
                    <a:pt x="36" y="162"/>
                    <a:pt x="43" y="157"/>
                    <a:pt x="45" y="156"/>
                  </a:cubicBezTo>
                  <a:cubicBezTo>
                    <a:pt x="48" y="156"/>
                    <a:pt x="45" y="152"/>
                    <a:pt x="48" y="152"/>
                  </a:cubicBezTo>
                  <a:cubicBezTo>
                    <a:pt x="51" y="152"/>
                    <a:pt x="50" y="149"/>
                    <a:pt x="51" y="147"/>
                  </a:cubicBezTo>
                  <a:cubicBezTo>
                    <a:pt x="52" y="144"/>
                    <a:pt x="54" y="145"/>
                    <a:pt x="58" y="145"/>
                  </a:cubicBezTo>
                  <a:cubicBezTo>
                    <a:pt x="62" y="146"/>
                    <a:pt x="68" y="142"/>
                    <a:pt x="74" y="138"/>
                  </a:cubicBezTo>
                  <a:cubicBezTo>
                    <a:pt x="80" y="135"/>
                    <a:pt x="81" y="134"/>
                    <a:pt x="83" y="124"/>
                  </a:cubicBezTo>
                  <a:cubicBezTo>
                    <a:pt x="86" y="114"/>
                    <a:pt x="81" y="102"/>
                    <a:pt x="81" y="99"/>
                  </a:cubicBezTo>
                  <a:cubicBezTo>
                    <a:pt x="80" y="96"/>
                    <a:pt x="72" y="82"/>
                    <a:pt x="70" y="82"/>
                  </a:cubicBezTo>
                  <a:cubicBezTo>
                    <a:pt x="67" y="82"/>
                    <a:pt x="53" y="69"/>
                    <a:pt x="51" y="67"/>
                  </a:cubicBezTo>
                  <a:cubicBezTo>
                    <a:pt x="48" y="65"/>
                    <a:pt x="49" y="62"/>
                    <a:pt x="46" y="59"/>
                  </a:cubicBezTo>
                  <a:cubicBezTo>
                    <a:pt x="42" y="56"/>
                    <a:pt x="42" y="49"/>
                    <a:pt x="43" y="44"/>
                  </a:cubicBezTo>
                  <a:cubicBezTo>
                    <a:pt x="44" y="39"/>
                    <a:pt x="51" y="38"/>
                    <a:pt x="51" y="35"/>
                  </a:cubicBezTo>
                  <a:cubicBezTo>
                    <a:pt x="51" y="31"/>
                    <a:pt x="52" y="29"/>
                    <a:pt x="55" y="28"/>
                  </a:cubicBezTo>
                  <a:cubicBezTo>
                    <a:pt x="59" y="28"/>
                    <a:pt x="63" y="25"/>
                    <a:pt x="65" y="23"/>
                  </a:cubicBezTo>
                  <a:cubicBezTo>
                    <a:pt x="65" y="22"/>
                    <a:pt x="65" y="22"/>
                    <a:pt x="66" y="22"/>
                  </a:cubicBezTo>
                  <a:cubicBezTo>
                    <a:pt x="65" y="21"/>
                    <a:pt x="64" y="20"/>
                    <a:pt x="63"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232"/>
            <p:cNvSpPr>
              <a:spLocks/>
            </p:cNvSpPr>
            <p:nvPr userDrawn="1"/>
          </p:nvSpPr>
          <p:spPr bwMode="auto">
            <a:xfrm>
              <a:off x="9734239" y="4098884"/>
              <a:ext cx="152695" cy="109415"/>
            </a:xfrm>
            <a:custGeom>
              <a:avLst/>
              <a:gdLst>
                <a:gd name="T0" fmla="*/ 35 w 71"/>
                <a:gd name="T1" fmla="*/ 41 h 47"/>
                <a:gd name="T2" fmla="*/ 48 w 71"/>
                <a:gd name="T3" fmla="*/ 41 h 47"/>
                <a:gd name="T4" fmla="*/ 48 w 71"/>
                <a:gd name="T5" fmla="*/ 32 h 47"/>
                <a:gd name="T6" fmla="*/ 59 w 71"/>
                <a:gd name="T7" fmla="*/ 26 h 47"/>
                <a:gd name="T8" fmla="*/ 67 w 71"/>
                <a:gd name="T9" fmla="*/ 13 h 47"/>
                <a:gd name="T10" fmla="*/ 63 w 71"/>
                <a:gd name="T11" fmla="*/ 0 h 47"/>
                <a:gd name="T12" fmla="*/ 55 w 71"/>
                <a:gd name="T13" fmla="*/ 1 h 47"/>
                <a:gd name="T14" fmla="*/ 47 w 71"/>
                <a:gd name="T15" fmla="*/ 4 h 47"/>
                <a:gd name="T16" fmla="*/ 43 w 71"/>
                <a:gd name="T17" fmla="*/ 6 h 47"/>
                <a:gd name="T18" fmla="*/ 37 w 71"/>
                <a:gd name="T19" fmla="*/ 2 h 47"/>
                <a:gd name="T20" fmla="*/ 21 w 71"/>
                <a:gd name="T21" fmla="*/ 2 h 47"/>
                <a:gd name="T22" fmla="*/ 5 w 71"/>
                <a:gd name="T23" fmla="*/ 9 h 47"/>
                <a:gd name="T24" fmla="*/ 5 w 71"/>
                <a:gd name="T25" fmla="*/ 19 h 47"/>
                <a:gd name="T26" fmla="*/ 7 w 71"/>
                <a:gd name="T27" fmla="*/ 27 h 47"/>
                <a:gd name="T28" fmla="*/ 7 w 71"/>
                <a:gd name="T29" fmla="*/ 28 h 47"/>
                <a:gd name="T30" fmla="*/ 10 w 71"/>
                <a:gd name="T31" fmla="*/ 37 h 47"/>
                <a:gd name="T32" fmla="*/ 17 w 71"/>
                <a:gd name="T33" fmla="*/ 38 h 47"/>
                <a:gd name="T34" fmla="*/ 18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40" y="30"/>
                    <a:pt x="48" y="32"/>
                  </a:cubicBezTo>
                  <a:cubicBezTo>
                    <a:pt x="57" y="34"/>
                    <a:pt x="56" y="29"/>
                    <a:pt x="59" y="26"/>
                  </a:cubicBezTo>
                  <a:cubicBezTo>
                    <a:pt x="62" y="22"/>
                    <a:pt x="71" y="19"/>
                    <a:pt x="67" y="13"/>
                  </a:cubicBezTo>
                  <a:cubicBezTo>
                    <a:pt x="64" y="9"/>
                    <a:pt x="63" y="4"/>
                    <a:pt x="63" y="0"/>
                  </a:cubicBezTo>
                  <a:cubicBezTo>
                    <a:pt x="60" y="2"/>
                    <a:pt x="57" y="2"/>
                    <a:pt x="55" y="1"/>
                  </a:cubicBezTo>
                  <a:cubicBezTo>
                    <a:pt x="52" y="0"/>
                    <a:pt x="47" y="0"/>
                    <a:pt x="47" y="4"/>
                  </a:cubicBezTo>
                  <a:cubicBezTo>
                    <a:pt x="47" y="7"/>
                    <a:pt x="43" y="8"/>
                    <a:pt x="43" y="6"/>
                  </a:cubicBezTo>
                  <a:cubicBezTo>
                    <a:pt x="44" y="5"/>
                    <a:pt x="39" y="5"/>
                    <a:pt x="37" y="2"/>
                  </a:cubicBezTo>
                  <a:cubicBezTo>
                    <a:pt x="34" y="0"/>
                    <a:pt x="25" y="3"/>
                    <a:pt x="21" y="2"/>
                  </a:cubicBezTo>
                  <a:cubicBezTo>
                    <a:pt x="16" y="0"/>
                    <a:pt x="9" y="4"/>
                    <a:pt x="5" y="9"/>
                  </a:cubicBezTo>
                  <a:cubicBezTo>
                    <a:pt x="0" y="14"/>
                    <a:pt x="5" y="14"/>
                    <a:pt x="5" y="19"/>
                  </a:cubicBezTo>
                  <a:cubicBezTo>
                    <a:pt x="5" y="24"/>
                    <a:pt x="8" y="24"/>
                    <a:pt x="7" y="27"/>
                  </a:cubicBezTo>
                  <a:cubicBezTo>
                    <a:pt x="7" y="27"/>
                    <a:pt x="7" y="27"/>
                    <a:pt x="7" y="28"/>
                  </a:cubicBezTo>
                  <a:cubicBezTo>
                    <a:pt x="11" y="29"/>
                    <a:pt x="9" y="34"/>
                    <a:pt x="10" y="37"/>
                  </a:cubicBezTo>
                  <a:cubicBezTo>
                    <a:pt x="10" y="40"/>
                    <a:pt x="15" y="39"/>
                    <a:pt x="17" y="38"/>
                  </a:cubicBezTo>
                  <a:cubicBezTo>
                    <a:pt x="20" y="38"/>
                    <a:pt x="16" y="42"/>
                    <a:pt x="18" y="44"/>
                  </a:cubicBezTo>
                  <a:cubicBezTo>
                    <a:pt x="20" y="46"/>
                    <a:pt x="26" y="42"/>
                    <a:pt x="27" y="45"/>
                  </a:cubicBezTo>
                  <a:cubicBezTo>
                    <a:pt x="27" y="46"/>
                    <a:pt x="28"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233"/>
            <p:cNvSpPr>
              <a:spLocks/>
            </p:cNvSpPr>
            <p:nvPr userDrawn="1"/>
          </p:nvSpPr>
          <p:spPr bwMode="auto">
            <a:xfrm>
              <a:off x="9687256" y="3889172"/>
              <a:ext cx="184575" cy="227949"/>
            </a:xfrm>
            <a:custGeom>
              <a:avLst/>
              <a:gdLst>
                <a:gd name="T0" fmla="*/ 58 w 86"/>
                <a:gd name="T1" fmla="*/ 45 h 98"/>
                <a:gd name="T2" fmla="*/ 45 w 86"/>
                <a:gd name="T3" fmla="*/ 35 h 98"/>
                <a:gd name="T4" fmla="*/ 54 w 86"/>
                <a:gd name="T5" fmla="*/ 30 h 98"/>
                <a:gd name="T6" fmla="*/ 50 w 86"/>
                <a:gd name="T7" fmla="*/ 22 h 98"/>
                <a:gd name="T8" fmla="*/ 42 w 86"/>
                <a:gd name="T9" fmla="*/ 20 h 98"/>
                <a:gd name="T10" fmla="*/ 33 w 86"/>
                <a:gd name="T11" fmla="*/ 15 h 98"/>
                <a:gd name="T12" fmla="*/ 27 w 86"/>
                <a:gd name="T13" fmla="*/ 7 h 98"/>
                <a:gd name="T14" fmla="*/ 23 w 86"/>
                <a:gd name="T15" fmla="*/ 1 h 98"/>
                <a:gd name="T16" fmla="*/ 18 w 86"/>
                <a:gd name="T17" fmla="*/ 1 h 98"/>
                <a:gd name="T18" fmla="*/ 16 w 86"/>
                <a:gd name="T19" fmla="*/ 7 h 98"/>
                <a:gd name="T20" fmla="*/ 16 w 86"/>
                <a:gd name="T21" fmla="*/ 15 h 98"/>
                <a:gd name="T22" fmla="*/ 10 w 86"/>
                <a:gd name="T23" fmla="*/ 10 h 98"/>
                <a:gd name="T24" fmla="*/ 4 w 86"/>
                <a:gd name="T25" fmla="*/ 19 h 98"/>
                <a:gd name="T26" fmla="*/ 0 w 86"/>
                <a:gd name="T27" fmla="*/ 22 h 98"/>
                <a:gd name="T28" fmla="*/ 2 w 86"/>
                <a:gd name="T29" fmla="*/ 24 h 98"/>
                <a:gd name="T30" fmla="*/ 3 w 86"/>
                <a:gd name="T31" fmla="*/ 33 h 98"/>
                <a:gd name="T32" fmla="*/ 11 w 86"/>
                <a:gd name="T33" fmla="*/ 36 h 98"/>
                <a:gd name="T34" fmla="*/ 10 w 86"/>
                <a:gd name="T35" fmla="*/ 47 h 98"/>
                <a:gd name="T36" fmla="*/ 7 w 86"/>
                <a:gd name="T37" fmla="*/ 55 h 98"/>
                <a:gd name="T38" fmla="*/ 17 w 86"/>
                <a:gd name="T39" fmla="*/ 52 h 98"/>
                <a:gd name="T40" fmla="*/ 26 w 86"/>
                <a:gd name="T41" fmla="*/ 51 h 98"/>
                <a:gd name="T42" fmla="*/ 33 w 86"/>
                <a:gd name="T43" fmla="*/ 49 h 98"/>
                <a:gd name="T44" fmla="*/ 44 w 86"/>
                <a:gd name="T45" fmla="*/ 49 h 98"/>
                <a:gd name="T46" fmla="*/ 53 w 86"/>
                <a:gd name="T47" fmla="*/ 57 h 98"/>
                <a:gd name="T48" fmla="*/ 54 w 86"/>
                <a:gd name="T49" fmla="*/ 70 h 98"/>
                <a:gd name="T50" fmla="*/ 62 w 86"/>
                <a:gd name="T51" fmla="*/ 81 h 98"/>
                <a:gd name="T52" fmla="*/ 60 w 86"/>
                <a:gd name="T53" fmla="*/ 93 h 98"/>
                <a:gd name="T54" fmla="*/ 65 w 86"/>
                <a:gd name="T55" fmla="*/ 96 h 98"/>
                <a:gd name="T56" fmla="*/ 69 w 86"/>
                <a:gd name="T57" fmla="*/ 94 h 98"/>
                <a:gd name="T58" fmla="*/ 77 w 86"/>
                <a:gd name="T59" fmla="*/ 91 h 98"/>
                <a:gd name="T60" fmla="*/ 85 w 86"/>
                <a:gd name="T61" fmla="*/ 90 h 98"/>
                <a:gd name="T62" fmla="*/ 85 w 86"/>
                <a:gd name="T63" fmla="*/ 85 h 98"/>
                <a:gd name="T64" fmla="*/ 83 w 86"/>
                <a:gd name="T65" fmla="*/ 75 h 98"/>
                <a:gd name="T66" fmla="*/ 73 w 86"/>
                <a:gd name="T67" fmla="*/ 66 h 98"/>
                <a:gd name="T68" fmla="*/ 64 w 86"/>
                <a:gd name="T69" fmla="*/ 55 h 98"/>
                <a:gd name="T70" fmla="*/ 58 w 86"/>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98">
                  <a:moveTo>
                    <a:pt x="58" y="45"/>
                  </a:moveTo>
                  <a:cubicBezTo>
                    <a:pt x="58" y="42"/>
                    <a:pt x="44" y="38"/>
                    <a:pt x="45" y="35"/>
                  </a:cubicBezTo>
                  <a:cubicBezTo>
                    <a:pt x="47" y="31"/>
                    <a:pt x="54" y="33"/>
                    <a:pt x="54" y="30"/>
                  </a:cubicBezTo>
                  <a:cubicBezTo>
                    <a:pt x="54" y="27"/>
                    <a:pt x="51" y="27"/>
                    <a:pt x="50" y="22"/>
                  </a:cubicBezTo>
                  <a:cubicBezTo>
                    <a:pt x="50" y="17"/>
                    <a:pt x="45" y="18"/>
                    <a:pt x="42" y="20"/>
                  </a:cubicBezTo>
                  <a:cubicBezTo>
                    <a:pt x="40" y="21"/>
                    <a:pt x="33" y="18"/>
                    <a:pt x="33" y="15"/>
                  </a:cubicBezTo>
                  <a:cubicBezTo>
                    <a:pt x="33" y="12"/>
                    <a:pt x="27" y="10"/>
                    <a:pt x="27" y="7"/>
                  </a:cubicBezTo>
                  <a:cubicBezTo>
                    <a:pt x="27" y="5"/>
                    <a:pt x="25" y="3"/>
                    <a:pt x="23" y="1"/>
                  </a:cubicBezTo>
                  <a:cubicBezTo>
                    <a:pt x="21" y="2"/>
                    <a:pt x="19" y="2"/>
                    <a:pt x="18" y="1"/>
                  </a:cubicBezTo>
                  <a:cubicBezTo>
                    <a:pt x="17" y="0"/>
                    <a:pt x="15" y="6"/>
                    <a:pt x="16" y="7"/>
                  </a:cubicBezTo>
                  <a:cubicBezTo>
                    <a:pt x="18" y="8"/>
                    <a:pt x="19" y="16"/>
                    <a:pt x="16" y="15"/>
                  </a:cubicBezTo>
                  <a:cubicBezTo>
                    <a:pt x="12" y="15"/>
                    <a:pt x="12" y="10"/>
                    <a:pt x="10" y="10"/>
                  </a:cubicBezTo>
                  <a:cubicBezTo>
                    <a:pt x="10" y="10"/>
                    <a:pt x="4" y="17"/>
                    <a:pt x="4" y="19"/>
                  </a:cubicBezTo>
                  <a:cubicBezTo>
                    <a:pt x="4" y="21"/>
                    <a:pt x="1" y="22"/>
                    <a:pt x="0" y="22"/>
                  </a:cubicBezTo>
                  <a:cubicBezTo>
                    <a:pt x="1" y="23"/>
                    <a:pt x="2" y="24"/>
                    <a:pt x="2" y="24"/>
                  </a:cubicBezTo>
                  <a:cubicBezTo>
                    <a:pt x="3" y="26"/>
                    <a:pt x="1" y="30"/>
                    <a:pt x="3" y="33"/>
                  </a:cubicBezTo>
                  <a:cubicBezTo>
                    <a:pt x="4" y="36"/>
                    <a:pt x="9" y="31"/>
                    <a:pt x="11" y="36"/>
                  </a:cubicBezTo>
                  <a:cubicBezTo>
                    <a:pt x="12" y="40"/>
                    <a:pt x="10" y="42"/>
                    <a:pt x="10" y="47"/>
                  </a:cubicBezTo>
                  <a:cubicBezTo>
                    <a:pt x="10" y="52"/>
                    <a:pt x="6" y="51"/>
                    <a:pt x="7" y="55"/>
                  </a:cubicBezTo>
                  <a:cubicBezTo>
                    <a:pt x="8" y="60"/>
                    <a:pt x="13" y="54"/>
                    <a:pt x="17" y="52"/>
                  </a:cubicBezTo>
                  <a:cubicBezTo>
                    <a:pt x="21" y="49"/>
                    <a:pt x="24" y="49"/>
                    <a:pt x="26" y="51"/>
                  </a:cubicBezTo>
                  <a:cubicBezTo>
                    <a:pt x="27" y="53"/>
                    <a:pt x="32" y="52"/>
                    <a:pt x="33" y="49"/>
                  </a:cubicBezTo>
                  <a:cubicBezTo>
                    <a:pt x="34" y="47"/>
                    <a:pt x="42" y="46"/>
                    <a:pt x="44" y="49"/>
                  </a:cubicBezTo>
                  <a:cubicBezTo>
                    <a:pt x="47" y="52"/>
                    <a:pt x="49" y="55"/>
                    <a:pt x="53" y="57"/>
                  </a:cubicBezTo>
                  <a:cubicBezTo>
                    <a:pt x="56" y="59"/>
                    <a:pt x="50" y="69"/>
                    <a:pt x="54" y="70"/>
                  </a:cubicBezTo>
                  <a:cubicBezTo>
                    <a:pt x="57" y="71"/>
                    <a:pt x="62" y="76"/>
                    <a:pt x="62" y="81"/>
                  </a:cubicBezTo>
                  <a:cubicBezTo>
                    <a:pt x="61" y="86"/>
                    <a:pt x="64" y="89"/>
                    <a:pt x="60" y="93"/>
                  </a:cubicBezTo>
                  <a:cubicBezTo>
                    <a:pt x="63" y="95"/>
                    <a:pt x="66" y="95"/>
                    <a:pt x="65" y="96"/>
                  </a:cubicBezTo>
                  <a:cubicBezTo>
                    <a:pt x="65" y="98"/>
                    <a:pt x="69" y="97"/>
                    <a:pt x="69" y="94"/>
                  </a:cubicBezTo>
                  <a:cubicBezTo>
                    <a:pt x="69" y="90"/>
                    <a:pt x="74" y="90"/>
                    <a:pt x="77" y="91"/>
                  </a:cubicBezTo>
                  <a:cubicBezTo>
                    <a:pt x="79" y="92"/>
                    <a:pt x="82" y="92"/>
                    <a:pt x="85" y="90"/>
                  </a:cubicBezTo>
                  <a:cubicBezTo>
                    <a:pt x="85" y="88"/>
                    <a:pt x="85" y="87"/>
                    <a:pt x="85" y="85"/>
                  </a:cubicBezTo>
                  <a:cubicBezTo>
                    <a:pt x="86" y="81"/>
                    <a:pt x="85" y="77"/>
                    <a:pt x="83" y="75"/>
                  </a:cubicBezTo>
                  <a:cubicBezTo>
                    <a:pt x="81" y="72"/>
                    <a:pt x="75" y="70"/>
                    <a:pt x="73" y="66"/>
                  </a:cubicBezTo>
                  <a:cubicBezTo>
                    <a:pt x="72" y="62"/>
                    <a:pt x="65" y="58"/>
                    <a:pt x="64" y="55"/>
                  </a:cubicBezTo>
                  <a:cubicBezTo>
                    <a:pt x="62" y="51"/>
                    <a:pt x="58" y="48"/>
                    <a:pt x="58"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234"/>
            <p:cNvSpPr>
              <a:spLocks/>
            </p:cNvSpPr>
            <p:nvPr userDrawn="1"/>
          </p:nvSpPr>
          <p:spPr bwMode="auto">
            <a:xfrm>
              <a:off x="9621815" y="3940232"/>
              <a:ext cx="203033" cy="384778"/>
            </a:xfrm>
            <a:custGeom>
              <a:avLst/>
              <a:gdLst>
                <a:gd name="T0" fmla="*/ 57 w 94"/>
                <a:gd name="T1" fmla="*/ 87 h 165"/>
                <a:gd name="T2" fmla="*/ 57 w 94"/>
                <a:gd name="T3" fmla="*/ 77 h 165"/>
                <a:gd name="T4" fmla="*/ 73 w 94"/>
                <a:gd name="T5" fmla="*/ 70 h 165"/>
                <a:gd name="T6" fmla="*/ 89 w 94"/>
                <a:gd name="T7" fmla="*/ 70 h 165"/>
                <a:gd name="T8" fmla="*/ 90 w 94"/>
                <a:gd name="T9" fmla="*/ 71 h 165"/>
                <a:gd name="T10" fmla="*/ 92 w 94"/>
                <a:gd name="T11" fmla="*/ 59 h 165"/>
                <a:gd name="T12" fmla="*/ 84 w 94"/>
                <a:gd name="T13" fmla="*/ 48 h 165"/>
                <a:gd name="T14" fmla="*/ 83 w 94"/>
                <a:gd name="T15" fmla="*/ 35 h 165"/>
                <a:gd name="T16" fmla="*/ 74 w 94"/>
                <a:gd name="T17" fmla="*/ 27 h 165"/>
                <a:gd name="T18" fmla="*/ 63 w 94"/>
                <a:gd name="T19" fmla="*/ 27 h 165"/>
                <a:gd name="T20" fmla="*/ 56 w 94"/>
                <a:gd name="T21" fmla="*/ 29 h 165"/>
                <a:gd name="T22" fmla="*/ 47 w 94"/>
                <a:gd name="T23" fmla="*/ 30 h 165"/>
                <a:gd name="T24" fmla="*/ 37 w 94"/>
                <a:gd name="T25" fmla="*/ 33 h 165"/>
                <a:gd name="T26" fmla="*/ 40 w 94"/>
                <a:gd name="T27" fmla="*/ 25 h 165"/>
                <a:gd name="T28" fmla="*/ 41 w 94"/>
                <a:gd name="T29" fmla="*/ 14 h 165"/>
                <a:gd name="T30" fmla="*/ 33 w 94"/>
                <a:gd name="T31" fmla="*/ 11 h 165"/>
                <a:gd name="T32" fmla="*/ 32 w 94"/>
                <a:gd name="T33" fmla="*/ 2 h 165"/>
                <a:gd name="T34" fmla="*/ 30 w 94"/>
                <a:gd name="T35" fmla="*/ 0 h 165"/>
                <a:gd name="T36" fmla="*/ 28 w 94"/>
                <a:gd name="T37" fmla="*/ 2 h 165"/>
                <a:gd name="T38" fmla="*/ 17 w 94"/>
                <a:gd name="T39" fmla="*/ 8 h 165"/>
                <a:gd name="T40" fmla="*/ 8 w 94"/>
                <a:gd name="T41" fmla="*/ 10 h 165"/>
                <a:gd name="T42" fmla="*/ 2 w 94"/>
                <a:gd name="T43" fmla="*/ 13 h 165"/>
                <a:gd name="T44" fmla="*/ 0 w 94"/>
                <a:gd name="T45" fmla="*/ 31 h 165"/>
                <a:gd name="T46" fmla="*/ 8 w 94"/>
                <a:gd name="T47" fmla="*/ 40 h 165"/>
                <a:gd name="T48" fmla="*/ 11 w 94"/>
                <a:gd name="T49" fmla="*/ 48 h 165"/>
                <a:gd name="T50" fmla="*/ 10 w 94"/>
                <a:gd name="T51" fmla="*/ 53 h 165"/>
                <a:gd name="T52" fmla="*/ 8 w 94"/>
                <a:gd name="T53" fmla="*/ 60 h 165"/>
                <a:gd name="T54" fmla="*/ 13 w 94"/>
                <a:gd name="T55" fmla="*/ 72 h 165"/>
                <a:gd name="T56" fmla="*/ 17 w 94"/>
                <a:gd name="T57" fmla="*/ 85 h 165"/>
                <a:gd name="T58" fmla="*/ 21 w 94"/>
                <a:gd name="T59" fmla="*/ 93 h 165"/>
                <a:gd name="T60" fmla="*/ 11 w 94"/>
                <a:gd name="T61" fmla="*/ 111 h 165"/>
                <a:gd name="T62" fmla="*/ 8 w 94"/>
                <a:gd name="T63" fmla="*/ 127 h 165"/>
                <a:gd name="T64" fmla="*/ 8 w 94"/>
                <a:gd name="T65" fmla="*/ 137 h 165"/>
                <a:gd name="T66" fmla="*/ 24 w 94"/>
                <a:gd name="T67" fmla="*/ 150 h 165"/>
                <a:gd name="T68" fmla="*/ 27 w 94"/>
                <a:gd name="T69" fmla="*/ 156 h 165"/>
                <a:gd name="T70" fmla="*/ 34 w 94"/>
                <a:gd name="T71" fmla="*/ 156 h 165"/>
                <a:gd name="T72" fmla="*/ 40 w 94"/>
                <a:gd name="T73" fmla="*/ 163 h 165"/>
                <a:gd name="T74" fmla="*/ 49 w 94"/>
                <a:gd name="T75" fmla="*/ 164 h 165"/>
                <a:gd name="T76" fmla="*/ 52 w 94"/>
                <a:gd name="T77" fmla="*/ 159 h 165"/>
                <a:gd name="T78" fmla="*/ 39 w 94"/>
                <a:gd name="T79" fmla="*/ 152 h 165"/>
                <a:gd name="T80" fmla="*/ 31 w 94"/>
                <a:gd name="T81" fmla="*/ 140 h 165"/>
                <a:gd name="T82" fmla="*/ 27 w 94"/>
                <a:gd name="T83" fmla="*/ 130 h 165"/>
                <a:gd name="T84" fmla="*/ 19 w 94"/>
                <a:gd name="T85" fmla="*/ 125 h 165"/>
                <a:gd name="T86" fmla="*/ 20 w 94"/>
                <a:gd name="T87" fmla="*/ 107 h 165"/>
                <a:gd name="T88" fmla="*/ 27 w 94"/>
                <a:gd name="T89" fmla="*/ 85 h 165"/>
                <a:gd name="T90" fmla="*/ 37 w 94"/>
                <a:gd name="T91" fmla="*/ 83 h 165"/>
                <a:gd name="T92" fmla="*/ 45 w 94"/>
                <a:gd name="T93" fmla="*/ 89 h 165"/>
                <a:gd name="T94" fmla="*/ 58 w 94"/>
                <a:gd name="T95" fmla="*/ 95 h 165"/>
                <a:gd name="T96" fmla="*/ 59 w 94"/>
                <a:gd name="T97" fmla="*/ 96 h 165"/>
                <a:gd name="T98" fmla="*/ 59 w 94"/>
                <a:gd name="T99" fmla="*/ 95 h 165"/>
                <a:gd name="T100" fmla="*/ 57 w 94"/>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 h="165">
                  <a:moveTo>
                    <a:pt x="57" y="87"/>
                  </a:moveTo>
                  <a:cubicBezTo>
                    <a:pt x="57" y="82"/>
                    <a:pt x="52" y="82"/>
                    <a:pt x="57" y="77"/>
                  </a:cubicBezTo>
                  <a:cubicBezTo>
                    <a:pt x="61" y="72"/>
                    <a:pt x="68" y="68"/>
                    <a:pt x="73" y="70"/>
                  </a:cubicBezTo>
                  <a:cubicBezTo>
                    <a:pt x="77" y="71"/>
                    <a:pt x="86" y="68"/>
                    <a:pt x="89" y="70"/>
                  </a:cubicBezTo>
                  <a:cubicBezTo>
                    <a:pt x="89" y="71"/>
                    <a:pt x="90" y="71"/>
                    <a:pt x="90" y="71"/>
                  </a:cubicBezTo>
                  <a:cubicBezTo>
                    <a:pt x="94" y="67"/>
                    <a:pt x="91" y="64"/>
                    <a:pt x="92" y="59"/>
                  </a:cubicBezTo>
                  <a:cubicBezTo>
                    <a:pt x="92" y="54"/>
                    <a:pt x="87" y="49"/>
                    <a:pt x="84" y="48"/>
                  </a:cubicBezTo>
                  <a:cubicBezTo>
                    <a:pt x="80" y="47"/>
                    <a:pt x="86" y="37"/>
                    <a:pt x="83" y="35"/>
                  </a:cubicBezTo>
                  <a:cubicBezTo>
                    <a:pt x="79" y="33"/>
                    <a:pt x="77" y="30"/>
                    <a:pt x="74" y="27"/>
                  </a:cubicBezTo>
                  <a:cubicBezTo>
                    <a:pt x="72" y="24"/>
                    <a:pt x="64" y="25"/>
                    <a:pt x="63" y="27"/>
                  </a:cubicBezTo>
                  <a:cubicBezTo>
                    <a:pt x="62" y="30"/>
                    <a:pt x="57" y="31"/>
                    <a:pt x="56" y="29"/>
                  </a:cubicBezTo>
                  <a:cubicBezTo>
                    <a:pt x="54" y="27"/>
                    <a:pt x="51" y="27"/>
                    <a:pt x="47" y="30"/>
                  </a:cubicBezTo>
                  <a:cubicBezTo>
                    <a:pt x="43" y="32"/>
                    <a:pt x="38" y="38"/>
                    <a:pt x="37" y="33"/>
                  </a:cubicBezTo>
                  <a:cubicBezTo>
                    <a:pt x="36" y="29"/>
                    <a:pt x="40" y="30"/>
                    <a:pt x="40" y="25"/>
                  </a:cubicBezTo>
                  <a:cubicBezTo>
                    <a:pt x="40" y="20"/>
                    <a:pt x="42" y="18"/>
                    <a:pt x="41" y="14"/>
                  </a:cubicBezTo>
                  <a:cubicBezTo>
                    <a:pt x="39" y="9"/>
                    <a:pt x="34" y="14"/>
                    <a:pt x="33" y="11"/>
                  </a:cubicBezTo>
                  <a:cubicBezTo>
                    <a:pt x="31" y="8"/>
                    <a:pt x="33" y="4"/>
                    <a:pt x="32" y="2"/>
                  </a:cubicBezTo>
                  <a:cubicBezTo>
                    <a:pt x="32" y="2"/>
                    <a:pt x="31" y="1"/>
                    <a:pt x="30" y="0"/>
                  </a:cubicBezTo>
                  <a:cubicBezTo>
                    <a:pt x="29" y="1"/>
                    <a:pt x="28" y="1"/>
                    <a:pt x="28" y="2"/>
                  </a:cubicBezTo>
                  <a:cubicBezTo>
                    <a:pt x="27" y="4"/>
                    <a:pt x="19" y="5"/>
                    <a:pt x="17" y="8"/>
                  </a:cubicBezTo>
                  <a:cubicBezTo>
                    <a:pt x="15" y="10"/>
                    <a:pt x="10" y="10"/>
                    <a:pt x="8" y="10"/>
                  </a:cubicBezTo>
                  <a:cubicBezTo>
                    <a:pt x="7" y="10"/>
                    <a:pt x="2" y="10"/>
                    <a:pt x="2" y="13"/>
                  </a:cubicBezTo>
                  <a:cubicBezTo>
                    <a:pt x="2" y="16"/>
                    <a:pt x="0" y="28"/>
                    <a:pt x="0" y="31"/>
                  </a:cubicBezTo>
                  <a:cubicBezTo>
                    <a:pt x="0" y="33"/>
                    <a:pt x="6" y="40"/>
                    <a:pt x="8" y="40"/>
                  </a:cubicBezTo>
                  <a:cubicBezTo>
                    <a:pt x="11" y="41"/>
                    <a:pt x="8" y="46"/>
                    <a:pt x="11" y="48"/>
                  </a:cubicBezTo>
                  <a:cubicBezTo>
                    <a:pt x="13" y="49"/>
                    <a:pt x="12" y="53"/>
                    <a:pt x="10" y="53"/>
                  </a:cubicBezTo>
                  <a:cubicBezTo>
                    <a:pt x="9" y="52"/>
                    <a:pt x="11" y="58"/>
                    <a:pt x="8" y="60"/>
                  </a:cubicBezTo>
                  <a:cubicBezTo>
                    <a:pt x="6" y="63"/>
                    <a:pt x="8" y="68"/>
                    <a:pt x="13" y="72"/>
                  </a:cubicBezTo>
                  <a:cubicBezTo>
                    <a:pt x="17" y="76"/>
                    <a:pt x="17" y="82"/>
                    <a:pt x="17" y="85"/>
                  </a:cubicBezTo>
                  <a:cubicBezTo>
                    <a:pt x="17" y="89"/>
                    <a:pt x="21" y="89"/>
                    <a:pt x="21" y="93"/>
                  </a:cubicBezTo>
                  <a:cubicBezTo>
                    <a:pt x="21" y="93"/>
                    <a:pt x="15" y="112"/>
                    <a:pt x="11" y="111"/>
                  </a:cubicBezTo>
                  <a:cubicBezTo>
                    <a:pt x="10" y="116"/>
                    <a:pt x="9" y="123"/>
                    <a:pt x="8" y="127"/>
                  </a:cubicBezTo>
                  <a:cubicBezTo>
                    <a:pt x="6" y="132"/>
                    <a:pt x="5" y="136"/>
                    <a:pt x="8" y="137"/>
                  </a:cubicBezTo>
                  <a:cubicBezTo>
                    <a:pt x="11" y="137"/>
                    <a:pt x="18" y="143"/>
                    <a:pt x="24" y="150"/>
                  </a:cubicBezTo>
                  <a:cubicBezTo>
                    <a:pt x="25" y="152"/>
                    <a:pt x="26" y="154"/>
                    <a:pt x="27" y="156"/>
                  </a:cubicBezTo>
                  <a:cubicBezTo>
                    <a:pt x="29" y="156"/>
                    <a:pt x="32" y="156"/>
                    <a:pt x="34" y="156"/>
                  </a:cubicBezTo>
                  <a:cubicBezTo>
                    <a:pt x="38" y="157"/>
                    <a:pt x="40" y="161"/>
                    <a:pt x="40" y="163"/>
                  </a:cubicBezTo>
                  <a:cubicBezTo>
                    <a:pt x="40" y="165"/>
                    <a:pt x="47" y="164"/>
                    <a:pt x="49" y="164"/>
                  </a:cubicBezTo>
                  <a:cubicBezTo>
                    <a:pt x="50" y="163"/>
                    <a:pt x="48" y="160"/>
                    <a:pt x="52" y="159"/>
                  </a:cubicBezTo>
                  <a:cubicBezTo>
                    <a:pt x="50" y="156"/>
                    <a:pt x="44" y="152"/>
                    <a:pt x="39" y="152"/>
                  </a:cubicBezTo>
                  <a:cubicBezTo>
                    <a:pt x="33" y="152"/>
                    <a:pt x="30" y="143"/>
                    <a:pt x="31" y="140"/>
                  </a:cubicBezTo>
                  <a:cubicBezTo>
                    <a:pt x="31" y="136"/>
                    <a:pt x="27" y="133"/>
                    <a:pt x="27" y="130"/>
                  </a:cubicBezTo>
                  <a:cubicBezTo>
                    <a:pt x="27" y="127"/>
                    <a:pt x="23" y="126"/>
                    <a:pt x="19" y="125"/>
                  </a:cubicBezTo>
                  <a:cubicBezTo>
                    <a:pt x="15" y="123"/>
                    <a:pt x="20" y="112"/>
                    <a:pt x="20" y="107"/>
                  </a:cubicBezTo>
                  <a:cubicBezTo>
                    <a:pt x="21" y="103"/>
                    <a:pt x="29" y="89"/>
                    <a:pt x="27" y="85"/>
                  </a:cubicBezTo>
                  <a:cubicBezTo>
                    <a:pt x="24" y="81"/>
                    <a:pt x="35" y="78"/>
                    <a:pt x="37" y="83"/>
                  </a:cubicBezTo>
                  <a:cubicBezTo>
                    <a:pt x="38" y="87"/>
                    <a:pt x="39" y="89"/>
                    <a:pt x="45" y="89"/>
                  </a:cubicBezTo>
                  <a:cubicBezTo>
                    <a:pt x="52" y="89"/>
                    <a:pt x="52" y="94"/>
                    <a:pt x="58" y="95"/>
                  </a:cubicBezTo>
                  <a:cubicBezTo>
                    <a:pt x="58" y="95"/>
                    <a:pt x="58" y="95"/>
                    <a:pt x="59" y="96"/>
                  </a:cubicBezTo>
                  <a:cubicBezTo>
                    <a:pt x="59" y="95"/>
                    <a:pt x="59" y="95"/>
                    <a:pt x="59" y="95"/>
                  </a:cubicBezTo>
                  <a:cubicBezTo>
                    <a:pt x="60" y="92"/>
                    <a:pt x="57" y="92"/>
                    <a:pt x="57"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reeform 235"/>
            <p:cNvSpPr>
              <a:spLocks/>
            </p:cNvSpPr>
            <p:nvPr userDrawn="1"/>
          </p:nvSpPr>
          <p:spPr bwMode="auto">
            <a:xfrm>
              <a:off x="7567995" y="2904433"/>
              <a:ext cx="241626" cy="200595"/>
            </a:xfrm>
            <a:custGeom>
              <a:avLst/>
              <a:gdLst>
                <a:gd name="T0" fmla="*/ 2 w 113"/>
                <a:gd name="T1" fmla="*/ 19 h 86"/>
                <a:gd name="T2" fmla="*/ 2 w 113"/>
                <a:gd name="T3" fmla="*/ 30 h 86"/>
                <a:gd name="T4" fmla="*/ 3 w 113"/>
                <a:gd name="T5" fmla="*/ 34 h 86"/>
                <a:gd name="T6" fmla="*/ 5 w 113"/>
                <a:gd name="T7" fmla="*/ 40 h 86"/>
                <a:gd name="T8" fmla="*/ 7 w 113"/>
                <a:gd name="T9" fmla="*/ 45 h 86"/>
                <a:gd name="T10" fmla="*/ 10 w 113"/>
                <a:gd name="T11" fmla="*/ 54 h 86"/>
                <a:gd name="T12" fmla="*/ 10 w 113"/>
                <a:gd name="T13" fmla="*/ 59 h 86"/>
                <a:gd name="T14" fmla="*/ 17 w 113"/>
                <a:gd name="T15" fmla="*/ 62 h 86"/>
                <a:gd name="T16" fmla="*/ 24 w 113"/>
                <a:gd name="T17" fmla="*/ 67 h 86"/>
                <a:gd name="T18" fmla="*/ 31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2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7 w 113"/>
                <a:gd name="T55" fmla="*/ 16 h 86"/>
                <a:gd name="T56" fmla="*/ 98 w 113"/>
                <a:gd name="T57" fmla="*/ 10 h 86"/>
                <a:gd name="T58" fmla="*/ 97 w 113"/>
                <a:gd name="T59" fmla="*/ 9 h 86"/>
                <a:gd name="T60" fmla="*/ 67 w 113"/>
                <a:gd name="T61" fmla="*/ 8 h 86"/>
                <a:gd name="T62" fmla="*/ 61 w 113"/>
                <a:gd name="T63" fmla="*/ 6 h 86"/>
                <a:gd name="T64" fmla="*/ 55 w 113"/>
                <a:gd name="T65" fmla="*/ 9 h 86"/>
                <a:gd name="T66" fmla="*/ 49 w 113"/>
                <a:gd name="T67" fmla="*/ 2 h 86"/>
                <a:gd name="T68" fmla="*/ 24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4" y="27"/>
                    <a:pt x="2" y="30"/>
                  </a:cubicBezTo>
                  <a:cubicBezTo>
                    <a:pt x="0" y="33"/>
                    <a:pt x="1" y="33"/>
                    <a:pt x="3" y="34"/>
                  </a:cubicBezTo>
                  <a:cubicBezTo>
                    <a:pt x="4" y="35"/>
                    <a:pt x="5" y="38"/>
                    <a:pt x="5" y="40"/>
                  </a:cubicBezTo>
                  <a:cubicBezTo>
                    <a:pt x="5" y="41"/>
                    <a:pt x="7" y="41"/>
                    <a:pt x="7" y="45"/>
                  </a:cubicBezTo>
                  <a:cubicBezTo>
                    <a:pt x="7" y="49"/>
                    <a:pt x="8" y="52"/>
                    <a:pt x="10" y="54"/>
                  </a:cubicBezTo>
                  <a:cubicBezTo>
                    <a:pt x="11" y="55"/>
                    <a:pt x="11" y="57"/>
                    <a:pt x="10" y="59"/>
                  </a:cubicBezTo>
                  <a:cubicBezTo>
                    <a:pt x="12" y="60"/>
                    <a:pt x="15" y="62"/>
                    <a:pt x="17" y="62"/>
                  </a:cubicBezTo>
                  <a:cubicBezTo>
                    <a:pt x="22" y="64"/>
                    <a:pt x="24" y="66"/>
                    <a:pt x="24" y="67"/>
                  </a:cubicBezTo>
                  <a:cubicBezTo>
                    <a:pt x="25" y="69"/>
                    <a:pt x="29" y="72"/>
                    <a:pt x="31" y="70"/>
                  </a:cubicBezTo>
                  <a:cubicBezTo>
                    <a:pt x="32" y="67"/>
                    <a:pt x="35" y="69"/>
                    <a:pt x="37" y="69"/>
                  </a:cubicBezTo>
                  <a:cubicBezTo>
                    <a:pt x="39" y="69"/>
                    <a:pt x="40" y="71"/>
                    <a:pt x="40" y="73"/>
                  </a:cubicBezTo>
                  <a:cubicBezTo>
                    <a:pt x="41" y="74"/>
                    <a:pt x="46" y="73"/>
                    <a:pt x="48" y="75"/>
                  </a:cubicBezTo>
                  <a:cubicBezTo>
                    <a:pt x="50" y="76"/>
                    <a:pt x="51"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90" y="85"/>
                    <a:pt x="93" y="85"/>
                    <a:pt x="96" y="86"/>
                  </a:cubicBezTo>
                  <a:cubicBezTo>
                    <a:pt x="97" y="84"/>
                    <a:pt x="95" y="80"/>
                    <a:pt x="95" y="79"/>
                  </a:cubicBezTo>
                  <a:cubicBezTo>
                    <a:pt x="96" y="77"/>
                    <a:pt x="105" y="70"/>
                    <a:pt x="106" y="68"/>
                  </a:cubicBezTo>
                  <a:cubicBezTo>
                    <a:pt x="108" y="67"/>
                    <a:pt x="110" y="67"/>
                    <a:pt x="112" y="64"/>
                  </a:cubicBezTo>
                  <a:cubicBezTo>
                    <a:pt x="113" y="62"/>
                    <a:pt x="108" y="55"/>
                    <a:pt x="107" y="54"/>
                  </a:cubicBezTo>
                  <a:cubicBezTo>
                    <a:pt x="106" y="52"/>
                    <a:pt x="105" y="47"/>
                    <a:pt x="106" y="44"/>
                  </a:cubicBezTo>
                  <a:cubicBezTo>
                    <a:pt x="107" y="42"/>
                    <a:pt x="102" y="41"/>
                    <a:pt x="102" y="39"/>
                  </a:cubicBezTo>
                  <a:cubicBezTo>
                    <a:pt x="102" y="37"/>
                    <a:pt x="107" y="34"/>
                    <a:pt x="109" y="33"/>
                  </a:cubicBezTo>
                  <a:cubicBezTo>
                    <a:pt x="111" y="32"/>
                    <a:pt x="110" y="26"/>
                    <a:pt x="108" y="24"/>
                  </a:cubicBezTo>
                  <a:cubicBezTo>
                    <a:pt x="106" y="22"/>
                    <a:pt x="105" y="19"/>
                    <a:pt x="107" y="16"/>
                  </a:cubicBezTo>
                  <a:cubicBezTo>
                    <a:pt x="108" y="12"/>
                    <a:pt x="99" y="10"/>
                    <a:pt x="98" y="10"/>
                  </a:cubicBezTo>
                  <a:cubicBezTo>
                    <a:pt x="97" y="10"/>
                    <a:pt x="97" y="10"/>
                    <a:pt x="97" y="9"/>
                  </a:cubicBezTo>
                  <a:cubicBezTo>
                    <a:pt x="89" y="11"/>
                    <a:pt x="68" y="9"/>
                    <a:pt x="67" y="8"/>
                  </a:cubicBezTo>
                  <a:cubicBezTo>
                    <a:pt x="66" y="8"/>
                    <a:pt x="63" y="7"/>
                    <a:pt x="61" y="6"/>
                  </a:cubicBezTo>
                  <a:cubicBezTo>
                    <a:pt x="60" y="8"/>
                    <a:pt x="58" y="9"/>
                    <a:pt x="55" y="9"/>
                  </a:cubicBezTo>
                  <a:cubicBezTo>
                    <a:pt x="50" y="9"/>
                    <a:pt x="49" y="5"/>
                    <a:pt x="49" y="2"/>
                  </a:cubicBezTo>
                  <a:cubicBezTo>
                    <a:pt x="49" y="0"/>
                    <a:pt x="29" y="4"/>
                    <a:pt x="24" y="9"/>
                  </a:cubicBezTo>
                  <a:cubicBezTo>
                    <a:pt x="18" y="14"/>
                    <a:pt x="6"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236"/>
            <p:cNvSpPr>
              <a:spLocks/>
            </p:cNvSpPr>
            <p:nvPr userDrawn="1"/>
          </p:nvSpPr>
          <p:spPr bwMode="auto">
            <a:xfrm>
              <a:off x="7601554" y="3229032"/>
              <a:ext cx="92288" cy="85709"/>
            </a:xfrm>
            <a:custGeom>
              <a:avLst/>
              <a:gdLst>
                <a:gd name="T0" fmla="*/ 32 w 43"/>
                <a:gd name="T1" fmla="*/ 34 h 37"/>
                <a:gd name="T2" fmla="*/ 41 w 43"/>
                <a:gd name="T3" fmla="*/ 22 h 37"/>
                <a:gd name="T4" fmla="*/ 42 w 43"/>
                <a:gd name="T5" fmla="*/ 7 h 37"/>
                <a:gd name="T6" fmla="*/ 32 w 43"/>
                <a:gd name="T7" fmla="*/ 3 h 37"/>
                <a:gd name="T8" fmla="*/ 14 w 43"/>
                <a:gd name="T9" fmla="*/ 1 h 37"/>
                <a:gd name="T10" fmla="*/ 6 w 43"/>
                <a:gd name="T11" fmla="*/ 2 h 37"/>
                <a:gd name="T12" fmla="*/ 1 w 43"/>
                <a:gd name="T13" fmla="*/ 5 h 37"/>
                <a:gd name="T14" fmla="*/ 6 w 43"/>
                <a:gd name="T15" fmla="*/ 13 h 37"/>
                <a:gd name="T16" fmla="*/ 16 w 43"/>
                <a:gd name="T17" fmla="*/ 23 h 37"/>
                <a:gd name="T18" fmla="*/ 25 w 43"/>
                <a:gd name="T19" fmla="*/ 33 h 37"/>
                <a:gd name="T20" fmla="*/ 31 w 43"/>
                <a:gd name="T21" fmla="*/ 37 h 37"/>
                <a:gd name="T22" fmla="*/ 32 w 43"/>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37">
                  <a:moveTo>
                    <a:pt x="32" y="34"/>
                  </a:moveTo>
                  <a:cubicBezTo>
                    <a:pt x="31" y="32"/>
                    <a:pt x="39" y="22"/>
                    <a:pt x="41" y="22"/>
                  </a:cubicBezTo>
                  <a:cubicBezTo>
                    <a:pt x="42" y="22"/>
                    <a:pt x="43" y="12"/>
                    <a:pt x="42" y="7"/>
                  </a:cubicBezTo>
                  <a:cubicBezTo>
                    <a:pt x="36" y="4"/>
                    <a:pt x="32" y="3"/>
                    <a:pt x="32" y="3"/>
                  </a:cubicBezTo>
                  <a:cubicBezTo>
                    <a:pt x="32" y="3"/>
                    <a:pt x="16" y="2"/>
                    <a:pt x="14" y="1"/>
                  </a:cubicBezTo>
                  <a:cubicBezTo>
                    <a:pt x="11" y="0"/>
                    <a:pt x="8" y="4"/>
                    <a:pt x="6" y="2"/>
                  </a:cubicBezTo>
                  <a:cubicBezTo>
                    <a:pt x="4" y="1"/>
                    <a:pt x="0" y="3"/>
                    <a:pt x="1" y="5"/>
                  </a:cubicBezTo>
                  <a:cubicBezTo>
                    <a:pt x="1" y="8"/>
                    <a:pt x="6" y="9"/>
                    <a:pt x="6" y="13"/>
                  </a:cubicBezTo>
                  <a:cubicBezTo>
                    <a:pt x="6" y="16"/>
                    <a:pt x="16" y="21"/>
                    <a:pt x="16" y="23"/>
                  </a:cubicBezTo>
                  <a:cubicBezTo>
                    <a:pt x="16" y="25"/>
                    <a:pt x="22" y="28"/>
                    <a:pt x="25" y="33"/>
                  </a:cubicBezTo>
                  <a:cubicBezTo>
                    <a:pt x="27" y="34"/>
                    <a:pt x="29" y="36"/>
                    <a:pt x="31" y="37"/>
                  </a:cubicBezTo>
                  <a:cubicBezTo>
                    <a:pt x="32"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Freeform 237"/>
            <p:cNvSpPr>
              <a:spLocks/>
            </p:cNvSpPr>
            <p:nvPr userDrawn="1"/>
          </p:nvSpPr>
          <p:spPr bwMode="auto">
            <a:xfrm>
              <a:off x="7559605" y="3188913"/>
              <a:ext cx="132559" cy="116710"/>
            </a:xfrm>
            <a:custGeom>
              <a:avLst/>
              <a:gdLst>
                <a:gd name="T0" fmla="*/ 36 w 62"/>
                <a:gd name="T1" fmla="*/ 40 h 50"/>
                <a:gd name="T2" fmla="*/ 26 w 62"/>
                <a:gd name="T3" fmla="*/ 30 h 50"/>
                <a:gd name="T4" fmla="*/ 21 w 62"/>
                <a:gd name="T5" fmla="*/ 22 h 50"/>
                <a:gd name="T6" fmla="*/ 26 w 62"/>
                <a:gd name="T7" fmla="*/ 19 h 50"/>
                <a:gd name="T8" fmla="*/ 34 w 62"/>
                <a:gd name="T9" fmla="*/ 18 h 50"/>
                <a:gd name="T10" fmla="*/ 52 w 62"/>
                <a:gd name="T11" fmla="*/ 20 h 50"/>
                <a:gd name="T12" fmla="*/ 62 w 62"/>
                <a:gd name="T13" fmla="*/ 24 h 50"/>
                <a:gd name="T14" fmla="*/ 62 w 62"/>
                <a:gd name="T15" fmla="*/ 22 h 50"/>
                <a:gd name="T16" fmla="*/ 58 w 62"/>
                <a:gd name="T17" fmla="*/ 14 h 50"/>
                <a:gd name="T18" fmla="*/ 55 w 62"/>
                <a:gd name="T19" fmla="*/ 8 h 50"/>
                <a:gd name="T20" fmla="*/ 51 w 62"/>
                <a:gd name="T21" fmla="*/ 9 h 50"/>
                <a:gd name="T22" fmla="*/ 39 w 62"/>
                <a:gd name="T23" fmla="*/ 6 h 50"/>
                <a:gd name="T24" fmla="*/ 29 w 62"/>
                <a:gd name="T25" fmla="*/ 0 h 50"/>
                <a:gd name="T26" fmla="*/ 22 w 62"/>
                <a:gd name="T27" fmla="*/ 4 h 50"/>
                <a:gd name="T28" fmla="*/ 19 w 62"/>
                <a:gd name="T29" fmla="*/ 9 h 50"/>
                <a:gd name="T30" fmla="*/ 15 w 62"/>
                <a:gd name="T31" fmla="*/ 14 h 50"/>
                <a:gd name="T32" fmla="*/ 8 w 62"/>
                <a:gd name="T33" fmla="*/ 14 h 50"/>
                <a:gd name="T34" fmla="*/ 0 w 62"/>
                <a:gd name="T35" fmla="*/ 15 h 50"/>
                <a:gd name="T36" fmla="*/ 2 w 62"/>
                <a:gd name="T37" fmla="*/ 20 h 50"/>
                <a:gd name="T38" fmla="*/ 11 w 62"/>
                <a:gd name="T39" fmla="*/ 23 h 50"/>
                <a:gd name="T40" fmla="*/ 21 w 62"/>
                <a:gd name="T41" fmla="*/ 39 h 50"/>
                <a:gd name="T42" fmla="*/ 30 w 62"/>
                <a:gd name="T43" fmla="*/ 43 h 50"/>
                <a:gd name="T44" fmla="*/ 40 w 62"/>
                <a:gd name="T45" fmla="*/ 48 h 50"/>
                <a:gd name="T46" fmla="*/ 45 w 62"/>
                <a:gd name="T47" fmla="*/ 50 h 50"/>
                <a:gd name="T48" fmla="*/ 36 w 62"/>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50">
                  <a:moveTo>
                    <a:pt x="36" y="40"/>
                  </a:moveTo>
                  <a:cubicBezTo>
                    <a:pt x="36" y="38"/>
                    <a:pt x="26" y="33"/>
                    <a:pt x="26" y="30"/>
                  </a:cubicBezTo>
                  <a:cubicBezTo>
                    <a:pt x="26" y="26"/>
                    <a:pt x="21" y="25"/>
                    <a:pt x="21" y="22"/>
                  </a:cubicBezTo>
                  <a:cubicBezTo>
                    <a:pt x="20" y="20"/>
                    <a:pt x="24" y="18"/>
                    <a:pt x="26" y="19"/>
                  </a:cubicBezTo>
                  <a:cubicBezTo>
                    <a:pt x="28" y="21"/>
                    <a:pt x="31" y="17"/>
                    <a:pt x="34" y="18"/>
                  </a:cubicBezTo>
                  <a:cubicBezTo>
                    <a:pt x="36" y="19"/>
                    <a:pt x="52" y="20"/>
                    <a:pt x="52" y="20"/>
                  </a:cubicBezTo>
                  <a:cubicBezTo>
                    <a:pt x="52" y="20"/>
                    <a:pt x="56" y="21"/>
                    <a:pt x="62" y="24"/>
                  </a:cubicBezTo>
                  <a:cubicBezTo>
                    <a:pt x="62" y="23"/>
                    <a:pt x="62" y="23"/>
                    <a:pt x="62" y="22"/>
                  </a:cubicBezTo>
                  <a:cubicBezTo>
                    <a:pt x="60" y="19"/>
                    <a:pt x="62" y="16"/>
                    <a:pt x="58" y="14"/>
                  </a:cubicBezTo>
                  <a:cubicBezTo>
                    <a:pt x="56" y="14"/>
                    <a:pt x="55" y="11"/>
                    <a:pt x="55" y="8"/>
                  </a:cubicBezTo>
                  <a:cubicBezTo>
                    <a:pt x="53" y="8"/>
                    <a:pt x="52" y="9"/>
                    <a:pt x="51" y="9"/>
                  </a:cubicBezTo>
                  <a:cubicBezTo>
                    <a:pt x="48" y="10"/>
                    <a:pt x="41" y="9"/>
                    <a:pt x="39" y="6"/>
                  </a:cubicBezTo>
                  <a:cubicBezTo>
                    <a:pt x="37" y="4"/>
                    <a:pt x="32" y="1"/>
                    <a:pt x="29" y="0"/>
                  </a:cubicBezTo>
                  <a:cubicBezTo>
                    <a:pt x="28" y="1"/>
                    <a:pt x="24" y="4"/>
                    <a:pt x="22" y="4"/>
                  </a:cubicBezTo>
                  <a:cubicBezTo>
                    <a:pt x="20" y="4"/>
                    <a:pt x="21" y="9"/>
                    <a:pt x="19" y="9"/>
                  </a:cubicBezTo>
                  <a:cubicBezTo>
                    <a:pt x="17" y="9"/>
                    <a:pt x="16" y="13"/>
                    <a:pt x="15" y="14"/>
                  </a:cubicBezTo>
                  <a:cubicBezTo>
                    <a:pt x="15" y="16"/>
                    <a:pt x="10" y="13"/>
                    <a:pt x="8" y="14"/>
                  </a:cubicBezTo>
                  <a:cubicBezTo>
                    <a:pt x="6" y="14"/>
                    <a:pt x="2" y="15"/>
                    <a:pt x="0" y="15"/>
                  </a:cubicBezTo>
                  <a:cubicBezTo>
                    <a:pt x="0" y="18"/>
                    <a:pt x="0" y="20"/>
                    <a:pt x="2" y="20"/>
                  </a:cubicBezTo>
                  <a:cubicBezTo>
                    <a:pt x="5" y="20"/>
                    <a:pt x="11" y="20"/>
                    <a:pt x="11" y="23"/>
                  </a:cubicBezTo>
                  <a:cubicBezTo>
                    <a:pt x="11" y="27"/>
                    <a:pt x="18" y="36"/>
                    <a:pt x="21" y="39"/>
                  </a:cubicBezTo>
                  <a:cubicBezTo>
                    <a:pt x="24" y="42"/>
                    <a:pt x="30" y="41"/>
                    <a:pt x="30" y="43"/>
                  </a:cubicBezTo>
                  <a:cubicBezTo>
                    <a:pt x="31" y="46"/>
                    <a:pt x="35" y="48"/>
                    <a:pt x="40" y="48"/>
                  </a:cubicBezTo>
                  <a:cubicBezTo>
                    <a:pt x="42" y="48"/>
                    <a:pt x="44" y="49"/>
                    <a:pt x="45" y="50"/>
                  </a:cubicBezTo>
                  <a:cubicBezTo>
                    <a:pt x="42" y="45"/>
                    <a:pt x="36" y="42"/>
                    <a:pt x="36"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Freeform 238"/>
            <p:cNvSpPr>
              <a:spLocks/>
            </p:cNvSpPr>
            <p:nvPr userDrawn="1"/>
          </p:nvSpPr>
          <p:spPr bwMode="auto">
            <a:xfrm>
              <a:off x="7685452" y="3311093"/>
              <a:ext cx="46983" cy="93004"/>
            </a:xfrm>
            <a:custGeom>
              <a:avLst/>
              <a:gdLst>
                <a:gd name="T0" fmla="*/ 15 w 22"/>
                <a:gd name="T1" fmla="*/ 34 h 40"/>
                <a:gd name="T2" fmla="*/ 18 w 22"/>
                <a:gd name="T3" fmla="*/ 30 h 40"/>
                <a:gd name="T4" fmla="*/ 22 w 22"/>
                <a:gd name="T5" fmla="*/ 24 h 40"/>
                <a:gd name="T6" fmla="*/ 22 w 22"/>
                <a:gd name="T7" fmla="*/ 24 h 40"/>
                <a:gd name="T8" fmla="*/ 16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2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8" y="34"/>
                    <a:pt x="16" y="32"/>
                    <a:pt x="18" y="30"/>
                  </a:cubicBezTo>
                  <a:cubicBezTo>
                    <a:pt x="20" y="29"/>
                    <a:pt x="22" y="25"/>
                    <a:pt x="22" y="24"/>
                  </a:cubicBezTo>
                  <a:cubicBezTo>
                    <a:pt x="22" y="24"/>
                    <a:pt x="22" y="24"/>
                    <a:pt x="22" y="24"/>
                  </a:cubicBezTo>
                  <a:cubicBezTo>
                    <a:pt x="19" y="21"/>
                    <a:pt x="16" y="19"/>
                    <a:pt x="16" y="17"/>
                  </a:cubicBezTo>
                  <a:cubicBezTo>
                    <a:pt x="15" y="14"/>
                    <a:pt x="16" y="9"/>
                    <a:pt x="17" y="6"/>
                  </a:cubicBezTo>
                  <a:cubicBezTo>
                    <a:pt x="15" y="4"/>
                    <a:pt x="9" y="0"/>
                    <a:pt x="7" y="0"/>
                  </a:cubicBezTo>
                  <a:cubicBezTo>
                    <a:pt x="5" y="0"/>
                    <a:pt x="2" y="4"/>
                    <a:pt x="1" y="8"/>
                  </a:cubicBezTo>
                  <a:cubicBezTo>
                    <a:pt x="6" y="10"/>
                    <a:pt x="7" y="12"/>
                    <a:pt x="4" y="15"/>
                  </a:cubicBezTo>
                  <a:cubicBezTo>
                    <a:pt x="1" y="18"/>
                    <a:pt x="0" y="28"/>
                    <a:pt x="4" y="31"/>
                  </a:cubicBezTo>
                  <a:cubicBezTo>
                    <a:pt x="7" y="34"/>
                    <a:pt x="8" y="39"/>
                    <a:pt x="12" y="40"/>
                  </a:cubicBezTo>
                  <a:cubicBezTo>
                    <a:pt x="13"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239"/>
            <p:cNvSpPr>
              <a:spLocks/>
            </p:cNvSpPr>
            <p:nvPr userDrawn="1"/>
          </p:nvSpPr>
          <p:spPr bwMode="auto">
            <a:xfrm>
              <a:off x="7457250" y="3108675"/>
              <a:ext cx="182898"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3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1 w 86"/>
                <a:gd name="T31" fmla="*/ 28 h 36"/>
                <a:gd name="T32" fmla="*/ 33 w 86"/>
                <a:gd name="T33" fmla="*/ 33 h 36"/>
                <a:gd name="T34" fmla="*/ 44 w 86"/>
                <a:gd name="T35" fmla="*/ 34 h 36"/>
                <a:gd name="T36" fmla="*/ 56 w 86"/>
                <a:gd name="T37" fmla="*/ 36 h 36"/>
                <a:gd name="T38" fmla="*/ 67 w 86"/>
                <a:gd name="T39" fmla="*/ 33 h 36"/>
                <a:gd name="T40" fmla="*/ 75 w 86"/>
                <a:gd name="T41" fmla="*/ 30 h 36"/>
                <a:gd name="T42" fmla="*/ 75 w 86"/>
                <a:gd name="T43" fmla="*/ 30 h 36"/>
                <a:gd name="T44" fmla="*/ 76 w 86"/>
                <a:gd name="T45" fmla="*/ 28 h 36"/>
                <a:gd name="T46" fmla="*/ 78 w 86"/>
                <a:gd name="T47" fmla="*/ 23 h 36"/>
                <a:gd name="T48" fmla="*/ 80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4" y="7"/>
                    <a:pt x="50" y="6"/>
                  </a:cubicBezTo>
                  <a:cubicBezTo>
                    <a:pt x="49" y="7"/>
                    <a:pt x="44" y="8"/>
                    <a:pt x="44" y="10"/>
                  </a:cubicBezTo>
                  <a:cubicBezTo>
                    <a:pt x="43" y="12"/>
                    <a:pt x="37" y="11"/>
                    <a:pt x="39" y="16"/>
                  </a:cubicBezTo>
                  <a:cubicBezTo>
                    <a:pt x="41" y="22"/>
                    <a:pt x="36" y="20"/>
                    <a:pt x="34" y="19"/>
                  </a:cubicBezTo>
                  <a:cubicBezTo>
                    <a:pt x="33" y="19"/>
                    <a:pt x="25" y="20"/>
                    <a:pt x="23" y="22"/>
                  </a:cubicBezTo>
                  <a:cubicBezTo>
                    <a:pt x="21" y="23"/>
                    <a:pt x="18"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3" y="28"/>
                    <a:pt x="30" y="28"/>
                    <a:pt x="31" y="28"/>
                  </a:cubicBezTo>
                  <a:cubicBezTo>
                    <a:pt x="31" y="28"/>
                    <a:pt x="32" y="32"/>
                    <a:pt x="33" y="33"/>
                  </a:cubicBezTo>
                  <a:cubicBezTo>
                    <a:pt x="34" y="33"/>
                    <a:pt x="39" y="34"/>
                    <a:pt x="44" y="34"/>
                  </a:cubicBezTo>
                  <a:cubicBezTo>
                    <a:pt x="48" y="34"/>
                    <a:pt x="54" y="36"/>
                    <a:pt x="56" y="36"/>
                  </a:cubicBezTo>
                  <a:cubicBezTo>
                    <a:pt x="59" y="36"/>
                    <a:pt x="62" y="33"/>
                    <a:pt x="67" y="33"/>
                  </a:cubicBezTo>
                  <a:cubicBezTo>
                    <a:pt x="71" y="33"/>
                    <a:pt x="74" y="30"/>
                    <a:pt x="75" y="30"/>
                  </a:cubicBezTo>
                  <a:cubicBezTo>
                    <a:pt x="75" y="30"/>
                    <a:pt x="75" y="30"/>
                    <a:pt x="75" y="30"/>
                  </a:cubicBezTo>
                  <a:cubicBezTo>
                    <a:pt x="75" y="29"/>
                    <a:pt x="75" y="28"/>
                    <a:pt x="76" y="28"/>
                  </a:cubicBezTo>
                  <a:cubicBezTo>
                    <a:pt x="78" y="28"/>
                    <a:pt x="77" y="25"/>
                    <a:pt x="78" y="23"/>
                  </a:cubicBezTo>
                  <a:cubicBezTo>
                    <a:pt x="80" y="22"/>
                    <a:pt x="77" y="19"/>
                    <a:pt x="80" y="19"/>
                  </a:cubicBezTo>
                  <a:cubicBezTo>
                    <a:pt x="82" y="19"/>
                    <a:pt x="85" y="19"/>
                    <a:pt x="85" y="16"/>
                  </a:cubicBezTo>
                  <a:cubicBezTo>
                    <a:pt x="85" y="15"/>
                    <a:pt x="85" y="14"/>
                    <a:pt x="86" y="13"/>
                  </a:cubicBezTo>
                  <a:cubicBezTo>
                    <a:pt x="84"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reeform 240"/>
            <p:cNvSpPr>
              <a:spLocks/>
            </p:cNvSpPr>
            <p:nvPr userDrawn="1"/>
          </p:nvSpPr>
          <p:spPr bwMode="auto">
            <a:xfrm>
              <a:off x="7616656" y="3119617"/>
              <a:ext cx="162762" cy="93004"/>
            </a:xfrm>
            <a:custGeom>
              <a:avLst/>
              <a:gdLst>
                <a:gd name="T0" fmla="*/ 73 w 76"/>
                <a:gd name="T1" fmla="*/ 7 h 40"/>
                <a:gd name="T2" fmla="*/ 70 w 76"/>
                <a:gd name="T3" fmla="*/ 6 h 40"/>
                <a:gd name="T4" fmla="*/ 63 w 76"/>
                <a:gd name="T5" fmla="*/ 3 h 40"/>
                <a:gd name="T6" fmla="*/ 52 w 76"/>
                <a:gd name="T7" fmla="*/ 0 h 40"/>
                <a:gd name="T8" fmla="*/ 41 w 76"/>
                <a:gd name="T9" fmla="*/ 6 h 40"/>
                <a:gd name="T10" fmla="*/ 29 w 76"/>
                <a:gd name="T11" fmla="*/ 10 h 40"/>
                <a:gd name="T12" fmla="*/ 13 w 76"/>
                <a:gd name="T13" fmla="*/ 10 h 40"/>
                <a:gd name="T14" fmla="*/ 11 w 76"/>
                <a:gd name="T15" fmla="*/ 8 h 40"/>
                <a:gd name="T16" fmla="*/ 10 w 76"/>
                <a:gd name="T17" fmla="*/ 11 h 40"/>
                <a:gd name="T18" fmla="*/ 5 w 76"/>
                <a:gd name="T19" fmla="*/ 14 h 40"/>
                <a:gd name="T20" fmla="*/ 3 w 76"/>
                <a:gd name="T21" fmla="*/ 18 h 40"/>
                <a:gd name="T22" fmla="*/ 1 w 76"/>
                <a:gd name="T23" fmla="*/ 23 h 40"/>
                <a:gd name="T24" fmla="*/ 0 w 76"/>
                <a:gd name="T25" fmla="*/ 25 h 40"/>
                <a:gd name="T26" fmla="*/ 2 w 76"/>
                <a:gd name="T27" fmla="*/ 30 h 40"/>
                <a:gd name="T28" fmla="*/ 2 w 76"/>
                <a:gd name="T29" fmla="*/ 30 h 40"/>
                <a:gd name="T30" fmla="*/ 12 w 76"/>
                <a:gd name="T31" fmla="*/ 36 h 40"/>
                <a:gd name="T32" fmla="*/ 24 w 76"/>
                <a:gd name="T33" fmla="*/ 39 h 40"/>
                <a:gd name="T34" fmla="*/ 40 w 76"/>
                <a:gd name="T35" fmla="*/ 34 h 40"/>
                <a:gd name="T36" fmla="*/ 45 w 76"/>
                <a:gd name="T37" fmla="*/ 36 h 40"/>
                <a:gd name="T38" fmla="*/ 48 w 76"/>
                <a:gd name="T39" fmla="*/ 36 h 40"/>
                <a:gd name="T40" fmla="*/ 55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2" y="7"/>
                    <a:pt x="71" y="6"/>
                    <a:pt x="70" y="6"/>
                  </a:cubicBezTo>
                  <a:cubicBezTo>
                    <a:pt x="67" y="5"/>
                    <a:pt x="64" y="4"/>
                    <a:pt x="63" y="3"/>
                  </a:cubicBezTo>
                  <a:cubicBezTo>
                    <a:pt x="61" y="1"/>
                    <a:pt x="53" y="0"/>
                    <a:pt x="52" y="0"/>
                  </a:cubicBezTo>
                  <a:cubicBezTo>
                    <a:pt x="51" y="0"/>
                    <a:pt x="43" y="6"/>
                    <a:pt x="41" y="6"/>
                  </a:cubicBezTo>
                  <a:cubicBezTo>
                    <a:pt x="39" y="6"/>
                    <a:pt x="29" y="8"/>
                    <a:pt x="29" y="10"/>
                  </a:cubicBezTo>
                  <a:cubicBezTo>
                    <a:pt x="29" y="13"/>
                    <a:pt x="16" y="13"/>
                    <a:pt x="13" y="10"/>
                  </a:cubicBezTo>
                  <a:cubicBezTo>
                    <a:pt x="12" y="10"/>
                    <a:pt x="12" y="9"/>
                    <a:pt x="11" y="8"/>
                  </a:cubicBezTo>
                  <a:cubicBezTo>
                    <a:pt x="10" y="9"/>
                    <a:pt x="10" y="10"/>
                    <a:pt x="10" y="11"/>
                  </a:cubicBezTo>
                  <a:cubicBezTo>
                    <a:pt x="10" y="14"/>
                    <a:pt x="7" y="14"/>
                    <a:pt x="5" y="14"/>
                  </a:cubicBezTo>
                  <a:cubicBezTo>
                    <a:pt x="2" y="14"/>
                    <a:pt x="5" y="17"/>
                    <a:pt x="3" y="18"/>
                  </a:cubicBezTo>
                  <a:cubicBezTo>
                    <a:pt x="2" y="20"/>
                    <a:pt x="3" y="23"/>
                    <a:pt x="1" y="23"/>
                  </a:cubicBezTo>
                  <a:cubicBezTo>
                    <a:pt x="0" y="23"/>
                    <a:pt x="0" y="24"/>
                    <a:pt x="0" y="25"/>
                  </a:cubicBezTo>
                  <a:cubicBezTo>
                    <a:pt x="0" y="26"/>
                    <a:pt x="2" y="30"/>
                    <a:pt x="2" y="30"/>
                  </a:cubicBezTo>
                  <a:cubicBezTo>
                    <a:pt x="2" y="30"/>
                    <a:pt x="2" y="30"/>
                    <a:pt x="2" y="30"/>
                  </a:cubicBezTo>
                  <a:cubicBezTo>
                    <a:pt x="5" y="31"/>
                    <a:pt x="10" y="34"/>
                    <a:pt x="12" y="36"/>
                  </a:cubicBezTo>
                  <a:cubicBezTo>
                    <a:pt x="14" y="39"/>
                    <a:pt x="21" y="40"/>
                    <a:pt x="24" y="39"/>
                  </a:cubicBezTo>
                  <a:cubicBezTo>
                    <a:pt x="27" y="38"/>
                    <a:pt x="40" y="34"/>
                    <a:pt x="40" y="34"/>
                  </a:cubicBezTo>
                  <a:cubicBezTo>
                    <a:pt x="40" y="34"/>
                    <a:pt x="43" y="35"/>
                    <a:pt x="45" y="36"/>
                  </a:cubicBezTo>
                  <a:cubicBezTo>
                    <a:pt x="45" y="36"/>
                    <a:pt x="47" y="36"/>
                    <a:pt x="48" y="36"/>
                  </a:cubicBezTo>
                  <a:cubicBezTo>
                    <a:pt x="49" y="35"/>
                    <a:pt x="52" y="35"/>
                    <a:pt x="55" y="32"/>
                  </a:cubicBezTo>
                  <a:cubicBezTo>
                    <a:pt x="59" y="28"/>
                    <a:pt x="64" y="16"/>
                    <a:pt x="66" y="15"/>
                  </a:cubicBezTo>
                  <a:cubicBezTo>
                    <a:pt x="67" y="14"/>
                    <a:pt x="71" y="12"/>
                    <a:pt x="74" y="11"/>
                  </a:cubicBezTo>
                  <a:cubicBezTo>
                    <a:pt x="76" y="9"/>
                    <a:pt x="75"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Freeform 241"/>
            <p:cNvSpPr>
              <a:spLocks/>
            </p:cNvSpPr>
            <p:nvPr userDrawn="1"/>
          </p:nvSpPr>
          <p:spPr bwMode="auto">
            <a:xfrm>
              <a:off x="7521012" y="3043026"/>
              <a:ext cx="157728" cy="82062"/>
            </a:xfrm>
            <a:custGeom>
              <a:avLst/>
              <a:gdLst>
                <a:gd name="T0" fmla="*/ 70 w 74"/>
                <a:gd name="T1" fmla="*/ 16 h 35"/>
                <a:gd name="T2" fmla="*/ 62 w 74"/>
                <a:gd name="T3" fmla="*/ 14 h 35"/>
                <a:gd name="T4" fmla="*/ 59 w 74"/>
                <a:gd name="T5" fmla="*/ 10 h 35"/>
                <a:gd name="T6" fmla="*/ 53 w 74"/>
                <a:gd name="T7" fmla="*/ 11 h 35"/>
                <a:gd name="T8" fmla="*/ 46 w 74"/>
                <a:gd name="T9" fmla="*/ 8 h 35"/>
                <a:gd name="T10" fmla="*/ 39 w 74"/>
                <a:gd name="T11" fmla="*/ 3 h 35"/>
                <a:gd name="T12" fmla="*/ 32 w 74"/>
                <a:gd name="T13" fmla="*/ 0 h 35"/>
                <a:gd name="T14" fmla="*/ 31 w 74"/>
                <a:gd name="T15" fmla="*/ 1 h 35"/>
                <a:gd name="T16" fmla="*/ 25 w 74"/>
                <a:gd name="T17" fmla="*/ 1 h 35"/>
                <a:gd name="T18" fmla="*/ 16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3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3" y="15"/>
                    <a:pt x="62" y="14"/>
                  </a:cubicBezTo>
                  <a:cubicBezTo>
                    <a:pt x="62" y="12"/>
                    <a:pt x="61" y="10"/>
                    <a:pt x="59" y="10"/>
                  </a:cubicBezTo>
                  <a:cubicBezTo>
                    <a:pt x="57" y="10"/>
                    <a:pt x="54" y="8"/>
                    <a:pt x="53" y="11"/>
                  </a:cubicBezTo>
                  <a:cubicBezTo>
                    <a:pt x="51" y="13"/>
                    <a:pt x="47" y="10"/>
                    <a:pt x="46" y="8"/>
                  </a:cubicBezTo>
                  <a:cubicBezTo>
                    <a:pt x="46" y="7"/>
                    <a:pt x="44" y="5"/>
                    <a:pt x="39" y="3"/>
                  </a:cubicBezTo>
                  <a:cubicBezTo>
                    <a:pt x="37" y="3"/>
                    <a:pt x="34" y="1"/>
                    <a:pt x="32" y="0"/>
                  </a:cubicBezTo>
                  <a:cubicBezTo>
                    <a:pt x="32" y="0"/>
                    <a:pt x="32" y="1"/>
                    <a:pt x="31" y="1"/>
                  </a:cubicBezTo>
                  <a:cubicBezTo>
                    <a:pt x="30" y="2"/>
                    <a:pt x="27" y="0"/>
                    <a:pt x="25" y="1"/>
                  </a:cubicBezTo>
                  <a:cubicBezTo>
                    <a:pt x="24" y="3"/>
                    <a:pt x="18" y="3"/>
                    <a:pt x="16" y="5"/>
                  </a:cubicBezTo>
                  <a:cubicBezTo>
                    <a:pt x="13" y="8"/>
                    <a:pt x="7" y="9"/>
                    <a:pt x="3" y="10"/>
                  </a:cubicBezTo>
                  <a:cubicBezTo>
                    <a:pt x="0" y="10"/>
                    <a:pt x="3" y="13"/>
                    <a:pt x="4" y="15"/>
                  </a:cubicBezTo>
                  <a:cubicBezTo>
                    <a:pt x="6" y="17"/>
                    <a:pt x="6" y="23"/>
                    <a:pt x="8" y="24"/>
                  </a:cubicBezTo>
                  <a:cubicBezTo>
                    <a:pt x="11" y="26"/>
                    <a:pt x="19" y="31"/>
                    <a:pt x="20" y="33"/>
                  </a:cubicBezTo>
                  <a:cubicBezTo>
                    <a:pt x="20" y="33"/>
                    <a:pt x="20" y="33"/>
                    <a:pt x="20" y="34"/>
                  </a:cubicBezTo>
                  <a:cubicBezTo>
                    <a:pt x="24" y="35"/>
                    <a:pt x="29" y="35"/>
                    <a:pt x="30" y="33"/>
                  </a:cubicBezTo>
                  <a:cubicBezTo>
                    <a:pt x="31" y="31"/>
                    <a:pt x="32" y="28"/>
                    <a:pt x="32" y="28"/>
                  </a:cubicBezTo>
                  <a:cubicBezTo>
                    <a:pt x="32" y="28"/>
                    <a:pt x="40" y="28"/>
                    <a:pt x="43" y="31"/>
                  </a:cubicBezTo>
                  <a:cubicBezTo>
                    <a:pt x="46" y="34"/>
                    <a:pt x="52" y="32"/>
                    <a:pt x="52" y="32"/>
                  </a:cubicBezTo>
                  <a:cubicBezTo>
                    <a:pt x="52" y="32"/>
                    <a:pt x="52" y="33"/>
                    <a:pt x="53" y="34"/>
                  </a:cubicBezTo>
                  <a:cubicBezTo>
                    <a:pt x="54" y="33"/>
                    <a:pt x="55" y="31"/>
                    <a:pt x="56" y="31"/>
                  </a:cubicBezTo>
                  <a:cubicBezTo>
                    <a:pt x="59" y="31"/>
                    <a:pt x="64" y="30"/>
                    <a:pt x="67" y="26"/>
                  </a:cubicBezTo>
                  <a:cubicBezTo>
                    <a:pt x="69"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242"/>
            <p:cNvSpPr>
              <a:spLocks/>
            </p:cNvSpPr>
            <p:nvPr userDrawn="1"/>
          </p:nvSpPr>
          <p:spPr bwMode="auto">
            <a:xfrm>
              <a:off x="7633436" y="3088615"/>
              <a:ext cx="139271" cy="62002"/>
            </a:xfrm>
            <a:custGeom>
              <a:avLst/>
              <a:gdLst>
                <a:gd name="T0" fmla="*/ 48 w 65"/>
                <a:gd name="T1" fmla="*/ 3 h 26"/>
                <a:gd name="T2" fmla="*/ 39 w 65"/>
                <a:gd name="T3" fmla="*/ 2 h 26"/>
                <a:gd name="T4" fmla="*/ 29 w 65"/>
                <a:gd name="T5" fmla="*/ 1 h 26"/>
                <a:gd name="T6" fmla="*/ 22 w 65"/>
                <a:gd name="T7" fmla="*/ 2 h 26"/>
                <a:gd name="T8" fmla="*/ 21 w 65"/>
                <a:gd name="T9" fmla="*/ 1 h 26"/>
                <a:gd name="T10" fmla="*/ 14 w 65"/>
                <a:gd name="T11" fmla="*/ 6 h 26"/>
                <a:gd name="T12" fmla="*/ 3 w 65"/>
                <a:gd name="T13" fmla="*/ 11 h 26"/>
                <a:gd name="T14" fmla="*/ 0 w 65"/>
                <a:gd name="T15" fmla="*/ 14 h 26"/>
                <a:gd name="T16" fmla="*/ 5 w 65"/>
                <a:gd name="T17" fmla="*/ 23 h 26"/>
                <a:gd name="T18" fmla="*/ 21 w 65"/>
                <a:gd name="T19" fmla="*/ 23 h 26"/>
                <a:gd name="T20" fmla="*/ 33 w 65"/>
                <a:gd name="T21" fmla="*/ 19 h 26"/>
                <a:gd name="T22" fmla="*/ 44 w 65"/>
                <a:gd name="T23" fmla="*/ 13 h 26"/>
                <a:gd name="T24" fmla="*/ 55 w 65"/>
                <a:gd name="T25" fmla="*/ 16 h 26"/>
                <a:gd name="T26" fmla="*/ 62 w 65"/>
                <a:gd name="T27" fmla="*/ 19 h 26"/>
                <a:gd name="T28" fmla="*/ 60 w 65"/>
                <a:gd name="T29" fmla="*/ 15 h 26"/>
                <a:gd name="T30" fmla="*/ 65 w 65"/>
                <a:gd name="T31" fmla="*/ 7 h 26"/>
                <a:gd name="T32" fmla="*/ 65 w 65"/>
                <a:gd name="T33" fmla="*/ 7 h 26"/>
                <a:gd name="T34" fmla="*/ 58 w 65"/>
                <a:gd name="T35" fmla="*/ 5 h 26"/>
                <a:gd name="T36" fmla="*/ 48 w 65"/>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26">
                  <a:moveTo>
                    <a:pt x="48" y="3"/>
                  </a:moveTo>
                  <a:cubicBezTo>
                    <a:pt x="44" y="3"/>
                    <a:pt x="42" y="1"/>
                    <a:pt x="39" y="2"/>
                  </a:cubicBezTo>
                  <a:cubicBezTo>
                    <a:pt x="36" y="3"/>
                    <a:pt x="31" y="2"/>
                    <a:pt x="29" y="1"/>
                  </a:cubicBezTo>
                  <a:cubicBezTo>
                    <a:pt x="27" y="0"/>
                    <a:pt x="25" y="3"/>
                    <a:pt x="22" y="2"/>
                  </a:cubicBezTo>
                  <a:cubicBezTo>
                    <a:pt x="22" y="2"/>
                    <a:pt x="21" y="1"/>
                    <a:pt x="21" y="1"/>
                  </a:cubicBezTo>
                  <a:cubicBezTo>
                    <a:pt x="18" y="2"/>
                    <a:pt x="16" y="4"/>
                    <a:pt x="14" y="6"/>
                  </a:cubicBezTo>
                  <a:cubicBezTo>
                    <a:pt x="11" y="10"/>
                    <a:pt x="6" y="11"/>
                    <a:pt x="3" y="11"/>
                  </a:cubicBezTo>
                  <a:cubicBezTo>
                    <a:pt x="2" y="11"/>
                    <a:pt x="1" y="13"/>
                    <a:pt x="0" y="14"/>
                  </a:cubicBezTo>
                  <a:cubicBezTo>
                    <a:pt x="1" y="17"/>
                    <a:pt x="3" y="21"/>
                    <a:pt x="5" y="23"/>
                  </a:cubicBezTo>
                  <a:cubicBezTo>
                    <a:pt x="8" y="26"/>
                    <a:pt x="21" y="26"/>
                    <a:pt x="21" y="23"/>
                  </a:cubicBezTo>
                  <a:cubicBezTo>
                    <a:pt x="21" y="21"/>
                    <a:pt x="31" y="19"/>
                    <a:pt x="33" y="19"/>
                  </a:cubicBezTo>
                  <a:cubicBezTo>
                    <a:pt x="35" y="19"/>
                    <a:pt x="43" y="13"/>
                    <a:pt x="44" y="13"/>
                  </a:cubicBezTo>
                  <a:cubicBezTo>
                    <a:pt x="45" y="13"/>
                    <a:pt x="53" y="14"/>
                    <a:pt x="55" y="16"/>
                  </a:cubicBezTo>
                  <a:cubicBezTo>
                    <a:pt x="56" y="17"/>
                    <a:pt x="59" y="18"/>
                    <a:pt x="62" y="19"/>
                  </a:cubicBezTo>
                  <a:cubicBezTo>
                    <a:pt x="61" y="18"/>
                    <a:pt x="60" y="16"/>
                    <a:pt x="60" y="15"/>
                  </a:cubicBezTo>
                  <a:cubicBezTo>
                    <a:pt x="60" y="13"/>
                    <a:pt x="63" y="8"/>
                    <a:pt x="65" y="7"/>
                  </a:cubicBezTo>
                  <a:cubicBezTo>
                    <a:pt x="65" y="7"/>
                    <a:pt x="65" y="7"/>
                    <a:pt x="65" y="7"/>
                  </a:cubicBezTo>
                  <a:cubicBezTo>
                    <a:pt x="62" y="6"/>
                    <a:pt x="59" y="6"/>
                    <a:pt x="58" y="5"/>
                  </a:cubicBezTo>
                  <a:cubicBezTo>
                    <a:pt x="57" y="4"/>
                    <a:pt x="52" y="3"/>
                    <a:pt x="4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reeform 243"/>
            <p:cNvSpPr>
              <a:spLocks/>
            </p:cNvSpPr>
            <p:nvPr userDrawn="1"/>
          </p:nvSpPr>
          <p:spPr bwMode="auto">
            <a:xfrm>
              <a:off x="6970642" y="3325682"/>
              <a:ext cx="93966" cy="156829"/>
            </a:xfrm>
            <a:custGeom>
              <a:avLst/>
              <a:gdLst>
                <a:gd name="T0" fmla="*/ 32 w 44"/>
                <a:gd name="T1" fmla="*/ 55 h 68"/>
                <a:gd name="T2" fmla="*/ 29 w 44"/>
                <a:gd name="T3" fmla="*/ 50 h 68"/>
                <a:gd name="T4" fmla="*/ 32 w 44"/>
                <a:gd name="T5" fmla="*/ 44 h 68"/>
                <a:gd name="T6" fmla="*/ 29 w 44"/>
                <a:gd name="T7" fmla="*/ 38 h 68"/>
                <a:gd name="T8" fmla="*/ 32 w 44"/>
                <a:gd name="T9" fmla="*/ 34 h 68"/>
                <a:gd name="T10" fmla="*/ 34 w 44"/>
                <a:gd name="T11" fmla="*/ 27 h 68"/>
                <a:gd name="T12" fmla="*/ 33 w 44"/>
                <a:gd name="T13" fmla="*/ 16 h 68"/>
                <a:gd name="T14" fmla="*/ 41 w 44"/>
                <a:gd name="T15" fmla="*/ 10 h 68"/>
                <a:gd name="T16" fmla="*/ 38 w 44"/>
                <a:gd name="T17" fmla="*/ 6 h 68"/>
                <a:gd name="T18" fmla="*/ 30 w 44"/>
                <a:gd name="T19" fmla="*/ 5 h 68"/>
                <a:gd name="T20" fmla="*/ 26 w 44"/>
                <a:gd name="T21" fmla="*/ 5 h 68"/>
                <a:gd name="T22" fmla="*/ 19 w 44"/>
                <a:gd name="T23" fmla="*/ 3 h 68"/>
                <a:gd name="T24" fmla="*/ 15 w 44"/>
                <a:gd name="T25" fmla="*/ 3 h 68"/>
                <a:gd name="T26" fmla="*/ 11 w 44"/>
                <a:gd name="T27" fmla="*/ 4 h 68"/>
                <a:gd name="T28" fmla="*/ 12 w 44"/>
                <a:gd name="T29" fmla="*/ 11 h 68"/>
                <a:gd name="T30" fmla="*/ 4 w 44"/>
                <a:gd name="T31" fmla="*/ 37 h 68"/>
                <a:gd name="T32" fmla="*/ 9 w 44"/>
                <a:gd name="T33" fmla="*/ 47 h 68"/>
                <a:gd name="T34" fmla="*/ 11 w 44"/>
                <a:gd name="T35" fmla="*/ 65 h 68"/>
                <a:gd name="T36" fmla="*/ 19 w 44"/>
                <a:gd name="T37" fmla="*/ 67 h 68"/>
                <a:gd name="T38" fmla="*/ 29 w 44"/>
                <a:gd name="T39" fmla="*/ 65 h 68"/>
                <a:gd name="T40" fmla="*/ 27 w 44"/>
                <a:gd name="T41" fmla="*/ 62 h 68"/>
                <a:gd name="T42" fmla="*/ 32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2" y="55"/>
                  </a:moveTo>
                  <a:cubicBezTo>
                    <a:pt x="36" y="55"/>
                    <a:pt x="30" y="51"/>
                    <a:pt x="29" y="50"/>
                  </a:cubicBezTo>
                  <a:cubicBezTo>
                    <a:pt x="28" y="49"/>
                    <a:pt x="30" y="44"/>
                    <a:pt x="32" y="44"/>
                  </a:cubicBezTo>
                  <a:cubicBezTo>
                    <a:pt x="35" y="44"/>
                    <a:pt x="32" y="41"/>
                    <a:pt x="29" y="38"/>
                  </a:cubicBezTo>
                  <a:cubicBezTo>
                    <a:pt x="25" y="35"/>
                    <a:pt x="29" y="34"/>
                    <a:pt x="32" y="34"/>
                  </a:cubicBezTo>
                  <a:cubicBezTo>
                    <a:pt x="35" y="34"/>
                    <a:pt x="31" y="29"/>
                    <a:pt x="34" y="27"/>
                  </a:cubicBezTo>
                  <a:cubicBezTo>
                    <a:pt x="37" y="24"/>
                    <a:pt x="33" y="19"/>
                    <a:pt x="33" y="16"/>
                  </a:cubicBezTo>
                  <a:cubicBezTo>
                    <a:pt x="33" y="14"/>
                    <a:pt x="37" y="13"/>
                    <a:pt x="41" y="10"/>
                  </a:cubicBezTo>
                  <a:cubicBezTo>
                    <a:pt x="44" y="7"/>
                    <a:pt x="38" y="8"/>
                    <a:pt x="38" y="6"/>
                  </a:cubicBezTo>
                  <a:cubicBezTo>
                    <a:pt x="38" y="4"/>
                    <a:pt x="33" y="3"/>
                    <a:pt x="30" y="5"/>
                  </a:cubicBezTo>
                  <a:cubicBezTo>
                    <a:pt x="28" y="7"/>
                    <a:pt x="28" y="5"/>
                    <a:pt x="26" y="5"/>
                  </a:cubicBezTo>
                  <a:cubicBezTo>
                    <a:pt x="23" y="5"/>
                    <a:pt x="19" y="6"/>
                    <a:pt x="19" y="3"/>
                  </a:cubicBezTo>
                  <a:cubicBezTo>
                    <a:pt x="19" y="1"/>
                    <a:pt x="17" y="0"/>
                    <a:pt x="15" y="3"/>
                  </a:cubicBezTo>
                  <a:cubicBezTo>
                    <a:pt x="14" y="3"/>
                    <a:pt x="13" y="4"/>
                    <a:pt x="11" y="4"/>
                  </a:cubicBezTo>
                  <a:cubicBezTo>
                    <a:pt x="11" y="7"/>
                    <a:pt x="11" y="10"/>
                    <a:pt x="12" y="11"/>
                  </a:cubicBezTo>
                  <a:cubicBezTo>
                    <a:pt x="14" y="15"/>
                    <a:pt x="9" y="32"/>
                    <a:pt x="4" y="37"/>
                  </a:cubicBezTo>
                  <a:cubicBezTo>
                    <a:pt x="0" y="42"/>
                    <a:pt x="4" y="43"/>
                    <a:pt x="9" y="47"/>
                  </a:cubicBezTo>
                  <a:cubicBezTo>
                    <a:pt x="14" y="50"/>
                    <a:pt x="11" y="62"/>
                    <a:pt x="11" y="65"/>
                  </a:cubicBezTo>
                  <a:cubicBezTo>
                    <a:pt x="11" y="68"/>
                    <a:pt x="15" y="67"/>
                    <a:pt x="19" y="67"/>
                  </a:cubicBezTo>
                  <a:cubicBezTo>
                    <a:pt x="22" y="67"/>
                    <a:pt x="26" y="66"/>
                    <a:pt x="29" y="65"/>
                  </a:cubicBezTo>
                  <a:cubicBezTo>
                    <a:pt x="28" y="64"/>
                    <a:pt x="27" y="63"/>
                    <a:pt x="27" y="62"/>
                  </a:cubicBezTo>
                  <a:cubicBezTo>
                    <a:pt x="27" y="60"/>
                    <a:pt x="27" y="56"/>
                    <a:pt x="32"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reeform 244"/>
            <p:cNvSpPr>
              <a:spLocks/>
            </p:cNvSpPr>
            <p:nvPr userDrawn="1"/>
          </p:nvSpPr>
          <p:spPr bwMode="auto">
            <a:xfrm>
              <a:off x="729616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3 w 48"/>
                <a:gd name="T13" fmla="*/ 22 h 39"/>
                <a:gd name="T14" fmla="*/ 45 w 48"/>
                <a:gd name="T15" fmla="*/ 19 h 39"/>
                <a:gd name="T16" fmla="*/ 41 w 48"/>
                <a:gd name="T17" fmla="*/ 13 h 39"/>
                <a:gd name="T18" fmla="*/ 47 w 48"/>
                <a:gd name="T19" fmla="*/ 8 h 39"/>
                <a:gd name="T20" fmla="*/ 47 w 48"/>
                <a:gd name="T21" fmla="*/ 1 h 39"/>
                <a:gd name="T22" fmla="*/ 44 w 48"/>
                <a:gd name="T23" fmla="*/ 2 h 39"/>
                <a:gd name="T24" fmla="*/ 32 w 48"/>
                <a:gd name="T25" fmla="*/ 2 h 39"/>
                <a:gd name="T26" fmla="*/ 27 w 48"/>
                <a:gd name="T27" fmla="*/ 10 h 39"/>
                <a:gd name="T28" fmla="*/ 22 w 48"/>
                <a:gd name="T29" fmla="*/ 10 h 39"/>
                <a:gd name="T30" fmla="*/ 16 w 48"/>
                <a:gd name="T31" fmla="*/ 13 h 39"/>
                <a:gd name="T32" fmla="*/ 11 w 48"/>
                <a:gd name="T33" fmla="*/ 21 h 39"/>
                <a:gd name="T34" fmla="*/ 2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8" y="25"/>
                    <a:pt x="43" y="25"/>
                    <a:pt x="43" y="22"/>
                  </a:cubicBezTo>
                  <a:cubicBezTo>
                    <a:pt x="43" y="20"/>
                    <a:pt x="44" y="21"/>
                    <a:pt x="45" y="19"/>
                  </a:cubicBezTo>
                  <a:cubicBezTo>
                    <a:pt x="46" y="17"/>
                    <a:pt x="42" y="14"/>
                    <a:pt x="41" y="13"/>
                  </a:cubicBezTo>
                  <a:cubicBezTo>
                    <a:pt x="41" y="12"/>
                    <a:pt x="44" y="12"/>
                    <a:pt x="47" y="8"/>
                  </a:cubicBezTo>
                  <a:cubicBezTo>
                    <a:pt x="48" y="7"/>
                    <a:pt x="48" y="4"/>
                    <a:pt x="47" y="1"/>
                  </a:cubicBezTo>
                  <a:cubicBezTo>
                    <a:pt x="46" y="2"/>
                    <a:pt x="45" y="3"/>
                    <a:pt x="44" y="2"/>
                  </a:cubicBezTo>
                  <a:cubicBezTo>
                    <a:pt x="41" y="0"/>
                    <a:pt x="37" y="1"/>
                    <a:pt x="32" y="2"/>
                  </a:cubicBezTo>
                  <a:cubicBezTo>
                    <a:pt x="27" y="3"/>
                    <a:pt x="25" y="8"/>
                    <a:pt x="27" y="10"/>
                  </a:cubicBezTo>
                  <a:cubicBezTo>
                    <a:pt x="29" y="12"/>
                    <a:pt x="22" y="13"/>
                    <a:pt x="22" y="10"/>
                  </a:cubicBezTo>
                  <a:cubicBezTo>
                    <a:pt x="21" y="7"/>
                    <a:pt x="16" y="9"/>
                    <a:pt x="16" y="13"/>
                  </a:cubicBezTo>
                  <a:cubicBezTo>
                    <a:pt x="17" y="16"/>
                    <a:pt x="11" y="17"/>
                    <a:pt x="11" y="21"/>
                  </a:cubicBezTo>
                  <a:cubicBezTo>
                    <a:pt x="11" y="25"/>
                    <a:pt x="6" y="29"/>
                    <a:pt x="2" y="31"/>
                  </a:cubicBezTo>
                  <a:cubicBezTo>
                    <a:pt x="1" y="32"/>
                    <a:pt x="1"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 name="Freeform 245"/>
            <p:cNvSpPr>
              <a:spLocks/>
            </p:cNvSpPr>
            <p:nvPr userDrawn="1"/>
          </p:nvSpPr>
          <p:spPr bwMode="auto">
            <a:xfrm>
              <a:off x="7359928" y="3072204"/>
              <a:ext cx="16780" cy="23707"/>
            </a:xfrm>
            <a:custGeom>
              <a:avLst/>
              <a:gdLst>
                <a:gd name="T0" fmla="*/ 5 w 8"/>
                <a:gd name="T1" fmla="*/ 0 h 10"/>
                <a:gd name="T2" fmla="*/ 1 w 8"/>
                <a:gd name="T3" fmla="*/ 9 h 10"/>
                <a:gd name="T4" fmla="*/ 8 w 8"/>
                <a:gd name="T5" fmla="*/ 10 h 10"/>
                <a:gd name="T6" fmla="*/ 5 w 8"/>
                <a:gd name="T7" fmla="*/ 1 h 10"/>
                <a:gd name="T8" fmla="*/ 5 w 8"/>
                <a:gd name="T9" fmla="*/ 0 h 10"/>
              </a:gdLst>
              <a:ahLst/>
              <a:cxnLst>
                <a:cxn ang="0">
                  <a:pos x="T0" y="T1"/>
                </a:cxn>
                <a:cxn ang="0">
                  <a:pos x="T2" y="T3"/>
                </a:cxn>
                <a:cxn ang="0">
                  <a:pos x="T4" y="T5"/>
                </a:cxn>
                <a:cxn ang="0">
                  <a:pos x="T6" y="T7"/>
                </a:cxn>
                <a:cxn ang="0">
                  <a:pos x="T8" y="T9"/>
                </a:cxn>
              </a:cxnLst>
              <a:rect l="0" t="0" r="r" b="b"/>
              <a:pathLst>
                <a:path w="8" h="10">
                  <a:moveTo>
                    <a:pt x="5" y="0"/>
                  </a:moveTo>
                  <a:cubicBezTo>
                    <a:pt x="2" y="1"/>
                    <a:pt x="0" y="4"/>
                    <a:pt x="1" y="9"/>
                  </a:cubicBezTo>
                  <a:cubicBezTo>
                    <a:pt x="3" y="9"/>
                    <a:pt x="6" y="9"/>
                    <a:pt x="8" y="10"/>
                  </a:cubicBezTo>
                  <a:cubicBezTo>
                    <a:pt x="8" y="4"/>
                    <a:pt x="5" y="2"/>
                    <a:pt x="5" y="1"/>
                  </a:cubicBezTo>
                  <a:cubicBezTo>
                    <a:pt x="4" y="1"/>
                    <a:pt x="5" y="0"/>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 name="Freeform 246"/>
            <p:cNvSpPr>
              <a:spLocks/>
            </p:cNvSpPr>
            <p:nvPr userDrawn="1"/>
          </p:nvSpPr>
          <p:spPr bwMode="auto">
            <a:xfrm>
              <a:off x="7279386" y="3024790"/>
              <a:ext cx="95644" cy="71121"/>
            </a:xfrm>
            <a:custGeom>
              <a:avLst/>
              <a:gdLst>
                <a:gd name="T0" fmla="*/ 2 w 45"/>
                <a:gd name="T1" fmla="*/ 9 h 31"/>
                <a:gd name="T2" fmla="*/ 6 w 45"/>
                <a:gd name="T3" fmla="*/ 13 h 31"/>
                <a:gd name="T4" fmla="*/ 12 w 45"/>
                <a:gd name="T5" fmla="*/ 16 h 31"/>
                <a:gd name="T6" fmla="*/ 19 w 45"/>
                <a:gd name="T7" fmla="*/ 20 h 31"/>
                <a:gd name="T8" fmla="*/ 22 w 45"/>
                <a:gd name="T9" fmla="*/ 24 h 31"/>
                <a:gd name="T10" fmla="*/ 28 w 45"/>
                <a:gd name="T11" fmla="*/ 22 h 31"/>
                <a:gd name="T12" fmla="*/ 31 w 45"/>
                <a:gd name="T13" fmla="*/ 27 h 31"/>
                <a:gd name="T14" fmla="*/ 37 w 45"/>
                <a:gd name="T15" fmla="*/ 30 h 31"/>
                <a:gd name="T16" fmla="*/ 39 w 45"/>
                <a:gd name="T17" fmla="*/ 30 h 31"/>
                <a:gd name="T18" fmla="*/ 43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2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2" y="9"/>
                  </a:moveTo>
                  <a:cubicBezTo>
                    <a:pt x="2" y="11"/>
                    <a:pt x="5" y="15"/>
                    <a:pt x="6" y="13"/>
                  </a:cubicBezTo>
                  <a:cubicBezTo>
                    <a:pt x="7" y="11"/>
                    <a:pt x="9" y="15"/>
                    <a:pt x="12" y="16"/>
                  </a:cubicBezTo>
                  <a:cubicBezTo>
                    <a:pt x="14" y="18"/>
                    <a:pt x="19" y="19"/>
                    <a:pt x="19" y="20"/>
                  </a:cubicBezTo>
                  <a:cubicBezTo>
                    <a:pt x="19" y="22"/>
                    <a:pt x="20" y="25"/>
                    <a:pt x="22" y="24"/>
                  </a:cubicBezTo>
                  <a:cubicBezTo>
                    <a:pt x="25" y="23"/>
                    <a:pt x="28" y="20"/>
                    <a:pt x="28" y="22"/>
                  </a:cubicBezTo>
                  <a:cubicBezTo>
                    <a:pt x="28" y="24"/>
                    <a:pt x="28" y="27"/>
                    <a:pt x="31" y="27"/>
                  </a:cubicBezTo>
                  <a:cubicBezTo>
                    <a:pt x="33" y="26"/>
                    <a:pt x="34" y="31"/>
                    <a:pt x="37" y="30"/>
                  </a:cubicBezTo>
                  <a:cubicBezTo>
                    <a:pt x="37" y="30"/>
                    <a:pt x="38" y="30"/>
                    <a:pt x="39" y="30"/>
                  </a:cubicBezTo>
                  <a:cubicBezTo>
                    <a:pt x="38" y="25"/>
                    <a:pt x="40" y="22"/>
                    <a:pt x="43" y="21"/>
                  </a:cubicBezTo>
                  <a:cubicBezTo>
                    <a:pt x="43" y="20"/>
                    <a:pt x="45" y="19"/>
                    <a:pt x="45" y="18"/>
                  </a:cubicBezTo>
                  <a:cubicBezTo>
                    <a:pt x="45" y="16"/>
                    <a:pt x="42"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1" y="8"/>
                    <a:pt x="1" y="8"/>
                    <a:pt x="2"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 name="Freeform 247"/>
            <p:cNvSpPr>
              <a:spLocks/>
            </p:cNvSpPr>
            <p:nvPr userDrawn="1"/>
          </p:nvSpPr>
          <p:spPr bwMode="auto">
            <a:xfrm>
              <a:off x="7720689" y="3128734"/>
              <a:ext cx="224846" cy="149534"/>
            </a:xfrm>
            <a:custGeom>
              <a:avLst/>
              <a:gdLst>
                <a:gd name="T0" fmla="*/ 94 w 105"/>
                <a:gd name="T1" fmla="*/ 43 h 64"/>
                <a:gd name="T2" fmla="*/ 90 w 105"/>
                <a:gd name="T3" fmla="*/ 40 h 64"/>
                <a:gd name="T4" fmla="*/ 90 w 105"/>
                <a:gd name="T5" fmla="*/ 40 h 64"/>
                <a:gd name="T6" fmla="*/ 88 w 105"/>
                <a:gd name="T7" fmla="*/ 28 h 64"/>
                <a:gd name="T8" fmla="*/ 81 w 105"/>
                <a:gd name="T9" fmla="*/ 13 h 64"/>
                <a:gd name="T10" fmla="*/ 73 w 105"/>
                <a:gd name="T11" fmla="*/ 0 h 64"/>
                <a:gd name="T12" fmla="*/ 67 w 105"/>
                <a:gd name="T13" fmla="*/ 3 h 64"/>
                <a:gd name="T14" fmla="*/ 61 w 105"/>
                <a:gd name="T15" fmla="*/ 6 h 64"/>
                <a:gd name="T16" fmla="*/ 55 w 105"/>
                <a:gd name="T17" fmla="*/ 7 h 64"/>
                <a:gd name="T18" fmla="*/ 50 w 105"/>
                <a:gd name="T19" fmla="*/ 8 h 64"/>
                <a:gd name="T20" fmla="*/ 43 w 105"/>
                <a:gd name="T21" fmla="*/ 6 h 64"/>
                <a:gd name="T22" fmla="*/ 31 w 105"/>
                <a:gd name="T23" fmla="*/ 4 h 64"/>
                <a:gd name="T24" fmla="*/ 27 w 105"/>
                <a:gd name="T25" fmla="*/ 4 h 64"/>
                <a:gd name="T26" fmla="*/ 26 w 105"/>
                <a:gd name="T27" fmla="*/ 7 h 64"/>
                <a:gd name="T28" fmla="*/ 18 w 105"/>
                <a:gd name="T29" fmla="*/ 11 h 64"/>
                <a:gd name="T30" fmla="*/ 7 w 105"/>
                <a:gd name="T31" fmla="*/ 28 h 64"/>
                <a:gd name="T32" fmla="*/ 0 w 105"/>
                <a:gd name="T33" fmla="*/ 33 h 64"/>
                <a:gd name="T34" fmla="*/ 4 w 105"/>
                <a:gd name="T35" fmla="*/ 39 h 64"/>
                <a:gd name="T36" fmla="*/ 8 w 105"/>
                <a:gd name="T37" fmla="*/ 43 h 64"/>
                <a:gd name="T38" fmla="*/ 9 w 105"/>
                <a:gd name="T39" fmla="*/ 49 h 64"/>
                <a:gd name="T40" fmla="*/ 22 w 105"/>
                <a:gd name="T41" fmla="*/ 53 h 64"/>
                <a:gd name="T42" fmla="*/ 23 w 105"/>
                <a:gd name="T43" fmla="*/ 58 h 64"/>
                <a:gd name="T44" fmla="*/ 30 w 105"/>
                <a:gd name="T45" fmla="*/ 62 h 64"/>
                <a:gd name="T46" fmla="*/ 42 w 105"/>
                <a:gd name="T47" fmla="*/ 63 h 64"/>
                <a:gd name="T48" fmla="*/ 55 w 105"/>
                <a:gd name="T49" fmla="*/ 64 h 64"/>
                <a:gd name="T50" fmla="*/ 63 w 105"/>
                <a:gd name="T51" fmla="*/ 60 h 64"/>
                <a:gd name="T52" fmla="*/ 77 w 105"/>
                <a:gd name="T53" fmla="*/ 58 h 64"/>
                <a:gd name="T54" fmla="*/ 86 w 105"/>
                <a:gd name="T55" fmla="*/ 61 h 64"/>
                <a:gd name="T56" fmla="*/ 93 w 105"/>
                <a:gd name="T57" fmla="*/ 64 h 64"/>
                <a:gd name="T58" fmla="*/ 93 w 105"/>
                <a:gd name="T59" fmla="*/ 58 h 64"/>
                <a:gd name="T60" fmla="*/ 99 w 105"/>
                <a:gd name="T61" fmla="*/ 49 h 64"/>
                <a:gd name="T62" fmla="*/ 105 w 105"/>
                <a:gd name="T63" fmla="*/ 43 h 64"/>
                <a:gd name="T64" fmla="*/ 105 w 105"/>
                <a:gd name="T65" fmla="*/ 43 h 64"/>
                <a:gd name="T66" fmla="*/ 101 w 105"/>
                <a:gd name="T67" fmla="*/ 40 h 64"/>
                <a:gd name="T68" fmla="*/ 94 w 105"/>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64">
                  <a:moveTo>
                    <a:pt x="94" y="43"/>
                  </a:moveTo>
                  <a:cubicBezTo>
                    <a:pt x="92" y="42"/>
                    <a:pt x="89" y="41"/>
                    <a:pt x="90" y="40"/>
                  </a:cubicBezTo>
                  <a:cubicBezTo>
                    <a:pt x="90" y="40"/>
                    <a:pt x="90" y="40"/>
                    <a:pt x="90" y="40"/>
                  </a:cubicBezTo>
                  <a:cubicBezTo>
                    <a:pt x="87" y="37"/>
                    <a:pt x="86" y="30"/>
                    <a:pt x="88" y="28"/>
                  </a:cubicBezTo>
                  <a:cubicBezTo>
                    <a:pt x="91" y="25"/>
                    <a:pt x="84" y="16"/>
                    <a:pt x="81" y="13"/>
                  </a:cubicBezTo>
                  <a:cubicBezTo>
                    <a:pt x="79" y="11"/>
                    <a:pt x="76" y="6"/>
                    <a:pt x="73" y="0"/>
                  </a:cubicBezTo>
                  <a:cubicBezTo>
                    <a:pt x="70" y="1"/>
                    <a:pt x="68" y="2"/>
                    <a:pt x="67" y="3"/>
                  </a:cubicBezTo>
                  <a:cubicBezTo>
                    <a:pt x="66" y="4"/>
                    <a:pt x="63" y="6"/>
                    <a:pt x="61" y="6"/>
                  </a:cubicBezTo>
                  <a:cubicBezTo>
                    <a:pt x="59" y="6"/>
                    <a:pt x="57" y="5"/>
                    <a:pt x="55" y="7"/>
                  </a:cubicBezTo>
                  <a:cubicBezTo>
                    <a:pt x="53" y="8"/>
                    <a:pt x="51" y="9"/>
                    <a:pt x="50" y="8"/>
                  </a:cubicBezTo>
                  <a:cubicBezTo>
                    <a:pt x="49" y="7"/>
                    <a:pt x="45" y="6"/>
                    <a:pt x="43" y="6"/>
                  </a:cubicBezTo>
                  <a:cubicBezTo>
                    <a:pt x="40" y="6"/>
                    <a:pt x="33" y="4"/>
                    <a:pt x="31" y="4"/>
                  </a:cubicBezTo>
                  <a:cubicBezTo>
                    <a:pt x="30" y="4"/>
                    <a:pt x="28" y="4"/>
                    <a:pt x="27" y="4"/>
                  </a:cubicBezTo>
                  <a:cubicBezTo>
                    <a:pt x="27" y="5"/>
                    <a:pt x="27" y="6"/>
                    <a:pt x="26" y="7"/>
                  </a:cubicBezTo>
                  <a:cubicBezTo>
                    <a:pt x="23" y="8"/>
                    <a:pt x="19" y="10"/>
                    <a:pt x="18" y="11"/>
                  </a:cubicBezTo>
                  <a:cubicBezTo>
                    <a:pt x="16" y="12"/>
                    <a:pt x="11" y="24"/>
                    <a:pt x="7" y="28"/>
                  </a:cubicBezTo>
                  <a:cubicBezTo>
                    <a:pt x="4" y="31"/>
                    <a:pt x="0" y="32"/>
                    <a:pt x="0" y="33"/>
                  </a:cubicBezTo>
                  <a:cubicBezTo>
                    <a:pt x="0" y="34"/>
                    <a:pt x="4" y="37"/>
                    <a:pt x="4" y="39"/>
                  </a:cubicBezTo>
                  <a:cubicBezTo>
                    <a:pt x="4" y="41"/>
                    <a:pt x="5" y="43"/>
                    <a:pt x="8" y="43"/>
                  </a:cubicBezTo>
                  <a:cubicBezTo>
                    <a:pt x="11" y="43"/>
                    <a:pt x="8" y="49"/>
                    <a:pt x="9" y="49"/>
                  </a:cubicBezTo>
                  <a:cubicBezTo>
                    <a:pt x="11" y="50"/>
                    <a:pt x="22" y="51"/>
                    <a:pt x="22" y="53"/>
                  </a:cubicBezTo>
                  <a:cubicBezTo>
                    <a:pt x="22" y="55"/>
                    <a:pt x="24" y="57"/>
                    <a:pt x="23" y="58"/>
                  </a:cubicBezTo>
                  <a:cubicBezTo>
                    <a:pt x="26" y="58"/>
                    <a:pt x="29" y="62"/>
                    <a:pt x="30" y="62"/>
                  </a:cubicBezTo>
                  <a:cubicBezTo>
                    <a:pt x="31" y="62"/>
                    <a:pt x="40" y="64"/>
                    <a:pt x="42" y="63"/>
                  </a:cubicBezTo>
                  <a:cubicBezTo>
                    <a:pt x="44" y="63"/>
                    <a:pt x="52" y="63"/>
                    <a:pt x="55" y="64"/>
                  </a:cubicBezTo>
                  <a:cubicBezTo>
                    <a:pt x="57" y="64"/>
                    <a:pt x="60" y="63"/>
                    <a:pt x="63" y="60"/>
                  </a:cubicBezTo>
                  <a:cubicBezTo>
                    <a:pt x="65" y="58"/>
                    <a:pt x="74" y="58"/>
                    <a:pt x="77" y="58"/>
                  </a:cubicBezTo>
                  <a:cubicBezTo>
                    <a:pt x="79" y="58"/>
                    <a:pt x="85" y="59"/>
                    <a:pt x="86" y="61"/>
                  </a:cubicBezTo>
                  <a:cubicBezTo>
                    <a:pt x="86" y="62"/>
                    <a:pt x="90" y="63"/>
                    <a:pt x="93" y="64"/>
                  </a:cubicBezTo>
                  <a:cubicBezTo>
                    <a:pt x="93" y="62"/>
                    <a:pt x="93" y="60"/>
                    <a:pt x="93" y="58"/>
                  </a:cubicBezTo>
                  <a:cubicBezTo>
                    <a:pt x="93" y="55"/>
                    <a:pt x="95" y="50"/>
                    <a:pt x="99" y="49"/>
                  </a:cubicBezTo>
                  <a:cubicBezTo>
                    <a:pt x="102" y="49"/>
                    <a:pt x="105" y="49"/>
                    <a:pt x="105" y="43"/>
                  </a:cubicBezTo>
                  <a:cubicBezTo>
                    <a:pt x="105" y="43"/>
                    <a:pt x="105" y="43"/>
                    <a:pt x="105" y="43"/>
                  </a:cubicBezTo>
                  <a:cubicBezTo>
                    <a:pt x="103" y="41"/>
                    <a:pt x="101" y="40"/>
                    <a:pt x="101" y="40"/>
                  </a:cubicBezTo>
                  <a:cubicBezTo>
                    <a:pt x="99" y="40"/>
                    <a:pt x="95" y="43"/>
                    <a:pt x="94"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248"/>
            <p:cNvSpPr>
              <a:spLocks/>
            </p:cNvSpPr>
            <p:nvPr userDrawn="1"/>
          </p:nvSpPr>
          <p:spPr bwMode="auto">
            <a:xfrm>
              <a:off x="7876739" y="3125087"/>
              <a:ext cx="77186" cy="96651"/>
            </a:xfrm>
            <a:custGeom>
              <a:avLst/>
              <a:gdLst>
                <a:gd name="T0" fmla="*/ 26 w 36"/>
                <a:gd name="T1" fmla="*/ 11 h 42"/>
                <a:gd name="T2" fmla="*/ 18 w 36"/>
                <a:gd name="T3" fmla="*/ 5 h 42"/>
                <a:gd name="T4" fmla="*/ 8 w 36"/>
                <a:gd name="T5" fmla="*/ 0 h 42"/>
                <a:gd name="T6" fmla="*/ 0 w 36"/>
                <a:gd name="T7" fmla="*/ 2 h 42"/>
                <a:gd name="T8" fmla="*/ 8 w 36"/>
                <a:gd name="T9" fmla="*/ 15 h 42"/>
                <a:gd name="T10" fmla="*/ 15 w 36"/>
                <a:gd name="T11" fmla="*/ 30 h 42"/>
                <a:gd name="T12" fmla="*/ 17 w 36"/>
                <a:gd name="T13" fmla="*/ 42 h 42"/>
                <a:gd name="T14" fmla="*/ 24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5" y="7"/>
                    <a:pt x="20" y="5"/>
                    <a:pt x="18" y="5"/>
                  </a:cubicBezTo>
                  <a:cubicBezTo>
                    <a:pt x="15" y="5"/>
                    <a:pt x="11" y="0"/>
                    <a:pt x="8" y="0"/>
                  </a:cubicBezTo>
                  <a:cubicBezTo>
                    <a:pt x="7" y="1"/>
                    <a:pt x="3" y="1"/>
                    <a:pt x="0" y="2"/>
                  </a:cubicBezTo>
                  <a:cubicBezTo>
                    <a:pt x="3" y="8"/>
                    <a:pt x="6" y="13"/>
                    <a:pt x="8" y="15"/>
                  </a:cubicBezTo>
                  <a:cubicBezTo>
                    <a:pt x="11" y="18"/>
                    <a:pt x="18" y="27"/>
                    <a:pt x="15" y="30"/>
                  </a:cubicBezTo>
                  <a:cubicBezTo>
                    <a:pt x="13" y="32"/>
                    <a:pt x="14" y="39"/>
                    <a:pt x="17" y="42"/>
                  </a:cubicBezTo>
                  <a:cubicBezTo>
                    <a:pt x="19" y="40"/>
                    <a:pt x="24" y="34"/>
                    <a:pt x="24" y="32"/>
                  </a:cubicBezTo>
                  <a:cubicBezTo>
                    <a:pt x="24" y="30"/>
                    <a:pt x="24" y="27"/>
                    <a:pt x="28" y="28"/>
                  </a:cubicBezTo>
                  <a:cubicBezTo>
                    <a:pt x="32" y="28"/>
                    <a:pt x="36" y="30"/>
                    <a:pt x="36" y="29"/>
                  </a:cubicBezTo>
                  <a:cubicBezTo>
                    <a:pt x="36" y="28"/>
                    <a:pt x="35" y="23"/>
                    <a:pt x="33" y="22"/>
                  </a:cubicBezTo>
                  <a:cubicBezTo>
                    <a:pt x="32"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249"/>
            <p:cNvSpPr>
              <a:spLocks/>
            </p:cNvSpPr>
            <p:nvPr userDrawn="1"/>
          </p:nvSpPr>
          <p:spPr bwMode="auto">
            <a:xfrm>
              <a:off x="7762638" y="3263680"/>
              <a:ext cx="156051" cy="87532"/>
            </a:xfrm>
            <a:custGeom>
              <a:avLst/>
              <a:gdLst>
                <a:gd name="T0" fmla="*/ 57 w 73"/>
                <a:gd name="T1" fmla="*/ 0 h 37"/>
                <a:gd name="T2" fmla="*/ 43 w 73"/>
                <a:gd name="T3" fmla="*/ 2 h 37"/>
                <a:gd name="T4" fmla="*/ 35 w 73"/>
                <a:gd name="T5" fmla="*/ 6 h 37"/>
                <a:gd name="T6" fmla="*/ 22 w 73"/>
                <a:gd name="T7" fmla="*/ 5 h 37"/>
                <a:gd name="T8" fmla="*/ 10 w 73"/>
                <a:gd name="T9" fmla="*/ 4 h 37"/>
                <a:gd name="T10" fmla="*/ 3 w 73"/>
                <a:gd name="T11" fmla="*/ 0 h 37"/>
                <a:gd name="T12" fmla="*/ 2 w 73"/>
                <a:gd name="T13" fmla="*/ 1 h 37"/>
                <a:gd name="T14" fmla="*/ 2 w 73"/>
                <a:gd name="T15" fmla="*/ 8 h 37"/>
                <a:gd name="T16" fmla="*/ 6 w 73"/>
                <a:gd name="T17" fmla="*/ 15 h 37"/>
                <a:gd name="T18" fmla="*/ 2 w 73"/>
                <a:gd name="T19" fmla="*/ 20 h 37"/>
                <a:gd name="T20" fmla="*/ 2 w 73"/>
                <a:gd name="T21" fmla="*/ 25 h 37"/>
                <a:gd name="T22" fmla="*/ 8 w 73"/>
                <a:gd name="T23" fmla="*/ 32 h 37"/>
                <a:gd name="T24" fmla="*/ 11 w 73"/>
                <a:gd name="T25" fmla="*/ 35 h 37"/>
                <a:gd name="T26" fmla="*/ 26 w 73"/>
                <a:gd name="T27" fmla="*/ 35 h 37"/>
                <a:gd name="T28" fmla="*/ 39 w 73"/>
                <a:gd name="T29" fmla="*/ 37 h 37"/>
                <a:gd name="T30" fmla="*/ 43 w 73"/>
                <a:gd name="T31" fmla="*/ 34 h 37"/>
                <a:gd name="T32" fmla="*/ 49 w 73"/>
                <a:gd name="T33" fmla="*/ 32 h 37"/>
                <a:gd name="T34" fmla="*/ 49 w 73"/>
                <a:gd name="T35" fmla="*/ 29 h 37"/>
                <a:gd name="T36" fmla="*/ 61 w 73"/>
                <a:gd name="T37" fmla="*/ 29 h 37"/>
                <a:gd name="T38" fmla="*/ 65 w 73"/>
                <a:gd name="T39" fmla="*/ 28 h 37"/>
                <a:gd name="T40" fmla="*/ 64 w 73"/>
                <a:gd name="T41" fmla="*/ 26 h 37"/>
                <a:gd name="T42" fmla="*/ 61 w 73"/>
                <a:gd name="T43" fmla="*/ 17 h 37"/>
                <a:gd name="T44" fmla="*/ 71 w 73"/>
                <a:gd name="T45" fmla="*/ 8 h 37"/>
                <a:gd name="T46" fmla="*/ 73 w 73"/>
                <a:gd name="T47" fmla="*/ 6 h 37"/>
                <a:gd name="T48" fmla="*/ 66 w 73"/>
                <a:gd name="T49" fmla="*/ 3 h 37"/>
                <a:gd name="T50" fmla="*/ 57 w 73"/>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37">
                  <a:moveTo>
                    <a:pt x="57" y="0"/>
                  </a:moveTo>
                  <a:cubicBezTo>
                    <a:pt x="54" y="0"/>
                    <a:pt x="45" y="0"/>
                    <a:pt x="43" y="2"/>
                  </a:cubicBezTo>
                  <a:cubicBezTo>
                    <a:pt x="40" y="5"/>
                    <a:pt x="37" y="6"/>
                    <a:pt x="35" y="6"/>
                  </a:cubicBezTo>
                  <a:cubicBezTo>
                    <a:pt x="32" y="5"/>
                    <a:pt x="24" y="5"/>
                    <a:pt x="22" y="5"/>
                  </a:cubicBezTo>
                  <a:cubicBezTo>
                    <a:pt x="20" y="6"/>
                    <a:pt x="11" y="4"/>
                    <a:pt x="10" y="4"/>
                  </a:cubicBezTo>
                  <a:cubicBezTo>
                    <a:pt x="9" y="4"/>
                    <a:pt x="6" y="0"/>
                    <a:pt x="3" y="0"/>
                  </a:cubicBezTo>
                  <a:cubicBezTo>
                    <a:pt x="3" y="0"/>
                    <a:pt x="3" y="1"/>
                    <a:pt x="2" y="1"/>
                  </a:cubicBezTo>
                  <a:cubicBezTo>
                    <a:pt x="0" y="2"/>
                    <a:pt x="0" y="6"/>
                    <a:pt x="2" y="8"/>
                  </a:cubicBezTo>
                  <a:cubicBezTo>
                    <a:pt x="5" y="10"/>
                    <a:pt x="8" y="15"/>
                    <a:pt x="6" y="15"/>
                  </a:cubicBezTo>
                  <a:cubicBezTo>
                    <a:pt x="3" y="15"/>
                    <a:pt x="2" y="18"/>
                    <a:pt x="2" y="20"/>
                  </a:cubicBezTo>
                  <a:cubicBezTo>
                    <a:pt x="2" y="21"/>
                    <a:pt x="1" y="24"/>
                    <a:pt x="2" y="25"/>
                  </a:cubicBezTo>
                  <a:cubicBezTo>
                    <a:pt x="3" y="26"/>
                    <a:pt x="8" y="30"/>
                    <a:pt x="8" y="32"/>
                  </a:cubicBezTo>
                  <a:cubicBezTo>
                    <a:pt x="9" y="33"/>
                    <a:pt x="11" y="34"/>
                    <a:pt x="11" y="35"/>
                  </a:cubicBezTo>
                  <a:cubicBezTo>
                    <a:pt x="15" y="34"/>
                    <a:pt x="24" y="34"/>
                    <a:pt x="26" y="35"/>
                  </a:cubicBezTo>
                  <a:cubicBezTo>
                    <a:pt x="29" y="36"/>
                    <a:pt x="39" y="37"/>
                    <a:pt x="39" y="37"/>
                  </a:cubicBezTo>
                  <a:cubicBezTo>
                    <a:pt x="41" y="37"/>
                    <a:pt x="44" y="36"/>
                    <a:pt x="43" y="34"/>
                  </a:cubicBezTo>
                  <a:cubicBezTo>
                    <a:pt x="43" y="33"/>
                    <a:pt x="46" y="32"/>
                    <a:pt x="49" y="32"/>
                  </a:cubicBezTo>
                  <a:cubicBezTo>
                    <a:pt x="48" y="30"/>
                    <a:pt x="48" y="29"/>
                    <a:pt x="49" y="29"/>
                  </a:cubicBezTo>
                  <a:cubicBezTo>
                    <a:pt x="50" y="28"/>
                    <a:pt x="57" y="27"/>
                    <a:pt x="61" y="29"/>
                  </a:cubicBezTo>
                  <a:cubicBezTo>
                    <a:pt x="62" y="30"/>
                    <a:pt x="64" y="29"/>
                    <a:pt x="65" y="28"/>
                  </a:cubicBezTo>
                  <a:cubicBezTo>
                    <a:pt x="65" y="27"/>
                    <a:pt x="64" y="26"/>
                    <a:pt x="64" y="26"/>
                  </a:cubicBezTo>
                  <a:cubicBezTo>
                    <a:pt x="62" y="25"/>
                    <a:pt x="59" y="18"/>
                    <a:pt x="61" y="17"/>
                  </a:cubicBezTo>
                  <a:cubicBezTo>
                    <a:pt x="64" y="17"/>
                    <a:pt x="67" y="9"/>
                    <a:pt x="71" y="8"/>
                  </a:cubicBezTo>
                  <a:cubicBezTo>
                    <a:pt x="72" y="8"/>
                    <a:pt x="73" y="7"/>
                    <a:pt x="73" y="6"/>
                  </a:cubicBezTo>
                  <a:cubicBezTo>
                    <a:pt x="70" y="5"/>
                    <a:pt x="66" y="4"/>
                    <a:pt x="66" y="3"/>
                  </a:cubicBezTo>
                  <a:cubicBezTo>
                    <a:pt x="65" y="1"/>
                    <a:pt x="59"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Freeform 250"/>
            <p:cNvSpPr>
              <a:spLocks/>
            </p:cNvSpPr>
            <p:nvPr userDrawn="1"/>
          </p:nvSpPr>
          <p:spPr bwMode="auto">
            <a:xfrm>
              <a:off x="7717334" y="3318388"/>
              <a:ext cx="68797" cy="49237"/>
            </a:xfrm>
            <a:custGeom>
              <a:avLst/>
              <a:gdLst>
                <a:gd name="T0" fmla="*/ 7 w 32"/>
                <a:gd name="T1" fmla="*/ 21 h 21"/>
                <a:gd name="T2" fmla="*/ 7 w 32"/>
                <a:gd name="T3" fmla="*/ 21 h 21"/>
                <a:gd name="T4" fmla="*/ 8 w 32"/>
                <a:gd name="T5" fmla="*/ 20 h 21"/>
                <a:gd name="T6" fmla="*/ 8 w 32"/>
                <a:gd name="T7" fmla="*/ 20 h 21"/>
                <a:gd name="T8" fmla="*/ 9 w 32"/>
                <a:gd name="T9" fmla="*/ 20 h 21"/>
                <a:gd name="T10" fmla="*/ 9 w 32"/>
                <a:gd name="T11" fmla="*/ 20 h 21"/>
                <a:gd name="T12" fmla="*/ 12 w 32"/>
                <a:gd name="T13" fmla="*/ 20 h 21"/>
                <a:gd name="T14" fmla="*/ 13 w 32"/>
                <a:gd name="T15" fmla="*/ 20 h 21"/>
                <a:gd name="T16" fmla="*/ 14 w 32"/>
                <a:gd name="T17" fmla="*/ 20 h 21"/>
                <a:gd name="T18" fmla="*/ 14 w 32"/>
                <a:gd name="T19" fmla="*/ 20 h 21"/>
                <a:gd name="T20" fmla="*/ 15 w 32"/>
                <a:gd name="T21" fmla="*/ 20 h 21"/>
                <a:gd name="T22" fmla="*/ 21 w 32"/>
                <a:gd name="T23" fmla="*/ 17 h 21"/>
                <a:gd name="T24" fmla="*/ 31 w 32"/>
                <a:gd name="T25" fmla="*/ 12 h 21"/>
                <a:gd name="T26" fmla="*/ 32 w 32"/>
                <a:gd name="T27" fmla="*/ 12 h 21"/>
                <a:gd name="T28" fmla="*/ 29 w 32"/>
                <a:gd name="T29" fmla="*/ 9 h 21"/>
                <a:gd name="T30" fmla="*/ 23 w 32"/>
                <a:gd name="T31" fmla="*/ 2 h 21"/>
                <a:gd name="T32" fmla="*/ 23 w 32"/>
                <a:gd name="T33" fmla="*/ 1 h 21"/>
                <a:gd name="T34" fmla="*/ 23 w 32"/>
                <a:gd name="T35" fmla="*/ 1 h 21"/>
                <a:gd name="T36" fmla="*/ 23 w 32"/>
                <a:gd name="T37" fmla="*/ 0 h 21"/>
                <a:gd name="T38" fmla="*/ 3 w 32"/>
                <a:gd name="T39" fmla="*/ 3 h 21"/>
                <a:gd name="T40" fmla="*/ 2 w 32"/>
                <a:gd name="T41" fmla="*/ 3 h 21"/>
                <a:gd name="T42" fmla="*/ 1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8" y="21"/>
                    <a:pt x="8" y="20"/>
                  </a:cubicBezTo>
                  <a:cubicBezTo>
                    <a:pt x="8" y="20"/>
                    <a:pt x="8" y="20"/>
                    <a:pt x="8" y="20"/>
                  </a:cubicBezTo>
                  <a:cubicBezTo>
                    <a:pt x="8" y="20"/>
                    <a:pt x="8" y="20"/>
                    <a:pt x="9" y="20"/>
                  </a:cubicBezTo>
                  <a:cubicBezTo>
                    <a:pt x="9" y="20"/>
                    <a:pt x="9" y="20"/>
                    <a:pt x="9" y="20"/>
                  </a:cubicBezTo>
                  <a:cubicBezTo>
                    <a:pt x="10" y="20"/>
                    <a:pt x="11" y="20"/>
                    <a:pt x="12" y="20"/>
                  </a:cubicBezTo>
                  <a:cubicBezTo>
                    <a:pt x="12" y="20"/>
                    <a:pt x="13" y="20"/>
                    <a:pt x="13" y="20"/>
                  </a:cubicBezTo>
                  <a:cubicBezTo>
                    <a:pt x="13" y="20"/>
                    <a:pt x="13" y="20"/>
                    <a:pt x="14" y="20"/>
                  </a:cubicBezTo>
                  <a:cubicBezTo>
                    <a:pt x="14" y="20"/>
                    <a:pt x="14" y="20"/>
                    <a:pt x="14" y="20"/>
                  </a:cubicBezTo>
                  <a:cubicBezTo>
                    <a:pt x="14" y="20"/>
                    <a:pt x="15" y="20"/>
                    <a:pt x="15" y="20"/>
                  </a:cubicBezTo>
                  <a:cubicBezTo>
                    <a:pt x="18" y="19"/>
                    <a:pt x="19" y="16"/>
                    <a:pt x="21" y="17"/>
                  </a:cubicBezTo>
                  <a:cubicBezTo>
                    <a:pt x="22" y="18"/>
                    <a:pt x="30" y="14"/>
                    <a:pt x="31" y="12"/>
                  </a:cubicBezTo>
                  <a:cubicBezTo>
                    <a:pt x="32" y="12"/>
                    <a:pt x="32" y="12"/>
                    <a:pt x="32" y="12"/>
                  </a:cubicBezTo>
                  <a:cubicBezTo>
                    <a:pt x="32" y="11"/>
                    <a:pt x="30" y="10"/>
                    <a:pt x="29" y="9"/>
                  </a:cubicBezTo>
                  <a:cubicBezTo>
                    <a:pt x="29" y="7"/>
                    <a:pt x="24" y="3"/>
                    <a:pt x="23" y="2"/>
                  </a:cubicBezTo>
                  <a:cubicBezTo>
                    <a:pt x="23" y="2"/>
                    <a:pt x="23" y="1"/>
                    <a:pt x="23" y="1"/>
                  </a:cubicBezTo>
                  <a:cubicBezTo>
                    <a:pt x="23" y="1"/>
                    <a:pt x="23" y="1"/>
                    <a:pt x="23" y="1"/>
                  </a:cubicBezTo>
                  <a:cubicBezTo>
                    <a:pt x="23" y="1"/>
                    <a:pt x="23" y="0"/>
                    <a:pt x="23" y="0"/>
                  </a:cubicBezTo>
                  <a:cubicBezTo>
                    <a:pt x="15" y="1"/>
                    <a:pt x="3" y="3"/>
                    <a:pt x="3" y="3"/>
                  </a:cubicBezTo>
                  <a:cubicBezTo>
                    <a:pt x="3" y="3"/>
                    <a:pt x="2" y="3"/>
                    <a:pt x="2" y="3"/>
                  </a:cubicBezTo>
                  <a:cubicBezTo>
                    <a:pt x="1" y="6"/>
                    <a:pt x="0" y="11"/>
                    <a:pt x="1"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 name="Freeform 251"/>
            <p:cNvSpPr>
              <a:spLocks/>
            </p:cNvSpPr>
            <p:nvPr userDrawn="1"/>
          </p:nvSpPr>
          <p:spPr bwMode="auto">
            <a:xfrm>
              <a:off x="7762638" y="2995613"/>
              <a:ext cx="442981" cy="260774"/>
            </a:xfrm>
            <a:custGeom>
              <a:avLst/>
              <a:gdLst>
                <a:gd name="T0" fmla="*/ 193 w 207"/>
                <a:gd name="T1" fmla="*/ 64 h 112"/>
                <a:gd name="T2" fmla="*/ 205 w 207"/>
                <a:gd name="T3" fmla="*/ 57 h 112"/>
                <a:gd name="T4" fmla="*/ 207 w 207"/>
                <a:gd name="T5" fmla="*/ 51 h 112"/>
                <a:gd name="T6" fmla="*/ 207 w 207"/>
                <a:gd name="T7" fmla="*/ 43 h 112"/>
                <a:gd name="T8" fmla="*/ 191 w 207"/>
                <a:gd name="T9" fmla="*/ 37 h 112"/>
                <a:gd name="T10" fmla="*/ 176 w 207"/>
                <a:gd name="T11" fmla="*/ 30 h 112"/>
                <a:gd name="T12" fmla="*/ 163 w 207"/>
                <a:gd name="T13" fmla="*/ 31 h 112"/>
                <a:gd name="T14" fmla="*/ 153 w 207"/>
                <a:gd name="T15" fmla="*/ 26 h 112"/>
                <a:gd name="T16" fmla="*/ 140 w 207"/>
                <a:gd name="T17" fmla="*/ 16 h 112"/>
                <a:gd name="T18" fmla="*/ 136 w 207"/>
                <a:gd name="T19" fmla="*/ 2 h 112"/>
                <a:gd name="T20" fmla="*/ 118 w 207"/>
                <a:gd name="T21" fmla="*/ 1 h 112"/>
                <a:gd name="T22" fmla="*/ 110 w 207"/>
                <a:gd name="T23" fmla="*/ 2 h 112"/>
                <a:gd name="T24" fmla="*/ 95 w 207"/>
                <a:gd name="T25" fmla="*/ 11 h 112"/>
                <a:gd name="T26" fmla="*/ 82 w 207"/>
                <a:gd name="T27" fmla="*/ 13 h 112"/>
                <a:gd name="T28" fmla="*/ 67 w 207"/>
                <a:gd name="T29" fmla="*/ 11 h 112"/>
                <a:gd name="T30" fmla="*/ 49 w 207"/>
                <a:gd name="T31" fmla="*/ 8 h 112"/>
                <a:gd name="T32" fmla="*/ 21 w 207"/>
                <a:gd name="T33" fmla="*/ 10 h 112"/>
                <a:gd name="T34" fmla="*/ 16 w 207"/>
                <a:gd name="T35" fmla="*/ 15 h 112"/>
                <a:gd name="T36" fmla="*/ 15 w 207"/>
                <a:gd name="T37" fmla="*/ 29 h 112"/>
                <a:gd name="T38" fmla="*/ 5 w 207"/>
                <a:gd name="T39" fmla="*/ 47 h 112"/>
                <a:gd name="T40" fmla="*/ 5 w 207"/>
                <a:gd name="T41" fmla="*/ 60 h 112"/>
                <a:gd name="T42" fmla="*/ 11 w 207"/>
                <a:gd name="T43" fmla="*/ 61 h 112"/>
                <a:gd name="T44" fmla="*/ 30 w 207"/>
                <a:gd name="T45" fmla="*/ 65 h 112"/>
                <a:gd name="T46" fmla="*/ 41 w 207"/>
                <a:gd name="T47" fmla="*/ 63 h 112"/>
                <a:gd name="T48" fmla="*/ 61 w 207"/>
                <a:gd name="T49" fmla="*/ 55 h 112"/>
                <a:gd name="T50" fmla="*/ 79 w 207"/>
                <a:gd name="T51" fmla="*/ 66 h 112"/>
                <a:gd name="T52" fmla="*/ 89 w 207"/>
                <a:gd name="T53" fmla="*/ 84 h 112"/>
                <a:gd name="T54" fmla="*/ 77 w 207"/>
                <a:gd name="T55" fmla="*/ 87 h 112"/>
                <a:gd name="T56" fmla="*/ 74 w 207"/>
                <a:gd name="T57" fmla="*/ 100 h 112"/>
                <a:gd name="T58" fmla="*/ 85 w 207"/>
                <a:gd name="T59" fmla="*/ 100 h 112"/>
                <a:gd name="T60" fmla="*/ 100 w 207"/>
                <a:gd name="T61" fmla="*/ 81 h 112"/>
                <a:gd name="T62" fmla="*/ 115 w 207"/>
                <a:gd name="T63" fmla="*/ 86 h 112"/>
                <a:gd name="T64" fmla="*/ 118 w 207"/>
                <a:gd name="T65" fmla="*/ 97 h 112"/>
                <a:gd name="T66" fmla="*/ 130 w 207"/>
                <a:gd name="T67" fmla="*/ 110 h 112"/>
                <a:gd name="T68" fmla="*/ 151 w 207"/>
                <a:gd name="T69" fmla="*/ 103 h 112"/>
                <a:gd name="T70" fmla="*/ 155 w 207"/>
                <a:gd name="T71" fmla="*/ 98 h 112"/>
                <a:gd name="T72" fmla="*/ 160 w 207"/>
                <a:gd name="T73" fmla="*/ 81 h 112"/>
                <a:gd name="T74" fmla="*/ 184 w 207"/>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 h="112">
                  <a:moveTo>
                    <a:pt x="184" y="69"/>
                  </a:moveTo>
                  <a:cubicBezTo>
                    <a:pt x="186" y="69"/>
                    <a:pt x="192" y="64"/>
                    <a:pt x="193" y="64"/>
                  </a:cubicBezTo>
                  <a:cubicBezTo>
                    <a:pt x="195" y="64"/>
                    <a:pt x="203" y="65"/>
                    <a:pt x="203" y="64"/>
                  </a:cubicBezTo>
                  <a:cubicBezTo>
                    <a:pt x="203" y="63"/>
                    <a:pt x="206" y="59"/>
                    <a:pt x="205" y="57"/>
                  </a:cubicBezTo>
                  <a:cubicBezTo>
                    <a:pt x="205" y="56"/>
                    <a:pt x="202" y="54"/>
                    <a:pt x="203" y="53"/>
                  </a:cubicBezTo>
                  <a:cubicBezTo>
                    <a:pt x="203" y="52"/>
                    <a:pt x="207" y="52"/>
                    <a:pt x="207" y="51"/>
                  </a:cubicBezTo>
                  <a:cubicBezTo>
                    <a:pt x="207" y="49"/>
                    <a:pt x="204" y="48"/>
                    <a:pt x="204" y="48"/>
                  </a:cubicBezTo>
                  <a:cubicBezTo>
                    <a:pt x="204" y="47"/>
                    <a:pt x="207" y="45"/>
                    <a:pt x="207" y="43"/>
                  </a:cubicBezTo>
                  <a:cubicBezTo>
                    <a:pt x="207" y="41"/>
                    <a:pt x="204" y="41"/>
                    <a:pt x="200" y="39"/>
                  </a:cubicBezTo>
                  <a:cubicBezTo>
                    <a:pt x="197" y="37"/>
                    <a:pt x="194" y="38"/>
                    <a:pt x="191" y="37"/>
                  </a:cubicBezTo>
                  <a:cubicBezTo>
                    <a:pt x="188" y="35"/>
                    <a:pt x="181" y="36"/>
                    <a:pt x="181" y="35"/>
                  </a:cubicBezTo>
                  <a:cubicBezTo>
                    <a:pt x="181" y="34"/>
                    <a:pt x="177" y="31"/>
                    <a:pt x="176" y="30"/>
                  </a:cubicBezTo>
                  <a:cubicBezTo>
                    <a:pt x="175" y="28"/>
                    <a:pt x="172" y="29"/>
                    <a:pt x="169" y="30"/>
                  </a:cubicBezTo>
                  <a:cubicBezTo>
                    <a:pt x="167" y="31"/>
                    <a:pt x="166" y="32"/>
                    <a:pt x="163" y="31"/>
                  </a:cubicBezTo>
                  <a:cubicBezTo>
                    <a:pt x="161" y="29"/>
                    <a:pt x="160" y="27"/>
                    <a:pt x="158" y="28"/>
                  </a:cubicBezTo>
                  <a:cubicBezTo>
                    <a:pt x="156" y="29"/>
                    <a:pt x="153" y="28"/>
                    <a:pt x="153" y="26"/>
                  </a:cubicBezTo>
                  <a:cubicBezTo>
                    <a:pt x="154" y="24"/>
                    <a:pt x="150" y="18"/>
                    <a:pt x="148" y="18"/>
                  </a:cubicBezTo>
                  <a:cubicBezTo>
                    <a:pt x="146" y="17"/>
                    <a:pt x="141" y="18"/>
                    <a:pt x="140" y="16"/>
                  </a:cubicBezTo>
                  <a:cubicBezTo>
                    <a:pt x="138" y="13"/>
                    <a:pt x="136" y="11"/>
                    <a:pt x="137" y="10"/>
                  </a:cubicBezTo>
                  <a:cubicBezTo>
                    <a:pt x="138" y="8"/>
                    <a:pt x="137" y="3"/>
                    <a:pt x="136" y="2"/>
                  </a:cubicBezTo>
                  <a:cubicBezTo>
                    <a:pt x="134" y="0"/>
                    <a:pt x="128" y="0"/>
                    <a:pt x="126" y="1"/>
                  </a:cubicBezTo>
                  <a:cubicBezTo>
                    <a:pt x="124" y="1"/>
                    <a:pt x="120" y="0"/>
                    <a:pt x="118" y="1"/>
                  </a:cubicBezTo>
                  <a:cubicBezTo>
                    <a:pt x="116" y="2"/>
                    <a:pt x="115" y="3"/>
                    <a:pt x="113" y="3"/>
                  </a:cubicBezTo>
                  <a:cubicBezTo>
                    <a:pt x="111" y="3"/>
                    <a:pt x="110" y="3"/>
                    <a:pt x="110" y="2"/>
                  </a:cubicBezTo>
                  <a:cubicBezTo>
                    <a:pt x="107" y="3"/>
                    <a:pt x="102" y="4"/>
                    <a:pt x="102" y="4"/>
                  </a:cubicBezTo>
                  <a:cubicBezTo>
                    <a:pt x="102" y="4"/>
                    <a:pt x="95" y="9"/>
                    <a:pt x="95" y="11"/>
                  </a:cubicBezTo>
                  <a:cubicBezTo>
                    <a:pt x="95" y="13"/>
                    <a:pt x="95" y="16"/>
                    <a:pt x="93" y="14"/>
                  </a:cubicBezTo>
                  <a:cubicBezTo>
                    <a:pt x="91" y="13"/>
                    <a:pt x="84" y="13"/>
                    <a:pt x="82" y="13"/>
                  </a:cubicBezTo>
                  <a:cubicBezTo>
                    <a:pt x="81" y="14"/>
                    <a:pt x="78" y="10"/>
                    <a:pt x="75" y="11"/>
                  </a:cubicBezTo>
                  <a:cubicBezTo>
                    <a:pt x="72" y="13"/>
                    <a:pt x="68" y="9"/>
                    <a:pt x="67" y="11"/>
                  </a:cubicBezTo>
                  <a:cubicBezTo>
                    <a:pt x="67" y="12"/>
                    <a:pt x="62" y="11"/>
                    <a:pt x="59" y="10"/>
                  </a:cubicBezTo>
                  <a:cubicBezTo>
                    <a:pt x="56" y="8"/>
                    <a:pt x="51" y="10"/>
                    <a:pt x="49" y="8"/>
                  </a:cubicBezTo>
                  <a:cubicBezTo>
                    <a:pt x="47" y="6"/>
                    <a:pt x="33" y="6"/>
                    <a:pt x="29" y="6"/>
                  </a:cubicBezTo>
                  <a:cubicBezTo>
                    <a:pt x="24" y="6"/>
                    <a:pt x="23" y="8"/>
                    <a:pt x="21" y="10"/>
                  </a:cubicBezTo>
                  <a:cubicBezTo>
                    <a:pt x="19" y="12"/>
                    <a:pt x="17" y="11"/>
                    <a:pt x="15" y="11"/>
                  </a:cubicBezTo>
                  <a:cubicBezTo>
                    <a:pt x="15" y="13"/>
                    <a:pt x="15" y="14"/>
                    <a:pt x="16" y="15"/>
                  </a:cubicBezTo>
                  <a:cubicBezTo>
                    <a:pt x="17" y="16"/>
                    <a:pt x="22" y="23"/>
                    <a:pt x="21" y="25"/>
                  </a:cubicBezTo>
                  <a:cubicBezTo>
                    <a:pt x="19" y="28"/>
                    <a:pt x="17" y="28"/>
                    <a:pt x="15" y="29"/>
                  </a:cubicBezTo>
                  <a:cubicBezTo>
                    <a:pt x="14" y="31"/>
                    <a:pt x="5" y="38"/>
                    <a:pt x="4" y="40"/>
                  </a:cubicBezTo>
                  <a:cubicBezTo>
                    <a:pt x="4" y="41"/>
                    <a:pt x="6" y="46"/>
                    <a:pt x="5" y="47"/>
                  </a:cubicBezTo>
                  <a:cubicBezTo>
                    <a:pt x="3" y="48"/>
                    <a:pt x="0" y="53"/>
                    <a:pt x="0" y="55"/>
                  </a:cubicBezTo>
                  <a:cubicBezTo>
                    <a:pt x="0" y="57"/>
                    <a:pt x="2" y="60"/>
                    <a:pt x="5" y="60"/>
                  </a:cubicBezTo>
                  <a:cubicBezTo>
                    <a:pt x="6" y="61"/>
                    <a:pt x="6" y="61"/>
                    <a:pt x="7" y="61"/>
                  </a:cubicBezTo>
                  <a:cubicBezTo>
                    <a:pt x="8" y="61"/>
                    <a:pt x="10" y="61"/>
                    <a:pt x="11" y="61"/>
                  </a:cubicBezTo>
                  <a:cubicBezTo>
                    <a:pt x="13" y="61"/>
                    <a:pt x="20" y="63"/>
                    <a:pt x="23" y="63"/>
                  </a:cubicBezTo>
                  <a:cubicBezTo>
                    <a:pt x="25" y="63"/>
                    <a:pt x="29" y="64"/>
                    <a:pt x="30" y="65"/>
                  </a:cubicBezTo>
                  <a:cubicBezTo>
                    <a:pt x="31" y="66"/>
                    <a:pt x="33" y="65"/>
                    <a:pt x="35" y="64"/>
                  </a:cubicBezTo>
                  <a:cubicBezTo>
                    <a:pt x="37" y="62"/>
                    <a:pt x="39" y="63"/>
                    <a:pt x="41" y="63"/>
                  </a:cubicBezTo>
                  <a:cubicBezTo>
                    <a:pt x="43" y="63"/>
                    <a:pt x="46" y="61"/>
                    <a:pt x="47" y="60"/>
                  </a:cubicBezTo>
                  <a:cubicBezTo>
                    <a:pt x="48" y="58"/>
                    <a:pt x="59" y="56"/>
                    <a:pt x="61" y="55"/>
                  </a:cubicBezTo>
                  <a:cubicBezTo>
                    <a:pt x="64" y="55"/>
                    <a:pt x="68" y="60"/>
                    <a:pt x="71" y="60"/>
                  </a:cubicBezTo>
                  <a:cubicBezTo>
                    <a:pt x="73" y="60"/>
                    <a:pt x="78" y="62"/>
                    <a:pt x="79" y="66"/>
                  </a:cubicBezTo>
                  <a:cubicBezTo>
                    <a:pt x="80" y="70"/>
                    <a:pt x="85" y="75"/>
                    <a:pt x="86" y="77"/>
                  </a:cubicBezTo>
                  <a:cubicBezTo>
                    <a:pt x="88" y="78"/>
                    <a:pt x="89" y="83"/>
                    <a:pt x="89" y="84"/>
                  </a:cubicBezTo>
                  <a:cubicBezTo>
                    <a:pt x="89" y="85"/>
                    <a:pt x="85" y="83"/>
                    <a:pt x="81" y="83"/>
                  </a:cubicBezTo>
                  <a:cubicBezTo>
                    <a:pt x="77" y="82"/>
                    <a:pt x="77" y="85"/>
                    <a:pt x="77" y="87"/>
                  </a:cubicBezTo>
                  <a:cubicBezTo>
                    <a:pt x="77" y="89"/>
                    <a:pt x="71" y="96"/>
                    <a:pt x="70" y="97"/>
                  </a:cubicBezTo>
                  <a:cubicBezTo>
                    <a:pt x="69" y="98"/>
                    <a:pt x="72" y="99"/>
                    <a:pt x="74" y="100"/>
                  </a:cubicBezTo>
                  <a:cubicBezTo>
                    <a:pt x="75" y="100"/>
                    <a:pt x="79" y="97"/>
                    <a:pt x="81" y="97"/>
                  </a:cubicBezTo>
                  <a:cubicBezTo>
                    <a:pt x="81" y="97"/>
                    <a:pt x="83" y="98"/>
                    <a:pt x="85" y="100"/>
                  </a:cubicBezTo>
                  <a:cubicBezTo>
                    <a:pt x="84" y="95"/>
                    <a:pt x="86" y="95"/>
                    <a:pt x="90" y="92"/>
                  </a:cubicBezTo>
                  <a:cubicBezTo>
                    <a:pt x="95" y="88"/>
                    <a:pt x="96" y="82"/>
                    <a:pt x="100" y="81"/>
                  </a:cubicBezTo>
                  <a:cubicBezTo>
                    <a:pt x="105" y="80"/>
                    <a:pt x="107" y="78"/>
                    <a:pt x="113" y="79"/>
                  </a:cubicBezTo>
                  <a:cubicBezTo>
                    <a:pt x="120" y="80"/>
                    <a:pt x="110" y="84"/>
                    <a:pt x="115" y="86"/>
                  </a:cubicBezTo>
                  <a:cubicBezTo>
                    <a:pt x="119" y="88"/>
                    <a:pt x="133" y="86"/>
                    <a:pt x="133" y="89"/>
                  </a:cubicBezTo>
                  <a:cubicBezTo>
                    <a:pt x="134" y="92"/>
                    <a:pt x="118" y="95"/>
                    <a:pt x="118" y="97"/>
                  </a:cubicBezTo>
                  <a:cubicBezTo>
                    <a:pt x="118" y="98"/>
                    <a:pt x="127" y="100"/>
                    <a:pt x="130" y="102"/>
                  </a:cubicBezTo>
                  <a:cubicBezTo>
                    <a:pt x="133" y="103"/>
                    <a:pt x="129" y="108"/>
                    <a:pt x="130" y="110"/>
                  </a:cubicBezTo>
                  <a:cubicBezTo>
                    <a:pt x="132" y="112"/>
                    <a:pt x="136" y="110"/>
                    <a:pt x="140" y="108"/>
                  </a:cubicBezTo>
                  <a:cubicBezTo>
                    <a:pt x="143" y="106"/>
                    <a:pt x="146" y="106"/>
                    <a:pt x="151" y="103"/>
                  </a:cubicBezTo>
                  <a:cubicBezTo>
                    <a:pt x="156" y="101"/>
                    <a:pt x="165" y="103"/>
                    <a:pt x="166" y="101"/>
                  </a:cubicBezTo>
                  <a:cubicBezTo>
                    <a:pt x="168" y="100"/>
                    <a:pt x="164" y="98"/>
                    <a:pt x="155" y="98"/>
                  </a:cubicBezTo>
                  <a:cubicBezTo>
                    <a:pt x="146" y="99"/>
                    <a:pt x="145" y="91"/>
                    <a:pt x="145" y="90"/>
                  </a:cubicBezTo>
                  <a:cubicBezTo>
                    <a:pt x="145" y="88"/>
                    <a:pt x="155" y="82"/>
                    <a:pt x="160" y="81"/>
                  </a:cubicBezTo>
                  <a:cubicBezTo>
                    <a:pt x="165" y="81"/>
                    <a:pt x="170" y="79"/>
                    <a:pt x="175" y="77"/>
                  </a:cubicBezTo>
                  <a:cubicBezTo>
                    <a:pt x="177" y="76"/>
                    <a:pt x="180" y="75"/>
                    <a:pt x="184" y="74"/>
                  </a:cubicBezTo>
                  <a:cubicBezTo>
                    <a:pt x="184" y="72"/>
                    <a:pt x="183" y="70"/>
                    <a:pt x="184"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 name="Freeform 252"/>
            <p:cNvSpPr>
              <a:spLocks/>
            </p:cNvSpPr>
            <p:nvPr userDrawn="1"/>
          </p:nvSpPr>
          <p:spPr bwMode="auto">
            <a:xfrm>
              <a:off x="7786129" y="2860667"/>
              <a:ext cx="236593" cy="173242"/>
            </a:xfrm>
            <a:custGeom>
              <a:avLst/>
              <a:gdLst>
                <a:gd name="T0" fmla="*/ 103 w 110"/>
                <a:gd name="T1" fmla="*/ 36 h 74"/>
                <a:gd name="T2" fmla="*/ 96 w 110"/>
                <a:gd name="T3" fmla="*/ 30 h 74"/>
                <a:gd name="T4" fmla="*/ 91 w 110"/>
                <a:gd name="T5" fmla="*/ 24 h 74"/>
                <a:gd name="T6" fmla="*/ 89 w 110"/>
                <a:gd name="T7" fmla="*/ 16 h 74"/>
                <a:gd name="T8" fmla="*/ 88 w 110"/>
                <a:gd name="T9" fmla="*/ 8 h 74"/>
                <a:gd name="T10" fmla="*/ 78 w 110"/>
                <a:gd name="T11" fmla="*/ 6 h 74"/>
                <a:gd name="T12" fmla="*/ 71 w 110"/>
                <a:gd name="T13" fmla="*/ 6 h 74"/>
                <a:gd name="T14" fmla="*/ 65 w 110"/>
                <a:gd name="T15" fmla="*/ 3 h 74"/>
                <a:gd name="T16" fmla="*/ 59 w 110"/>
                <a:gd name="T17" fmla="*/ 1 h 74"/>
                <a:gd name="T18" fmla="*/ 59 w 110"/>
                <a:gd name="T19" fmla="*/ 0 h 74"/>
                <a:gd name="T20" fmla="*/ 55 w 110"/>
                <a:gd name="T21" fmla="*/ 2 h 74"/>
                <a:gd name="T22" fmla="*/ 50 w 110"/>
                <a:gd name="T23" fmla="*/ 6 h 74"/>
                <a:gd name="T24" fmla="*/ 43 w 110"/>
                <a:gd name="T25" fmla="*/ 7 h 74"/>
                <a:gd name="T26" fmla="*/ 39 w 110"/>
                <a:gd name="T27" fmla="*/ 12 h 74"/>
                <a:gd name="T28" fmla="*/ 38 w 110"/>
                <a:gd name="T29" fmla="*/ 17 h 74"/>
                <a:gd name="T30" fmla="*/ 34 w 110"/>
                <a:gd name="T31" fmla="*/ 19 h 74"/>
                <a:gd name="T32" fmla="*/ 28 w 110"/>
                <a:gd name="T33" fmla="*/ 25 h 74"/>
                <a:gd name="T34" fmla="*/ 27 w 110"/>
                <a:gd name="T35" fmla="*/ 30 h 74"/>
                <a:gd name="T36" fmla="*/ 19 w 110"/>
                <a:gd name="T37" fmla="*/ 32 h 74"/>
                <a:gd name="T38" fmla="*/ 13 w 110"/>
                <a:gd name="T39" fmla="*/ 34 h 74"/>
                <a:gd name="T40" fmla="*/ 5 w 110"/>
                <a:gd name="T41" fmla="*/ 34 h 74"/>
                <a:gd name="T42" fmla="*/ 5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8 w 110"/>
                <a:gd name="T57" fmla="*/ 64 h 74"/>
                <a:gd name="T58" fmla="*/ 38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9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1" y="36"/>
                    <a:pt x="99" y="31"/>
                    <a:pt x="96" y="30"/>
                  </a:cubicBezTo>
                  <a:cubicBezTo>
                    <a:pt x="93" y="29"/>
                    <a:pt x="94" y="25"/>
                    <a:pt x="91" y="24"/>
                  </a:cubicBezTo>
                  <a:cubicBezTo>
                    <a:pt x="88" y="22"/>
                    <a:pt x="90" y="19"/>
                    <a:pt x="89" y="16"/>
                  </a:cubicBezTo>
                  <a:cubicBezTo>
                    <a:pt x="89" y="13"/>
                    <a:pt x="90" y="9"/>
                    <a:pt x="88" y="8"/>
                  </a:cubicBezTo>
                  <a:cubicBezTo>
                    <a:pt x="87" y="8"/>
                    <a:pt x="80" y="4"/>
                    <a:pt x="78" y="6"/>
                  </a:cubicBezTo>
                  <a:cubicBezTo>
                    <a:pt x="75" y="7"/>
                    <a:pt x="73" y="8"/>
                    <a:pt x="71" y="6"/>
                  </a:cubicBezTo>
                  <a:cubicBezTo>
                    <a:pt x="70" y="3"/>
                    <a:pt x="68" y="2"/>
                    <a:pt x="65" y="3"/>
                  </a:cubicBezTo>
                  <a:cubicBezTo>
                    <a:pt x="63" y="4"/>
                    <a:pt x="61" y="2"/>
                    <a:pt x="59" y="1"/>
                  </a:cubicBezTo>
                  <a:cubicBezTo>
                    <a:pt x="59" y="1"/>
                    <a:pt x="59" y="1"/>
                    <a:pt x="59" y="0"/>
                  </a:cubicBezTo>
                  <a:cubicBezTo>
                    <a:pt x="57" y="1"/>
                    <a:pt x="56" y="1"/>
                    <a:pt x="55" y="2"/>
                  </a:cubicBezTo>
                  <a:cubicBezTo>
                    <a:pt x="53" y="3"/>
                    <a:pt x="53" y="6"/>
                    <a:pt x="50" y="6"/>
                  </a:cubicBezTo>
                  <a:cubicBezTo>
                    <a:pt x="48" y="6"/>
                    <a:pt x="45" y="5"/>
                    <a:pt x="43" y="7"/>
                  </a:cubicBezTo>
                  <a:cubicBezTo>
                    <a:pt x="40" y="9"/>
                    <a:pt x="39" y="11"/>
                    <a:pt x="39" y="12"/>
                  </a:cubicBezTo>
                  <a:cubicBezTo>
                    <a:pt x="40" y="14"/>
                    <a:pt x="40" y="17"/>
                    <a:pt x="38" y="17"/>
                  </a:cubicBezTo>
                  <a:cubicBezTo>
                    <a:pt x="36" y="17"/>
                    <a:pt x="36" y="19"/>
                    <a:pt x="34" y="19"/>
                  </a:cubicBezTo>
                  <a:cubicBezTo>
                    <a:pt x="32" y="20"/>
                    <a:pt x="29" y="23"/>
                    <a:pt x="28" y="25"/>
                  </a:cubicBezTo>
                  <a:cubicBezTo>
                    <a:pt x="28" y="26"/>
                    <a:pt x="28" y="30"/>
                    <a:pt x="27" y="30"/>
                  </a:cubicBezTo>
                  <a:cubicBezTo>
                    <a:pt x="25" y="30"/>
                    <a:pt x="20" y="30"/>
                    <a:pt x="19" y="32"/>
                  </a:cubicBezTo>
                  <a:cubicBezTo>
                    <a:pt x="18" y="33"/>
                    <a:pt x="16" y="35"/>
                    <a:pt x="13" y="34"/>
                  </a:cubicBezTo>
                  <a:cubicBezTo>
                    <a:pt x="12" y="34"/>
                    <a:pt x="8" y="34"/>
                    <a:pt x="5" y="34"/>
                  </a:cubicBezTo>
                  <a:cubicBezTo>
                    <a:pt x="5" y="34"/>
                    <a:pt x="5" y="34"/>
                    <a:pt x="5" y="35"/>
                  </a:cubicBezTo>
                  <a:cubicBezTo>
                    <a:pt x="3" y="38"/>
                    <a:pt x="4" y="41"/>
                    <a:pt x="6" y="43"/>
                  </a:cubicBezTo>
                  <a:cubicBezTo>
                    <a:pt x="8" y="45"/>
                    <a:pt x="9" y="51"/>
                    <a:pt x="7" y="52"/>
                  </a:cubicBezTo>
                  <a:cubicBezTo>
                    <a:pt x="5" y="53"/>
                    <a:pt x="0" y="56"/>
                    <a:pt x="0" y="58"/>
                  </a:cubicBezTo>
                  <a:cubicBezTo>
                    <a:pt x="0" y="60"/>
                    <a:pt x="5" y="61"/>
                    <a:pt x="4" y="63"/>
                  </a:cubicBezTo>
                  <a:cubicBezTo>
                    <a:pt x="4" y="65"/>
                    <a:pt x="4" y="67"/>
                    <a:pt x="4" y="69"/>
                  </a:cubicBezTo>
                  <a:cubicBezTo>
                    <a:pt x="6" y="69"/>
                    <a:pt x="8" y="70"/>
                    <a:pt x="10" y="68"/>
                  </a:cubicBezTo>
                  <a:cubicBezTo>
                    <a:pt x="12" y="66"/>
                    <a:pt x="13" y="64"/>
                    <a:pt x="18" y="64"/>
                  </a:cubicBezTo>
                  <a:cubicBezTo>
                    <a:pt x="22" y="64"/>
                    <a:pt x="36" y="64"/>
                    <a:pt x="38" y="66"/>
                  </a:cubicBezTo>
                  <a:cubicBezTo>
                    <a:pt x="40" y="68"/>
                    <a:pt x="45" y="66"/>
                    <a:pt x="48" y="68"/>
                  </a:cubicBezTo>
                  <a:cubicBezTo>
                    <a:pt x="51" y="69"/>
                    <a:pt x="56" y="70"/>
                    <a:pt x="56" y="69"/>
                  </a:cubicBezTo>
                  <a:cubicBezTo>
                    <a:pt x="57" y="67"/>
                    <a:pt x="61" y="71"/>
                    <a:pt x="64" y="69"/>
                  </a:cubicBezTo>
                  <a:cubicBezTo>
                    <a:pt x="67" y="68"/>
                    <a:pt x="70" y="72"/>
                    <a:pt x="71" y="71"/>
                  </a:cubicBezTo>
                  <a:cubicBezTo>
                    <a:pt x="73" y="71"/>
                    <a:pt x="80" y="71"/>
                    <a:pt x="82" y="72"/>
                  </a:cubicBezTo>
                  <a:cubicBezTo>
                    <a:pt x="84" y="74"/>
                    <a:pt x="84" y="71"/>
                    <a:pt x="84" y="69"/>
                  </a:cubicBezTo>
                  <a:cubicBezTo>
                    <a:pt x="84" y="67"/>
                    <a:pt x="91" y="62"/>
                    <a:pt x="91" y="62"/>
                  </a:cubicBezTo>
                  <a:cubicBezTo>
                    <a:pt x="91" y="62"/>
                    <a:pt x="96" y="61"/>
                    <a:pt x="99" y="60"/>
                  </a:cubicBezTo>
                  <a:cubicBezTo>
                    <a:pt x="98" y="59"/>
                    <a:pt x="97" y="58"/>
                    <a:pt x="97" y="56"/>
                  </a:cubicBezTo>
                  <a:cubicBezTo>
                    <a:pt x="96" y="50"/>
                    <a:pt x="94" y="47"/>
                    <a:pt x="95" y="46"/>
                  </a:cubicBezTo>
                  <a:cubicBezTo>
                    <a:pt x="97" y="44"/>
                    <a:pt x="101" y="48"/>
                    <a:pt x="103" y="47"/>
                  </a:cubicBezTo>
                  <a:cubicBezTo>
                    <a:pt x="106"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 name="Freeform 253"/>
            <p:cNvSpPr>
              <a:spLocks/>
            </p:cNvSpPr>
            <p:nvPr userDrawn="1"/>
          </p:nvSpPr>
          <p:spPr bwMode="auto">
            <a:xfrm>
              <a:off x="7729079" y="2793194"/>
              <a:ext cx="184575" cy="89356"/>
            </a:xfrm>
            <a:custGeom>
              <a:avLst/>
              <a:gdLst>
                <a:gd name="T0" fmla="*/ 29 w 86"/>
                <a:gd name="T1" fmla="*/ 27 h 38"/>
                <a:gd name="T2" fmla="*/ 43 w 86"/>
                <a:gd name="T3" fmla="*/ 27 h 38"/>
                <a:gd name="T4" fmla="*/ 50 w 86"/>
                <a:gd name="T5" fmla="*/ 29 h 38"/>
                <a:gd name="T6" fmla="*/ 61 w 86"/>
                <a:gd name="T7" fmla="*/ 34 h 38"/>
                <a:gd name="T8" fmla="*/ 67 w 86"/>
                <a:gd name="T9" fmla="*/ 38 h 38"/>
                <a:gd name="T10" fmla="*/ 70 w 86"/>
                <a:gd name="T11" fmla="*/ 36 h 38"/>
                <a:gd name="T12" fmla="*/ 77 w 86"/>
                <a:gd name="T13" fmla="*/ 35 h 38"/>
                <a:gd name="T14" fmla="*/ 82 w 86"/>
                <a:gd name="T15" fmla="*/ 31 h 38"/>
                <a:gd name="T16" fmla="*/ 86 w 86"/>
                <a:gd name="T17" fmla="*/ 29 h 38"/>
                <a:gd name="T18" fmla="*/ 83 w 86"/>
                <a:gd name="T19" fmla="*/ 23 h 38"/>
                <a:gd name="T20" fmla="*/ 79 w 86"/>
                <a:gd name="T21" fmla="*/ 17 h 38"/>
                <a:gd name="T22" fmla="*/ 78 w 86"/>
                <a:gd name="T23" fmla="*/ 11 h 38"/>
                <a:gd name="T24" fmla="*/ 76 w 86"/>
                <a:gd name="T25" fmla="*/ 8 h 38"/>
                <a:gd name="T26" fmla="*/ 65 w 86"/>
                <a:gd name="T27" fmla="*/ 7 h 38"/>
                <a:gd name="T28" fmla="*/ 53 w 86"/>
                <a:gd name="T29" fmla="*/ 1 h 38"/>
                <a:gd name="T30" fmla="*/ 41 w 86"/>
                <a:gd name="T31" fmla="*/ 1 h 38"/>
                <a:gd name="T32" fmla="*/ 40 w 86"/>
                <a:gd name="T33" fmla="*/ 12 h 38"/>
                <a:gd name="T34" fmla="*/ 30 w 86"/>
                <a:gd name="T35" fmla="*/ 16 h 38"/>
                <a:gd name="T36" fmla="*/ 20 w 86"/>
                <a:gd name="T37" fmla="*/ 5 h 38"/>
                <a:gd name="T38" fmla="*/ 9 w 86"/>
                <a:gd name="T39" fmla="*/ 9 h 38"/>
                <a:gd name="T40" fmla="*/ 4 w 86"/>
                <a:gd name="T41" fmla="*/ 18 h 38"/>
                <a:gd name="T42" fmla="*/ 2 w 86"/>
                <a:gd name="T43" fmla="*/ 28 h 38"/>
                <a:gd name="T44" fmla="*/ 3 w 86"/>
                <a:gd name="T45" fmla="*/ 29 h 38"/>
                <a:gd name="T46" fmla="*/ 12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2" y="27"/>
                    <a:pt x="39" y="28"/>
                    <a:pt x="43" y="27"/>
                  </a:cubicBezTo>
                  <a:cubicBezTo>
                    <a:pt x="48" y="25"/>
                    <a:pt x="48" y="30"/>
                    <a:pt x="50" y="29"/>
                  </a:cubicBezTo>
                  <a:cubicBezTo>
                    <a:pt x="53" y="29"/>
                    <a:pt x="58" y="32"/>
                    <a:pt x="61" y="34"/>
                  </a:cubicBezTo>
                  <a:cubicBezTo>
                    <a:pt x="63" y="36"/>
                    <a:pt x="65" y="37"/>
                    <a:pt x="67" y="38"/>
                  </a:cubicBezTo>
                  <a:cubicBezTo>
                    <a:pt x="68" y="37"/>
                    <a:pt x="68" y="36"/>
                    <a:pt x="70" y="36"/>
                  </a:cubicBezTo>
                  <a:cubicBezTo>
                    <a:pt x="72" y="34"/>
                    <a:pt x="75" y="35"/>
                    <a:pt x="77" y="35"/>
                  </a:cubicBezTo>
                  <a:cubicBezTo>
                    <a:pt x="80" y="35"/>
                    <a:pt x="80" y="32"/>
                    <a:pt x="82" y="31"/>
                  </a:cubicBezTo>
                  <a:cubicBezTo>
                    <a:pt x="83" y="30"/>
                    <a:pt x="84" y="30"/>
                    <a:pt x="86" y="29"/>
                  </a:cubicBezTo>
                  <a:cubicBezTo>
                    <a:pt x="85" y="28"/>
                    <a:pt x="85" y="24"/>
                    <a:pt x="83" y="23"/>
                  </a:cubicBezTo>
                  <a:cubicBezTo>
                    <a:pt x="81" y="21"/>
                    <a:pt x="79" y="18"/>
                    <a:pt x="79" y="17"/>
                  </a:cubicBezTo>
                  <a:cubicBezTo>
                    <a:pt x="80" y="15"/>
                    <a:pt x="80" y="13"/>
                    <a:pt x="78" y="11"/>
                  </a:cubicBezTo>
                  <a:cubicBezTo>
                    <a:pt x="77" y="10"/>
                    <a:pt x="77" y="9"/>
                    <a:pt x="76" y="8"/>
                  </a:cubicBezTo>
                  <a:cubicBezTo>
                    <a:pt x="72" y="7"/>
                    <a:pt x="66" y="7"/>
                    <a:pt x="65" y="7"/>
                  </a:cubicBezTo>
                  <a:cubicBezTo>
                    <a:pt x="63" y="8"/>
                    <a:pt x="55" y="2"/>
                    <a:pt x="53" y="1"/>
                  </a:cubicBezTo>
                  <a:cubicBezTo>
                    <a:pt x="52" y="0"/>
                    <a:pt x="46" y="0"/>
                    <a:pt x="41" y="1"/>
                  </a:cubicBezTo>
                  <a:cubicBezTo>
                    <a:pt x="38" y="4"/>
                    <a:pt x="40" y="7"/>
                    <a:pt x="40" y="12"/>
                  </a:cubicBezTo>
                  <a:cubicBezTo>
                    <a:pt x="40" y="17"/>
                    <a:pt x="33" y="16"/>
                    <a:pt x="30" y="16"/>
                  </a:cubicBezTo>
                  <a:cubicBezTo>
                    <a:pt x="27" y="16"/>
                    <a:pt x="22" y="7"/>
                    <a:pt x="20" y="5"/>
                  </a:cubicBezTo>
                  <a:cubicBezTo>
                    <a:pt x="18" y="3"/>
                    <a:pt x="13" y="7"/>
                    <a:pt x="9" y="9"/>
                  </a:cubicBezTo>
                  <a:cubicBezTo>
                    <a:pt x="5" y="12"/>
                    <a:pt x="7" y="16"/>
                    <a:pt x="4" y="18"/>
                  </a:cubicBezTo>
                  <a:cubicBezTo>
                    <a:pt x="1" y="20"/>
                    <a:pt x="0" y="24"/>
                    <a:pt x="2" y="28"/>
                  </a:cubicBezTo>
                  <a:cubicBezTo>
                    <a:pt x="2" y="28"/>
                    <a:pt x="2" y="29"/>
                    <a:pt x="3" y="29"/>
                  </a:cubicBezTo>
                  <a:cubicBezTo>
                    <a:pt x="6" y="29"/>
                    <a:pt x="10" y="28"/>
                    <a:pt x="12"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 name="Freeform 254"/>
            <p:cNvSpPr>
              <a:spLocks/>
            </p:cNvSpPr>
            <p:nvPr userDrawn="1"/>
          </p:nvSpPr>
          <p:spPr bwMode="auto">
            <a:xfrm>
              <a:off x="7729079" y="2849726"/>
              <a:ext cx="142627" cy="93004"/>
            </a:xfrm>
            <a:custGeom>
              <a:avLst/>
              <a:gdLst>
                <a:gd name="T0" fmla="*/ 9 w 67"/>
                <a:gd name="T1" fmla="*/ 20 h 40"/>
                <a:gd name="T2" fmla="*/ 16 w 67"/>
                <a:gd name="T3" fmla="*/ 23 h 40"/>
                <a:gd name="T4" fmla="*/ 23 w 67"/>
                <a:gd name="T5" fmla="*/ 26 h 40"/>
                <a:gd name="T6" fmla="*/ 23 w 67"/>
                <a:gd name="T7" fmla="*/ 34 h 40"/>
                <a:gd name="T8" fmla="*/ 32 w 67"/>
                <a:gd name="T9" fmla="*/ 39 h 40"/>
                <a:gd name="T10" fmla="*/ 40 w 67"/>
                <a:gd name="T11" fmla="*/ 39 h 40"/>
                <a:gd name="T12" fmla="*/ 46 w 67"/>
                <a:gd name="T13" fmla="*/ 37 h 40"/>
                <a:gd name="T14" fmla="*/ 54 w 67"/>
                <a:gd name="T15" fmla="*/ 35 h 40"/>
                <a:gd name="T16" fmla="*/ 55 w 67"/>
                <a:gd name="T17" fmla="*/ 30 h 40"/>
                <a:gd name="T18" fmla="*/ 61 w 67"/>
                <a:gd name="T19" fmla="*/ 24 h 40"/>
                <a:gd name="T20" fmla="*/ 65 w 67"/>
                <a:gd name="T21" fmla="*/ 22 h 40"/>
                <a:gd name="T22" fmla="*/ 66 w 67"/>
                <a:gd name="T23" fmla="*/ 17 h 40"/>
                <a:gd name="T24" fmla="*/ 67 w 67"/>
                <a:gd name="T25" fmla="*/ 14 h 40"/>
                <a:gd name="T26" fmla="*/ 61 w 67"/>
                <a:gd name="T27" fmla="*/ 10 h 40"/>
                <a:gd name="T28" fmla="*/ 50 w 67"/>
                <a:gd name="T29" fmla="*/ 5 h 40"/>
                <a:gd name="T30" fmla="*/ 43 w 67"/>
                <a:gd name="T31" fmla="*/ 3 h 40"/>
                <a:gd name="T32" fmla="*/ 29 w 67"/>
                <a:gd name="T33" fmla="*/ 3 h 40"/>
                <a:gd name="T34" fmla="*/ 12 w 67"/>
                <a:gd name="T35" fmla="*/ 3 h 40"/>
                <a:gd name="T36" fmla="*/ 3 w 67"/>
                <a:gd name="T37" fmla="*/ 5 h 40"/>
                <a:gd name="T38" fmla="*/ 1 w 67"/>
                <a:gd name="T39" fmla="*/ 17 h 40"/>
                <a:gd name="T40" fmla="*/ 2 w 67"/>
                <a:gd name="T41" fmla="*/ 20 h 40"/>
                <a:gd name="T42" fmla="*/ 9 w 67"/>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40">
                  <a:moveTo>
                    <a:pt x="9" y="20"/>
                  </a:moveTo>
                  <a:cubicBezTo>
                    <a:pt x="10" y="22"/>
                    <a:pt x="15" y="23"/>
                    <a:pt x="16" y="23"/>
                  </a:cubicBezTo>
                  <a:cubicBezTo>
                    <a:pt x="18" y="22"/>
                    <a:pt x="23" y="24"/>
                    <a:pt x="23" y="26"/>
                  </a:cubicBezTo>
                  <a:cubicBezTo>
                    <a:pt x="23" y="28"/>
                    <a:pt x="21" y="34"/>
                    <a:pt x="23" y="34"/>
                  </a:cubicBezTo>
                  <a:cubicBezTo>
                    <a:pt x="24" y="34"/>
                    <a:pt x="31" y="36"/>
                    <a:pt x="32" y="39"/>
                  </a:cubicBezTo>
                  <a:cubicBezTo>
                    <a:pt x="35" y="39"/>
                    <a:pt x="39" y="39"/>
                    <a:pt x="40" y="39"/>
                  </a:cubicBezTo>
                  <a:cubicBezTo>
                    <a:pt x="43" y="40"/>
                    <a:pt x="45" y="38"/>
                    <a:pt x="46" y="37"/>
                  </a:cubicBezTo>
                  <a:cubicBezTo>
                    <a:pt x="47" y="35"/>
                    <a:pt x="52" y="35"/>
                    <a:pt x="54" y="35"/>
                  </a:cubicBezTo>
                  <a:cubicBezTo>
                    <a:pt x="55" y="35"/>
                    <a:pt x="55" y="31"/>
                    <a:pt x="55" y="30"/>
                  </a:cubicBezTo>
                  <a:cubicBezTo>
                    <a:pt x="56" y="28"/>
                    <a:pt x="59" y="25"/>
                    <a:pt x="61" y="24"/>
                  </a:cubicBezTo>
                  <a:cubicBezTo>
                    <a:pt x="63" y="24"/>
                    <a:pt x="63" y="22"/>
                    <a:pt x="65" y="22"/>
                  </a:cubicBezTo>
                  <a:cubicBezTo>
                    <a:pt x="67" y="22"/>
                    <a:pt x="67" y="19"/>
                    <a:pt x="66" y="17"/>
                  </a:cubicBezTo>
                  <a:cubicBezTo>
                    <a:pt x="66" y="16"/>
                    <a:pt x="66" y="15"/>
                    <a:pt x="67" y="14"/>
                  </a:cubicBezTo>
                  <a:cubicBezTo>
                    <a:pt x="65" y="13"/>
                    <a:pt x="63" y="12"/>
                    <a:pt x="61" y="10"/>
                  </a:cubicBezTo>
                  <a:cubicBezTo>
                    <a:pt x="58" y="8"/>
                    <a:pt x="53" y="5"/>
                    <a:pt x="50" y="5"/>
                  </a:cubicBezTo>
                  <a:cubicBezTo>
                    <a:pt x="48" y="6"/>
                    <a:pt x="48" y="1"/>
                    <a:pt x="43" y="3"/>
                  </a:cubicBezTo>
                  <a:cubicBezTo>
                    <a:pt x="39" y="4"/>
                    <a:pt x="32" y="3"/>
                    <a:pt x="29" y="3"/>
                  </a:cubicBezTo>
                  <a:cubicBezTo>
                    <a:pt x="26" y="3"/>
                    <a:pt x="16" y="0"/>
                    <a:pt x="12" y="3"/>
                  </a:cubicBezTo>
                  <a:cubicBezTo>
                    <a:pt x="10" y="4"/>
                    <a:pt x="6" y="5"/>
                    <a:pt x="3" y="5"/>
                  </a:cubicBezTo>
                  <a:cubicBezTo>
                    <a:pt x="5" y="9"/>
                    <a:pt x="4" y="14"/>
                    <a:pt x="1" y="17"/>
                  </a:cubicBezTo>
                  <a:cubicBezTo>
                    <a:pt x="0" y="19"/>
                    <a:pt x="1" y="19"/>
                    <a:pt x="2" y="20"/>
                  </a:cubicBezTo>
                  <a:cubicBezTo>
                    <a:pt x="5" y="19"/>
                    <a:pt x="8" y="19"/>
                    <a:pt x="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Freeform 255"/>
            <p:cNvSpPr>
              <a:spLocks/>
            </p:cNvSpPr>
            <p:nvPr userDrawn="1"/>
          </p:nvSpPr>
          <p:spPr bwMode="auto">
            <a:xfrm>
              <a:off x="7369996" y="3152442"/>
              <a:ext cx="114101" cy="62002"/>
            </a:xfrm>
            <a:custGeom>
              <a:avLst/>
              <a:gdLst>
                <a:gd name="T0" fmla="*/ 47 w 53"/>
                <a:gd name="T1" fmla="*/ 11 h 27"/>
                <a:gd name="T2" fmla="*/ 41 w 53"/>
                <a:gd name="T3" fmla="*/ 8 h 27"/>
                <a:gd name="T4" fmla="*/ 41 w 53"/>
                <a:gd name="T5" fmla="*/ 4 h 27"/>
                <a:gd name="T6" fmla="*/ 34 w 53"/>
                <a:gd name="T7" fmla="*/ 1 h 27"/>
                <a:gd name="T8" fmla="*/ 26 w 53"/>
                <a:gd name="T9" fmla="*/ 1 h 27"/>
                <a:gd name="T10" fmla="*/ 16 w 53"/>
                <a:gd name="T11" fmla="*/ 1 h 27"/>
                <a:gd name="T12" fmla="*/ 15 w 53"/>
                <a:gd name="T13" fmla="*/ 3 h 27"/>
                <a:gd name="T14" fmla="*/ 9 w 53"/>
                <a:gd name="T15" fmla="*/ 8 h 27"/>
                <a:gd name="T16" fmla="*/ 1 w 53"/>
                <a:gd name="T17" fmla="*/ 16 h 27"/>
                <a:gd name="T18" fmla="*/ 3 w 53"/>
                <a:gd name="T19" fmla="*/ 20 h 27"/>
                <a:gd name="T20" fmla="*/ 8 w 53"/>
                <a:gd name="T21" fmla="*/ 20 h 27"/>
                <a:gd name="T22" fmla="*/ 10 w 53"/>
                <a:gd name="T23" fmla="*/ 26 h 27"/>
                <a:gd name="T24" fmla="*/ 10 w 53"/>
                <a:gd name="T25" fmla="*/ 26 h 27"/>
                <a:gd name="T26" fmla="*/ 20 w 53"/>
                <a:gd name="T27" fmla="*/ 25 h 27"/>
                <a:gd name="T28" fmla="*/ 26 w 53"/>
                <a:gd name="T29" fmla="*/ 17 h 27"/>
                <a:gd name="T30" fmla="*/ 32 w 53"/>
                <a:gd name="T31" fmla="*/ 25 h 27"/>
                <a:gd name="T32" fmla="*/ 36 w 53"/>
                <a:gd name="T33" fmla="*/ 21 h 27"/>
                <a:gd name="T34" fmla="*/ 40 w 53"/>
                <a:gd name="T35" fmla="*/ 19 h 27"/>
                <a:gd name="T36" fmla="*/ 45 w 53"/>
                <a:gd name="T37" fmla="*/ 17 h 27"/>
                <a:gd name="T38" fmla="*/ 49 w 53"/>
                <a:gd name="T39" fmla="*/ 16 h 27"/>
                <a:gd name="T40" fmla="*/ 50 w 53"/>
                <a:gd name="T41" fmla="*/ 14 h 27"/>
                <a:gd name="T42" fmla="*/ 53 w 53"/>
                <a:gd name="T43" fmla="*/ 12 h 27"/>
                <a:gd name="T44" fmla="*/ 47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7" y="11"/>
                  </a:moveTo>
                  <a:cubicBezTo>
                    <a:pt x="44" y="12"/>
                    <a:pt x="41" y="9"/>
                    <a:pt x="41" y="8"/>
                  </a:cubicBezTo>
                  <a:cubicBezTo>
                    <a:pt x="41" y="7"/>
                    <a:pt x="40" y="5"/>
                    <a:pt x="41" y="4"/>
                  </a:cubicBezTo>
                  <a:cubicBezTo>
                    <a:pt x="39" y="3"/>
                    <a:pt x="36" y="1"/>
                    <a:pt x="34" y="1"/>
                  </a:cubicBezTo>
                  <a:cubicBezTo>
                    <a:pt x="31" y="0"/>
                    <a:pt x="29" y="0"/>
                    <a:pt x="26" y="1"/>
                  </a:cubicBezTo>
                  <a:cubicBezTo>
                    <a:pt x="24" y="2"/>
                    <a:pt x="20" y="2"/>
                    <a:pt x="16" y="1"/>
                  </a:cubicBezTo>
                  <a:cubicBezTo>
                    <a:pt x="16" y="2"/>
                    <a:pt x="16" y="3"/>
                    <a:pt x="15" y="3"/>
                  </a:cubicBezTo>
                  <a:cubicBezTo>
                    <a:pt x="12" y="3"/>
                    <a:pt x="9" y="5"/>
                    <a:pt x="9" y="8"/>
                  </a:cubicBezTo>
                  <a:cubicBezTo>
                    <a:pt x="8" y="10"/>
                    <a:pt x="3" y="12"/>
                    <a:pt x="1" y="16"/>
                  </a:cubicBezTo>
                  <a:cubicBezTo>
                    <a:pt x="0" y="21"/>
                    <a:pt x="1" y="22"/>
                    <a:pt x="3" y="20"/>
                  </a:cubicBezTo>
                  <a:cubicBezTo>
                    <a:pt x="5" y="17"/>
                    <a:pt x="8" y="18"/>
                    <a:pt x="8" y="20"/>
                  </a:cubicBezTo>
                  <a:cubicBezTo>
                    <a:pt x="8" y="22"/>
                    <a:pt x="11" y="23"/>
                    <a:pt x="10" y="26"/>
                  </a:cubicBezTo>
                  <a:cubicBezTo>
                    <a:pt x="10" y="26"/>
                    <a:pt x="10" y="26"/>
                    <a:pt x="10" y="26"/>
                  </a:cubicBezTo>
                  <a:cubicBezTo>
                    <a:pt x="14" y="25"/>
                    <a:pt x="19" y="25"/>
                    <a:pt x="20" y="25"/>
                  </a:cubicBezTo>
                  <a:cubicBezTo>
                    <a:pt x="22" y="25"/>
                    <a:pt x="25" y="18"/>
                    <a:pt x="26" y="17"/>
                  </a:cubicBezTo>
                  <a:cubicBezTo>
                    <a:pt x="27" y="17"/>
                    <a:pt x="30" y="23"/>
                    <a:pt x="32" y="25"/>
                  </a:cubicBezTo>
                  <a:cubicBezTo>
                    <a:pt x="35" y="27"/>
                    <a:pt x="36" y="23"/>
                    <a:pt x="36" y="21"/>
                  </a:cubicBezTo>
                  <a:cubicBezTo>
                    <a:pt x="36" y="19"/>
                    <a:pt x="38" y="18"/>
                    <a:pt x="40" y="19"/>
                  </a:cubicBezTo>
                  <a:cubicBezTo>
                    <a:pt x="41" y="19"/>
                    <a:pt x="45" y="20"/>
                    <a:pt x="45" y="17"/>
                  </a:cubicBezTo>
                  <a:cubicBezTo>
                    <a:pt x="45" y="15"/>
                    <a:pt x="47" y="16"/>
                    <a:pt x="49" y="16"/>
                  </a:cubicBezTo>
                  <a:cubicBezTo>
                    <a:pt x="50" y="16"/>
                    <a:pt x="50" y="14"/>
                    <a:pt x="50" y="14"/>
                  </a:cubicBezTo>
                  <a:cubicBezTo>
                    <a:pt x="53" y="12"/>
                    <a:pt x="53" y="12"/>
                    <a:pt x="53" y="12"/>
                  </a:cubicBezTo>
                  <a:cubicBezTo>
                    <a:pt x="51" y="11"/>
                    <a:pt x="49" y="10"/>
                    <a:pt x="4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 name="Freeform 256"/>
            <p:cNvSpPr>
              <a:spLocks/>
            </p:cNvSpPr>
            <p:nvPr userDrawn="1"/>
          </p:nvSpPr>
          <p:spPr bwMode="auto">
            <a:xfrm>
              <a:off x="7368318" y="2911728"/>
              <a:ext cx="223169" cy="255303"/>
            </a:xfrm>
            <a:custGeom>
              <a:avLst/>
              <a:gdLst>
                <a:gd name="T0" fmla="*/ 13 w 104"/>
                <a:gd name="T1" fmla="*/ 28 h 109"/>
                <a:gd name="T2" fmla="*/ 7 w 104"/>
                <a:gd name="T3" fmla="*/ 33 h 109"/>
                <a:gd name="T4" fmla="*/ 11 w 104"/>
                <a:gd name="T5" fmla="*/ 39 h 109"/>
                <a:gd name="T6" fmla="*/ 9 w 104"/>
                <a:gd name="T7" fmla="*/ 42 h 109"/>
                <a:gd name="T8" fmla="*/ 2 w 104"/>
                <a:gd name="T9" fmla="*/ 45 h 109"/>
                <a:gd name="T10" fmla="*/ 1 w 104"/>
                <a:gd name="T11" fmla="*/ 50 h 109"/>
                <a:gd name="T12" fmla="*/ 0 w 104"/>
                <a:gd name="T13" fmla="*/ 59 h 109"/>
                <a:gd name="T14" fmla="*/ 3 w 104"/>
                <a:gd name="T15" fmla="*/ 66 h 109"/>
                <a:gd name="T16" fmla="*/ 1 w 104"/>
                <a:gd name="T17" fmla="*/ 70 h 109"/>
                <a:gd name="T18" fmla="*/ 4 w 104"/>
                <a:gd name="T19" fmla="*/ 79 h 109"/>
                <a:gd name="T20" fmla="*/ 7 w 104"/>
                <a:gd name="T21" fmla="*/ 80 h 109"/>
                <a:gd name="T22" fmla="*/ 14 w 104"/>
                <a:gd name="T23" fmla="*/ 84 h 109"/>
                <a:gd name="T24" fmla="*/ 21 w 104"/>
                <a:gd name="T25" fmla="*/ 85 h 109"/>
                <a:gd name="T26" fmla="*/ 23 w 104"/>
                <a:gd name="T27" fmla="*/ 89 h 109"/>
                <a:gd name="T28" fmla="*/ 18 w 104"/>
                <a:gd name="T29" fmla="*/ 98 h 109"/>
                <a:gd name="T30" fmla="*/ 17 w 104"/>
                <a:gd name="T31" fmla="*/ 104 h 109"/>
                <a:gd name="T32" fmla="*/ 27 w 104"/>
                <a:gd name="T33" fmla="*/ 104 h 109"/>
                <a:gd name="T34" fmla="*/ 35 w 104"/>
                <a:gd name="T35" fmla="*/ 104 h 109"/>
                <a:gd name="T36" fmla="*/ 42 w 104"/>
                <a:gd name="T37" fmla="*/ 107 h 109"/>
                <a:gd name="T38" fmla="*/ 43 w 104"/>
                <a:gd name="T39" fmla="*/ 105 h 109"/>
                <a:gd name="T40" fmla="*/ 50 w 104"/>
                <a:gd name="T41" fmla="*/ 107 h 109"/>
                <a:gd name="T42" fmla="*/ 57 w 104"/>
                <a:gd name="T43" fmla="*/ 106 h 109"/>
                <a:gd name="T44" fmla="*/ 64 w 104"/>
                <a:gd name="T45" fmla="*/ 106 h 109"/>
                <a:gd name="T46" fmla="*/ 75 w 104"/>
                <a:gd name="T47" fmla="*/ 103 h 109"/>
                <a:gd name="T48" fmla="*/ 80 w 104"/>
                <a:gd name="T49" fmla="*/ 100 h 109"/>
                <a:gd name="T50" fmla="*/ 85 w 104"/>
                <a:gd name="T51" fmla="*/ 94 h 109"/>
                <a:gd name="T52" fmla="*/ 91 w 104"/>
                <a:gd name="T53" fmla="*/ 89 h 109"/>
                <a:gd name="T54" fmla="*/ 79 w 104"/>
                <a:gd name="T55" fmla="*/ 80 h 109"/>
                <a:gd name="T56" fmla="*/ 75 w 104"/>
                <a:gd name="T57" fmla="*/ 71 h 109"/>
                <a:gd name="T58" fmla="*/ 74 w 104"/>
                <a:gd name="T59" fmla="*/ 66 h 109"/>
                <a:gd name="T60" fmla="*/ 87 w 104"/>
                <a:gd name="T61" fmla="*/ 61 h 109"/>
                <a:gd name="T62" fmla="*/ 96 w 104"/>
                <a:gd name="T63" fmla="*/ 57 h 109"/>
                <a:gd name="T64" fmla="*/ 102 w 104"/>
                <a:gd name="T65" fmla="*/ 57 h 109"/>
                <a:gd name="T66" fmla="*/ 103 w 104"/>
                <a:gd name="T67" fmla="*/ 51 h 109"/>
                <a:gd name="T68" fmla="*/ 100 w 104"/>
                <a:gd name="T69" fmla="*/ 42 h 109"/>
                <a:gd name="T70" fmla="*/ 98 w 104"/>
                <a:gd name="T71" fmla="*/ 37 h 109"/>
                <a:gd name="T72" fmla="*/ 96 w 104"/>
                <a:gd name="T73" fmla="*/ 31 h 109"/>
                <a:gd name="T74" fmla="*/ 95 w 104"/>
                <a:gd name="T75" fmla="*/ 27 h 109"/>
                <a:gd name="T76" fmla="*/ 95 w 104"/>
                <a:gd name="T77" fmla="*/ 16 h 109"/>
                <a:gd name="T78" fmla="*/ 95 w 104"/>
                <a:gd name="T79" fmla="*/ 14 h 109"/>
                <a:gd name="T80" fmla="*/ 94 w 104"/>
                <a:gd name="T81" fmla="*/ 13 h 109"/>
                <a:gd name="T82" fmla="*/ 87 w 104"/>
                <a:gd name="T83" fmla="*/ 10 h 109"/>
                <a:gd name="T84" fmla="*/ 88 w 104"/>
                <a:gd name="T85" fmla="*/ 3 h 109"/>
                <a:gd name="T86" fmla="*/ 78 w 104"/>
                <a:gd name="T87" fmla="*/ 6 h 109"/>
                <a:gd name="T88" fmla="*/ 65 w 104"/>
                <a:gd name="T89" fmla="*/ 13 h 109"/>
                <a:gd name="T90" fmla="*/ 59 w 104"/>
                <a:gd name="T91" fmla="*/ 9 h 109"/>
                <a:gd name="T92" fmla="*/ 55 w 104"/>
                <a:gd name="T93" fmla="*/ 7 h 109"/>
                <a:gd name="T94" fmla="*/ 46 w 104"/>
                <a:gd name="T95" fmla="*/ 3 h 109"/>
                <a:gd name="T96" fmla="*/ 45 w 104"/>
                <a:gd name="T97" fmla="*/ 1 h 109"/>
                <a:gd name="T98" fmla="*/ 41 w 104"/>
                <a:gd name="T99" fmla="*/ 1 h 109"/>
                <a:gd name="T100" fmla="*/ 30 w 104"/>
                <a:gd name="T101" fmla="*/ 0 h 109"/>
                <a:gd name="T102" fmla="*/ 32 w 104"/>
                <a:gd name="T103" fmla="*/ 5 h 109"/>
                <a:gd name="T104" fmla="*/ 35 w 104"/>
                <a:gd name="T105" fmla="*/ 14 h 109"/>
                <a:gd name="T106" fmla="*/ 30 w 104"/>
                <a:gd name="T107" fmla="*/ 18 h 109"/>
                <a:gd name="T108" fmla="*/ 22 w 104"/>
                <a:gd name="T109" fmla="*/ 17 h 109"/>
                <a:gd name="T110" fmla="*/ 13 w 104"/>
                <a:gd name="T111" fmla="*/ 18 h 109"/>
                <a:gd name="T112" fmla="*/ 13 w 104"/>
                <a:gd name="T113" fmla="*/ 21 h 109"/>
                <a:gd name="T114" fmla="*/ 13 w 104"/>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 h="109">
                  <a:moveTo>
                    <a:pt x="13" y="28"/>
                  </a:moveTo>
                  <a:cubicBezTo>
                    <a:pt x="10" y="32"/>
                    <a:pt x="7" y="32"/>
                    <a:pt x="7" y="33"/>
                  </a:cubicBezTo>
                  <a:cubicBezTo>
                    <a:pt x="8" y="34"/>
                    <a:pt x="12" y="37"/>
                    <a:pt x="11" y="39"/>
                  </a:cubicBezTo>
                  <a:cubicBezTo>
                    <a:pt x="10" y="41"/>
                    <a:pt x="9" y="40"/>
                    <a:pt x="9" y="42"/>
                  </a:cubicBezTo>
                  <a:cubicBezTo>
                    <a:pt x="9" y="45"/>
                    <a:pt x="4" y="45"/>
                    <a:pt x="2" y="45"/>
                  </a:cubicBezTo>
                  <a:cubicBezTo>
                    <a:pt x="0" y="45"/>
                    <a:pt x="2" y="48"/>
                    <a:pt x="1" y="50"/>
                  </a:cubicBezTo>
                  <a:cubicBezTo>
                    <a:pt x="0" y="53"/>
                    <a:pt x="0" y="57"/>
                    <a:pt x="0" y="59"/>
                  </a:cubicBezTo>
                  <a:cubicBezTo>
                    <a:pt x="0" y="61"/>
                    <a:pt x="3" y="64"/>
                    <a:pt x="3" y="66"/>
                  </a:cubicBezTo>
                  <a:cubicBezTo>
                    <a:pt x="3" y="67"/>
                    <a:pt x="0" y="69"/>
                    <a:pt x="1" y="70"/>
                  </a:cubicBezTo>
                  <a:cubicBezTo>
                    <a:pt x="1" y="71"/>
                    <a:pt x="4" y="73"/>
                    <a:pt x="4" y="79"/>
                  </a:cubicBezTo>
                  <a:cubicBezTo>
                    <a:pt x="6" y="79"/>
                    <a:pt x="7" y="80"/>
                    <a:pt x="7" y="80"/>
                  </a:cubicBezTo>
                  <a:cubicBezTo>
                    <a:pt x="9" y="82"/>
                    <a:pt x="11" y="84"/>
                    <a:pt x="14" y="84"/>
                  </a:cubicBezTo>
                  <a:cubicBezTo>
                    <a:pt x="18" y="84"/>
                    <a:pt x="19" y="86"/>
                    <a:pt x="21" y="85"/>
                  </a:cubicBezTo>
                  <a:cubicBezTo>
                    <a:pt x="22" y="85"/>
                    <a:pt x="26" y="86"/>
                    <a:pt x="23" y="89"/>
                  </a:cubicBezTo>
                  <a:cubicBezTo>
                    <a:pt x="20" y="92"/>
                    <a:pt x="19" y="95"/>
                    <a:pt x="18" y="98"/>
                  </a:cubicBezTo>
                  <a:cubicBezTo>
                    <a:pt x="18" y="100"/>
                    <a:pt x="18" y="103"/>
                    <a:pt x="17" y="104"/>
                  </a:cubicBezTo>
                  <a:cubicBezTo>
                    <a:pt x="21" y="105"/>
                    <a:pt x="25" y="105"/>
                    <a:pt x="27" y="104"/>
                  </a:cubicBezTo>
                  <a:cubicBezTo>
                    <a:pt x="30" y="103"/>
                    <a:pt x="32" y="103"/>
                    <a:pt x="35" y="104"/>
                  </a:cubicBezTo>
                  <a:cubicBezTo>
                    <a:pt x="37" y="104"/>
                    <a:pt x="40" y="106"/>
                    <a:pt x="42" y="107"/>
                  </a:cubicBezTo>
                  <a:cubicBezTo>
                    <a:pt x="42" y="106"/>
                    <a:pt x="42" y="105"/>
                    <a:pt x="43" y="105"/>
                  </a:cubicBezTo>
                  <a:cubicBezTo>
                    <a:pt x="45" y="105"/>
                    <a:pt x="48" y="109"/>
                    <a:pt x="50" y="107"/>
                  </a:cubicBezTo>
                  <a:cubicBezTo>
                    <a:pt x="51" y="105"/>
                    <a:pt x="55" y="105"/>
                    <a:pt x="57" y="106"/>
                  </a:cubicBezTo>
                  <a:cubicBezTo>
                    <a:pt x="59" y="107"/>
                    <a:pt x="62" y="107"/>
                    <a:pt x="64" y="106"/>
                  </a:cubicBezTo>
                  <a:cubicBezTo>
                    <a:pt x="66" y="104"/>
                    <a:pt x="74" y="103"/>
                    <a:pt x="75" y="103"/>
                  </a:cubicBezTo>
                  <a:cubicBezTo>
                    <a:pt x="77" y="104"/>
                    <a:pt x="82" y="106"/>
                    <a:pt x="80" y="100"/>
                  </a:cubicBezTo>
                  <a:cubicBezTo>
                    <a:pt x="78" y="95"/>
                    <a:pt x="84" y="96"/>
                    <a:pt x="85" y="94"/>
                  </a:cubicBezTo>
                  <a:cubicBezTo>
                    <a:pt x="86" y="91"/>
                    <a:pt x="92" y="90"/>
                    <a:pt x="91" y="89"/>
                  </a:cubicBezTo>
                  <a:cubicBezTo>
                    <a:pt x="90" y="87"/>
                    <a:pt x="82" y="82"/>
                    <a:pt x="79" y="80"/>
                  </a:cubicBezTo>
                  <a:cubicBezTo>
                    <a:pt x="77" y="79"/>
                    <a:pt x="77" y="73"/>
                    <a:pt x="75" y="71"/>
                  </a:cubicBezTo>
                  <a:cubicBezTo>
                    <a:pt x="74" y="69"/>
                    <a:pt x="71" y="66"/>
                    <a:pt x="74" y="66"/>
                  </a:cubicBezTo>
                  <a:cubicBezTo>
                    <a:pt x="78" y="65"/>
                    <a:pt x="84" y="64"/>
                    <a:pt x="87" y="61"/>
                  </a:cubicBezTo>
                  <a:cubicBezTo>
                    <a:pt x="89" y="59"/>
                    <a:pt x="95" y="59"/>
                    <a:pt x="96" y="57"/>
                  </a:cubicBezTo>
                  <a:cubicBezTo>
                    <a:pt x="98" y="56"/>
                    <a:pt x="101" y="58"/>
                    <a:pt x="102" y="57"/>
                  </a:cubicBezTo>
                  <a:cubicBezTo>
                    <a:pt x="103" y="55"/>
                    <a:pt x="104" y="53"/>
                    <a:pt x="103" y="51"/>
                  </a:cubicBezTo>
                  <a:cubicBezTo>
                    <a:pt x="101" y="49"/>
                    <a:pt x="100" y="46"/>
                    <a:pt x="100" y="42"/>
                  </a:cubicBezTo>
                  <a:cubicBezTo>
                    <a:pt x="100" y="38"/>
                    <a:pt x="98" y="38"/>
                    <a:pt x="98" y="37"/>
                  </a:cubicBezTo>
                  <a:cubicBezTo>
                    <a:pt x="98" y="35"/>
                    <a:pt x="97" y="32"/>
                    <a:pt x="96" y="31"/>
                  </a:cubicBezTo>
                  <a:cubicBezTo>
                    <a:pt x="94" y="30"/>
                    <a:pt x="93" y="30"/>
                    <a:pt x="95" y="27"/>
                  </a:cubicBezTo>
                  <a:cubicBezTo>
                    <a:pt x="97" y="24"/>
                    <a:pt x="96" y="18"/>
                    <a:pt x="95" y="16"/>
                  </a:cubicBezTo>
                  <a:cubicBezTo>
                    <a:pt x="95" y="15"/>
                    <a:pt x="95" y="15"/>
                    <a:pt x="95" y="14"/>
                  </a:cubicBezTo>
                  <a:cubicBezTo>
                    <a:pt x="95" y="14"/>
                    <a:pt x="94" y="14"/>
                    <a:pt x="94" y="13"/>
                  </a:cubicBezTo>
                  <a:cubicBezTo>
                    <a:pt x="94" y="11"/>
                    <a:pt x="92" y="10"/>
                    <a:pt x="87" y="10"/>
                  </a:cubicBezTo>
                  <a:cubicBezTo>
                    <a:pt x="83" y="10"/>
                    <a:pt x="90" y="5"/>
                    <a:pt x="88" y="3"/>
                  </a:cubicBezTo>
                  <a:cubicBezTo>
                    <a:pt x="87" y="1"/>
                    <a:pt x="82" y="7"/>
                    <a:pt x="78" y="6"/>
                  </a:cubicBezTo>
                  <a:cubicBezTo>
                    <a:pt x="74" y="5"/>
                    <a:pt x="68" y="10"/>
                    <a:pt x="65" y="13"/>
                  </a:cubicBezTo>
                  <a:cubicBezTo>
                    <a:pt x="61" y="15"/>
                    <a:pt x="56" y="12"/>
                    <a:pt x="59" y="9"/>
                  </a:cubicBezTo>
                  <a:cubicBezTo>
                    <a:pt x="62" y="5"/>
                    <a:pt x="59" y="5"/>
                    <a:pt x="55" y="7"/>
                  </a:cubicBezTo>
                  <a:cubicBezTo>
                    <a:pt x="50" y="8"/>
                    <a:pt x="45" y="7"/>
                    <a:pt x="46" y="3"/>
                  </a:cubicBezTo>
                  <a:cubicBezTo>
                    <a:pt x="46" y="2"/>
                    <a:pt x="46" y="1"/>
                    <a:pt x="45" y="1"/>
                  </a:cubicBezTo>
                  <a:cubicBezTo>
                    <a:pt x="43" y="1"/>
                    <a:pt x="42" y="1"/>
                    <a:pt x="41" y="1"/>
                  </a:cubicBezTo>
                  <a:cubicBezTo>
                    <a:pt x="39" y="0"/>
                    <a:pt x="35" y="0"/>
                    <a:pt x="30" y="0"/>
                  </a:cubicBezTo>
                  <a:cubicBezTo>
                    <a:pt x="32" y="1"/>
                    <a:pt x="33" y="3"/>
                    <a:pt x="32" y="5"/>
                  </a:cubicBezTo>
                  <a:cubicBezTo>
                    <a:pt x="31" y="7"/>
                    <a:pt x="33" y="10"/>
                    <a:pt x="35" y="14"/>
                  </a:cubicBezTo>
                  <a:cubicBezTo>
                    <a:pt x="38" y="18"/>
                    <a:pt x="31" y="16"/>
                    <a:pt x="30" y="18"/>
                  </a:cubicBezTo>
                  <a:cubicBezTo>
                    <a:pt x="30" y="21"/>
                    <a:pt x="24" y="18"/>
                    <a:pt x="22" y="17"/>
                  </a:cubicBezTo>
                  <a:cubicBezTo>
                    <a:pt x="20" y="16"/>
                    <a:pt x="13" y="17"/>
                    <a:pt x="13" y="18"/>
                  </a:cubicBezTo>
                  <a:cubicBezTo>
                    <a:pt x="13" y="19"/>
                    <a:pt x="13" y="20"/>
                    <a:pt x="13" y="21"/>
                  </a:cubicBezTo>
                  <a:cubicBezTo>
                    <a:pt x="14" y="24"/>
                    <a:pt x="14" y="27"/>
                    <a:pt x="13"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 name="Freeform 257"/>
            <p:cNvSpPr>
              <a:spLocks/>
            </p:cNvSpPr>
            <p:nvPr userDrawn="1"/>
          </p:nvSpPr>
          <p:spPr bwMode="auto">
            <a:xfrm>
              <a:off x="7732435" y="2299002"/>
              <a:ext cx="263440" cy="421250"/>
            </a:xfrm>
            <a:custGeom>
              <a:avLst/>
              <a:gdLst>
                <a:gd name="T0" fmla="*/ 104 w 123"/>
                <a:gd name="T1" fmla="*/ 152 h 181"/>
                <a:gd name="T2" fmla="*/ 121 w 123"/>
                <a:gd name="T3" fmla="*/ 137 h 181"/>
                <a:gd name="T4" fmla="*/ 118 w 123"/>
                <a:gd name="T5" fmla="*/ 128 h 181"/>
                <a:gd name="T6" fmla="*/ 103 w 123"/>
                <a:gd name="T7" fmla="*/ 118 h 181"/>
                <a:gd name="T8" fmla="*/ 111 w 123"/>
                <a:gd name="T9" fmla="*/ 111 h 181"/>
                <a:gd name="T10" fmla="*/ 104 w 123"/>
                <a:gd name="T11" fmla="*/ 106 h 181"/>
                <a:gd name="T12" fmla="*/ 106 w 123"/>
                <a:gd name="T13" fmla="*/ 100 h 181"/>
                <a:gd name="T14" fmla="*/ 100 w 123"/>
                <a:gd name="T15" fmla="*/ 97 h 181"/>
                <a:gd name="T16" fmla="*/ 103 w 123"/>
                <a:gd name="T17" fmla="*/ 94 h 181"/>
                <a:gd name="T18" fmla="*/ 101 w 123"/>
                <a:gd name="T19" fmla="*/ 85 h 181"/>
                <a:gd name="T20" fmla="*/ 105 w 123"/>
                <a:gd name="T21" fmla="*/ 79 h 181"/>
                <a:gd name="T22" fmla="*/ 94 w 123"/>
                <a:gd name="T23" fmla="*/ 63 h 181"/>
                <a:gd name="T24" fmla="*/ 98 w 123"/>
                <a:gd name="T25" fmla="*/ 56 h 181"/>
                <a:gd name="T26" fmla="*/ 105 w 123"/>
                <a:gd name="T27" fmla="*/ 48 h 181"/>
                <a:gd name="T28" fmla="*/ 96 w 123"/>
                <a:gd name="T29" fmla="*/ 40 h 181"/>
                <a:gd name="T30" fmla="*/ 89 w 123"/>
                <a:gd name="T31" fmla="*/ 36 h 181"/>
                <a:gd name="T32" fmla="*/ 88 w 123"/>
                <a:gd name="T33" fmla="*/ 30 h 181"/>
                <a:gd name="T34" fmla="*/ 89 w 123"/>
                <a:gd name="T35" fmla="*/ 25 h 181"/>
                <a:gd name="T36" fmla="*/ 94 w 123"/>
                <a:gd name="T37" fmla="*/ 21 h 181"/>
                <a:gd name="T38" fmla="*/ 96 w 123"/>
                <a:gd name="T39" fmla="*/ 17 h 181"/>
                <a:gd name="T40" fmla="*/ 96 w 123"/>
                <a:gd name="T41" fmla="*/ 11 h 181"/>
                <a:gd name="T42" fmla="*/ 84 w 123"/>
                <a:gd name="T43" fmla="*/ 4 h 181"/>
                <a:gd name="T44" fmla="*/ 75 w 123"/>
                <a:gd name="T45" fmla="*/ 4 h 181"/>
                <a:gd name="T46" fmla="*/ 63 w 123"/>
                <a:gd name="T47" fmla="*/ 6 h 181"/>
                <a:gd name="T48" fmla="*/ 56 w 123"/>
                <a:gd name="T49" fmla="*/ 13 h 181"/>
                <a:gd name="T50" fmla="*/ 54 w 123"/>
                <a:gd name="T51" fmla="*/ 23 h 181"/>
                <a:gd name="T52" fmla="*/ 49 w 123"/>
                <a:gd name="T53" fmla="*/ 29 h 181"/>
                <a:gd name="T54" fmla="*/ 42 w 123"/>
                <a:gd name="T55" fmla="*/ 27 h 181"/>
                <a:gd name="T56" fmla="*/ 33 w 123"/>
                <a:gd name="T57" fmla="*/ 27 h 181"/>
                <a:gd name="T58" fmla="*/ 20 w 123"/>
                <a:gd name="T59" fmla="*/ 26 h 181"/>
                <a:gd name="T60" fmla="*/ 8 w 123"/>
                <a:gd name="T61" fmla="*/ 18 h 181"/>
                <a:gd name="T62" fmla="*/ 0 w 123"/>
                <a:gd name="T63" fmla="*/ 23 h 181"/>
                <a:gd name="T64" fmla="*/ 13 w 123"/>
                <a:gd name="T65" fmla="*/ 31 h 181"/>
                <a:gd name="T66" fmla="*/ 29 w 123"/>
                <a:gd name="T67" fmla="*/ 41 h 181"/>
                <a:gd name="T68" fmla="*/ 30 w 123"/>
                <a:gd name="T69" fmla="*/ 51 h 181"/>
                <a:gd name="T70" fmla="*/ 33 w 123"/>
                <a:gd name="T71" fmla="*/ 61 h 181"/>
                <a:gd name="T72" fmla="*/ 32 w 123"/>
                <a:gd name="T73" fmla="*/ 70 h 181"/>
                <a:gd name="T74" fmla="*/ 34 w 123"/>
                <a:gd name="T75" fmla="*/ 76 h 181"/>
                <a:gd name="T76" fmla="*/ 36 w 123"/>
                <a:gd name="T77" fmla="*/ 81 h 181"/>
                <a:gd name="T78" fmla="*/ 45 w 123"/>
                <a:gd name="T79" fmla="*/ 84 h 181"/>
                <a:gd name="T80" fmla="*/ 49 w 123"/>
                <a:gd name="T81" fmla="*/ 93 h 181"/>
                <a:gd name="T82" fmla="*/ 47 w 123"/>
                <a:gd name="T83" fmla="*/ 97 h 181"/>
                <a:gd name="T84" fmla="*/ 41 w 123"/>
                <a:gd name="T85" fmla="*/ 101 h 181"/>
                <a:gd name="T86" fmla="*/ 29 w 123"/>
                <a:gd name="T87" fmla="*/ 112 h 181"/>
                <a:gd name="T88" fmla="*/ 22 w 123"/>
                <a:gd name="T89" fmla="*/ 117 h 181"/>
                <a:gd name="T90" fmla="*/ 16 w 123"/>
                <a:gd name="T91" fmla="*/ 123 h 181"/>
                <a:gd name="T92" fmla="*/ 8 w 123"/>
                <a:gd name="T93" fmla="*/ 127 h 181"/>
                <a:gd name="T94" fmla="*/ 3 w 123"/>
                <a:gd name="T95" fmla="*/ 134 h 181"/>
                <a:gd name="T96" fmla="*/ 3 w 123"/>
                <a:gd name="T97" fmla="*/ 140 h 181"/>
                <a:gd name="T98" fmla="*/ 4 w 123"/>
                <a:gd name="T99" fmla="*/ 147 h 181"/>
                <a:gd name="T100" fmla="*/ 6 w 123"/>
                <a:gd name="T101" fmla="*/ 160 h 181"/>
                <a:gd name="T102" fmla="*/ 3 w 123"/>
                <a:gd name="T103" fmla="*/ 171 h 181"/>
                <a:gd name="T104" fmla="*/ 14 w 123"/>
                <a:gd name="T105" fmla="*/ 175 h 181"/>
                <a:gd name="T106" fmla="*/ 21 w 123"/>
                <a:gd name="T107" fmla="*/ 178 h 181"/>
                <a:gd name="T108" fmla="*/ 34 w 123"/>
                <a:gd name="T109" fmla="*/ 181 h 181"/>
                <a:gd name="T110" fmla="*/ 70 w 123"/>
                <a:gd name="T111" fmla="*/ 173 h 181"/>
                <a:gd name="T112" fmla="*/ 81 w 123"/>
                <a:gd name="T113" fmla="*/ 172 h 181"/>
                <a:gd name="T114" fmla="*/ 86 w 123"/>
                <a:gd name="T115" fmla="*/ 165 h 181"/>
                <a:gd name="T116" fmla="*/ 104 w 123"/>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3" h="181">
                  <a:moveTo>
                    <a:pt x="104" y="152"/>
                  </a:moveTo>
                  <a:cubicBezTo>
                    <a:pt x="107" y="146"/>
                    <a:pt x="119" y="142"/>
                    <a:pt x="121" y="137"/>
                  </a:cubicBezTo>
                  <a:cubicBezTo>
                    <a:pt x="122" y="134"/>
                    <a:pt x="123" y="133"/>
                    <a:pt x="118" y="128"/>
                  </a:cubicBezTo>
                  <a:cubicBezTo>
                    <a:pt x="114" y="123"/>
                    <a:pt x="104" y="120"/>
                    <a:pt x="103" y="118"/>
                  </a:cubicBezTo>
                  <a:cubicBezTo>
                    <a:pt x="103" y="115"/>
                    <a:pt x="111" y="115"/>
                    <a:pt x="111" y="111"/>
                  </a:cubicBezTo>
                  <a:cubicBezTo>
                    <a:pt x="110" y="108"/>
                    <a:pt x="106" y="108"/>
                    <a:pt x="104" y="106"/>
                  </a:cubicBezTo>
                  <a:cubicBezTo>
                    <a:pt x="103" y="103"/>
                    <a:pt x="106" y="102"/>
                    <a:pt x="106" y="100"/>
                  </a:cubicBezTo>
                  <a:cubicBezTo>
                    <a:pt x="106" y="99"/>
                    <a:pt x="101" y="98"/>
                    <a:pt x="100" y="97"/>
                  </a:cubicBezTo>
                  <a:cubicBezTo>
                    <a:pt x="100" y="95"/>
                    <a:pt x="104" y="96"/>
                    <a:pt x="103" y="94"/>
                  </a:cubicBezTo>
                  <a:cubicBezTo>
                    <a:pt x="102" y="92"/>
                    <a:pt x="99" y="88"/>
                    <a:pt x="101" y="85"/>
                  </a:cubicBezTo>
                  <a:cubicBezTo>
                    <a:pt x="104" y="82"/>
                    <a:pt x="109" y="85"/>
                    <a:pt x="105" y="79"/>
                  </a:cubicBezTo>
                  <a:cubicBezTo>
                    <a:pt x="101" y="72"/>
                    <a:pt x="95" y="64"/>
                    <a:pt x="94" y="63"/>
                  </a:cubicBezTo>
                  <a:cubicBezTo>
                    <a:pt x="93" y="61"/>
                    <a:pt x="95" y="57"/>
                    <a:pt x="98" y="56"/>
                  </a:cubicBezTo>
                  <a:cubicBezTo>
                    <a:pt x="100" y="55"/>
                    <a:pt x="105" y="50"/>
                    <a:pt x="105" y="48"/>
                  </a:cubicBezTo>
                  <a:cubicBezTo>
                    <a:pt x="105" y="46"/>
                    <a:pt x="98" y="41"/>
                    <a:pt x="96" y="40"/>
                  </a:cubicBezTo>
                  <a:cubicBezTo>
                    <a:pt x="95" y="39"/>
                    <a:pt x="91" y="40"/>
                    <a:pt x="89" y="36"/>
                  </a:cubicBezTo>
                  <a:cubicBezTo>
                    <a:pt x="88" y="33"/>
                    <a:pt x="86" y="32"/>
                    <a:pt x="88" y="30"/>
                  </a:cubicBezTo>
                  <a:cubicBezTo>
                    <a:pt x="89" y="28"/>
                    <a:pt x="89" y="26"/>
                    <a:pt x="89" y="25"/>
                  </a:cubicBezTo>
                  <a:cubicBezTo>
                    <a:pt x="89" y="23"/>
                    <a:pt x="93" y="24"/>
                    <a:pt x="94" y="21"/>
                  </a:cubicBezTo>
                  <a:cubicBezTo>
                    <a:pt x="94" y="20"/>
                    <a:pt x="95" y="19"/>
                    <a:pt x="96" y="17"/>
                  </a:cubicBezTo>
                  <a:cubicBezTo>
                    <a:pt x="96" y="15"/>
                    <a:pt x="97" y="13"/>
                    <a:pt x="96" y="11"/>
                  </a:cubicBezTo>
                  <a:cubicBezTo>
                    <a:pt x="96" y="8"/>
                    <a:pt x="86" y="7"/>
                    <a:pt x="84" y="4"/>
                  </a:cubicBezTo>
                  <a:cubicBezTo>
                    <a:pt x="82" y="0"/>
                    <a:pt x="76" y="2"/>
                    <a:pt x="75" y="4"/>
                  </a:cubicBezTo>
                  <a:cubicBezTo>
                    <a:pt x="73" y="6"/>
                    <a:pt x="63" y="3"/>
                    <a:pt x="63" y="6"/>
                  </a:cubicBezTo>
                  <a:cubicBezTo>
                    <a:pt x="63" y="9"/>
                    <a:pt x="56" y="10"/>
                    <a:pt x="56" y="13"/>
                  </a:cubicBezTo>
                  <a:cubicBezTo>
                    <a:pt x="56" y="17"/>
                    <a:pt x="59" y="23"/>
                    <a:pt x="54" y="23"/>
                  </a:cubicBezTo>
                  <a:cubicBezTo>
                    <a:pt x="48" y="22"/>
                    <a:pt x="52" y="25"/>
                    <a:pt x="49" y="29"/>
                  </a:cubicBezTo>
                  <a:cubicBezTo>
                    <a:pt x="45" y="33"/>
                    <a:pt x="45" y="26"/>
                    <a:pt x="42" y="27"/>
                  </a:cubicBezTo>
                  <a:cubicBezTo>
                    <a:pt x="39" y="28"/>
                    <a:pt x="35" y="24"/>
                    <a:pt x="33" y="27"/>
                  </a:cubicBezTo>
                  <a:cubicBezTo>
                    <a:pt x="31" y="29"/>
                    <a:pt x="26" y="27"/>
                    <a:pt x="20" y="26"/>
                  </a:cubicBezTo>
                  <a:cubicBezTo>
                    <a:pt x="15" y="25"/>
                    <a:pt x="12" y="18"/>
                    <a:pt x="8" y="18"/>
                  </a:cubicBezTo>
                  <a:cubicBezTo>
                    <a:pt x="5" y="17"/>
                    <a:pt x="2" y="19"/>
                    <a:pt x="0" y="23"/>
                  </a:cubicBezTo>
                  <a:cubicBezTo>
                    <a:pt x="4" y="25"/>
                    <a:pt x="7" y="29"/>
                    <a:pt x="13" y="31"/>
                  </a:cubicBezTo>
                  <a:cubicBezTo>
                    <a:pt x="19" y="34"/>
                    <a:pt x="30" y="37"/>
                    <a:pt x="29" y="41"/>
                  </a:cubicBezTo>
                  <a:cubicBezTo>
                    <a:pt x="29" y="44"/>
                    <a:pt x="27" y="49"/>
                    <a:pt x="30" y="51"/>
                  </a:cubicBezTo>
                  <a:cubicBezTo>
                    <a:pt x="33" y="52"/>
                    <a:pt x="29" y="59"/>
                    <a:pt x="33" y="61"/>
                  </a:cubicBezTo>
                  <a:cubicBezTo>
                    <a:pt x="36" y="62"/>
                    <a:pt x="35" y="70"/>
                    <a:pt x="32" y="70"/>
                  </a:cubicBezTo>
                  <a:cubicBezTo>
                    <a:pt x="29" y="70"/>
                    <a:pt x="33" y="74"/>
                    <a:pt x="34" y="76"/>
                  </a:cubicBezTo>
                  <a:cubicBezTo>
                    <a:pt x="35" y="76"/>
                    <a:pt x="36" y="78"/>
                    <a:pt x="36" y="81"/>
                  </a:cubicBezTo>
                  <a:cubicBezTo>
                    <a:pt x="39" y="82"/>
                    <a:pt x="42" y="83"/>
                    <a:pt x="45" y="84"/>
                  </a:cubicBezTo>
                  <a:cubicBezTo>
                    <a:pt x="50" y="86"/>
                    <a:pt x="49" y="89"/>
                    <a:pt x="49" y="93"/>
                  </a:cubicBezTo>
                  <a:cubicBezTo>
                    <a:pt x="50" y="96"/>
                    <a:pt x="50" y="98"/>
                    <a:pt x="47" y="97"/>
                  </a:cubicBezTo>
                  <a:cubicBezTo>
                    <a:pt x="45" y="95"/>
                    <a:pt x="42" y="97"/>
                    <a:pt x="41" y="101"/>
                  </a:cubicBezTo>
                  <a:cubicBezTo>
                    <a:pt x="40" y="106"/>
                    <a:pt x="33" y="112"/>
                    <a:pt x="29" y="112"/>
                  </a:cubicBezTo>
                  <a:cubicBezTo>
                    <a:pt x="25" y="113"/>
                    <a:pt x="25" y="116"/>
                    <a:pt x="22" y="117"/>
                  </a:cubicBezTo>
                  <a:cubicBezTo>
                    <a:pt x="19" y="118"/>
                    <a:pt x="16" y="120"/>
                    <a:pt x="16" y="123"/>
                  </a:cubicBezTo>
                  <a:cubicBezTo>
                    <a:pt x="16" y="126"/>
                    <a:pt x="11" y="127"/>
                    <a:pt x="8" y="127"/>
                  </a:cubicBezTo>
                  <a:cubicBezTo>
                    <a:pt x="5" y="127"/>
                    <a:pt x="5" y="132"/>
                    <a:pt x="3" y="134"/>
                  </a:cubicBezTo>
                  <a:cubicBezTo>
                    <a:pt x="0" y="135"/>
                    <a:pt x="1" y="137"/>
                    <a:pt x="3" y="140"/>
                  </a:cubicBezTo>
                  <a:cubicBezTo>
                    <a:pt x="5" y="143"/>
                    <a:pt x="3" y="145"/>
                    <a:pt x="4" y="147"/>
                  </a:cubicBezTo>
                  <a:cubicBezTo>
                    <a:pt x="5" y="150"/>
                    <a:pt x="9" y="154"/>
                    <a:pt x="6" y="160"/>
                  </a:cubicBezTo>
                  <a:cubicBezTo>
                    <a:pt x="4" y="165"/>
                    <a:pt x="1" y="171"/>
                    <a:pt x="3" y="171"/>
                  </a:cubicBezTo>
                  <a:cubicBezTo>
                    <a:pt x="5" y="170"/>
                    <a:pt x="11" y="175"/>
                    <a:pt x="14" y="175"/>
                  </a:cubicBezTo>
                  <a:cubicBezTo>
                    <a:pt x="18" y="174"/>
                    <a:pt x="18" y="179"/>
                    <a:pt x="21" y="178"/>
                  </a:cubicBezTo>
                  <a:cubicBezTo>
                    <a:pt x="24" y="177"/>
                    <a:pt x="24" y="181"/>
                    <a:pt x="34" y="181"/>
                  </a:cubicBezTo>
                  <a:cubicBezTo>
                    <a:pt x="43" y="181"/>
                    <a:pt x="63" y="173"/>
                    <a:pt x="70" y="173"/>
                  </a:cubicBezTo>
                  <a:cubicBezTo>
                    <a:pt x="74" y="173"/>
                    <a:pt x="78" y="173"/>
                    <a:pt x="81"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 name="Freeform 258"/>
            <p:cNvSpPr>
              <a:spLocks/>
            </p:cNvSpPr>
            <p:nvPr userDrawn="1"/>
          </p:nvSpPr>
          <p:spPr bwMode="auto">
            <a:xfrm>
              <a:off x="8066349" y="3621103"/>
              <a:ext cx="528557" cy="426720"/>
            </a:xfrm>
            <a:custGeom>
              <a:avLst/>
              <a:gdLst>
                <a:gd name="T0" fmla="*/ 147 w 246"/>
                <a:gd name="T1" fmla="*/ 38 h 183"/>
                <a:gd name="T2" fmla="*/ 127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9 w 246"/>
                <a:gd name="T15" fmla="*/ 11 h 183"/>
                <a:gd name="T16" fmla="*/ 37 w 246"/>
                <a:gd name="T17" fmla="*/ 20 h 183"/>
                <a:gd name="T18" fmla="*/ 31 w 246"/>
                <a:gd name="T19" fmla="*/ 25 h 183"/>
                <a:gd name="T20" fmla="*/ 23 w 246"/>
                <a:gd name="T21" fmla="*/ 28 h 183"/>
                <a:gd name="T22" fmla="*/ 14 w 246"/>
                <a:gd name="T23" fmla="*/ 34 h 183"/>
                <a:gd name="T24" fmla="*/ 2 w 246"/>
                <a:gd name="T25" fmla="*/ 30 h 183"/>
                <a:gd name="T26" fmla="*/ 1 w 246"/>
                <a:gd name="T27" fmla="*/ 33 h 183"/>
                <a:gd name="T28" fmla="*/ 1 w 246"/>
                <a:gd name="T29" fmla="*/ 36 h 183"/>
                <a:gd name="T30" fmla="*/ 3 w 246"/>
                <a:gd name="T31" fmla="*/ 48 h 183"/>
                <a:gd name="T32" fmla="*/ 12 w 246"/>
                <a:gd name="T33" fmla="*/ 59 h 183"/>
                <a:gd name="T34" fmla="*/ 29 w 246"/>
                <a:gd name="T35" fmla="*/ 83 h 183"/>
                <a:gd name="T36" fmla="*/ 38 w 246"/>
                <a:gd name="T37" fmla="*/ 95 h 183"/>
                <a:gd name="T38" fmla="*/ 49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2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8 w 246"/>
                <a:gd name="T83" fmla="*/ 84 h 183"/>
                <a:gd name="T84" fmla="*/ 181 w 246"/>
                <a:gd name="T85" fmla="*/ 72 h 183"/>
                <a:gd name="T86" fmla="*/ 176 w 246"/>
                <a:gd name="T87" fmla="*/ 61 h 183"/>
                <a:gd name="T88" fmla="*/ 164 w 246"/>
                <a:gd name="T89" fmla="*/ 48 h 183"/>
                <a:gd name="T90" fmla="*/ 163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30" y="36"/>
                    <a:pt x="127" y="36"/>
                  </a:cubicBezTo>
                  <a:cubicBezTo>
                    <a:pt x="124" y="36"/>
                    <a:pt x="117" y="35"/>
                    <a:pt x="113" y="32"/>
                  </a:cubicBezTo>
                  <a:cubicBezTo>
                    <a:pt x="109" y="28"/>
                    <a:pt x="89" y="14"/>
                    <a:pt x="85" y="13"/>
                  </a:cubicBezTo>
                  <a:cubicBezTo>
                    <a:pt x="81" y="11"/>
                    <a:pt x="66" y="1"/>
                    <a:pt x="62" y="0"/>
                  </a:cubicBezTo>
                  <a:cubicBezTo>
                    <a:pt x="58" y="0"/>
                    <a:pt x="57" y="0"/>
                    <a:pt x="52" y="0"/>
                  </a:cubicBezTo>
                  <a:cubicBezTo>
                    <a:pt x="47" y="0"/>
                    <a:pt x="49" y="3"/>
                    <a:pt x="40" y="4"/>
                  </a:cubicBezTo>
                  <a:cubicBezTo>
                    <a:pt x="31" y="4"/>
                    <a:pt x="26" y="10"/>
                    <a:pt x="29" y="11"/>
                  </a:cubicBezTo>
                  <a:cubicBezTo>
                    <a:pt x="31" y="11"/>
                    <a:pt x="40" y="19"/>
                    <a:pt x="37" y="20"/>
                  </a:cubicBezTo>
                  <a:cubicBezTo>
                    <a:pt x="35" y="21"/>
                    <a:pt x="34" y="25"/>
                    <a:pt x="31" y="25"/>
                  </a:cubicBezTo>
                  <a:cubicBezTo>
                    <a:pt x="27" y="25"/>
                    <a:pt x="23" y="25"/>
                    <a:pt x="23" y="28"/>
                  </a:cubicBezTo>
                  <a:cubicBezTo>
                    <a:pt x="23" y="31"/>
                    <a:pt x="18" y="35"/>
                    <a:pt x="14" y="34"/>
                  </a:cubicBezTo>
                  <a:cubicBezTo>
                    <a:pt x="12" y="34"/>
                    <a:pt x="6" y="32"/>
                    <a:pt x="2" y="30"/>
                  </a:cubicBezTo>
                  <a:cubicBezTo>
                    <a:pt x="1" y="33"/>
                    <a:pt x="1" y="33"/>
                    <a:pt x="1" y="33"/>
                  </a:cubicBezTo>
                  <a:cubicBezTo>
                    <a:pt x="1" y="36"/>
                    <a:pt x="1" y="36"/>
                    <a:pt x="1" y="36"/>
                  </a:cubicBezTo>
                  <a:cubicBezTo>
                    <a:pt x="2" y="38"/>
                    <a:pt x="0" y="47"/>
                    <a:pt x="3" y="48"/>
                  </a:cubicBezTo>
                  <a:cubicBezTo>
                    <a:pt x="5" y="49"/>
                    <a:pt x="7" y="53"/>
                    <a:pt x="12" y="59"/>
                  </a:cubicBezTo>
                  <a:cubicBezTo>
                    <a:pt x="18" y="64"/>
                    <a:pt x="29" y="79"/>
                    <a:pt x="29" y="83"/>
                  </a:cubicBezTo>
                  <a:cubicBezTo>
                    <a:pt x="29" y="87"/>
                    <a:pt x="31" y="91"/>
                    <a:pt x="38" y="95"/>
                  </a:cubicBezTo>
                  <a:cubicBezTo>
                    <a:pt x="45" y="99"/>
                    <a:pt x="45" y="105"/>
                    <a:pt x="49" y="107"/>
                  </a:cubicBezTo>
                  <a:cubicBezTo>
                    <a:pt x="52" y="110"/>
                    <a:pt x="51" y="113"/>
                    <a:pt x="51" y="119"/>
                  </a:cubicBezTo>
                  <a:cubicBezTo>
                    <a:pt x="52" y="125"/>
                    <a:pt x="55"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2"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7" y="143"/>
                    <a:pt x="238" y="142"/>
                  </a:cubicBezTo>
                  <a:cubicBezTo>
                    <a:pt x="240" y="141"/>
                    <a:pt x="246" y="122"/>
                    <a:pt x="246" y="120"/>
                  </a:cubicBezTo>
                  <a:cubicBezTo>
                    <a:pt x="246" y="117"/>
                    <a:pt x="243" y="112"/>
                    <a:pt x="240" y="112"/>
                  </a:cubicBezTo>
                  <a:cubicBezTo>
                    <a:pt x="237" y="112"/>
                    <a:pt x="213" y="110"/>
                    <a:pt x="211" y="109"/>
                  </a:cubicBezTo>
                  <a:cubicBezTo>
                    <a:pt x="210" y="108"/>
                    <a:pt x="203" y="103"/>
                    <a:pt x="202" y="97"/>
                  </a:cubicBezTo>
                  <a:cubicBezTo>
                    <a:pt x="200" y="96"/>
                    <a:pt x="198" y="93"/>
                    <a:pt x="197" y="90"/>
                  </a:cubicBezTo>
                  <a:cubicBezTo>
                    <a:pt x="194" y="91"/>
                    <a:pt x="190" y="90"/>
                    <a:pt x="188" y="84"/>
                  </a:cubicBezTo>
                  <a:cubicBezTo>
                    <a:pt x="185" y="83"/>
                    <a:pt x="179" y="75"/>
                    <a:pt x="181" y="72"/>
                  </a:cubicBezTo>
                  <a:cubicBezTo>
                    <a:pt x="184" y="70"/>
                    <a:pt x="180" y="64"/>
                    <a:pt x="176" y="61"/>
                  </a:cubicBezTo>
                  <a:cubicBezTo>
                    <a:pt x="172" y="58"/>
                    <a:pt x="165" y="52"/>
                    <a:pt x="164" y="48"/>
                  </a:cubicBezTo>
                  <a:cubicBezTo>
                    <a:pt x="164" y="47"/>
                    <a:pt x="164" y="45"/>
                    <a:pt x="163"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 name="Freeform 259"/>
            <p:cNvSpPr>
              <a:spLocks/>
            </p:cNvSpPr>
            <p:nvPr userDrawn="1"/>
          </p:nvSpPr>
          <p:spPr bwMode="auto">
            <a:xfrm>
              <a:off x="8499262" y="3816228"/>
              <a:ext cx="201355" cy="226125"/>
            </a:xfrm>
            <a:custGeom>
              <a:avLst/>
              <a:gdLst>
                <a:gd name="T0" fmla="*/ 47 w 94"/>
                <a:gd name="T1" fmla="*/ 2 h 97"/>
                <a:gd name="T2" fmla="*/ 47 w 94"/>
                <a:gd name="T3" fmla="*/ 10 h 97"/>
                <a:gd name="T4" fmla="*/ 40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5 w 94"/>
                <a:gd name="T17" fmla="*/ 97 h 97"/>
                <a:gd name="T18" fmla="*/ 18 w 94"/>
                <a:gd name="T19" fmla="*/ 95 h 97"/>
                <a:gd name="T20" fmla="*/ 37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6 w 94"/>
                <a:gd name="T43" fmla="*/ 0 h 97"/>
                <a:gd name="T44" fmla="*/ 52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40" y="19"/>
                    <a:pt x="40" y="19"/>
                    <a:pt x="40" y="19"/>
                  </a:cubicBezTo>
                  <a:cubicBezTo>
                    <a:pt x="36" y="28"/>
                    <a:pt x="36" y="28"/>
                    <a:pt x="36" y="28"/>
                  </a:cubicBezTo>
                  <a:cubicBezTo>
                    <a:pt x="37" y="28"/>
                    <a:pt x="38" y="28"/>
                    <a:pt x="38" y="28"/>
                  </a:cubicBezTo>
                  <a:cubicBezTo>
                    <a:pt x="41" y="28"/>
                    <a:pt x="44" y="33"/>
                    <a:pt x="44" y="36"/>
                  </a:cubicBezTo>
                  <a:cubicBezTo>
                    <a:pt x="44" y="38"/>
                    <a:pt x="38" y="57"/>
                    <a:pt x="36" y="58"/>
                  </a:cubicBezTo>
                  <a:cubicBezTo>
                    <a:pt x="35" y="59"/>
                    <a:pt x="14" y="65"/>
                    <a:pt x="0" y="69"/>
                  </a:cubicBezTo>
                  <a:cubicBezTo>
                    <a:pt x="3" y="75"/>
                    <a:pt x="9" y="86"/>
                    <a:pt x="15" y="97"/>
                  </a:cubicBezTo>
                  <a:cubicBezTo>
                    <a:pt x="16" y="96"/>
                    <a:pt x="17" y="96"/>
                    <a:pt x="18" y="95"/>
                  </a:cubicBezTo>
                  <a:cubicBezTo>
                    <a:pt x="24" y="92"/>
                    <a:pt x="32" y="94"/>
                    <a:pt x="37" y="92"/>
                  </a:cubicBezTo>
                  <a:cubicBezTo>
                    <a:pt x="42" y="91"/>
                    <a:pt x="37" y="87"/>
                    <a:pt x="41" y="84"/>
                  </a:cubicBezTo>
                  <a:cubicBezTo>
                    <a:pt x="45" y="80"/>
                    <a:pt x="52" y="83"/>
                    <a:pt x="54" y="82"/>
                  </a:cubicBezTo>
                  <a:cubicBezTo>
                    <a:pt x="56" y="81"/>
                    <a:pt x="58" y="73"/>
                    <a:pt x="61" y="72"/>
                  </a:cubicBezTo>
                  <a:cubicBezTo>
                    <a:pt x="65" y="71"/>
                    <a:pt x="69" y="72"/>
                    <a:pt x="69" y="68"/>
                  </a:cubicBezTo>
                  <a:cubicBezTo>
                    <a:pt x="68" y="65"/>
                    <a:pt x="69" y="55"/>
                    <a:pt x="73" y="54"/>
                  </a:cubicBezTo>
                  <a:cubicBezTo>
                    <a:pt x="76" y="53"/>
                    <a:pt x="82" y="50"/>
                    <a:pt x="82" y="48"/>
                  </a:cubicBezTo>
                  <a:cubicBezTo>
                    <a:pt x="83" y="46"/>
                    <a:pt x="90" y="39"/>
                    <a:pt x="92" y="35"/>
                  </a:cubicBezTo>
                  <a:cubicBezTo>
                    <a:pt x="94" y="32"/>
                    <a:pt x="94" y="30"/>
                    <a:pt x="91" y="29"/>
                  </a:cubicBezTo>
                  <a:cubicBezTo>
                    <a:pt x="88" y="29"/>
                    <a:pt x="83" y="20"/>
                    <a:pt x="81" y="18"/>
                  </a:cubicBezTo>
                  <a:cubicBezTo>
                    <a:pt x="80" y="16"/>
                    <a:pt x="70" y="17"/>
                    <a:pt x="62" y="11"/>
                  </a:cubicBezTo>
                  <a:cubicBezTo>
                    <a:pt x="59" y="9"/>
                    <a:pt x="57" y="4"/>
                    <a:pt x="56" y="0"/>
                  </a:cubicBezTo>
                  <a:cubicBezTo>
                    <a:pt x="52" y="2"/>
                    <a:pt x="52" y="2"/>
                    <a:pt x="52"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 name="Freeform 260"/>
            <p:cNvSpPr>
              <a:spLocks/>
            </p:cNvSpPr>
            <p:nvPr userDrawn="1"/>
          </p:nvSpPr>
          <p:spPr bwMode="auto">
            <a:xfrm>
              <a:off x="8470736" y="3788874"/>
              <a:ext cx="26847" cy="43766"/>
            </a:xfrm>
            <a:custGeom>
              <a:avLst/>
              <a:gdLst>
                <a:gd name="T0" fmla="*/ 9 w 13"/>
                <a:gd name="T1" fmla="*/ 18 h 19"/>
                <a:gd name="T2" fmla="*/ 9 w 13"/>
                <a:gd name="T3" fmla="*/ 15 h 19"/>
                <a:gd name="T4" fmla="*/ 8 w 13"/>
                <a:gd name="T5" fmla="*/ 1 h 19"/>
                <a:gd name="T6" fmla="*/ 0 w 13"/>
                <a:gd name="T7" fmla="*/ 12 h 19"/>
                <a:gd name="T8" fmla="*/ 0 w 13"/>
                <a:gd name="T9" fmla="*/ 12 h 19"/>
                <a:gd name="T10" fmla="*/ 9 w 13"/>
                <a:gd name="T11" fmla="*/ 18 h 19"/>
              </a:gdLst>
              <a:ahLst/>
              <a:cxnLst>
                <a:cxn ang="0">
                  <a:pos x="T0" y="T1"/>
                </a:cxn>
                <a:cxn ang="0">
                  <a:pos x="T2" y="T3"/>
                </a:cxn>
                <a:cxn ang="0">
                  <a:pos x="T4" y="T5"/>
                </a:cxn>
                <a:cxn ang="0">
                  <a:pos x="T6" y="T7"/>
                </a:cxn>
                <a:cxn ang="0">
                  <a:pos x="T8" y="T9"/>
                </a:cxn>
                <a:cxn ang="0">
                  <a:pos x="T10" y="T11"/>
                </a:cxn>
              </a:cxnLst>
              <a:rect l="0" t="0" r="r" b="b"/>
              <a:pathLst>
                <a:path w="13" h="19">
                  <a:moveTo>
                    <a:pt x="9" y="18"/>
                  </a:moveTo>
                  <a:cubicBezTo>
                    <a:pt x="9" y="17"/>
                    <a:pt x="9" y="16"/>
                    <a:pt x="9" y="15"/>
                  </a:cubicBezTo>
                  <a:cubicBezTo>
                    <a:pt x="12" y="12"/>
                    <a:pt x="13" y="3"/>
                    <a:pt x="8" y="1"/>
                  </a:cubicBezTo>
                  <a:cubicBezTo>
                    <a:pt x="3" y="0"/>
                    <a:pt x="0" y="9"/>
                    <a:pt x="0" y="12"/>
                  </a:cubicBezTo>
                  <a:cubicBezTo>
                    <a:pt x="0" y="12"/>
                    <a:pt x="0" y="12"/>
                    <a:pt x="0" y="12"/>
                  </a:cubicBezTo>
                  <a:cubicBezTo>
                    <a:pt x="2" y="18"/>
                    <a:pt x="6" y="19"/>
                    <a:pt x="9"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 name="Freeform 261"/>
            <p:cNvSpPr>
              <a:spLocks/>
            </p:cNvSpPr>
            <p:nvPr userDrawn="1"/>
          </p:nvSpPr>
          <p:spPr bwMode="auto">
            <a:xfrm>
              <a:off x="8499262" y="3783403"/>
              <a:ext cx="120813" cy="98474"/>
            </a:xfrm>
            <a:custGeom>
              <a:avLst/>
              <a:gdLst>
                <a:gd name="T0" fmla="*/ 9 w 56"/>
                <a:gd name="T1" fmla="*/ 39 h 42"/>
                <a:gd name="T2" fmla="*/ 36 w 56"/>
                <a:gd name="T3" fmla="*/ 42 h 42"/>
                <a:gd name="T4" fmla="*/ 40 w 56"/>
                <a:gd name="T5" fmla="*/ 33 h 42"/>
                <a:gd name="T6" fmla="*/ 47 w 56"/>
                <a:gd name="T7" fmla="*/ 24 h 42"/>
                <a:gd name="T8" fmla="*/ 47 w 56"/>
                <a:gd name="T9" fmla="*/ 16 h 42"/>
                <a:gd name="T10" fmla="*/ 52 w 56"/>
                <a:gd name="T11" fmla="*/ 16 h 42"/>
                <a:gd name="T12" fmla="*/ 56 w 56"/>
                <a:gd name="T13" fmla="*/ 14 h 42"/>
                <a:gd name="T14" fmla="*/ 52 w 56"/>
                <a:gd name="T15" fmla="*/ 0 h 42"/>
                <a:gd name="T16" fmla="*/ 38 w 56"/>
                <a:gd name="T17" fmla="*/ 15 h 42"/>
                <a:gd name="T18" fmla="*/ 16 w 56"/>
                <a:gd name="T19" fmla="*/ 24 h 42"/>
                <a:gd name="T20" fmla="*/ 3 w 56"/>
                <a:gd name="T21" fmla="*/ 28 h 42"/>
                <a:gd name="T22" fmla="*/ 0 w 56"/>
                <a:gd name="T23" fmla="*/ 27 h 42"/>
                <a:gd name="T24" fmla="*/ 9 w 56"/>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42">
                  <a:moveTo>
                    <a:pt x="9" y="39"/>
                  </a:moveTo>
                  <a:cubicBezTo>
                    <a:pt x="10" y="40"/>
                    <a:pt x="29" y="42"/>
                    <a:pt x="36" y="42"/>
                  </a:cubicBezTo>
                  <a:cubicBezTo>
                    <a:pt x="40" y="33"/>
                    <a:pt x="40" y="33"/>
                    <a:pt x="40" y="33"/>
                  </a:cubicBezTo>
                  <a:cubicBezTo>
                    <a:pt x="47" y="24"/>
                    <a:pt x="47" y="24"/>
                    <a:pt x="47" y="24"/>
                  </a:cubicBezTo>
                  <a:cubicBezTo>
                    <a:pt x="47" y="16"/>
                    <a:pt x="47" y="16"/>
                    <a:pt x="47" y="16"/>
                  </a:cubicBezTo>
                  <a:cubicBezTo>
                    <a:pt x="52" y="16"/>
                    <a:pt x="52" y="16"/>
                    <a:pt x="52" y="16"/>
                  </a:cubicBezTo>
                  <a:cubicBezTo>
                    <a:pt x="56" y="14"/>
                    <a:pt x="56" y="14"/>
                    <a:pt x="56" y="14"/>
                  </a:cubicBezTo>
                  <a:cubicBezTo>
                    <a:pt x="54" y="7"/>
                    <a:pt x="54" y="0"/>
                    <a:pt x="52" y="0"/>
                  </a:cubicBezTo>
                  <a:cubicBezTo>
                    <a:pt x="50" y="0"/>
                    <a:pt x="42" y="9"/>
                    <a:pt x="38" y="15"/>
                  </a:cubicBezTo>
                  <a:cubicBezTo>
                    <a:pt x="35" y="21"/>
                    <a:pt x="25" y="26"/>
                    <a:pt x="16" y="24"/>
                  </a:cubicBezTo>
                  <a:cubicBezTo>
                    <a:pt x="8" y="23"/>
                    <a:pt x="5" y="26"/>
                    <a:pt x="3" y="28"/>
                  </a:cubicBezTo>
                  <a:cubicBezTo>
                    <a:pt x="2" y="28"/>
                    <a:pt x="1" y="28"/>
                    <a:pt x="0" y="27"/>
                  </a:cubicBezTo>
                  <a:cubicBezTo>
                    <a:pt x="1" y="33"/>
                    <a:pt x="8"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 name="Freeform 262"/>
            <p:cNvSpPr>
              <a:spLocks noEditPoints="1"/>
            </p:cNvSpPr>
            <p:nvPr userDrawn="1"/>
          </p:nvSpPr>
          <p:spPr bwMode="auto">
            <a:xfrm>
              <a:off x="9680544" y="4299479"/>
              <a:ext cx="486608" cy="153182"/>
            </a:xfrm>
            <a:custGeom>
              <a:avLst/>
              <a:gdLst>
                <a:gd name="T0" fmla="*/ 41 w 227"/>
                <a:gd name="T1" fmla="*/ 23 h 66"/>
                <a:gd name="T2" fmla="*/ 32 w 227"/>
                <a:gd name="T3" fmla="*/ 12 h 66"/>
                <a:gd name="T4" fmla="*/ 26 w 227"/>
                <a:gd name="T5" fmla="*/ 7 h 66"/>
                <a:gd name="T6" fmla="*/ 25 w 227"/>
                <a:gd name="T7" fmla="*/ 5 h 66"/>
                <a:gd name="T8" fmla="*/ 22 w 227"/>
                <a:gd name="T9" fmla="*/ 10 h 66"/>
                <a:gd name="T10" fmla="*/ 13 w 227"/>
                <a:gd name="T11" fmla="*/ 9 h 66"/>
                <a:gd name="T12" fmla="*/ 7 w 227"/>
                <a:gd name="T13" fmla="*/ 2 h 66"/>
                <a:gd name="T14" fmla="*/ 0 w 227"/>
                <a:gd name="T15" fmla="*/ 2 h 66"/>
                <a:gd name="T16" fmla="*/ 3 w 227"/>
                <a:gd name="T17" fmla="*/ 18 h 66"/>
                <a:gd name="T18" fmla="*/ 15 w 227"/>
                <a:gd name="T19" fmla="*/ 39 h 66"/>
                <a:gd name="T20" fmla="*/ 26 w 227"/>
                <a:gd name="T21" fmla="*/ 49 h 66"/>
                <a:gd name="T22" fmla="*/ 49 w 227"/>
                <a:gd name="T23" fmla="*/ 60 h 66"/>
                <a:gd name="T24" fmla="*/ 41 w 227"/>
                <a:gd name="T25" fmla="*/ 44 h 66"/>
                <a:gd name="T26" fmla="*/ 41 w 227"/>
                <a:gd name="T27" fmla="*/ 23 h 66"/>
                <a:gd name="T28" fmla="*/ 217 w 227"/>
                <a:gd name="T29" fmla="*/ 11 h 66"/>
                <a:gd name="T30" fmla="*/ 207 w 227"/>
                <a:gd name="T31" fmla="*/ 9 h 66"/>
                <a:gd name="T32" fmla="*/ 196 w 227"/>
                <a:gd name="T33" fmla="*/ 0 h 66"/>
                <a:gd name="T34" fmla="*/ 187 w 227"/>
                <a:gd name="T35" fmla="*/ 11 h 66"/>
                <a:gd name="T36" fmla="*/ 181 w 227"/>
                <a:gd name="T37" fmla="*/ 19 h 66"/>
                <a:gd name="T38" fmla="*/ 178 w 227"/>
                <a:gd name="T39" fmla="*/ 22 h 66"/>
                <a:gd name="T40" fmla="*/ 178 w 227"/>
                <a:gd name="T41" fmla="*/ 28 h 66"/>
                <a:gd name="T42" fmla="*/ 171 w 227"/>
                <a:gd name="T43" fmla="*/ 30 h 66"/>
                <a:gd name="T44" fmla="*/ 164 w 227"/>
                <a:gd name="T45" fmla="*/ 23 h 66"/>
                <a:gd name="T46" fmla="*/ 164 w 227"/>
                <a:gd name="T47" fmla="*/ 23 h 66"/>
                <a:gd name="T48" fmla="*/ 154 w 227"/>
                <a:gd name="T49" fmla="*/ 38 h 66"/>
                <a:gd name="T50" fmla="*/ 137 w 227"/>
                <a:gd name="T51" fmla="*/ 43 h 66"/>
                <a:gd name="T52" fmla="*/ 129 w 227"/>
                <a:gd name="T53" fmla="*/ 56 h 66"/>
                <a:gd name="T54" fmla="*/ 112 w 227"/>
                <a:gd name="T55" fmla="*/ 52 h 66"/>
                <a:gd name="T56" fmla="*/ 116 w 227"/>
                <a:gd name="T57" fmla="*/ 59 h 66"/>
                <a:gd name="T58" fmla="*/ 125 w 227"/>
                <a:gd name="T59" fmla="*/ 64 h 66"/>
                <a:gd name="T60" fmla="*/ 140 w 227"/>
                <a:gd name="T61" fmla="*/ 62 h 66"/>
                <a:gd name="T62" fmla="*/ 152 w 227"/>
                <a:gd name="T63" fmla="*/ 58 h 66"/>
                <a:gd name="T64" fmla="*/ 163 w 227"/>
                <a:gd name="T65" fmla="*/ 60 h 66"/>
                <a:gd name="T66" fmla="*/ 173 w 227"/>
                <a:gd name="T67" fmla="*/ 53 h 66"/>
                <a:gd name="T68" fmla="*/ 177 w 227"/>
                <a:gd name="T69" fmla="*/ 43 h 66"/>
                <a:gd name="T70" fmla="*/ 184 w 227"/>
                <a:gd name="T71" fmla="*/ 34 h 66"/>
                <a:gd name="T72" fmla="*/ 202 w 227"/>
                <a:gd name="T73" fmla="*/ 27 h 66"/>
                <a:gd name="T74" fmla="*/ 207 w 227"/>
                <a:gd name="T75" fmla="*/ 28 h 66"/>
                <a:gd name="T76" fmla="*/ 214 w 227"/>
                <a:gd name="T77" fmla="*/ 22 h 66"/>
                <a:gd name="T78" fmla="*/ 225 w 227"/>
                <a:gd name="T79" fmla="*/ 18 h 66"/>
                <a:gd name="T80" fmla="*/ 217 w 227"/>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7" h="66">
                  <a:moveTo>
                    <a:pt x="41" y="23"/>
                  </a:moveTo>
                  <a:cubicBezTo>
                    <a:pt x="41" y="16"/>
                    <a:pt x="34" y="17"/>
                    <a:pt x="32" y="12"/>
                  </a:cubicBezTo>
                  <a:cubicBezTo>
                    <a:pt x="30" y="7"/>
                    <a:pt x="27" y="10"/>
                    <a:pt x="26" y="7"/>
                  </a:cubicBezTo>
                  <a:cubicBezTo>
                    <a:pt x="26" y="6"/>
                    <a:pt x="26" y="6"/>
                    <a:pt x="25" y="5"/>
                  </a:cubicBezTo>
                  <a:cubicBezTo>
                    <a:pt x="21" y="6"/>
                    <a:pt x="23" y="9"/>
                    <a:pt x="22" y="10"/>
                  </a:cubicBezTo>
                  <a:cubicBezTo>
                    <a:pt x="20" y="10"/>
                    <a:pt x="13" y="11"/>
                    <a:pt x="13" y="9"/>
                  </a:cubicBezTo>
                  <a:cubicBezTo>
                    <a:pt x="13" y="7"/>
                    <a:pt x="11" y="3"/>
                    <a:pt x="7" y="2"/>
                  </a:cubicBezTo>
                  <a:cubicBezTo>
                    <a:pt x="5" y="2"/>
                    <a:pt x="2" y="2"/>
                    <a:pt x="0" y="2"/>
                  </a:cubicBezTo>
                  <a:cubicBezTo>
                    <a:pt x="3" y="8"/>
                    <a:pt x="3" y="14"/>
                    <a:pt x="3" y="18"/>
                  </a:cubicBezTo>
                  <a:cubicBezTo>
                    <a:pt x="3" y="25"/>
                    <a:pt x="14" y="35"/>
                    <a:pt x="15" y="39"/>
                  </a:cubicBezTo>
                  <a:cubicBezTo>
                    <a:pt x="17" y="43"/>
                    <a:pt x="20" y="45"/>
                    <a:pt x="26" y="49"/>
                  </a:cubicBezTo>
                  <a:cubicBezTo>
                    <a:pt x="33" y="54"/>
                    <a:pt x="46" y="61"/>
                    <a:pt x="49" y="60"/>
                  </a:cubicBezTo>
                  <a:cubicBezTo>
                    <a:pt x="51" y="58"/>
                    <a:pt x="45" y="48"/>
                    <a:pt x="41" y="44"/>
                  </a:cubicBezTo>
                  <a:cubicBezTo>
                    <a:pt x="37" y="41"/>
                    <a:pt x="41" y="31"/>
                    <a:pt x="41" y="23"/>
                  </a:cubicBezTo>
                  <a:close/>
                  <a:moveTo>
                    <a:pt x="217" y="11"/>
                  </a:moveTo>
                  <a:cubicBezTo>
                    <a:pt x="214" y="12"/>
                    <a:pt x="207" y="12"/>
                    <a:pt x="207" y="9"/>
                  </a:cubicBezTo>
                  <a:cubicBezTo>
                    <a:pt x="207" y="6"/>
                    <a:pt x="200" y="0"/>
                    <a:pt x="196" y="0"/>
                  </a:cubicBezTo>
                  <a:cubicBezTo>
                    <a:pt x="192" y="0"/>
                    <a:pt x="187" y="8"/>
                    <a:pt x="187" y="11"/>
                  </a:cubicBezTo>
                  <a:cubicBezTo>
                    <a:pt x="187" y="14"/>
                    <a:pt x="180" y="14"/>
                    <a:pt x="181" y="19"/>
                  </a:cubicBezTo>
                  <a:cubicBezTo>
                    <a:pt x="181" y="20"/>
                    <a:pt x="180" y="21"/>
                    <a:pt x="178" y="22"/>
                  </a:cubicBezTo>
                  <a:cubicBezTo>
                    <a:pt x="179" y="25"/>
                    <a:pt x="180" y="28"/>
                    <a:pt x="178" y="28"/>
                  </a:cubicBezTo>
                  <a:cubicBezTo>
                    <a:pt x="176" y="27"/>
                    <a:pt x="175" y="30"/>
                    <a:pt x="171"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8" y="43"/>
                    <a:pt x="131" y="52"/>
                    <a:pt x="129" y="56"/>
                  </a:cubicBezTo>
                  <a:cubicBezTo>
                    <a:pt x="127" y="60"/>
                    <a:pt x="117" y="53"/>
                    <a:pt x="112" y="52"/>
                  </a:cubicBezTo>
                  <a:cubicBezTo>
                    <a:pt x="113" y="56"/>
                    <a:pt x="114" y="59"/>
                    <a:pt x="116"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3" y="48"/>
                    <a:pt x="178" y="48"/>
                    <a:pt x="177" y="43"/>
                  </a:cubicBezTo>
                  <a:cubicBezTo>
                    <a:pt x="176" y="39"/>
                    <a:pt x="184" y="42"/>
                    <a:pt x="184" y="34"/>
                  </a:cubicBezTo>
                  <a:cubicBezTo>
                    <a:pt x="183" y="25"/>
                    <a:pt x="196" y="27"/>
                    <a:pt x="202" y="27"/>
                  </a:cubicBezTo>
                  <a:cubicBezTo>
                    <a:pt x="203" y="27"/>
                    <a:pt x="205" y="27"/>
                    <a:pt x="207" y="28"/>
                  </a:cubicBezTo>
                  <a:cubicBezTo>
                    <a:pt x="211" y="26"/>
                    <a:pt x="217" y="24"/>
                    <a:pt x="214" y="22"/>
                  </a:cubicBezTo>
                  <a:cubicBezTo>
                    <a:pt x="211" y="19"/>
                    <a:pt x="224" y="21"/>
                    <a:pt x="225" y="18"/>
                  </a:cubicBezTo>
                  <a:cubicBezTo>
                    <a:pt x="227"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263"/>
            <p:cNvSpPr>
              <a:spLocks/>
            </p:cNvSpPr>
            <p:nvPr userDrawn="1"/>
          </p:nvSpPr>
          <p:spPr bwMode="auto">
            <a:xfrm>
              <a:off x="10031237" y="4350539"/>
              <a:ext cx="35238" cy="18236"/>
            </a:xfrm>
            <a:custGeom>
              <a:avLst/>
              <a:gdLst>
                <a:gd name="T0" fmla="*/ 7 w 16"/>
                <a:gd name="T1" fmla="*/ 8 h 8"/>
                <a:gd name="T2" fmla="*/ 14 w 16"/>
                <a:gd name="T3" fmla="*/ 6 h 8"/>
                <a:gd name="T4" fmla="*/ 14 w 16"/>
                <a:gd name="T5" fmla="*/ 0 h 8"/>
                <a:gd name="T6" fmla="*/ 8 w 16"/>
                <a:gd name="T7" fmla="*/ 2 h 8"/>
                <a:gd name="T8" fmla="*/ 0 w 16"/>
                <a:gd name="T9" fmla="*/ 1 h 8"/>
                <a:gd name="T10" fmla="*/ 7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7" y="8"/>
                  </a:moveTo>
                  <a:cubicBezTo>
                    <a:pt x="11" y="8"/>
                    <a:pt x="12" y="5"/>
                    <a:pt x="14" y="6"/>
                  </a:cubicBezTo>
                  <a:cubicBezTo>
                    <a:pt x="16" y="6"/>
                    <a:pt x="15" y="3"/>
                    <a:pt x="14" y="0"/>
                  </a:cubicBezTo>
                  <a:cubicBezTo>
                    <a:pt x="12" y="0"/>
                    <a:pt x="8" y="0"/>
                    <a:pt x="8" y="2"/>
                  </a:cubicBezTo>
                  <a:cubicBezTo>
                    <a:pt x="8" y="5"/>
                    <a:pt x="3" y="1"/>
                    <a:pt x="0" y="1"/>
                  </a:cubicBezTo>
                  <a:cubicBezTo>
                    <a:pt x="3" y="5"/>
                    <a:pt x="5" y="8"/>
                    <a:pt x="7"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Freeform 264"/>
            <p:cNvSpPr>
              <a:spLocks/>
            </p:cNvSpPr>
            <p:nvPr userDrawn="1"/>
          </p:nvSpPr>
          <p:spPr bwMode="auto">
            <a:xfrm>
              <a:off x="8172060"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8 w 114"/>
                <a:gd name="T9" fmla="*/ 83 h 103"/>
                <a:gd name="T10" fmla="*/ 104 w 114"/>
                <a:gd name="T11" fmla="*/ 76 h 103"/>
                <a:gd name="T12" fmla="*/ 104 w 114"/>
                <a:gd name="T13" fmla="*/ 68 h 103"/>
                <a:gd name="T14" fmla="*/ 99 w 114"/>
                <a:gd name="T15" fmla="*/ 62 h 103"/>
                <a:gd name="T16" fmla="*/ 86 w 114"/>
                <a:gd name="T17" fmla="*/ 54 h 103"/>
                <a:gd name="T18" fmla="*/ 81 w 114"/>
                <a:gd name="T19" fmla="*/ 48 h 103"/>
                <a:gd name="T20" fmla="*/ 79 w 114"/>
                <a:gd name="T21" fmla="*/ 38 h 103"/>
                <a:gd name="T22" fmla="*/ 84 w 114"/>
                <a:gd name="T23" fmla="*/ 30 h 103"/>
                <a:gd name="T24" fmla="*/ 85 w 114"/>
                <a:gd name="T25" fmla="*/ 23 h 103"/>
                <a:gd name="T26" fmla="*/ 81 w 114"/>
                <a:gd name="T27" fmla="*/ 19 h 103"/>
                <a:gd name="T28" fmla="*/ 74 w 114"/>
                <a:gd name="T29" fmla="*/ 13 h 103"/>
                <a:gd name="T30" fmla="*/ 70 w 114"/>
                <a:gd name="T31" fmla="*/ 4 h 103"/>
                <a:gd name="T32" fmla="*/ 58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8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8" y="92"/>
                    <a:pt x="98" y="90"/>
                    <a:pt x="101" y="90"/>
                  </a:cubicBezTo>
                  <a:cubicBezTo>
                    <a:pt x="104" y="90"/>
                    <a:pt x="106" y="91"/>
                    <a:pt x="109" y="94"/>
                  </a:cubicBezTo>
                  <a:cubicBezTo>
                    <a:pt x="110" y="93"/>
                    <a:pt x="112" y="92"/>
                    <a:pt x="114" y="91"/>
                  </a:cubicBezTo>
                  <a:cubicBezTo>
                    <a:pt x="111" y="88"/>
                    <a:pt x="107" y="85"/>
                    <a:pt x="108" y="83"/>
                  </a:cubicBezTo>
                  <a:cubicBezTo>
                    <a:pt x="108" y="79"/>
                    <a:pt x="104" y="78"/>
                    <a:pt x="104" y="76"/>
                  </a:cubicBezTo>
                  <a:cubicBezTo>
                    <a:pt x="103" y="74"/>
                    <a:pt x="106" y="70"/>
                    <a:pt x="104" y="68"/>
                  </a:cubicBezTo>
                  <a:cubicBezTo>
                    <a:pt x="103" y="67"/>
                    <a:pt x="102" y="62"/>
                    <a:pt x="99" y="62"/>
                  </a:cubicBezTo>
                  <a:cubicBezTo>
                    <a:pt x="96" y="62"/>
                    <a:pt x="86" y="57"/>
                    <a:pt x="86" y="54"/>
                  </a:cubicBezTo>
                  <a:cubicBezTo>
                    <a:pt x="87" y="51"/>
                    <a:pt x="82" y="49"/>
                    <a:pt x="81" y="48"/>
                  </a:cubicBezTo>
                  <a:cubicBezTo>
                    <a:pt x="79" y="47"/>
                    <a:pt x="77" y="39"/>
                    <a:pt x="79" y="38"/>
                  </a:cubicBezTo>
                  <a:cubicBezTo>
                    <a:pt x="81" y="37"/>
                    <a:pt x="81" y="30"/>
                    <a:pt x="84" y="30"/>
                  </a:cubicBezTo>
                  <a:cubicBezTo>
                    <a:pt x="87" y="30"/>
                    <a:pt x="84" y="26"/>
                    <a:pt x="85" y="23"/>
                  </a:cubicBezTo>
                  <a:cubicBezTo>
                    <a:pt x="86" y="21"/>
                    <a:pt x="83" y="19"/>
                    <a:pt x="81" y="19"/>
                  </a:cubicBezTo>
                  <a:cubicBezTo>
                    <a:pt x="78" y="19"/>
                    <a:pt x="74" y="16"/>
                    <a:pt x="74" y="13"/>
                  </a:cubicBezTo>
                  <a:cubicBezTo>
                    <a:pt x="74" y="10"/>
                    <a:pt x="69" y="6"/>
                    <a:pt x="70" y="4"/>
                  </a:cubicBezTo>
                  <a:cubicBezTo>
                    <a:pt x="69" y="10"/>
                    <a:pt x="60" y="1"/>
                    <a:pt x="58" y="3"/>
                  </a:cubicBezTo>
                  <a:cubicBezTo>
                    <a:pt x="55" y="4"/>
                    <a:pt x="53" y="0"/>
                    <a:pt x="47" y="1"/>
                  </a:cubicBezTo>
                  <a:cubicBezTo>
                    <a:pt x="44" y="1"/>
                    <a:pt x="44" y="3"/>
                    <a:pt x="42" y="4"/>
                  </a:cubicBezTo>
                  <a:cubicBezTo>
                    <a:pt x="42" y="4"/>
                    <a:pt x="42" y="4"/>
                    <a:pt x="42" y="4"/>
                  </a:cubicBezTo>
                  <a:cubicBezTo>
                    <a:pt x="35" y="9"/>
                    <a:pt x="35" y="9"/>
                    <a:pt x="35" y="9"/>
                  </a:cubicBezTo>
                  <a:cubicBezTo>
                    <a:pt x="35" y="9"/>
                    <a:pt x="29" y="11"/>
                    <a:pt x="28" y="14"/>
                  </a:cubicBezTo>
                  <a:cubicBezTo>
                    <a:pt x="27" y="18"/>
                    <a:pt x="31" y="21"/>
                    <a:pt x="29" y="23"/>
                  </a:cubicBezTo>
                  <a:cubicBezTo>
                    <a:pt x="27" y="25"/>
                    <a:pt x="28" y="30"/>
                    <a:pt x="28" y="32"/>
                  </a:cubicBezTo>
                  <a:cubicBezTo>
                    <a:pt x="29" y="33"/>
                    <a:pt x="25" y="38"/>
                    <a:pt x="25" y="38"/>
                  </a:cubicBezTo>
                  <a:cubicBezTo>
                    <a:pt x="25" y="38"/>
                    <a:pt x="12" y="45"/>
                    <a:pt x="0" y="50"/>
                  </a:cubicBezTo>
                  <a:cubicBezTo>
                    <a:pt x="0" y="52"/>
                    <a:pt x="1" y="54"/>
                    <a:pt x="1" y="56"/>
                  </a:cubicBezTo>
                  <a:cubicBezTo>
                    <a:pt x="2" y="58"/>
                    <a:pt x="3" y="63"/>
                    <a:pt x="4" y="66"/>
                  </a:cubicBezTo>
                  <a:cubicBezTo>
                    <a:pt x="8" y="66"/>
                    <a:pt x="9" y="66"/>
                    <a:pt x="13" y="66"/>
                  </a:cubicBezTo>
                  <a:cubicBezTo>
                    <a:pt x="17" y="67"/>
                    <a:pt x="32" y="77"/>
                    <a:pt x="36" y="79"/>
                  </a:cubicBezTo>
                  <a:cubicBezTo>
                    <a:pt x="40" y="80"/>
                    <a:pt x="60" y="94"/>
                    <a:pt x="64" y="98"/>
                  </a:cubicBezTo>
                  <a:cubicBezTo>
                    <a:pt x="68" y="101"/>
                    <a:pt x="75" y="102"/>
                    <a:pt x="78"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Freeform 265"/>
            <p:cNvSpPr>
              <a:spLocks/>
            </p:cNvSpPr>
            <p:nvPr userDrawn="1"/>
          </p:nvSpPr>
          <p:spPr bwMode="auto">
            <a:xfrm>
              <a:off x="8366703" y="3677635"/>
              <a:ext cx="50339" cy="43766"/>
            </a:xfrm>
            <a:custGeom>
              <a:avLst/>
              <a:gdLst>
                <a:gd name="T0" fmla="*/ 7 w 23"/>
                <a:gd name="T1" fmla="*/ 14 h 19"/>
                <a:gd name="T2" fmla="*/ 13 w 23"/>
                <a:gd name="T3" fmla="*/ 19 h 19"/>
                <a:gd name="T4" fmla="*/ 23 w 23"/>
                <a:gd name="T5" fmla="*/ 19 h 19"/>
                <a:gd name="T6" fmla="*/ 17 w 23"/>
                <a:gd name="T7" fmla="*/ 6 h 19"/>
                <a:gd name="T8" fmla="*/ 18 w 23"/>
                <a:gd name="T9" fmla="*/ 4 h 19"/>
                <a:gd name="T10" fmla="*/ 10 w 23"/>
                <a:gd name="T11" fmla="*/ 0 h 19"/>
                <a:gd name="T12" fmla="*/ 5 w 23"/>
                <a:gd name="T13" fmla="*/ 4 h 19"/>
                <a:gd name="T14" fmla="*/ 0 w 23"/>
                <a:gd name="T15" fmla="*/ 13 h 19"/>
                <a:gd name="T16" fmla="*/ 7 w 23"/>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9">
                  <a:moveTo>
                    <a:pt x="7" y="14"/>
                  </a:moveTo>
                  <a:cubicBezTo>
                    <a:pt x="13" y="19"/>
                    <a:pt x="13" y="19"/>
                    <a:pt x="13" y="19"/>
                  </a:cubicBezTo>
                  <a:cubicBezTo>
                    <a:pt x="23" y="19"/>
                    <a:pt x="23" y="19"/>
                    <a:pt x="23" y="19"/>
                  </a:cubicBezTo>
                  <a:cubicBezTo>
                    <a:pt x="21" y="14"/>
                    <a:pt x="17" y="7"/>
                    <a:pt x="17" y="6"/>
                  </a:cubicBezTo>
                  <a:cubicBezTo>
                    <a:pt x="17" y="5"/>
                    <a:pt x="18" y="5"/>
                    <a:pt x="18" y="4"/>
                  </a:cubicBezTo>
                  <a:cubicBezTo>
                    <a:pt x="15" y="1"/>
                    <a:pt x="13" y="0"/>
                    <a:pt x="10" y="0"/>
                  </a:cubicBezTo>
                  <a:cubicBezTo>
                    <a:pt x="7" y="0"/>
                    <a:pt x="7"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 name="Freeform 266"/>
            <p:cNvSpPr>
              <a:spLocks noEditPoints="1"/>
            </p:cNvSpPr>
            <p:nvPr userDrawn="1"/>
          </p:nvSpPr>
          <p:spPr bwMode="auto">
            <a:xfrm>
              <a:off x="7091455" y="3041202"/>
              <a:ext cx="367473" cy="310010"/>
            </a:xfrm>
            <a:custGeom>
              <a:avLst/>
              <a:gdLst>
                <a:gd name="T0" fmla="*/ 150 w 171"/>
                <a:gd name="T1" fmla="*/ 30 h 133"/>
                <a:gd name="T2" fmla="*/ 143 w 171"/>
                <a:gd name="T3" fmla="*/ 29 h 133"/>
                <a:gd name="T4" fmla="*/ 136 w 171"/>
                <a:gd name="T5" fmla="*/ 25 h 133"/>
                <a:gd name="T6" fmla="*/ 124 w 171"/>
                <a:gd name="T7" fmla="*/ 23 h 133"/>
                <a:gd name="T8" fmla="*/ 118 w 171"/>
                <a:gd name="T9" fmla="*/ 20 h 133"/>
                <a:gd name="T10" fmla="*/ 115 w 171"/>
                <a:gd name="T11" fmla="*/ 15 h 133"/>
                <a:gd name="T12" fmla="*/ 109 w 171"/>
                <a:gd name="T13" fmla="*/ 17 h 133"/>
                <a:gd name="T14" fmla="*/ 106 w 171"/>
                <a:gd name="T15" fmla="*/ 13 h 133"/>
                <a:gd name="T16" fmla="*/ 99 w 171"/>
                <a:gd name="T17" fmla="*/ 9 h 133"/>
                <a:gd name="T18" fmla="*/ 93 w 171"/>
                <a:gd name="T19" fmla="*/ 6 h 133"/>
                <a:gd name="T20" fmla="*/ 89 w 171"/>
                <a:gd name="T21" fmla="*/ 2 h 133"/>
                <a:gd name="T22" fmla="*/ 87 w 171"/>
                <a:gd name="T23" fmla="*/ 0 h 133"/>
                <a:gd name="T24" fmla="*/ 85 w 171"/>
                <a:gd name="T25" fmla="*/ 1 h 133"/>
                <a:gd name="T26" fmla="*/ 77 w 171"/>
                <a:gd name="T27" fmla="*/ 10 h 133"/>
                <a:gd name="T28" fmla="*/ 65 w 171"/>
                <a:gd name="T29" fmla="*/ 17 h 133"/>
                <a:gd name="T30" fmla="*/ 58 w 171"/>
                <a:gd name="T31" fmla="*/ 25 h 133"/>
                <a:gd name="T32" fmla="*/ 43 w 171"/>
                <a:gd name="T33" fmla="*/ 21 h 133"/>
                <a:gd name="T34" fmla="*/ 36 w 171"/>
                <a:gd name="T35" fmla="*/ 25 h 133"/>
                <a:gd name="T36" fmla="*/ 38 w 171"/>
                <a:gd name="T37" fmla="*/ 36 h 133"/>
                <a:gd name="T38" fmla="*/ 28 w 171"/>
                <a:gd name="T39" fmla="*/ 36 h 133"/>
                <a:gd name="T40" fmla="*/ 21 w 171"/>
                <a:gd name="T41" fmla="*/ 33 h 133"/>
                <a:gd name="T42" fmla="*/ 9 w 171"/>
                <a:gd name="T43" fmla="*/ 34 h 133"/>
                <a:gd name="T44" fmla="*/ 2 w 171"/>
                <a:gd name="T45" fmla="*/ 39 h 133"/>
                <a:gd name="T46" fmla="*/ 3 w 171"/>
                <a:gd name="T47" fmla="*/ 45 h 133"/>
                <a:gd name="T48" fmla="*/ 19 w 171"/>
                <a:gd name="T49" fmla="*/ 50 h 133"/>
                <a:gd name="T50" fmla="*/ 29 w 171"/>
                <a:gd name="T51" fmla="*/ 53 h 133"/>
                <a:gd name="T52" fmla="*/ 33 w 171"/>
                <a:gd name="T53" fmla="*/ 57 h 133"/>
                <a:gd name="T54" fmla="*/ 42 w 171"/>
                <a:gd name="T55" fmla="*/ 67 h 133"/>
                <a:gd name="T56" fmla="*/ 45 w 171"/>
                <a:gd name="T57" fmla="*/ 75 h 133"/>
                <a:gd name="T58" fmla="*/ 43 w 171"/>
                <a:gd name="T59" fmla="*/ 88 h 133"/>
                <a:gd name="T60" fmla="*/ 38 w 171"/>
                <a:gd name="T61" fmla="*/ 108 h 133"/>
                <a:gd name="T62" fmla="*/ 37 w 171"/>
                <a:gd name="T63" fmla="*/ 108 h 133"/>
                <a:gd name="T64" fmla="*/ 44 w 171"/>
                <a:gd name="T65" fmla="*/ 111 h 133"/>
                <a:gd name="T66" fmla="*/ 55 w 171"/>
                <a:gd name="T67" fmla="*/ 116 h 133"/>
                <a:gd name="T68" fmla="*/ 64 w 171"/>
                <a:gd name="T69" fmla="*/ 115 h 133"/>
                <a:gd name="T70" fmla="*/ 70 w 171"/>
                <a:gd name="T71" fmla="*/ 116 h 133"/>
                <a:gd name="T72" fmla="*/ 84 w 171"/>
                <a:gd name="T73" fmla="*/ 119 h 133"/>
                <a:gd name="T74" fmla="*/ 96 w 171"/>
                <a:gd name="T75" fmla="*/ 120 h 133"/>
                <a:gd name="T76" fmla="*/ 95 w 171"/>
                <a:gd name="T77" fmla="*/ 117 h 133"/>
                <a:gd name="T78" fmla="*/ 105 w 171"/>
                <a:gd name="T79" fmla="*/ 106 h 133"/>
                <a:gd name="T80" fmla="*/ 126 w 171"/>
                <a:gd name="T81" fmla="*/ 110 h 133"/>
                <a:gd name="T82" fmla="*/ 140 w 171"/>
                <a:gd name="T83" fmla="*/ 106 h 133"/>
                <a:gd name="T84" fmla="*/ 147 w 171"/>
                <a:gd name="T85" fmla="*/ 102 h 133"/>
                <a:gd name="T86" fmla="*/ 148 w 171"/>
                <a:gd name="T87" fmla="*/ 98 h 133"/>
                <a:gd name="T88" fmla="*/ 143 w 171"/>
                <a:gd name="T89" fmla="*/ 97 h 133"/>
                <a:gd name="T90" fmla="*/ 140 w 171"/>
                <a:gd name="T91" fmla="*/ 91 h 133"/>
                <a:gd name="T92" fmla="*/ 137 w 171"/>
                <a:gd name="T93" fmla="*/ 86 h 133"/>
                <a:gd name="T94" fmla="*/ 139 w 171"/>
                <a:gd name="T95" fmla="*/ 83 h 133"/>
                <a:gd name="T96" fmla="*/ 141 w 171"/>
                <a:gd name="T97" fmla="*/ 79 h 133"/>
                <a:gd name="T98" fmla="*/ 140 w 171"/>
                <a:gd name="T99" fmla="*/ 74 h 133"/>
                <a:gd name="T100" fmla="*/ 138 w 171"/>
                <a:gd name="T101" fmla="*/ 68 h 133"/>
                <a:gd name="T102" fmla="*/ 133 w 171"/>
                <a:gd name="T103" fmla="*/ 68 h 133"/>
                <a:gd name="T104" fmla="*/ 131 w 171"/>
                <a:gd name="T105" fmla="*/ 64 h 133"/>
                <a:gd name="T106" fmla="*/ 139 w 171"/>
                <a:gd name="T107" fmla="*/ 56 h 133"/>
                <a:gd name="T108" fmla="*/ 145 w 171"/>
                <a:gd name="T109" fmla="*/ 51 h 133"/>
                <a:gd name="T110" fmla="*/ 147 w 171"/>
                <a:gd name="T111" fmla="*/ 43 h 133"/>
                <a:gd name="T112" fmla="*/ 152 w 171"/>
                <a:gd name="T113" fmla="*/ 34 h 133"/>
                <a:gd name="T114" fmla="*/ 150 w 171"/>
                <a:gd name="T115" fmla="*/ 30 h 133"/>
                <a:gd name="T116" fmla="*/ 168 w 171"/>
                <a:gd name="T117" fmla="*/ 112 h 133"/>
                <a:gd name="T118" fmla="*/ 161 w 171"/>
                <a:gd name="T119" fmla="*/ 118 h 133"/>
                <a:gd name="T120" fmla="*/ 166 w 171"/>
                <a:gd name="T121" fmla="*/ 132 h 133"/>
                <a:gd name="T122" fmla="*/ 168 w 171"/>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 h="133">
                  <a:moveTo>
                    <a:pt x="150" y="30"/>
                  </a:moveTo>
                  <a:cubicBezTo>
                    <a:pt x="148" y="31"/>
                    <a:pt x="147" y="29"/>
                    <a:pt x="143" y="29"/>
                  </a:cubicBezTo>
                  <a:cubicBezTo>
                    <a:pt x="140" y="29"/>
                    <a:pt x="138" y="27"/>
                    <a:pt x="136" y="25"/>
                  </a:cubicBezTo>
                  <a:cubicBezTo>
                    <a:pt x="134" y="23"/>
                    <a:pt x="126" y="23"/>
                    <a:pt x="124" y="23"/>
                  </a:cubicBezTo>
                  <a:cubicBezTo>
                    <a:pt x="121" y="24"/>
                    <a:pt x="120" y="19"/>
                    <a:pt x="118" y="20"/>
                  </a:cubicBezTo>
                  <a:cubicBezTo>
                    <a:pt x="115" y="20"/>
                    <a:pt x="115" y="17"/>
                    <a:pt x="115" y="15"/>
                  </a:cubicBezTo>
                  <a:cubicBezTo>
                    <a:pt x="115" y="13"/>
                    <a:pt x="112" y="16"/>
                    <a:pt x="109" y="17"/>
                  </a:cubicBezTo>
                  <a:cubicBezTo>
                    <a:pt x="107" y="18"/>
                    <a:pt x="106" y="15"/>
                    <a:pt x="106" y="13"/>
                  </a:cubicBezTo>
                  <a:cubicBezTo>
                    <a:pt x="106" y="12"/>
                    <a:pt x="101" y="11"/>
                    <a:pt x="99" y="9"/>
                  </a:cubicBezTo>
                  <a:cubicBezTo>
                    <a:pt x="96" y="8"/>
                    <a:pt x="94" y="4"/>
                    <a:pt x="93" y="6"/>
                  </a:cubicBezTo>
                  <a:cubicBezTo>
                    <a:pt x="92" y="8"/>
                    <a:pt x="89" y="4"/>
                    <a:pt x="89" y="2"/>
                  </a:cubicBezTo>
                  <a:cubicBezTo>
                    <a:pt x="88" y="1"/>
                    <a:pt x="88" y="1"/>
                    <a:pt x="87" y="0"/>
                  </a:cubicBezTo>
                  <a:cubicBezTo>
                    <a:pt x="86" y="1"/>
                    <a:pt x="85" y="1"/>
                    <a:pt x="85" y="1"/>
                  </a:cubicBezTo>
                  <a:cubicBezTo>
                    <a:pt x="80" y="1"/>
                    <a:pt x="77" y="4"/>
                    <a:pt x="77" y="10"/>
                  </a:cubicBezTo>
                  <a:cubicBezTo>
                    <a:pt x="78" y="16"/>
                    <a:pt x="72" y="17"/>
                    <a:pt x="65" y="17"/>
                  </a:cubicBezTo>
                  <a:cubicBezTo>
                    <a:pt x="58" y="18"/>
                    <a:pt x="61" y="23"/>
                    <a:pt x="58" y="25"/>
                  </a:cubicBezTo>
                  <a:cubicBezTo>
                    <a:pt x="55" y="27"/>
                    <a:pt x="45" y="24"/>
                    <a:pt x="43" y="21"/>
                  </a:cubicBezTo>
                  <a:cubicBezTo>
                    <a:pt x="42" y="17"/>
                    <a:pt x="32" y="21"/>
                    <a:pt x="36" y="25"/>
                  </a:cubicBezTo>
                  <a:cubicBezTo>
                    <a:pt x="40" y="29"/>
                    <a:pt x="40" y="35"/>
                    <a:pt x="38" y="36"/>
                  </a:cubicBezTo>
                  <a:cubicBezTo>
                    <a:pt x="36" y="38"/>
                    <a:pt x="31" y="34"/>
                    <a:pt x="28" y="36"/>
                  </a:cubicBezTo>
                  <a:cubicBezTo>
                    <a:pt x="25" y="38"/>
                    <a:pt x="25" y="34"/>
                    <a:pt x="21" y="33"/>
                  </a:cubicBezTo>
                  <a:cubicBezTo>
                    <a:pt x="17" y="31"/>
                    <a:pt x="15" y="34"/>
                    <a:pt x="9" y="34"/>
                  </a:cubicBezTo>
                  <a:cubicBezTo>
                    <a:pt x="3" y="33"/>
                    <a:pt x="0" y="36"/>
                    <a:pt x="2" y="39"/>
                  </a:cubicBezTo>
                  <a:cubicBezTo>
                    <a:pt x="4" y="41"/>
                    <a:pt x="2"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3" y="84"/>
                    <a:pt x="43" y="88"/>
                  </a:cubicBezTo>
                  <a:cubicBezTo>
                    <a:pt x="44" y="92"/>
                    <a:pt x="41" y="106"/>
                    <a:pt x="38" y="108"/>
                  </a:cubicBezTo>
                  <a:cubicBezTo>
                    <a:pt x="38" y="108"/>
                    <a:pt x="38" y="108"/>
                    <a:pt x="37" y="108"/>
                  </a:cubicBezTo>
                  <a:cubicBezTo>
                    <a:pt x="40" y="109"/>
                    <a:pt x="43" y="110"/>
                    <a:pt x="44" y="111"/>
                  </a:cubicBezTo>
                  <a:cubicBezTo>
                    <a:pt x="46" y="112"/>
                    <a:pt x="52" y="114"/>
                    <a:pt x="55" y="116"/>
                  </a:cubicBezTo>
                  <a:cubicBezTo>
                    <a:pt x="59" y="118"/>
                    <a:pt x="64" y="117"/>
                    <a:pt x="64" y="115"/>
                  </a:cubicBezTo>
                  <a:cubicBezTo>
                    <a:pt x="64" y="113"/>
                    <a:pt x="68" y="114"/>
                    <a:pt x="70" y="116"/>
                  </a:cubicBezTo>
                  <a:cubicBezTo>
                    <a:pt x="72" y="118"/>
                    <a:pt x="80" y="119"/>
                    <a:pt x="84" y="119"/>
                  </a:cubicBezTo>
                  <a:cubicBezTo>
                    <a:pt x="87" y="120"/>
                    <a:pt x="92" y="120"/>
                    <a:pt x="96" y="120"/>
                  </a:cubicBezTo>
                  <a:cubicBezTo>
                    <a:pt x="96" y="119"/>
                    <a:pt x="95" y="118"/>
                    <a:pt x="95" y="117"/>
                  </a:cubicBezTo>
                  <a:cubicBezTo>
                    <a:pt x="93" y="111"/>
                    <a:pt x="99" y="107"/>
                    <a:pt x="105" y="106"/>
                  </a:cubicBezTo>
                  <a:cubicBezTo>
                    <a:pt x="110" y="105"/>
                    <a:pt x="123" y="109"/>
                    <a:pt x="126" y="110"/>
                  </a:cubicBezTo>
                  <a:cubicBezTo>
                    <a:pt x="129" y="112"/>
                    <a:pt x="134" y="112"/>
                    <a:pt x="140" y="106"/>
                  </a:cubicBezTo>
                  <a:cubicBezTo>
                    <a:pt x="142" y="104"/>
                    <a:pt x="145" y="102"/>
                    <a:pt x="147" y="102"/>
                  </a:cubicBezTo>
                  <a:cubicBezTo>
                    <a:pt x="147" y="101"/>
                    <a:pt x="148" y="99"/>
                    <a:pt x="148" y="98"/>
                  </a:cubicBezTo>
                  <a:cubicBezTo>
                    <a:pt x="149" y="96"/>
                    <a:pt x="145" y="97"/>
                    <a:pt x="143" y="97"/>
                  </a:cubicBezTo>
                  <a:cubicBezTo>
                    <a:pt x="140" y="96"/>
                    <a:pt x="138" y="94"/>
                    <a:pt x="140" y="91"/>
                  </a:cubicBezTo>
                  <a:cubicBezTo>
                    <a:pt x="142" y="89"/>
                    <a:pt x="139" y="88"/>
                    <a:pt x="137" y="86"/>
                  </a:cubicBezTo>
                  <a:cubicBezTo>
                    <a:pt x="135" y="83"/>
                    <a:pt x="138" y="84"/>
                    <a:pt x="139" y="83"/>
                  </a:cubicBezTo>
                  <a:cubicBezTo>
                    <a:pt x="141" y="82"/>
                    <a:pt x="143" y="80"/>
                    <a:pt x="141" y="79"/>
                  </a:cubicBezTo>
                  <a:cubicBezTo>
                    <a:pt x="140" y="78"/>
                    <a:pt x="139" y="76"/>
                    <a:pt x="140" y="74"/>
                  </a:cubicBezTo>
                  <a:cubicBezTo>
                    <a:pt x="141" y="71"/>
                    <a:pt x="138" y="70"/>
                    <a:pt x="138" y="68"/>
                  </a:cubicBezTo>
                  <a:cubicBezTo>
                    <a:pt x="138" y="66"/>
                    <a:pt x="135" y="65"/>
                    <a:pt x="133" y="68"/>
                  </a:cubicBezTo>
                  <a:cubicBezTo>
                    <a:pt x="131" y="70"/>
                    <a:pt x="130" y="69"/>
                    <a:pt x="131" y="64"/>
                  </a:cubicBezTo>
                  <a:cubicBezTo>
                    <a:pt x="133" y="60"/>
                    <a:pt x="138" y="58"/>
                    <a:pt x="139" y="56"/>
                  </a:cubicBezTo>
                  <a:cubicBezTo>
                    <a:pt x="139" y="53"/>
                    <a:pt x="142" y="51"/>
                    <a:pt x="145" y="51"/>
                  </a:cubicBezTo>
                  <a:cubicBezTo>
                    <a:pt x="147" y="51"/>
                    <a:pt x="147" y="46"/>
                    <a:pt x="147" y="43"/>
                  </a:cubicBezTo>
                  <a:cubicBezTo>
                    <a:pt x="148" y="40"/>
                    <a:pt x="149" y="37"/>
                    <a:pt x="152" y="34"/>
                  </a:cubicBezTo>
                  <a:cubicBezTo>
                    <a:pt x="155" y="31"/>
                    <a:pt x="151" y="30"/>
                    <a:pt x="150" y="30"/>
                  </a:cubicBezTo>
                  <a:close/>
                  <a:moveTo>
                    <a:pt x="168" y="112"/>
                  </a:moveTo>
                  <a:cubicBezTo>
                    <a:pt x="166" y="112"/>
                    <a:pt x="166" y="115"/>
                    <a:pt x="161" y="118"/>
                  </a:cubicBezTo>
                  <a:cubicBezTo>
                    <a:pt x="156" y="120"/>
                    <a:pt x="161" y="133"/>
                    <a:pt x="166" y="132"/>
                  </a:cubicBezTo>
                  <a:cubicBezTo>
                    <a:pt x="171"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 name="Freeform 267"/>
            <p:cNvSpPr>
              <a:spLocks noEditPoints="1"/>
            </p:cNvSpPr>
            <p:nvPr userDrawn="1"/>
          </p:nvSpPr>
          <p:spPr bwMode="auto">
            <a:xfrm>
              <a:off x="6979032" y="3278269"/>
              <a:ext cx="323846" cy="229772"/>
            </a:xfrm>
            <a:custGeom>
              <a:avLst/>
              <a:gdLst>
                <a:gd name="T0" fmla="*/ 149 w 151"/>
                <a:gd name="T1" fmla="*/ 18 h 99"/>
                <a:gd name="T2" fmla="*/ 137 w 151"/>
                <a:gd name="T3" fmla="*/ 17 h 99"/>
                <a:gd name="T4" fmla="*/ 123 w 151"/>
                <a:gd name="T5" fmla="*/ 14 h 99"/>
                <a:gd name="T6" fmla="*/ 117 w 151"/>
                <a:gd name="T7" fmla="*/ 13 h 99"/>
                <a:gd name="T8" fmla="*/ 108 w 151"/>
                <a:gd name="T9" fmla="*/ 14 h 99"/>
                <a:gd name="T10" fmla="*/ 97 w 151"/>
                <a:gd name="T11" fmla="*/ 9 h 99"/>
                <a:gd name="T12" fmla="*/ 90 w 151"/>
                <a:gd name="T13" fmla="*/ 6 h 99"/>
                <a:gd name="T14" fmla="*/ 70 w 151"/>
                <a:gd name="T15" fmla="*/ 4 h 99"/>
                <a:gd name="T16" fmla="*/ 32 w 151"/>
                <a:gd name="T17" fmla="*/ 3 h 99"/>
                <a:gd name="T18" fmla="*/ 18 w 151"/>
                <a:gd name="T19" fmla="*/ 0 h 99"/>
                <a:gd name="T20" fmla="*/ 8 w 151"/>
                <a:gd name="T21" fmla="*/ 6 h 99"/>
                <a:gd name="T22" fmla="*/ 5 w 151"/>
                <a:gd name="T23" fmla="*/ 13 h 99"/>
                <a:gd name="T24" fmla="*/ 7 w 151"/>
                <a:gd name="T25" fmla="*/ 24 h 99"/>
                <a:gd name="T26" fmla="*/ 11 w 151"/>
                <a:gd name="T27" fmla="*/ 23 h 99"/>
                <a:gd name="T28" fmla="*/ 15 w 151"/>
                <a:gd name="T29" fmla="*/ 23 h 99"/>
                <a:gd name="T30" fmla="*/ 22 w 151"/>
                <a:gd name="T31" fmla="*/ 25 h 99"/>
                <a:gd name="T32" fmla="*/ 26 w 151"/>
                <a:gd name="T33" fmla="*/ 25 h 99"/>
                <a:gd name="T34" fmla="*/ 34 w 151"/>
                <a:gd name="T35" fmla="*/ 26 h 99"/>
                <a:gd name="T36" fmla="*/ 37 w 151"/>
                <a:gd name="T37" fmla="*/ 30 h 99"/>
                <a:gd name="T38" fmla="*/ 29 w 151"/>
                <a:gd name="T39" fmla="*/ 36 h 99"/>
                <a:gd name="T40" fmla="*/ 30 w 151"/>
                <a:gd name="T41" fmla="*/ 47 h 99"/>
                <a:gd name="T42" fmla="*/ 28 w 151"/>
                <a:gd name="T43" fmla="*/ 54 h 99"/>
                <a:gd name="T44" fmla="*/ 25 w 151"/>
                <a:gd name="T45" fmla="*/ 58 h 99"/>
                <a:gd name="T46" fmla="*/ 28 w 151"/>
                <a:gd name="T47" fmla="*/ 64 h 99"/>
                <a:gd name="T48" fmla="*/ 25 w 151"/>
                <a:gd name="T49" fmla="*/ 70 h 99"/>
                <a:gd name="T50" fmla="*/ 28 w 151"/>
                <a:gd name="T51" fmla="*/ 75 h 99"/>
                <a:gd name="T52" fmla="*/ 23 w 151"/>
                <a:gd name="T53" fmla="*/ 82 h 99"/>
                <a:gd name="T54" fmla="*/ 25 w 151"/>
                <a:gd name="T55" fmla="*/ 85 h 99"/>
                <a:gd name="T56" fmla="*/ 31 w 151"/>
                <a:gd name="T57" fmla="*/ 86 h 99"/>
                <a:gd name="T58" fmla="*/ 45 w 151"/>
                <a:gd name="T59" fmla="*/ 98 h 99"/>
                <a:gd name="T60" fmla="*/ 48 w 151"/>
                <a:gd name="T61" fmla="*/ 95 h 99"/>
                <a:gd name="T62" fmla="*/ 55 w 151"/>
                <a:gd name="T63" fmla="*/ 94 h 99"/>
                <a:gd name="T64" fmla="*/ 65 w 151"/>
                <a:gd name="T65" fmla="*/ 91 h 99"/>
                <a:gd name="T66" fmla="*/ 80 w 151"/>
                <a:gd name="T67" fmla="*/ 90 h 99"/>
                <a:gd name="T68" fmla="*/ 89 w 151"/>
                <a:gd name="T69" fmla="*/ 86 h 99"/>
                <a:gd name="T70" fmla="*/ 98 w 151"/>
                <a:gd name="T71" fmla="*/ 81 h 99"/>
                <a:gd name="T72" fmla="*/ 102 w 151"/>
                <a:gd name="T73" fmla="*/ 73 h 99"/>
                <a:gd name="T74" fmla="*/ 111 w 151"/>
                <a:gd name="T75" fmla="*/ 65 h 99"/>
                <a:gd name="T76" fmla="*/ 111 w 151"/>
                <a:gd name="T77" fmla="*/ 49 h 99"/>
                <a:gd name="T78" fmla="*/ 120 w 151"/>
                <a:gd name="T79" fmla="*/ 38 h 99"/>
                <a:gd name="T80" fmla="*/ 131 w 151"/>
                <a:gd name="T81" fmla="*/ 33 h 99"/>
                <a:gd name="T82" fmla="*/ 144 w 151"/>
                <a:gd name="T83" fmla="*/ 27 h 99"/>
                <a:gd name="T84" fmla="*/ 149 w 151"/>
                <a:gd name="T85" fmla="*/ 18 h 99"/>
                <a:gd name="T86" fmla="*/ 150 w 151"/>
                <a:gd name="T87" fmla="*/ 53 h 99"/>
                <a:gd name="T88" fmla="*/ 140 w 151"/>
                <a:gd name="T89" fmla="*/ 56 h 99"/>
                <a:gd name="T90" fmla="*/ 150 w 151"/>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 h="99">
                  <a:moveTo>
                    <a:pt x="149" y="18"/>
                  </a:moveTo>
                  <a:cubicBezTo>
                    <a:pt x="145" y="18"/>
                    <a:pt x="140" y="18"/>
                    <a:pt x="137" y="17"/>
                  </a:cubicBezTo>
                  <a:cubicBezTo>
                    <a:pt x="133" y="17"/>
                    <a:pt x="125" y="16"/>
                    <a:pt x="123" y="14"/>
                  </a:cubicBezTo>
                  <a:cubicBezTo>
                    <a:pt x="121" y="12"/>
                    <a:pt x="117" y="11"/>
                    <a:pt x="117" y="13"/>
                  </a:cubicBezTo>
                  <a:cubicBezTo>
                    <a:pt x="117" y="15"/>
                    <a:pt x="112" y="16"/>
                    <a:pt x="108" y="14"/>
                  </a:cubicBezTo>
                  <a:cubicBezTo>
                    <a:pt x="105" y="12"/>
                    <a:pt x="99" y="10"/>
                    <a:pt x="97" y="9"/>
                  </a:cubicBezTo>
                  <a:cubicBezTo>
                    <a:pt x="96" y="8"/>
                    <a:pt x="93" y="7"/>
                    <a:pt x="90" y="6"/>
                  </a:cubicBezTo>
                  <a:cubicBezTo>
                    <a:pt x="87" y="6"/>
                    <a:pt x="77" y="3"/>
                    <a:pt x="70" y="4"/>
                  </a:cubicBezTo>
                  <a:cubicBezTo>
                    <a:pt x="63" y="4"/>
                    <a:pt x="40" y="3"/>
                    <a:pt x="32" y="3"/>
                  </a:cubicBezTo>
                  <a:cubicBezTo>
                    <a:pt x="23" y="4"/>
                    <a:pt x="22" y="0"/>
                    <a:pt x="18" y="0"/>
                  </a:cubicBezTo>
                  <a:cubicBezTo>
                    <a:pt x="13" y="0"/>
                    <a:pt x="15" y="5"/>
                    <a:pt x="8" y="6"/>
                  </a:cubicBezTo>
                  <a:cubicBezTo>
                    <a:pt x="1" y="6"/>
                    <a:pt x="0" y="10"/>
                    <a:pt x="5" y="13"/>
                  </a:cubicBezTo>
                  <a:cubicBezTo>
                    <a:pt x="8" y="16"/>
                    <a:pt x="8" y="20"/>
                    <a:pt x="7" y="24"/>
                  </a:cubicBezTo>
                  <a:cubicBezTo>
                    <a:pt x="9" y="24"/>
                    <a:pt x="10" y="23"/>
                    <a:pt x="11" y="23"/>
                  </a:cubicBezTo>
                  <a:cubicBezTo>
                    <a:pt x="13" y="20"/>
                    <a:pt x="15" y="21"/>
                    <a:pt x="15" y="23"/>
                  </a:cubicBezTo>
                  <a:cubicBezTo>
                    <a:pt x="15" y="26"/>
                    <a:pt x="19" y="25"/>
                    <a:pt x="22" y="25"/>
                  </a:cubicBezTo>
                  <a:cubicBezTo>
                    <a:pt x="24" y="25"/>
                    <a:pt x="24" y="27"/>
                    <a:pt x="26" y="25"/>
                  </a:cubicBezTo>
                  <a:cubicBezTo>
                    <a:pt x="29" y="23"/>
                    <a:pt x="34" y="24"/>
                    <a:pt x="34" y="26"/>
                  </a:cubicBezTo>
                  <a:cubicBezTo>
                    <a:pt x="34" y="28"/>
                    <a:pt x="40" y="27"/>
                    <a:pt x="37" y="30"/>
                  </a:cubicBezTo>
                  <a:cubicBezTo>
                    <a:pt x="33" y="33"/>
                    <a:pt x="29" y="34"/>
                    <a:pt x="29" y="36"/>
                  </a:cubicBezTo>
                  <a:cubicBezTo>
                    <a:pt x="29" y="39"/>
                    <a:pt x="33" y="44"/>
                    <a:pt x="30" y="47"/>
                  </a:cubicBezTo>
                  <a:cubicBezTo>
                    <a:pt x="27" y="49"/>
                    <a:pt x="31" y="54"/>
                    <a:pt x="28" y="54"/>
                  </a:cubicBezTo>
                  <a:cubicBezTo>
                    <a:pt x="25" y="54"/>
                    <a:pt x="21" y="55"/>
                    <a:pt x="25" y="58"/>
                  </a:cubicBezTo>
                  <a:cubicBezTo>
                    <a:pt x="28" y="61"/>
                    <a:pt x="31" y="64"/>
                    <a:pt x="28" y="64"/>
                  </a:cubicBezTo>
                  <a:cubicBezTo>
                    <a:pt x="26" y="64"/>
                    <a:pt x="24" y="69"/>
                    <a:pt x="25" y="70"/>
                  </a:cubicBezTo>
                  <a:cubicBezTo>
                    <a:pt x="26" y="71"/>
                    <a:pt x="32" y="75"/>
                    <a:pt x="28" y="75"/>
                  </a:cubicBezTo>
                  <a:cubicBezTo>
                    <a:pt x="23" y="76"/>
                    <a:pt x="23" y="80"/>
                    <a:pt x="23" y="82"/>
                  </a:cubicBezTo>
                  <a:cubicBezTo>
                    <a:pt x="23" y="83"/>
                    <a:pt x="24" y="84"/>
                    <a:pt x="25" y="85"/>
                  </a:cubicBezTo>
                  <a:cubicBezTo>
                    <a:pt x="27" y="85"/>
                    <a:pt x="29" y="85"/>
                    <a:pt x="31" y="86"/>
                  </a:cubicBezTo>
                  <a:cubicBezTo>
                    <a:pt x="36" y="88"/>
                    <a:pt x="39" y="99"/>
                    <a:pt x="45" y="98"/>
                  </a:cubicBezTo>
                  <a:cubicBezTo>
                    <a:pt x="48" y="98"/>
                    <a:pt x="46" y="96"/>
                    <a:pt x="48" y="95"/>
                  </a:cubicBezTo>
                  <a:cubicBezTo>
                    <a:pt x="49" y="94"/>
                    <a:pt x="52" y="94"/>
                    <a:pt x="55" y="94"/>
                  </a:cubicBezTo>
                  <a:cubicBezTo>
                    <a:pt x="57" y="94"/>
                    <a:pt x="59" y="91"/>
                    <a:pt x="65" y="91"/>
                  </a:cubicBezTo>
                  <a:cubicBezTo>
                    <a:pt x="72" y="90"/>
                    <a:pt x="76" y="90"/>
                    <a:pt x="80" y="90"/>
                  </a:cubicBezTo>
                  <a:cubicBezTo>
                    <a:pt x="84" y="90"/>
                    <a:pt x="88" y="89"/>
                    <a:pt x="89" y="86"/>
                  </a:cubicBezTo>
                  <a:cubicBezTo>
                    <a:pt x="90" y="84"/>
                    <a:pt x="93" y="81"/>
                    <a:pt x="98" y="81"/>
                  </a:cubicBezTo>
                  <a:cubicBezTo>
                    <a:pt x="102" y="80"/>
                    <a:pt x="102" y="75"/>
                    <a:pt x="102" y="73"/>
                  </a:cubicBezTo>
                  <a:cubicBezTo>
                    <a:pt x="102" y="70"/>
                    <a:pt x="110" y="66"/>
                    <a:pt x="111"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50" y="22"/>
                    <a:pt x="149" y="18"/>
                  </a:cubicBezTo>
                  <a:close/>
                  <a:moveTo>
                    <a:pt x="150" y="53"/>
                  </a:moveTo>
                  <a:cubicBezTo>
                    <a:pt x="149" y="47"/>
                    <a:pt x="137" y="54"/>
                    <a:pt x="140" y="56"/>
                  </a:cubicBezTo>
                  <a:cubicBezTo>
                    <a:pt x="145" y="59"/>
                    <a:pt x="151" y="58"/>
                    <a:pt x="150"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 name="Freeform 268"/>
            <p:cNvSpPr>
              <a:spLocks/>
            </p:cNvSpPr>
            <p:nvPr userDrawn="1"/>
          </p:nvSpPr>
          <p:spPr bwMode="auto">
            <a:xfrm>
              <a:off x="7537792" y="3177972"/>
              <a:ext cx="83898" cy="49237"/>
            </a:xfrm>
            <a:custGeom>
              <a:avLst/>
              <a:gdLst>
                <a:gd name="T0" fmla="*/ 0 w 39"/>
                <a:gd name="T1" fmla="*/ 18 h 21"/>
                <a:gd name="T2" fmla="*/ 8 w 39"/>
                <a:gd name="T3" fmla="*/ 17 h 21"/>
                <a:gd name="T4" fmla="*/ 10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7 w 39"/>
                <a:gd name="T17" fmla="*/ 0 h 21"/>
                <a:gd name="T18" fmla="*/ 29 w 39"/>
                <a:gd name="T19" fmla="*/ 3 h 21"/>
                <a:gd name="T20" fmla="*/ 18 w 39"/>
                <a:gd name="T21" fmla="*/ 6 h 21"/>
                <a:gd name="T22" fmla="*/ 6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8" y="17"/>
                  </a:cubicBezTo>
                  <a:cubicBezTo>
                    <a:pt x="9" y="18"/>
                    <a:pt x="9" y="19"/>
                    <a:pt x="10" y="20"/>
                  </a:cubicBezTo>
                  <a:cubicBezTo>
                    <a:pt x="12" y="20"/>
                    <a:pt x="16" y="19"/>
                    <a:pt x="18" y="19"/>
                  </a:cubicBezTo>
                  <a:cubicBezTo>
                    <a:pt x="20" y="18"/>
                    <a:pt x="25" y="21"/>
                    <a:pt x="25" y="19"/>
                  </a:cubicBezTo>
                  <a:cubicBezTo>
                    <a:pt x="26" y="18"/>
                    <a:pt x="27" y="14"/>
                    <a:pt x="29" y="14"/>
                  </a:cubicBezTo>
                  <a:cubicBezTo>
                    <a:pt x="31" y="14"/>
                    <a:pt x="30" y="9"/>
                    <a:pt x="32" y="9"/>
                  </a:cubicBezTo>
                  <a:cubicBezTo>
                    <a:pt x="34" y="9"/>
                    <a:pt x="39" y="5"/>
                    <a:pt x="39" y="5"/>
                  </a:cubicBezTo>
                  <a:cubicBezTo>
                    <a:pt x="39" y="5"/>
                    <a:pt x="37" y="1"/>
                    <a:pt x="37" y="0"/>
                  </a:cubicBezTo>
                  <a:cubicBezTo>
                    <a:pt x="36" y="0"/>
                    <a:pt x="33" y="3"/>
                    <a:pt x="29" y="3"/>
                  </a:cubicBezTo>
                  <a:cubicBezTo>
                    <a:pt x="24" y="3"/>
                    <a:pt x="21" y="6"/>
                    <a:pt x="18" y="6"/>
                  </a:cubicBezTo>
                  <a:cubicBezTo>
                    <a:pt x="16" y="6"/>
                    <a:pt x="10" y="4"/>
                    <a:pt x="6"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 name="Freeform 269"/>
            <p:cNvSpPr>
              <a:spLocks noEditPoints="1"/>
            </p:cNvSpPr>
            <p:nvPr userDrawn="1"/>
          </p:nvSpPr>
          <p:spPr bwMode="auto">
            <a:xfrm>
              <a:off x="7710622" y="3338448"/>
              <a:ext cx="159407" cy="200595"/>
            </a:xfrm>
            <a:custGeom>
              <a:avLst/>
              <a:gdLst>
                <a:gd name="T0" fmla="*/ 73 w 74"/>
                <a:gd name="T1" fmla="*/ 0 h 86"/>
                <a:gd name="T2" fmla="*/ 67 w 74"/>
                <a:gd name="T3" fmla="*/ 2 h 86"/>
                <a:gd name="T4" fmla="*/ 63 w 74"/>
                <a:gd name="T5" fmla="*/ 5 h 86"/>
                <a:gd name="T6" fmla="*/ 50 w 74"/>
                <a:gd name="T7" fmla="*/ 3 h 86"/>
                <a:gd name="T8" fmla="*/ 35 w 74"/>
                <a:gd name="T9" fmla="*/ 3 h 86"/>
                <a:gd name="T10" fmla="*/ 34 w 74"/>
                <a:gd name="T11" fmla="*/ 3 h 86"/>
                <a:gd name="T12" fmla="*/ 24 w 74"/>
                <a:gd name="T13" fmla="*/ 8 h 86"/>
                <a:gd name="T14" fmla="*/ 18 w 74"/>
                <a:gd name="T15" fmla="*/ 11 h 86"/>
                <a:gd name="T16" fmla="*/ 10 w 74"/>
                <a:gd name="T17" fmla="*/ 12 h 86"/>
                <a:gd name="T18" fmla="*/ 6 w 74"/>
                <a:gd name="T19" fmla="*/ 18 h 86"/>
                <a:gd name="T20" fmla="*/ 3 w 74"/>
                <a:gd name="T21" fmla="*/ 22 h 86"/>
                <a:gd name="T22" fmla="*/ 0 w 74"/>
                <a:gd name="T23" fmla="*/ 28 h 86"/>
                <a:gd name="T24" fmla="*/ 0 w 74"/>
                <a:gd name="T25" fmla="*/ 28 h 86"/>
                <a:gd name="T26" fmla="*/ 6 w 74"/>
                <a:gd name="T27" fmla="*/ 38 h 86"/>
                <a:gd name="T28" fmla="*/ 15 w 74"/>
                <a:gd name="T29" fmla="*/ 40 h 86"/>
                <a:gd name="T30" fmla="*/ 25 w 74"/>
                <a:gd name="T31" fmla="*/ 44 h 86"/>
                <a:gd name="T32" fmla="*/ 13 w 74"/>
                <a:gd name="T33" fmla="*/ 45 h 86"/>
                <a:gd name="T34" fmla="*/ 15 w 74"/>
                <a:gd name="T35" fmla="*/ 54 h 86"/>
                <a:gd name="T36" fmla="*/ 21 w 74"/>
                <a:gd name="T37" fmla="*/ 61 h 86"/>
                <a:gd name="T38" fmla="*/ 32 w 74"/>
                <a:gd name="T39" fmla="*/ 66 h 86"/>
                <a:gd name="T40" fmla="*/ 30 w 74"/>
                <a:gd name="T41" fmla="*/ 55 h 86"/>
                <a:gd name="T42" fmla="*/ 38 w 74"/>
                <a:gd name="T43" fmla="*/ 55 h 86"/>
                <a:gd name="T44" fmla="*/ 33 w 74"/>
                <a:gd name="T45" fmla="*/ 51 h 86"/>
                <a:gd name="T46" fmla="*/ 37 w 74"/>
                <a:gd name="T47" fmla="*/ 48 h 86"/>
                <a:gd name="T48" fmla="*/ 45 w 74"/>
                <a:gd name="T49" fmla="*/ 48 h 86"/>
                <a:gd name="T50" fmla="*/ 42 w 74"/>
                <a:gd name="T51" fmla="*/ 39 h 86"/>
                <a:gd name="T52" fmla="*/ 32 w 74"/>
                <a:gd name="T53" fmla="*/ 39 h 86"/>
                <a:gd name="T54" fmla="*/ 36 w 74"/>
                <a:gd name="T55" fmla="*/ 33 h 86"/>
                <a:gd name="T56" fmla="*/ 26 w 74"/>
                <a:gd name="T57" fmla="*/ 21 h 86"/>
                <a:gd name="T58" fmla="*/ 32 w 74"/>
                <a:gd name="T59" fmla="*/ 18 h 86"/>
                <a:gd name="T60" fmla="*/ 42 w 74"/>
                <a:gd name="T61" fmla="*/ 19 h 86"/>
                <a:gd name="T62" fmla="*/ 44 w 74"/>
                <a:gd name="T63" fmla="*/ 11 h 86"/>
                <a:gd name="T64" fmla="*/ 51 w 74"/>
                <a:gd name="T65" fmla="*/ 13 h 86"/>
                <a:gd name="T66" fmla="*/ 60 w 74"/>
                <a:gd name="T67" fmla="*/ 9 h 86"/>
                <a:gd name="T68" fmla="*/ 68 w 74"/>
                <a:gd name="T69" fmla="*/ 13 h 86"/>
                <a:gd name="T70" fmla="*/ 70 w 74"/>
                <a:gd name="T71" fmla="*/ 9 h 86"/>
                <a:gd name="T72" fmla="*/ 74 w 74"/>
                <a:gd name="T73" fmla="*/ 4 h 86"/>
                <a:gd name="T74" fmla="*/ 73 w 74"/>
                <a:gd name="T75" fmla="*/ 0 h 86"/>
                <a:gd name="T76" fmla="*/ 63 w 74"/>
                <a:gd name="T77" fmla="*/ 80 h 86"/>
                <a:gd name="T78" fmla="*/ 45 w 74"/>
                <a:gd name="T79" fmla="*/ 79 h 86"/>
                <a:gd name="T80" fmla="*/ 38 w 74"/>
                <a:gd name="T81" fmla="*/ 81 h 86"/>
                <a:gd name="T82" fmla="*/ 55 w 74"/>
                <a:gd name="T83" fmla="*/ 85 h 86"/>
                <a:gd name="T84" fmla="*/ 70 w 74"/>
                <a:gd name="T85" fmla="*/ 81 h 86"/>
                <a:gd name="T86" fmla="*/ 63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0" y="0"/>
                    <a:pt x="67" y="1"/>
                    <a:pt x="67" y="2"/>
                  </a:cubicBezTo>
                  <a:cubicBezTo>
                    <a:pt x="68" y="4"/>
                    <a:pt x="65" y="5"/>
                    <a:pt x="63" y="5"/>
                  </a:cubicBezTo>
                  <a:cubicBezTo>
                    <a:pt x="63" y="5"/>
                    <a:pt x="53" y="4"/>
                    <a:pt x="50" y="3"/>
                  </a:cubicBezTo>
                  <a:cubicBezTo>
                    <a:pt x="48" y="2"/>
                    <a:pt x="39" y="2"/>
                    <a:pt x="35" y="3"/>
                  </a:cubicBezTo>
                  <a:cubicBezTo>
                    <a:pt x="35" y="3"/>
                    <a:pt x="35" y="3"/>
                    <a:pt x="34" y="3"/>
                  </a:cubicBezTo>
                  <a:cubicBezTo>
                    <a:pt x="33" y="5"/>
                    <a:pt x="25" y="9"/>
                    <a:pt x="24" y="8"/>
                  </a:cubicBezTo>
                  <a:cubicBezTo>
                    <a:pt x="22" y="7"/>
                    <a:pt x="21" y="10"/>
                    <a:pt x="18" y="11"/>
                  </a:cubicBezTo>
                  <a:cubicBezTo>
                    <a:pt x="15" y="12"/>
                    <a:pt x="10" y="11"/>
                    <a:pt x="10" y="12"/>
                  </a:cubicBezTo>
                  <a:cubicBezTo>
                    <a:pt x="10" y="13"/>
                    <a:pt x="8" y="17"/>
                    <a:pt x="6" y="18"/>
                  </a:cubicBezTo>
                  <a:cubicBezTo>
                    <a:pt x="4" y="20"/>
                    <a:pt x="6" y="22"/>
                    <a:pt x="3" y="22"/>
                  </a:cubicBezTo>
                  <a:cubicBezTo>
                    <a:pt x="1" y="23"/>
                    <a:pt x="1" y="26"/>
                    <a:pt x="0" y="28"/>
                  </a:cubicBezTo>
                  <a:cubicBezTo>
                    <a:pt x="0" y="28"/>
                    <a:pt x="0" y="28"/>
                    <a:pt x="0" y="28"/>
                  </a:cubicBezTo>
                  <a:cubicBezTo>
                    <a:pt x="4" y="29"/>
                    <a:pt x="7" y="34"/>
                    <a:pt x="6" y="38"/>
                  </a:cubicBezTo>
                  <a:cubicBezTo>
                    <a:pt x="6" y="42"/>
                    <a:pt x="12" y="43"/>
                    <a:pt x="15" y="40"/>
                  </a:cubicBezTo>
                  <a:cubicBezTo>
                    <a:pt x="18" y="37"/>
                    <a:pt x="25" y="42"/>
                    <a:pt x="25" y="44"/>
                  </a:cubicBezTo>
                  <a:cubicBezTo>
                    <a:pt x="25" y="46"/>
                    <a:pt x="17" y="42"/>
                    <a:pt x="13" y="45"/>
                  </a:cubicBezTo>
                  <a:cubicBezTo>
                    <a:pt x="8" y="48"/>
                    <a:pt x="16" y="51"/>
                    <a:pt x="15" y="54"/>
                  </a:cubicBezTo>
                  <a:cubicBezTo>
                    <a:pt x="14" y="57"/>
                    <a:pt x="17" y="61"/>
                    <a:pt x="21" y="61"/>
                  </a:cubicBezTo>
                  <a:cubicBezTo>
                    <a:pt x="25" y="61"/>
                    <a:pt x="30" y="67"/>
                    <a:pt x="32" y="66"/>
                  </a:cubicBezTo>
                  <a:cubicBezTo>
                    <a:pt x="35" y="65"/>
                    <a:pt x="29" y="56"/>
                    <a:pt x="30" y="55"/>
                  </a:cubicBezTo>
                  <a:cubicBezTo>
                    <a:pt x="31" y="54"/>
                    <a:pt x="36" y="57"/>
                    <a:pt x="38" y="55"/>
                  </a:cubicBezTo>
                  <a:cubicBezTo>
                    <a:pt x="41" y="52"/>
                    <a:pt x="36" y="50"/>
                    <a:pt x="33" y="51"/>
                  </a:cubicBezTo>
                  <a:cubicBezTo>
                    <a:pt x="29" y="51"/>
                    <a:pt x="33" y="46"/>
                    <a:pt x="37" y="48"/>
                  </a:cubicBezTo>
                  <a:cubicBezTo>
                    <a:pt x="41" y="51"/>
                    <a:pt x="43" y="48"/>
                    <a:pt x="45" y="48"/>
                  </a:cubicBezTo>
                  <a:cubicBezTo>
                    <a:pt x="48" y="47"/>
                    <a:pt x="48" y="40"/>
                    <a:pt x="42" y="39"/>
                  </a:cubicBezTo>
                  <a:cubicBezTo>
                    <a:pt x="35" y="37"/>
                    <a:pt x="36" y="43"/>
                    <a:pt x="32" y="39"/>
                  </a:cubicBezTo>
                  <a:cubicBezTo>
                    <a:pt x="28" y="35"/>
                    <a:pt x="36" y="37"/>
                    <a:pt x="36" y="33"/>
                  </a:cubicBezTo>
                  <a:cubicBezTo>
                    <a:pt x="36" y="30"/>
                    <a:pt x="29" y="25"/>
                    <a:pt x="26" y="21"/>
                  </a:cubicBezTo>
                  <a:cubicBezTo>
                    <a:pt x="23" y="17"/>
                    <a:pt x="31" y="15"/>
                    <a:pt x="32" y="18"/>
                  </a:cubicBezTo>
                  <a:cubicBezTo>
                    <a:pt x="34" y="21"/>
                    <a:pt x="39" y="21"/>
                    <a:pt x="42" y="19"/>
                  </a:cubicBezTo>
                  <a:cubicBezTo>
                    <a:pt x="45" y="18"/>
                    <a:pt x="39" y="13"/>
                    <a:pt x="44" y="11"/>
                  </a:cubicBezTo>
                  <a:cubicBezTo>
                    <a:pt x="49" y="9"/>
                    <a:pt x="49" y="13"/>
                    <a:pt x="51" y="13"/>
                  </a:cubicBezTo>
                  <a:cubicBezTo>
                    <a:pt x="53" y="14"/>
                    <a:pt x="54" y="9"/>
                    <a:pt x="60" y="9"/>
                  </a:cubicBezTo>
                  <a:cubicBezTo>
                    <a:pt x="63" y="9"/>
                    <a:pt x="65" y="11"/>
                    <a:pt x="68" y="13"/>
                  </a:cubicBezTo>
                  <a:cubicBezTo>
                    <a:pt x="69" y="11"/>
                    <a:pt x="70" y="10"/>
                    <a:pt x="70" y="9"/>
                  </a:cubicBezTo>
                  <a:cubicBezTo>
                    <a:pt x="70" y="7"/>
                    <a:pt x="74" y="7"/>
                    <a:pt x="74" y="4"/>
                  </a:cubicBezTo>
                  <a:cubicBezTo>
                    <a:pt x="74" y="3"/>
                    <a:pt x="73" y="1"/>
                    <a:pt x="73" y="0"/>
                  </a:cubicBezTo>
                  <a:close/>
                  <a:moveTo>
                    <a:pt x="63" y="80"/>
                  </a:moveTo>
                  <a:cubicBezTo>
                    <a:pt x="60" y="79"/>
                    <a:pt x="48" y="81"/>
                    <a:pt x="45" y="79"/>
                  </a:cubicBezTo>
                  <a:cubicBezTo>
                    <a:pt x="41" y="76"/>
                    <a:pt x="35" y="81"/>
                    <a:pt x="38" y="81"/>
                  </a:cubicBezTo>
                  <a:cubicBezTo>
                    <a:pt x="42" y="82"/>
                    <a:pt x="48" y="85"/>
                    <a:pt x="55" y="85"/>
                  </a:cubicBezTo>
                  <a:cubicBezTo>
                    <a:pt x="61" y="86"/>
                    <a:pt x="70" y="83"/>
                    <a:pt x="70" y="81"/>
                  </a:cubicBezTo>
                  <a:cubicBezTo>
                    <a:pt x="70" y="79"/>
                    <a:pt x="66" y="82"/>
                    <a:pt x="63"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 name="Freeform 270"/>
            <p:cNvSpPr>
              <a:spLocks/>
            </p:cNvSpPr>
            <p:nvPr userDrawn="1"/>
          </p:nvSpPr>
          <p:spPr bwMode="auto">
            <a:xfrm>
              <a:off x="8004264" y="3511688"/>
              <a:ext cx="67118" cy="41943"/>
            </a:xfrm>
            <a:custGeom>
              <a:avLst/>
              <a:gdLst>
                <a:gd name="T0" fmla="*/ 21 w 31"/>
                <a:gd name="T1" fmla="*/ 11 h 18"/>
                <a:gd name="T2" fmla="*/ 27 w 31"/>
                <a:gd name="T3" fmla="*/ 4 h 18"/>
                <a:gd name="T4" fmla="*/ 27 w 31"/>
                <a:gd name="T5" fmla="*/ 2 h 18"/>
                <a:gd name="T6" fmla="*/ 10 w 31"/>
                <a:gd name="T7" fmla="*/ 7 h 18"/>
                <a:gd name="T8" fmla="*/ 5 w 31"/>
                <a:gd name="T9" fmla="*/ 14 h 18"/>
                <a:gd name="T10" fmla="*/ 21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1" y="11"/>
                  </a:moveTo>
                  <a:cubicBezTo>
                    <a:pt x="20" y="9"/>
                    <a:pt x="23" y="5"/>
                    <a:pt x="27" y="4"/>
                  </a:cubicBezTo>
                  <a:cubicBezTo>
                    <a:pt x="31" y="3"/>
                    <a:pt x="29" y="0"/>
                    <a:pt x="27" y="2"/>
                  </a:cubicBezTo>
                  <a:cubicBezTo>
                    <a:pt x="24" y="4"/>
                    <a:pt x="18" y="6"/>
                    <a:pt x="10" y="7"/>
                  </a:cubicBezTo>
                  <a:cubicBezTo>
                    <a:pt x="2" y="7"/>
                    <a:pt x="0" y="12"/>
                    <a:pt x="5" y="14"/>
                  </a:cubicBezTo>
                  <a:cubicBezTo>
                    <a:pt x="11" y="18"/>
                    <a:pt x="21" y="13"/>
                    <a:pt x="21"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 name="Freeform 271"/>
            <p:cNvSpPr>
              <a:spLocks/>
            </p:cNvSpPr>
            <p:nvPr userDrawn="1"/>
          </p:nvSpPr>
          <p:spPr bwMode="auto">
            <a:xfrm>
              <a:off x="6952185" y="2900786"/>
              <a:ext cx="114101" cy="125828"/>
            </a:xfrm>
            <a:custGeom>
              <a:avLst/>
              <a:gdLst>
                <a:gd name="T0" fmla="*/ 47 w 53"/>
                <a:gd name="T1" fmla="*/ 17 h 54"/>
                <a:gd name="T2" fmla="*/ 43 w 53"/>
                <a:gd name="T3" fmla="*/ 14 h 54"/>
                <a:gd name="T4" fmla="*/ 36 w 53"/>
                <a:gd name="T5" fmla="*/ 16 h 54"/>
                <a:gd name="T6" fmla="*/ 29 w 53"/>
                <a:gd name="T7" fmla="*/ 14 h 54"/>
                <a:gd name="T8" fmla="*/ 32 w 53"/>
                <a:gd name="T9" fmla="*/ 8 h 54"/>
                <a:gd name="T10" fmla="*/ 35 w 53"/>
                <a:gd name="T11" fmla="*/ 2 h 54"/>
                <a:gd name="T12" fmla="*/ 34 w 53"/>
                <a:gd name="T13" fmla="*/ 2 h 54"/>
                <a:gd name="T14" fmla="*/ 22 w 53"/>
                <a:gd name="T15" fmla="*/ 4 h 54"/>
                <a:gd name="T16" fmla="*/ 27 w 53"/>
                <a:gd name="T17" fmla="*/ 9 h 54"/>
                <a:gd name="T18" fmla="*/ 18 w 53"/>
                <a:gd name="T19" fmla="*/ 13 h 54"/>
                <a:gd name="T20" fmla="*/ 5 w 53"/>
                <a:gd name="T21" fmla="*/ 14 h 54"/>
                <a:gd name="T22" fmla="*/ 7 w 53"/>
                <a:gd name="T23" fmla="*/ 22 h 54"/>
                <a:gd name="T24" fmla="*/ 12 w 53"/>
                <a:gd name="T25" fmla="*/ 29 h 54"/>
                <a:gd name="T26" fmla="*/ 9 w 53"/>
                <a:gd name="T27" fmla="*/ 39 h 54"/>
                <a:gd name="T28" fmla="*/ 1 w 53"/>
                <a:gd name="T29" fmla="*/ 46 h 54"/>
                <a:gd name="T30" fmla="*/ 13 w 53"/>
                <a:gd name="T31" fmla="*/ 54 h 54"/>
                <a:gd name="T32" fmla="*/ 33 w 53"/>
                <a:gd name="T33" fmla="*/ 47 h 54"/>
                <a:gd name="T34" fmla="*/ 47 w 53"/>
                <a:gd name="T35" fmla="*/ 44 h 54"/>
                <a:gd name="T36" fmla="*/ 47 w 53"/>
                <a:gd name="T37" fmla="*/ 19 h 54"/>
                <a:gd name="T38" fmla="*/ 47 w 53"/>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54">
                  <a:moveTo>
                    <a:pt x="47" y="17"/>
                  </a:moveTo>
                  <a:cubicBezTo>
                    <a:pt x="46" y="16"/>
                    <a:pt x="44" y="15"/>
                    <a:pt x="43" y="14"/>
                  </a:cubicBezTo>
                  <a:cubicBezTo>
                    <a:pt x="39" y="9"/>
                    <a:pt x="37" y="13"/>
                    <a:pt x="36" y="16"/>
                  </a:cubicBezTo>
                  <a:cubicBezTo>
                    <a:pt x="36" y="19"/>
                    <a:pt x="32" y="15"/>
                    <a:pt x="29" y="14"/>
                  </a:cubicBezTo>
                  <a:cubicBezTo>
                    <a:pt x="27" y="14"/>
                    <a:pt x="30" y="9"/>
                    <a:pt x="32" y="8"/>
                  </a:cubicBezTo>
                  <a:cubicBezTo>
                    <a:pt x="33" y="7"/>
                    <a:pt x="34" y="5"/>
                    <a:pt x="35" y="2"/>
                  </a:cubicBezTo>
                  <a:cubicBezTo>
                    <a:pt x="34" y="2"/>
                    <a:pt x="34" y="2"/>
                    <a:pt x="34" y="2"/>
                  </a:cubicBezTo>
                  <a:cubicBezTo>
                    <a:pt x="29" y="0"/>
                    <a:pt x="22" y="0"/>
                    <a:pt x="22" y="4"/>
                  </a:cubicBezTo>
                  <a:cubicBezTo>
                    <a:pt x="22" y="8"/>
                    <a:pt x="27" y="6"/>
                    <a:pt x="27" y="9"/>
                  </a:cubicBezTo>
                  <a:cubicBezTo>
                    <a:pt x="27" y="12"/>
                    <a:pt x="22" y="11"/>
                    <a:pt x="18" y="13"/>
                  </a:cubicBezTo>
                  <a:cubicBezTo>
                    <a:pt x="14" y="16"/>
                    <a:pt x="10" y="12"/>
                    <a:pt x="5" y="14"/>
                  </a:cubicBezTo>
                  <a:cubicBezTo>
                    <a:pt x="1" y="16"/>
                    <a:pt x="10" y="18"/>
                    <a:pt x="7" y="22"/>
                  </a:cubicBezTo>
                  <a:cubicBezTo>
                    <a:pt x="4" y="26"/>
                    <a:pt x="7" y="26"/>
                    <a:pt x="12" y="29"/>
                  </a:cubicBezTo>
                  <a:cubicBezTo>
                    <a:pt x="17" y="33"/>
                    <a:pt x="9" y="34"/>
                    <a:pt x="9" y="39"/>
                  </a:cubicBezTo>
                  <a:cubicBezTo>
                    <a:pt x="9" y="43"/>
                    <a:pt x="3" y="43"/>
                    <a:pt x="1" y="46"/>
                  </a:cubicBezTo>
                  <a:cubicBezTo>
                    <a:pt x="0" y="48"/>
                    <a:pt x="7" y="54"/>
                    <a:pt x="13" y="54"/>
                  </a:cubicBezTo>
                  <a:cubicBezTo>
                    <a:pt x="17" y="54"/>
                    <a:pt x="27" y="52"/>
                    <a:pt x="33" y="47"/>
                  </a:cubicBezTo>
                  <a:cubicBezTo>
                    <a:pt x="39" y="41"/>
                    <a:pt x="42" y="46"/>
                    <a:pt x="47" y="44"/>
                  </a:cubicBezTo>
                  <a:cubicBezTo>
                    <a:pt x="53"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 name="Freeform 272"/>
            <p:cNvSpPr>
              <a:spLocks noEditPoints="1"/>
            </p:cNvSpPr>
            <p:nvPr userDrawn="1"/>
          </p:nvSpPr>
          <p:spPr bwMode="auto">
            <a:xfrm>
              <a:off x="7010913" y="2760369"/>
              <a:ext cx="250016" cy="322776"/>
            </a:xfrm>
            <a:custGeom>
              <a:avLst/>
              <a:gdLst>
                <a:gd name="T0" fmla="*/ 8 w 117"/>
                <a:gd name="T1" fmla="*/ 62 h 138"/>
                <a:gd name="T2" fmla="*/ 2 w 117"/>
                <a:gd name="T3" fmla="*/ 74 h 138"/>
                <a:gd name="T4" fmla="*/ 16 w 117"/>
                <a:gd name="T5" fmla="*/ 74 h 138"/>
                <a:gd name="T6" fmla="*/ 29 w 117"/>
                <a:gd name="T7" fmla="*/ 72 h 138"/>
                <a:gd name="T8" fmla="*/ 117 w 117"/>
                <a:gd name="T9" fmla="*/ 99 h 138"/>
                <a:gd name="T10" fmla="*/ 99 w 117"/>
                <a:gd name="T11" fmla="*/ 93 h 138"/>
                <a:gd name="T12" fmla="*/ 95 w 117"/>
                <a:gd name="T13" fmla="*/ 81 h 138"/>
                <a:gd name="T14" fmla="*/ 78 w 117"/>
                <a:gd name="T15" fmla="*/ 55 h 138"/>
                <a:gd name="T16" fmla="*/ 60 w 117"/>
                <a:gd name="T17" fmla="*/ 48 h 138"/>
                <a:gd name="T18" fmla="*/ 73 w 117"/>
                <a:gd name="T19" fmla="*/ 22 h 138"/>
                <a:gd name="T20" fmla="*/ 48 w 117"/>
                <a:gd name="T21" fmla="*/ 18 h 138"/>
                <a:gd name="T22" fmla="*/ 58 w 117"/>
                <a:gd name="T23" fmla="*/ 2 h 138"/>
                <a:gd name="T24" fmla="*/ 40 w 117"/>
                <a:gd name="T25" fmla="*/ 7 h 138"/>
                <a:gd name="T26" fmla="*/ 28 w 117"/>
                <a:gd name="T27" fmla="*/ 23 h 138"/>
                <a:gd name="T28" fmla="*/ 18 w 117"/>
                <a:gd name="T29" fmla="*/ 24 h 138"/>
                <a:gd name="T30" fmla="*/ 22 w 117"/>
                <a:gd name="T31" fmla="*/ 38 h 138"/>
                <a:gd name="T32" fmla="*/ 19 w 117"/>
                <a:gd name="T33" fmla="*/ 51 h 138"/>
                <a:gd name="T34" fmla="*/ 32 w 117"/>
                <a:gd name="T35" fmla="*/ 55 h 138"/>
                <a:gd name="T36" fmla="*/ 39 w 117"/>
                <a:gd name="T37" fmla="*/ 54 h 138"/>
                <a:gd name="T38" fmla="*/ 52 w 117"/>
                <a:gd name="T39" fmla="*/ 63 h 138"/>
                <a:gd name="T40" fmla="*/ 57 w 117"/>
                <a:gd name="T41" fmla="*/ 73 h 138"/>
                <a:gd name="T42" fmla="*/ 59 w 117"/>
                <a:gd name="T43" fmla="*/ 87 h 138"/>
                <a:gd name="T44" fmla="*/ 44 w 117"/>
                <a:gd name="T45" fmla="*/ 89 h 138"/>
                <a:gd name="T46" fmla="*/ 47 w 117"/>
                <a:gd name="T47" fmla="*/ 100 h 138"/>
                <a:gd name="T48" fmla="*/ 40 w 117"/>
                <a:gd name="T49" fmla="*/ 112 h 138"/>
                <a:gd name="T50" fmla="*/ 59 w 117"/>
                <a:gd name="T51" fmla="*/ 115 h 138"/>
                <a:gd name="T52" fmla="*/ 48 w 117"/>
                <a:gd name="T53" fmla="*/ 119 h 138"/>
                <a:gd name="T54" fmla="*/ 41 w 117"/>
                <a:gd name="T55" fmla="*/ 131 h 138"/>
                <a:gd name="T56" fmla="*/ 55 w 117"/>
                <a:gd name="T57" fmla="*/ 128 h 138"/>
                <a:gd name="T58" fmla="*/ 73 w 117"/>
                <a:gd name="T59" fmla="*/ 125 h 138"/>
                <a:gd name="T60" fmla="*/ 95 w 117"/>
                <a:gd name="T61" fmla="*/ 125 h 138"/>
                <a:gd name="T62" fmla="*/ 106 w 117"/>
                <a:gd name="T63" fmla="*/ 116 h 138"/>
                <a:gd name="T64" fmla="*/ 117 w 117"/>
                <a:gd name="T65" fmla="*/ 99 h 138"/>
                <a:gd name="T66" fmla="*/ 21 w 117"/>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7" h="138">
                  <a:moveTo>
                    <a:pt x="23" y="60"/>
                  </a:moveTo>
                  <a:cubicBezTo>
                    <a:pt x="18" y="56"/>
                    <a:pt x="13" y="62"/>
                    <a:pt x="8" y="62"/>
                  </a:cubicBezTo>
                  <a:cubicBezTo>
                    <a:pt x="7" y="65"/>
                    <a:pt x="6" y="67"/>
                    <a:pt x="5" y="68"/>
                  </a:cubicBezTo>
                  <a:cubicBezTo>
                    <a:pt x="3" y="69"/>
                    <a:pt x="0" y="74"/>
                    <a:pt x="2" y="74"/>
                  </a:cubicBezTo>
                  <a:cubicBezTo>
                    <a:pt x="5" y="75"/>
                    <a:pt x="9" y="79"/>
                    <a:pt x="9" y="76"/>
                  </a:cubicBezTo>
                  <a:cubicBezTo>
                    <a:pt x="10" y="73"/>
                    <a:pt x="12" y="69"/>
                    <a:pt x="16" y="74"/>
                  </a:cubicBezTo>
                  <a:cubicBezTo>
                    <a:pt x="17" y="75"/>
                    <a:pt x="19" y="76"/>
                    <a:pt x="20" y="77"/>
                  </a:cubicBezTo>
                  <a:cubicBezTo>
                    <a:pt x="21" y="75"/>
                    <a:pt x="26" y="74"/>
                    <a:pt x="29" y="72"/>
                  </a:cubicBezTo>
                  <a:cubicBezTo>
                    <a:pt x="33" y="69"/>
                    <a:pt x="27" y="64"/>
                    <a:pt x="23" y="60"/>
                  </a:cubicBezTo>
                  <a:close/>
                  <a:moveTo>
                    <a:pt x="117" y="99"/>
                  </a:moveTo>
                  <a:cubicBezTo>
                    <a:pt x="117" y="95"/>
                    <a:pt x="106" y="91"/>
                    <a:pt x="105" y="94"/>
                  </a:cubicBezTo>
                  <a:cubicBezTo>
                    <a:pt x="103" y="96"/>
                    <a:pt x="101" y="96"/>
                    <a:pt x="99" y="93"/>
                  </a:cubicBezTo>
                  <a:cubicBezTo>
                    <a:pt x="97" y="90"/>
                    <a:pt x="101" y="87"/>
                    <a:pt x="99" y="87"/>
                  </a:cubicBezTo>
                  <a:cubicBezTo>
                    <a:pt x="97" y="87"/>
                    <a:pt x="94" y="83"/>
                    <a:pt x="95" y="81"/>
                  </a:cubicBezTo>
                  <a:cubicBezTo>
                    <a:pt x="95" y="80"/>
                    <a:pt x="92" y="69"/>
                    <a:pt x="86" y="68"/>
                  </a:cubicBezTo>
                  <a:cubicBezTo>
                    <a:pt x="80" y="67"/>
                    <a:pt x="79" y="59"/>
                    <a:pt x="78" y="55"/>
                  </a:cubicBezTo>
                  <a:cubicBezTo>
                    <a:pt x="77" y="51"/>
                    <a:pt x="74" y="53"/>
                    <a:pt x="71" y="50"/>
                  </a:cubicBezTo>
                  <a:cubicBezTo>
                    <a:pt x="68" y="46"/>
                    <a:pt x="63" y="48"/>
                    <a:pt x="60" y="48"/>
                  </a:cubicBezTo>
                  <a:cubicBezTo>
                    <a:pt x="58" y="48"/>
                    <a:pt x="60" y="44"/>
                    <a:pt x="64" y="41"/>
                  </a:cubicBezTo>
                  <a:cubicBezTo>
                    <a:pt x="68" y="38"/>
                    <a:pt x="73" y="25"/>
                    <a:pt x="73" y="22"/>
                  </a:cubicBezTo>
                  <a:cubicBezTo>
                    <a:pt x="73" y="19"/>
                    <a:pt x="55" y="20"/>
                    <a:pt x="52" y="21"/>
                  </a:cubicBezTo>
                  <a:cubicBezTo>
                    <a:pt x="48" y="23"/>
                    <a:pt x="45" y="19"/>
                    <a:pt x="48" y="18"/>
                  </a:cubicBezTo>
                  <a:cubicBezTo>
                    <a:pt x="51" y="17"/>
                    <a:pt x="57" y="11"/>
                    <a:pt x="56" y="9"/>
                  </a:cubicBezTo>
                  <a:cubicBezTo>
                    <a:pt x="56" y="6"/>
                    <a:pt x="61" y="4"/>
                    <a:pt x="58" y="2"/>
                  </a:cubicBezTo>
                  <a:cubicBezTo>
                    <a:pt x="56" y="0"/>
                    <a:pt x="55" y="5"/>
                    <a:pt x="53" y="7"/>
                  </a:cubicBezTo>
                  <a:cubicBezTo>
                    <a:pt x="51" y="8"/>
                    <a:pt x="46" y="8"/>
                    <a:pt x="40" y="7"/>
                  </a:cubicBezTo>
                  <a:cubicBezTo>
                    <a:pt x="35" y="6"/>
                    <a:pt x="33" y="13"/>
                    <a:pt x="33" y="16"/>
                  </a:cubicBezTo>
                  <a:cubicBezTo>
                    <a:pt x="33" y="19"/>
                    <a:pt x="27" y="21"/>
                    <a:pt x="28" y="23"/>
                  </a:cubicBezTo>
                  <a:cubicBezTo>
                    <a:pt x="29" y="26"/>
                    <a:pt x="27" y="28"/>
                    <a:pt x="25" y="26"/>
                  </a:cubicBezTo>
                  <a:cubicBezTo>
                    <a:pt x="23" y="25"/>
                    <a:pt x="22" y="21"/>
                    <a:pt x="18" y="24"/>
                  </a:cubicBezTo>
                  <a:cubicBezTo>
                    <a:pt x="15" y="26"/>
                    <a:pt x="22" y="30"/>
                    <a:pt x="26" y="30"/>
                  </a:cubicBezTo>
                  <a:cubicBezTo>
                    <a:pt x="31" y="31"/>
                    <a:pt x="23" y="34"/>
                    <a:pt x="22" y="38"/>
                  </a:cubicBezTo>
                  <a:cubicBezTo>
                    <a:pt x="21" y="43"/>
                    <a:pt x="28" y="41"/>
                    <a:pt x="28" y="44"/>
                  </a:cubicBezTo>
                  <a:cubicBezTo>
                    <a:pt x="29" y="47"/>
                    <a:pt x="19" y="48"/>
                    <a:pt x="19" y="51"/>
                  </a:cubicBezTo>
                  <a:cubicBezTo>
                    <a:pt x="19" y="54"/>
                    <a:pt x="24" y="49"/>
                    <a:pt x="27" y="48"/>
                  </a:cubicBezTo>
                  <a:cubicBezTo>
                    <a:pt x="30" y="47"/>
                    <a:pt x="26" y="56"/>
                    <a:pt x="32" y="55"/>
                  </a:cubicBezTo>
                  <a:cubicBezTo>
                    <a:pt x="38" y="54"/>
                    <a:pt x="36" y="46"/>
                    <a:pt x="39" y="46"/>
                  </a:cubicBezTo>
                  <a:cubicBezTo>
                    <a:pt x="41" y="46"/>
                    <a:pt x="38" y="50"/>
                    <a:pt x="39" y="54"/>
                  </a:cubicBezTo>
                  <a:cubicBezTo>
                    <a:pt x="41" y="57"/>
                    <a:pt x="35" y="62"/>
                    <a:pt x="35" y="64"/>
                  </a:cubicBezTo>
                  <a:cubicBezTo>
                    <a:pt x="36" y="67"/>
                    <a:pt x="48" y="67"/>
                    <a:pt x="52" y="63"/>
                  </a:cubicBezTo>
                  <a:cubicBezTo>
                    <a:pt x="56" y="59"/>
                    <a:pt x="58" y="63"/>
                    <a:pt x="55" y="66"/>
                  </a:cubicBezTo>
                  <a:cubicBezTo>
                    <a:pt x="52" y="69"/>
                    <a:pt x="54" y="72"/>
                    <a:pt x="57" y="73"/>
                  </a:cubicBezTo>
                  <a:cubicBezTo>
                    <a:pt x="60" y="74"/>
                    <a:pt x="62" y="74"/>
                    <a:pt x="60" y="77"/>
                  </a:cubicBezTo>
                  <a:cubicBezTo>
                    <a:pt x="59" y="80"/>
                    <a:pt x="60" y="84"/>
                    <a:pt x="59" y="87"/>
                  </a:cubicBezTo>
                  <a:cubicBezTo>
                    <a:pt x="58" y="89"/>
                    <a:pt x="48" y="89"/>
                    <a:pt x="47" y="87"/>
                  </a:cubicBezTo>
                  <a:cubicBezTo>
                    <a:pt x="47" y="86"/>
                    <a:pt x="42" y="87"/>
                    <a:pt x="44" y="89"/>
                  </a:cubicBezTo>
                  <a:cubicBezTo>
                    <a:pt x="45" y="91"/>
                    <a:pt x="40" y="94"/>
                    <a:pt x="40" y="96"/>
                  </a:cubicBezTo>
                  <a:cubicBezTo>
                    <a:pt x="40" y="98"/>
                    <a:pt x="47" y="97"/>
                    <a:pt x="47" y="100"/>
                  </a:cubicBezTo>
                  <a:cubicBezTo>
                    <a:pt x="47" y="102"/>
                    <a:pt x="42" y="105"/>
                    <a:pt x="36" y="107"/>
                  </a:cubicBezTo>
                  <a:cubicBezTo>
                    <a:pt x="29" y="109"/>
                    <a:pt x="37" y="114"/>
                    <a:pt x="40" y="112"/>
                  </a:cubicBezTo>
                  <a:cubicBezTo>
                    <a:pt x="43" y="110"/>
                    <a:pt x="43" y="113"/>
                    <a:pt x="47" y="113"/>
                  </a:cubicBezTo>
                  <a:cubicBezTo>
                    <a:pt x="52" y="113"/>
                    <a:pt x="54" y="116"/>
                    <a:pt x="59" y="115"/>
                  </a:cubicBezTo>
                  <a:cubicBezTo>
                    <a:pt x="64" y="113"/>
                    <a:pt x="64" y="115"/>
                    <a:pt x="60" y="117"/>
                  </a:cubicBezTo>
                  <a:cubicBezTo>
                    <a:pt x="57" y="120"/>
                    <a:pt x="51" y="117"/>
                    <a:pt x="48" y="119"/>
                  </a:cubicBezTo>
                  <a:cubicBezTo>
                    <a:pt x="44" y="121"/>
                    <a:pt x="30" y="133"/>
                    <a:pt x="33" y="136"/>
                  </a:cubicBezTo>
                  <a:cubicBezTo>
                    <a:pt x="34" y="138"/>
                    <a:pt x="36" y="133"/>
                    <a:pt x="41" y="131"/>
                  </a:cubicBezTo>
                  <a:cubicBezTo>
                    <a:pt x="46" y="130"/>
                    <a:pt x="47" y="133"/>
                    <a:pt x="50" y="133"/>
                  </a:cubicBezTo>
                  <a:cubicBezTo>
                    <a:pt x="53" y="133"/>
                    <a:pt x="53" y="128"/>
                    <a:pt x="55" y="128"/>
                  </a:cubicBezTo>
                  <a:cubicBezTo>
                    <a:pt x="57" y="129"/>
                    <a:pt x="59" y="126"/>
                    <a:pt x="64" y="127"/>
                  </a:cubicBezTo>
                  <a:cubicBezTo>
                    <a:pt x="68" y="128"/>
                    <a:pt x="71" y="126"/>
                    <a:pt x="73" y="125"/>
                  </a:cubicBezTo>
                  <a:cubicBezTo>
                    <a:pt x="75" y="123"/>
                    <a:pt x="80" y="128"/>
                    <a:pt x="82" y="127"/>
                  </a:cubicBezTo>
                  <a:cubicBezTo>
                    <a:pt x="84" y="126"/>
                    <a:pt x="91" y="124"/>
                    <a:pt x="95" y="125"/>
                  </a:cubicBezTo>
                  <a:cubicBezTo>
                    <a:pt x="99" y="125"/>
                    <a:pt x="109" y="121"/>
                    <a:pt x="111" y="118"/>
                  </a:cubicBezTo>
                  <a:cubicBezTo>
                    <a:pt x="114" y="116"/>
                    <a:pt x="110" y="116"/>
                    <a:pt x="106" y="116"/>
                  </a:cubicBezTo>
                  <a:cubicBezTo>
                    <a:pt x="103" y="117"/>
                    <a:pt x="104" y="113"/>
                    <a:pt x="107" y="110"/>
                  </a:cubicBezTo>
                  <a:cubicBezTo>
                    <a:pt x="111" y="107"/>
                    <a:pt x="116" y="104"/>
                    <a:pt x="117" y="99"/>
                  </a:cubicBezTo>
                  <a:close/>
                  <a:moveTo>
                    <a:pt x="13" y="19"/>
                  </a:moveTo>
                  <a:cubicBezTo>
                    <a:pt x="18" y="19"/>
                    <a:pt x="23" y="12"/>
                    <a:pt x="21" y="10"/>
                  </a:cubicBezTo>
                  <a:cubicBezTo>
                    <a:pt x="19" y="7"/>
                    <a:pt x="10" y="19"/>
                    <a:pt x="1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 name="Freeform 274"/>
            <p:cNvSpPr>
              <a:spLocks noEditPoints="1"/>
            </p:cNvSpPr>
            <p:nvPr userDrawn="1"/>
          </p:nvSpPr>
          <p:spPr bwMode="auto">
            <a:xfrm>
              <a:off x="7415301" y="2804135"/>
              <a:ext cx="120813" cy="116710"/>
            </a:xfrm>
            <a:custGeom>
              <a:avLst/>
              <a:gdLst>
                <a:gd name="T0" fmla="*/ 29 w 56"/>
                <a:gd name="T1" fmla="*/ 19 h 50"/>
                <a:gd name="T2" fmla="*/ 28 w 56"/>
                <a:gd name="T3" fmla="*/ 11 h 50"/>
                <a:gd name="T4" fmla="*/ 30 w 56"/>
                <a:gd name="T5" fmla="*/ 2 h 50"/>
                <a:gd name="T6" fmla="*/ 21 w 56"/>
                <a:gd name="T7" fmla="*/ 6 h 50"/>
                <a:gd name="T8" fmla="*/ 14 w 56"/>
                <a:gd name="T9" fmla="*/ 10 h 50"/>
                <a:gd name="T10" fmla="*/ 15 w 56"/>
                <a:gd name="T11" fmla="*/ 14 h 50"/>
                <a:gd name="T12" fmla="*/ 8 w 56"/>
                <a:gd name="T13" fmla="*/ 11 h 50"/>
                <a:gd name="T14" fmla="*/ 2 w 56"/>
                <a:gd name="T15" fmla="*/ 19 h 50"/>
                <a:gd name="T16" fmla="*/ 2 w 56"/>
                <a:gd name="T17" fmla="*/ 31 h 50"/>
                <a:gd name="T18" fmla="*/ 7 w 56"/>
                <a:gd name="T19" fmla="*/ 41 h 50"/>
                <a:gd name="T20" fmla="*/ 8 w 56"/>
                <a:gd name="T21" fmla="*/ 46 h 50"/>
                <a:gd name="T22" fmla="*/ 19 w 56"/>
                <a:gd name="T23" fmla="*/ 47 h 50"/>
                <a:gd name="T24" fmla="*/ 23 w 56"/>
                <a:gd name="T25" fmla="*/ 47 h 50"/>
                <a:gd name="T26" fmla="*/ 19 w 56"/>
                <a:gd name="T27" fmla="*/ 41 h 50"/>
                <a:gd name="T28" fmla="*/ 25 w 56"/>
                <a:gd name="T29" fmla="*/ 42 h 50"/>
                <a:gd name="T30" fmla="*/ 33 w 56"/>
                <a:gd name="T31" fmla="*/ 42 h 50"/>
                <a:gd name="T32" fmla="*/ 29 w 56"/>
                <a:gd name="T33" fmla="*/ 35 h 50"/>
                <a:gd name="T34" fmla="*/ 23 w 56"/>
                <a:gd name="T35" fmla="*/ 34 h 50"/>
                <a:gd name="T36" fmla="*/ 27 w 56"/>
                <a:gd name="T37" fmla="*/ 28 h 50"/>
                <a:gd name="T38" fmla="*/ 34 w 56"/>
                <a:gd name="T39" fmla="*/ 24 h 50"/>
                <a:gd name="T40" fmla="*/ 29 w 56"/>
                <a:gd name="T41" fmla="*/ 19 h 50"/>
                <a:gd name="T42" fmla="*/ 55 w 56"/>
                <a:gd name="T43" fmla="*/ 29 h 50"/>
                <a:gd name="T44" fmla="*/ 51 w 56"/>
                <a:gd name="T45" fmla="*/ 31 h 50"/>
                <a:gd name="T46" fmla="*/ 47 w 56"/>
                <a:gd name="T47" fmla="*/ 29 h 50"/>
                <a:gd name="T48" fmla="*/ 39 w 56"/>
                <a:gd name="T49" fmla="*/ 32 h 50"/>
                <a:gd name="T50" fmla="*/ 44 w 56"/>
                <a:gd name="T51" fmla="*/ 41 h 50"/>
                <a:gd name="T52" fmla="*/ 40 w 56"/>
                <a:gd name="T53" fmla="*/ 44 h 50"/>
                <a:gd name="T54" fmla="*/ 43 w 56"/>
                <a:gd name="T55" fmla="*/ 49 h 50"/>
                <a:gd name="T56" fmla="*/ 52 w 56"/>
                <a:gd name="T57" fmla="*/ 40 h 50"/>
                <a:gd name="T58" fmla="*/ 55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9" y="19"/>
                  </a:moveTo>
                  <a:cubicBezTo>
                    <a:pt x="27" y="18"/>
                    <a:pt x="26" y="13"/>
                    <a:pt x="28" y="11"/>
                  </a:cubicBezTo>
                  <a:cubicBezTo>
                    <a:pt x="30" y="10"/>
                    <a:pt x="31" y="4"/>
                    <a:pt x="30" y="2"/>
                  </a:cubicBezTo>
                  <a:cubicBezTo>
                    <a:pt x="28" y="0"/>
                    <a:pt x="22" y="2"/>
                    <a:pt x="21" y="6"/>
                  </a:cubicBezTo>
                  <a:cubicBezTo>
                    <a:pt x="21" y="11"/>
                    <a:pt x="16" y="9"/>
                    <a:pt x="14" y="10"/>
                  </a:cubicBezTo>
                  <a:cubicBezTo>
                    <a:pt x="13" y="11"/>
                    <a:pt x="17" y="13"/>
                    <a:pt x="15" y="14"/>
                  </a:cubicBezTo>
                  <a:cubicBezTo>
                    <a:pt x="12" y="16"/>
                    <a:pt x="12" y="12"/>
                    <a:pt x="8" y="11"/>
                  </a:cubicBezTo>
                  <a:cubicBezTo>
                    <a:pt x="4" y="11"/>
                    <a:pt x="4" y="16"/>
                    <a:pt x="2" y="19"/>
                  </a:cubicBezTo>
                  <a:cubicBezTo>
                    <a:pt x="0" y="22"/>
                    <a:pt x="1" y="28"/>
                    <a:pt x="2" y="31"/>
                  </a:cubicBezTo>
                  <a:cubicBezTo>
                    <a:pt x="3" y="35"/>
                    <a:pt x="8" y="38"/>
                    <a:pt x="7" y="41"/>
                  </a:cubicBezTo>
                  <a:cubicBezTo>
                    <a:pt x="6" y="42"/>
                    <a:pt x="7" y="44"/>
                    <a:pt x="8" y="46"/>
                  </a:cubicBezTo>
                  <a:cubicBezTo>
                    <a:pt x="13" y="46"/>
                    <a:pt x="17" y="46"/>
                    <a:pt x="19" y="47"/>
                  </a:cubicBezTo>
                  <a:cubicBezTo>
                    <a:pt x="20" y="47"/>
                    <a:pt x="21" y="47"/>
                    <a:pt x="23" y="47"/>
                  </a:cubicBezTo>
                  <a:cubicBezTo>
                    <a:pt x="22" y="44"/>
                    <a:pt x="18" y="42"/>
                    <a:pt x="19" y="41"/>
                  </a:cubicBezTo>
                  <a:cubicBezTo>
                    <a:pt x="19" y="38"/>
                    <a:pt x="22" y="40"/>
                    <a:pt x="25" y="42"/>
                  </a:cubicBezTo>
                  <a:cubicBezTo>
                    <a:pt x="27" y="44"/>
                    <a:pt x="32" y="44"/>
                    <a:pt x="33" y="42"/>
                  </a:cubicBezTo>
                  <a:cubicBezTo>
                    <a:pt x="33" y="40"/>
                    <a:pt x="32" y="33"/>
                    <a:pt x="29" y="35"/>
                  </a:cubicBezTo>
                  <a:cubicBezTo>
                    <a:pt x="26" y="37"/>
                    <a:pt x="25" y="36"/>
                    <a:pt x="23" y="34"/>
                  </a:cubicBezTo>
                  <a:cubicBezTo>
                    <a:pt x="22" y="33"/>
                    <a:pt x="26" y="30"/>
                    <a:pt x="27" y="28"/>
                  </a:cubicBezTo>
                  <a:cubicBezTo>
                    <a:pt x="28" y="25"/>
                    <a:pt x="33" y="26"/>
                    <a:pt x="34" y="24"/>
                  </a:cubicBezTo>
                  <a:cubicBezTo>
                    <a:pt x="35" y="22"/>
                    <a:pt x="30" y="20"/>
                    <a:pt x="29" y="19"/>
                  </a:cubicBezTo>
                  <a:close/>
                  <a:moveTo>
                    <a:pt x="55" y="29"/>
                  </a:moveTo>
                  <a:cubicBezTo>
                    <a:pt x="53" y="28"/>
                    <a:pt x="52" y="31"/>
                    <a:pt x="51" y="31"/>
                  </a:cubicBezTo>
                  <a:cubicBezTo>
                    <a:pt x="49" y="31"/>
                    <a:pt x="47" y="25"/>
                    <a:pt x="47" y="29"/>
                  </a:cubicBezTo>
                  <a:cubicBezTo>
                    <a:pt x="46" y="32"/>
                    <a:pt x="43" y="27"/>
                    <a:pt x="39" y="32"/>
                  </a:cubicBezTo>
                  <a:cubicBezTo>
                    <a:pt x="36" y="36"/>
                    <a:pt x="41" y="40"/>
                    <a:pt x="44" y="41"/>
                  </a:cubicBezTo>
                  <a:cubicBezTo>
                    <a:pt x="46" y="43"/>
                    <a:pt x="43" y="45"/>
                    <a:pt x="40" y="44"/>
                  </a:cubicBezTo>
                  <a:cubicBezTo>
                    <a:pt x="37" y="44"/>
                    <a:pt x="39" y="49"/>
                    <a:pt x="43" y="49"/>
                  </a:cubicBezTo>
                  <a:cubicBezTo>
                    <a:pt x="48" y="50"/>
                    <a:pt x="52" y="42"/>
                    <a:pt x="52" y="40"/>
                  </a:cubicBezTo>
                  <a:cubicBezTo>
                    <a:pt x="51" y="38"/>
                    <a:pt x="56" y="29"/>
                    <a:pt x="55"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 name="Freeform 275"/>
            <p:cNvSpPr>
              <a:spLocks noEditPoints="1"/>
            </p:cNvSpPr>
            <p:nvPr userDrawn="1"/>
          </p:nvSpPr>
          <p:spPr bwMode="auto">
            <a:xfrm>
              <a:off x="7497521" y="2346415"/>
              <a:ext cx="312100" cy="548901"/>
            </a:xfrm>
            <a:custGeom>
              <a:avLst/>
              <a:gdLst>
                <a:gd name="T0" fmla="*/ 142 w 146"/>
                <a:gd name="T1" fmla="*/ 50 h 236"/>
                <a:gd name="T2" fmla="*/ 140 w 146"/>
                <a:gd name="T3" fmla="*/ 31 h 236"/>
                <a:gd name="T4" fmla="*/ 123 w 146"/>
                <a:gd name="T5" fmla="*/ 11 h 236"/>
                <a:gd name="T6" fmla="*/ 102 w 146"/>
                <a:gd name="T7" fmla="*/ 10 h 236"/>
                <a:gd name="T8" fmla="*/ 82 w 146"/>
                <a:gd name="T9" fmla="*/ 10 h 236"/>
                <a:gd name="T10" fmla="*/ 71 w 146"/>
                <a:gd name="T11" fmla="*/ 21 h 236"/>
                <a:gd name="T12" fmla="*/ 58 w 146"/>
                <a:gd name="T13" fmla="*/ 35 h 236"/>
                <a:gd name="T14" fmla="*/ 50 w 146"/>
                <a:gd name="T15" fmla="*/ 49 h 236"/>
                <a:gd name="T16" fmla="*/ 38 w 146"/>
                <a:gd name="T17" fmla="*/ 57 h 236"/>
                <a:gd name="T18" fmla="*/ 30 w 146"/>
                <a:gd name="T19" fmla="*/ 81 h 236"/>
                <a:gd name="T20" fmla="*/ 33 w 146"/>
                <a:gd name="T21" fmla="*/ 93 h 236"/>
                <a:gd name="T22" fmla="*/ 14 w 146"/>
                <a:gd name="T23" fmla="*/ 100 h 236"/>
                <a:gd name="T24" fmla="*/ 12 w 146"/>
                <a:gd name="T25" fmla="*/ 122 h 236"/>
                <a:gd name="T26" fmla="*/ 20 w 146"/>
                <a:gd name="T27" fmla="*/ 140 h 236"/>
                <a:gd name="T28" fmla="*/ 16 w 146"/>
                <a:gd name="T29" fmla="*/ 151 h 236"/>
                <a:gd name="T30" fmla="*/ 9 w 146"/>
                <a:gd name="T31" fmla="*/ 163 h 236"/>
                <a:gd name="T32" fmla="*/ 4 w 146"/>
                <a:gd name="T33" fmla="*/ 179 h 236"/>
                <a:gd name="T34" fmla="*/ 0 w 146"/>
                <a:gd name="T35" fmla="*/ 180 h 236"/>
                <a:gd name="T36" fmla="*/ 10 w 146"/>
                <a:gd name="T37" fmla="*/ 202 h 236"/>
                <a:gd name="T38" fmla="*/ 18 w 146"/>
                <a:gd name="T39" fmla="*/ 220 h 236"/>
                <a:gd name="T40" fmla="*/ 22 w 146"/>
                <a:gd name="T41" fmla="*/ 234 h 236"/>
                <a:gd name="T42" fmla="*/ 35 w 146"/>
                <a:gd name="T43" fmla="*/ 227 h 236"/>
                <a:gd name="T44" fmla="*/ 48 w 146"/>
                <a:gd name="T45" fmla="*/ 223 h 236"/>
                <a:gd name="T46" fmla="*/ 59 w 146"/>
                <a:gd name="T47" fmla="*/ 220 h 236"/>
                <a:gd name="T48" fmla="*/ 62 w 146"/>
                <a:gd name="T49" fmla="*/ 210 h 236"/>
                <a:gd name="T50" fmla="*/ 63 w 146"/>
                <a:gd name="T51" fmla="*/ 187 h 236"/>
                <a:gd name="T52" fmla="*/ 80 w 146"/>
                <a:gd name="T53" fmla="*/ 172 h 236"/>
                <a:gd name="T54" fmla="*/ 76 w 146"/>
                <a:gd name="T55" fmla="*/ 151 h 236"/>
                <a:gd name="T56" fmla="*/ 67 w 146"/>
                <a:gd name="T57" fmla="*/ 137 h 236"/>
                <a:gd name="T58" fmla="*/ 74 w 146"/>
                <a:gd name="T59" fmla="*/ 118 h 236"/>
                <a:gd name="T60" fmla="*/ 88 w 146"/>
                <a:gd name="T61" fmla="*/ 105 h 236"/>
                <a:gd name="T62" fmla="*/ 116 w 146"/>
                <a:gd name="T63" fmla="*/ 87 h 236"/>
                <a:gd name="T64" fmla="*/ 120 w 146"/>
                <a:gd name="T65" fmla="*/ 67 h 236"/>
                <a:gd name="T66" fmla="*/ 140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3" y="54"/>
                    <a:pt x="139" y="50"/>
                    <a:pt x="142" y="50"/>
                  </a:cubicBezTo>
                  <a:cubicBezTo>
                    <a:pt x="145" y="50"/>
                    <a:pt x="146" y="42"/>
                    <a:pt x="143" y="41"/>
                  </a:cubicBezTo>
                  <a:cubicBezTo>
                    <a:pt x="139" y="39"/>
                    <a:pt x="143" y="32"/>
                    <a:pt x="140" y="31"/>
                  </a:cubicBezTo>
                  <a:cubicBezTo>
                    <a:pt x="137" y="29"/>
                    <a:pt x="139" y="24"/>
                    <a:pt x="139" y="21"/>
                  </a:cubicBezTo>
                  <a:cubicBezTo>
                    <a:pt x="140" y="17"/>
                    <a:pt x="129" y="14"/>
                    <a:pt x="123" y="11"/>
                  </a:cubicBezTo>
                  <a:cubicBezTo>
                    <a:pt x="117" y="9"/>
                    <a:pt x="114" y="5"/>
                    <a:pt x="109" y="2"/>
                  </a:cubicBezTo>
                  <a:cubicBezTo>
                    <a:pt x="104" y="0"/>
                    <a:pt x="102" y="6"/>
                    <a:pt x="102" y="10"/>
                  </a:cubicBezTo>
                  <a:cubicBezTo>
                    <a:pt x="102" y="15"/>
                    <a:pt x="98" y="15"/>
                    <a:pt x="94" y="12"/>
                  </a:cubicBezTo>
                  <a:cubicBezTo>
                    <a:pt x="91" y="10"/>
                    <a:pt x="87" y="12"/>
                    <a:pt x="82" y="10"/>
                  </a:cubicBezTo>
                  <a:cubicBezTo>
                    <a:pt x="77" y="8"/>
                    <a:pt x="79" y="15"/>
                    <a:pt x="79" y="18"/>
                  </a:cubicBezTo>
                  <a:cubicBezTo>
                    <a:pt x="79" y="21"/>
                    <a:pt x="74" y="21"/>
                    <a:pt x="71" y="21"/>
                  </a:cubicBezTo>
                  <a:cubicBezTo>
                    <a:pt x="67" y="21"/>
                    <a:pt x="62" y="24"/>
                    <a:pt x="62" y="27"/>
                  </a:cubicBezTo>
                  <a:cubicBezTo>
                    <a:pt x="62" y="31"/>
                    <a:pt x="57" y="33"/>
                    <a:pt x="58" y="35"/>
                  </a:cubicBezTo>
                  <a:cubicBezTo>
                    <a:pt x="60" y="37"/>
                    <a:pt x="58" y="39"/>
                    <a:pt x="56" y="41"/>
                  </a:cubicBezTo>
                  <a:cubicBezTo>
                    <a:pt x="53" y="42"/>
                    <a:pt x="51" y="47"/>
                    <a:pt x="50" y="49"/>
                  </a:cubicBezTo>
                  <a:cubicBezTo>
                    <a:pt x="48" y="50"/>
                    <a:pt x="51"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5" y="87"/>
                    <a:pt x="35" y="89"/>
                    <a:pt x="33" y="93"/>
                  </a:cubicBezTo>
                  <a:cubicBezTo>
                    <a:pt x="31" y="96"/>
                    <a:pt x="27" y="94"/>
                    <a:pt x="25" y="93"/>
                  </a:cubicBezTo>
                  <a:cubicBezTo>
                    <a:pt x="23" y="93"/>
                    <a:pt x="17" y="95"/>
                    <a:pt x="14" y="100"/>
                  </a:cubicBezTo>
                  <a:cubicBezTo>
                    <a:pt x="10" y="105"/>
                    <a:pt x="11" y="108"/>
                    <a:pt x="12" y="111"/>
                  </a:cubicBezTo>
                  <a:cubicBezTo>
                    <a:pt x="14" y="114"/>
                    <a:pt x="10" y="117"/>
                    <a:pt x="12" y="122"/>
                  </a:cubicBezTo>
                  <a:cubicBezTo>
                    <a:pt x="15" y="127"/>
                    <a:pt x="11" y="128"/>
                    <a:pt x="12" y="132"/>
                  </a:cubicBezTo>
                  <a:cubicBezTo>
                    <a:pt x="12" y="136"/>
                    <a:pt x="19" y="136"/>
                    <a:pt x="20" y="140"/>
                  </a:cubicBezTo>
                  <a:cubicBezTo>
                    <a:pt x="20" y="144"/>
                    <a:pt x="17" y="145"/>
                    <a:pt x="15" y="145"/>
                  </a:cubicBezTo>
                  <a:cubicBezTo>
                    <a:pt x="13" y="145"/>
                    <a:pt x="14" y="150"/>
                    <a:pt x="16" y="151"/>
                  </a:cubicBezTo>
                  <a:cubicBezTo>
                    <a:pt x="18" y="152"/>
                    <a:pt x="17" y="159"/>
                    <a:pt x="16" y="161"/>
                  </a:cubicBezTo>
                  <a:cubicBezTo>
                    <a:pt x="15" y="163"/>
                    <a:pt x="8" y="161"/>
                    <a:pt x="9" y="163"/>
                  </a:cubicBezTo>
                  <a:cubicBezTo>
                    <a:pt x="9" y="166"/>
                    <a:pt x="7" y="170"/>
                    <a:pt x="7" y="172"/>
                  </a:cubicBezTo>
                  <a:cubicBezTo>
                    <a:pt x="7" y="174"/>
                    <a:pt x="6" y="181"/>
                    <a:pt x="4" y="179"/>
                  </a:cubicBezTo>
                  <a:cubicBezTo>
                    <a:pt x="3" y="179"/>
                    <a:pt x="2" y="179"/>
                    <a:pt x="0" y="179"/>
                  </a:cubicBezTo>
                  <a:cubicBezTo>
                    <a:pt x="0" y="179"/>
                    <a:pt x="1" y="179"/>
                    <a:pt x="0" y="180"/>
                  </a:cubicBezTo>
                  <a:cubicBezTo>
                    <a:pt x="0" y="184"/>
                    <a:pt x="2" y="188"/>
                    <a:pt x="6" y="191"/>
                  </a:cubicBezTo>
                  <a:cubicBezTo>
                    <a:pt x="9" y="194"/>
                    <a:pt x="7" y="198"/>
                    <a:pt x="10" y="202"/>
                  </a:cubicBezTo>
                  <a:cubicBezTo>
                    <a:pt x="13" y="206"/>
                    <a:pt x="12" y="209"/>
                    <a:pt x="16" y="212"/>
                  </a:cubicBezTo>
                  <a:cubicBezTo>
                    <a:pt x="19" y="215"/>
                    <a:pt x="20" y="216"/>
                    <a:pt x="18" y="220"/>
                  </a:cubicBezTo>
                  <a:cubicBezTo>
                    <a:pt x="17" y="223"/>
                    <a:pt x="21" y="222"/>
                    <a:pt x="21" y="225"/>
                  </a:cubicBezTo>
                  <a:cubicBezTo>
                    <a:pt x="22" y="227"/>
                    <a:pt x="20" y="232"/>
                    <a:pt x="22" y="234"/>
                  </a:cubicBezTo>
                  <a:cubicBezTo>
                    <a:pt x="23" y="236"/>
                    <a:pt x="25" y="234"/>
                    <a:pt x="31" y="234"/>
                  </a:cubicBezTo>
                  <a:cubicBezTo>
                    <a:pt x="36" y="234"/>
                    <a:pt x="35" y="230"/>
                    <a:pt x="35" y="227"/>
                  </a:cubicBezTo>
                  <a:cubicBezTo>
                    <a:pt x="35" y="224"/>
                    <a:pt x="38" y="226"/>
                    <a:pt x="39" y="224"/>
                  </a:cubicBezTo>
                  <a:cubicBezTo>
                    <a:pt x="39" y="222"/>
                    <a:pt x="44" y="221"/>
                    <a:pt x="48" y="223"/>
                  </a:cubicBezTo>
                  <a:cubicBezTo>
                    <a:pt x="52" y="225"/>
                    <a:pt x="54" y="222"/>
                    <a:pt x="55" y="218"/>
                  </a:cubicBezTo>
                  <a:cubicBezTo>
                    <a:pt x="56" y="214"/>
                    <a:pt x="58" y="219"/>
                    <a:pt x="59" y="220"/>
                  </a:cubicBezTo>
                  <a:cubicBezTo>
                    <a:pt x="60" y="220"/>
                    <a:pt x="64" y="214"/>
                    <a:pt x="66" y="209"/>
                  </a:cubicBezTo>
                  <a:cubicBezTo>
                    <a:pt x="67" y="205"/>
                    <a:pt x="65" y="206"/>
                    <a:pt x="62" y="210"/>
                  </a:cubicBezTo>
                  <a:cubicBezTo>
                    <a:pt x="58" y="214"/>
                    <a:pt x="60" y="206"/>
                    <a:pt x="61" y="203"/>
                  </a:cubicBezTo>
                  <a:cubicBezTo>
                    <a:pt x="63" y="199"/>
                    <a:pt x="63" y="189"/>
                    <a:pt x="63" y="187"/>
                  </a:cubicBezTo>
                  <a:cubicBezTo>
                    <a:pt x="64" y="185"/>
                    <a:pt x="65" y="182"/>
                    <a:pt x="70" y="181"/>
                  </a:cubicBezTo>
                  <a:cubicBezTo>
                    <a:pt x="75" y="180"/>
                    <a:pt x="81" y="174"/>
                    <a:pt x="80" y="172"/>
                  </a:cubicBezTo>
                  <a:cubicBezTo>
                    <a:pt x="79" y="169"/>
                    <a:pt x="87" y="165"/>
                    <a:pt x="87" y="163"/>
                  </a:cubicBezTo>
                  <a:cubicBezTo>
                    <a:pt x="87" y="160"/>
                    <a:pt x="79" y="153"/>
                    <a:pt x="76" y="151"/>
                  </a:cubicBezTo>
                  <a:cubicBezTo>
                    <a:pt x="73" y="150"/>
                    <a:pt x="67" y="151"/>
                    <a:pt x="68" y="149"/>
                  </a:cubicBezTo>
                  <a:cubicBezTo>
                    <a:pt x="68" y="148"/>
                    <a:pt x="67" y="141"/>
                    <a:pt x="67" y="137"/>
                  </a:cubicBezTo>
                  <a:cubicBezTo>
                    <a:pt x="66" y="134"/>
                    <a:pt x="71" y="130"/>
                    <a:pt x="71" y="127"/>
                  </a:cubicBezTo>
                  <a:cubicBezTo>
                    <a:pt x="71" y="123"/>
                    <a:pt x="71" y="119"/>
                    <a:pt x="74" y="118"/>
                  </a:cubicBezTo>
                  <a:cubicBezTo>
                    <a:pt x="77" y="117"/>
                    <a:pt x="75" y="114"/>
                    <a:pt x="79" y="113"/>
                  </a:cubicBezTo>
                  <a:cubicBezTo>
                    <a:pt x="84" y="112"/>
                    <a:pt x="83" y="107"/>
                    <a:pt x="88" y="105"/>
                  </a:cubicBezTo>
                  <a:cubicBezTo>
                    <a:pt x="92" y="103"/>
                    <a:pt x="93" y="102"/>
                    <a:pt x="99" y="99"/>
                  </a:cubicBezTo>
                  <a:cubicBezTo>
                    <a:pt x="105" y="96"/>
                    <a:pt x="115" y="90"/>
                    <a:pt x="116" y="87"/>
                  </a:cubicBezTo>
                  <a:cubicBezTo>
                    <a:pt x="118" y="83"/>
                    <a:pt x="110" y="80"/>
                    <a:pt x="115" y="76"/>
                  </a:cubicBezTo>
                  <a:cubicBezTo>
                    <a:pt x="120" y="73"/>
                    <a:pt x="116" y="69"/>
                    <a:pt x="120" y="67"/>
                  </a:cubicBezTo>
                  <a:cubicBezTo>
                    <a:pt x="123" y="66"/>
                    <a:pt x="125" y="64"/>
                    <a:pt x="127" y="62"/>
                  </a:cubicBezTo>
                  <a:cubicBezTo>
                    <a:pt x="130" y="59"/>
                    <a:pt x="133" y="62"/>
                    <a:pt x="140" y="61"/>
                  </a:cubicBezTo>
                  <a:cubicBezTo>
                    <a:pt x="142" y="60"/>
                    <a:pt x="144" y="60"/>
                    <a:pt x="146" y="61"/>
                  </a:cubicBezTo>
                  <a:cubicBezTo>
                    <a:pt x="146" y="58"/>
                    <a:pt x="145" y="56"/>
                    <a:pt x="144" y="56"/>
                  </a:cubicBezTo>
                  <a:close/>
                  <a:moveTo>
                    <a:pt x="86" y="196"/>
                  </a:moveTo>
                  <a:cubicBezTo>
                    <a:pt x="79" y="196"/>
                    <a:pt x="76" y="208"/>
                    <a:pt x="78" y="210"/>
                  </a:cubicBezTo>
                  <a:cubicBezTo>
                    <a:pt x="79" y="212"/>
                    <a:pt x="93"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276"/>
            <p:cNvSpPr>
              <a:spLocks noEditPoints="1"/>
            </p:cNvSpPr>
            <p:nvPr userDrawn="1"/>
          </p:nvSpPr>
          <p:spPr bwMode="auto">
            <a:xfrm>
              <a:off x="7754249" y="2734839"/>
              <a:ext cx="156051" cy="76591"/>
            </a:xfrm>
            <a:custGeom>
              <a:avLst/>
              <a:gdLst>
                <a:gd name="T0" fmla="*/ 68 w 73"/>
                <a:gd name="T1" fmla="*/ 9 h 33"/>
                <a:gd name="T2" fmla="*/ 71 w 73"/>
                <a:gd name="T3" fmla="*/ 2 h 33"/>
                <a:gd name="T4" fmla="*/ 68 w 73"/>
                <a:gd name="T5" fmla="*/ 3 h 33"/>
                <a:gd name="T6" fmla="*/ 46 w 73"/>
                <a:gd name="T7" fmla="*/ 1 h 33"/>
                <a:gd name="T8" fmla="*/ 24 w 73"/>
                <a:gd name="T9" fmla="*/ 5 h 33"/>
                <a:gd name="T10" fmla="*/ 17 w 73"/>
                <a:gd name="T11" fmla="*/ 11 h 33"/>
                <a:gd name="T12" fmla="*/ 20 w 73"/>
                <a:gd name="T13" fmla="*/ 18 h 33"/>
                <a:gd name="T14" fmla="*/ 26 w 73"/>
                <a:gd name="T15" fmla="*/ 21 h 33"/>
                <a:gd name="T16" fmla="*/ 29 w 73"/>
                <a:gd name="T17" fmla="*/ 26 h 33"/>
                <a:gd name="T18" fmla="*/ 29 w 73"/>
                <a:gd name="T19" fmla="*/ 26 h 33"/>
                <a:gd name="T20" fmla="*/ 41 w 73"/>
                <a:gd name="T21" fmla="*/ 26 h 33"/>
                <a:gd name="T22" fmla="*/ 53 w 73"/>
                <a:gd name="T23" fmla="*/ 32 h 33"/>
                <a:gd name="T24" fmla="*/ 64 w 73"/>
                <a:gd name="T25" fmla="*/ 33 h 33"/>
                <a:gd name="T26" fmla="*/ 65 w 73"/>
                <a:gd name="T27" fmla="*/ 30 h 33"/>
                <a:gd name="T28" fmla="*/ 68 w 73"/>
                <a:gd name="T29" fmla="*/ 26 h 33"/>
                <a:gd name="T30" fmla="*/ 65 w 73"/>
                <a:gd name="T31" fmla="*/ 21 h 33"/>
                <a:gd name="T32" fmla="*/ 64 w 73"/>
                <a:gd name="T33" fmla="*/ 14 h 33"/>
                <a:gd name="T34" fmla="*/ 68 w 73"/>
                <a:gd name="T35" fmla="*/ 9 h 33"/>
                <a:gd name="T36" fmla="*/ 7 w 73"/>
                <a:gd name="T37" fmla="*/ 17 h 33"/>
                <a:gd name="T38" fmla="*/ 3 w 73"/>
                <a:gd name="T39" fmla="*/ 26 h 33"/>
                <a:gd name="T40" fmla="*/ 15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70" y="6"/>
                    <a:pt x="73" y="5"/>
                    <a:pt x="71" y="2"/>
                  </a:cubicBezTo>
                  <a:cubicBezTo>
                    <a:pt x="70" y="2"/>
                    <a:pt x="69" y="2"/>
                    <a:pt x="68" y="3"/>
                  </a:cubicBezTo>
                  <a:cubicBezTo>
                    <a:pt x="63" y="4"/>
                    <a:pt x="52" y="0"/>
                    <a:pt x="46" y="1"/>
                  </a:cubicBezTo>
                  <a:cubicBezTo>
                    <a:pt x="40" y="2"/>
                    <a:pt x="27" y="2"/>
                    <a:pt x="24" y="5"/>
                  </a:cubicBezTo>
                  <a:cubicBezTo>
                    <a:pt x="21" y="8"/>
                    <a:pt x="14" y="8"/>
                    <a:pt x="17" y="11"/>
                  </a:cubicBezTo>
                  <a:cubicBezTo>
                    <a:pt x="20" y="13"/>
                    <a:pt x="17" y="15"/>
                    <a:pt x="20" y="18"/>
                  </a:cubicBezTo>
                  <a:cubicBezTo>
                    <a:pt x="22" y="21"/>
                    <a:pt x="23" y="22"/>
                    <a:pt x="26" y="21"/>
                  </a:cubicBezTo>
                  <a:cubicBezTo>
                    <a:pt x="30" y="21"/>
                    <a:pt x="32" y="22"/>
                    <a:pt x="29" y="26"/>
                  </a:cubicBezTo>
                  <a:cubicBezTo>
                    <a:pt x="29" y="26"/>
                    <a:pt x="29" y="26"/>
                    <a:pt x="29" y="26"/>
                  </a:cubicBezTo>
                  <a:cubicBezTo>
                    <a:pt x="34" y="25"/>
                    <a:pt x="40" y="25"/>
                    <a:pt x="41" y="26"/>
                  </a:cubicBezTo>
                  <a:cubicBezTo>
                    <a:pt x="43" y="27"/>
                    <a:pt x="51" y="33"/>
                    <a:pt x="53" y="32"/>
                  </a:cubicBezTo>
                  <a:cubicBezTo>
                    <a:pt x="54" y="32"/>
                    <a:pt x="60" y="32"/>
                    <a:pt x="64" y="33"/>
                  </a:cubicBezTo>
                  <a:cubicBezTo>
                    <a:pt x="64" y="32"/>
                    <a:pt x="64" y="31"/>
                    <a:pt x="65" y="30"/>
                  </a:cubicBezTo>
                  <a:cubicBezTo>
                    <a:pt x="66" y="29"/>
                    <a:pt x="69" y="29"/>
                    <a:pt x="68" y="26"/>
                  </a:cubicBezTo>
                  <a:cubicBezTo>
                    <a:pt x="66" y="24"/>
                    <a:pt x="65" y="23"/>
                    <a:pt x="65" y="21"/>
                  </a:cubicBezTo>
                  <a:cubicBezTo>
                    <a:pt x="65" y="18"/>
                    <a:pt x="64" y="16"/>
                    <a:pt x="64" y="14"/>
                  </a:cubicBezTo>
                  <a:cubicBezTo>
                    <a:pt x="65" y="12"/>
                    <a:pt x="67" y="12"/>
                    <a:pt x="68" y="9"/>
                  </a:cubicBezTo>
                  <a:close/>
                  <a:moveTo>
                    <a:pt x="7" y="17"/>
                  </a:moveTo>
                  <a:cubicBezTo>
                    <a:pt x="1" y="18"/>
                    <a:pt x="0" y="26"/>
                    <a:pt x="3" y="26"/>
                  </a:cubicBezTo>
                  <a:cubicBezTo>
                    <a:pt x="6" y="26"/>
                    <a:pt x="13" y="20"/>
                    <a:pt x="15" y="19"/>
                  </a:cubicBezTo>
                  <a:cubicBezTo>
                    <a:pt x="16" y="17"/>
                    <a:pt x="13" y="15"/>
                    <a:pt x="7" y="17"/>
                  </a:cubicBezTo>
                  <a:close/>
                  <a:moveTo>
                    <a:pt x="12" y="12"/>
                  </a:moveTo>
                  <a:cubicBezTo>
                    <a:pt x="14"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277"/>
            <p:cNvSpPr>
              <a:spLocks/>
            </p:cNvSpPr>
            <p:nvPr userDrawn="1"/>
          </p:nvSpPr>
          <p:spPr bwMode="auto">
            <a:xfrm>
              <a:off x="8042857" y="4339598"/>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5 w 94"/>
                <a:gd name="T13" fmla="*/ 16 h 106"/>
                <a:gd name="T14" fmla="*/ 51 w 94"/>
                <a:gd name="T15" fmla="*/ 14 h 106"/>
                <a:gd name="T16" fmla="*/ 38 w 94"/>
                <a:gd name="T17" fmla="*/ 7 h 106"/>
                <a:gd name="T18" fmla="*/ 26 w 94"/>
                <a:gd name="T19" fmla="*/ 5 h 106"/>
                <a:gd name="T20" fmla="*/ 19 w 94"/>
                <a:gd name="T21" fmla="*/ 2 h 106"/>
                <a:gd name="T22" fmla="*/ 12 w 94"/>
                <a:gd name="T23" fmla="*/ 1 h 106"/>
                <a:gd name="T24" fmla="*/ 3 w 94"/>
                <a:gd name="T25" fmla="*/ 7 h 106"/>
                <a:gd name="T26" fmla="*/ 1 w 94"/>
                <a:gd name="T27" fmla="*/ 8 h 106"/>
                <a:gd name="T28" fmla="*/ 7 w 94"/>
                <a:gd name="T29" fmla="*/ 13 h 106"/>
                <a:gd name="T30" fmla="*/ 8 w 94"/>
                <a:gd name="T31" fmla="*/ 21 h 106"/>
                <a:gd name="T32" fmla="*/ 13 w 94"/>
                <a:gd name="T33" fmla="*/ 25 h 106"/>
                <a:gd name="T34" fmla="*/ 12 w 94"/>
                <a:gd name="T35" fmla="*/ 33 h 106"/>
                <a:gd name="T36" fmla="*/ 4 w 94"/>
                <a:gd name="T37" fmla="*/ 46 h 106"/>
                <a:gd name="T38" fmla="*/ 1 w 94"/>
                <a:gd name="T39" fmla="*/ 53 h 106"/>
                <a:gd name="T40" fmla="*/ 8 w 94"/>
                <a:gd name="T41" fmla="*/ 57 h 106"/>
                <a:gd name="T42" fmla="*/ 0 w 94"/>
                <a:gd name="T43" fmla="*/ 64 h 106"/>
                <a:gd name="T44" fmla="*/ 0 w 94"/>
                <a:gd name="T45" fmla="*/ 65 h 106"/>
                <a:gd name="T46" fmla="*/ 44 w 94"/>
                <a:gd name="T47" fmla="*/ 87 h 106"/>
                <a:gd name="T48" fmla="*/ 44 w 94"/>
                <a:gd name="T49" fmla="*/ 93 h 106"/>
                <a:gd name="T50" fmla="*/ 63 w 94"/>
                <a:gd name="T51" fmla="*/ 106 h 106"/>
                <a:gd name="T52" fmla="*/ 75 w 94"/>
                <a:gd name="T53" fmla="*/ 83 h 106"/>
                <a:gd name="T54" fmla="*/ 82 w 94"/>
                <a:gd name="T55" fmla="*/ 77 h 106"/>
                <a:gd name="T56" fmla="*/ 88 w 94"/>
                <a:gd name="T57" fmla="*/ 73 h 106"/>
                <a:gd name="T58" fmla="*/ 89 w 94"/>
                <a:gd name="T59" fmla="*/ 72 h 106"/>
                <a:gd name="T60" fmla="*/ 84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2" y="7"/>
                    <a:pt x="76" y="8"/>
                    <a:pt x="72" y="11"/>
                  </a:cubicBezTo>
                  <a:cubicBezTo>
                    <a:pt x="68" y="13"/>
                    <a:pt x="66" y="17"/>
                    <a:pt x="65" y="16"/>
                  </a:cubicBezTo>
                  <a:cubicBezTo>
                    <a:pt x="63" y="15"/>
                    <a:pt x="54" y="14"/>
                    <a:pt x="51" y="14"/>
                  </a:cubicBezTo>
                  <a:cubicBezTo>
                    <a:pt x="49" y="14"/>
                    <a:pt x="40" y="9"/>
                    <a:pt x="38" y="7"/>
                  </a:cubicBezTo>
                  <a:cubicBezTo>
                    <a:pt x="35" y="5"/>
                    <a:pt x="28" y="6"/>
                    <a:pt x="26" y="5"/>
                  </a:cubicBezTo>
                  <a:cubicBezTo>
                    <a:pt x="24" y="4"/>
                    <a:pt x="20" y="3"/>
                    <a:pt x="19" y="2"/>
                  </a:cubicBezTo>
                  <a:cubicBezTo>
                    <a:pt x="18" y="0"/>
                    <a:pt x="15" y="0"/>
                    <a:pt x="12" y="1"/>
                  </a:cubicBezTo>
                  <a:cubicBezTo>
                    <a:pt x="9" y="1"/>
                    <a:pt x="3" y="5"/>
                    <a:pt x="3" y="7"/>
                  </a:cubicBezTo>
                  <a:cubicBezTo>
                    <a:pt x="3" y="7"/>
                    <a:pt x="2" y="8"/>
                    <a:pt x="1" y="8"/>
                  </a:cubicBezTo>
                  <a:cubicBezTo>
                    <a:pt x="7" y="13"/>
                    <a:pt x="7" y="13"/>
                    <a:pt x="7" y="13"/>
                  </a:cubicBezTo>
                  <a:cubicBezTo>
                    <a:pt x="8" y="21"/>
                    <a:pt x="8" y="21"/>
                    <a:pt x="8" y="21"/>
                  </a:cubicBezTo>
                  <a:cubicBezTo>
                    <a:pt x="13" y="25"/>
                    <a:pt x="13" y="25"/>
                    <a:pt x="13" y="25"/>
                  </a:cubicBezTo>
                  <a:cubicBezTo>
                    <a:pt x="13" y="25"/>
                    <a:pt x="13" y="29"/>
                    <a:pt x="12" y="33"/>
                  </a:cubicBezTo>
                  <a:cubicBezTo>
                    <a:pt x="11" y="38"/>
                    <a:pt x="7" y="43"/>
                    <a:pt x="4" y="46"/>
                  </a:cubicBezTo>
                  <a:cubicBezTo>
                    <a:pt x="3" y="47"/>
                    <a:pt x="2" y="50"/>
                    <a:pt x="1" y="53"/>
                  </a:cubicBezTo>
                  <a:cubicBezTo>
                    <a:pt x="5" y="54"/>
                    <a:pt x="9" y="56"/>
                    <a:pt x="8" y="57"/>
                  </a:cubicBezTo>
                  <a:cubicBezTo>
                    <a:pt x="8" y="59"/>
                    <a:pt x="0" y="58"/>
                    <a:pt x="0" y="64"/>
                  </a:cubicBezTo>
                  <a:cubicBezTo>
                    <a:pt x="0" y="64"/>
                    <a:pt x="0" y="65"/>
                    <a:pt x="0" y="65"/>
                  </a:cubicBezTo>
                  <a:cubicBezTo>
                    <a:pt x="44" y="87"/>
                    <a:pt x="44" y="87"/>
                    <a:pt x="44" y="87"/>
                  </a:cubicBezTo>
                  <a:cubicBezTo>
                    <a:pt x="44" y="93"/>
                    <a:pt x="44" y="93"/>
                    <a:pt x="44" y="93"/>
                  </a:cubicBezTo>
                  <a:cubicBezTo>
                    <a:pt x="44" y="93"/>
                    <a:pt x="53" y="100"/>
                    <a:pt x="63" y="106"/>
                  </a:cubicBezTo>
                  <a:cubicBezTo>
                    <a:pt x="67" y="96"/>
                    <a:pt x="73" y="85"/>
                    <a:pt x="75" y="83"/>
                  </a:cubicBezTo>
                  <a:cubicBezTo>
                    <a:pt x="77" y="79"/>
                    <a:pt x="80" y="80"/>
                    <a:pt x="82" y="77"/>
                  </a:cubicBezTo>
                  <a:cubicBezTo>
                    <a:pt x="84" y="74"/>
                    <a:pt x="85" y="78"/>
                    <a:pt x="88" y="73"/>
                  </a:cubicBezTo>
                  <a:cubicBezTo>
                    <a:pt x="89" y="73"/>
                    <a:pt x="89" y="72"/>
                    <a:pt x="89" y="72"/>
                  </a:cubicBezTo>
                  <a:cubicBezTo>
                    <a:pt x="84" y="63"/>
                    <a:pt x="84" y="63"/>
                    <a:pt x="84"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 name="Freeform 278"/>
            <p:cNvSpPr>
              <a:spLocks/>
            </p:cNvSpPr>
            <p:nvPr userDrawn="1"/>
          </p:nvSpPr>
          <p:spPr bwMode="auto">
            <a:xfrm>
              <a:off x="7933790" y="4357834"/>
              <a:ext cx="137593" cy="144064"/>
            </a:xfrm>
            <a:custGeom>
              <a:avLst/>
              <a:gdLst>
                <a:gd name="T0" fmla="*/ 59 w 64"/>
                <a:gd name="T1" fmla="*/ 13 h 62"/>
                <a:gd name="T2" fmla="*/ 58 w 64"/>
                <a:gd name="T3" fmla="*/ 5 h 62"/>
                <a:gd name="T4" fmla="*/ 52 w 64"/>
                <a:gd name="T5" fmla="*/ 0 h 62"/>
                <a:gd name="T6" fmla="*/ 48 w 64"/>
                <a:gd name="T7" fmla="*/ 4 h 62"/>
                <a:gd name="T8" fmla="*/ 41 w 64"/>
                <a:gd name="T9" fmla="*/ 4 h 62"/>
                <a:gd name="T10" fmla="*/ 33 w 64"/>
                <a:gd name="T11" fmla="*/ 7 h 62"/>
                <a:gd name="T12" fmla="*/ 25 w 64"/>
                <a:gd name="T13" fmla="*/ 5 h 62"/>
                <a:gd name="T14" fmla="*/ 17 w 64"/>
                <a:gd name="T15" fmla="*/ 7 h 62"/>
                <a:gd name="T16" fmla="*/ 15 w 64"/>
                <a:gd name="T17" fmla="*/ 16 h 62"/>
                <a:gd name="T18" fmla="*/ 19 w 64"/>
                <a:gd name="T19" fmla="*/ 22 h 62"/>
                <a:gd name="T20" fmla="*/ 16 w 64"/>
                <a:gd name="T21" fmla="*/ 27 h 62"/>
                <a:gd name="T22" fmla="*/ 11 w 64"/>
                <a:gd name="T23" fmla="*/ 30 h 62"/>
                <a:gd name="T24" fmla="*/ 7 w 64"/>
                <a:gd name="T25" fmla="*/ 36 h 62"/>
                <a:gd name="T26" fmla="*/ 4 w 64"/>
                <a:gd name="T27" fmla="*/ 44 h 62"/>
                <a:gd name="T28" fmla="*/ 2 w 64"/>
                <a:gd name="T29" fmla="*/ 53 h 62"/>
                <a:gd name="T30" fmla="*/ 0 w 64"/>
                <a:gd name="T31" fmla="*/ 61 h 62"/>
                <a:gd name="T32" fmla="*/ 6 w 64"/>
                <a:gd name="T33" fmla="*/ 60 h 62"/>
                <a:gd name="T34" fmla="*/ 18 w 64"/>
                <a:gd name="T35" fmla="*/ 57 h 62"/>
                <a:gd name="T36" fmla="*/ 27 w 64"/>
                <a:gd name="T37" fmla="*/ 56 h 62"/>
                <a:gd name="T38" fmla="*/ 36 w 64"/>
                <a:gd name="T39" fmla="*/ 45 h 62"/>
                <a:gd name="T40" fmla="*/ 52 w 64"/>
                <a:gd name="T41" fmla="*/ 45 h 62"/>
                <a:gd name="T42" fmla="*/ 55 w 64"/>
                <a:gd name="T43" fmla="*/ 38 h 62"/>
                <a:gd name="T44" fmla="*/ 63 w 64"/>
                <a:gd name="T45" fmla="*/ 25 h 62"/>
                <a:gd name="T46" fmla="*/ 64 w 64"/>
                <a:gd name="T47" fmla="*/ 17 h 62"/>
                <a:gd name="T48" fmla="*/ 59 w 64"/>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62">
                  <a:moveTo>
                    <a:pt x="59" y="13"/>
                  </a:moveTo>
                  <a:cubicBezTo>
                    <a:pt x="58" y="5"/>
                    <a:pt x="58" y="5"/>
                    <a:pt x="58" y="5"/>
                  </a:cubicBezTo>
                  <a:cubicBezTo>
                    <a:pt x="52" y="0"/>
                    <a:pt x="52" y="0"/>
                    <a:pt x="52" y="0"/>
                  </a:cubicBezTo>
                  <a:cubicBezTo>
                    <a:pt x="51" y="2"/>
                    <a:pt x="48" y="3"/>
                    <a:pt x="48" y="4"/>
                  </a:cubicBezTo>
                  <a:cubicBezTo>
                    <a:pt x="48" y="6"/>
                    <a:pt x="43" y="5"/>
                    <a:pt x="41" y="4"/>
                  </a:cubicBezTo>
                  <a:cubicBezTo>
                    <a:pt x="39" y="4"/>
                    <a:pt x="34" y="6"/>
                    <a:pt x="33" y="7"/>
                  </a:cubicBezTo>
                  <a:cubicBezTo>
                    <a:pt x="32" y="9"/>
                    <a:pt x="28" y="4"/>
                    <a:pt x="25" y="5"/>
                  </a:cubicBezTo>
                  <a:cubicBezTo>
                    <a:pt x="23" y="5"/>
                    <a:pt x="17" y="7"/>
                    <a:pt x="17" y="7"/>
                  </a:cubicBezTo>
                  <a:cubicBezTo>
                    <a:pt x="17" y="7"/>
                    <a:pt x="15" y="14"/>
                    <a:pt x="15" y="16"/>
                  </a:cubicBezTo>
                  <a:cubicBezTo>
                    <a:pt x="15" y="19"/>
                    <a:pt x="19" y="20"/>
                    <a:pt x="19" y="22"/>
                  </a:cubicBezTo>
                  <a:cubicBezTo>
                    <a:pt x="19" y="24"/>
                    <a:pt x="16" y="26"/>
                    <a:pt x="16" y="27"/>
                  </a:cubicBezTo>
                  <a:cubicBezTo>
                    <a:pt x="16" y="29"/>
                    <a:pt x="14" y="30"/>
                    <a:pt x="11" y="30"/>
                  </a:cubicBezTo>
                  <a:cubicBezTo>
                    <a:pt x="9" y="31"/>
                    <a:pt x="9" y="35"/>
                    <a:pt x="7" y="36"/>
                  </a:cubicBezTo>
                  <a:cubicBezTo>
                    <a:pt x="5" y="38"/>
                    <a:pt x="5" y="41"/>
                    <a:pt x="4" y="44"/>
                  </a:cubicBezTo>
                  <a:cubicBezTo>
                    <a:pt x="3" y="47"/>
                    <a:pt x="2" y="50"/>
                    <a:pt x="2" y="53"/>
                  </a:cubicBezTo>
                  <a:cubicBezTo>
                    <a:pt x="2" y="56"/>
                    <a:pt x="1" y="59"/>
                    <a:pt x="0" y="61"/>
                  </a:cubicBezTo>
                  <a:cubicBezTo>
                    <a:pt x="3" y="62"/>
                    <a:pt x="4" y="61"/>
                    <a:pt x="6" y="60"/>
                  </a:cubicBezTo>
                  <a:cubicBezTo>
                    <a:pt x="8" y="59"/>
                    <a:pt x="18" y="57"/>
                    <a:pt x="18" y="57"/>
                  </a:cubicBezTo>
                  <a:cubicBezTo>
                    <a:pt x="27" y="56"/>
                    <a:pt x="27" y="56"/>
                    <a:pt x="27" y="56"/>
                  </a:cubicBezTo>
                  <a:cubicBezTo>
                    <a:pt x="29" y="51"/>
                    <a:pt x="33" y="45"/>
                    <a:pt x="36" y="45"/>
                  </a:cubicBezTo>
                  <a:cubicBezTo>
                    <a:pt x="41" y="43"/>
                    <a:pt x="47" y="44"/>
                    <a:pt x="52" y="45"/>
                  </a:cubicBezTo>
                  <a:cubicBezTo>
                    <a:pt x="53" y="42"/>
                    <a:pt x="54" y="39"/>
                    <a:pt x="55" y="38"/>
                  </a:cubicBezTo>
                  <a:cubicBezTo>
                    <a:pt x="58" y="35"/>
                    <a:pt x="62" y="30"/>
                    <a:pt x="63" y="25"/>
                  </a:cubicBezTo>
                  <a:cubicBezTo>
                    <a:pt x="64" y="21"/>
                    <a:pt x="64" y="17"/>
                    <a:pt x="64" y="17"/>
                  </a:cubicBezTo>
                  <a:lnTo>
                    <a:pt x="59"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 name="Freeform 279"/>
            <p:cNvSpPr>
              <a:spLocks/>
            </p:cNvSpPr>
            <p:nvPr userDrawn="1"/>
          </p:nvSpPr>
          <p:spPr bwMode="auto">
            <a:xfrm>
              <a:off x="8606651" y="3221738"/>
              <a:ext cx="441303" cy="260774"/>
            </a:xfrm>
            <a:custGeom>
              <a:avLst/>
              <a:gdLst>
                <a:gd name="T0" fmla="*/ 201 w 206"/>
                <a:gd name="T1" fmla="*/ 63 h 112"/>
                <a:gd name="T2" fmla="*/ 185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1 w 206"/>
                <a:gd name="T17" fmla="*/ 45 h 112"/>
                <a:gd name="T18" fmla="*/ 118 w 206"/>
                <a:gd name="T19" fmla="*/ 34 h 112"/>
                <a:gd name="T20" fmla="*/ 109 w 206"/>
                <a:gd name="T21" fmla="*/ 28 h 112"/>
                <a:gd name="T22" fmla="*/ 85 w 206"/>
                <a:gd name="T23" fmla="*/ 27 h 112"/>
                <a:gd name="T24" fmla="*/ 70 w 206"/>
                <a:gd name="T25" fmla="*/ 28 h 112"/>
                <a:gd name="T26" fmla="*/ 56 w 206"/>
                <a:gd name="T27" fmla="*/ 14 h 112"/>
                <a:gd name="T28" fmla="*/ 53 w 206"/>
                <a:gd name="T29" fmla="*/ 19 h 112"/>
                <a:gd name="T30" fmla="*/ 39 w 206"/>
                <a:gd name="T31" fmla="*/ 17 h 112"/>
                <a:gd name="T32" fmla="*/ 37 w 206"/>
                <a:gd name="T33" fmla="*/ 1 h 112"/>
                <a:gd name="T34" fmla="*/ 33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5 w 206"/>
                <a:gd name="T51" fmla="*/ 42 h 112"/>
                <a:gd name="T52" fmla="*/ 29 w 206"/>
                <a:gd name="T53" fmla="*/ 40 h 112"/>
                <a:gd name="T54" fmla="*/ 38 w 206"/>
                <a:gd name="T55" fmla="*/ 42 h 112"/>
                <a:gd name="T56" fmla="*/ 47 w 206"/>
                <a:gd name="T57" fmla="*/ 45 h 112"/>
                <a:gd name="T58" fmla="*/ 51 w 206"/>
                <a:gd name="T59" fmla="*/ 56 h 112"/>
                <a:gd name="T60" fmla="*/ 68 w 206"/>
                <a:gd name="T61" fmla="*/ 58 h 112"/>
                <a:gd name="T62" fmla="*/ 73 w 206"/>
                <a:gd name="T63" fmla="*/ 65 h 112"/>
                <a:gd name="T64" fmla="*/ 78 w 206"/>
                <a:gd name="T65" fmla="*/ 74 h 112"/>
                <a:gd name="T66" fmla="*/ 90 w 206"/>
                <a:gd name="T67" fmla="*/ 82 h 112"/>
                <a:gd name="T68" fmla="*/ 103 w 206"/>
                <a:gd name="T69" fmla="*/ 89 h 112"/>
                <a:gd name="T70" fmla="*/ 115 w 206"/>
                <a:gd name="T71" fmla="*/ 97 h 112"/>
                <a:gd name="T72" fmla="*/ 126 w 206"/>
                <a:gd name="T73" fmla="*/ 100 h 112"/>
                <a:gd name="T74" fmla="*/ 126 w 206"/>
                <a:gd name="T75" fmla="*/ 107 h 112"/>
                <a:gd name="T76" fmla="*/ 128 w 206"/>
                <a:gd name="T77" fmla="*/ 107 h 112"/>
                <a:gd name="T78" fmla="*/ 137 w 206"/>
                <a:gd name="T79" fmla="*/ 110 h 112"/>
                <a:gd name="T80" fmla="*/ 142 w 206"/>
                <a:gd name="T81" fmla="*/ 112 h 112"/>
                <a:gd name="T82" fmla="*/ 147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5 w 206"/>
                <a:gd name="T101" fmla="*/ 70 h 112"/>
                <a:gd name="T102" fmla="*/ 196 w 206"/>
                <a:gd name="T103" fmla="*/ 68 h 112"/>
                <a:gd name="T104" fmla="*/ 201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1" y="63"/>
                  </a:moveTo>
                  <a:cubicBezTo>
                    <a:pt x="195" y="59"/>
                    <a:pt x="186" y="53"/>
                    <a:pt x="185" y="56"/>
                  </a:cubicBezTo>
                  <a:cubicBezTo>
                    <a:pt x="184" y="59"/>
                    <a:pt x="178"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8" y="59"/>
                    <a:pt x="127" y="56"/>
                  </a:cubicBezTo>
                  <a:cubicBezTo>
                    <a:pt x="127" y="52"/>
                    <a:pt x="121" y="48"/>
                    <a:pt x="121" y="45"/>
                  </a:cubicBezTo>
                  <a:cubicBezTo>
                    <a:pt x="120" y="41"/>
                    <a:pt x="122" y="35"/>
                    <a:pt x="118" y="34"/>
                  </a:cubicBezTo>
                  <a:cubicBezTo>
                    <a:pt x="114" y="33"/>
                    <a:pt x="112" y="28"/>
                    <a:pt x="109" y="28"/>
                  </a:cubicBezTo>
                  <a:cubicBezTo>
                    <a:pt x="105" y="28"/>
                    <a:pt x="87" y="28"/>
                    <a:pt x="85" y="27"/>
                  </a:cubicBezTo>
                  <a:cubicBezTo>
                    <a:pt x="83" y="26"/>
                    <a:pt x="71" y="30"/>
                    <a:pt x="70" y="28"/>
                  </a:cubicBezTo>
                  <a:cubicBezTo>
                    <a:pt x="69" y="26"/>
                    <a:pt x="61" y="18"/>
                    <a:pt x="56" y="14"/>
                  </a:cubicBezTo>
                  <a:cubicBezTo>
                    <a:pt x="56" y="16"/>
                    <a:pt x="55" y="17"/>
                    <a:pt x="53" y="19"/>
                  </a:cubicBezTo>
                  <a:cubicBezTo>
                    <a:pt x="44" y="25"/>
                    <a:pt x="36" y="24"/>
                    <a:pt x="39" y="17"/>
                  </a:cubicBezTo>
                  <a:cubicBezTo>
                    <a:pt x="41" y="9"/>
                    <a:pt x="42" y="1"/>
                    <a:pt x="37" y="1"/>
                  </a:cubicBezTo>
                  <a:cubicBezTo>
                    <a:pt x="33" y="1"/>
                    <a:pt x="36" y="16"/>
                    <a:pt x="33" y="17"/>
                  </a:cubicBezTo>
                  <a:cubicBezTo>
                    <a:pt x="29" y="18"/>
                    <a:pt x="28" y="6"/>
                    <a:pt x="31" y="0"/>
                  </a:cubicBezTo>
                  <a:cubicBezTo>
                    <a:pt x="1" y="7"/>
                    <a:pt x="1" y="7"/>
                    <a:pt x="1" y="7"/>
                  </a:cubicBezTo>
                  <a:cubicBezTo>
                    <a:pt x="0" y="55"/>
                    <a:pt x="0" y="55"/>
                    <a:pt x="0" y="55"/>
                  </a:cubicBezTo>
                  <a:cubicBezTo>
                    <a:pt x="0" y="55"/>
                    <a:pt x="0" y="55"/>
                    <a:pt x="0" y="55"/>
                  </a:cubicBezTo>
                  <a:cubicBezTo>
                    <a:pt x="3" y="57"/>
                    <a:pt x="6" y="57"/>
                    <a:pt x="8" y="57"/>
                  </a:cubicBezTo>
                  <a:cubicBezTo>
                    <a:pt x="13" y="57"/>
                    <a:pt x="12" y="54"/>
                    <a:pt x="12" y="52"/>
                  </a:cubicBezTo>
                  <a:cubicBezTo>
                    <a:pt x="12" y="50"/>
                    <a:pt x="17" y="46"/>
                    <a:pt x="20" y="46"/>
                  </a:cubicBezTo>
                  <a:cubicBezTo>
                    <a:pt x="24" y="47"/>
                    <a:pt x="24" y="42"/>
                    <a:pt x="25" y="42"/>
                  </a:cubicBezTo>
                  <a:cubicBezTo>
                    <a:pt x="26" y="42"/>
                    <a:pt x="28" y="41"/>
                    <a:pt x="29" y="40"/>
                  </a:cubicBezTo>
                  <a:cubicBezTo>
                    <a:pt x="30" y="38"/>
                    <a:pt x="36" y="40"/>
                    <a:pt x="38" y="42"/>
                  </a:cubicBezTo>
                  <a:cubicBezTo>
                    <a:pt x="39" y="43"/>
                    <a:pt x="44" y="44"/>
                    <a:pt x="47" y="45"/>
                  </a:cubicBezTo>
                  <a:cubicBezTo>
                    <a:pt x="50" y="45"/>
                    <a:pt x="51" y="54"/>
                    <a:pt x="51" y="56"/>
                  </a:cubicBezTo>
                  <a:cubicBezTo>
                    <a:pt x="51" y="58"/>
                    <a:pt x="66" y="58"/>
                    <a:pt x="68" y="58"/>
                  </a:cubicBezTo>
                  <a:cubicBezTo>
                    <a:pt x="70" y="58"/>
                    <a:pt x="70" y="62"/>
                    <a:pt x="73" y="65"/>
                  </a:cubicBezTo>
                  <a:cubicBezTo>
                    <a:pt x="75" y="68"/>
                    <a:pt x="77" y="72"/>
                    <a:pt x="78" y="74"/>
                  </a:cubicBezTo>
                  <a:cubicBezTo>
                    <a:pt x="79" y="76"/>
                    <a:pt x="88" y="79"/>
                    <a:pt x="90" y="82"/>
                  </a:cubicBezTo>
                  <a:cubicBezTo>
                    <a:pt x="92" y="85"/>
                    <a:pt x="98" y="88"/>
                    <a:pt x="103" y="89"/>
                  </a:cubicBezTo>
                  <a:cubicBezTo>
                    <a:pt x="108" y="91"/>
                    <a:pt x="113" y="97"/>
                    <a:pt x="115" y="97"/>
                  </a:cubicBezTo>
                  <a:cubicBezTo>
                    <a:pt x="118" y="96"/>
                    <a:pt x="126" y="100"/>
                    <a:pt x="126" y="100"/>
                  </a:cubicBezTo>
                  <a:cubicBezTo>
                    <a:pt x="126" y="107"/>
                    <a:pt x="126" y="107"/>
                    <a:pt x="126" y="107"/>
                  </a:cubicBezTo>
                  <a:cubicBezTo>
                    <a:pt x="127" y="107"/>
                    <a:pt x="127" y="107"/>
                    <a:pt x="128" y="107"/>
                  </a:cubicBezTo>
                  <a:cubicBezTo>
                    <a:pt x="132" y="106"/>
                    <a:pt x="134" y="110"/>
                    <a:pt x="137" y="110"/>
                  </a:cubicBezTo>
                  <a:cubicBezTo>
                    <a:pt x="139" y="110"/>
                    <a:pt x="140" y="111"/>
                    <a:pt x="142" y="112"/>
                  </a:cubicBezTo>
                  <a:cubicBezTo>
                    <a:pt x="142" y="106"/>
                    <a:pt x="144" y="102"/>
                    <a:pt x="147" y="101"/>
                  </a:cubicBezTo>
                  <a:cubicBezTo>
                    <a:pt x="150" y="98"/>
                    <a:pt x="145" y="94"/>
                    <a:pt x="145" y="91"/>
                  </a:cubicBezTo>
                  <a:cubicBezTo>
                    <a:pt x="146" y="87"/>
                    <a:pt x="137" y="86"/>
                    <a:pt x="138" y="83"/>
                  </a:cubicBezTo>
                  <a:cubicBezTo>
                    <a:pt x="139" y="80"/>
                    <a:pt x="146" y="80"/>
                    <a:pt x="149" y="79"/>
                  </a:cubicBezTo>
                  <a:cubicBezTo>
                    <a:pt x="152" y="78"/>
                    <a:pt x="150" y="73"/>
                    <a:pt x="153" y="73"/>
                  </a:cubicBezTo>
                  <a:cubicBezTo>
                    <a:pt x="156" y="73"/>
                    <a:pt x="157" y="70"/>
                    <a:pt x="158" y="67"/>
                  </a:cubicBezTo>
                  <a:cubicBezTo>
                    <a:pt x="159" y="64"/>
                    <a:pt x="165" y="67"/>
                    <a:pt x="167" y="65"/>
                  </a:cubicBezTo>
                  <a:cubicBezTo>
                    <a:pt x="170" y="63"/>
                    <a:pt x="174" y="62"/>
                    <a:pt x="175" y="63"/>
                  </a:cubicBezTo>
                  <a:cubicBezTo>
                    <a:pt x="176" y="65"/>
                    <a:pt x="173" y="70"/>
                    <a:pt x="171" y="72"/>
                  </a:cubicBezTo>
                  <a:cubicBezTo>
                    <a:pt x="176" y="72"/>
                    <a:pt x="183" y="71"/>
                    <a:pt x="185" y="70"/>
                  </a:cubicBezTo>
                  <a:cubicBezTo>
                    <a:pt x="186" y="68"/>
                    <a:pt x="193" y="73"/>
                    <a:pt x="196" y="68"/>
                  </a:cubicBezTo>
                  <a:cubicBezTo>
                    <a:pt x="198" y="64"/>
                    <a:pt x="206" y="67"/>
                    <a:pt x="201"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 name="Freeform 280"/>
            <p:cNvSpPr>
              <a:spLocks noEditPoints="1"/>
            </p:cNvSpPr>
            <p:nvPr userDrawn="1"/>
          </p:nvSpPr>
          <p:spPr bwMode="auto">
            <a:xfrm>
              <a:off x="7338115" y="1764689"/>
              <a:ext cx="647692" cy="1030329"/>
            </a:xfrm>
            <a:custGeom>
              <a:avLst/>
              <a:gdLst>
                <a:gd name="T0" fmla="*/ 286 w 302"/>
                <a:gd name="T1" fmla="*/ 231 h 442"/>
                <a:gd name="T2" fmla="*/ 287 w 302"/>
                <a:gd name="T3" fmla="*/ 218 h 442"/>
                <a:gd name="T4" fmla="*/ 270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9 w 302"/>
                <a:gd name="T17" fmla="*/ 228 h 442"/>
                <a:gd name="T18" fmla="*/ 180 w 302"/>
                <a:gd name="T19" fmla="*/ 231 h 442"/>
                <a:gd name="T20" fmla="*/ 171 w 302"/>
                <a:gd name="T21" fmla="*/ 229 h 442"/>
                <a:gd name="T22" fmla="*/ 155 w 302"/>
                <a:gd name="T23" fmla="*/ 240 h 442"/>
                <a:gd name="T24" fmla="*/ 144 w 302"/>
                <a:gd name="T25" fmla="*/ 248 h 442"/>
                <a:gd name="T26" fmla="*/ 133 w 302"/>
                <a:gd name="T27" fmla="*/ 253 h 442"/>
                <a:gd name="T28" fmla="*/ 116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8 w 302"/>
                <a:gd name="T41" fmla="*/ 345 h 442"/>
                <a:gd name="T42" fmla="*/ 38 w 302"/>
                <a:gd name="T43" fmla="*/ 358 h 442"/>
                <a:gd name="T44" fmla="*/ 17 w 302"/>
                <a:gd name="T45" fmla="*/ 370 h 442"/>
                <a:gd name="T46" fmla="*/ 6 w 302"/>
                <a:gd name="T47" fmla="*/ 387 h 442"/>
                <a:gd name="T48" fmla="*/ 3 w 302"/>
                <a:gd name="T49" fmla="*/ 406 h 442"/>
                <a:gd name="T50" fmla="*/ 13 w 302"/>
                <a:gd name="T51" fmla="*/ 413 h 442"/>
                <a:gd name="T52" fmla="*/ 10 w 302"/>
                <a:gd name="T53" fmla="*/ 421 h 442"/>
                <a:gd name="T54" fmla="*/ 21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6 w 302"/>
                <a:gd name="T69" fmla="*/ 276 h 442"/>
                <a:gd name="T70" fmla="*/ 168 w 302"/>
                <a:gd name="T71" fmla="*/ 261 h 442"/>
                <a:gd name="T72" fmla="*/ 192 w 302"/>
                <a:gd name="T73" fmla="*/ 247 h 442"/>
                <a:gd name="T74" fmla="*/ 233 w 302"/>
                <a:gd name="T75" fmla="*/ 258 h 442"/>
                <a:gd name="T76" fmla="*/ 259 w 302"/>
                <a:gd name="T77" fmla="*/ 233 h 442"/>
                <a:gd name="T78" fmla="*/ 286 w 302"/>
                <a:gd name="T79" fmla="*/ 244 h 442"/>
                <a:gd name="T80" fmla="*/ 84 w 302"/>
                <a:gd name="T81" fmla="*/ 31 h 442"/>
                <a:gd name="T82" fmla="*/ 112 w 302"/>
                <a:gd name="T83" fmla="*/ 47 h 442"/>
                <a:gd name="T84" fmla="*/ 134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8 w 302"/>
                <a:gd name="T97" fmla="*/ 71 h 442"/>
                <a:gd name="T98" fmla="*/ 208 w 302"/>
                <a:gd name="T99" fmla="*/ 57 h 442"/>
                <a:gd name="T100" fmla="*/ 182 w 302"/>
                <a:gd name="T101" fmla="*/ 37 h 442"/>
                <a:gd name="T102" fmla="*/ 156 w 302"/>
                <a:gd name="T103" fmla="*/ 24 h 442"/>
                <a:gd name="T104" fmla="*/ 131 w 302"/>
                <a:gd name="T105" fmla="*/ 11 h 442"/>
                <a:gd name="T106" fmla="*/ 121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4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3" y="236"/>
                  </a:moveTo>
                  <a:cubicBezTo>
                    <a:pt x="292" y="239"/>
                    <a:pt x="287" y="238"/>
                    <a:pt x="287" y="236"/>
                  </a:cubicBezTo>
                  <a:cubicBezTo>
                    <a:pt x="288" y="233"/>
                    <a:pt x="280" y="232"/>
                    <a:pt x="280" y="230"/>
                  </a:cubicBezTo>
                  <a:cubicBezTo>
                    <a:pt x="279" y="229"/>
                    <a:pt x="283" y="229"/>
                    <a:pt x="286" y="231"/>
                  </a:cubicBezTo>
                  <a:cubicBezTo>
                    <a:pt x="288" y="232"/>
                    <a:pt x="290" y="231"/>
                    <a:pt x="293" y="229"/>
                  </a:cubicBezTo>
                  <a:cubicBezTo>
                    <a:pt x="297" y="226"/>
                    <a:pt x="301" y="228"/>
                    <a:pt x="301" y="226"/>
                  </a:cubicBezTo>
                  <a:cubicBezTo>
                    <a:pt x="302" y="223"/>
                    <a:pt x="296" y="222"/>
                    <a:pt x="295" y="220"/>
                  </a:cubicBezTo>
                  <a:cubicBezTo>
                    <a:pt x="294" y="219"/>
                    <a:pt x="290" y="217"/>
                    <a:pt x="287" y="218"/>
                  </a:cubicBezTo>
                  <a:cubicBezTo>
                    <a:pt x="283" y="218"/>
                    <a:pt x="283" y="217"/>
                    <a:pt x="280" y="215"/>
                  </a:cubicBezTo>
                  <a:cubicBezTo>
                    <a:pt x="278" y="213"/>
                    <a:pt x="271" y="216"/>
                    <a:pt x="271" y="221"/>
                  </a:cubicBezTo>
                  <a:cubicBezTo>
                    <a:pt x="271" y="225"/>
                    <a:pt x="267" y="224"/>
                    <a:pt x="268" y="222"/>
                  </a:cubicBezTo>
                  <a:cubicBezTo>
                    <a:pt x="270" y="219"/>
                    <a:pt x="266" y="216"/>
                    <a:pt x="270" y="216"/>
                  </a:cubicBezTo>
                  <a:cubicBezTo>
                    <a:pt x="273" y="215"/>
                    <a:pt x="271" y="210"/>
                    <a:pt x="265" y="209"/>
                  </a:cubicBezTo>
                  <a:cubicBezTo>
                    <a:pt x="259" y="209"/>
                    <a:pt x="256" y="214"/>
                    <a:pt x="258" y="216"/>
                  </a:cubicBezTo>
                  <a:cubicBezTo>
                    <a:pt x="259" y="217"/>
                    <a:pt x="253" y="224"/>
                    <a:pt x="251" y="224"/>
                  </a:cubicBezTo>
                  <a:cubicBezTo>
                    <a:pt x="248" y="224"/>
                    <a:pt x="251" y="218"/>
                    <a:pt x="251" y="215"/>
                  </a:cubicBezTo>
                  <a:cubicBezTo>
                    <a:pt x="251" y="212"/>
                    <a:pt x="248" y="213"/>
                    <a:pt x="244" y="219"/>
                  </a:cubicBezTo>
                  <a:cubicBezTo>
                    <a:pt x="239" y="224"/>
                    <a:pt x="235" y="228"/>
                    <a:pt x="232" y="229"/>
                  </a:cubicBezTo>
                  <a:cubicBezTo>
                    <a:pt x="230" y="229"/>
                    <a:pt x="230" y="224"/>
                    <a:pt x="234" y="222"/>
                  </a:cubicBezTo>
                  <a:cubicBezTo>
                    <a:pt x="239" y="220"/>
                    <a:pt x="239" y="214"/>
                    <a:pt x="242" y="214"/>
                  </a:cubicBezTo>
                  <a:cubicBezTo>
                    <a:pt x="245" y="214"/>
                    <a:pt x="245" y="210"/>
                    <a:pt x="241" y="209"/>
                  </a:cubicBezTo>
                  <a:cubicBezTo>
                    <a:pt x="236" y="208"/>
                    <a:pt x="236" y="213"/>
                    <a:pt x="234" y="214"/>
                  </a:cubicBezTo>
                  <a:cubicBezTo>
                    <a:pt x="233" y="216"/>
                    <a:pt x="226" y="212"/>
                    <a:pt x="226" y="213"/>
                  </a:cubicBezTo>
                  <a:cubicBezTo>
                    <a:pt x="226" y="215"/>
                    <a:pt x="222" y="215"/>
                    <a:pt x="224" y="217"/>
                  </a:cubicBezTo>
                  <a:cubicBezTo>
                    <a:pt x="226" y="220"/>
                    <a:pt x="223" y="222"/>
                    <a:pt x="221" y="219"/>
                  </a:cubicBezTo>
                  <a:cubicBezTo>
                    <a:pt x="220" y="216"/>
                    <a:pt x="215" y="218"/>
                    <a:pt x="213" y="222"/>
                  </a:cubicBezTo>
                  <a:cubicBezTo>
                    <a:pt x="211" y="225"/>
                    <a:pt x="208" y="225"/>
                    <a:pt x="210" y="226"/>
                  </a:cubicBezTo>
                  <a:cubicBezTo>
                    <a:pt x="213" y="227"/>
                    <a:pt x="212" y="231"/>
                    <a:pt x="209" y="232"/>
                  </a:cubicBezTo>
                  <a:cubicBezTo>
                    <a:pt x="206" y="233"/>
                    <a:pt x="207" y="224"/>
                    <a:pt x="205" y="225"/>
                  </a:cubicBezTo>
                  <a:cubicBezTo>
                    <a:pt x="203" y="226"/>
                    <a:pt x="204" y="221"/>
                    <a:pt x="207" y="221"/>
                  </a:cubicBezTo>
                  <a:cubicBezTo>
                    <a:pt x="211" y="221"/>
                    <a:pt x="214" y="216"/>
                    <a:pt x="214" y="215"/>
                  </a:cubicBezTo>
                  <a:cubicBezTo>
                    <a:pt x="213" y="213"/>
                    <a:pt x="209" y="214"/>
                    <a:pt x="209" y="216"/>
                  </a:cubicBezTo>
                  <a:cubicBezTo>
                    <a:pt x="209" y="219"/>
                    <a:pt x="204" y="218"/>
                    <a:pt x="200" y="218"/>
                  </a:cubicBezTo>
                  <a:cubicBezTo>
                    <a:pt x="196" y="218"/>
                    <a:pt x="196" y="223"/>
                    <a:pt x="201" y="225"/>
                  </a:cubicBezTo>
                  <a:cubicBezTo>
                    <a:pt x="205" y="228"/>
                    <a:pt x="200" y="229"/>
                    <a:pt x="197" y="227"/>
                  </a:cubicBezTo>
                  <a:cubicBezTo>
                    <a:pt x="195" y="225"/>
                    <a:pt x="191" y="226"/>
                    <a:pt x="189" y="228"/>
                  </a:cubicBezTo>
                  <a:cubicBezTo>
                    <a:pt x="186" y="229"/>
                    <a:pt x="195" y="232"/>
                    <a:pt x="195" y="233"/>
                  </a:cubicBezTo>
                  <a:cubicBezTo>
                    <a:pt x="195" y="234"/>
                    <a:pt x="191" y="231"/>
                    <a:pt x="190" y="232"/>
                  </a:cubicBezTo>
                  <a:cubicBezTo>
                    <a:pt x="189" y="233"/>
                    <a:pt x="184" y="232"/>
                    <a:pt x="183" y="229"/>
                  </a:cubicBezTo>
                  <a:cubicBezTo>
                    <a:pt x="183" y="226"/>
                    <a:pt x="175" y="230"/>
                    <a:pt x="180"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70" y="226"/>
                    <a:pt x="167" y="229"/>
                    <a:pt x="163" y="230"/>
                  </a:cubicBezTo>
                  <a:cubicBezTo>
                    <a:pt x="159" y="230"/>
                    <a:pt x="157" y="230"/>
                    <a:pt x="160" y="233"/>
                  </a:cubicBezTo>
                  <a:cubicBezTo>
                    <a:pt x="162" y="235"/>
                    <a:pt x="162" y="238"/>
                    <a:pt x="159" y="238"/>
                  </a:cubicBezTo>
                  <a:cubicBezTo>
                    <a:pt x="156" y="237"/>
                    <a:pt x="154" y="238"/>
                    <a:pt x="155" y="240"/>
                  </a:cubicBezTo>
                  <a:cubicBezTo>
                    <a:pt x="155" y="243"/>
                    <a:pt x="151" y="243"/>
                    <a:pt x="151" y="241"/>
                  </a:cubicBezTo>
                  <a:cubicBezTo>
                    <a:pt x="150" y="238"/>
                    <a:pt x="144" y="239"/>
                    <a:pt x="143" y="242"/>
                  </a:cubicBezTo>
                  <a:cubicBezTo>
                    <a:pt x="141" y="244"/>
                    <a:pt x="136" y="246"/>
                    <a:pt x="137" y="249"/>
                  </a:cubicBezTo>
                  <a:cubicBezTo>
                    <a:pt x="137" y="252"/>
                    <a:pt x="141" y="247"/>
                    <a:pt x="144" y="248"/>
                  </a:cubicBezTo>
                  <a:cubicBezTo>
                    <a:pt x="147" y="249"/>
                    <a:pt x="144" y="251"/>
                    <a:pt x="146" y="252"/>
                  </a:cubicBezTo>
                  <a:cubicBezTo>
                    <a:pt x="147" y="254"/>
                    <a:pt x="147" y="257"/>
                    <a:pt x="145" y="255"/>
                  </a:cubicBezTo>
                  <a:cubicBezTo>
                    <a:pt x="142" y="253"/>
                    <a:pt x="139" y="252"/>
                    <a:pt x="139" y="256"/>
                  </a:cubicBezTo>
                  <a:cubicBezTo>
                    <a:pt x="138" y="259"/>
                    <a:pt x="136" y="255"/>
                    <a:pt x="133" y="253"/>
                  </a:cubicBezTo>
                  <a:cubicBezTo>
                    <a:pt x="131" y="251"/>
                    <a:pt x="129" y="257"/>
                    <a:pt x="127" y="256"/>
                  </a:cubicBezTo>
                  <a:cubicBezTo>
                    <a:pt x="125" y="254"/>
                    <a:pt x="132" y="249"/>
                    <a:pt x="130" y="247"/>
                  </a:cubicBezTo>
                  <a:cubicBezTo>
                    <a:pt x="128" y="244"/>
                    <a:pt x="127" y="248"/>
                    <a:pt x="123" y="252"/>
                  </a:cubicBezTo>
                  <a:cubicBezTo>
                    <a:pt x="119" y="256"/>
                    <a:pt x="114" y="255"/>
                    <a:pt x="116" y="257"/>
                  </a:cubicBezTo>
                  <a:cubicBezTo>
                    <a:pt x="117" y="259"/>
                    <a:pt x="112" y="260"/>
                    <a:pt x="111"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7" y="263"/>
                    <a:pt x="131" y="265"/>
                    <a:pt x="133" y="267"/>
                  </a:cubicBezTo>
                  <a:cubicBezTo>
                    <a:pt x="136" y="270"/>
                    <a:pt x="130" y="271"/>
                    <a:pt x="130" y="269"/>
                  </a:cubicBezTo>
                  <a:cubicBezTo>
                    <a:pt x="130" y="267"/>
                    <a:pt x="127" y="265"/>
                    <a:pt x="125" y="267"/>
                  </a:cubicBezTo>
                  <a:cubicBezTo>
                    <a:pt x="124" y="269"/>
                    <a:pt x="122" y="271"/>
                    <a:pt x="120" y="271"/>
                  </a:cubicBezTo>
                  <a:cubicBezTo>
                    <a:pt x="118" y="271"/>
                    <a:pt x="115" y="275"/>
                    <a:pt x="115" y="279"/>
                  </a:cubicBezTo>
                  <a:cubicBezTo>
                    <a:pt x="115" y="283"/>
                    <a:pt x="111" y="279"/>
                    <a:pt x="111" y="282"/>
                  </a:cubicBezTo>
                  <a:cubicBezTo>
                    <a:pt x="111" y="286"/>
                    <a:pt x="105" y="292"/>
                    <a:pt x="100" y="296"/>
                  </a:cubicBezTo>
                  <a:cubicBezTo>
                    <a:pt x="95" y="300"/>
                    <a:pt x="100" y="301"/>
                    <a:pt x="98" y="304"/>
                  </a:cubicBezTo>
                  <a:cubicBezTo>
                    <a:pt x="97" y="307"/>
                    <a:pt x="91" y="304"/>
                    <a:pt x="89" y="305"/>
                  </a:cubicBezTo>
                  <a:cubicBezTo>
                    <a:pt x="87" y="307"/>
                    <a:pt x="90" y="313"/>
                    <a:pt x="88" y="315"/>
                  </a:cubicBezTo>
                  <a:cubicBezTo>
                    <a:pt x="85" y="317"/>
                    <a:pt x="88" y="320"/>
                    <a:pt x="88" y="323"/>
                  </a:cubicBezTo>
                  <a:cubicBezTo>
                    <a:pt x="88" y="325"/>
                    <a:pt x="81" y="321"/>
                    <a:pt x="80" y="324"/>
                  </a:cubicBezTo>
                  <a:cubicBezTo>
                    <a:pt x="80" y="326"/>
                    <a:pt x="74" y="325"/>
                    <a:pt x="72" y="326"/>
                  </a:cubicBezTo>
                  <a:cubicBezTo>
                    <a:pt x="71" y="327"/>
                    <a:pt x="76" y="331"/>
                    <a:pt x="79" y="333"/>
                  </a:cubicBezTo>
                  <a:cubicBezTo>
                    <a:pt x="82" y="335"/>
                    <a:pt x="76" y="337"/>
                    <a:pt x="75" y="334"/>
                  </a:cubicBezTo>
                  <a:cubicBezTo>
                    <a:pt x="74" y="332"/>
                    <a:pt x="70" y="336"/>
                    <a:pt x="65" y="338"/>
                  </a:cubicBezTo>
                  <a:cubicBezTo>
                    <a:pt x="59" y="340"/>
                    <a:pt x="62" y="345"/>
                    <a:pt x="58" y="345"/>
                  </a:cubicBezTo>
                  <a:cubicBezTo>
                    <a:pt x="53" y="345"/>
                    <a:pt x="55" y="351"/>
                    <a:pt x="52" y="353"/>
                  </a:cubicBezTo>
                  <a:cubicBezTo>
                    <a:pt x="49" y="355"/>
                    <a:pt x="50" y="349"/>
                    <a:pt x="46" y="348"/>
                  </a:cubicBezTo>
                  <a:cubicBezTo>
                    <a:pt x="41" y="348"/>
                    <a:pt x="42" y="351"/>
                    <a:pt x="44" y="355"/>
                  </a:cubicBezTo>
                  <a:cubicBezTo>
                    <a:pt x="47" y="358"/>
                    <a:pt x="40" y="355"/>
                    <a:pt x="38" y="358"/>
                  </a:cubicBezTo>
                  <a:cubicBezTo>
                    <a:pt x="35" y="361"/>
                    <a:pt x="28" y="360"/>
                    <a:pt x="27" y="362"/>
                  </a:cubicBezTo>
                  <a:cubicBezTo>
                    <a:pt x="25" y="364"/>
                    <a:pt x="32" y="364"/>
                    <a:pt x="33" y="366"/>
                  </a:cubicBezTo>
                  <a:cubicBezTo>
                    <a:pt x="34" y="368"/>
                    <a:pt x="27" y="367"/>
                    <a:pt x="23" y="367"/>
                  </a:cubicBezTo>
                  <a:cubicBezTo>
                    <a:pt x="19" y="366"/>
                    <a:pt x="20" y="371"/>
                    <a:pt x="17" y="370"/>
                  </a:cubicBezTo>
                  <a:cubicBezTo>
                    <a:pt x="13" y="370"/>
                    <a:pt x="9" y="373"/>
                    <a:pt x="11" y="375"/>
                  </a:cubicBezTo>
                  <a:cubicBezTo>
                    <a:pt x="14" y="378"/>
                    <a:pt x="9" y="378"/>
                    <a:pt x="7" y="376"/>
                  </a:cubicBezTo>
                  <a:cubicBezTo>
                    <a:pt x="5" y="375"/>
                    <a:pt x="2" y="379"/>
                    <a:pt x="2" y="381"/>
                  </a:cubicBezTo>
                  <a:cubicBezTo>
                    <a:pt x="1" y="384"/>
                    <a:pt x="6" y="385"/>
                    <a:pt x="6" y="387"/>
                  </a:cubicBezTo>
                  <a:cubicBezTo>
                    <a:pt x="6" y="388"/>
                    <a:pt x="2" y="390"/>
                    <a:pt x="5" y="391"/>
                  </a:cubicBezTo>
                  <a:cubicBezTo>
                    <a:pt x="8" y="391"/>
                    <a:pt x="6" y="394"/>
                    <a:pt x="3" y="395"/>
                  </a:cubicBezTo>
                  <a:cubicBezTo>
                    <a:pt x="1" y="395"/>
                    <a:pt x="1" y="397"/>
                    <a:pt x="3" y="400"/>
                  </a:cubicBezTo>
                  <a:cubicBezTo>
                    <a:pt x="6" y="402"/>
                    <a:pt x="0" y="403"/>
                    <a:pt x="3" y="406"/>
                  </a:cubicBezTo>
                  <a:cubicBezTo>
                    <a:pt x="5" y="410"/>
                    <a:pt x="7" y="405"/>
                    <a:pt x="9" y="408"/>
                  </a:cubicBezTo>
                  <a:cubicBezTo>
                    <a:pt x="10" y="411"/>
                    <a:pt x="13" y="408"/>
                    <a:pt x="17" y="405"/>
                  </a:cubicBezTo>
                  <a:cubicBezTo>
                    <a:pt x="21" y="402"/>
                    <a:pt x="22" y="409"/>
                    <a:pt x="19" y="409"/>
                  </a:cubicBezTo>
                  <a:cubicBezTo>
                    <a:pt x="16" y="408"/>
                    <a:pt x="12" y="410"/>
                    <a:pt x="13" y="413"/>
                  </a:cubicBezTo>
                  <a:cubicBezTo>
                    <a:pt x="14" y="416"/>
                    <a:pt x="8" y="415"/>
                    <a:pt x="8" y="412"/>
                  </a:cubicBezTo>
                  <a:cubicBezTo>
                    <a:pt x="8" y="408"/>
                    <a:pt x="2" y="413"/>
                    <a:pt x="4" y="415"/>
                  </a:cubicBezTo>
                  <a:cubicBezTo>
                    <a:pt x="7" y="418"/>
                    <a:pt x="3" y="419"/>
                    <a:pt x="3" y="421"/>
                  </a:cubicBezTo>
                  <a:cubicBezTo>
                    <a:pt x="3" y="424"/>
                    <a:pt x="8" y="423"/>
                    <a:pt x="10" y="421"/>
                  </a:cubicBezTo>
                  <a:cubicBezTo>
                    <a:pt x="12" y="418"/>
                    <a:pt x="15" y="419"/>
                    <a:pt x="16" y="421"/>
                  </a:cubicBezTo>
                  <a:cubicBezTo>
                    <a:pt x="17" y="424"/>
                    <a:pt x="13" y="422"/>
                    <a:pt x="13" y="426"/>
                  </a:cubicBezTo>
                  <a:cubicBezTo>
                    <a:pt x="13" y="429"/>
                    <a:pt x="11" y="426"/>
                    <a:pt x="8" y="429"/>
                  </a:cubicBezTo>
                  <a:cubicBezTo>
                    <a:pt x="6" y="432"/>
                    <a:pt x="17" y="437"/>
                    <a:pt x="21" y="438"/>
                  </a:cubicBezTo>
                  <a:cubicBezTo>
                    <a:pt x="24" y="439"/>
                    <a:pt x="27" y="442"/>
                    <a:pt x="34" y="441"/>
                  </a:cubicBezTo>
                  <a:cubicBezTo>
                    <a:pt x="41" y="440"/>
                    <a:pt x="54" y="429"/>
                    <a:pt x="56" y="426"/>
                  </a:cubicBezTo>
                  <a:cubicBezTo>
                    <a:pt x="58" y="424"/>
                    <a:pt x="62" y="427"/>
                    <a:pt x="64" y="425"/>
                  </a:cubicBezTo>
                  <a:cubicBezTo>
                    <a:pt x="67" y="423"/>
                    <a:pt x="65" y="418"/>
                    <a:pt x="67" y="417"/>
                  </a:cubicBezTo>
                  <a:cubicBezTo>
                    <a:pt x="69" y="416"/>
                    <a:pt x="70" y="422"/>
                    <a:pt x="72" y="423"/>
                  </a:cubicBezTo>
                  <a:cubicBezTo>
                    <a:pt x="73" y="424"/>
                    <a:pt x="74" y="425"/>
                    <a:pt x="74" y="428"/>
                  </a:cubicBezTo>
                  <a:cubicBezTo>
                    <a:pt x="76" y="428"/>
                    <a:pt x="77" y="428"/>
                    <a:pt x="78" y="428"/>
                  </a:cubicBezTo>
                  <a:cubicBezTo>
                    <a:pt x="80" y="430"/>
                    <a:pt x="81" y="423"/>
                    <a:pt x="81" y="421"/>
                  </a:cubicBezTo>
                  <a:cubicBezTo>
                    <a:pt x="81" y="419"/>
                    <a:pt x="83" y="415"/>
                    <a:pt x="83" y="412"/>
                  </a:cubicBezTo>
                  <a:cubicBezTo>
                    <a:pt x="82" y="410"/>
                    <a:pt x="89" y="412"/>
                    <a:pt x="90" y="410"/>
                  </a:cubicBezTo>
                  <a:cubicBezTo>
                    <a:pt x="91" y="408"/>
                    <a:pt x="92" y="401"/>
                    <a:pt x="90" y="400"/>
                  </a:cubicBezTo>
                  <a:cubicBezTo>
                    <a:pt x="88" y="399"/>
                    <a:pt x="87" y="394"/>
                    <a:pt x="89" y="394"/>
                  </a:cubicBezTo>
                  <a:cubicBezTo>
                    <a:pt x="91" y="394"/>
                    <a:pt x="94" y="393"/>
                    <a:pt x="94" y="389"/>
                  </a:cubicBezTo>
                  <a:cubicBezTo>
                    <a:pt x="93" y="385"/>
                    <a:pt x="86" y="385"/>
                    <a:pt x="86" y="381"/>
                  </a:cubicBezTo>
                  <a:cubicBezTo>
                    <a:pt x="85" y="377"/>
                    <a:pt x="89" y="376"/>
                    <a:pt x="86" y="371"/>
                  </a:cubicBezTo>
                  <a:cubicBezTo>
                    <a:pt x="84" y="366"/>
                    <a:pt x="88" y="363"/>
                    <a:pt x="86" y="360"/>
                  </a:cubicBezTo>
                  <a:cubicBezTo>
                    <a:pt x="85" y="357"/>
                    <a:pt x="84" y="354"/>
                    <a:pt x="88" y="349"/>
                  </a:cubicBezTo>
                  <a:cubicBezTo>
                    <a:pt x="91" y="344"/>
                    <a:pt x="97" y="342"/>
                    <a:pt x="99" y="342"/>
                  </a:cubicBezTo>
                  <a:cubicBezTo>
                    <a:pt x="101" y="343"/>
                    <a:pt x="105" y="345"/>
                    <a:pt x="107" y="342"/>
                  </a:cubicBezTo>
                  <a:cubicBezTo>
                    <a:pt x="109" y="338"/>
                    <a:pt x="109"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5" y="302"/>
                    <a:pt x="122" y="299"/>
                    <a:pt x="124" y="298"/>
                  </a:cubicBezTo>
                  <a:cubicBezTo>
                    <a:pt x="125" y="296"/>
                    <a:pt x="127" y="291"/>
                    <a:pt x="130" y="290"/>
                  </a:cubicBezTo>
                  <a:cubicBezTo>
                    <a:pt x="132" y="288"/>
                    <a:pt x="134" y="286"/>
                    <a:pt x="132" y="284"/>
                  </a:cubicBezTo>
                  <a:cubicBezTo>
                    <a:pt x="131" y="282"/>
                    <a:pt x="136" y="280"/>
                    <a:pt x="136" y="276"/>
                  </a:cubicBezTo>
                  <a:cubicBezTo>
                    <a:pt x="136" y="273"/>
                    <a:pt x="141" y="270"/>
                    <a:pt x="145" y="270"/>
                  </a:cubicBezTo>
                  <a:cubicBezTo>
                    <a:pt x="148" y="270"/>
                    <a:pt x="153" y="270"/>
                    <a:pt x="153" y="267"/>
                  </a:cubicBezTo>
                  <a:cubicBezTo>
                    <a:pt x="153" y="264"/>
                    <a:pt x="151" y="257"/>
                    <a:pt x="156" y="259"/>
                  </a:cubicBezTo>
                  <a:cubicBezTo>
                    <a:pt x="161" y="261"/>
                    <a:pt x="165" y="259"/>
                    <a:pt x="168" y="261"/>
                  </a:cubicBezTo>
                  <a:cubicBezTo>
                    <a:pt x="172" y="264"/>
                    <a:pt x="176" y="264"/>
                    <a:pt x="176" y="259"/>
                  </a:cubicBezTo>
                  <a:cubicBezTo>
                    <a:pt x="176" y="255"/>
                    <a:pt x="178" y="249"/>
                    <a:pt x="183" y="251"/>
                  </a:cubicBezTo>
                  <a:cubicBezTo>
                    <a:pt x="183" y="251"/>
                    <a:pt x="184" y="252"/>
                    <a:pt x="184" y="252"/>
                  </a:cubicBezTo>
                  <a:cubicBezTo>
                    <a:pt x="186" y="248"/>
                    <a:pt x="189" y="246"/>
                    <a:pt x="192" y="247"/>
                  </a:cubicBezTo>
                  <a:cubicBezTo>
                    <a:pt x="196" y="247"/>
                    <a:pt x="199" y="254"/>
                    <a:pt x="204" y="255"/>
                  </a:cubicBezTo>
                  <a:cubicBezTo>
                    <a:pt x="210" y="256"/>
                    <a:pt x="215" y="258"/>
                    <a:pt x="217" y="256"/>
                  </a:cubicBezTo>
                  <a:cubicBezTo>
                    <a:pt x="219" y="253"/>
                    <a:pt x="223" y="257"/>
                    <a:pt x="226" y="256"/>
                  </a:cubicBezTo>
                  <a:cubicBezTo>
                    <a:pt x="229" y="255"/>
                    <a:pt x="229" y="262"/>
                    <a:pt x="233" y="258"/>
                  </a:cubicBezTo>
                  <a:cubicBezTo>
                    <a:pt x="236" y="254"/>
                    <a:pt x="232" y="251"/>
                    <a:pt x="238" y="252"/>
                  </a:cubicBezTo>
                  <a:cubicBezTo>
                    <a:pt x="243" y="252"/>
                    <a:pt x="240" y="246"/>
                    <a:pt x="240" y="242"/>
                  </a:cubicBezTo>
                  <a:cubicBezTo>
                    <a:pt x="240" y="239"/>
                    <a:pt x="247" y="238"/>
                    <a:pt x="247" y="235"/>
                  </a:cubicBezTo>
                  <a:cubicBezTo>
                    <a:pt x="247" y="232"/>
                    <a:pt x="257" y="235"/>
                    <a:pt x="259" y="233"/>
                  </a:cubicBezTo>
                  <a:cubicBezTo>
                    <a:pt x="260" y="231"/>
                    <a:pt x="266" y="229"/>
                    <a:pt x="268" y="233"/>
                  </a:cubicBezTo>
                  <a:cubicBezTo>
                    <a:pt x="270" y="236"/>
                    <a:pt x="280" y="237"/>
                    <a:pt x="280" y="240"/>
                  </a:cubicBezTo>
                  <a:cubicBezTo>
                    <a:pt x="281" y="242"/>
                    <a:pt x="280" y="244"/>
                    <a:pt x="280" y="246"/>
                  </a:cubicBezTo>
                  <a:cubicBezTo>
                    <a:pt x="282" y="245"/>
                    <a:pt x="284" y="244"/>
                    <a:pt x="286" y="244"/>
                  </a:cubicBezTo>
                  <a:cubicBezTo>
                    <a:pt x="289" y="244"/>
                    <a:pt x="292" y="239"/>
                    <a:pt x="295" y="240"/>
                  </a:cubicBezTo>
                  <a:cubicBezTo>
                    <a:pt x="298" y="240"/>
                    <a:pt x="300" y="240"/>
                    <a:pt x="301" y="236"/>
                  </a:cubicBezTo>
                  <a:cubicBezTo>
                    <a:pt x="298" y="234"/>
                    <a:pt x="293" y="234"/>
                    <a:pt x="293" y="236"/>
                  </a:cubicBezTo>
                  <a:close/>
                  <a:moveTo>
                    <a:pt x="84" y="31"/>
                  </a:moveTo>
                  <a:cubicBezTo>
                    <a:pt x="89" y="32"/>
                    <a:pt x="79" y="37"/>
                    <a:pt x="77" y="42"/>
                  </a:cubicBezTo>
                  <a:cubicBezTo>
                    <a:pt x="76" y="47"/>
                    <a:pt x="85" y="51"/>
                    <a:pt x="89" y="54"/>
                  </a:cubicBezTo>
                  <a:cubicBezTo>
                    <a:pt x="93" y="57"/>
                    <a:pt x="102" y="57"/>
                    <a:pt x="106" y="55"/>
                  </a:cubicBezTo>
                  <a:cubicBezTo>
                    <a:pt x="109" y="53"/>
                    <a:pt x="108" y="46"/>
                    <a:pt x="112" y="47"/>
                  </a:cubicBezTo>
                  <a:cubicBezTo>
                    <a:pt x="117" y="47"/>
                    <a:pt x="114" y="43"/>
                    <a:pt x="118" y="42"/>
                  </a:cubicBezTo>
                  <a:cubicBezTo>
                    <a:pt x="122" y="41"/>
                    <a:pt x="122" y="45"/>
                    <a:pt x="119" y="48"/>
                  </a:cubicBezTo>
                  <a:cubicBezTo>
                    <a:pt x="116" y="52"/>
                    <a:pt x="124" y="51"/>
                    <a:pt x="129" y="47"/>
                  </a:cubicBezTo>
                  <a:cubicBezTo>
                    <a:pt x="134" y="43"/>
                    <a:pt x="135" y="47"/>
                    <a:pt x="134" y="51"/>
                  </a:cubicBezTo>
                  <a:cubicBezTo>
                    <a:pt x="133" y="55"/>
                    <a:pt x="123" y="53"/>
                    <a:pt x="120" y="57"/>
                  </a:cubicBezTo>
                  <a:cubicBezTo>
                    <a:pt x="116" y="61"/>
                    <a:pt x="106" y="58"/>
                    <a:pt x="101" y="63"/>
                  </a:cubicBezTo>
                  <a:cubicBezTo>
                    <a:pt x="97" y="67"/>
                    <a:pt x="106" y="68"/>
                    <a:pt x="112" y="66"/>
                  </a:cubicBezTo>
                  <a:cubicBezTo>
                    <a:pt x="118" y="65"/>
                    <a:pt x="131" y="65"/>
                    <a:pt x="135" y="65"/>
                  </a:cubicBezTo>
                  <a:cubicBezTo>
                    <a:pt x="140" y="66"/>
                    <a:pt x="132" y="68"/>
                    <a:pt x="125" y="68"/>
                  </a:cubicBezTo>
                  <a:cubicBezTo>
                    <a:pt x="117" y="68"/>
                    <a:pt x="114" y="70"/>
                    <a:pt x="115" y="72"/>
                  </a:cubicBezTo>
                  <a:cubicBezTo>
                    <a:pt x="115" y="74"/>
                    <a:pt x="104" y="70"/>
                    <a:pt x="103" y="74"/>
                  </a:cubicBezTo>
                  <a:cubicBezTo>
                    <a:pt x="103" y="78"/>
                    <a:pt x="114" y="80"/>
                    <a:pt x="115" y="83"/>
                  </a:cubicBezTo>
                  <a:cubicBezTo>
                    <a:pt x="116" y="85"/>
                    <a:pt x="123" y="83"/>
                    <a:pt x="126" y="84"/>
                  </a:cubicBezTo>
                  <a:cubicBezTo>
                    <a:pt x="129" y="85"/>
                    <a:pt x="122" y="87"/>
                    <a:pt x="121" y="88"/>
                  </a:cubicBezTo>
                  <a:cubicBezTo>
                    <a:pt x="119" y="89"/>
                    <a:pt x="129" y="91"/>
                    <a:pt x="130" y="93"/>
                  </a:cubicBezTo>
                  <a:cubicBezTo>
                    <a:pt x="132" y="96"/>
                    <a:pt x="138" y="94"/>
                    <a:pt x="138" y="91"/>
                  </a:cubicBezTo>
                  <a:cubicBezTo>
                    <a:pt x="138" y="87"/>
                    <a:pt x="144" y="74"/>
                    <a:pt x="151" y="72"/>
                  </a:cubicBezTo>
                  <a:cubicBezTo>
                    <a:pt x="159" y="69"/>
                    <a:pt x="155" y="67"/>
                    <a:pt x="156" y="63"/>
                  </a:cubicBezTo>
                  <a:cubicBezTo>
                    <a:pt x="157" y="59"/>
                    <a:pt x="163" y="62"/>
                    <a:pt x="161" y="59"/>
                  </a:cubicBezTo>
                  <a:cubicBezTo>
                    <a:pt x="159" y="55"/>
                    <a:pt x="160" y="54"/>
                    <a:pt x="165" y="49"/>
                  </a:cubicBezTo>
                  <a:cubicBezTo>
                    <a:pt x="170" y="45"/>
                    <a:pt x="173" y="48"/>
                    <a:pt x="179" y="46"/>
                  </a:cubicBezTo>
                  <a:cubicBezTo>
                    <a:pt x="185" y="43"/>
                    <a:pt x="188" y="48"/>
                    <a:pt x="182" y="48"/>
                  </a:cubicBezTo>
                  <a:cubicBezTo>
                    <a:pt x="176" y="48"/>
                    <a:pt x="179" y="54"/>
                    <a:pt x="183" y="56"/>
                  </a:cubicBezTo>
                  <a:cubicBezTo>
                    <a:pt x="188" y="58"/>
                    <a:pt x="184" y="59"/>
                    <a:pt x="187" y="60"/>
                  </a:cubicBezTo>
                  <a:cubicBezTo>
                    <a:pt x="191" y="61"/>
                    <a:pt x="190" y="66"/>
                    <a:pt x="185" y="70"/>
                  </a:cubicBezTo>
                  <a:cubicBezTo>
                    <a:pt x="181" y="75"/>
                    <a:pt x="187" y="76"/>
                    <a:pt x="197" y="72"/>
                  </a:cubicBezTo>
                  <a:cubicBezTo>
                    <a:pt x="206" y="69"/>
                    <a:pt x="200" y="75"/>
                    <a:pt x="203" y="78"/>
                  </a:cubicBezTo>
                  <a:cubicBezTo>
                    <a:pt x="206" y="81"/>
                    <a:pt x="214" y="76"/>
                    <a:pt x="218" y="71"/>
                  </a:cubicBezTo>
                  <a:cubicBezTo>
                    <a:pt x="222" y="67"/>
                    <a:pt x="228" y="68"/>
                    <a:pt x="228" y="65"/>
                  </a:cubicBezTo>
                  <a:cubicBezTo>
                    <a:pt x="228" y="63"/>
                    <a:pt x="223" y="62"/>
                    <a:pt x="220" y="63"/>
                  </a:cubicBezTo>
                  <a:cubicBezTo>
                    <a:pt x="216" y="65"/>
                    <a:pt x="207" y="64"/>
                    <a:pt x="210" y="61"/>
                  </a:cubicBezTo>
                  <a:cubicBezTo>
                    <a:pt x="213" y="59"/>
                    <a:pt x="213" y="56"/>
                    <a:pt x="208" y="57"/>
                  </a:cubicBezTo>
                  <a:cubicBezTo>
                    <a:pt x="203" y="57"/>
                    <a:pt x="195" y="55"/>
                    <a:pt x="199" y="54"/>
                  </a:cubicBezTo>
                  <a:cubicBezTo>
                    <a:pt x="203" y="52"/>
                    <a:pt x="196" y="48"/>
                    <a:pt x="192" y="48"/>
                  </a:cubicBezTo>
                  <a:cubicBezTo>
                    <a:pt x="189" y="48"/>
                    <a:pt x="190" y="44"/>
                    <a:pt x="190" y="42"/>
                  </a:cubicBezTo>
                  <a:cubicBezTo>
                    <a:pt x="190" y="39"/>
                    <a:pt x="180" y="38"/>
                    <a:pt x="182" y="37"/>
                  </a:cubicBezTo>
                  <a:cubicBezTo>
                    <a:pt x="184" y="36"/>
                    <a:pt x="177" y="34"/>
                    <a:pt x="176" y="36"/>
                  </a:cubicBezTo>
                  <a:cubicBezTo>
                    <a:pt x="174" y="37"/>
                    <a:pt x="171" y="37"/>
                    <a:pt x="171" y="34"/>
                  </a:cubicBezTo>
                  <a:cubicBezTo>
                    <a:pt x="171" y="31"/>
                    <a:pt x="163" y="32"/>
                    <a:pt x="160" y="32"/>
                  </a:cubicBezTo>
                  <a:cubicBezTo>
                    <a:pt x="157" y="32"/>
                    <a:pt x="159" y="26"/>
                    <a:pt x="156" y="24"/>
                  </a:cubicBezTo>
                  <a:cubicBezTo>
                    <a:pt x="153" y="22"/>
                    <a:pt x="148" y="28"/>
                    <a:pt x="146" y="28"/>
                  </a:cubicBezTo>
                  <a:cubicBezTo>
                    <a:pt x="144" y="27"/>
                    <a:pt x="148" y="23"/>
                    <a:pt x="149" y="20"/>
                  </a:cubicBezTo>
                  <a:cubicBezTo>
                    <a:pt x="151" y="17"/>
                    <a:pt x="138" y="13"/>
                    <a:pt x="137" y="16"/>
                  </a:cubicBezTo>
                  <a:cubicBezTo>
                    <a:pt x="136" y="19"/>
                    <a:pt x="133" y="12"/>
                    <a:pt x="131" y="11"/>
                  </a:cubicBezTo>
                  <a:cubicBezTo>
                    <a:pt x="128" y="10"/>
                    <a:pt x="130" y="16"/>
                    <a:pt x="128" y="16"/>
                  </a:cubicBezTo>
                  <a:cubicBezTo>
                    <a:pt x="126" y="17"/>
                    <a:pt x="123" y="19"/>
                    <a:pt x="126" y="21"/>
                  </a:cubicBezTo>
                  <a:cubicBezTo>
                    <a:pt x="130" y="24"/>
                    <a:pt x="134" y="36"/>
                    <a:pt x="134" y="38"/>
                  </a:cubicBezTo>
                  <a:cubicBezTo>
                    <a:pt x="133" y="40"/>
                    <a:pt x="121" y="29"/>
                    <a:pt x="121" y="24"/>
                  </a:cubicBezTo>
                  <a:cubicBezTo>
                    <a:pt x="120" y="19"/>
                    <a:pt x="114" y="15"/>
                    <a:pt x="113" y="19"/>
                  </a:cubicBezTo>
                  <a:cubicBezTo>
                    <a:pt x="111" y="22"/>
                    <a:pt x="107" y="24"/>
                    <a:pt x="108" y="27"/>
                  </a:cubicBezTo>
                  <a:cubicBezTo>
                    <a:pt x="109" y="31"/>
                    <a:pt x="105" y="32"/>
                    <a:pt x="105" y="29"/>
                  </a:cubicBezTo>
                  <a:cubicBezTo>
                    <a:pt x="105" y="26"/>
                    <a:pt x="99" y="23"/>
                    <a:pt x="96" y="23"/>
                  </a:cubicBezTo>
                  <a:cubicBezTo>
                    <a:pt x="94" y="22"/>
                    <a:pt x="102" y="21"/>
                    <a:pt x="106" y="19"/>
                  </a:cubicBezTo>
                  <a:cubicBezTo>
                    <a:pt x="110" y="18"/>
                    <a:pt x="103" y="15"/>
                    <a:pt x="99" y="17"/>
                  </a:cubicBezTo>
                  <a:cubicBezTo>
                    <a:pt x="96" y="19"/>
                    <a:pt x="92" y="16"/>
                    <a:pt x="89" y="19"/>
                  </a:cubicBezTo>
                  <a:cubicBezTo>
                    <a:pt x="87" y="21"/>
                    <a:pt x="85" y="19"/>
                    <a:pt x="81" y="18"/>
                  </a:cubicBezTo>
                  <a:cubicBezTo>
                    <a:pt x="78" y="17"/>
                    <a:pt x="74" y="23"/>
                    <a:pt x="72" y="22"/>
                  </a:cubicBezTo>
                  <a:cubicBezTo>
                    <a:pt x="69" y="21"/>
                    <a:pt x="68" y="26"/>
                    <a:pt x="72" y="32"/>
                  </a:cubicBezTo>
                  <a:cubicBezTo>
                    <a:pt x="76" y="38"/>
                    <a:pt x="79" y="30"/>
                    <a:pt x="84" y="31"/>
                  </a:cubicBezTo>
                  <a:close/>
                  <a:moveTo>
                    <a:pt x="73" y="51"/>
                  </a:moveTo>
                  <a:cubicBezTo>
                    <a:pt x="77" y="52"/>
                    <a:pt x="79" y="56"/>
                    <a:pt x="82" y="56"/>
                  </a:cubicBezTo>
                  <a:cubicBezTo>
                    <a:pt x="83" y="56"/>
                    <a:pt x="77" y="50"/>
                    <a:pt x="74" y="47"/>
                  </a:cubicBezTo>
                  <a:cubicBezTo>
                    <a:pt x="71" y="43"/>
                    <a:pt x="71" y="40"/>
                    <a:pt x="66" y="41"/>
                  </a:cubicBezTo>
                  <a:cubicBezTo>
                    <a:pt x="62" y="42"/>
                    <a:pt x="70" y="50"/>
                    <a:pt x="73" y="51"/>
                  </a:cubicBezTo>
                  <a:close/>
                  <a:moveTo>
                    <a:pt x="156" y="12"/>
                  </a:moveTo>
                  <a:cubicBezTo>
                    <a:pt x="158" y="14"/>
                    <a:pt x="152" y="14"/>
                    <a:pt x="154" y="16"/>
                  </a:cubicBezTo>
                  <a:cubicBezTo>
                    <a:pt x="162" y="23"/>
                    <a:pt x="193" y="15"/>
                    <a:pt x="197" y="17"/>
                  </a:cubicBezTo>
                  <a:cubicBezTo>
                    <a:pt x="201" y="19"/>
                    <a:pt x="171" y="22"/>
                    <a:pt x="172" y="25"/>
                  </a:cubicBezTo>
                  <a:cubicBezTo>
                    <a:pt x="174" y="28"/>
                    <a:pt x="198" y="30"/>
                    <a:pt x="200" y="28"/>
                  </a:cubicBezTo>
                  <a:cubicBezTo>
                    <a:pt x="202" y="26"/>
                    <a:pt x="206" y="32"/>
                    <a:pt x="214" y="33"/>
                  </a:cubicBezTo>
                  <a:cubicBezTo>
                    <a:pt x="222" y="33"/>
                    <a:pt x="221" y="30"/>
                    <a:pt x="227" y="30"/>
                  </a:cubicBezTo>
                  <a:cubicBezTo>
                    <a:pt x="233" y="29"/>
                    <a:pt x="242" y="27"/>
                    <a:pt x="242" y="24"/>
                  </a:cubicBezTo>
                  <a:cubicBezTo>
                    <a:pt x="242" y="20"/>
                    <a:pt x="260" y="17"/>
                    <a:pt x="258" y="11"/>
                  </a:cubicBezTo>
                  <a:cubicBezTo>
                    <a:pt x="257" y="6"/>
                    <a:pt x="240" y="10"/>
                    <a:pt x="235" y="7"/>
                  </a:cubicBezTo>
                  <a:cubicBezTo>
                    <a:pt x="230" y="5"/>
                    <a:pt x="220" y="2"/>
                    <a:pt x="218" y="6"/>
                  </a:cubicBezTo>
                  <a:cubicBezTo>
                    <a:pt x="216" y="9"/>
                    <a:pt x="213" y="10"/>
                    <a:pt x="211" y="9"/>
                  </a:cubicBezTo>
                  <a:cubicBezTo>
                    <a:pt x="210" y="7"/>
                    <a:pt x="212" y="0"/>
                    <a:pt x="205" y="2"/>
                  </a:cubicBezTo>
                  <a:cubicBezTo>
                    <a:pt x="197" y="4"/>
                    <a:pt x="204" y="11"/>
                    <a:pt x="202" y="12"/>
                  </a:cubicBezTo>
                  <a:cubicBezTo>
                    <a:pt x="201" y="13"/>
                    <a:pt x="194" y="11"/>
                    <a:pt x="193" y="7"/>
                  </a:cubicBezTo>
                  <a:cubicBezTo>
                    <a:pt x="193" y="4"/>
                    <a:pt x="185" y="11"/>
                    <a:pt x="184" y="7"/>
                  </a:cubicBezTo>
                  <a:cubicBezTo>
                    <a:pt x="183" y="3"/>
                    <a:pt x="173" y="0"/>
                    <a:pt x="171" y="0"/>
                  </a:cubicBezTo>
                  <a:cubicBezTo>
                    <a:pt x="169" y="1"/>
                    <a:pt x="173" y="3"/>
                    <a:pt x="172" y="5"/>
                  </a:cubicBezTo>
                  <a:cubicBezTo>
                    <a:pt x="170" y="7"/>
                    <a:pt x="165" y="3"/>
                    <a:pt x="163" y="3"/>
                  </a:cubicBezTo>
                  <a:cubicBezTo>
                    <a:pt x="161" y="3"/>
                    <a:pt x="164" y="7"/>
                    <a:pt x="163" y="9"/>
                  </a:cubicBezTo>
                  <a:cubicBezTo>
                    <a:pt x="162" y="11"/>
                    <a:pt x="158" y="3"/>
                    <a:pt x="155" y="3"/>
                  </a:cubicBezTo>
                  <a:cubicBezTo>
                    <a:pt x="151" y="3"/>
                    <a:pt x="152" y="7"/>
                    <a:pt x="150" y="7"/>
                  </a:cubicBezTo>
                  <a:cubicBezTo>
                    <a:pt x="147" y="7"/>
                    <a:pt x="153" y="10"/>
                    <a:pt x="156"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 name="Freeform 281"/>
            <p:cNvSpPr>
              <a:spLocks/>
            </p:cNvSpPr>
            <p:nvPr userDrawn="1"/>
          </p:nvSpPr>
          <p:spPr bwMode="auto">
            <a:xfrm>
              <a:off x="11907194" y="2588952"/>
              <a:ext cx="83898" cy="29177"/>
            </a:xfrm>
            <a:custGeom>
              <a:avLst/>
              <a:gdLst>
                <a:gd name="T0" fmla="*/ 17 w 39"/>
                <a:gd name="T1" fmla="*/ 2 h 13"/>
                <a:gd name="T2" fmla="*/ 3 w 39"/>
                <a:gd name="T3" fmla="*/ 6 h 13"/>
                <a:gd name="T4" fmla="*/ 25 w 39"/>
                <a:gd name="T5" fmla="*/ 10 h 13"/>
                <a:gd name="T6" fmla="*/ 39 w 39"/>
                <a:gd name="T7" fmla="*/ 8 h 13"/>
                <a:gd name="T8" fmla="*/ 17 w 39"/>
                <a:gd name="T9" fmla="*/ 2 h 13"/>
              </a:gdLst>
              <a:ahLst/>
              <a:cxnLst>
                <a:cxn ang="0">
                  <a:pos x="T0" y="T1"/>
                </a:cxn>
                <a:cxn ang="0">
                  <a:pos x="T2" y="T3"/>
                </a:cxn>
                <a:cxn ang="0">
                  <a:pos x="T4" y="T5"/>
                </a:cxn>
                <a:cxn ang="0">
                  <a:pos x="T6" y="T7"/>
                </a:cxn>
                <a:cxn ang="0">
                  <a:pos x="T8" y="T9"/>
                </a:cxn>
              </a:cxnLst>
              <a:rect l="0" t="0" r="r" b="b"/>
              <a:pathLst>
                <a:path w="39" h="13">
                  <a:moveTo>
                    <a:pt x="17" y="2"/>
                  </a:moveTo>
                  <a:cubicBezTo>
                    <a:pt x="15" y="3"/>
                    <a:pt x="0" y="2"/>
                    <a:pt x="3" y="6"/>
                  </a:cubicBezTo>
                  <a:cubicBezTo>
                    <a:pt x="6" y="9"/>
                    <a:pt x="19" y="7"/>
                    <a:pt x="25" y="10"/>
                  </a:cubicBezTo>
                  <a:cubicBezTo>
                    <a:pt x="30" y="13"/>
                    <a:pt x="39" y="11"/>
                    <a:pt x="39" y="8"/>
                  </a:cubicBezTo>
                  <a:cubicBezTo>
                    <a:pt x="39" y="6"/>
                    <a:pt x="20" y="0"/>
                    <a:pt x="17"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 name="Freeform 282"/>
            <p:cNvSpPr>
              <a:spLocks noEditPoints="1"/>
            </p:cNvSpPr>
            <p:nvPr userDrawn="1"/>
          </p:nvSpPr>
          <p:spPr bwMode="auto">
            <a:xfrm>
              <a:off x="10425558" y="3225385"/>
              <a:ext cx="429557" cy="432191"/>
            </a:xfrm>
            <a:custGeom>
              <a:avLst/>
              <a:gdLst>
                <a:gd name="T0" fmla="*/ 177 w 200"/>
                <a:gd name="T1" fmla="*/ 23 h 186"/>
                <a:gd name="T2" fmla="*/ 144 w 200"/>
                <a:gd name="T3" fmla="*/ 9 h 186"/>
                <a:gd name="T4" fmla="*/ 140 w 200"/>
                <a:gd name="T5" fmla="*/ 30 h 186"/>
                <a:gd name="T6" fmla="*/ 125 w 200"/>
                <a:gd name="T7" fmla="*/ 40 h 186"/>
                <a:gd name="T8" fmla="*/ 123 w 200"/>
                <a:gd name="T9" fmla="*/ 55 h 186"/>
                <a:gd name="T10" fmla="*/ 135 w 200"/>
                <a:gd name="T11" fmla="*/ 51 h 186"/>
                <a:gd name="T12" fmla="*/ 138 w 200"/>
                <a:gd name="T13" fmla="*/ 42 h 186"/>
                <a:gd name="T14" fmla="*/ 163 w 200"/>
                <a:gd name="T15" fmla="*/ 43 h 186"/>
                <a:gd name="T16" fmla="*/ 186 w 200"/>
                <a:gd name="T17" fmla="*/ 31 h 186"/>
                <a:gd name="T18" fmla="*/ 188 w 200"/>
                <a:gd name="T19" fmla="*/ 20 h 186"/>
                <a:gd name="T20" fmla="*/ 123 w 200"/>
                <a:gd name="T21" fmla="*/ 78 h 186"/>
                <a:gd name="T22" fmla="*/ 110 w 200"/>
                <a:gd name="T23" fmla="*/ 103 h 186"/>
                <a:gd name="T24" fmla="*/ 92 w 200"/>
                <a:gd name="T25" fmla="*/ 108 h 186"/>
                <a:gd name="T26" fmla="*/ 76 w 200"/>
                <a:gd name="T27" fmla="*/ 127 h 186"/>
                <a:gd name="T28" fmla="*/ 54 w 200"/>
                <a:gd name="T29" fmla="*/ 131 h 186"/>
                <a:gd name="T30" fmla="*/ 19 w 200"/>
                <a:gd name="T31" fmla="*/ 144 h 186"/>
                <a:gd name="T32" fmla="*/ 32 w 200"/>
                <a:gd name="T33" fmla="*/ 148 h 186"/>
                <a:gd name="T34" fmla="*/ 66 w 200"/>
                <a:gd name="T35" fmla="*/ 151 h 186"/>
                <a:gd name="T36" fmla="*/ 84 w 200"/>
                <a:gd name="T37" fmla="*/ 143 h 186"/>
                <a:gd name="T38" fmla="*/ 102 w 200"/>
                <a:gd name="T39" fmla="*/ 140 h 186"/>
                <a:gd name="T40" fmla="*/ 118 w 200"/>
                <a:gd name="T41" fmla="*/ 134 h 186"/>
                <a:gd name="T42" fmla="*/ 132 w 200"/>
                <a:gd name="T43" fmla="*/ 117 h 186"/>
                <a:gd name="T44" fmla="*/ 145 w 200"/>
                <a:gd name="T45" fmla="*/ 89 h 186"/>
                <a:gd name="T46" fmla="*/ 125 w 200"/>
                <a:gd name="T47" fmla="*/ 64 h 186"/>
                <a:gd name="T48" fmla="*/ 38 w 200"/>
                <a:gd name="T49" fmla="*/ 150 h 186"/>
                <a:gd name="T50" fmla="*/ 43 w 200"/>
                <a:gd name="T51" fmla="*/ 162 h 186"/>
                <a:gd name="T52" fmla="*/ 61 w 200"/>
                <a:gd name="T53" fmla="*/ 148 h 186"/>
                <a:gd name="T54" fmla="*/ 25 w 200"/>
                <a:gd name="T55" fmla="*/ 160 h 186"/>
                <a:gd name="T56" fmla="*/ 7 w 200"/>
                <a:gd name="T57" fmla="*/ 156 h 186"/>
                <a:gd name="T58" fmla="*/ 9 w 200"/>
                <a:gd name="T59" fmla="*/ 161 h 186"/>
                <a:gd name="T60" fmla="*/ 15 w 200"/>
                <a:gd name="T61" fmla="*/ 185 h 186"/>
                <a:gd name="T62" fmla="*/ 25 w 200"/>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 h="186">
                  <a:moveTo>
                    <a:pt x="188" y="20"/>
                  </a:moveTo>
                  <a:cubicBezTo>
                    <a:pt x="186" y="17"/>
                    <a:pt x="182" y="22"/>
                    <a:pt x="177" y="23"/>
                  </a:cubicBezTo>
                  <a:cubicBezTo>
                    <a:pt x="172" y="24"/>
                    <a:pt x="155" y="11"/>
                    <a:pt x="151" y="6"/>
                  </a:cubicBezTo>
                  <a:cubicBezTo>
                    <a:pt x="147" y="0"/>
                    <a:pt x="140" y="5"/>
                    <a:pt x="144" y="9"/>
                  </a:cubicBezTo>
                  <a:cubicBezTo>
                    <a:pt x="147" y="13"/>
                    <a:pt x="143" y="14"/>
                    <a:pt x="143" y="20"/>
                  </a:cubicBezTo>
                  <a:cubicBezTo>
                    <a:pt x="143" y="26"/>
                    <a:pt x="139" y="26"/>
                    <a:pt x="140" y="30"/>
                  </a:cubicBezTo>
                  <a:cubicBezTo>
                    <a:pt x="140" y="33"/>
                    <a:pt x="134" y="33"/>
                    <a:pt x="130" y="33"/>
                  </a:cubicBezTo>
                  <a:cubicBezTo>
                    <a:pt x="126" y="34"/>
                    <a:pt x="130" y="38"/>
                    <a:pt x="125" y="40"/>
                  </a:cubicBezTo>
                  <a:cubicBezTo>
                    <a:pt x="121" y="42"/>
                    <a:pt x="121" y="45"/>
                    <a:pt x="123" y="46"/>
                  </a:cubicBezTo>
                  <a:cubicBezTo>
                    <a:pt x="126" y="47"/>
                    <a:pt x="124" y="52"/>
                    <a:pt x="123" y="55"/>
                  </a:cubicBezTo>
                  <a:cubicBezTo>
                    <a:pt x="123" y="57"/>
                    <a:pt x="126" y="55"/>
                    <a:pt x="129" y="52"/>
                  </a:cubicBezTo>
                  <a:cubicBezTo>
                    <a:pt x="132" y="49"/>
                    <a:pt x="135" y="54"/>
                    <a:pt x="135" y="51"/>
                  </a:cubicBezTo>
                  <a:cubicBezTo>
                    <a:pt x="136" y="48"/>
                    <a:pt x="128" y="46"/>
                    <a:pt x="128" y="43"/>
                  </a:cubicBezTo>
                  <a:cubicBezTo>
                    <a:pt x="129" y="40"/>
                    <a:pt x="134" y="44"/>
                    <a:pt x="138" y="42"/>
                  </a:cubicBezTo>
                  <a:cubicBezTo>
                    <a:pt x="142" y="40"/>
                    <a:pt x="151" y="42"/>
                    <a:pt x="156" y="46"/>
                  </a:cubicBezTo>
                  <a:cubicBezTo>
                    <a:pt x="161" y="50"/>
                    <a:pt x="162" y="48"/>
                    <a:pt x="163" y="43"/>
                  </a:cubicBezTo>
                  <a:cubicBezTo>
                    <a:pt x="164" y="38"/>
                    <a:pt x="172" y="36"/>
                    <a:pt x="180" y="36"/>
                  </a:cubicBezTo>
                  <a:cubicBezTo>
                    <a:pt x="188" y="36"/>
                    <a:pt x="189" y="32"/>
                    <a:pt x="186" y="31"/>
                  </a:cubicBezTo>
                  <a:cubicBezTo>
                    <a:pt x="184" y="29"/>
                    <a:pt x="200" y="20"/>
                    <a:pt x="199" y="17"/>
                  </a:cubicBezTo>
                  <a:cubicBezTo>
                    <a:pt x="199" y="15"/>
                    <a:pt x="191" y="23"/>
                    <a:pt x="188" y="20"/>
                  </a:cubicBezTo>
                  <a:close/>
                  <a:moveTo>
                    <a:pt x="125" y="64"/>
                  </a:moveTo>
                  <a:cubicBezTo>
                    <a:pt x="122" y="66"/>
                    <a:pt x="119" y="76"/>
                    <a:pt x="123" y="78"/>
                  </a:cubicBezTo>
                  <a:cubicBezTo>
                    <a:pt x="127" y="81"/>
                    <a:pt x="117" y="87"/>
                    <a:pt x="117" y="93"/>
                  </a:cubicBezTo>
                  <a:cubicBezTo>
                    <a:pt x="117" y="99"/>
                    <a:pt x="111" y="99"/>
                    <a:pt x="110" y="103"/>
                  </a:cubicBezTo>
                  <a:cubicBezTo>
                    <a:pt x="109" y="108"/>
                    <a:pt x="105" y="107"/>
                    <a:pt x="99" y="111"/>
                  </a:cubicBezTo>
                  <a:cubicBezTo>
                    <a:pt x="93" y="115"/>
                    <a:pt x="90" y="110"/>
                    <a:pt x="92" y="108"/>
                  </a:cubicBezTo>
                  <a:cubicBezTo>
                    <a:pt x="93" y="105"/>
                    <a:pt x="83" y="109"/>
                    <a:pt x="83" y="116"/>
                  </a:cubicBezTo>
                  <a:cubicBezTo>
                    <a:pt x="83" y="123"/>
                    <a:pt x="73" y="124"/>
                    <a:pt x="76" y="127"/>
                  </a:cubicBezTo>
                  <a:cubicBezTo>
                    <a:pt x="78" y="130"/>
                    <a:pt x="68" y="132"/>
                    <a:pt x="68" y="129"/>
                  </a:cubicBezTo>
                  <a:cubicBezTo>
                    <a:pt x="69" y="126"/>
                    <a:pt x="62" y="128"/>
                    <a:pt x="54" y="131"/>
                  </a:cubicBezTo>
                  <a:cubicBezTo>
                    <a:pt x="46" y="134"/>
                    <a:pt x="42" y="128"/>
                    <a:pt x="37" y="132"/>
                  </a:cubicBezTo>
                  <a:cubicBezTo>
                    <a:pt x="33" y="136"/>
                    <a:pt x="25" y="143"/>
                    <a:pt x="19" y="144"/>
                  </a:cubicBezTo>
                  <a:cubicBezTo>
                    <a:pt x="13" y="145"/>
                    <a:pt x="17" y="152"/>
                    <a:pt x="19" y="151"/>
                  </a:cubicBezTo>
                  <a:cubicBezTo>
                    <a:pt x="23" y="149"/>
                    <a:pt x="30" y="151"/>
                    <a:pt x="32" y="148"/>
                  </a:cubicBezTo>
                  <a:cubicBezTo>
                    <a:pt x="34" y="145"/>
                    <a:pt x="51" y="141"/>
                    <a:pt x="61" y="141"/>
                  </a:cubicBezTo>
                  <a:cubicBezTo>
                    <a:pt x="72" y="141"/>
                    <a:pt x="65" y="146"/>
                    <a:pt x="66" y="151"/>
                  </a:cubicBezTo>
                  <a:cubicBezTo>
                    <a:pt x="67" y="156"/>
                    <a:pt x="75" y="155"/>
                    <a:pt x="80" y="150"/>
                  </a:cubicBezTo>
                  <a:cubicBezTo>
                    <a:pt x="84" y="145"/>
                    <a:pt x="88" y="146"/>
                    <a:pt x="84" y="143"/>
                  </a:cubicBezTo>
                  <a:cubicBezTo>
                    <a:pt x="80" y="140"/>
                    <a:pt x="85" y="137"/>
                    <a:pt x="87" y="141"/>
                  </a:cubicBezTo>
                  <a:cubicBezTo>
                    <a:pt x="90" y="145"/>
                    <a:pt x="99" y="145"/>
                    <a:pt x="102" y="140"/>
                  </a:cubicBezTo>
                  <a:cubicBezTo>
                    <a:pt x="106" y="135"/>
                    <a:pt x="107" y="141"/>
                    <a:pt x="111" y="141"/>
                  </a:cubicBezTo>
                  <a:cubicBezTo>
                    <a:pt x="115" y="140"/>
                    <a:pt x="117" y="131"/>
                    <a:pt x="118" y="134"/>
                  </a:cubicBezTo>
                  <a:cubicBezTo>
                    <a:pt x="118" y="138"/>
                    <a:pt x="125" y="137"/>
                    <a:pt x="129" y="133"/>
                  </a:cubicBezTo>
                  <a:cubicBezTo>
                    <a:pt x="133" y="129"/>
                    <a:pt x="129" y="121"/>
                    <a:pt x="132" y="117"/>
                  </a:cubicBezTo>
                  <a:cubicBezTo>
                    <a:pt x="135" y="114"/>
                    <a:pt x="137" y="106"/>
                    <a:pt x="135" y="101"/>
                  </a:cubicBezTo>
                  <a:cubicBezTo>
                    <a:pt x="132" y="96"/>
                    <a:pt x="141" y="93"/>
                    <a:pt x="145" y="89"/>
                  </a:cubicBezTo>
                  <a:cubicBezTo>
                    <a:pt x="150" y="85"/>
                    <a:pt x="140" y="66"/>
                    <a:pt x="140" y="60"/>
                  </a:cubicBezTo>
                  <a:cubicBezTo>
                    <a:pt x="140" y="55"/>
                    <a:pt x="128" y="62"/>
                    <a:pt x="125" y="64"/>
                  </a:cubicBezTo>
                  <a:close/>
                  <a:moveTo>
                    <a:pt x="49" y="147"/>
                  </a:moveTo>
                  <a:cubicBezTo>
                    <a:pt x="48" y="151"/>
                    <a:pt x="44" y="149"/>
                    <a:pt x="38" y="150"/>
                  </a:cubicBezTo>
                  <a:cubicBezTo>
                    <a:pt x="33" y="151"/>
                    <a:pt x="32" y="163"/>
                    <a:pt x="36" y="164"/>
                  </a:cubicBezTo>
                  <a:cubicBezTo>
                    <a:pt x="40" y="165"/>
                    <a:pt x="42" y="165"/>
                    <a:pt x="43" y="162"/>
                  </a:cubicBezTo>
                  <a:cubicBezTo>
                    <a:pt x="44" y="158"/>
                    <a:pt x="50" y="156"/>
                    <a:pt x="53" y="158"/>
                  </a:cubicBezTo>
                  <a:cubicBezTo>
                    <a:pt x="56" y="160"/>
                    <a:pt x="61" y="153"/>
                    <a:pt x="61" y="148"/>
                  </a:cubicBezTo>
                  <a:cubicBezTo>
                    <a:pt x="61" y="144"/>
                    <a:pt x="51" y="144"/>
                    <a:pt x="49" y="147"/>
                  </a:cubicBezTo>
                  <a:close/>
                  <a:moveTo>
                    <a:pt x="25" y="160"/>
                  </a:moveTo>
                  <a:cubicBezTo>
                    <a:pt x="25" y="156"/>
                    <a:pt x="18" y="157"/>
                    <a:pt x="17" y="154"/>
                  </a:cubicBezTo>
                  <a:cubicBezTo>
                    <a:pt x="17" y="151"/>
                    <a:pt x="12" y="153"/>
                    <a:pt x="7" y="156"/>
                  </a:cubicBezTo>
                  <a:cubicBezTo>
                    <a:pt x="2" y="160"/>
                    <a:pt x="0" y="161"/>
                    <a:pt x="2" y="164"/>
                  </a:cubicBezTo>
                  <a:cubicBezTo>
                    <a:pt x="4" y="168"/>
                    <a:pt x="7" y="164"/>
                    <a:pt x="9" y="161"/>
                  </a:cubicBezTo>
                  <a:cubicBezTo>
                    <a:pt x="10" y="157"/>
                    <a:pt x="13" y="166"/>
                    <a:pt x="10" y="172"/>
                  </a:cubicBezTo>
                  <a:cubicBezTo>
                    <a:pt x="7" y="178"/>
                    <a:pt x="11" y="186"/>
                    <a:pt x="15" y="185"/>
                  </a:cubicBezTo>
                  <a:cubicBezTo>
                    <a:pt x="18" y="184"/>
                    <a:pt x="23"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 name="Freeform 283"/>
            <p:cNvSpPr>
              <a:spLocks noEditPoints="1"/>
            </p:cNvSpPr>
            <p:nvPr userDrawn="1"/>
          </p:nvSpPr>
          <p:spPr bwMode="auto">
            <a:xfrm>
              <a:off x="9059700" y="2962788"/>
              <a:ext cx="1501773" cy="1046740"/>
            </a:xfrm>
            <a:custGeom>
              <a:avLst/>
              <a:gdLst>
                <a:gd name="T0" fmla="*/ 666 w 701"/>
                <a:gd name="T1" fmla="*/ 84 h 449"/>
                <a:gd name="T2" fmla="*/ 632 w 701"/>
                <a:gd name="T3" fmla="*/ 60 h 449"/>
                <a:gd name="T4" fmla="*/ 603 w 701"/>
                <a:gd name="T5" fmla="*/ 25 h 449"/>
                <a:gd name="T6" fmla="*/ 563 w 701"/>
                <a:gd name="T7" fmla="*/ 1 h 449"/>
                <a:gd name="T8" fmla="*/ 536 w 701"/>
                <a:gd name="T9" fmla="*/ 20 h 449"/>
                <a:gd name="T10" fmla="*/ 512 w 701"/>
                <a:gd name="T11" fmla="*/ 52 h 449"/>
                <a:gd name="T12" fmla="*/ 478 w 701"/>
                <a:gd name="T13" fmla="*/ 70 h 449"/>
                <a:gd name="T14" fmla="*/ 499 w 701"/>
                <a:gd name="T15" fmla="*/ 83 h 449"/>
                <a:gd name="T16" fmla="*/ 498 w 701"/>
                <a:gd name="T17" fmla="*/ 100 h 449"/>
                <a:gd name="T18" fmla="*/ 438 w 701"/>
                <a:gd name="T19" fmla="*/ 121 h 449"/>
                <a:gd name="T20" fmla="*/ 394 w 701"/>
                <a:gd name="T21" fmla="*/ 155 h 449"/>
                <a:gd name="T22" fmla="*/ 326 w 701"/>
                <a:gd name="T23" fmla="*/ 159 h 449"/>
                <a:gd name="T24" fmla="*/ 250 w 701"/>
                <a:gd name="T25" fmla="*/ 150 h 449"/>
                <a:gd name="T26" fmla="*/ 218 w 701"/>
                <a:gd name="T27" fmla="*/ 120 h 449"/>
                <a:gd name="T28" fmla="*/ 189 w 701"/>
                <a:gd name="T29" fmla="*/ 86 h 449"/>
                <a:gd name="T30" fmla="*/ 159 w 701"/>
                <a:gd name="T31" fmla="*/ 62 h 449"/>
                <a:gd name="T32" fmla="*/ 143 w 701"/>
                <a:gd name="T33" fmla="*/ 73 h 449"/>
                <a:gd name="T34" fmla="*/ 115 w 701"/>
                <a:gd name="T35" fmla="*/ 92 h 449"/>
                <a:gd name="T36" fmla="*/ 92 w 701"/>
                <a:gd name="T37" fmla="*/ 116 h 449"/>
                <a:gd name="T38" fmla="*/ 81 w 701"/>
                <a:gd name="T39" fmla="*/ 144 h 449"/>
                <a:gd name="T40" fmla="*/ 55 w 701"/>
                <a:gd name="T41" fmla="*/ 168 h 449"/>
                <a:gd name="T42" fmla="*/ 21 w 701"/>
                <a:gd name="T43" fmla="*/ 178 h 449"/>
                <a:gd name="T44" fmla="*/ 0 w 701"/>
                <a:gd name="T45" fmla="*/ 192 h 449"/>
                <a:gd name="T46" fmla="*/ 16 w 701"/>
                <a:gd name="T47" fmla="*/ 223 h 449"/>
                <a:gd name="T48" fmla="*/ 41 w 701"/>
                <a:gd name="T49" fmla="*/ 244 h 449"/>
                <a:gd name="T50" fmla="*/ 62 w 701"/>
                <a:gd name="T51" fmla="*/ 237 h 449"/>
                <a:gd name="T52" fmla="*/ 58 w 701"/>
                <a:gd name="T53" fmla="*/ 265 h 449"/>
                <a:gd name="T54" fmla="*/ 59 w 701"/>
                <a:gd name="T55" fmla="*/ 291 h 449"/>
                <a:gd name="T56" fmla="*/ 81 w 701"/>
                <a:gd name="T57" fmla="*/ 309 h 449"/>
                <a:gd name="T58" fmla="*/ 143 w 701"/>
                <a:gd name="T59" fmla="*/ 333 h 449"/>
                <a:gd name="T60" fmla="*/ 169 w 701"/>
                <a:gd name="T61" fmla="*/ 338 h 449"/>
                <a:gd name="T62" fmla="*/ 190 w 701"/>
                <a:gd name="T63" fmla="*/ 333 h 449"/>
                <a:gd name="T64" fmla="*/ 218 w 701"/>
                <a:gd name="T65" fmla="*/ 326 h 449"/>
                <a:gd name="T66" fmla="*/ 252 w 701"/>
                <a:gd name="T67" fmla="*/ 326 h 449"/>
                <a:gd name="T68" fmla="*/ 271 w 701"/>
                <a:gd name="T69" fmla="*/ 338 h 449"/>
                <a:gd name="T70" fmla="*/ 265 w 701"/>
                <a:gd name="T71" fmla="*/ 379 h 449"/>
                <a:gd name="T72" fmla="*/ 284 w 701"/>
                <a:gd name="T73" fmla="*/ 402 h 449"/>
                <a:gd name="T74" fmla="*/ 309 w 701"/>
                <a:gd name="T75" fmla="*/ 412 h 449"/>
                <a:gd name="T76" fmla="*/ 328 w 701"/>
                <a:gd name="T77" fmla="*/ 395 h 449"/>
                <a:gd name="T78" fmla="*/ 364 w 701"/>
                <a:gd name="T79" fmla="*/ 393 h 449"/>
                <a:gd name="T80" fmla="*/ 389 w 701"/>
                <a:gd name="T81" fmla="*/ 407 h 449"/>
                <a:gd name="T82" fmla="*/ 407 w 701"/>
                <a:gd name="T83" fmla="*/ 422 h 449"/>
                <a:gd name="T84" fmla="*/ 461 w 701"/>
                <a:gd name="T85" fmla="*/ 396 h 449"/>
                <a:gd name="T86" fmla="*/ 502 w 701"/>
                <a:gd name="T87" fmla="*/ 376 h 449"/>
                <a:gd name="T88" fmla="*/ 522 w 701"/>
                <a:gd name="T89" fmla="*/ 353 h 449"/>
                <a:gd name="T90" fmla="*/ 542 w 701"/>
                <a:gd name="T91" fmla="*/ 330 h 449"/>
                <a:gd name="T92" fmla="*/ 546 w 701"/>
                <a:gd name="T93" fmla="*/ 310 h 449"/>
                <a:gd name="T94" fmla="*/ 540 w 701"/>
                <a:gd name="T95" fmla="*/ 294 h 449"/>
                <a:gd name="T96" fmla="*/ 537 w 701"/>
                <a:gd name="T97" fmla="*/ 278 h 449"/>
                <a:gd name="T98" fmla="*/ 523 w 701"/>
                <a:gd name="T99" fmla="*/ 242 h 449"/>
                <a:gd name="T100" fmla="*/ 555 w 701"/>
                <a:gd name="T101" fmla="*/ 225 h 449"/>
                <a:gd name="T102" fmla="*/ 514 w 701"/>
                <a:gd name="T103" fmla="*/ 214 h 449"/>
                <a:gd name="T104" fmla="*/ 530 w 701"/>
                <a:gd name="T105" fmla="*/ 184 h 449"/>
                <a:gd name="T106" fmla="*/ 548 w 701"/>
                <a:gd name="T107" fmla="*/ 200 h 449"/>
                <a:gd name="T108" fmla="*/ 600 w 701"/>
                <a:gd name="T109" fmla="*/ 172 h 449"/>
                <a:gd name="T110" fmla="*/ 628 w 701"/>
                <a:gd name="T111" fmla="*/ 161 h 449"/>
                <a:gd name="T112" fmla="*/ 656 w 701"/>
                <a:gd name="T113" fmla="*/ 151 h 449"/>
                <a:gd name="T114" fmla="*/ 659 w 701"/>
                <a:gd name="T115" fmla="*/ 122 h 449"/>
                <a:gd name="T116" fmla="*/ 691 w 701"/>
                <a:gd name="T117" fmla="*/ 103 h 449"/>
                <a:gd name="T118" fmla="*/ 534 w 701"/>
                <a:gd name="T119" fmla="*/ 401 h 449"/>
                <a:gd name="T120" fmla="*/ 393 w 701"/>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1" h="449">
                  <a:moveTo>
                    <a:pt x="697" y="80"/>
                  </a:moveTo>
                  <a:cubicBezTo>
                    <a:pt x="697" y="74"/>
                    <a:pt x="690" y="76"/>
                    <a:pt x="688" y="78"/>
                  </a:cubicBezTo>
                  <a:cubicBezTo>
                    <a:pt x="685" y="79"/>
                    <a:pt x="678" y="78"/>
                    <a:pt x="676" y="81"/>
                  </a:cubicBezTo>
                  <a:cubicBezTo>
                    <a:pt x="674" y="85"/>
                    <a:pt x="671" y="83"/>
                    <a:pt x="666" y="84"/>
                  </a:cubicBezTo>
                  <a:cubicBezTo>
                    <a:pt x="661" y="84"/>
                    <a:pt x="654" y="82"/>
                    <a:pt x="654" y="80"/>
                  </a:cubicBezTo>
                  <a:cubicBezTo>
                    <a:pt x="655" y="77"/>
                    <a:pt x="652" y="74"/>
                    <a:pt x="652" y="70"/>
                  </a:cubicBezTo>
                  <a:cubicBezTo>
                    <a:pt x="652" y="67"/>
                    <a:pt x="647" y="68"/>
                    <a:pt x="644" y="65"/>
                  </a:cubicBezTo>
                  <a:cubicBezTo>
                    <a:pt x="640" y="62"/>
                    <a:pt x="633" y="60"/>
                    <a:pt x="632" y="60"/>
                  </a:cubicBezTo>
                  <a:cubicBezTo>
                    <a:pt x="631" y="61"/>
                    <a:pt x="627" y="57"/>
                    <a:pt x="621" y="57"/>
                  </a:cubicBezTo>
                  <a:cubicBezTo>
                    <a:pt x="615" y="56"/>
                    <a:pt x="615" y="53"/>
                    <a:pt x="616" y="50"/>
                  </a:cubicBezTo>
                  <a:cubicBezTo>
                    <a:pt x="617" y="48"/>
                    <a:pt x="611" y="41"/>
                    <a:pt x="610" y="37"/>
                  </a:cubicBezTo>
                  <a:cubicBezTo>
                    <a:pt x="609" y="34"/>
                    <a:pt x="605" y="33"/>
                    <a:pt x="603" y="25"/>
                  </a:cubicBezTo>
                  <a:cubicBezTo>
                    <a:pt x="602" y="16"/>
                    <a:pt x="597" y="19"/>
                    <a:pt x="598" y="15"/>
                  </a:cubicBezTo>
                  <a:cubicBezTo>
                    <a:pt x="599" y="11"/>
                    <a:pt x="592" y="9"/>
                    <a:pt x="590" y="7"/>
                  </a:cubicBezTo>
                  <a:cubicBezTo>
                    <a:pt x="589"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6" y="20"/>
                  </a:cubicBezTo>
                  <a:cubicBezTo>
                    <a:pt x="536" y="22"/>
                    <a:pt x="532" y="25"/>
                    <a:pt x="530" y="26"/>
                  </a:cubicBezTo>
                  <a:cubicBezTo>
                    <a:pt x="529" y="26"/>
                    <a:pt x="524" y="33"/>
                    <a:pt x="523" y="36"/>
                  </a:cubicBezTo>
                  <a:cubicBezTo>
                    <a:pt x="522" y="38"/>
                    <a:pt x="517" y="45"/>
                    <a:pt x="518" y="47"/>
                  </a:cubicBezTo>
                  <a:cubicBezTo>
                    <a:pt x="518" y="49"/>
                    <a:pt x="515" y="51"/>
                    <a:pt x="512" y="52"/>
                  </a:cubicBezTo>
                  <a:cubicBezTo>
                    <a:pt x="510" y="52"/>
                    <a:pt x="503" y="57"/>
                    <a:pt x="501" y="57"/>
                  </a:cubicBezTo>
                  <a:cubicBezTo>
                    <a:pt x="499" y="58"/>
                    <a:pt x="491" y="57"/>
                    <a:pt x="490" y="54"/>
                  </a:cubicBezTo>
                  <a:cubicBezTo>
                    <a:pt x="490" y="54"/>
                    <a:pt x="489"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5" y="82"/>
                    <a:pt x="498" y="87"/>
                    <a:pt x="499" y="83"/>
                  </a:cubicBezTo>
                  <a:cubicBezTo>
                    <a:pt x="501" y="80"/>
                    <a:pt x="507" y="77"/>
                    <a:pt x="510" y="82"/>
                  </a:cubicBezTo>
                  <a:cubicBezTo>
                    <a:pt x="514" y="86"/>
                    <a:pt x="526" y="93"/>
                    <a:pt x="525" y="96"/>
                  </a:cubicBezTo>
                  <a:cubicBezTo>
                    <a:pt x="525" y="100"/>
                    <a:pt x="518" y="99"/>
                    <a:pt x="513" y="98"/>
                  </a:cubicBezTo>
                  <a:cubicBezTo>
                    <a:pt x="509" y="96"/>
                    <a:pt x="503" y="100"/>
                    <a:pt x="498" y="100"/>
                  </a:cubicBezTo>
                  <a:cubicBezTo>
                    <a:pt x="494" y="100"/>
                    <a:pt x="489" y="102"/>
                    <a:pt x="484" y="106"/>
                  </a:cubicBezTo>
                  <a:cubicBezTo>
                    <a:pt x="480" y="110"/>
                    <a:pt x="480" y="114"/>
                    <a:pt x="474" y="115"/>
                  </a:cubicBezTo>
                  <a:cubicBezTo>
                    <a:pt x="467" y="116"/>
                    <a:pt x="464" y="115"/>
                    <a:pt x="456" y="120"/>
                  </a:cubicBezTo>
                  <a:cubicBezTo>
                    <a:pt x="449" y="125"/>
                    <a:pt x="441" y="123"/>
                    <a:pt x="438" y="121"/>
                  </a:cubicBezTo>
                  <a:cubicBezTo>
                    <a:pt x="435" y="120"/>
                    <a:pt x="429" y="119"/>
                    <a:pt x="426" y="124"/>
                  </a:cubicBezTo>
                  <a:cubicBezTo>
                    <a:pt x="423" y="129"/>
                    <a:pt x="430" y="131"/>
                    <a:pt x="429" y="137"/>
                  </a:cubicBezTo>
                  <a:cubicBezTo>
                    <a:pt x="428" y="142"/>
                    <a:pt x="421" y="141"/>
                    <a:pt x="415" y="147"/>
                  </a:cubicBezTo>
                  <a:cubicBezTo>
                    <a:pt x="409" y="153"/>
                    <a:pt x="399" y="156"/>
                    <a:pt x="394" y="155"/>
                  </a:cubicBezTo>
                  <a:cubicBezTo>
                    <a:pt x="389" y="155"/>
                    <a:pt x="377" y="152"/>
                    <a:pt x="368" y="156"/>
                  </a:cubicBezTo>
                  <a:cubicBezTo>
                    <a:pt x="358" y="160"/>
                    <a:pt x="351" y="167"/>
                    <a:pt x="347" y="166"/>
                  </a:cubicBezTo>
                  <a:cubicBezTo>
                    <a:pt x="344" y="165"/>
                    <a:pt x="344" y="161"/>
                    <a:pt x="338" y="162"/>
                  </a:cubicBezTo>
                  <a:cubicBezTo>
                    <a:pt x="333" y="162"/>
                    <a:pt x="330" y="161"/>
                    <a:pt x="326" y="159"/>
                  </a:cubicBezTo>
                  <a:cubicBezTo>
                    <a:pt x="323" y="157"/>
                    <a:pt x="320" y="160"/>
                    <a:pt x="314" y="156"/>
                  </a:cubicBezTo>
                  <a:cubicBezTo>
                    <a:pt x="308" y="152"/>
                    <a:pt x="297" y="153"/>
                    <a:pt x="293" y="152"/>
                  </a:cubicBezTo>
                  <a:cubicBezTo>
                    <a:pt x="288" y="151"/>
                    <a:pt x="271" y="152"/>
                    <a:pt x="265" y="151"/>
                  </a:cubicBezTo>
                  <a:cubicBezTo>
                    <a:pt x="259" y="151"/>
                    <a:pt x="250" y="153"/>
                    <a:pt x="250" y="150"/>
                  </a:cubicBezTo>
                  <a:cubicBezTo>
                    <a:pt x="249" y="147"/>
                    <a:pt x="244" y="145"/>
                    <a:pt x="243" y="139"/>
                  </a:cubicBezTo>
                  <a:cubicBezTo>
                    <a:pt x="241" y="132"/>
                    <a:pt x="238" y="130"/>
                    <a:pt x="234" y="130"/>
                  </a:cubicBezTo>
                  <a:cubicBezTo>
                    <a:pt x="230" y="129"/>
                    <a:pt x="230" y="125"/>
                    <a:pt x="226" y="125"/>
                  </a:cubicBezTo>
                  <a:cubicBezTo>
                    <a:pt x="225" y="125"/>
                    <a:pt x="223" y="120"/>
                    <a:pt x="218" y="120"/>
                  </a:cubicBezTo>
                  <a:cubicBezTo>
                    <a:pt x="212" y="120"/>
                    <a:pt x="194" y="118"/>
                    <a:pt x="191" y="114"/>
                  </a:cubicBezTo>
                  <a:cubicBezTo>
                    <a:pt x="189" y="110"/>
                    <a:pt x="194" y="109"/>
                    <a:pt x="194" y="105"/>
                  </a:cubicBezTo>
                  <a:cubicBezTo>
                    <a:pt x="194" y="101"/>
                    <a:pt x="197" y="96"/>
                    <a:pt x="195" y="94"/>
                  </a:cubicBezTo>
                  <a:cubicBezTo>
                    <a:pt x="193" y="93"/>
                    <a:pt x="189" y="89"/>
                    <a:pt x="189" y="86"/>
                  </a:cubicBezTo>
                  <a:cubicBezTo>
                    <a:pt x="188" y="83"/>
                    <a:pt x="182" y="79"/>
                    <a:pt x="179" y="79"/>
                  </a:cubicBezTo>
                  <a:cubicBezTo>
                    <a:pt x="175" y="78"/>
                    <a:pt x="172" y="76"/>
                    <a:pt x="168" y="73"/>
                  </a:cubicBezTo>
                  <a:cubicBezTo>
                    <a:pt x="165" y="70"/>
                    <a:pt x="161" y="71"/>
                    <a:pt x="160" y="63"/>
                  </a:cubicBezTo>
                  <a:cubicBezTo>
                    <a:pt x="160" y="63"/>
                    <a:pt x="159" y="62"/>
                    <a:pt x="159" y="62"/>
                  </a:cubicBezTo>
                  <a:cubicBezTo>
                    <a:pt x="158" y="62"/>
                    <a:pt x="156" y="61"/>
                    <a:pt x="155" y="61"/>
                  </a:cubicBezTo>
                  <a:cubicBezTo>
                    <a:pt x="154" y="61"/>
                    <a:pt x="153" y="61"/>
                    <a:pt x="152" y="60"/>
                  </a:cubicBezTo>
                  <a:cubicBezTo>
                    <a:pt x="151" y="63"/>
                    <a:pt x="148" y="64"/>
                    <a:pt x="148" y="67"/>
                  </a:cubicBezTo>
                  <a:cubicBezTo>
                    <a:pt x="148" y="69"/>
                    <a:pt x="147" y="73"/>
                    <a:pt x="143" y="73"/>
                  </a:cubicBezTo>
                  <a:cubicBezTo>
                    <a:pt x="139" y="73"/>
                    <a:pt x="135" y="75"/>
                    <a:pt x="135" y="81"/>
                  </a:cubicBezTo>
                  <a:cubicBezTo>
                    <a:pt x="135" y="86"/>
                    <a:pt x="139"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7" y="118"/>
                    <a:pt x="93" y="118"/>
                    <a:pt x="92" y="116"/>
                  </a:cubicBezTo>
                  <a:cubicBezTo>
                    <a:pt x="90" y="115"/>
                    <a:pt x="85" y="118"/>
                    <a:pt x="81" y="118"/>
                  </a:cubicBezTo>
                  <a:cubicBezTo>
                    <a:pt x="79" y="118"/>
                    <a:pt x="71" y="121"/>
                    <a:pt x="74" y="122"/>
                  </a:cubicBezTo>
                  <a:cubicBezTo>
                    <a:pt x="77" y="124"/>
                    <a:pt x="77" y="129"/>
                    <a:pt x="77" y="132"/>
                  </a:cubicBezTo>
                  <a:cubicBezTo>
                    <a:pt x="77" y="134"/>
                    <a:pt x="82" y="141"/>
                    <a:pt x="81" y="144"/>
                  </a:cubicBezTo>
                  <a:cubicBezTo>
                    <a:pt x="80" y="146"/>
                    <a:pt x="75" y="149"/>
                    <a:pt x="75" y="152"/>
                  </a:cubicBezTo>
                  <a:cubicBezTo>
                    <a:pt x="75" y="155"/>
                    <a:pt x="76" y="158"/>
                    <a:pt x="74" y="159"/>
                  </a:cubicBezTo>
                  <a:cubicBezTo>
                    <a:pt x="73" y="159"/>
                    <a:pt x="67" y="161"/>
                    <a:pt x="64" y="163"/>
                  </a:cubicBezTo>
                  <a:cubicBezTo>
                    <a:pt x="61" y="165"/>
                    <a:pt x="56" y="165"/>
                    <a:pt x="55" y="168"/>
                  </a:cubicBezTo>
                  <a:cubicBezTo>
                    <a:pt x="53" y="171"/>
                    <a:pt x="51" y="174"/>
                    <a:pt x="46" y="173"/>
                  </a:cubicBezTo>
                  <a:cubicBezTo>
                    <a:pt x="41" y="172"/>
                    <a:pt x="39" y="172"/>
                    <a:pt x="35" y="176"/>
                  </a:cubicBezTo>
                  <a:cubicBezTo>
                    <a:pt x="31" y="180"/>
                    <a:pt x="31" y="178"/>
                    <a:pt x="28" y="180"/>
                  </a:cubicBezTo>
                  <a:cubicBezTo>
                    <a:pt x="25" y="182"/>
                    <a:pt x="23" y="179"/>
                    <a:pt x="21" y="178"/>
                  </a:cubicBezTo>
                  <a:cubicBezTo>
                    <a:pt x="19" y="177"/>
                    <a:pt x="16" y="180"/>
                    <a:pt x="14" y="180"/>
                  </a:cubicBezTo>
                  <a:cubicBezTo>
                    <a:pt x="12" y="180"/>
                    <a:pt x="10" y="183"/>
                    <a:pt x="7" y="184"/>
                  </a:cubicBezTo>
                  <a:cubicBezTo>
                    <a:pt x="5" y="185"/>
                    <a:pt x="2" y="184"/>
                    <a:pt x="2" y="187"/>
                  </a:cubicBezTo>
                  <a:cubicBezTo>
                    <a:pt x="2" y="189"/>
                    <a:pt x="2" y="191"/>
                    <a:pt x="0" y="192"/>
                  </a:cubicBezTo>
                  <a:cubicBezTo>
                    <a:pt x="0" y="192"/>
                    <a:pt x="0" y="192"/>
                    <a:pt x="0" y="192"/>
                  </a:cubicBezTo>
                  <a:cubicBezTo>
                    <a:pt x="2" y="202"/>
                    <a:pt x="2" y="202"/>
                    <a:pt x="2" y="202"/>
                  </a:cubicBezTo>
                  <a:cubicBezTo>
                    <a:pt x="2" y="202"/>
                    <a:pt x="13" y="205"/>
                    <a:pt x="14" y="208"/>
                  </a:cubicBezTo>
                  <a:cubicBezTo>
                    <a:pt x="14" y="212"/>
                    <a:pt x="16" y="223"/>
                    <a:pt x="16" y="223"/>
                  </a:cubicBezTo>
                  <a:cubicBezTo>
                    <a:pt x="16" y="223"/>
                    <a:pt x="16" y="223"/>
                    <a:pt x="16" y="223"/>
                  </a:cubicBezTo>
                  <a:cubicBezTo>
                    <a:pt x="20" y="226"/>
                    <a:pt x="26" y="230"/>
                    <a:pt x="26" y="231"/>
                  </a:cubicBezTo>
                  <a:cubicBezTo>
                    <a:pt x="26" y="232"/>
                    <a:pt x="27" y="237"/>
                    <a:pt x="32" y="239"/>
                  </a:cubicBezTo>
                  <a:cubicBezTo>
                    <a:pt x="36" y="241"/>
                    <a:pt x="39" y="242"/>
                    <a:pt x="41" y="244"/>
                  </a:cubicBezTo>
                  <a:cubicBezTo>
                    <a:pt x="42" y="243"/>
                    <a:pt x="42" y="243"/>
                    <a:pt x="42" y="243"/>
                  </a:cubicBezTo>
                  <a:cubicBezTo>
                    <a:pt x="46" y="242"/>
                    <a:pt x="46" y="242"/>
                    <a:pt x="46" y="242"/>
                  </a:cubicBezTo>
                  <a:cubicBezTo>
                    <a:pt x="46" y="242"/>
                    <a:pt x="48" y="243"/>
                    <a:pt x="49" y="244"/>
                  </a:cubicBezTo>
                  <a:cubicBezTo>
                    <a:pt x="50" y="241"/>
                    <a:pt x="58" y="237"/>
                    <a:pt x="62" y="237"/>
                  </a:cubicBezTo>
                  <a:cubicBezTo>
                    <a:pt x="67" y="237"/>
                    <a:pt x="77" y="245"/>
                    <a:pt x="76" y="248"/>
                  </a:cubicBezTo>
                  <a:cubicBezTo>
                    <a:pt x="75" y="250"/>
                    <a:pt x="67" y="260"/>
                    <a:pt x="64" y="260"/>
                  </a:cubicBezTo>
                  <a:cubicBezTo>
                    <a:pt x="63" y="261"/>
                    <a:pt x="61" y="261"/>
                    <a:pt x="59" y="261"/>
                  </a:cubicBezTo>
                  <a:cubicBezTo>
                    <a:pt x="59" y="263"/>
                    <a:pt x="58" y="264"/>
                    <a:pt x="58" y="265"/>
                  </a:cubicBezTo>
                  <a:cubicBezTo>
                    <a:pt x="58" y="267"/>
                    <a:pt x="62" y="270"/>
                    <a:pt x="65" y="274"/>
                  </a:cubicBezTo>
                  <a:cubicBezTo>
                    <a:pt x="67" y="278"/>
                    <a:pt x="61" y="281"/>
                    <a:pt x="58" y="278"/>
                  </a:cubicBezTo>
                  <a:cubicBezTo>
                    <a:pt x="55" y="275"/>
                    <a:pt x="53" y="281"/>
                    <a:pt x="55" y="283"/>
                  </a:cubicBezTo>
                  <a:cubicBezTo>
                    <a:pt x="57" y="285"/>
                    <a:pt x="56" y="291"/>
                    <a:pt x="59" y="291"/>
                  </a:cubicBezTo>
                  <a:cubicBezTo>
                    <a:pt x="62" y="292"/>
                    <a:pt x="65" y="298"/>
                    <a:pt x="69" y="298"/>
                  </a:cubicBezTo>
                  <a:cubicBezTo>
                    <a:pt x="73" y="298"/>
                    <a:pt x="76" y="303"/>
                    <a:pt x="76" y="303"/>
                  </a:cubicBezTo>
                  <a:cubicBezTo>
                    <a:pt x="76" y="303"/>
                    <a:pt x="81" y="306"/>
                    <a:pt x="81" y="308"/>
                  </a:cubicBezTo>
                  <a:cubicBezTo>
                    <a:pt x="81" y="308"/>
                    <a:pt x="81" y="308"/>
                    <a:pt x="81" y="309"/>
                  </a:cubicBezTo>
                  <a:cubicBezTo>
                    <a:pt x="85" y="308"/>
                    <a:pt x="87" y="308"/>
                    <a:pt x="88" y="306"/>
                  </a:cubicBezTo>
                  <a:cubicBezTo>
                    <a:pt x="88" y="305"/>
                    <a:pt x="93" y="305"/>
                    <a:pt x="97" y="308"/>
                  </a:cubicBezTo>
                  <a:cubicBezTo>
                    <a:pt x="101" y="312"/>
                    <a:pt x="115" y="320"/>
                    <a:pt x="121" y="324"/>
                  </a:cubicBezTo>
                  <a:cubicBezTo>
                    <a:pt x="126" y="328"/>
                    <a:pt x="139" y="333"/>
                    <a:pt x="143" y="333"/>
                  </a:cubicBezTo>
                  <a:cubicBezTo>
                    <a:pt x="148" y="332"/>
                    <a:pt x="152" y="335"/>
                    <a:pt x="159" y="335"/>
                  </a:cubicBezTo>
                  <a:cubicBezTo>
                    <a:pt x="160" y="335"/>
                    <a:pt x="160" y="335"/>
                    <a:pt x="161" y="335"/>
                  </a:cubicBezTo>
                  <a:cubicBezTo>
                    <a:pt x="162" y="334"/>
                    <a:pt x="164" y="334"/>
                    <a:pt x="165" y="333"/>
                  </a:cubicBezTo>
                  <a:cubicBezTo>
                    <a:pt x="167" y="330"/>
                    <a:pt x="170" y="335"/>
                    <a:pt x="169" y="338"/>
                  </a:cubicBezTo>
                  <a:cubicBezTo>
                    <a:pt x="168" y="340"/>
                    <a:pt x="169" y="342"/>
                    <a:pt x="169" y="343"/>
                  </a:cubicBezTo>
                  <a:cubicBezTo>
                    <a:pt x="170" y="342"/>
                    <a:pt x="171" y="340"/>
                    <a:pt x="172" y="338"/>
                  </a:cubicBezTo>
                  <a:cubicBezTo>
                    <a:pt x="174" y="333"/>
                    <a:pt x="178" y="333"/>
                    <a:pt x="180" y="332"/>
                  </a:cubicBezTo>
                  <a:cubicBezTo>
                    <a:pt x="183" y="330"/>
                    <a:pt x="185" y="331"/>
                    <a:pt x="190" y="333"/>
                  </a:cubicBezTo>
                  <a:cubicBezTo>
                    <a:pt x="195" y="335"/>
                    <a:pt x="196" y="331"/>
                    <a:pt x="203" y="336"/>
                  </a:cubicBezTo>
                  <a:cubicBezTo>
                    <a:pt x="205" y="336"/>
                    <a:pt x="207" y="335"/>
                    <a:pt x="207" y="335"/>
                  </a:cubicBezTo>
                  <a:cubicBezTo>
                    <a:pt x="209" y="335"/>
                    <a:pt x="211" y="333"/>
                    <a:pt x="213" y="330"/>
                  </a:cubicBezTo>
                  <a:cubicBezTo>
                    <a:pt x="215" y="328"/>
                    <a:pt x="215" y="326"/>
                    <a:pt x="218" y="326"/>
                  </a:cubicBezTo>
                  <a:cubicBezTo>
                    <a:pt x="220" y="327"/>
                    <a:pt x="222" y="323"/>
                    <a:pt x="228" y="320"/>
                  </a:cubicBezTo>
                  <a:cubicBezTo>
                    <a:pt x="234" y="317"/>
                    <a:pt x="239" y="322"/>
                    <a:pt x="241" y="320"/>
                  </a:cubicBezTo>
                  <a:cubicBezTo>
                    <a:pt x="244" y="318"/>
                    <a:pt x="247" y="317"/>
                    <a:pt x="247" y="319"/>
                  </a:cubicBezTo>
                  <a:cubicBezTo>
                    <a:pt x="247" y="321"/>
                    <a:pt x="251" y="324"/>
                    <a:pt x="252" y="326"/>
                  </a:cubicBezTo>
                  <a:cubicBezTo>
                    <a:pt x="253" y="329"/>
                    <a:pt x="258" y="329"/>
                    <a:pt x="259" y="330"/>
                  </a:cubicBezTo>
                  <a:cubicBezTo>
                    <a:pt x="260" y="329"/>
                    <a:pt x="260" y="329"/>
                    <a:pt x="261" y="329"/>
                  </a:cubicBezTo>
                  <a:cubicBezTo>
                    <a:pt x="264" y="327"/>
                    <a:pt x="268" y="329"/>
                    <a:pt x="268" y="332"/>
                  </a:cubicBezTo>
                  <a:cubicBezTo>
                    <a:pt x="268" y="335"/>
                    <a:pt x="269" y="338"/>
                    <a:pt x="271" y="338"/>
                  </a:cubicBezTo>
                  <a:cubicBezTo>
                    <a:pt x="273" y="338"/>
                    <a:pt x="276" y="338"/>
                    <a:pt x="276" y="343"/>
                  </a:cubicBezTo>
                  <a:cubicBezTo>
                    <a:pt x="276" y="348"/>
                    <a:pt x="278" y="354"/>
                    <a:pt x="273" y="359"/>
                  </a:cubicBezTo>
                  <a:cubicBezTo>
                    <a:pt x="268" y="363"/>
                    <a:pt x="262" y="371"/>
                    <a:pt x="263" y="374"/>
                  </a:cubicBezTo>
                  <a:cubicBezTo>
                    <a:pt x="264" y="376"/>
                    <a:pt x="262" y="381"/>
                    <a:pt x="265" y="379"/>
                  </a:cubicBezTo>
                  <a:cubicBezTo>
                    <a:pt x="269" y="377"/>
                    <a:pt x="277" y="379"/>
                    <a:pt x="276" y="381"/>
                  </a:cubicBezTo>
                  <a:cubicBezTo>
                    <a:pt x="275" y="383"/>
                    <a:pt x="276" y="390"/>
                    <a:pt x="280" y="390"/>
                  </a:cubicBezTo>
                  <a:cubicBezTo>
                    <a:pt x="283" y="390"/>
                    <a:pt x="285" y="392"/>
                    <a:pt x="284" y="395"/>
                  </a:cubicBezTo>
                  <a:cubicBezTo>
                    <a:pt x="283" y="398"/>
                    <a:pt x="281" y="402"/>
                    <a:pt x="284" y="402"/>
                  </a:cubicBezTo>
                  <a:cubicBezTo>
                    <a:pt x="287" y="402"/>
                    <a:pt x="291" y="402"/>
                    <a:pt x="290" y="405"/>
                  </a:cubicBezTo>
                  <a:cubicBezTo>
                    <a:pt x="290" y="408"/>
                    <a:pt x="293" y="410"/>
                    <a:pt x="298" y="408"/>
                  </a:cubicBezTo>
                  <a:cubicBezTo>
                    <a:pt x="301" y="407"/>
                    <a:pt x="302" y="406"/>
                    <a:pt x="303" y="407"/>
                  </a:cubicBezTo>
                  <a:cubicBezTo>
                    <a:pt x="305" y="407"/>
                    <a:pt x="305" y="412"/>
                    <a:pt x="309" y="412"/>
                  </a:cubicBezTo>
                  <a:cubicBezTo>
                    <a:pt x="312" y="413"/>
                    <a:pt x="311" y="405"/>
                    <a:pt x="309" y="404"/>
                  </a:cubicBezTo>
                  <a:cubicBezTo>
                    <a:pt x="308" y="403"/>
                    <a:pt x="310" y="397"/>
                    <a:pt x="311" y="398"/>
                  </a:cubicBezTo>
                  <a:cubicBezTo>
                    <a:pt x="312" y="400"/>
                    <a:pt x="317" y="398"/>
                    <a:pt x="319" y="396"/>
                  </a:cubicBezTo>
                  <a:cubicBezTo>
                    <a:pt x="321" y="393"/>
                    <a:pt x="326" y="398"/>
                    <a:pt x="328" y="395"/>
                  </a:cubicBezTo>
                  <a:cubicBezTo>
                    <a:pt x="329" y="392"/>
                    <a:pt x="334" y="397"/>
                    <a:pt x="338" y="395"/>
                  </a:cubicBezTo>
                  <a:cubicBezTo>
                    <a:pt x="342" y="393"/>
                    <a:pt x="344" y="397"/>
                    <a:pt x="346" y="394"/>
                  </a:cubicBezTo>
                  <a:cubicBezTo>
                    <a:pt x="347" y="391"/>
                    <a:pt x="353" y="387"/>
                    <a:pt x="355" y="388"/>
                  </a:cubicBezTo>
                  <a:cubicBezTo>
                    <a:pt x="356" y="389"/>
                    <a:pt x="357" y="392"/>
                    <a:pt x="364" y="393"/>
                  </a:cubicBezTo>
                  <a:cubicBezTo>
                    <a:pt x="372" y="394"/>
                    <a:pt x="368" y="397"/>
                    <a:pt x="368" y="399"/>
                  </a:cubicBezTo>
                  <a:cubicBezTo>
                    <a:pt x="368" y="401"/>
                    <a:pt x="376" y="407"/>
                    <a:pt x="379" y="407"/>
                  </a:cubicBezTo>
                  <a:cubicBezTo>
                    <a:pt x="380" y="407"/>
                    <a:pt x="381" y="408"/>
                    <a:pt x="382" y="409"/>
                  </a:cubicBezTo>
                  <a:cubicBezTo>
                    <a:pt x="384" y="408"/>
                    <a:pt x="388" y="410"/>
                    <a:pt x="389" y="407"/>
                  </a:cubicBezTo>
                  <a:cubicBezTo>
                    <a:pt x="390" y="404"/>
                    <a:pt x="393" y="405"/>
                    <a:pt x="395" y="408"/>
                  </a:cubicBezTo>
                  <a:cubicBezTo>
                    <a:pt x="397" y="410"/>
                    <a:pt x="398" y="410"/>
                    <a:pt x="402" y="408"/>
                  </a:cubicBezTo>
                  <a:cubicBezTo>
                    <a:pt x="405" y="405"/>
                    <a:pt x="407" y="410"/>
                    <a:pt x="405" y="412"/>
                  </a:cubicBezTo>
                  <a:cubicBezTo>
                    <a:pt x="403" y="414"/>
                    <a:pt x="404" y="419"/>
                    <a:pt x="407" y="422"/>
                  </a:cubicBezTo>
                  <a:cubicBezTo>
                    <a:pt x="411" y="424"/>
                    <a:pt x="411" y="420"/>
                    <a:pt x="411" y="417"/>
                  </a:cubicBezTo>
                  <a:cubicBezTo>
                    <a:pt x="410" y="414"/>
                    <a:pt x="416" y="411"/>
                    <a:pt x="427" y="408"/>
                  </a:cubicBezTo>
                  <a:cubicBezTo>
                    <a:pt x="438" y="404"/>
                    <a:pt x="449" y="397"/>
                    <a:pt x="450" y="395"/>
                  </a:cubicBezTo>
                  <a:cubicBezTo>
                    <a:pt x="450" y="394"/>
                    <a:pt x="457" y="398"/>
                    <a:pt x="461" y="396"/>
                  </a:cubicBezTo>
                  <a:cubicBezTo>
                    <a:pt x="465" y="393"/>
                    <a:pt x="478" y="393"/>
                    <a:pt x="481" y="393"/>
                  </a:cubicBezTo>
                  <a:cubicBezTo>
                    <a:pt x="485" y="393"/>
                    <a:pt x="484" y="390"/>
                    <a:pt x="488" y="387"/>
                  </a:cubicBezTo>
                  <a:cubicBezTo>
                    <a:pt x="492" y="384"/>
                    <a:pt x="491" y="383"/>
                    <a:pt x="495" y="382"/>
                  </a:cubicBezTo>
                  <a:cubicBezTo>
                    <a:pt x="499" y="381"/>
                    <a:pt x="502" y="377"/>
                    <a:pt x="502" y="376"/>
                  </a:cubicBezTo>
                  <a:cubicBezTo>
                    <a:pt x="502" y="374"/>
                    <a:pt x="509" y="373"/>
                    <a:pt x="510" y="371"/>
                  </a:cubicBezTo>
                  <a:cubicBezTo>
                    <a:pt x="510" y="369"/>
                    <a:pt x="516" y="368"/>
                    <a:pt x="516" y="366"/>
                  </a:cubicBezTo>
                  <a:cubicBezTo>
                    <a:pt x="516" y="363"/>
                    <a:pt x="519" y="364"/>
                    <a:pt x="521" y="362"/>
                  </a:cubicBezTo>
                  <a:cubicBezTo>
                    <a:pt x="522" y="360"/>
                    <a:pt x="519" y="354"/>
                    <a:pt x="522" y="353"/>
                  </a:cubicBezTo>
                  <a:cubicBezTo>
                    <a:pt x="525" y="352"/>
                    <a:pt x="521" y="349"/>
                    <a:pt x="521" y="348"/>
                  </a:cubicBezTo>
                  <a:cubicBezTo>
                    <a:pt x="520" y="347"/>
                    <a:pt x="526" y="346"/>
                    <a:pt x="529" y="345"/>
                  </a:cubicBezTo>
                  <a:cubicBezTo>
                    <a:pt x="532" y="343"/>
                    <a:pt x="533" y="340"/>
                    <a:pt x="534" y="337"/>
                  </a:cubicBezTo>
                  <a:cubicBezTo>
                    <a:pt x="534" y="334"/>
                    <a:pt x="539" y="331"/>
                    <a:pt x="542" y="330"/>
                  </a:cubicBezTo>
                  <a:cubicBezTo>
                    <a:pt x="544" y="330"/>
                    <a:pt x="545" y="325"/>
                    <a:pt x="544" y="322"/>
                  </a:cubicBezTo>
                  <a:cubicBezTo>
                    <a:pt x="543" y="318"/>
                    <a:pt x="548" y="319"/>
                    <a:pt x="546" y="318"/>
                  </a:cubicBezTo>
                  <a:cubicBezTo>
                    <a:pt x="544" y="316"/>
                    <a:pt x="547" y="312"/>
                    <a:pt x="551" y="311"/>
                  </a:cubicBezTo>
                  <a:cubicBezTo>
                    <a:pt x="555" y="310"/>
                    <a:pt x="548" y="308"/>
                    <a:pt x="546" y="310"/>
                  </a:cubicBezTo>
                  <a:cubicBezTo>
                    <a:pt x="544" y="311"/>
                    <a:pt x="541" y="305"/>
                    <a:pt x="539" y="307"/>
                  </a:cubicBezTo>
                  <a:cubicBezTo>
                    <a:pt x="537" y="310"/>
                    <a:pt x="531" y="306"/>
                    <a:pt x="535" y="305"/>
                  </a:cubicBezTo>
                  <a:cubicBezTo>
                    <a:pt x="539" y="304"/>
                    <a:pt x="545" y="300"/>
                    <a:pt x="547" y="300"/>
                  </a:cubicBezTo>
                  <a:cubicBezTo>
                    <a:pt x="550" y="299"/>
                    <a:pt x="544" y="294"/>
                    <a:pt x="540" y="294"/>
                  </a:cubicBezTo>
                  <a:cubicBezTo>
                    <a:pt x="537" y="294"/>
                    <a:pt x="533" y="287"/>
                    <a:pt x="530" y="287"/>
                  </a:cubicBezTo>
                  <a:cubicBezTo>
                    <a:pt x="527" y="287"/>
                    <a:pt x="533" y="284"/>
                    <a:pt x="537" y="286"/>
                  </a:cubicBezTo>
                  <a:cubicBezTo>
                    <a:pt x="541" y="288"/>
                    <a:pt x="545" y="290"/>
                    <a:pt x="547" y="288"/>
                  </a:cubicBezTo>
                  <a:cubicBezTo>
                    <a:pt x="549" y="287"/>
                    <a:pt x="540" y="280"/>
                    <a:pt x="537" y="278"/>
                  </a:cubicBezTo>
                  <a:cubicBezTo>
                    <a:pt x="534" y="276"/>
                    <a:pt x="537" y="273"/>
                    <a:pt x="535" y="271"/>
                  </a:cubicBezTo>
                  <a:cubicBezTo>
                    <a:pt x="533" y="270"/>
                    <a:pt x="529" y="262"/>
                    <a:pt x="528" y="258"/>
                  </a:cubicBezTo>
                  <a:cubicBezTo>
                    <a:pt x="526" y="255"/>
                    <a:pt x="519" y="254"/>
                    <a:pt x="517" y="252"/>
                  </a:cubicBezTo>
                  <a:cubicBezTo>
                    <a:pt x="516" y="249"/>
                    <a:pt x="517" y="244"/>
                    <a:pt x="523" y="242"/>
                  </a:cubicBezTo>
                  <a:cubicBezTo>
                    <a:pt x="528" y="240"/>
                    <a:pt x="526" y="235"/>
                    <a:pt x="528" y="236"/>
                  </a:cubicBezTo>
                  <a:cubicBezTo>
                    <a:pt x="531" y="236"/>
                    <a:pt x="533" y="235"/>
                    <a:pt x="535" y="232"/>
                  </a:cubicBezTo>
                  <a:cubicBezTo>
                    <a:pt x="537" y="228"/>
                    <a:pt x="540" y="230"/>
                    <a:pt x="542" y="228"/>
                  </a:cubicBezTo>
                  <a:cubicBezTo>
                    <a:pt x="544" y="226"/>
                    <a:pt x="552" y="227"/>
                    <a:pt x="555" y="225"/>
                  </a:cubicBezTo>
                  <a:cubicBezTo>
                    <a:pt x="558" y="223"/>
                    <a:pt x="552" y="217"/>
                    <a:pt x="548" y="218"/>
                  </a:cubicBezTo>
                  <a:cubicBezTo>
                    <a:pt x="544" y="219"/>
                    <a:pt x="540"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7" y="196"/>
                    <a:pt x="513" y="201"/>
                    <a:pt x="516" y="193"/>
                  </a:cubicBezTo>
                  <a:cubicBezTo>
                    <a:pt x="519" y="185"/>
                    <a:pt x="523" y="191"/>
                    <a:pt x="530" y="184"/>
                  </a:cubicBezTo>
                  <a:cubicBezTo>
                    <a:pt x="537" y="177"/>
                    <a:pt x="544" y="173"/>
                    <a:pt x="550" y="177"/>
                  </a:cubicBezTo>
                  <a:cubicBezTo>
                    <a:pt x="555" y="181"/>
                    <a:pt x="544" y="188"/>
                    <a:pt x="542" y="192"/>
                  </a:cubicBezTo>
                  <a:cubicBezTo>
                    <a:pt x="540" y="196"/>
                    <a:pt x="544" y="197"/>
                    <a:pt x="540" y="200"/>
                  </a:cubicBezTo>
                  <a:cubicBezTo>
                    <a:pt x="537" y="203"/>
                    <a:pt x="542" y="204"/>
                    <a:pt x="548" y="200"/>
                  </a:cubicBezTo>
                  <a:cubicBezTo>
                    <a:pt x="555" y="196"/>
                    <a:pt x="563" y="191"/>
                    <a:pt x="570" y="189"/>
                  </a:cubicBezTo>
                  <a:cubicBezTo>
                    <a:pt x="572" y="188"/>
                    <a:pt x="573" y="188"/>
                    <a:pt x="575" y="188"/>
                  </a:cubicBezTo>
                  <a:cubicBezTo>
                    <a:pt x="576" y="186"/>
                    <a:pt x="577" y="184"/>
                    <a:pt x="579" y="183"/>
                  </a:cubicBezTo>
                  <a:cubicBezTo>
                    <a:pt x="583" y="181"/>
                    <a:pt x="598" y="175"/>
                    <a:pt x="600" y="172"/>
                  </a:cubicBezTo>
                  <a:cubicBezTo>
                    <a:pt x="603" y="169"/>
                    <a:pt x="605" y="165"/>
                    <a:pt x="608" y="165"/>
                  </a:cubicBezTo>
                  <a:cubicBezTo>
                    <a:pt x="611" y="165"/>
                    <a:pt x="611" y="167"/>
                    <a:pt x="616" y="167"/>
                  </a:cubicBezTo>
                  <a:cubicBezTo>
                    <a:pt x="620" y="167"/>
                    <a:pt x="625" y="169"/>
                    <a:pt x="623" y="165"/>
                  </a:cubicBezTo>
                  <a:cubicBezTo>
                    <a:pt x="621" y="162"/>
                    <a:pt x="622" y="162"/>
                    <a:pt x="628" y="161"/>
                  </a:cubicBezTo>
                  <a:cubicBezTo>
                    <a:pt x="633" y="160"/>
                    <a:pt x="632" y="155"/>
                    <a:pt x="636" y="155"/>
                  </a:cubicBezTo>
                  <a:cubicBezTo>
                    <a:pt x="640" y="155"/>
                    <a:pt x="639" y="147"/>
                    <a:pt x="643" y="147"/>
                  </a:cubicBezTo>
                  <a:cubicBezTo>
                    <a:pt x="646" y="147"/>
                    <a:pt x="648" y="152"/>
                    <a:pt x="652" y="151"/>
                  </a:cubicBezTo>
                  <a:cubicBezTo>
                    <a:pt x="653" y="150"/>
                    <a:pt x="654" y="151"/>
                    <a:pt x="656" y="151"/>
                  </a:cubicBezTo>
                  <a:cubicBezTo>
                    <a:pt x="656" y="150"/>
                    <a:pt x="657" y="150"/>
                    <a:pt x="658" y="149"/>
                  </a:cubicBezTo>
                  <a:cubicBezTo>
                    <a:pt x="658" y="145"/>
                    <a:pt x="658" y="141"/>
                    <a:pt x="658" y="139"/>
                  </a:cubicBezTo>
                  <a:cubicBezTo>
                    <a:pt x="656" y="135"/>
                    <a:pt x="658" y="132"/>
                    <a:pt x="657" y="130"/>
                  </a:cubicBezTo>
                  <a:cubicBezTo>
                    <a:pt x="656" y="128"/>
                    <a:pt x="656" y="122"/>
                    <a:pt x="659" y="122"/>
                  </a:cubicBezTo>
                  <a:cubicBezTo>
                    <a:pt x="661" y="122"/>
                    <a:pt x="665" y="116"/>
                    <a:pt x="668" y="118"/>
                  </a:cubicBezTo>
                  <a:cubicBezTo>
                    <a:pt x="672" y="120"/>
                    <a:pt x="679" y="121"/>
                    <a:pt x="679" y="118"/>
                  </a:cubicBezTo>
                  <a:cubicBezTo>
                    <a:pt x="679" y="115"/>
                    <a:pt x="683" y="115"/>
                    <a:pt x="684" y="111"/>
                  </a:cubicBezTo>
                  <a:cubicBezTo>
                    <a:pt x="685" y="107"/>
                    <a:pt x="690" y="106"/>
                    <a:pt x="691" y="103"/>
                  </a:cubicBezTo>
                  <a:cubicBezTo>
                    <a:pt x="692" y="99"/>
                    <a:pt x="694" y="91"/>
                    <a:pt x="697" y="89"/>
                  </a:cubicBezTo>
                  <a:cubicBezTo>
                    <a:pt x="701" y="87"/>
                    <a:pt x="696" y="86"/>
                    <a:pt x="697" y="80"/>
                  </a:cubicBezTo>
                  <a:close/>
                  <a:moveTo>
                    <a:pt x="528" y="383"/>
                  </a:moveTo>
                  <a:cubicBezTo>
                    <a:pt x="524" y="395"/>
                    <a:pt x="533" y="402"/>
                    <a:pt x="534" y="401"/>
                  </a:cubicBezTo>
                  <a:cubicBezTo>
                    <a:pt x="538" y="399"/>
                    <a:pt x="552" y="371"/>
                    <a:pt x="549" y="368"/>
                  </a:cubicBezTo>
                  <a:cubicBezTo>
                    <a:pt x="545" y="364"/>
                    <a:pt x="532" y="370"/>
                    <a:pt x="528" y="383"/>
                  </a:cubicBezTo>
                  <a:close/>
                  <a:moveTo>
                    <a:pt x="405" y="426"/>
                  </a:moveTo>
                  <a:cubicBezTo>
                    <a:pt x="400" y="426"/>
                    <a:pt x="389" y="432"/>
                    <a:pt x="393" y="441"/>
                  </a:cubicBezTo>
                  <a:cubicBezTo>
                    <a:pt x="398" y="449"/>
                    <a:pt x="413" y="444"/>
                    <a:pt x="413" y="440"/>
                  </a:cubicBezTo>
                  <a:cubicBezTo>
                    <a:pt x="413" y="436"/>
                    <a:pt x="420" y="430"/>
                    <a:pt x="419" y="427"/>
                  </a:cubicBezTo>
                  <a:cubicBezTo>
                    <a:pt x="419"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 name="Freeform 284"/>
            <p:cNvSpPr>
              <a:spLocks noEditPoints="1"/>
            </p:cNvSpPr>
            <p:nvPr userDrawn="1"/>
          </p:nvSpPr>
          <p:spPr bwMode="auto">
            <a:xfrm>
              <a:off x="10113458" y="3991293"/>
              <a:ext cx="241626" cy="341012"/>
            </a:xfrm>
            <a:custGeom>
              <a:avLst/>
              <a:gdLst>
                <a:gd name="T0" fmla="*/ 60 w 113"/>
                <a:gd name="T1" fmla="*/ 57 h 146"/>
                <a:gd name="T2" fmla="*/ 74 w 113"/>
                <a:gd name="T3" fmla="*/ 66 h 146"/>
                <a:gd name="T4" fmla="*/ 78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5 w 113"/>
                <a:gd name="T37" fmla="*/ 42 h 146"/>
                <a:gd name="T38" fmla="*/ 38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5 w 113"/>
                <a:gd name="T55" fmla="*/ 96 h 146"/>
                <a:gd name="T56" fmla="*/ 66 w 113"/>
                <a:gd name="T57" fmla="*/ 108 h 146"/>
                <a:gd name="T58" fmla="*/ 79 w 113"/>
                <a:gd name="T59" fmla="*/ 90 h 146"/>
                <a:gd name="T60" fmla="*/ 74 w 113"/>
                <a:gd name="T61" fmla="*/ 89 h 146"/>
                <a:gd name="T62" fmla="*/ 57 w 113"/>
                <a:gd name="T63" fmla="*/ 76 h 146"/>
                <a:gd name="T64" fmla="*/ 57 w 113"/>
                <a:gd name="T65" fmla="*/ 90 h 146"/>
                <a:gd name="T66" fmla="*/ 17 w 113"/>
                <a:gd name="T67" fmla="*/ 97 h 146"/>
                <a:gd name="T68" fmla="*/ 2 w 113"/>
                <a:gd name="T69" fmla="*/ 114 h 146"/>
                <a:gd name="T70" fmla="*/ 23 w 113"/>
                <a:gd name="T71" fmla="*/ 96 h 146"/>
                <a:gd name="T72" fmla="*/ 26 w 113"/>
                <a:gd name="T73" fmla="*/ 85 h 146"/>
                <a:gd name="T74" fmla="*/ 17 w 113"/>
                <a:gd name="T75" fmla="*/ 97 h 146"/>
                <a:gd name="T76" fmla="*/ 78 w 113"/>
                <a:gd name="T77" fmla="*/ 103 h 146"/>
                <a:gd name="T78" fmla="*/ 87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5 w 113"/>
                <a:gd name="T91" fmla="*/ 114 h 146"/>
                <a:gd name="T92" fmla="*/ 74 w 113"/>
                <a:gd name="T93" fmla="*/ 112 h 146"/>
                <a:gd name="T94" fmla="*/ 61 w 113"/>
                <a:gd name="T95" fmla="*/ 119 h 146"/>
                <a:gd name="T96" fmla="*/ 56 w 113"/>
                <a:gd name="T97" fmla="*/ 130 h 146"/>
                <a:gd name="T98" fmla="*/ 67 w 113"/>
                <a:gd name="T99" fmla="*/ 125 h 146"/>
                <a:gd name="T100" fmla="*/ 75 w 113"/>
                <a:gd name="T101" fmla="*/ 122 h 146"/>
                <a:gd name="T102" fmla="*/ 85 w 113"/>
                <a:gd name="T103" fmla="*/ 141 h 146"/>
                <a:gd name="T104" fmla="*/ 97 w 113"/>
                <a:gd name="T105" fmla="*/ 146 h 146"/>
                <a:gd name="T106" fmla="*/ 97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7" y="56"/>
                    <a:pt x="76" y="63"/>
                    <a:pt x="74" y="66"/>
                  </a:cubicBezTo>
                  <a:cubicBezTo>
                    <a:pt x="73" y="69"/>
                    <a:pt x="75" y="78"/>
                    <a:pt x="78" y="76"/>
                  </a:cubicBezTo>
                  <a:cubicBezTo>
                    <a:pt x="81" y="73"/>
                    <a:pt x="86" y="76"/>
                    <a:pt x="82" y="81"/>
                  </a:cubicBezTo>
                  <a:cubicBezTo>
                    <a:pt x="79" y="85"/>
                    <a:pt x="87" y="89"/>
                    <a:pt x="88" y="94"/>
                  </a:cubicBezTo>
                  <a:cubicBezTo>
                    <a:pt x="89" y="99"/>
                    <a:pt x="93" y="95"/>
                    <a:pt x="92" y="91"/>
                  </a:cubicBezTo>
                  <a:cubicBezTo>
                    <a:pt x="91" y="87"/>
                    <a:pt x="93" y="88"/>
                    <a:pt x="97" y="85"/>
                  </a:cubicBezTo>
                  <a:cubicBezTo>
                    <a:pt x="102"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8" y="12"/>
                    <a:pt x="58" y="8"/>
                  </a:cubicBezTo>
                  <a:cubicBezTo>
                    <a:pt x="59" y="4"/>
                    <a:pt x="59" y="3"/>
                    <a:pt x="56" y="4"/>
                  </a:cubicBezTo>
                  <a:cubicBezTo>
                    <a:pt x="54" y="5"/>
                    <a:pt x="44" y="0"/>
                    <a:pt x="39" y="3"/>
                  </a:cubicBezTo>
                  <a:cubicBezTo>
                    <a:pt x="35" y="5"/>
                    <a:pt x="39" y="27"/>
                    <a:pt x="37" y="28"/>
                  </a:cubicBezTo>
                  <a:cubicBezTo>
                    <a:pt x="35" y="30"/>
                    <a:pt x="32" y="25"/>
                    <a:pt x="31" y="27"/>
                  </a:cubicBezTo>
                  <a:cubicBezTo>
                    <a:pt x="30" y="30"/>
                    <a:pt x="32" y="42"/>
                    <a:pt x="35" y="42"/>
                  </a:cubicBezTo>
                  <a:cubicBezTo>
                    <a:pt x="37" y="42"/>
                    <a:pt x="39" y="45"/>
                    <a:pt x="38" y="50"/>
                  </a:cubicBezTo>
                  <a:cubicBezTo>
                    <a:pt x="36" y="55"/>
                    <a:pt x="43" y="56"/>
                    <a:pt x="49" y="53"/>
                  </a:cubicBezTo>
                  <a:cubicBezTo>
                    <a:pt x="56" y="51"/>
                    <a:pt x="53" y="58"/>
                    <a:pt x="60" y="57"/>
                  </a:cubicBezTo>
                  <a:close/>
                  <a:moveTo>
                    <a:pt x="38" y="59"/>
                  </a:moveTo>
                  <a:cubicBezTo>
                    <a:pt x="39" y="64"/>
                    <a:pt x="41" y="73"/>
                    <a:pt x="49" y="71"/>
                  </a:cubicBezTo>
                  <a:cubicBezTo>
                    <a:pt x="57" y="69"/>
                    <a:pt x="37" y="56"/>
                    <a:pt x="38" y="59"/>
                  </a:cubicBezTo>
                  <a:close/>
                  <a:moveTo>
                    <a:pt x="57" y="90"/>
                  </a:moveTo>
                  <a:cubicBezTo>
                    <a:pt x="59" y="90"/>
                    <a:pt x="63" y="90"/>
                    <a:pt x="63" y="87"/>
                  </a:cubicBezTo>
                  <a:cubicBezTo>
                    <a:pt x="64" y="84"/>
                    <a:pt x="68" y="93"/>
                    <a:pt x="65" y="96"/>
                  </a:cubicBezTo>
                  <a:cubicBezTo>
                    <a:pt x="61" y="99"/>
                    <a:pt x="61" y="107"/>
                    <a:pt x="66" y="108"/>
                  </a:cubicBezTo>
                  <a:cubicBezTo>
                    <a:pt x="71" y="109"/>
                    <a:pt x="80" y="93"/>
                    <a:pt x="79" y="90"/>
                  </a:cubicBezTo>
                  <a:cubicBezTo>
                    <a:pt x="77" y="88"/>
                    <a:pt x="73" y="92"/>
                    <a:pt x="74" y="89"/>
                  </a:cubicBezTo>
                  <a:cubicBezTo>
                    <a:pt x="75" y="85"/>
                    <a:pt x="62" y="75"/>
                    <a:pt x="57" y="76"/>
                  </a:cubicBezTo>
                  <a:cubicBezTo>
                    <a:pt x="51" y="77"/>
                    <a:pt x="53" y="91"/>
                    <a:pt x="57" y="90"/>
                  </a:cubicBezTo>
                  <a:close/>
                  <a:moveTo>
                    <a:pt x="17" y="97"/>
                  </a:moveTo>
                  <a:cubicBezTo>
                    <a:pt x="12" y="102"/>
                    <a:pt x="0" y="112"/>
                    <a:pt x="2" y="114"/>
                  </a:cubicBezTo>
                  <a:cubicBezTo>
                    <a:pt x="4" y="118"/>
                    <a:pt x="17" y="100"/>
                    <a:pt x="23" y="96"/>
                  </a:cubicBezTo>
                  <a:cubicBezTo>
                    <a:pt x="29" y="92"/>
                    <a:pt x="28" y="89"/>
                    <a:pt x="26" y="85"/>
                  </a:cubicBezTo>
                  <a:cubicBezTo>
                    <a:pt x="24" y="81"/>
                    <a:pt x="21" y="91"/>
                    <a:pt x="17" y="97"/>
                  </a:cubicBezTo>
                  <a:close/>
                  <a:moveTo>
                    <a:pt x="78" y="103"/>
                  </a:moveTo>
                  <a:cubicBezTo>
                    <a:pt x="79" y="106"/>
                    <a:pt x="89" y="101"/>
                    <a:pt x="87"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1" y="114"/>
                    <a:pt x="84" y="110"/>
                    <a:pt x="85" y="114"/>
                  </a:cubicBezTo>
                  <a:cubicBezTo>
                    <a:pt x="85" y="118"/>
                    <a:pt x="78" y="114"/>
                    <a:pt x="74" y="112"/>
                  </a:cubicBezTo>
                  <a:cubicBezTo>
                    <a:pt x="71" y="109"/>
                    <a:pt x="66" y="118"/>
                    <a:pt x="61" y="119"/>
                  </a:cubicBezTo>
                  <a:cubicBezTo>
                    <a:pt x="56" y="120"/>
                    <a:pt x="53" y="130"/>
                    <a:pt x="56" y="130"/>
                  </a:cubicBezTo>
                  <a:cubicBezTo>
                    <a:pt x="60" y="130"/>
                    <a:pt x="62" y="125"/>
                    <a:pt x="67" y="125"/>
                  </a:cubicBezTo>
                  <a:cubicBezTo>
                    <a:pt x="71" y="125"/>
                    <a:pt x="69" y="121"/>
                    <a:pt x="75" y="122"/>
                  </a:cubicBezTo>
                  <a:cubicBezTo>
                    <a:pt x="81" y="123"/>
                    <a:pt x="77" y="139"/>
                    <a:pt x="85" y="141"/>
                  </a:cubicBezTo>
                  <a:cubicBezTo>
                    <a:pt x="93" y="142"/>
                    <a:pt x="93" y="146"/>
                    <a:pt x="97" y="146"/>
                  </a:cubicBezTo>
                  <a:cubicBezTo>
                    <a:pt x="101" y="146"/>
                    <a:pt x="96" y="136"/>
                    <a:pt x="97"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285"/>
            <p:cNvSpPr>
              <a:spLocks noEditPoints="1"/>
            </p:cNvSpPr>
            <p:nvPr userDrawn="1"/>
          </p:nvSpPr>
          <p:spPr bwMode="auto">
            <a:xfrm>
              <a:off x="10710811"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8 w 148"/>
                <a:gd name="T11" fmla="*/ 38 h 87"/>
                <a:gd name="T12" fmla="*/ 54 w 148"/>
                <a:gd name="T13" fmla="*/ 26 h 87"/>
                <a:gd name="T14" fmla="*/ 9 w 148"/>
                <a:gd name="T15" fmla="*/ 2 h 87"/>
                <a:gd name="T16" fmla="*/ 0 w 148"/>
                <a:gd name="T17" fmla="*/ 0 h 87"/>
                <a:gd name="T18" fmla="*/ 0 w 148"/>
                <a:gd name="T19" fmla="*/ 68 h 87"/>
                <a:gd name="T20" fmla="*/ 12 w 148"/>
                <a:gd name="T21" fmla="*/ 72 h 87"/>
                <a:gd name="T22" fmla="*/ 27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2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8 w 148"/>
                <a:gd name="T49" fmla="*/ 11 h 87"/>
                <a:gd name="T50" fmla="*/ 134 w 148"/>
                <a:gd name="T51" fmla="*/ 12 h 87"/>
                <a:gd name="T52" fmla="*/ 141 w 148"/>
                <a:gd name="T53" fmla="*/ 22 h 87"/>
                <a:gd name="T54" fmla="*/ 138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4" y="79"/>
                    <a:pt x="98" y="76"/>
                    <a:pt x="98" y="73"/>
                  </a:cubicBezTo>
                  <a:cubicBezTo>
                    <a:pt x="98" y="70"/>
                    <a:pt x="91" y="71"/>
                    <a:pt x="86" y="68"/>
                  </a:cubicBezTo>
                  <a:cubicBezTo>
                    <a:pt x="81" y="65"/>
                    <a:pt x="83" y="56"/>
                    <a:pt x="78" y="54"/>
                  </a:cubicBezTo>
                  <a:cubicBezTo>
                    <a:pt x="73" y="51"/>
                    <a:pt x="69" y="44"/>
                    <a:pt x="75" y="45"/>
                  </a:cubicBezTo>
                  <a:cubicBezTo>
                    <a:pt x="81" y="45"/>
                    <a:pt x="82" y="42"/>
                    <a:pt x="78" y="38"/>
                  </a:cubicBezTo>
                  <a:cubicBezTo>
                    <a:pt x="73" y="33"/>
                    <a:pt x="55" y="32"/>
                    <a:pt x="54" y="26"/>
                  </a:cubicBezTo>
                  <a:cubicBezTo>
                    <a:pt x="54" y="20"/>
                    <a:pt x="22" y="5"/>
                    <a:pt x="9" y="2"/>
                  </a:cubicBezTo>
                  <a:cubicBezTo>
                    <a:pt x="6" y="2"/>
                    <a:pt x="3" y="1"/>
                    <a:pt x="0" y="0"/>
                  </a:cubicBezTo>
                  <a:cubicBezTo>
                    <a:pt x="0" y="68"/>
                    <a:pt x="0" y="68"/>
                    <a:pt x="0" y="68"/>
                  </a:cubicBezTo>
                  <a:cubicBezTo>
                    <a:pt x="3" y="70"/>
                    <a:pt x="7" y="72"/>
                    <a:pt x="12" y="72"/>
                  </a:cubicBezTo>
                  <a:cubicBezTo>
                    <a:pt x="28" y="73"/>
                    <a:pt x="24" y="65"/>
                    <a:pt x="27" y="65"/>
                  </a:cubicBezTo>
                  <a:cubicBezTo>
                    <a:pt x="29" y="65"/>
                    <a:pt x="30" y="60"/>
                    <a:pt x="33" y="57"/>
                  </a:cubicBezTo>
                  <a:cubicBezTo>
                    <a:pt x="37" y="53"/>
                    <a:pt x="50" y="56"/>
                    <a:pt x="58" y="62"/>
                  </a:cubicBezTo>
                  <a:cubicBezTo>
                    <a:pt x="66" y="68"/>
                    <a:pt x="75" y="85"/>
                    <a:pt x="83" y="83"/>
                  </a:cubicBezTo>
                  <a:cubicBezTo>
                    <a:pt x="92" y="81"/>
                    <a:pt x="100" y="87"/>
                    <a:pt x="108" y="87"/>
                  </a:cubicBezTo>
                  <a:cubicBezTo>
                    <a:pt x="115" y="87"/>
                    <a:pt x="109" y="81"/>
                    <a:pt x="106" y="80"/>
                  </a:cubicBezTo>
                  <a:close/>
                  <a:moveTo>
                    <a:pt x="126" y="24"/>
                  </a:moveTo>
                  <a:cubicBezTo>
                    <a:pt x="126" y="26"/>
                    <a:pt x="120" y="28"/>
                    <a:pt x="112"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8" y="11"/>
                  </a:moveTo>
                  <a:cubicBezTo>
                    <a:pt x="132" y="8"/>
                    <a:pt x="127" y="6"/>
                    <a:pt x="134" y="12"/>
                  </a:cubicBezTo>
                  <a:cubicBezTo>
                    <a:pt x="141" y="18"/>
                    <a:pt x="137" y="23"/>
                    <a:pt x="141" y="22"/>
                  </a:cubicBezTo>
                  <a:cubicBezTo>
                    <a:pt x="148" y="21"/>
                    <a:pt x="143" y="15"/>
                    <a:pt x="13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Freeform 286"/>
            <p:cNvSpPr>
              <a:spLocks/>
            </p:cNvSpPr>
            <p:nvPr userDrawn="1"/>
          </p:nvSpPr>
          <p:spPr bwMode="auto">
            <a:xfrm>
              <a:off x="9202326" y="4224712"/>
              <a:ext cx="53695" cy="103945"/>
            </a:xfrm>
            <a:custGeom>
              <a:avLst/>
              <a:gdLst>
                <a:gd name="T0" fmla="*/ 6 w 25"/>
                <a:gd name="T1" fmla="*/ 0 h 45"/>
                <a:gd name="T2" fmla="*/ 1 w 25"/>
                <a:gd name="T3" fmla="*/ 10 h 45"/>
                <a:gd name="T4" fmla="*/ 1 w 25"/>
                <a:gd name="T5" fmla="*/ 25 h 45"/>
                <a:gd name="T6" fmla="*/ 7 w 25"/>
                <a:gd name="T7" fmla="*/ 41 h 45"/>
                <a:gd name="T8" fmla="*/ 24 w 25"/>
                <a:gd name="T9" fmla="*/ 25 h 45"/>
                <a:gd name="T10" fmla="*/ 6 w 25"/>
                <a:gd name="T11" fmla="*/ 0 h 45"/>
              </a:gdLst>
              <a:ahLst/>
              <a:cxnLst>
                <a:cxn ang="0">
                  <a:pos x="T0" y="T1"/>
                </a:cxn>
                <a:cxn ang="0">
                  <a:pos x="T2" y="T3"/>
                </a:cxn>
                <a:cxn ang="0">
                  <a:pos x="T4" y="T5"/>
                </a:cxn>
                <a:cxn ang="0">
                  <a:pos x="T6" y="T7"/>
                </a:cxn>
                <a:cxn ang="0">
                  <a:pos x="T8" y="T9"/>
                </a:cxn>
                <a:cxn ang="0">
                  <a:pos x="T10" y="T11"/>
                </a:cxn>
              </a:cxnLst>
              <a:rect l="0" t="0" r="r" b="b"/>
              <a:pathLst>
                <a:path w="25" h="45">
                  <a:moveTo>
                    <a:pt x="6" y="0"/>
                  </a:moveTo>
                  <a:cubicBezTo>
                    <a:pt x="2" y="0"/>
                    <a:pt x="3" y="6"/>
                    <a:pt x="1" y="10"/>
                  </a:cubicBezTo>
                  <a:cubicBezTo>
                    <a:pt x="0" y="14"/>
                    <a:pt x="0" y="19"/>
                    <a:pt x="1" y="25"/>
                  </a:cubicBezTo>
                  <a:cubicBezTo>
                    <a:pt x="1" y="31"/>
                    <a:pt x="1" y="37"/>
                    <a:pt x="7" y="41"/>
                  </a:cubicBezTo>
                  <a:cubicBezTo>
                    <a:pt x="13" y="45"/>
                    <a:pt x="24" y="34"/>
                    <a:pt x="24" y="25"/>
                  </a:cubicBezTo>
                  <a:cubicBezTo>
                    <a:pt x="25" y="16"/>
                    <a:pt x="8"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Freeform 287"/>
            <p:cNvSpPr>
              <a:spLocks/>
            </p:cNvSpPr>
            <p:nvPr userDrawn="1"/>
          </p:nvSpPr>
          <p:spPr bwMode="auto">
            <a:xfrm>
              <a:off x="8272737" y="4762670"/>
              <a:ext cx="186254"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10 w 87"/>
                <a:gd name="T19" fmla="*/ 62 h 159"/>
                <a:gd name="T20" fmla="*/ 11 w 87"/>
                <a:gd name="T21" fmla="*/ 82 h 159"/>
                <a:gd name="T22" fmla="*/ 8 w 87"/>
                <a:gd name="T23" fmla="*/ 104 h 159"/>
                <a:gd name="T24" fmla="*/ 4 w 87"/>
                <a:gd name="T25" fmla="*/ 130 h 159"/>
                <a:gd name="T26" fmla="*/ 11 w 87"/>
                <a:gd name="T27" fmla="*/ 150 h 159"/>
                <a:gd name="T28" fmla="*/ 32 w 87"/>
                <a:gd name="T29" fmla="*/ 155 h 159"/>
                <a:gd name="T30" fmla="*/ 44 w 87"/>
                <a:gd name="T31" fmla="*/ 151 h 159"/>
                <a:gd name="T32" fmla="*/ 61 w 87"/>
                <a:gd name="T33" fmla="*/ 106 h 159"/>
                <a:gd name="T34" fmla="*/ 74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8" y="9"/>
                    <a:pt x="67" y="13"/>
                    <a:pt x="67" y="16"/>
                  </a:cubicBezTo>
                  <a:cubicBezTo>
                    <a:pt x="68" y="18"/>
                    <a:pt x="63" y="21"/>
                    <a:pt x="60" y="21"/>
                  </a:cubicBezTo>
                  <a:cubicBezTo>
                    <a:pt x="58" y="20"/>
                    <a:pt x="53" y="22"/>
                    <a:pt x="54" y="25"/>
                  </a:cubicBezTo>
                  <a:cubicBezTo>
                    <a:pt x="56" y="29"/>
                    <a:pt x="52" y="28"/>
                    <a:pt x="54" y="31"/>
                  </a:cubicBezTo>
                  <a:cubicBezTo>
                    <a:pt x="56" y="34"/>
                    <a:pt x="50" y="37"/>
                    <a:pt x="45" y="38"/>
                  </a:cubicBezTo>
                  <a:cubicBezTo>
                    <a:pt x="41" y="38"/>
                    <a:pt x="34" y="46"/>
                    <a:pt x="29" y="45"/>
                  </a:cubicBezTo>
                  <a:cubicBezTo>
                    <a:pt x="24" y="45"/>
                    <a:pt x="19" y="49"/>
                    <a:pt x="14" y="48"/>
                  </a:cubicBezTo>
                  <a:cubicBezTo>
                    <a:pt x="10" y="47"/>
                    <a:pt x="13" y="57"/>
                    <a:pt x="10" y="62"/>
                  </a:cubicBezTo>
                  <a:cubicBezTo>
                    <a:pt x="6" y="68"/>
                    <a:pt x="8" y="75"/>
                    <a:pt x="11" y="82"/>
                  </a:cubicBezTo>
                  <a:cubicBezTo>
                    <a:pt x="14" y="89"/>
                    <a:pt x="16" y="95"/>
                    <a:pt x="8" y="104"/>
                  </a:cubicBezTo>
                  <a:cubicBezTo>
                    <a:pt x="0" y="113"/>
                    <a:pt x="1" y="123"/>
                    <a:pt x="4"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4" y="63"/>
                  </a:cubicBezTo>
                  <a:cubicBezTo>
                    <a:pt x="73" y="59"/>
                    <a:pt x="78" y="56"/>
                    <a:pt x="76" y="51"/>
                  </a:cubicBezTo>
                  <a:cubicBezTo>
                    <a:pt x="74" y="46"/>
                    <a:pt x="76" y="41"/>
                    <a:pt x="79" y="45"/>
                  </a:cubicBezTo>
                  <a:cubicBezTo>
                    <a:pt x="81" y="48"/>
                    <a:pt x="85" y="48"/>
                    <a:pt x="86" y="43"/>
                  </a:cubicBezTo>
                  <a:cubicBezTo>
                    <a:pt x="87" y="38"/>
                    <a:pt x="82"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 name="Freeform 288"/>
            <p:cNvSpPr>
              <a:spLocks noEditPoints="1"/>
            </p:cNvSpPr>
            <p:nvPr userDrawn="1"/>
          </p:nvSpPr>
          <p:spPr bwMode="auto">
            <a:xfrm>
              <a:off x="8266025" y="3976704"/>
              <a:ext cx="298677" cy="184183"/>
            </a:xfrm>
            <a:custGeom>
              <a:avLst/>
              <a:gdLst>
                <a:gd name="T0" fmla="*/ 98 w 139"/>
                <a:gd name="T1" fmla="*/ 3 h 79"/>
                <a:gd name="T2" fmla="*/ 75 w 139"/>
                <a:gd name="T3" fmla="*/ 5 h 79"/>
                <a:gd name="T4" fmla="*/ 57 w 139"/>
                <a:gd name="T5" fmla="*/ 19 h 79"/>
                <a:gd name="T6" fmla="*/ 49 w 139"/>
                <a:gd name="T7" fmla="*/ 22 h 79"/>
                <a:gd name="T8" fmla="*/ 33 w 139"/>
                <a:gd name="T9" fmla="*/ 19 h 79"/>
                <a:gd name="T10" fmla="*/ 19 w 139"/>
                <a:gd name="T11" fmla="*/ 18 h 79"/>
                <a:gd name="T12" fmla="*/ 10 w 139"/>
                <a:gd name="T13" fmla="*/ 17 h 79"/>
                <a:gd name="T14" fmla="*/ 5 w 139"/>
                <a:gd name="T15" fmla="*/ 21 h 79"/>
                <a:gd name="T16" fmla="*/ 5 w 139"/>
                <a:gd name="T17" fmla="*/ 27 h 79"/>
                <a:gd name="T18" fmla="*/ 0 w 139"/>
                <a:gd name="T19" fmla="*/ 30 h 79"/>
                <a:gd name="T20" fmla="*/ 1 w 139"/>
                <a:gd name="T21" fmla="*/ 36 h 79"/>
                <a:gd name="T22" fmla="*/ 4 w 139"/>
                <a:gd name="T23" fmla="*/ 53 h 79"/>
                <a:gd name="T24" fmla="*/ 8 w 139"/>
                <a:gd name="T25" fmla="*/ 69 h 79"/>
                <a:gd name="T26" fmla="*/ 29 w 139"/>
                <a:gd name="T27" fmla="*/ 67 h 79"/>
                <a:gd name="T28" fmla="*/ 44 w 139"/>
                <a:gd name="T29" fmla="*/ 63 h 79"/>
                <a:gd name="T30" fmla="*/ 57 w 139"/>
                <a:gd name="T31" fmla="*/ 57 h 79"/>
                <a:gd name="T32" fmla="*/ 69 w 139"/>
                <a:gd name="T33" fmla="*/ 55 h 79"/>
                <a:gd name="T34" fmla="*/ 78 w 139"/>
                <a:gd name="T35" fmla="*/ 49 h 79"/>
                <a:gd name="T36" fmla="*/ 103 w 139"/>
                <a:gd name="T37" fmla="*/ 42 h 79"/>
                <a:gd name="T38" fmla="*/ 114 w 139"/>
                <a:gd name="T39" fmla="*/ 31 h 79"/>
                <a:gd name="T40" fmla="*/ 124 w 139"/>
                <a:gd name="T41" fmla="*/ 28 h 79"/>
                <a:gd name="T42" fmla="*/ 109 w 139"/>
                <a:gd name="T43" fmla="*/ 0 h 79"/>
                <a:gd name="T44" fmla="*/ 98 w 139"/>
                <a:gd name="T45" fmla="*/ 3 h 79"/>
                <a:gd name="T46" fmla="*/ 127 w 139"/>
                <a:gd name="T47" fmla="*/ 75 h 79"/>
                <a:gd name="T48" fmla="*/ 138 w 139"/>
                <a:gd name="T49" fmla="*/ 73 h 79"/>
                <a:gd name="T50" fmla="*/ 127 w 139"/>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9" h="79">
                  <a:moveTo>
                    <a:pt x="98" y="3"/>
                  </a:moveTo>
                  <a:cubicBezTo>
                    <a:pt x="92" y="5"/>
                    <a:pt x="77" y="4"/>
                    <a:pt x="75" y="5"/>
                  </a:cubicBezTo>
                  <a:cubicBezTo>
                    <a:pt x="73" y="6"/>
                    <a:pt x="59" y="15"/>
                    <a:pt x="57" y="19"/>
                  </a:cubicBezTo>
                  <a:cubicBezTo>
                    <a:pt x="55" y="23"/>
                    <a:pt x="52" y="24"/>
                    <a:pt x="49" y="22"/>
                  </a:cubicBezTo>
                  <a:cubicBezTo>
                    <a:pt x="46" y="20"/>
                    <a:pt x="34" y="20"/>
                    <a:pt x="33" y="19"/>
                  </a:cubicBezTo>
                  <a:cubicBezTo>
                    <a:pt x="32" y="18"/>
                    <a:pt x="23" y="18"/>
                    <a:pt x="19" y="18"/>
                  </a:cubicBezTo>
                  <a:cubicBezTo>
                    <a:pt x="14" y="19"/>
                    <a:pt x="12" y="16"/>
                    <a:pt x="10" y="17"/>
                  </a:cubicBezTo>
                  <a:cubicBezTo>
                    <a:pt x="8" y="18"/>
                    <a:pt x="6" y="20"/>
                    <a:pt x="5" y="21"/>
                  </a:cubicBezTo>
                  <a:cubicBezTo>
                    <a:pt x="4" y="22"/>
                    <a:pt x="6" y="26"/>
                    <a:pt x="5" y="27"/>
                  </a:cubicBezTo>
                  <a:cubicBezTo>
                    <a:pt x="5" y="27"/>
                    <a:pt x="3" y="28"/>
                    <a:pt x="0" y="30"/>
                  </a:cubicBezTo>
                  <a:cubicBezTo>
                    <a:pt x="1" y="32"/>
                    <a:pt x="2" y="34"/>
                    <a:pt x="1" y="36"/>
                  </a:cubicBezTo>
                  <a:cubicBezTo>
                    <a:pt x="0" y="40"/>
                    <a:pt x="1" y="49"/>
                    <a:pt x="4" y="53"/>
                  </a:cubicBezTo>
                  <a:cubicBezTo>
                    <a:pt x="8" y="58"/>
                    <a:pt x="7" y="68"/>
                    <a:pt x="8" y="69"/>
                  </a:cubicBezTo>
                  <a:cubicBezTo>
                    <a:pt x="10" y="71"/>
                    <a:pt x="23" y="71"/>
                    <a:pt x="29" y="67"/>
                  </a:cubicBezTo>
                  <a:cubicBezTo>
                    <a:pt x="36" y="63"/>
                    <a:pt x="40" y="63"/>
                    <a:pt x="44" y="63"/>
                  </a:cubicBezTo>
                  <a:cubicBezTo>
                    <a:pt x="49" y="63"/>
                    <a:pt x="56" y="59"/>
                    <a:pt x="57" y="57"/>
                  </a:cubicBezTo>
                  <a:cubicBezTo>
                    <a:pt x="59" y="55"/>
                    <a:pt x="66" y="55"/>
                    <a:pt x="69" y="55"/>
                  </a:cubicBezTo>
                  <a:cubicBezTo>
                    <a:pt x="72" y="56"/>
                    <a:pt x="75" y="53"/>
                    <a:pt x="78" y="49"/>
                  </a:cubicBezTo>
                  <a:cubicBezTo>
                    <a:pt x="81" y="46"/>
                    <a:pt x="92" y="45"/>
                    <a:pt x="103" y="42"/>
                  </a:cubicBezTo>
                  <a:cubicBezTo>
                    <a:pt x="114" y="39"/>
                    <a:pt x="111" y="34"/>
                    <a:pt x="114" y="31"/>
                  </a:cubicBezTo>
                  <a:cubicBezTo>
                    <a:pt x="116" y="29"/>
                    <a:pt x="119" y="29"/>
                    <a:pt x="124" y="28"/>
                  </a:cubicBezTo>
                  <a:cubicBezTo>
                    <a:pt x="118" y="17"/>
                    <a:pt x="112" y="6"/>
                    <a:pt x="109" y="0"/>
                  </a:cubicBezTo>
                  <a:cubicBezTo>
                    <a:pt x="104" y="2"/>
                    <a:pt x="100" y="3"/>
                    <a:pt x="98" y="3"/>
                  </a:cubicBezTo>
                  <a:close/>
                  <a:moveTo>
                    <a:pt x="127" y="75"/>
                  </a:moveTo>
                  <a:cubicBezTo>
                    <a:pt x="130" y="79"/>
                    <a:pt x="138" y="74"/>
                    <a:pt x="138" y="73"/>
                  </a:cubicBezTo>
                  <a:cubicBezTo>
                    <a:pt x="139" y="71"/>
                    <a:pt x="122"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Freeform 289"/>
            <p:cNvSpPr>
              <a:spLocks noEditPoints="1"/>
            </p:cNvSpPr>
            <p:nvPr userDrawn="1"/>
          </p:nvSpPr>
          <p:spPr bwMode="auto">
            <a:xfrm>
              <a:off x="10004390" y="4742612"/>
              <a:ext cx="1028589" cy="920913"/>
            </a:xfrm>
            <a:custGeom>
              <a:avLst/>
              <a:gdLst>
                <a:gd name="T0" fmla="*/ 473 w 480"/>
                <a:gd name="T1" fmla="*/ 172 h 395"/>
                <a:gd name="T2" fmla="*/ 453 w 480"/>
                <a:gd name="T3" fmla="*/ 154 h 395"/>
                <a:gd name="T4" fmla="*/ 439 w 480"/>
                <a:gd name="T5" fmla="*/ 134 h 395"/>
                <a:gd name="T6" fmla="*/ 425 w 480"/>
                <a:gd name="T7" fmla="*/ 119 h 395"/>
                <a:gd name="T8" fmla="*/ 391 w 480"/>
                <a:gd name="T9" fmla="*/ 89 h 395"/>
                <a:gd name="T10" fmla="*/ 380 w 480"/>
                <a:gd name="T11" fmla="*/ 51 h 395"/>
                <a:gd name="T12" fmla="*/ 359 w 480"/>
                <a:gd name="T13" fmla="*/ 32 h 395"/>
                <a:gd name="T14" fmla="*/ 341 w 480"/>
                <a:gd name="T15" fmla="*/ 10 h 395"/>
                <a:gd name="T16" fmla="*/ 335 w 480"/>
                <a:gd name="T17" fmla="*/ 49 h 395"/>
                <a:gd name="T18" fmla="*/ 308 w 480"/>
                <a:gd name="T19" fmla="*/ 73 h 395"/>
                <a:gd name="T20" fmla="*/ 274 w 480"/>
                <a:gd name="T21" fmla="*/ 56 h 395"/>
                <a:gd name="T22" fmla="*/ 268 w 480"/>
                <a:gd name="T23" fmla="*/ 34 h 395"/>
                <a:gd name="T24" fmla="*/ 277 w 480"/>
                <a:gd name="T25" fmla="*/ 16 h 395"/>
                <a:gd name="T26" fmla="*/ 260 w 480"/>
                <a:gd name="T27" fmla="*/ 18 h 395"/>
                <a:gd name="T28" fmla="*/ 230 w 480"/>
                <a:gd name="T29" fmla="*/ 13 h 395"/>
                <a:gd name="T30" fmla="*/ 201 w 480"/>
                <a:gd name="T31" fmla="*/ 31 h 395"/>
                <a:gd name="T32" fmla="*/ 191 w 480"/>
                <a:gd name="T33" fmla="*/ 49 h 395"/>
                <a:gd name="T34" fmla="*/ 173 w 480"/>
                <a:gd name="T35" fmla="*/ 42 h 395"/>
                <a:gd name="T36" fmla="*/ 153 w 480"/>
                <a:gd name="T37" fmla="*/ 44 h 395"/>
                <a:gd name="T38" fmla="*/ 136 w 480"/>
                <a:gd name="T39" fmla="*/ 53 h 395"/>
                <a:gd name="T40" fmla="*/ 127 w 480"/>
                <a:gd name="T41" fmla="*/ 71 h 395"/>
                <a:gd name="T42" fmla="*/ 110 w 480"/>
                <a:gd name="T43" fmla="*/ 72 h 395"/>
                <a:gd name="T44" fmla="*/ 72 w 480"/>
                <a:gd name="T45" fmla="*/ 106 h 395"/>
                <a:gd name="T46" fmla="*/ 36 w 480"/>
                <a:gd name="T47" fmla="*/ 117 h 395"/>
                <a:gd name="T48" fmla="*/ 14 w 480"/>
                <a:gd name="T49" fmla="*/ 125 h 395"/>
                <a:gd name="T50" fmla="*/ 6 w 480"/>
                <a:gd name="T51" fmla="*/ 163 h 395"/>
                <a:gd name="T52" fmla="*/ 9 w 480"/>
                <a:gd name="T53" fmla="*/ 179 h 395"/>
                <a:gd name="T54" fmla="*/ 23 w 480"/>
                <a:gd name="T55" fmla="*/ 218 h 395"/>
                <a:gd name="T56" fmla="*/ 24 w 480"/>
                <a:gd name="T57" fmla="*/ 266 h 395"/>
                <a:gd name="T58" fmla="*/ 58 w 480"/>
                <a:gd name="T59" fmla="*/ 282 h 395"/>
                <a:gd name="T60" fmla="*/ 108 w 480"/>
                <a:gd name="T61" fmla="*/ 269 h 395"/>
                <a:gd name="T62" fmla="*/ 163 w 480"/>
                <a:gd name="T63" fmla="*/ 249 h 395"/>
                <a:gd name="T64" fmla="*/ 227 w 480"/>
                <a:gd name="T65" fmla="*/ 246 h 395"/>
                <a:gd name="T66" fmla="*/ 248 w 480"/>
                <a:gd name="T67" fmla="*/ 257 h 395"/>
                <a:gd name="T68" fmla="*/ 271 w 480"/>
                <a:gd name="T69" fmla="*/ 275 h 395"/>
                <a:gd name="T70" fmla="*/ 288 w 480"/>
                <a:gd name="T71" fmla="*/ 273 h 395"/>
                <a:gd name="T72" fmla="*/ 298 w 480"/>
                <a:gd name="T73" fmla="*/ 277 h 395"/>
                <a:gd name="T74" fmla="*/ 315 w 480"/>
                <a:gd name="T75" fmla="*/ 304 h 395"/>
                <a:gd name="T76" fmla="*/ 356 w 480"/>
                <a:gd name="T77" fmla="*/ 330 h 395"/>
                <a:gd name="T78" fmla="*/ 378 w 480"/>
                <a:gd name="T79" fmla="*/ 327 h 395"/>
                <a:gd name="T80" fmla="*/ 393 w 480"/>
                <a:gd name="T81" fmla="*/ 334 h 395"/>
                <a:gd name="T82" fmla="*/ 433 w 480"/>
                <a:gd name="T83" fmla="*/ 317 h 395"/>
                <a:gd name="T84" fmla="*/ 458 w 480"/>
                <a:gd name="T85" fmla="*/ 255 h 395"/>
                <a:gd name="T86" fmla="*/ 474 w 480"/>
                <a:gd name="T87" fmla="*/ 219 h 395"/>
                <a:gd name="T88" fmla="*/ 217 w 480"/>
                <a:gd name="T89" fmla="*/ 11 h 395"/>
                <a:gd name="T90" fmla="*/ 275 w 480"/>
                <a:gd name="T91" fmla="*/ 294 h 395"/>
                <a:gd name="T92" fmla="*/ 392 w 480"/>
                <a:gd name="T93" fmla="*/ 361 h 395"/>
                <a:gd name="T94" fmla="*/ 393 w 480"/>
                <a:gd name="T95" fmla="*/ 394 h 395"/>
                <a:gd name="T96" fmla="*/ 409 w 480"/>
                <a:gd name="T97" fmla="*/ 385 h 395"/>
                <a:gd name="T98" fmla="*/ 392 w 480"/>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0" h="395">
                  <a:moveTo>
                    <a:pt x="476" y="198"/>
                  </a:moveTo>
                  <a:cubicBezTo>
                    <a:pt x="478" y="197"/>
                    <a:pt x="475" y="189"/>
                    <a:pt x="473" y="190"/>
                  </a:cubicBezTo>
                  <a:cubicBezTo>
                    <a:pt x="472" y="192"/>
                    <a:pt x="472" y="178"/>
                    <a:pt x="473" y="172"/>
                  </a:cubicBezTo>
                  <a:cubicBezTo>
                    <a:pt x="474" y="166"/>
                    <a:pt x="473" y="167"/>
                    <a:pt x="470" y="170"/>
                  </a:cubicBezTo>
                  <a:cubicBezTo>
                    <a:pt x="467" y="173"/>
                    <a:pt x="463" y="164"/>
                    <a:pt x="462" y="162"/>
                  </a:cubicBezTo>
                  <a:cubicBezTo>
                    <a:pt x="461" y="159"/>
                    <a:pt x="458" y="153"/>
                    <a:pt x="453" y="154"/>
                  </a:cubicBezTo>
                  <a:cubicBezTo>
                    <a:pt x="449" y="155"/>
                    <a:pt x="452" y="148"/>
                    <a:pt x="448" y="149"/>
                  </a:cubicBezTo>
                  <a:cubicBezTo>
                    <a:pt x="443" y="149"/>
                    <a:pt x="443" y="143"/>
                    <a:pt x="443" y="137"/>
                  </a:cubicBezTo>
                  <a:cubicBezTo>
                    <a:pt x="444" y="132"/>
                    <a:pt x="441" y="136"/>
                    <a:pt x="439" y="134"/>
                  </a:cubicBezTo>
                  <a:cubicBezTo>
                    <a:pt x="437" y="131"/>
                    <a:pt x="435" y="133"/>
                    <a:pt x="432" y="134"/>
                  </a:cubicBezTo>
                  <a:cubicBezTo>
                    <a:pt x="429" y="135"/>
                    <a:pt x="428" y="129"/>
                    <a:pt x="429" y="127"/>
                  </a:cubicBezTo>
                  <a:cubicBezTo>
                    <a:pt x="430" y="124"/>
                    <a:pt x="429" y="122"/>
                    <a:pt x="425" y="119"/>
                  </a:cubicBezTo>
                  <a:cubicBezTo>
                    <a:pt x="421" y="116"/>
                    <a:pt x="421"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2" y="60"/>
                    <a:pt x="379" y="56"/>
                    <a:pt x="380" y="51"/>
                  </a:cubicBezTo>
                  <a:cubicBezTo>
                    <a:pt x="380" y="47"/>
                    <a:pt x="372" y="45"/>
                    <a:pt x="372" y="43"/>
                  </a:cubicBezTo>
                  <a:cubicBezTo>
                    <a:pt x="372" y="40"/>
                    <a:pt x="367" y="42"/>
                    <a:pt x="363" y="43"/>
                  </a:cubicBezTo>
                  <a:cubicBezTo>
                    <a:pt x="359" y="43"/>
                    <a:pt x="359" y="38"/>
                    <a:pt x="359" y="32"/>
                  </a:cubicBezTo>
                  <a:cubicBezTo>
                    <a:pt x="360" y="27"/>
                    <a:pt x="358" y="18"/>
                    <a:pt x="354" y="15"/>
                  </a:cubicBezTo>
                  <a:cubicBezTo>
                    <a:pt x="350" y="12"/>
                    <a:pt x="350" y="3"/>
                    <a:pt x="348" y="2"/>
                  </a:cubicBezTo>
                  <a:cubicBezTo>
                    <a:pt x="346" y="0"/>
                    <a:pt x="340" y="7"/>
                    <a:pt x="341" y="10"/>
                  </a:cubicBezTo>
                  <a:cubicBezTo>
                    <a:pt x="341" y="13"/>
                    <a:pt x="340" y="16"/>
                    <a:pt x="338" y="18"/>
                  </a:cubicBezTo>
                  <a:cubicBezTo>
                    <a:pt x="336" y="20"/>
                    <a:pt x="339" y="28"/>
                    <a:pt x="336" y="30"/>
                  </a:cubicBezTo>
                  <a:cubicBezTo>
                    <a:pt x="333" y="33"/>
                    <a:pt x="336" y="43"/>
                    <a:pt x="335" y="49"/>
                  </a:cubicBezTo>
                  <a:cubicBezTo>
                    <a:pt x="335" y="55"/>
                    <a:pt x="335" y="62"/>
                    <a:pt x="332" y="66"/>
                  </a:cubicBezTo>
                  <a:cubicBezTo>
                    <a:pt x="329" y="70"/>
                    <a:pt x="328" y="77"/>
                    <a:pt x="322" y="79"/>
                  </a:cubicBezTo>
                  <a:cubicBezTo>
                    <a:pt x="316" y="81"/>
                    <a:pt x="307" y="76"/>
                    <a:pt x="308" y="73"/>
                  </a:cubicBezTo>
                  <a:cubicBezTo>
                    <a:pt x="308" y="70"/>
                    <a:pt x="301" y="68"/>
                    <a:pt x="297" y="69"/>
                  </a:cubicBezTo>
                  <a:cubicBezTo>
                    <a:pt x="294" y="69"/>
                    <a:pt x="292"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1" y="31"/>
                    <a:pt x="276" y="29"/>
                  </a:cubicBezTo>
                  <a:cubicBezTo>
                    <a:pt x="281" y="26"/>
                    <a:pt x="276" y="23"/>
                    <a:pt x="280" y="22"/>
                  </a:cubicBezTo>
                  <a:cubicBezTo>
                    <a:pt x="284" y="20"/>
                    <a:pt x="281" y="17"/>
                    <a:pt x="277" y="16"/>
                  </a:cubicBezTo>
                  <a:cubicBezTo>
                    <a:pt x="273" y="16"/>
                    <a:pt x="274" y="20"/>
                    <a:pt x="273" y="21"/>
                  </a:cubicBezTo>
                  <a:cubicBezTo>
                    <a:pt x="271" y="21"/>
                    <a:pt x="270" y="15"/>
                    <a:pt x="268" y="15"/>
                  </a:cubicBezTo>
                  <a:cubicBezTo>
                    <a:pt x="267" y="15"/>
                    <a:pt x="262" y="21"/>
                    <a:pt x="260" y="18"/>
                  </a:cubicBezTo>
                  <a:cubicBezTo>
                    <a:pt x="257" y="15"/>
                    <a:pt x="242" y="13"/>
                    <a:pt x="237" y="12"/>
                  </a:cubicBezTo>
                  <a:cubicBezTo>
                    <a:pt x="231" y="11"/>
                    <a:pt x="229" y="4"/>
                    <a:pt x="226" y="6"/>
                  </a:cubicBezTo>
                  <a:cubicBezTo>
                    <a:pt x="223" y="7"/>
                    <a:pt x="226" y="9"/>
                    <a:pt x="230" y="13"/>
                  </a:cubicBezTo>
                  <a:cubicBezTo>
                    <a:pt x="234" y="17"/>
                    <a:pt x="217" y="19"/>
                    <a:pt x="212" y="18"/>
                  </a:cubicBezTo>
                  <a:cubicBezTo>
                    <a:pt x="208" y="16"/>
                    <a:pt x="213" y="21"/>
                    <a:pt x="209" y="21"/>
                  </a:cubicBezTo>
                  <a:cubicBezTo>
                    <a:pt x="205" y="21"/>
                    <a:pt x="204" y="27"/>
                    <a:pt x="201" y="31"/>
                  </a:cubicBezTo>
                  <a:cubicBezTo>
                    <a:pt x="197" y="34"/>
                    <a:pt x="200" y="36"/>
                    <a:pt x="196" y="39"/>
                  </a:cubicBezTo>
                  <a:cubicBezTo>
                    <a:pt x="193" y="41"/>
                    <a:pt x="192" y="43"/>
                    <a:pt x="197" y="48"/>
                  </a:cubicBezTo>
                  <a:cubicBezTo>
                    <a:pt x="201" y="52"/>
                    <a:pt x="195" y="53"/>
                    <a:pt x="191" y="49"/>
                  </a:cubicBezTo>
                  <a:cubicBezTo>
                    <a:pt x="187" y="45"/>
                    <a:pt x="183" y="45"/>
                    <a:pt x="183" y="49"/>
                  </a:cubicBezTo>
                  <a:cubicBezTo>
                    <a:pt x="184" y="54"/>
                    <a:pt x="179" y="52"/>
                    <a:pt x="179" y="47"/>
                  </a:cubicBezTo>
                  <a:cubicBezTo>
                    <a:pt x="180" y="42"/>
                    <a:pt x="174" y="45"/>
                    <a:pt x="173" y="42"/>
                  </a:cubicBezTo>
                  <a:cubicBezTo>
                    <a:pt x="172" y="39"/>
                    <a:pt x="166" y="35"/>
                    <a:pt x="163" y="35"/>
                  </a:cubicBezTo>
                  <a:cubicBezTo>
                    <a:pt x="160" y="36"/>
                    <a:pt x="160" y="39"/>
                    <a:pt x="156" y="39"/>
                  </a:cubicBezTo>
                  <a:cubicBezTo>
                    <a:pt x="153" y="39"/>
                    <a:pt x="152" y="41"/>
                    <a:pt x="153" y="44"/>
                  </a:cubicBezTo>
                  <a:cubicBezTo>
                    <a:pt x="153" y="47"/>
                    <a:pt x="148" y="44"/>
                    <a:pt x="144" y="44"/>
                  </a:cubicBezTo>
                  <a:cubicBezTo>
                    <a:pt x="140" y="45"/>
                    <a:pt x="144" y="49"/>
                    <a:pt x="142" y="49"/>
                  </a:cubicBezTo>
                  <a:cubicBezTo>
                    <a:pt x="140" y="49"/>
                    <a:pt x="140" y="53"/>
                    <a:pt x="136" y="53"/>
                  </a:cubicBezTo>
                  <a:cubicBezTo>
                    <a:pt x="133" y="53"/>
                    <a:pt x="133" y="60"/>
                    <a:pt x="134" y="63"/>
                  </a:cubicBezTo>
                  <a:cubicBezTo>
                    <a:pt x="134" y="67"/>
                    <a:pt x="129" y="61"/>
                    <a:pt x="125" y="62"/>
                  </a:cubicBezTo>
                  <a:cubicBezTo>
                    <a:pt x="122" y="63"/>
                    <a:pt x="126" y="66"/>
                    <a:pt x="127" y="71"/>
                  </a:cubicBezTo>
                  <a:cubicBezTo>
                    <a:pt x="128" y="75"/>
                    <a:pt x="125" y="74"/>
                    <a:pt x="124" y="76"/>
                  </a:cubicBezTo>
                  <a:cubicBezTo>
                    <a:pt x="122" y="78"/>
                    <a:pt x="119" y="71"/>
                    <a:pt x="119" y="68"/>
                  </a:cubicBezTo>
                  <a:cubicBezTo>
                    <a:pt x="119" y="64"/>
                    <a:pt x="114" y="68"/>
                    <a:pt x="110" y="72"/>
                  </a:cubicBezTo>
                  <a:cubicBezTo>
                    <a:pt x="105" y="77"/>
                    <a:pt x="111" y="84"/>
                    <a:pt x="109" y="85"/>
                  </a:cubicBezTo>
                  <a:cubicBezTo>
                    <a:pt x="107" y="86"/>
                    <a:pt x="98" y="94"/>
                    <a:pt x="93" y="100"/>
                  </a:cubicBezTo>
                  <a:cubicBezTo>
                    <a:pt x="87" y="106"/>
                    <a:pt x="75" y="103"/>
                    <a:pt x="72" y="106"/>
                  </a:cubicBezTo>
                  <a:cubicBezTo>
                    <a:pt x="68" y="108"/>
                    <a:pt x="64" y="106"/>
                    <a:pt x="61" y="109"/>
                  </a:cubicBezTo>
                  <a:cubicBezTo>
                    <a:pt x="57" y="112"/>
                    <a:pt x="50" y="117"/>
                    <a:pt x="50" y="113"/>
                  </a:cubicBezTo>
                  <a:cubicBezTo>
                    <a:pt x="49" y="110"/>
                    <a:pt x="40" y="113"/>
                    <a:pt x="36" y="117"/>
                  </a:cubicBezTo>
                  <a:cubicBezTo>
                    <a:pt x="32" y="120"/>
                    <a:pt x="26" y="124"/>
                    <a:pt x="21" y="124"/>
                  </a:cubicBezTo>
                  <a:cubicBezTo>
                    <a:pt x="17" y="124"/>
                    <a:pt x="17" y="130"/>
                    <a:pt x="15" y="132"/>
                  </a:cubicBezTo>
                  <a:cubicBezTo>
                    <a:pt x="13" y="133"/>
                    <a:pt x="14" y="127"/>
                    <a:pt x="14" y="125"/>
                  </a:cubicBezTo>
                  <a:cubicBezTo>
                    <a:pt x="14" y="124"/>
                    <a:pt x="10" y="128"/>
                    <a:pt x="8" y="133"/>
                  </a:cubicBezTo>
                  <a:cubicBezTo>
                    <a:pt x="6" y="138"/>
                    <a:pt x="12" y="140"/>
                    <a:pt x="8" y="145"/>
                  </a:cubicBezTo>
                  <a:cubicBezTo>
                    <a:pt x="4" y="151"/>
                    <a:pt x="1" y="156"/>
                    <a:pt x="6" y="163"/>
                  </a:cubicBezTo>
                  <a:cubicBezTo>
                    <a:pt x="12" y="169"/>
                    <a:pt x="15" y="174"/>
                    <a:pt x="13" y="177"/>
                  </a:cubicBezTo>
                  <a:cubicBezTo>
                    <a:pt x="11" y="180"/>
                    <a:pt x="7" y="170"/>
                    <a:pt x="6" y="171"/>
                  </a:cubicBezTo>
                  <a:cubicBezTo>
                    <a:pt x="5" y="173"/>
                    <a:pt x="11" y="177"/>
                    <a:pt x="9" y="179"/>
                  </a:cubicBezTo>
                  <a:cubicBezTo>
                    <a:pt x="8" y="181"/>
                    <a:pt x="2" y="171"/>
                    <a:pt x="1" y="173"/>
                  </a:cubicBezTo>
                  <a:cubicBezTo>
                    <a:pt x="0" y="176"/>
                    <a:pt x="13" y="192"/>
                    <a:pt x="13" y="198"/>
                  </a:cubicBezTo>
                  <a:cubicBezTo>
                    <a:pt x="13" y="204"/>
                    <a:pt x="23" y="210"/>
                    <a:pt x="23" y="218"/>
                  </a:cubicBezTo>
                  <a:cubicBezTo>
                    <a:pt x="22" y="227"/>
                    <a:pt x="31" y="241"/>
                    <a:pt x="33" y="243"/>
                  </a:cubicBezTo>
                  <a:cubicBezTo>
                    <a:pt x="35" y="245"/>
                    <a:pt x="29" y="251"/>
                    <a:pt x="30" y="257"/>
                  </a:cubicBezTo>
                  <a:cubicBezTo>
                    <a:pt x="31" y="264"/>
                    <a:pt x="28" y="266"/>
                    <a:pt x="24" y="266"/>
                  </a:cubicBezTo>
                  <a:cubicBezTo>
                    <a:pt x="19" y="266"/>
                    <a:pt x="22" y="273"/>
                    <a:pt x="27" y="273"/>
                  </a:cubicBezTo>
                  <a:cubicBezTo>
                    <a:pt x="32" y="274"/>
                    <a:pt x="30" y="277"/>
                    <a:pt x="35" y="280"/>
                  </a:cubicBezTo>
                  <a:cubicBezTo>
                    <a:pt x="41" y="284"/>
                    <a:pt x="54" y="282"/>
                    <a:pt x="58" y="282"/>
                  </a:cubicBezTo>
                  <a:cubicBezTo>
                    <a:pt x="63" y="282"/>
                    <a:pt x="64" y="276"/>
                    <a:pt x="70" y="276"/>
                  </a:cubicBezTo>
                  <a:cubicBezTo>
                    <a:pt x="76" y="276"/>
                    <a:pt x="75" y="274"/>
                    <a:pt x="78" y="271"/>
                  </a:cubicBezTo>
                  <a:cubicBezTo>
                    <a:pt x="81" y="267"/>
                    <a:pt x="94" y="268"/>
                    <a:pt x="108" y="269"/>
                  </a:cubicBezTo>
                  <a:cubicBezTo>
                    <a:pt x="122" y="270"/>
                    <a:pt x="128" y="266"/>
                    <a:pt x="130" y="261"/>
                  </a:cubicBezTo>
                  <a:cubicBezTo>
                    <a:pt x="132" y="256"/>
                    <a:pt x="141" y="256"/>
                    <a:pt x="145" y="252"/>
                  </a:cubicBezTo>
                  <a:cubicBezTo>
                    <a:pt x="149" y="249"/>
                    <a:pt x="153" y="249"/>
                    <a:pt x="163" y="249"/>
                  </a:cubicBezTo>
                  <a:cubicBezTo>
                    <a:pt x="173" y="250"/>
                    <a:pt x="182" y="245"/>
                    <a:pt x="188" y="242"/>
                  </a:cubicBezTo>
                  <a:cubicBezTo>
                    <a:pt x="195" y="240"/>
                    <a:pt x="207" y="241"/>
                    <a:pt x="213" y="240"/>
                  </a:cubicBezTo>
                  <a:cubicBezTo>
                    <a:pt x="219" y="238"/>
                    <a:pt x="220" y="247"/>
                    <a:pt x="227" y="246"/>
                  </a:cubicBezTo>
                  <a:cubicBezTo>
                    <a:pt x="234" y="245"/>
                    <a:pt x="237" y="248"/>
                    <a:pt x="241" y="248"/>
                  </a:cubicBezTo>
                  <a:cubicBezTo>
                    <a:pt x="245" y="247"/>
                    <a:pt x="244" y="250"/>
                    <a:pt x="248" y="251"/>
                  </a:cubicBezTo>
                  <a:cubicBezTo>
                    <a:pt x="251" y="251"/>
                    <a:pt x="251" y="254"/>
                    <a:pt x="248" y="257"/>
                  </a:cubicBezTo>
                  <a:cubicBezTo>
                    <a:pt x="246" y="261"/>
                    <a:pt x="254" y="260"/>
                    <a:pt x="259" y="267"/>
                  </a:cubicBezTo>
                  <a:cubicBezTo>
                    <a:pt x="264" y="273"/>
                    <a:pt x="259" y="274"/>
                    <a:pt x="262" y="279"/>
                  </a:cubicBezTo>
                  <a:cubicBezTo>
                    <a:pt x="264" y="283"/>
                    <a:pt x="266" y="282"/>
                    <a:pt x="271" y="275"/>
                  </a:cubicBezTo>
                  <a:cubicBezTo>
                    <a:pt x="276" y="269"/>
                    <a:pt x="282" y="273"/>
                    <a:pt x="283" y="267"/>
                  </a:cubicBezTo>
                  <a:cubicBezTo>
                    <a:pt x="284" y="262"/>
                    <a:pt x="289" y="255"/>
                    <a:pt x="293" y="258"/>
                  </a:cubicBezTo>
                  <a:cubicBezTo>
                    <a:pt x="296" y="261"/>
                    <a:pt x="290" y="262"/>
                    <a:pt x="288" y="273"/>
                  </a:cubicBezTo>
                  <a:cubicBezTo>
                    <a:pt x="285" y="284"/>
                    <a:pt x="281" y="278"/>
                    <a:pt x="280" y="281"/>
                  </a:cubicBezTo>
                  <a:cubicBezTo>
                    <a:pt x="280" y="285"/>
                    <a:pt x="291" y="286"/>
                    <a:pt x="291" y="280"/>
                  </a:cubicBezTo>
                  <a:cubicBezTo>
                    <a:pt x="291" y="275"/>
                    <a:pt x="293" y="272"/>
                    <a:pt x="298" y="277"/>
                  </a:cubicBezTo>
                  <a:cubicBezTo>
                    <a:pt x="302" y="283"/>
                    <a:pt x="295" y="287"/>
                    <a:pt x="296" y="289"/>
                  </a:cubicBezTo>
                  <a:cubicBezTo>
                    <a:pt x="297" y="292"/>
                    <a:pt x="302" y="289"/>
                    <a:pt x="305" y="289"/>
                  </a:cubicBezTo>
                  <a:cubicBezTo>
                    <a:pt x="309" y="289"/>
                    <a:pt x="316" y="299"/>
                    <a:pt x="315" y="304"/>
                  </a:cubicBezTo>
                  <a:cubicBezTo>
                    <a:pt x="314" y="309"/>
                    <a:pt x="312" y="314"/>
                    <a:pt x="321" y="318"/>
                  </a:cubicBezTo>
                  <a:cubicBezTo>
                    <a:pt x="330" y="322"/>
                    <a:pt x="326" y="322"/>
                    <a:pt x="333" y="322"/>
                  </a:cubicBezTo>
                  <a:cubicBezTo>
                    <a:pt x="339" y="322"/>
                    <a:pt x="353" y="327"/>
                    <a:pt x="356" y="330"/>
                  </a:cubicBezTo>
                  <a:cubicBezTo>
                    <a:pt x="360" y="333"/>
                    <a:pt x="369" y="328"/>
                    <a:pt x="371" y="322"/>
                  </a:cubicBezTo>
                  <a:cubicBezTo>
                    <a:pt x="373" y="316"/>
                    <a:pt x="380" y="322"/>
                    <a:pt x="376" y="324"/>
                  </a:cubicBezTo>
                  <a:cubicBezTo>
                    <a:pt x="372" y="326"/>
                    <a:pt x="378" y="330"/>
                    <a:pt x="378" y="327"/>
                  </a:cubicBezTo>
                  <a:cubicBezTo>
                    <a:pt x="378" y="324"/>
                    <a:pt x="380" y="321"/>
                    <a:pt x="381" y="325"/>
                  </a:cubicBezTo>
                  <a:cubicBezTo>
                    <a:pt x="382" y="329"/>
                    <a:pt x="387" y="329"/>
                    <a:pt x="389" y="332"/>
                  </a:cubicBezTo>
                  <a:cubicBezTo>
                    <a:pt x="391" y="334"/>
                    <a:pt x="393" y="337"/>
                    <a:pt x="393" y="334"/>
                  </a:cubicBezTo>
                  <a:cubicBezTo>
                    <a:pt x="393" y="332"/>
                    <a:pt x="394" y="330"/>
                    <a:pt x="398" y="328"/>
                  </a:cubicBezTo>
                  <a:cubicBezTo>
                    <a:pt x="402" y="327"/>
                    <a:pt x="405"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1" y="254"/>
                    <a:pt x="465" y="252"/>
                    <a:pt x="465" y="248"/>
                  </a:cubicBezTo>
                  <a:cubicBezTo>
                    <a:pt x="466" y="243"/>
                    <a:pt x="472" y="238"/>
                    <a:pt x="472" y="233"/>
                  </a:cubicBezTo>
                  <a:cubicBezTo>
                    <a:pt x="472" y="227"/>
                    <a:pt x="475" y="221"/>
                    <a:pt x="474" y="219"/>
                  </a:cubicBezTo>
                  <a:cubicBezTo>
                    <a:pt x="474" y="217"/>
                    <a:pt x="472" y="212"/>
                    <a:pt x="476" y="208"/>
                  </a:cubicBezTo>
                  <a:cubicBezTo>
                    <a:pt x="480" y="204"/>
                    <a:pt x="474" y="200"/>
                    <a:pt x="476" y="198"/>
                  </a:cubicBezTo>
                  <a:close/>
                  <a:moveTo>
                    <a:pt x="217" y="11"/>
                  </a:moveTo>
                  <a:cubicBezTo>
                    <a:pt x="217" y="8"/>
                    <a:pt x="198" y="11"/>
                    <a:pt x="202" y="14"/>
                  </a:cubicBezTo>
                  <a:cubicBezTo>
                    <a:pt x="205" y="16"/>
                    <a:pt x="218" y="13"/>
                    <a:pt x="217" y="11"/>
                  </a:cubicBezTo>
                  <a:close/>
                  <a:moveTo>
                    <a:pt x="275" y="294"/>
                  </a:moveTo>
                  <a:cubicBezTo>
                    <a:pt x="278" y="297"/>
                    <a:pt x="288" y="296"/>
                    <a:pt x="289" y="293"/>
                  </a:cubicBezTo>
                  <a:cubicBezTo>
                    <a:pt x="291" y="289"/>
                    <a:pt x="273" y="292"/>
                    <a:pt x="275" y="294"/>
                  </a:cubicBezTo>
                  <a:close/>
                  <a:moveTo>
                    <a:pt x="392" y="361"/>
                  </a:moveTo>
                  <a:cubicBezTo>
                    <a:pt x="385" y="362"/>
                    <a:pt x="375" y="355"/>
                    <a:pt x="372" y="356"/>
                  </a:cubicBezTo>
                  <a:cubicBezTo>
                    <a:pt x="369" y="356"/>
                    <a:pt x="381" y="373"/>
                    <a:pt x="378" y="377"/>
                  </a:cubicBezTo>
                  <a:cubicBezTo>
                    <a:pt x="374" y="382"/>
                    <a:pt x="388" y="393"/>
                    <a:pt x="393" y="394"/>
                  </a:cubicBezTo>
                  <a:cubicBezTo>
                    <a:pt x="398" y="395"/>
                    <a:pt x="396" y="390"/>
                    <a:pt x="400" y="390"/>
                  </a:cubicBezTo>
                  <a:cubicBezTo>
                    <a:pt x="403" y="390"/>
                    <a:pt x="402" y="387"/>
                    <a:pt x="402" y="384"/>
                  </a:cubicBezTo>
                  <a:cubicBezTo>
                    <a:pt x="403" y="382"/>
                    <a:pt x="406" y="387"/>
                    <a:pt x="409" y="385"/>
                  </a:cubicBezTo>
                  <a:cubicBezTo>
                    <a:pt x="412" y="384"/>
                    <a:pt x="408" y="374"/>
                    <a:pt x="412" y="374"/>
                  </a:cubicBezTo>
                  <a:cubicBezTo>
                    <a:pt x="416" y="374"/>
                    <a:pt x="413" y="361"/>
                    <a:pt x="412" y="357"/>
                  </a:cubicBezTo>
                  <a:cubicBezTo>
                    <a:pt x="411"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290"/>
            <p:cNvSpPr>
              <a:spLocks noEditPoints="1"/>
            </p:cNvSpPr>
            <p:nvPr userDrawn="1"/>
          </p:nvSpPr>
          <p:spPr bwMode="auto">
            <a:xfrm>
              <a:off x="11346756" y="5397280"/>
              <a:ext cx="313779" cy="375659"/>
            </a:xfrm>
            <a:custGeom>
              <a:avLst/>
              <a:gdLst>
                <a:gd name="T0" fmla="*/ 90 w 146"/>
                <a:gd name="T1" fmla="*/ 78 h 161"/>
                <a:gd name="T2" fmla="*/ 81 w 146"/>
                <a:gd name="T3" fmla="*/ 81 h 161"/>
                <a:gd name="T4" fmla="*/ 70 w 146"/>
                <a:gd name="T5" fmla="*/ 76 h 161"/>
                <a:gd name="T6" fmla="*/ 64 w 146"/>
                <a:gd name="T7" fmla="*/ 86 h 161"/>
                <a:gd name="T8" fmla="*/ 54 w 146"/>
                <a:gd name="T9" fmla="*/ 101 h 161"/>
                <a:gd name="T10" fmla="*/ 22 w 146"/>
                <a:gd name="T11" fmla="*/ 120 h 161"/>
                <a:gd name="T12" fmla="*/ 7 w 146"/>
                <a:gd name="T13" fmla="*/ 133 h 161"/>
                <a:gd name="T14" fmla="*/ 4 w 146"/>
                <a:gd name="T15" fmla="*/ 145 h 161"/>
                <a:gd name="T16" fmla="*/ 15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3 w 146"/>
                <a:gd name="T31" fmla="*/ 101 h 161"/>
                <a:gd name="T32" fmla="*/ 92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9 w 146"/>
                <a:gd name="T51" fmla="*/ 29 h 161"/>
                <a:gd name="T52" fmla="*/ 104 w 146"/>
                <a:gd name="T53" fmla="*/ 27 h 161"/>
                <a:gd name="T54" fmla="*/ 100 w 146"/>
                <a:gd name="T55" fmla="*/ 20 h 161"/>
                <a:gd name="T56" fmla="*/ 95 w 146"/>
                <a:gd name="T57" fmla="*/ 10 h 161"/>
                <a:gd name="T58" fmla="*/ 81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1 w 146"/>
                <a:gd name="T75" fmla="*/ 85 h 161"/>
                <a:gd name="T76" fmla="*/ 124 w 146"/>
                <a:gd name="T77" fmla="*/ 69 h 161"/>
                <a:gd name="T78" fmla="*/ 127 w 146"/>
                <a:gd name="T79" fmla="*/ 57 h 161"/>
                <a:gd name="T80" fmla="*/ 135 w 146"/>
                <a:gd name="T81" fmla="*/ 55 h 161"/>
                <a:gd name="T82" fmla="*/ 140 w 146"/>
                <a:gd name="T83" fmla="*/ 48 h 161"/>
                <a:gd name="T84" fmla="*/ 144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7" y="75"/>
                    <a:pt x="85" y="79"/>
                    <a:pt x="81" y="81"/>
                  </a:cubicBezTo>
                  <a:cubicBezTo>
                    <a:pt x="77" y="82"/>
                    <a:pt x="74" y="73"/>
                    <a:pt x="70" y="76"/>
                  </a:cubicBezTo>
                  <a:cubicBezTo>
                    <a:pt x="65" y="80"/>
                    <a:pt x="69" y="81"/>
                    <a:pt x="64" y="86"/>
                  </a:cubicBezTo>
                  <a:cubicBezTo>
                    <a:pt x="58" y="90"/>
                    <a:pt x="60" y="91"/>
                    <a:pt x="54" y="101"/>
                  </a:cubicBezTo>
                  <a:cubicBezTo>
                    <a:pt x="48" y="110"/>
                    <a:pt x="25" y="115"/>
                    <a:pt x="22" y="120"/>
                  </a:cubicBezTo>
                  <a:cubicBezTo>
                    <a:pt x="19" y="125"/>
                    <a:pt x="7" y="129"/>
                    <a:pt x="7" y="133"/>
                  </a:cubicBezTo>
                  <a:cubicBezTo>
                    <a:pt x="7" y="137"/>
                    <a:pt x="0" y="140"/>
                    <a:pt x="4" y="145"/>
                  </a:cubicBezTo>
                  <a:cubicBezTo>
                    <a:pt x="7" y="149"/>
                    <a:pt x="11" y="146"/>
                    <a:pt x="15" y="149"/>
                  </a:cubicBezTo>
                  <a:cubicBezTo>
                    <a:pt x="18" y="152"/>
                    <a:pt x="21" y="150"/>
                    <a:pt x="23" y="152"/>
                  </a:cubicBezTo>
                  <a:cubicBezTo>
                    <a:pt x="25" y="155"/>
                    <a:pt x="36" y="155"/>
                    <a:pt x="44" y="148"/>
                  </a:cubicBezTo>
                  <a:cubicBezTo>
                    <a:pt x="53" y="141"/>
                    <a:pt x="49" y="137"/>
                    <a:pt x="52" y="135"/>
                  </a:cubicBezTo>
                  <a:cubicBezTo>
                    <a:pt x="56" y="133"/>
                    <a:pt x="56" y="128"/>
                    <a:pt x="58" y="124"/>
                  </a:cubicBezTo>
                  <a:cubicBezTo>
                    <a:pt x="60" y="121"/>
                    <a:pt x="62" y="117"/>
                    <a:pt x="71" y="117"/>
                  </a:cubicBezTo>
                  <a:cubicBezTo>
                    <a:pt x="80" y="117"/>
                    <a:pt x="75" y="115"/>
                    <a:pt x="75" y="111"/>
                  </a:cubicBezTo>
                  <a:cubicBezTo>
                    <a:pt x="74" y="107"/>
                    <a:pt x="83" y="106"/>
                    <a:pt x="83" y="101"/>
                  </a:cubicBezTo>
                  <a:cubicBezTo>
                    <a:pt x="83" y="96"/>
                    <a:pt x="94" y="91"/>
                    <a:pt x="92" y="87"/>
                  </a:cubicBezTo>
                  <a:cubicBezTo>
                    <a:pt x="89" y="83"/>
                    <a:pt x="94" y="80"/>
                    <a:pt x="90" y="78"/>
                  </a:cubicBezTo>
                  <a:close/>
                  <a:moveTo>
                    <a:pt x="15" y="161"/>
                  </a:moveTo>
                  <a:cubicBezTo>
                    <a:pt x="17" y="161"/>
                    <a:pt x="23" y="160"/>
                    <a:pt x="20" y="156"/>
                  </a:cubicBezTo>
                  <a:cubicBezTo>
                    <a:pt x="17" y="152"/>
                    <a:pt x="11" y="159"/>
                    <a:pt x="15" y="161"/>
                  </a:cubicBezTo>
                  <a:close/>
                  <a:moveTo>
                    <a:pt x="132" y="39"/>
                  </a:moveTo>
                  <a:cubicBezTo>
                    <a:pt x="130" y="43"/>
                    <a:pt x="125" y="38"/>
                    <a:pt x="121" y="38"/>
                  </a:cubicBezTo>
                  <a:cubicBezTo>
                    <a:pt x="117" y="38"/>
                    <a:pt x="114" y="35"/>
                    <a:pt x="114" y="32"/>
                  </a:cubicBezTo>
                  <a:cubicBezTo>
                    <a:pt x="114" y="28"/>
                    <a:pt x="113" y="23"/>
                    <a:pt x="109" y="23"/>
                  </a:cubicBezTo>
                  <a:cubicBezTo>
                    <a:pt x="105" y="23"/>
                    <a:pt x="110" y="27"/>
                    <a:pt x="109" y="29"/>
                  </a:cubicBezTo>
                  <a:cubicBezTo>
                    <a:pt x="107" y="31"/>
                    <a:pt x="106" y="27"/>
                    <a:pt x="104" y="27"/>
                  </a:cubicBezTo>
                  <a:cubicBezTo>
                    <a:pt x="102" y="27"/>
                    <a:pt x="100" y="24"/>
                    <a:pt x="100" y="20"/>
                  </a:cubicBezTo>
                  <a:cubicBezTo>
                    <a:pt x="100" y="15"/>
                    <a:pt x="95" y="15"/>
                    <a:pt x="95" y="10"/>
                  </a:cubicBezTo>
                  <a:cubicBezTo>
                    <a:pt x="95" y="4"/>
                    <a:pt x="86" y="0"/>
                    <a:pt x="81" y="0"/>
                  </a:cubicBezTo>
                  <a:cubicBezTo>
                    <a:pt x="75" y="0"/>
                    <a:pt x="82" y="9"/>
                    <a:pt x="84" y="11"/>
                  </a:cubicBezTo>
                  <a:cubicBezTo>
                    <a:pt x="87" y="14"/>
                    <a:pt x="93" y="17"/>
                    <a:pt x="92" y="19"/>
                  </a:cubicBezTo>
                  <a:cubicBezTo>
                    <a:pt x="92" y="21"/>
                    <a:pt x="96" y="27"/>
                    <a:pt x="99" y="28"/>
                  </a:cubicBezTo>
                  <a:cubicBezTo>
                    <a:pt x="102" y="29"/>
                    <a:pt x="97" y="37"/>
                    <a:pt x="97" y="44"/>
                  </a:cubicBezTo>
                  <a:cubicBezTo>
                    <a:pt x="97" y="51"/>
                    <a:pt x="92" y="49"/>
                    <a:pt x="88" y="54"/>
                  </a:cubicBezTo>
                  <a:cubicBezTo>
                    <a:pt x="84" y="58"/>
                    <a:pt x="98" y="62"/>
                    <a:pt x="103" y="67"/>
                  </a:cubicBezTo>
                  <a:cubicBezTo>
                    <a:pt x="109" y="71"/>
                    <a:pt x="99" y="82"/>
                    <a:pt x="100" y="84"/>
                  </a:cubicBezTo>
                  <a:cubicBezTo>
                    <a:pt x="101" y="85"/>
                    <a:pt x="105" y="87"/>
                    <a:pt x="111" y="85"/>
                  </a:cubicBezTo>
                  <a:cubicBezTo>
                    <a:pt x="117" y="84"/>
                    <a:pt x="119" y="72"/>
                    <a:pt x="124" y="69"/>
                  </a:cubicBezTo>
                  <a:cubicBezTo>
                    <a:pt x="128" y="65"/>
                    <a:pt x="125" y="60"/>
                    <a:pt x="127" y="57"/>
                  </a:cubicBezTo>
                  <a:cubicBezTo>
                    <a:pt x="129" y="55"/>
                    <a:pt x="132" y="55"/>
                    <a:pt x="135" y="55"/>
                  </a:cubicBezTo>
                  <a:cubicBezTo>
                    <a:pt x="138" y="55"/>
                    <a:pt x="136" y="48"/>
                    <a:pt x="140" y="48"/>
                  </a:cubicBezTo>
                  <a:cubicBezTo>
                    <a:pt x="143" y="48"/>
                    <a:pt x="142" y="44"/>
                    <a:pt x="144" y="39"/>
                  </a:cubicBezTo>
                  <a:cubicBezTo>
                    <a:pt x="146" y="34"/>
                    <a:pt x="135"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Freeform 291"/>
            <p:cNvSpPr>
              <a:spLocks/>
            </p:cNvSpPr>
            <p:nvPr userDrawn="1"/>
          </p:nvSpPr>
          <p:spPr bwMode="auto">
            <a:xfrm>
              <a:off x="8521075" y="3311093"/>
              <a:ext cx="355727" cy="227949"/>
            </a:xfrm>
            <a:custGeom>
              <a:avLst/>
              <a:gdLst>
                <a:gd name="T0" fmla="*/ 166 w 166"/>
                <a:gd name="T1" fmla="*/ 62 h 98"/>
                <a:gd name="T2" fmla="*/ 155 w 166"/>
                <a:gd name="T3" fmla="*/ 59 h 98"/>
                <a:gd name="T4" fmla="*/ 143 w 166"/>
                <a:gd name="T5" fmla="*/ 51 h 98"/>
                <a:gd name="T6" fmla="*/ 130 w 166"/>
                <a:gd name="T7" fmla="*/ 44 h 98"/>
                <a:gd name="T8" fmla="*/ 118 w 166"/>
                <a:gd name="T9" fmla="*/ 36 h 98"/>
                <a:gd name="T10" fmla="*/ 113 w 166"/>
                <a:gd name="T11" fmla="*/ 27 h 98"/>
                <a:gd name="T12" fmla="*/ 108 w 166"/>
                <a:gd name="T13" fmla="*/ 20 h 98"/>
                <a:gd name="T14" fmla="*/ 91 w 166"/>
                <a:gd name="T15" fmla="*/ 18 h 98"/>
                <a:gd name="T16" fmla="*/ 87 w 166"/>
                <a:gd name="T17" fmla="*/ 7 h 98"/>
                <a:gd name="T18" fmla="*/ 78 w 166"/>
                <a:gd name="T19" fmla="*/ 4 h 98"/>
                <a:gd name="T20" fmla="*/ 69 w 166"/>
                <a:gd name="T21" fmla="*/ 2 h 98"/>
                <a:gd name="T22" fmla="*/ 65 w 166"/>
                <a:gd name="T23" fmla="*/ 4 h 98"/>
                <a:gd name="T24" fmla="*/ 60 w 166"/>
                <a:gd name="T25" fmla="*/ 8 h 98"/>
                <a:gd name="T26" fmla="*/ 52 w 166"/>
                <a:gd name="T27" fmla="*/ 14 h 98"/>
                <a:gd name="T28" fmla="*/ 48 w 166"/>
                <a:gd name="T29" fmla="*/ 19 h 98"/>
                <a:gd name="T30" fmla="*/ 40 w 166"/>
                <a:gd name="T31" fmla="*/ 17 h 98"/>
                <a:gd name="T32" fmla="*/ 32 w 166"/>
                <a:gd name="T33" fmla="*/ 15 h 98"/>
                <a:gd name="T34" fmla="*/ 17 w 166"/>
                <a:gd name="T35" fmla="*/ 5 h 98"/>
                <a:gd name="T36" fmla="*/ 5 w 166"/>
                <a:gd name="T37" fmla="*/ 11 h 98"/>
                <a:gd name="T38" fmla="*/ 11 w 166"/>
                <a:gd name="T39" fmla="*/ 9 h 98"/>
                <a:gd name="T40" fmla="*/ 20 w 166"/>
                <a:gd name="T41" fmla="*/ 19 h 98"/>
                <a:gd name="T42" fmla="*/ 25 w 166"/>
                <a:gd name="T43" fmla="*/ 25 h 98"/>
                <a:gd name="T44" fmla="*/ 14 w 166"/>
                <a:gd name="T45" fmla="*/ 28 h 98"/>
                <a:gd name="T46" fmla="*/ 3 w 166"/>
                <a:gd name="T47" fmla="*/ 28 h 98"/>
                <a:gd name="T48" fmla="*/ 5 w 166"/>
                <a:gd name="T49" fmla="*/ 37 h 98"/>
                <a:gd name="T50" fmla="*/ 6 w 166"/>
                <a:gd name="T51" fmla="*/ 43 h 98"/>
                <a:gd name="T52" fmla="*/ 13 w 166"/>
                <a:gd name="T53" fmla="*/ 46 h 98"/>
                <a:gd name="T54" fmla="*/ 15 w 166"/>
                <a:gd name="T55" fmla="*/ 55 h 98"/>
                <a:gd name="T56" fmla="*/ 15 w 166"/>
                <a:gd name="T57" fmla="*/ 69 h 98"/>
                <a:gd name="T58" fmla="*/ 25 w 166"/>
                <a:gd name="T59" fmla="*/ 67 h 98"/>
                <a:gd name="T60" fmla="*/ 35 w 166"/>
                <a:gd name="T61" fmla="*/ 61 h 98"/>
                <a:gd name="T62" fmla="*/ 43 w 166"/>
                <a:gd name="T63" fmla="*/ 60 h 98"/>
                <a:gd name="T64" fmla="*/ 57 w 166"/>
                <a:gd name="T65" fmla="*/ 60 h 98"/>
                <a:gd name="T66" fmla="*/ 65 w 166"/>
                <a:gd name="T67" fmla="*/ 64 h 98"/>
                <a:gd name="T68" fmla="*/ 71 w 166"/>
                <a:gd name="T69" fmla="*/ 66 h 98"/>
                <a:gd name="T70" fmla="*/ 81 w 166"/>
                <a:gd name="T71" fmla="*/ 69 h 98"/>
                <a:gd name="T72" fmla="*/ 86 w 166"/>
                <a:gd name="T73" fmla="*/ 73 h 98"/>
                <a:gd name="T74" fmla="*/ 94 w 166"/>
                <a:gd name="T75" fmla="*/ 79 h 98"/>
                <a:gd name="T76" fmla="*/ 102 w 166"/>
                <a:gd name="T77" fmla="*/ 80 h 98"/>
                <a:gd name="T78" fmla="*/ 104 w 166"/>
                <a:gd name="T79" fmla="*/ 93 h 98"/>
                <a:gd name="T80" fmla="*/ 107 w 166"/>
                <a:gd name="T81" fmla="*/ 93 h 98"/>
                <a:gd name="T82" fmla="*/ 115 w 166"/>
                <a:gd name="T83" fmla="*/ 95 h 98"/>
                <a:gd name="T84" fmla="*/ 125 w 166"/>
                <a:gd name="T85" fmla="*/ 92 h 98"/>
                <a:gd name="T86" fmla="*/ 142 w 166"/>
                <a:gd name="T87" fmla="*/ 83 h 98"/>
                <a:gd name="T88" fmla="*/ 149 w 166"/>
                <a:gd name="T89" fmla="*/ 72 h 98"/>
                <a:gd name="T90" fmla="*/ 158 w 166"/>
                <a:gd name="T91" fmla="*/ 67 h 98"/>
                <a:gd name="T92" fmla="*/ 166 w 166"/>
                <a:gd name="T93" fmla="*/ 69 h 98"/>
                <a:gd name="T94" fmla="*/ 166 w 166"/>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6" h="98">
                  <a:moveTo>
                    <a:pt x="166" y="62"/>
                  </a:moveTo>
                  <a:cubicBezTo>
                    <a:pt x="166" y="62"/>
                    <a:pt x="158" y="58"/>
                    <a:pt x="155" y="59"/>
                  </a:cubicBezTo>
                  <a:cubicBezTo>
                    <a:pt x="153" y="59"/>
                    <a:pt x="148" y="53"/>
                    <a:pt x="143" y="51"/>
                  </a:cubicBezTo>
                  <a:cubicBezTo>
                    <a:pt x="138" y="50"/>
                    <a:pt x="132" y="47"/>
                    <a:pt x="130" y="44"/>
                  </a:cubicBezTo>
                  <a:cubicBezTo>
                    <a:pt x="128" y="41"/>
                    <a:pt x="119" y="38"/>
                    <a:pt x="118" y="36"/>
                  </a:cubicBezTo>
                  <a:cubicBezTo>
                    <a:pt x="117" y="34"/>
                    <a:pt x="115" y="30"/>
                    <a:pt x="113" y="27"/>
                  </a:cubicBezTo>
                  <a:cubicBezTo>
                    <a:pt x="110" y="24"/>
                    <a:pt x="110" y="20"/>
                    <a:pt x="108" y="20"/>
                  </a:cubicBezTo>
                  <a:cubicBezTo>
                    <a:pt x="106" y="20"/>
                    <a:pt x="91" y="20"/>
                    <a:pt x="91" y="18"/>
                  </a:cubicBezTo>
                  <a:cubicBezTo>
                    <a:pt x="91" y="16"/>
                    <a:pt x="90" y="7"/>
                    <a:pt x="87" y="7"/>
                  </a:cubicBezTo>
                  <a:cubicBezTo>
                    <a:pt x="84" y="6"/>
                    <a:pt x="79" y="5"/>
                    <a:pt x="78" y="4"/>
                  </a:cubicBezTo>
                  <a:cubicBezTo>
                    <a:pt x="76" y="2"/>
                    <a:pt x="70" y="0"/>
                    <a:pt x="69" y="2"/>
                  </a:cubicBezTo>
                  <a:cubicBezTo>
                    <a:pt x="68" y="3"/>
                    <a:pt x="66" y="4"/>
                    <a:pt x="65" y="4"/>
                  </a:cubicBezTo>
                  <a:cubicBezTo>
                    <a:pt x="64" y="4"/>
                    <a:pt x="64" y="9"/>
                    <a:pt x="60" y="8"/>
                  </a:cubicBezTo>
                  <a:cubicBezTo>
                    <a:pt x="57" y="8"/>
                    <a:pt x="52" y="12"/>
                    <a:pt x="52" y="14"/>
                  </a:cubicBezTo>
                  <a:cubicBezTo>
                    <a:pt x="52" y="16"/>
                    <a:pt x="53" y="19"/>
                    <a:pt x="48" y="19"/>
                  </a:cubicBezTo>
                  <a:cubicBezTo>
                    <a:pt x="46" y="19"/>
                    <a:pt x="43" y="19"/>
                    <a:pt x="40" y="17"/>
                  </a:cubicBezTo>
                  <a:cubicBezTo>
                    <a:pt x="39" y="18"/>
                    <a:pt x="35" y="20"/>
                    <a:pt x="32" y="15"/>
                  </a:cubicBezTo>
                  <a:cubicBezTo>
                    <a:pt x="28" y="10"/>
                    <a:pt x="21" y="5"/>
                    <a:pt x="17" y="5"/>
                  </a:cubicBezTo>
                  <a:cubicBezTo>
                    <a:pt x="14" y="5"/>
                    <a:pt x="3" y="5"/>
                    <a:pt x="5" y="11"/>
                  </a:cubicBezTo>
                  <a:cubicBezTo>
                    <a:pt x="6" y="10"/>
                    <a:pt x="8" y="9"/>
                    <a:pt x="11" y="9"/>
                  </a:cubicBezTo>
                  <a:cubicBezTo>
                    <a:pt x="19" y="10"/>
                    <a:pt x="15" y="19"/>
                    <a:pt x="20" y="19"/>
                  </a:cubicBezTo>
                  <a:cubicBezTo>
                    <a:pt x="24" y="19"/>
                    <a:pt x="29" y="26"/>
                    <a:pt x="25" y="25"/>
                  </a:cubicBezTo>
                  <a:cubicBezTo>
                    <a:pt x="21" y="25"/>
                    <a:pt x="18" y="29"/>
                    <a:pt x="14" y="28"/>
                  </a:cubicBezTo>
                  <a:cubicBezTo>
                    <a:pt x="9" y="26"/>
                    <a:pt x="4" y="23"/>
                    <a:pt x="3" y="28"/>
                  </a:cubicBezTo>
                  <a:cubicBezTo>
                    <a:pt x="2" y="32"/>
                    <a:pt x="0" y="37"/>
                    <a:pt x="5" y="37"/>
                  </a:cubicBezTo>
                  <a:cubicBezTo>
                    <a:pt x="11" y="36"/>
                    <a:pt x="10" y="40"/>
                    <a:pt x="6" y="43"/>
                  </a:cubicBezTo>
                  <a:cubicBezTo>
                    <a:pt x="2" y="47"/>
                    <a:pt x="12" y="43"/>
                    <a:pt x="13" y="46"/>
                  </a:cubicBezTo>
                  <a:cubicBezTo>
                    <a:pt x="13" y="49"/>
                    <a:pt x="16" y="49"/>
                    <a:pt x="15" y="55"/>
                  </a:cubicBezTo>
                  <a:cubicBezTo>
                    <a:pt x="14" y="58"/>
                    <a:pt x="15" y="64"/>
                    <a:pt x="15" y="69"/>
                  </a:cubicBezTo>
                  <a:cubicBezTo>
                    <a:pt x="19" y="69"/>
                    <a:pt x="24" y="69"/>
                    <a:pt x="25" y="67"/>
                  </a:cubicBezTo>
                  <a:cubicBezTo>
                    <a:pt x="26" y="65"/>
                    <a:pt x="32" y="61"/>
                    <a:pt x="35" y="61"/>
                  </a:cubicBezTo>
                  <a:cubicBezTo>
                    <a:pt x="38" y="61"/>
                    <a:pt x="42" y="62"/>
                    <a:pt x="43" y="60"/>
                  </a:cubicBezTo>
                  <a:cubicBezTo>
                    <a:pt x="45" y="57"/>
                    <a:pt x="55" y="58"/>
                    <a:pt x="57" y="60"/>
                  </a:cubicBezTo>
                  <a:cubicBezTo>
                    <a:pt x="58" y="62"/>
                    <a:pt x="64" y="64"/>
                    <a:pt x="65" y="64"/>
                  </a:cubicBezTo>
                  <a:cubicBezTo>
                    <a:pt x="67" y="64"/>
                    <a:pt x="67" y="66"/>
                    <a:pt x="71" y="66"/>
                  </a:cubicBezTo>
                  <a:cubicBezTo>
                    <a:pt x="74" y="66"/>
                    <a:pt x="81" y="67"/>
                    <a:pt x="81" y="69"/>
                  </a:cubicBezTo>
                  <a:cubicBezTo>
                    <a:pt x="81" y="71"/>
                    <a:pt x="83" y="73"/>
                    <a:pt x="86" y="73"/>
                  </a:cubicBezTo>
                  <a:cubicBezTo>
                    <a:pt x="89" y="73"/>
                    <a:pt x="91" y="79"/>
                    <a:pt x="94" y="79"/>
                  </a:cubicBezTo>
                  <a:cubicBezTo>
                    <a:pt x="97" y="79"/>
                    <a:pt x="102" y="79"/>
                    <a:pt x="102" y="80"/>
                  </a:cubicBezTo>
                  <a:cubicBezTo>
                    <a:pt x="102" y="81"/>
                    <a:pt x="103" y="89"/>
                    <a:pt x="104" y="93"/>
                  </a:cubicBezTo>
                  <a:cubicBezTo>
                    <a:pt x="105" y="93"/>
                    <a:pt x="106" y="93"/>
                    <a:pt x="107" y="93"/>
                  </a:cubicBezTo>
                  <a:cubicBezTo>
                    <a:pt x="108" y="94"/>
                    <a:pt x="114" y="92"/>
                    <a:pt x="115" y="95"/>
                  </a:cubicBezTo>
                  <a:cubicBezTo>
                    <a:pt x="116" y="98"/>
                    <a:pt x="126" y="97"/>
                    <a:pt x="125" y="92"/>
                  </a:cubicBezTo>
                  <a:cubicBezTo>
                    <a:pt x="125" y="87"/>
                    <a:pt x="140" y="87"/>
                    <a:pt x="142" y="83"/>
                  </a:cubicBezTo>
                  <a:cubicBezTo>
                    <a:pt x="143" y="79"/>
                    <a:pt x="145" y="71"/>
                    <a:pt x="149" y="72"/>
                  </a:cubicBezTo>
                  <a:cubicBezTo>
                    <a:pt x="152" y="74"/>
                    <a:pt x="155" y="67"/>
                    <a:pt x="158" y="67"/>
                  </a:cubicBezTo>
                  <a:cubicBezTo>
                    <a:pt x="161" y="68"/>
                    <a:pt x="163" y="70"/>
                    <a:pt x="166"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Freeform 292"/>
            <p:cNvSpPr>
              <a:spLocks/>
            </p:cNvSpPr>
            <p:nvPr userDrawn="1"/>
          </p:nvSpPr>
          <p:spPr bwMode="auto">
            <a:xfrm>
              <a:off x="8302940" y="3394978"/>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200 w 231"/>
                <a:gd name="T11" fmla="*/ 104 h 181"/>
                <a:gd name="T12" fmla="*/ 198 w 231"/>
                <a:gd name="T13" fmla="*/ 92 h 181"/>
                <a:gd name="T14" fmla="*/ 198 w 231"/>
                <a:gd name="T15" fmla="*/ 80 h 181"/>
                <a:gd name="T16" fmla="*/ 199 w 231"/>
                <a:gd name="T17" fmla="*/ 71 h 181"/>
                <a:gd name="T18" fmla="*/ 204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9 w 231"/>
                <a:gd name="T35" fmla="*/ 24 h 181"/>
                <a:gd name="T36" fmla="*/ 145 w 231"/>
                <a:gd name="T37" fmla="*/ 24 h 181"/>
                <a:gd name="T38" fmla="*/ 137 w 231"/>
                <a:gd name="T39" fmla="*/ 25 h 181"/>
                <a:gd name="T40" fmla="*/ 127 w 231"/>
                <a:gd name="T41" fmla="*/ 31 h 181"/>
                <a:gd name="T42" fmla="*/ 117 w 231"/>
                <a:gd name="T43" fmla="*/ 33 h 181"/>
                <a:gd name="T44" fmla="*/ 117 w 231"/>
                <a:gd name="T45" fmla="*/ 39 h 181"/>
                <a:gd name="T46" fmla="*/ 91 w 231"/>
                <a:gd name="T47" fmla="*/ 44 h 181"/>
                <a:gd name="T48" fmla="*/ 70 w 231"/>
                <a:gd name="T49" fmla="*/ 32 h 181"/>
                <a:gd name="T50" fmla="*/ 56 w 231"/>
                <a:gd name="T51" fmla="*/ 19 h 181"/>
                <a:gd name="T52" fmla="*/ 48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20 w 231"/>
                <a:gd name="T73" fmla="*/ 50 h 181"/>
                <a:gd name="T74" fmla="*/ 24 w 231"/>
                <a:gd name="T75" fmla="*/ 54 h 181"/>
                <a:gd name="T76" fmla="*/ 23 w 231"/>
                <a:gd name="T77" fmla="*/ 61 h 181"/>
                <a:gd name="T78" fmla="*/ 18 w 231"/>
                <a:gd name="T79" fmla="*/ 69 h 181"/>
                <a:gd name="T80" fmla="*/ 20 w 231"/>
                <a:gd name="T81" fmla="*/ 79 h 181"/>
                <a:gd name="T82" fmla="*/ 25 w 231"/>
                <a:gd name="T83" fmla="*/ 85 h 181"/>
                <a:gd name="T84" fmla="*/ 38 w 231"/>
                <a:gd name="T85" fmla="*/ 93 h 181"/>
                <a:gd name="T86" fmla="*/ 43 w 231"/>
                <a:gd name="T87" fmla="*/ 99 h 181"/>
                <a:gd name="T88" fmla="*/ 43 w 231"/>
                <a:gd name="T89" fmla="*/ 107 h 181"/>
                <a:gd name="T90" fmla="*/ 47 w 231"/>
                <a:gd name="T91" fmla="*/ 114 h 181"/>
                <a:gd name="T92" fmla="*/ 53 w 231"/>
                <a:gd name="T93" fmla="*/ 122 h 181"/>
                <a:gd name="T94" fmla="*/ 56 w 231"/>
                <a:gd name="T95" fmla="*/ 122 h 181"/>
                <a:gd name="T96" fmla="*/ 61 w 231"/>
                <a:gd name="T97" fmla="*/ 121 h 181"/>
                <a:gd name="T98" fmla="*/ 70 w 231"/>
                <a:gd name="T99" fmla="*/ 120 h 181"/>
                <a:gd name="T100" fmla="*/ 81 w 231"/>
                <a:gd name="T101" fmla="*/ 137 h 181"/>
                <a:gd name="T102" fmla="*/ 88 w 231"/>
                <a:gd name="T103" fmla="*/ 147 h 181"/>
                <a:gd name="T104" fmla="*/ 102 w 231"/>
                <a:gd name="T105" fmla="*/ 154 h 181"/>
                <a:gd name="T106" fmla="*/ 129 w 231"/>
                <a:gd name="T107" fmla="*/ 163 h 181"/>
                <a:gd name="T108" fmla="*/ 148 w 231"/>
                <a:gd name="T109" fmla="*/ 158 h 181"/>
                <a:gd name="T110" fmla="*/ 157 w 231"/>
                <a:gd name="T111" fmla="*/ 173 h 181"/>
                <a:gd name="T112" fmla="*/ 197 w 231"/>
                <a:gd name="T113" fmla="*/ 180 h 181"/>
                <a:gd name="T114" fmla="*/ 209 w 231"/>
                <a:gd name="T115" fmla="*/ 181 h 181"/>
                <a:gd name="T116" fmla="*/ 209 w 231"/>
                <a:gd name="T117" fmla="*/ 178 h 181"/>
                <a:gd name="T118" fmla="*/ 217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2" y="155"/>
                    <a:pt x="224" y="146"/>
                    <a:pt x="219" y="144"/>
                  </a:cubicBezTo>
                  <a:cubicBezTo>
                    <a:pt x="213" y="142"/>
                    <a:pt x="208" y="138"/>
                    <a:pt x="207" y="134"/>
                  </a:cubicBezTo>
                  <a:cubicBezTo>
                    <a:pt x="206" y="131"/>
                    <a:pt x="199" y="128"/>
                    <a:pt x="199" y="125"/>
                  </a:cubicBezTo>
                  <a:cubicBezTo>
                    <a:pt x="200" y="122"/>
                    <a:pt x="213" y="114"/>
                    <a:pt x="211" y="110"/>
                  </a:cubicBezTo>
                  <a:cubicBezTo>
                    <a:pt x="209" y="105"/>
                    <a:pt x="200" y="106"/>
                    <a:pt x="200" y="104"/>
                  </a:cubicBezTo>
                  <a:cubicBezTo>
                    <a:pt x="199" y="102"/>
                    <a:pt x="200" y="96"/>
                    <a:pt x="198" y="92"/>
                  </a:cubicBezTo>
                  <a:cubicBezTo>
                    <a:pt x="195" y="87"/>
                    <a:pt x="200" y="83"/>
                    <a:pt x="198" y="80"/>
                  </a:cubicBezTo>
                  <a:cubicBezTo>
                    <a:pt x="196" y="78"/>
                    <a:pt x="199" y="73"/>
                    <a:pt x="199" y="71"/>
                  </a:cubicBezTo>
                  <a:cubicBezTo>
                    <a:pt x="200" y="69"/>
                    <a:pt x="204" y="67"/>
                    <a:pt x="204" y="62"/>
                  </a:cubicBezTo>
                  <a:cubicBezTo>
                    <a:pt x="203" y="60"/>
                    <a:pt x="205" y="58"/>
                    <a:pt x="206" y="57"/>
                  </a:cubicBezTo>
                  <a:cubicBezTo>
                    <a:pt x="205" y="53"/>
                    <a:pt x="204" y="45"/>
                    <a:pt x="204" y="44"/>
                  </a:cubicBezTo>
                  <a:cubicBezTo>
                    <a:pt x="204" y="43"/>
                    <a:pt x="199" y="43"/>
                    <a:pt x="196" y="43"/>
                  </a:cubicBezTo>
                  <a:cubicBezTo>
                    <a:pt x="193" y="43"/>
                    <a:pt x="191" y="37"/>
                    <a:pt x="188" y="37"/>
                  </a:cubicBezTo>
                  <a:cubicBezTo>
                    <a:pt x="185" y="37"/>
                    <a:pt x="183" y="35"/>
                    <a:pt x="183" y="33"/>
                  </a:cubicBezTo>
                  <a:cubicBezTo>
                    <a:pt x="183" y="31"/>
                    <a:pt x="176" y="30"/>
                    <a:pt x="173" y="30"/>
                  </a:cubicBezTo>
                  <a:cubicBezTo>
                    <a:pt x="169" y="30"/>
                    <a:pt x="169" y="28"/>
                    <a:pt x="167" y="28"/>
                  </a:cubicBezTo>
                  <a:cubicBezTo>
                    <a:pt x="166" y="28"/>
                    <a:pt x="160" y="26"/>
                    <a:pt x="159" y="24"/>
                  </a:cubicBezTo>
                  <a:cubicBezTo>
                    <a:pt x="157" y="22"/>
                    <a:pt x="147" y="21"/>
                    <a:pt x="145" y="24"/>
                  </a:cubicBezTo>
                  <a:cubicBezTo>
                    <a:pt x="144" y="26"/>
                    <a:pt x="140" y="25"/>
                    <a:pt x="137" y="25"/>
                  </a:cubicBezTo>
                  <a:cubicBezTo>
                    <a:pt x="134" y="25"/>
                    <a:pt x="128" y="29"/>
                    <a:pt x="127" y="31"/>
                  </a:cubicBezTo>
                  <a:cubicBezTo>
                    <a:pt x="126" y="33"/>
                    <a:pt x="121" y="33"/>
                    <a:pt x="117" y="33"/>
                  </a:cubicBezTo>
                  <a:cubicBezTo>
                    <a:pt x="117" y="36"/>
                    <a:pt x="117" y="38"/>
                    <a:pt x="117" y="39"/>
                  </a:cubicBezTo>
                  <a:cubicBezTo>
                    <a:pt x="115" y="41"/>
                    <a:pt x="101" y="44"/>
                    <a:pt x="91" y="44"/>
                  </a:cubicBezTo>
                  <a:cubicBezTo>
                    <a:pt x="81" y="44"/>
                    <a:pt x="81" y="32"/>
                    <a:pt x="70" y="32"/>
                  </a:cubicBezTo>
                  <a:cubicBezTo>
                    <a:pt x="62" y="32"/>
                    <a:pt x="56" y="25"/>
                    <a:pt x="56" y="19"/>
                  </a:cubicBezTo>
                  <a:cubicBezTo>
                    <a:pt x="51" y="18"/>
                    <a:pt x="47" y="15"/>
                    <a:pt x="48" y="14"/>
                  </a:cubicBezTo>
                  <a:cubicBezTo>
                    <a:pt x="49" y="12"/>
                    <a:pt x="51" y="1"/>
                    <a:pt x="45" y="4"/>
                  </a:cubicBezTo>
                  <a:cubicBezTo>
                    <a:pt x="40" y="6"/>
                    <a:pt x="32" y="14"/>
                    <a:pt x="22" y="13"/>
                  </a:cubicBezTo>
                  <a:cubicBezTo>
                    <a:pt x="12" y="12"/>
                    <a:pt x="19" y="11"/>
                    <a:pt x="14" y="9"/>
                  </a:cubicBezTo>
                  <a:cubicBezTo>
                    <a:pt x="9" y="7"/>
                    <a:pt x="12" y="2"/>
                    <a:pt x="7" y="1"/>
                  </a:cubicBezTo>
                  <a:cubicBezTo>
                    <a:pt x="2" y="0"/>
                    <a:pt x="6" y="6"/>
                    <a:pt x="3" y="6"/>
                  </a:cubicBezTo>
                  <a:cubicBezTo>
                    <a:pt x="0" y="6"/>
                    <a:pt x="3" y="14"/>
                    <a:pt x="3" y="15"/>
                  </a:cubicBezTo>
                  <a:cubicBezTo>
                    <a:pt x="4" y="17"/>
                    <a:pt x="2" y="26"/>
                    <a:pt x="3" y="27"/>
                  </a:cubicBezTo>
                  <a:cubicBezTo>
                    <a:pt x="5" y="27"/>
                    <a:pt x="9" y="34"/>
                    <a:pt x="9" y="35"/>
                  </a:cubicBezTo>
                  <a:cubicBezTo>
                    <a:pt x="8" y="37"/>
                    <a:pt x="13" y="41"/>
                    <a:pt x="13" y="44"/>
                  </a:cubicBezTo>
                  <a:cubicBezTo>
                    <a:pt x="13" y="47"/>
                    <a:pt x="17" y="50"/>
                    <a:pt x="20" y="50"/>
                  </a:cubicBezTo>
                  <a:cubicBezTo>
                    <a:pt x="22" y="50"/>
                    <a:pt x="25" y="52"/>
                    <a:pt x="24" y="54"/>
                  </a:cubicBezTo>
                  <a:cubicBezTo>
                    <a:pt x="23" y="57"/>
                    <a:pt x="26" y="61"/>
                    <a:pt x="23" y="61"/>
                  </a:cubicBezTo>
                  <a:cubicBezTo>
                    <a:pt x="20" y="61"/>
                    <a:pt x="20" y="68"/>
                    <a:pt x="18" y="69"/>
                  </a:cubicBezTo>
                  <a:cubicBezTo>
                    <a:pt x="16" y="70"/>
                    <a:pt x="18" y="78"/>
                    <a:pt x="20" y="79"/>
                  </a:cubicBezTo>
                  <a:cubicBezTo>
                    <a:pt x="21" y="80"/>
                    <a:pt x="26" y="82"/>
                    <a:pt x="25" y="85"/>
                  </a:cubicBezTo>
                  <a:cubicBezTo>
                    <a:pt x="25" y="88"/>
                    <a:pt x="35" y="93"/>
                    <a:pt x="38" y="93"/>
                  </a:cubicBezTo>
                  <a:cubicBezTo>
                    <a:pt x="41" y="93"/>
                    <a:pt x="42" y="98"/>
                    <a:pt x="43" y="99"/>
                  </a:cubicBezTo>
                  <a:cubicBezTo>
                    <a:pt x="45" y="101"/>
                    <a:pt x="42" y="105"/>
                    <a:pt x="43" y="107"/>
                  </a:cubicBezTo>
                  <a:cubicBezTo>
                    <a:pt x="43" y="109"/>
                    <a:pt x="47" y="110"/>
                    <a:pt x="47" y="114"/>
                  </a:cubicBezTo>
                  <a:cubicBezTo>
                    <a:pt x="46" y="116"/>
                    <a:pt x="50" y="119"/>
                    <a:pt x="53" y="122"/>
                  </a:cubicBezTo>
                  <a:cubicBezTo>
                    <a:pt x="54" y="122"/>
                    <a:pt x="55" y="122"/>
                    <a:pt x="56" y="122"/>
                  </a:cubicBezTo>
                  <a:cubicBezTo>
                    <a:pt x="59" y="122"/>
                    <a:pt x="59" y="119"/>
                    <a:pt x="61" y="121"/>
                  </a:cubicBezTo>
                  <a:cubicBezTo>
                    <a:pt x="64" y="123"/>
                    <a:pt x="67" y="121"/>
                    <a:pt x="70" y="120"/>
                  </a:cubicBezTo>
                  <a:cubicBezTo>
                    <a:pt x="72" y="120"/>
                    <a:pt x="79" y="132"/>
                    <a:pt x="81" y="137"/>
                  </a:cubicBezTo>
                  <a:cubicBezTo>
                    <a:pt x="84" y="143"/>
                    <a:pt x="84" y="145"/>
                    <a:pt x="88" y="147"/>
                  </a:cubicBezTo>
                  <a:cubicBezTo>
                    <a:pt x="92" y="150"/>
                    <a:pt x="97" y="148"/>
                    <a:pt x="102" y="154"/>
                  </a:cubicBezTo>
                  <a:cubicBezTo>
                    <a:pt x="108" y="159"/>
                    <a:pt x="123" y="163"/>
                    <a:pt x="129" y="163"/>
                  </a:cubicBezTo>
                  <a:cubicBezTo>
                    <a:pt x="135" y="164"/>
                    <a:pt x="140" y="157"/>
                    <a:pt x="148" y="158"/>
                  </a:cubicBezTo>
                  <a:cubicBezTo>
                    <a:pt x="156" y="160"/>
                    <a:pt x="154" y="169"/>
                    <a:pt x="157" y="173"/>
                  </a:cubicBezTo>
                  <a:cubicBezTo>
                    <a:pt x="160" y="176"/>
                    <a:pt x="192" y="178"/>
                    <a:pt x="197" y="180"/>
                  </a:cubicBezTo>
                  <a:cubicBezTo>
                    <a:pt x="199" y="180"/>
                    <a:pt x="204" y="180"/>
                    <a:pt x="209" y="181"/>
                  </a:cubicBezTo>
                  <a:cubicBezTo>
                    <a:pt x="209" y="180"/>
                    <a:pt x="209" y="179"/>
                    <a:pt x="209" y="178"/>
                  </a:cubicBezTo>
                  <a:cubicBezTo>
                    <a:pt x="209" y="173"/>
                    <a:pt x="213" y="169"/>
                    <a:pt x="217"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 name="Freeform 293"/>
            <p:cNvSpPr>
              <a:spLocks noEditPoints="1"/>
            </p:cNvSpPr>
            <p:nvPr userDrawn="1"/>
          </p:nvSpPr>
          <p:spPr bwMode="auto">
            <a:xfrm>
              <a:off x="8366703" y="2895315"/>
              <a:ext cx="1018521"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3 w 475"/>
                <a:gd name="T13" fmla="*/ 21 h 207"/>
                <a:gd name="T14" fmla="*/ 294 w 475"/>
                <a:gd name="T15" fmla="*/ 19 h 207"/>
                <a:gd name="T16" fmla="*/ 286 w 475"/>
                <a:gd name="T17" fmla="*/ 2 h 207"/>
                <a:gd name="T18" fmla="*/ 246 w 475"/>
                <a:gd name="T19" fmla="*/ 10 h 207"/>
                <a:gd name="T20" fmla="*/ 200 w 475"/>
                <a:gd name="T21" fmla="*/ 19 h 207"/>
                <a:gd name="T22" fmla="*/ 176 w 475"/>
                <a:gd name="T23" fmla="*/ 30 h 207"/>
                <a:gd name="T24" fmla="*/ 172 w 475"/>
                <a:gd name="T25" fmla="*/ 45 h 207"/>
                <a:gd name="T26" fmla="*/ 176 w 475"/>
                <a:gd name="T27" fmla="*/ 58 h 207"/>
                <a:gd name="T28" fmla="*/ 163 w 475"/>
                <a:gd name="T29" fmla="*/ 67 h 207"/>
                <a:gd name="T30" fmla="*/ 146 w 475"/>
                <a:gd name="T31" fmla="*/ 65 h 207"/>
                <a:gd name="T32" fmla="*/ 116 w 475"/>
                <a:gd name="T33" fmla="*/ 68 h 207"/>
                <a:gd name="T34" fmla="*/ 96 w 475"/>
                <a:gd name="T35" fmla="*/ 67 h 207"/>
                <a:gd name="T36" fmla="*/ 64 w 475"/>
                <a:gd name="T37" fmla="*/ 56 h 207"/>
                <a:gd name="T38" fmla="*/ 37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60 w 475"/>
                <a:gd name="T51" fmla="*/ 122 h 207"/>
                <a:gd name="T52" fmla="*/ 68 w 475"/>
                <a:gd name="T53" fmla="*/ 144 h 207"/>
                <a:gd name="T54" fmla="*/ 46 w 475"/>
                <a:gd name="T55" fmla="*/ 158 h 207"/>
                <a:gd name="T56" fmla="*/ 67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3 w 475"/>
                <a:gd name="T69" fmla="*/ 185 h 207"/>
                <a:gd name="T70" fmla="*/ 259 w 475"/>
                <a:gd name="T71" fmla="*/ 204 h 207"/>
                <a:gd name="T72" fmla="*/ 283 w 475"/>
                <a:gd name="T73" fmla="*/ 193 h 207"/>
                <a:gd name="T74" fmla="*/ 310 w 475"/>
                <a:gd name="T75" fmla="*/ 179 h 207"/>
                <a:gd name="T76" fmla="*/ 348 w 475"/>
                <a:gd name="T77" fmla="*/ 177 h 207"/>
                <a:gd name="T78" fmla="*/ 398 w 475"/>
                <a:gd name="T79" fmla="*/ 185 h 207"/>
                <a:gd name="T80" fmla="*/ 400 w 475"/>
                <a:gd name="T81" fmla="*/ 161 h 207"/>
                <a:gd name="T82" fmla="*/ 415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7" y="85"/>
                    <a:pt x="461" y="86"/>
                    <a:pt x="459" y="86"/>
                  </a:cubicBezTo>
                  <a:cubicBezTo>
                    <a:pt x="457" y="86"/>
                    <a:pt x="453" y="83"/>
                    <a:pt x="453" y="81"/>
                  </a:cubicBezTo>
                  <a:cubicBezTo>
                    <a:pt x="453" y="79"/>
                    <a:pt x="453" y="77"/>
                    <a:pt x="451" y="77"/>
                  </a:cubicBezTo>
                  <a:cubicBezTo>
                    <a:pt x="449" y="77"/>
                    <a:pt x="445" y="76"/>
                    <a:pt x="443" y="72"/>
                  </a:cubicBezTo>
                  <a:cubicBezTo>
                    <a:pt x="441" y="67"/>
                    <a:pt x="438" y="67"/>
                    <a:pt x="436" y="66"/>
                  </a:cubicBezTo>
                  <a:cubicBezTo>
                    <a:pt x="434" y="65"/>
                    <a:pt x="427" y="68"/>
                    <a:pt x="424" y="69"/>
                  </a:cubicBezTo>
                  <a:cubicBezTo>
                    <a:pt x="421" y="70"/>
                    <a:pt x="416" y="68"/>
                    <a:pt x="413" y="68"/>
                  </a:cubicBezTo>
                  <a:cubicBezTo>
                    <a:pt x="409" y="67"/>
                    <a:pt x="407" y="61"/>
                    <a:pt x="404" y="62"/>
                  </a:cubicBezTo>
                  <a:cubicBezTo>
                    <a:pt x="400" y="62"/>
                    <a:pt x="400" y="68"/>
                    <a:pt x="397" y="68"/>
                  </a:cubicBezTo>
                  <a:cubicBezTo>
                    <a:pt x="394" y="68"/>
                    <a:pt x="390" y="56"/>
                    <a:pt x="385" y="49"/>
                  </a:cubicBezTo>
                  <a:cubicBezTo>
                    <a:pt x="380" y="42"/>
                    <a:pt x="371" y="28"/>
                    <a:pt x="363" y="26"/>
                  </a:cubicBezTo>
                  <a:cubicBezTo>
                    <a:pt x="356" y="23"/>
                    <a:pt x="358" y="19"/>
                    <a:pt x="360" y="17"/>
                  </a:cubicBezTo>
                  <a:cubicBezTo>
                    <a:pt x="362" y="16"/>
                    <a:pt x="355" y="15"/>
                    <a:pt x="352" y="17"/>
                  </a:cubicBezTo>
                  <a:cubicBezTo>
                    <a:pt x="349" y="18"/>
                    <a:pt x="345" y="21"/>
                    <a:pt x="342"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3" y="18"/>
                    <a:pt x="313" y="21"/>
                  </a:cubicBezTo>
                  <a:cubicBezTo>
                    <a:pt x="313" y="23"/>
                    <a:pt x="309" y="21"/>
                    <a:pt x="309" y="20"/>
                  </a:cubicBezTo>
                  <a:cubicBezTo>
                    <a:pt x="309" y="18"/>
                    <a:pt x="307" y="15"/>
                    <a:pt x="305" y="17"/>
                  </a:cubicBezTo>
                  <a:cubicBezTo>
                    <a:pt x="303" y="19"/>
                    <a:pt x="296" y="21"/>
                    <a:pt x="294" y="19"/>
                  </a:cubicBezTo>
                  <a:cubicBezTo>
                    <a:pt x="293" y="17"/>
                    <a:pt x="295" y="16"/>
                    <a:pt x="296" y="14"/>
                  </a:cubicBezTo>
                  <a:cubicBezTo>
                    <a:pt x="296" y="12"/>
                    <a:pt x="293" y="9"/>
                    <a:pt x="294" y="7"/>
                  </a:cubicBezTo>
                  <a:cubicBezTo>
                    <a:pt x="294" y="4"/>
                    <a:pt x="289" y="1"/>
                    <a:pt x="286" y="2"/>
                  </a:cubicBezTo>
                  <a:cubicBezTo>
                    <a:pt x="284" y="3"/>
                    <a:pt x="280" y="2"/>
                    <a:pt x="277" y="1"/>
                  </a:cubicBezTo>
                  <a:cubicBezTo>
                    <a:pt x="274" y="0"/>
                    <a:pt x="263" y="2"/>
                    <a:pt x="263" y="4"/>
                  </a:cubicBezTo>
                  <a:cubicBezTo>
                    <a:pt x="262" y="7"/>
                    <a:pt x="248" y="9"/>
                    <a:pt x="246" y="10"/>
                  </a:cubicBezTo>
                  <a:cubicBezTo>
                    <a:pt x="243" y="10"/>
                    <a:pt x="233" y="12"/>
                    <a:pt x="229" y="12"/>
                  </a:cubicBezTo>
                  <a:cubicBezTo>
                    <a:pt x="225" y="13"/>
                    <a:pt x="222" y="16"/>
                    <a:pt x="217" y="16"/>
                  </a:cubicBezTo>
                  <a:cubicBezTo>
                    <a:pt x="212" y="16"/>
                    <a:pt x="204" y="16"/>
                    <a:pt x="200" y="19"/>
                  </a:cubicBezTo>
                  <a:cubicBezTo>
                    <a:pt x="195" y="22"/>
                    <a:pt x="189" y="20"/>
                    <a:pt x="186" y="21"/>
                  </a:cubicBezTo>
                  <a:cubicBezTo>
                    <a:pt x="182" y="21"/>
                    <a:pt x="177" y="20"/>
                    <a:pt x="176" y="21"/>
                  </a:cubicBezTo>
                  <a:cubicBezTo>
                    <a:pt x="174" y="22"/>
                    <a:pt x="175" y="28"/>
                    <a:pt x="176" y="30"/>
                  </a:cubicBezTo>
                  <a:cubicBezTo>
                    <a:pt x="178" y="33"/>
                    <a:pt x="186" y="33"/>
                    <a:pt x="187" y="35"/>
                  </a:cubicBezTo>
                  <a:cubicBezTo>
                    <a:pt x="187" y="36"/>
                    <a:pt x="178" y="36"/>
                    <a:pt x="174" y="37"/>
                  </a:cubicBezTo>
                  <a:cubicBezTo>
                    <a:pt x="170" y="37"/>
                    <a:pt x="171" y="42"/>
                    <a:pt x="172" y="45"/>
                  </a:cubicBezTo>
                  <a:cubicBezTo>
                    <a:pt x="173" y="47"/>
                    <a:pt x="168" y="49"/>
                    <a:pt x="165" y="50"/>
                  </a:cubicBezTo>
                  <a:cubicBezTo>
                    <a:pt x="162" y="51"/>
                    <a:pt x="165" y="56"/>
                    <a:pt x="168" y="56"/>
                  </a:cubicBezTo>
                  <a:cubicBezTo>
                    <a:pt x="171" y="56"/>
                    <a:pt x="174" y="58"/>
                    <a:pt x="176" y="58"/>
                  </a:cubicBezTo>
                  <a:cubicBezTo>
                    <a:pt x="179" y="58"/>
                    <a:pt x="179" y="63"/>
                    <a:pt x="179" y="66"/>
                  </a:cubicBezTo>
                  <a:cubicBezTo>
                    <a:pt x="179" y="69"/>
                    <a:pt x="176" y="70"/>
                    <a:pt x="172" y="70"/>
                  </a:cubicBezTo>
                  <a:cubicBezTo>
                    <a:pt x="168" y="70"/>
                    <a:pt x="166" y="67"/>
                    <a:pt x="163" y="67"/>
                  </a:cubicBezTo>
                  <a:cubicBezTo>
                    <a:pt x="161" y="66"/>
                    <a:pt x="161" y="71"/>
                    <a:pt x="159" y="72"/>
                  </a:cubicBezTo>
                  <a:cubicBezTo>
                    <a:pt x="157" y="73"/>
                    <a:pt x="157" y="68"/>
                    <a:pt x="153" y="68"/>
                  </a:cubicBezTo>
                  <a:cubicBezTo>
                    <a:pt x="150" y="68"/>
                    <a:pt x="147" y="68"/>
                    <a:pt x="146" y="65"/>
                  </a:cubicBezTo>
                  <a:cubicBezTo>
                    <a:pt x="145" y="62"/>
                    <a:pt x="137" y="62"/>
                    <a:pt x="134" y="65"/>
                  </a:cubicBezTo>
                  <a:cubicBezTo>
                    <a:pt x="131" y="68"/>
                    <a:pt x="130" y="66"/>
                    <a:pt x="128" y="64"/>
                  </a:cubicBezTo>
                  <a:cubicBezTo>
                    <a:pt x="125" y="62"/>
                    <a:pt x="117" y="65"/>
                    <a:pt x="116" y="68"/>
                  </a:cubicBezTo>
                  <a:cubicBezTo>
                    <a:pt x="115" y="70"/>
                    <a:pt x="110" y="71"/>
                    <a:pt x="105" y="68"/>
                  </a:cubicBezTo>
                  <a:cubicBezTo>
                    <a:pt x="101" y="66"/>
                    <a:pt x="99" y="65"/>
                    <a:pt x="99" y="68"/>
                  </a:cubicBezTo>
                  <a:cubicBezTo>
                    <a:pt x="99" y="72"/>
                    <a:pt x="96" y="69"/>
                    <a:pt x="96" y="67"/>
                  </a:cubicBezTo>
                  <a:cubicBezTo>
                    <a:pt x="96" y="65"/>
                    <a:pt x="89" y="61"/>
                    <a:pt x="86" y="59"/>
                  </a:cubicBezTo>
                  <a:cubicBezTo>
                    <a:pt x="83" y="57"/>
                    <a:pt x="73" y="57"/>
                    <a:pt x="72" y="56"/>
                  </a:cubicBezTo>
                  <a:cubicBezTo>
                    <a:pt x="72" y="54"/>
                    <a:pt x="66" y="52"/>
                    <a:pt x="64" y="56"/>
                  </a:cubicBezTo>
                  <a:cubicBezTo>
                    <a:pt x="62" y="59"/>
                    <a:pt x="60" y="56"/>
                    <a:pt x="58" y="56"/>
                  </a:cubicBezTo>
                  <a:cubicBezTo>
                    <a:pt x="56" y="55"/>
                    <a:pt x="51" y="57"/>
                    <a:pt x="49" y="58"/>
                  </a:cubicBezTo>
                  <a:cubicBezTo>
                    <a:pt x="47" y="59"/>
                    <a:pt x="40" y="63"/>
                    <a:pt x="37" y="63"/>
                  </a:cubicBezTo>
                  <a:cubicBezTo>
                    <a:pt x="33" y="63"/>
                    <a:pt x="35" y="68"/>
                    <a:pt x="30" y="68"/>
                  </a:cubicBezTo>
                  <a:cubicBezTo>
                    <a:pt x="26" y="69"/>
                    <a:pt x="27" y="72"/>
                    <a:pt x="27" y="74"/>
                  </a:cubicBezTo>
                  <a:cubicBezTo>
                    <a:pt x="28" y="76"/>
                    <a:pt x="30" y="79"/>
                    <a:pt x="26" y="81"/>
                  </a:cubicBezTo>
                  <a:cubicBezTo>
                    <a:pt x="22" y="82"/>
                    <a:pt x="21" y="76"/>
                    <a:pt x="17" y="74"/>
                  </a:cubicBezTo>
                  <a:cubicBezTo>
                    <a:pt x="13" y="71"/>
                    <a:pt x="10" y="74"/>
                    <a:pt x="10" y="78"/>
                  </a:cubicBezTo>
                  <a:cubicBezTo>
                    <a:pt x="10" y="81"/>
                    <a:pt x="6" y="81"/>
                    <a:pt x="4" y="84"/>
                  </a:cubicBezTo>
                  <a:cubicBezTo>
                    <a:pt x="2" y="88"/>
                    <a:pt x="8" y="88"/>
                    <a:pt x="8" y="90"/>
                  </a:cubicBezTo>
                  <a:cubicBezTo>
                    <a:pt x="8" y="91"/>
                    <a:pt x="5" y="92"/>
                    <a:pt x="4" y="93"/>
                  </a:cubicBezTo>
                  <a:cubicBezTo>
                    <a:pt x="2" y="93"/>
                    <a:pt x="0" y="98"/>
                    <a:pt x="1" y="100"/>
                  </a:cubicBezTo>
                  <a:cubicBezTo>
                    <a:pt x="2" y="101"/>
                    <a:pt x="8" y="101"/>
                    <a:pt x="8" y="104"/>
                  </a:cubicBezTo>
                  <a:cubicBezTo>
                    <a:pt x="7" y="107"/>
                    <a:pt x="7" y="111"/>
                    <a:pt x="10" y="110"/>
                  </a:cubicBezTo>
                  <a:cubicBezTo>
                    <a:pt x="13" y="109"/>
                    <a:pt x="16" y="109"/>
                    <a:pt x="18" y="109"/>
                  </a:cubicBezTo>
                  <a:cubicBezTo>
                    <a:pt x="20" y="109"/>
                    <a:pt x="22" y="113"/>
                    <a:pt x="25" y="117"/>
                  </a:cubicBezTo>
                  <a:cubicBezTo>
                    <a:pt x="29" y="121"/>
                    <a:pt x="30" y="123"/>
                    <a:pt x="27" y="124"/>
                  </a:cubicBezTo>
                  <a:cubicBezTo>
                    <a:pt x="23" y="125"/>
                    <a:pt x="25" y="126"/>
                    <a:pt x="29" y="128"/>
                  </a:cubicBezTo>
                  <a:cubicBezTo>
                    <a:pt x="31" y="129"/>
                    <a:pt x="32" y="130"/>
                    <a:pt x="33" y="130"/>
                  </a:cubicBezTo>
                  <a:cubicBezTo>
                    <a:pt x="34" y="130"/>
                    <a:pt x="35" y="130"/>
                    <a:pt x="35" y="129"/>
                  </a:cubicBezTo>
                  <a:cubicBezTo>
                    <a:pt x="41" y="124"/>
                    <a:pt x="52" y="120"/>
                    <a:pt x="60" y="122"/>
                  </a:cubicBezTo>
                  <a:cubicBezTo>
                    <a:pt x="68" y="124"/>
                    <a:pt x="74" y="120"/>
                    <a:pt x="78" y="125"/>
                  </a:cubicBezTo>
                  <a:cubicBezTo>
                    <a:pt x="81" y="129"/>
                    <a:pt x="78" y="138"/>
                    <a:pt x="79" y="141"/>
                  </a:cubicBezTo>
                  <a:cubicBezTo>
                    <a:pt x="80" y="144"/>
                    <a:pt x="73" y="144"/>
                    <a:pt x="68" y="144"/>
                  </a:cubicBezTo>
                  <a:cubicBezTo>
                    <a:pt x="62" y="143"/>
                    <a:pt x="52" y="146"/>
                    <a:pt x="53" y="149"/>
                  </a:cubicBezTo>
                  <a:cubicBezTo>
                    <a:pt x="55" y="151"/>
                    <a:pt x="58" y="158"/>
                    <a:pt x="51" y="155"/>
                  </a:cubicBezTo>
                  <a:cubicBezTo>
                    <a:pt x="45" y="151"/>
                    <a:pt x="42" y="158"/>
                    <a:pt x="46" y="158"/>
                  </a:cubicBezTo>
                  <a:cubicBezTo>
                    <a:pt x="49" y="158"/>
                    <a:pt x="55" y="162"/>
                    <a:pt x="55" y="165"/>
                  </a:cubicBezTo>
                  <a:cubicBezTo>
                    <a:pt x="55" y="168"/>
                    <a:pt x="55" y="174"/>
                    <a:pt x="58" y="173"/>
                  </a:cubicBezTo>
                  <a:cubicBezTo>
                    <a:pt x="62" y="172"/>
                    <a:pt x="62" y="178"/>
                    <a:pt x="67" y="178"/>
                  </a:cubicBezTo>
                  <a:cubicBezTo>
                    <a:pt x="71" y="178"/>
                    <a:pt x="76" y="179"/>
                    <a:pt x="72" y="183"/>
                  </a:cubicBezTo>
                  <a:cubicBezTo>
                    <a:pt x="68" y="188"/>
                    <a:pt x="75" y="199"/>
                    <a:pt x="76" y="196"/>
                  </a:cubicBezTo>
                  <a:cubicBezTo>
                    <a:pt x="77" y="195"/>
                    <a:pt x="76" y="191"/>
                    <a:pt x="77" y="189"/>
                  </a:cubicBezTo>
                  <a:cubicBezTo>
                    <a:pt x="75" y="183"/>
                    <a:pt x="86" y="183"/>
                    <a:pt x="89" y="183"/>
                  </a:cubicBezTo>
                  <a:cubicBezTo>
                    <a:pt x="93" y="183"/>
                    <a:pt x="100" y="188"/>
                    <a:pt x="104"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8" y="133"/>
                    <a:pt x="153" y="137"/>
                    <a:pt x="155" y="139"/>
                  </a:cubicBezTo>
                  <a:cubicBezTo>
                    <a:pt x="156" y="140"/>
                    <a:pt x="155" y="133"/>
                    <a:pt x="159" y="134"/>
                  </a:cubicBezTo>
                  <a:cubicBezTo>
                    <a:pt x="163" y="134"/>
                    <a:pt x="159" y="140"/>
                    <a:pt x="162" y="140"/>
                  </a:cubicBezTo>
                  <a:cubicBezTo>
                    <a:pt x="165" y="140"/>
                    <a:pt x="170" y="148"/>
                    <a:pt x="168" y="154"/>
                  </a:cubicBezTo>
                  <a:cubicBezTo>
                    <a:pt x="173" y="158"/>
                    <a:pt x="181" y="166"/>
                    <a:pt x="182" y="168"/>
                  </a:cubicBezTo>
                  <a:cubicBezTo>
                    <a:pt x="183" y="170"/>
                    <a:pt x="195" y="166"/>
                    <a:pt x="197" y="167"/>
                  </a:cubicBezTo>
                  <a:cubicBezTo>
                    <a:pt x="199" y="168"/>
                    <a:pt x="217" y="168"/>
                    <a:pt x="221" y="168"/>
                  </a:cubicBezTo>
                  <a:cubicBezTo>
                    <a:pt x="224" y="168"/>
                    <a:pt x="226" y="173"/>
                    <a:pt x="230" y="174"/>
                  </a:cubicBezTo>
                  <a:cubicBezTo>
                    <a:pt x="234" y="175"/>
                    <a:pt x="232" y="181"/>
                    <a:pt x="233" y="185"/>
                  </a:cubicBezTo>
                  <a:cubicBezTo>
                    <a:pt x="233" y="188"/>
                    <a:pt x="239" y="192"/>
                    <a:pt x="239" y="196"/>
                  </a:cubicBezTo>
                  <a:cubicBezTo>
                    <a:pt x="240"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6" y="187"/>
                    <a:pt x="287" y="187"/>
                  </a:cubicBezTo>
                  <a:cubicBezTo>
                    <a:pt x="289" y="186"/>
                    <a:pt x="293" y="183"/>
                    <a:pt x="294" y="180"/>
                  </a:cubicBezTo>
                  <a:cubicBezTo>
                    <a:pt x="294" y="176"/>
                    <a:pt x="303" y="176"/>
                    <a:pt x="310" y="179"/>
                  </a:cubicBezTo>
                  <a:cubicBezTo>
                    <a:pt x="316" y="182"/>
                    <a:pt x="320" y="182"/>
                    <a:pt x="320" y="178"/>
                  </a:cubicBezTo>
                  <a:cubicBezTo>
                    <a:pt x="320" y="173"/>
                    <a:pt x="329" y="172"/>
                    <a:pt x="332" y="173"/>
                  </a:cubicBezTo>
                  <a:cubicBezTo>
                    <a:pt x="335" y="174"/>
                    <a:pt x="343" y="179"/>
                    <a:pt x="348" y="177"/>
                  </a:cubicBezTo>
                  <a:cubicBezTo>
                    <a:pt x="352" y="176"/>
                    <a:pt x="372" y="178"/>
                    <a:pt x="378" y="179"/>
                  </a:cubicBezTo>
                  <a:cubicBezTo>
                    <a:pt x="383" y="180"/>
                    <a:pt x="384" y="177"/>
                    <a:pt x="389" y="182"/>
                  </a:cubicBezTo>
                  <a:cubicBezTo>
                    <a:pt x="392" y="186"/>
                    <a:pt x="394" y="182"/>
                    <a:pt x="398" y="185"/>
                  </a:cubicBezTo>
                  <a:cubicBezTo>
                    <a:pt x="398" y="184"/>
                    <a:pt x="398" y="183"/>
                    <a:pt x="398" y="181"/>
                  </a:cubicBezTo>
                  <a:cubicBezTo>
                    <a:pt x="398" y="178"/>
                    <a:pt x="403" y="175"/>
                    <a:pt x="404" y="173"/>
                  </a:cubicBezTo>
                  <a:cubicBezTo>
                    <a:pt x="405" y="170"/>
                    <a:pt x="400" y="163"/>
                    <a:pt x="400" y="161"/>
                  </a:cubicBezTo>
                  <a:cubicBezTo>
                    <a:pt x="400" y="158"/>
                    <a:pt x="400" y="153"/>
                    <a:pt x="397" y="151"/>
                  </a:cubicBezTo>
                  <a:cubicBezTo>
                    <a:pt x="394" y="150"/>
                    <a:pt x="402" y="147"/>
                    <a:pt x="404" y="147"/>
                  </a:cubicBezTo>
                  <a:cubicBezTo>
                    <a:pt x="408" y="147"/>
                    <a:pt x="413" y="144"/>
                    <a:pt x="415" y="145"/>
                  </a:cubicBezTo>
                  <a:cubicBezTo>
                    <a:pt x="416" y="147"/>
                    <a:pt x="420"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2" y="116"/>
                    <a:pt x="458" y="115"/>
                    <a:pt x="458" y="110"/>
                  </a:cubicBezTo>
                  <a:cubicBezTo>
                    <a:pt x="458" y="104"/>
                    <a:pt x="462" y="102"/>
                    <a:pt x="466" y="102"/>
                  </a:cubicBezTo>
                  <a:cubicBezTo>
                    <a:pt x="470" y="102"/>
                    <a:pt x="471" y="98"/>
                    <a:pt x="471" y="96"/>
                  </a:cubicBezTo>
                  <a:cubicBezTo>
                    <a:pt x="471" y="93"/>
                    <a:pt x="474" y="92"/>
                    <a:pt x="475" y="89"/>
                  </a:cubicBezTo>
                  <a:cubicBezTo>
                    <a:pt x="474" y="87"/>
                    <a:pt x="473"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1" y="126"/>
                    <a:pt x="346" y="124"/>
                    <a:pt x="356" y="126"/>
                  </a:cubicBezTo>
                  <a:cubicBezTo>
                    <a:pt x="366" y="129"/>
                    <a:pt x="383" y="125"/>
                    <a:pt x="385" y="125"/>
                  </a:cubicBezTo>
                  <a:cubicBezTo>
                    <a:pt x="388" y="126"/>
                    <a:pt x="383"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Freeform 294"/>
            <p:cNvSpPr>
              <a:spLocks noEditPoints="1"/>
            </p:cNvSpPr>
            <p:nvPr userDrawn="1"/>
          </p:nvSpPr>
          <p:spPr bwMode="auto">
            <a:xfrm>
              <a:off x="7698875" y="1709982"/>
              <a:ext cx="4267048" cy="1650349"/>
            </a:xfrm>
            <a:custGeom>
              <a:avLst/>
              <a:gdLst>
                <a:gd name="T0" fmla="*/ 839 w 1992"/>
                <a:gd name="T1" fmla="*/ 42 h 708"/>
                <a:gd name="T2" fmla="*/ 914 w 1992"/>
                <a:gd name="T3" fmla="*/ 68 h 708"/>
                <a:gd name="T4" fmla="*/ 922 w 1992"/>
                <a:gd name="T5" fmla="*/ 88 h 708"/>
                <a:gd name="T6" fmla="*/ 1499 w 1992"/>
                <a:gd name="T7" fmla="*/ 162 h 708"/>
                <a:gd name="T8" fmla="*/ 1376 w 1992"/>
                <a:gd name="T9" fmla="*/ 161 h 708"/>
                <a:gd name="T10" fmla="*/ 1404 w 1992"/>
                <a:gd name="T11" fmla="*/ 189 h 708"/>
                <a:gd name="T12" fmla="*/ 1435 w 1992"/>
                <a:gd name="T13" fmla="*/ 541 h 708"/>
                <a:gd name="T14" fmla="*/ 1988 w 1992"/>
                <a:gd name="T15" fmla="*/ 333 h 708"/>
                <a:gd name="T16" fmla="*/ 1797 w 1992"/>
                <a:gd name="T17" fmla="*/ 262 h 708"/>
                <a:gd name="T18" fmla="*/ 1647 w 1992"/>
                <a:gd name="T19" fmla="*/ 269 h 708"/>
                <a:gd name="T20" fmla="*/ 1458 w 1992"/>
                <a:gd name="T21" fmla="*/ 223 h 708"/>
                <a:gd name="T22" fmla="*/ 1377 w 1992"/>
                <a:gd name="T23" fmla="*/ 229 h 708"/>
                <a:gd name="T24" fmla="*/ 1270 w 1992"/>
                <a:gd name="T25" fmla="*/ 210 h 708"/>
                <a:gd name="T26" fmla="*/ 1160 w 1992"/>
                <a:gd name="T27" fmla="*/ 196 h 708"/>
                <a:gd name="T28" fmla="*/ 996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50 w 1992"/>
                <a:gd name="T41" fmla="*/ 218 h 708"/>
                <a:gd name="T42" fmla="*/ 674 w 1992"/>
                <a:gd name="T43" fmla="*/ 283 h 708"/>
                <a:gd name="T44" fmla="*/ 611 w 1992"/>
                <a:gd name="T45" fmla="*/ 319 h 708"/>
                <a:gd name="T46" fmla="*/ 613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8 w 1992"/>
                <a:gd name="T61" fmla="*/ 268 h 708"/>
                <a:gd name="T62" fmla="*/ 127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6 w 1992"/>
                <a:gd name="T75" fmla="*/ 602 h 708"/>
                <a:gd name="T76" fmla="*/ 411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20 w 1992"/>
                <a:gd name="T99" fmla="*/ 444 h 708"/>
                <a:gd name="T100" fmla="*/ 1628 w 1992"/>
                <a:gd name="T101" fmla="*/ 410 h 708"/>
                <a:gd name="T102" fmla="*/ 1648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9" y="512"/>
                    <a:pt x="24" y="511"/>
                    <a:pt x="23" y="509"/>
                  </a:cubicBezTo>
                  <a:cubicBezTo>
                    <a:pt x="22" y="508"/>
                    <a:pt x="19" y="508"/>
                    <a:pt x="16" y="509"/>
                  </a:cubicBezTo>
                  <a:cubicBezTo>
                    <a:pt x="17" y="509"/>
                    <a:pt x="17" y="509"/>
                    <a:pt x="18" y="510"/>
                  </a:cubicBezTo>
                  <a:cubicBezTo>
                    <a:pt x="19" y="513"/>
                    <a:pt x="12" y="513"/>
                    <a:pt x="14" y="516"/>
                  </a:cubicBezTo>
                  <a:cubicBezTo>
                    <a:pt x="16" y="519"/>
                    <a:pt x="9" y="519"/>
                    <a:pt x="9" y="516"/>
                  </a:cubicBezTo>
                  <a:cubicBezTo>
                    <a:pt x="9" y="513"/>
                    <a:pt x="0" y="515"/>
                    <a:pt x="1" y="517"/>
                  </a:cubicBezTo>
                  <a:cubicBezTo>
                    <a:pt x="1" y="517"/>
                    <a:pt x="0" y="518"/>
                    <a:pt x="0" y="519"/>
                  </a:cubicBezTo>
                  <a:cubicBezTo>
                    <a:pt x="2" y="520"/>
                    <a:pt x="5" y="521"/>
                    <a:pt x="6" y="521"/>
                  </a:cubicBezTo>
                  <a:cubicBezTo>
                    <a:pt x="7" y="522"/>
                    <a:pt x="28" y="524"/>
                    <a:pt x="36" y="522"/>
                  </a:cubicBezTo>
                  <a:cubicBezTo>
                    <a:pt x="36" y="521"/>
                    <a:pt x="37" y="517"/>
                    <a:pt x="37" y="515"/>
                  </a:cubicBezTo>
                  <a:cubicBezTo>
                    <a:pt x="37" y="513"/>
                    <a:pt x="32" y="511"/>
                    <a:pt x="30" y="512"/>
                  </a:cubicBezTo>
                  <a:close/>
                  <a:moveTo>
                    <a:pt x="850" y="34"/>
                  </a:moveTo>
                  <a:cubicBezTo>
                    <a:pt x="857" y="36"/>
                    <a:pt x="854" y="38"/>
                    <a:pt x="847" y="38"/>
                  </a:cubicBezTo>
                  <a:cubicBezTo>
                    <a:pt x="841" y="38"/>
                    <a:pt x="835" y="40"/>
                    <a:pt x="839" y="42"/>
                  </a:cubicBezTo>
                  <a:cubicBezTo>
                    <a:pt x="843" y="43"/>
                    <a:pt x="842" y="47"/>
                    <a:pt x="850" y="48"/>
                  </a:cubicBezTo>
                  <a:cubicBezTo>
                    <a:pt x="857" y="50"/>
                    <a:pt x="864" y="44"/>
                    <a:pt x="863" y="40"/>
                  </a:cubicBezTo>
                  <a:cubicBezTo>
                    <a:pt x="863" y="37"/>
                    <a:pt x="888" y="33"/>
                    <a:pt x="895" y="31"/>
                  </a:cubicBezTo>
                  <a:cubicBezTo>
                    <a:pt x="902" y="30"/>
                    <a:pt x="891" y="23"/>
                    <a:pt x="898" y="23"/>
                  </a:cubicBezTo>
                  <a:cubicBezTo>
                    <a:pt x="906" y="22"/>
                    <a:pt x="903" y="19"/>
                    <a:pt x="894"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5" y="26"/>
                    <a:pt x="844" y="31"/>
                    <a:pt x="850" y="34"/>
                  </a:cubicBezTo>
                  <a:close/>
                  <a:moveTo>
                    <a:pt x="869" y="43"/>
                  </a:moveTo>
                  <a:cubicBezTo>
                    <a:pt x="869" y="46"/>
                    <a:pt x="857" y="50"/>
                    <a:pt x="861" y="52"/>
                  </a:cubicBezTo>
                  <a:cubicBezTo>
                    <a:pt x="863" y="54"/>
                    <a:pt x="866" y="54"/>
                    <a:pt x="869" y="54"/>
                  </a:cubicBezTo>
                  <a:cubicBezTo>
                    <a:pt x="873" y="55"/>
                    <a:pt x="874" y="63"/>
                    <a:pt x="881" y="62"/>
                  </a:cubicBezTo>
                  <a:cubicBezTo>
                    <a:pt x="887" y="61"/>
                    <a:pt x="904" y="68"/>
                    <a:pt x="914" y="68"/>
                  </a:cubicBezTo>
                  <a:cubicBezTo>
                    <a:pt x="924" y="68"/>
                    <a:pt x="925" y="61"/>
                    <a:pt x="922" y="60"/>
                  </a:cubicBezTo>
                  <a:cubicBezTo>
                    <a:pt x="918" y="60"/>
                    <a:pt x="921" y="55"/>
                    <a:pt x="927" y="48"/>
                  </a:cubicBezTo>
                  <a:cubicBezTo>
                    <a:pt x="932" y="41"/>
                    <a:pt x="910" y="35"/>
                    <a:pt x="910" y="41"/>
                  </a:cubicBezTo>
                  <a:cubicBezTo>
                    <a:pt x="910" y="47"/>
                    <a:pt x="903" y="40"/>
                    <a:pt x="901" y="36"/>
                  </a:cubicBezTo>
                  <a:cubicBezTo>
                    <a:pt x="899" y="33"/>
                    <a:pt x="869" y="39"/>
                    <a:pt x="869" y="43"/>
                  </a:cubicBezTo>
                  <a:close/>
                  <a:moveTo>
                    <a:pt x="595" y="197"/>
                  </a:moveTo>
                  <a:cubicBezTo>
                    <a:pt x="600" y="198"/>
                    <a:pt x="612" y="195"/>
                    <a:pt x="613" y="193"/>
                  </a:cubicBezTo>
                  <a:cubicBezTo>
                    <a:pt x="615" y="191"/>
                    <a:pt x="609" y="188"/>
                    <a:pt x="601" y="188"/>
                  </a:cubicBezTo>
                  <a:cubicBezTo>
                    <a:pt x="593" y="188"/>
                    <a:pt x="592" y="196"/>
                    <a:pt x="595" y="197"/>
                  </a:cubicBezTo>
                  <a:close/>
                  <a:moveTo>
                    <a:pt x="529" y="19"/>
                  </a:moveTo>
                  <a:cubicBezTo>
                    <a:pt x="542" y="18"/>
                    <a:pt x="542" y="11"/>
                    <a:pt x="535" y="10"/>
                  </a:cubicBezTo>
                  <a:cubicBezTo>
                    <a:pt x="528" y="9"/>
                    <a:pt x="527" y="14"/>
                    <a:pt x="523" y="14"/>
                  </a:cubicBezTo>
                  <a:cubicBezTo>
                    <a:pt x="520" y="13"/>
                    <a:pt x="507" y="16"/>
                    <a:pt x="510" y="18"/>
                  </a:cubicBezTo>
                  <a:cubicBezTo>
                    <a:pt x="513" y="22"/>
                    <a:pt x="522" y="20"/>
                    <a:pt x="529" y="19"/>
                  </a:cubicBezTo>
                  <a:close/>
                  <a:moveTo>
                    <a:pt x="922" y="88"/>
                  </a:moveTo>
                  <a:cubicBezTo>
                    <a:pt x="927" y="90"/>
                    <a:pt x="942" y="85"/>
                    <a:pt x="953" y="85"/>
                  </a:cubicBezTo>
                  <a:cubicBezTo>
                    <a:pt x="963" y="85"/>
                    <a:pt x="992" y="77"/>
                    <a:pt x="993" y="72"/>
                  </a:cubicBezTo>
                  <a:cubicBezTo>
                    <a:pt x="994" y="67"/>
                    <a:pt x="982" y="68"/>
                    <a:pt x="978" y="63"/>
                  </a:cubicBezTo>
                  <a:cubicBezTo>
                    <a:pt x="973" y="59"/>
                    <a:pt x="963" y="62"/>
                    <a:pt x="961" y="66"/>
                  </a:cubicBezTo>
                  <a:cubicBezTo>
                    <a:pt x="958" y="70"/>
                    <a:pt x="956" y="67"/>
                    <a:pt x="962" y="61"/>
                  </a:cubicBezTo>
                  <a:cubicBezTo>
                    <a:pt x="969" y="54"/>
                    <a:pt x="956" y="50"/>
                    <a:pt x="955" y="54"/>
                  </a:cubicBezTo>
                  <a:cubicBezTo>
                    <a:pt x="955" y="57"/>
                    <a:pt x="943" y="54"/>
                    <a:pt x="943" y="58"/>
                  </a:cubicBezTo>
                  <a:cubicBezTo>
                    <a:pt x="943" y="61"/>
                    <a:pt x="938" y="63"/>
                    <a:pt x="939" y="66"/>
                  </a:cubicBezTo>
                  <a:cubicBezTo>
                    <a:pt x="939" y="70"/>
                    <a:pt x="931" y="64"/>
                    <a:pt x="930" y="72"/>
                  </a:cubicBezTo>
                  <a:cubicBezTo>
                    <a:pt x="930" y="80"/>
                    <a:pt x="917" y="85"/>
                    <a:pt x="922" y="88"/>
                  </a:cubicBezTo>
                  <a:close/>
                  <a:moveTo>
                    <a:pt x="841" y="11"/>
                  </a:moveTo>
                  <a:cubicBezTo>
                    <a:pt x="843" y="6"/>
                    <a:pt x="820" y="8"/>
                    <a:pt x="826" y="13"/>
                  </a:cubicBezTo>
                  <a:cubicBezTo>
                    <a:pt x="828" y="15"/>
                    <a:pt x="840" y="16"/>
                    <a:pt x="841" y="11"/>
                  </a:cubicBezTo>
                  <a:close/>
                  <a:moveTo>
                    <a:pt x="1471" y="153"/>
                  </a:moveTo>
                  <a:cubicBezTo>
                    <a:pt x="1479" y="154"/>
                    <a:pt x="1484" y="161"/>
                    <a:pt x="1499" y="162"/>
                  </a:cubicBezTo>
                  <a:cubicBezTo>
                    <a:pt x="1515" y="163"/>
                    <a:pt x="1527" y="160"/>
                    <a:pt x="1527" y="157"/>
                  </a:cubicBezTo>
                  <a:cubicBezTo>
                    <a:pt x="1528"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3" y="246"/>
                    <a:pt x="1867" y="239"/>
                    <a:pt x="1872" y="242"/>
                  </a:cubicBezTo>
                  <a:cubicBezTo>
                    <a:pt x="1878" y="246"/>
                    <a:pt x="1891" y="241"/>
                    <a:pt x="1897" y="240"/>
                  </a:cubicBezTo>
                  <a:cubicBezTo>
                    <a:pt x="1902" y="239"/>
                    <a:pt x="1900" y="232"/>
                    <a:pt x="1884" y="231"/>
                  </a:cubicBezTo>
                  <a:cubicBezTo>
                    <a:pt x="1869" y="229"/>
                    <a:pt x="1848" y="239"/>
                    <a:pt x="1856" y="243"/>
                  </a:cubicBezTo>
                  <a:close/>
                  <a:moveTo>
                    <a:pt x="1367" y="154"/>
                  </a:moveTo>
                  <a:cubicBezTo>
                    <a:pt x="1371" y="156"/>
                    <a:pt x="1373" y="158"/>
                    <a:pt x="1376" y="161"/>
                  </a:cubicBezTo>
                  <a:cubicBezTo>
                    <a:pt x="1379" y="163"/>
                    <a:pt x="1389" y="159"/>
                    <a:pt x="1393" y="158"/>
                  </a:cubicBezTo>
                  <a:cubicBezTo>
                    <a:pt x="1397" y="157"/>
                    <a:pt x="1398" y="164"/>
                    <a:pt x="1404" y="160"/>
                  </a:cubicBezTo>
                  <a:cubicBezTo>
                    <a:pt x="1411" y="156"/>
                    <a:pt x="1417" y="158"/>
                    <a:pt x="1425" y="158"/>
                  </a:cubicBezTo>
                  <a:cubicBezTo>
                    <a:pt x="1433" y="158"/>
                    <a:pt x="1424" y="149"/>
                    <a:pt x="1424" y="146"/>
                  </a:cubicBezTo>
                  <a:cubicBezTo>
                    <a:pt x="1424" y="142"/>
                    <a:pt x="1433" y="144"/>
                    <a:pt x="1430" y="147"/>
                  </a:cubicBezTo>
                  <a:cubicBezTo>
                    <a:pt x="1427" y="151"/>
                    <a:pt x="1434" y="158"/>
                    <a:pt x="1445" y="157"/>
                  </a:cubicBezTo>
                  <a:cubicBezTo>
                    <a:pt x="1456" y="157"/>
                    <a:pt x="1448" y="150"/>
                    <a:pt x="1454" y="148"/>
                  </a:cubicBezTo>
                  <a:cubicBezTo>
                    <a:pt x="1459" y="146"/>
                    <a:pt x="1458" y="143"/>
                    <a:pt x="1450" y="139"/>
                  </a:cubicBezTo>
                  <a:cubicBezTo>
                    <a:pt x="1443" y="134"/>
                    <a:pt x="1432" y="137"/>
                    <a:pt x="1425" y="134"/>
                  </a:cubicBezTo>
                  <a:cubicBezTo>
                    <a:pt x="1418" y="131"/>
                    <a:pt x="1409" y="131"/>
                    <a:pt x="1409" y="138"/>
                  </a:cubicBezTo>
                  <a:cubicBezTo>
                    <a:pt x="1408" y="145"/>
                    <a:pt x="1394" y="131"/>
                    <a:pt x="1386" y="128"/>
                  </a:cubicBezTo>
                  <a:cubicBezTo>
                    <a:pt x="1379" y="126"/>
                    <a:pt x="1355" y="148"/>
                    <a:pt x="1367" y="154"/>
                  </a:cubicBezTo>
                  <a:close/>
                  <a:moveTo>
                    <a:pt x="1439" y="194"/>
                  </a:moveTo>
                  <a:cubicBezTo>
                    <a:pt x="1445" y="193"/>
                    <a:pt x="1434" y="183"/>
                    <a:pt x="1424" y="181"/>
                  </a:cubicBezTo>
                  <a:cubicBezTo>
                    <a:pt x="1413" y="179"/>
                    <a:pt x="1403" y="188"/>
                    <a:pt x="1404" y="189"/>
                  </a:cubicBezTo>
                  <a:cubicBezTo>
                    <a:pt x="1407" y="194"/>
                    <a:pt x="1433" y="196"/>
                    <a:pt x="1439" y="194"/>
                  </a:cubicBezTo>
                  <a:close/>
                  <a:moveTo>
                    <a:pt x="696" y="202"/>
                  </a:moveTo>
                  <a:cubicBezTo>
                    <a:pt x="702" y="204"/>
                    <a:pt x="706" y="203"/>
                    <a:pt x="705" y="198"/>
                  </a:cubicBezTo>
                  <a:cubicBezTo>
                    <a:pt x="704" y="193"/>
                    <a:pt x="692" y="200"/>
                    <a:pt x="696" y="202"/>
                  </a:cubicBezTo>
                  <a:close/>
                  <a:moveTo>
                    <a:pt x="319" y="23"/>
                  </a:moveTo>
                  <a:cubicBezTo>
                    <a:pt x="327" y="17"/>
                    <a:pt x="338" y="23"/>
                    <a:pt x="339" y="20"/>
                  </a:cubicBezTo>
                  <a:cubicBezTo>
                    <a:pt x="340" y="17"/>
                    <a:pt x="324" y="16"/>
                    <a:pt x="318" y="19"/>
                  </a:cubicBezTo>
                  <a:cubicBezTo>
                    <a:pt x="312" y="22"/>
                    <a:pt x="299" y="19"/>
                    <a:pt x="300" y="23"/>
                  </a:cubicBezTo>
                  <a:cubicBezTo>
                    <a:pt x="301" y="25"/>
                    <a:pt x="311" y="30"/>
                    <a:pt x="319" y="23"/>
                  </a:cubicBezTo>
                  <a:close/>
                  <a:moveTo>
                    <a:pt x="337" y="279"/>
                  </a:moveTo>
                  <a:cubicBezTo>
                    <a:pt x="346" y="287"/>
                    <a:pt x="354" y="275"/>
                    <a:pt x="359" y="275"/>
                  </a:cubicBezTo>
                  <a:cubicBezTo>
                    <a:pt x="363" y="274"/>
                    <a:pt x="356" y="270"/>
                    <a:pt x="348" y="268"/>
                  </a:cubicBezTo>
                  <a:cubicBezTo>
                    <a:pt x="341" y="266"/>
                    <a:pt x="330" y="273"/>
                    <a:pt x="337" y="279"/>
                  </a:cubicBezTo>
                  <a:close/>
                  <a:moveTo>
                    <a:pt x="1436" y="564"/>
                  </a:moveTo>
                  <a:cubicBezTo>
                    <a:pt x="1432" y="554"/>
                    <a:pt x="1441" y="545"/>
                    <a:pt x="1435" y="541"/>
                  </a:cubicBezTo>
                  <a:cubicBezTo>
                    <a:pt x="1428" y="536"/>
                    <a:pt x="1430" y="526"/>
                    <a:pt x="1427" y="528"/>
                  </a:cubicBezTo>
                  <a:cubicBezTo>
                    <a:pt x="1424" y="530"/>
                    <a:pt x="1427" y="538"/>
                    <a:pt x="1421" y="539"/>
                  </a:cubicBezTo>
                  <a:cubicBezTo>
                    <a:pt x="1416" y="540"/>
                    <a:pt x="1421" y="544"/>
                    <a:pt x="1419" y="551"/>
                  </a:cubicBezTo>
                  <a:cubicBezTo>
                    <a:pt x="1417" y="557"/>
                    <a:pt x="1420" y="566"/>
                    <a:pt x="1423" y="572"/>
                  </a:cubicBezTo>
                  <a:cubicBezTo>
                    <a:pt x="1426" y="578"/>
                    <a:pt x="1419" y="609"/>
                    <a:pt x="1422" y="614"/>
                  </a:cubicBezTo>
                  <a:cubicBezTo>
                    <a:pt x="1425" y="619"/>
                    <a:pt x="1417" y="641"/>
                    <a:pt x="1420" y="644"/>
                  </a:cubicBezTo>
                  <a:cubicBezTo>
                    <a:pt x="1424" y="649"/>
                    <a:pt x="1421" y="638"/>
                    <a:pt x="1427" y="637"/>
                  </a:cubicBezTo>
                  <a:cubicBezTo>
                    <a:pt x="1434" y="636"/>
                    <a:pt x="1434" y="643"/>
                    <a:pt x="1437" y="645"/>
                  </a:cubicBezTo>
                  <a:cubicBezTo>
                    <a:pt x="1441" y="647"/>
                    <a:pt x="1439" y="635"/>
                    <a:pt x="1435" y="635"/>
                  </a:cubicBezTo>
                  <a:cubicBezTo>
                    <a:pt x="1432" y="636"/>
                    <a:pt x="1429" y="628"/>
                    <a:pt x="1427" y="623"/>
                  </a:cubicBezTo>
                  <a:cubicBezTo>
                    <a:pt x="1426" y="618"/>
                    <a:pt x="1431" y="612"/>
                    <a:pt x="1431" y="605"/>
                  </a:cubicBezTo>
                  <a:cubicBezTo>
                    <a:pt x="1431" y="599"/>
                    <a:pt x="1439" y="599"/>
                    <a:pt x="1445" y="604"/>
                  </a:cubicBezTo>
                  <a:cubicBezTo>
                    <a:pt x="1450" y="609"/>
                    <a:pt x="1450" y="605"/>
                    <a:pt x="1448" y="602"/>
                  </a:cubicBezTo>
                  <a:cubicBezTo>
                    <a:pt x="1446" y="598"/>
                    <a:pt x="1440"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9" y="314"/>
                    <a:pt x="1935" y="314"/>
                    <a:pt x="1935" y="316"/>
                  </a:cubicBezTo>
                  <a:cubicBezTo>
                    <a:pt x="1934" y="318"/>
                    <a:pt x="1938" y="318"/>
                    <a:pt x="1940" y="321"/>
                  </a:cubicBezTo>
                  <a:cubicBezTo>
                    <a:pt x="1942" y="323"/>
                    <a:pt x="1937" y="325"/>
                    <a:pt x="1938" y="328"/>
                  </a:cubicBezTo>
                  <a:cubicBezTo>
                    <a:pt x="1939" y="330"/>
                    <a:pt x="1933" y="326"/>
                    <a:pt x="1931" y="325"/>
                  </a:cubicBezTo>
                  <a:cubicBezTo>
                    <a:pt x="1929" y="323"/>
                    <a:pt x="1930" y="317"/>
                    <a:pt x="1930" y="314"/>
                  </a:cubicBezTo>
                  <a:cubicBezTo>
                    <a:pt x="1931" y="310"/>
                    <a:pt x="1926" y="311"/>
                    <a:pt x="1926" y="308"/>
                  </a:cubicBezTo>
                  <a:cubicBezTo>
                    <a:pt x="1925" y="305"/>
                    <a:pt x="1910" y="298"/>
                    <a:pt x="1903" y="295"/>
                  </a:cubicBezTo>
                  <a:cubicBezTo>
                    <a:pt x="1897" y="293"/>
                    <a:pt x="1888" y="291"/>
                    <a:pt x="1886" y="287"/>
                  </a:cubicBezTo>
                  <a:cubicBezTo>
                    <a:pt x="1884" y="284"/>
                    <a:pt x="1872" y="284"/>
                    <a:pt x="1868" y="280"/>
                  </a:cubicBezTo>
                  <a:cubicBezTo>
                    <a:pt x="1863" y="275"/>
                    <a:pt x="1843" y="268"/>
                    <a:pt x="1835" y="267"/>
                  </a:cubicBezTo>
                  <a:cubicBezTo>
                    <a:pt x="1827" y="267"/>
                    <a:pt x="1828" y="262"/>
                    <a:pt x="1824" y="263"/>
                  </a:cubicBezTo>
                  <a:cubicBezTo>
                    <a:pt x="1820" y="264"/>
                    <a:pt x="1802" y="263"/>
                    <a:pt x="1797" y="262"/>
                  </a:cubicBezTo>
                  <a:cubicBezTo>
                    <a:pt x="1791" y="261"/>
                    <a:pt x="1790" y="265"/>
                    <a:pt x="1786" y="264"/>
                  </a:cubicBezTo>
                  <a:cubicBezTo>
                    <a:pt x="1782" y="262"/>
                    <a:pt x="1762" y="255"/>
                    <a:pt x="1759" y="258"/>
                  </a:cubicBezTo>
                  <a:cubicBezTo>
                    <a:pt x="1757" y="260"/>
                    <a:pt x="1758" y="264"/>
                    <a:pt x="1756" y="265"/>
                  </a:cubicBezTo>
                  <a:cubicBezTo>
                    <a:pt x="1753" y="265"/>
                    <a:pt x="1756" y="269"/>
                    <a:pt x="1761" y="273"/>
                  </a:cubicBezTo>
                  <a:cubicBezTo>
                    <a:pt x="1767" y="278"/>
                    <a:pt x="1763" y="282"/>
                    <a:pt x="1758" y="284"/>
                  </a:cubicBezTo>
                  <a:cubicBezTo>
                    <a:pt x="1753" y="286"/>
                    <a:pt x="1745" y="282"/>
                    <a:pt x="1742" y="278"/>
                  </a:cubicBezTo>
                  <a:cubicBezTo>
                    <a:pt x="1740" y="275"/>
                    <a:pt x="1733" y="276"/>
                    <a:pt x="1731" y="271"/>
                  </a:cubicBezTo>
                  <a:cubicBezTo>
                    <a:pt x="1729" y="267"/>
                    <a:pt x="1733" y="266"/>
                    <a:pt x="1736" y="269"/>
                  </a:cubicBezTo>
                  <a:cubicBezTo>
                    <a:pt x="1740" y="271"/>
                    <a:pt x="1745" y="269"/>
                    <a:pt x="1745" y="266"/>
                  </a:cubicBezTo>
                  <a:cubicBezTo>
                    <a:pt x="1746" y="262"/>
                    <a:pt x="1736" y="260"/>
                    <a:pt x="1730" y="260"/>
                  </a:cubicBezTo>
                  <a:cubicBezTo>
                    <a:pt x="1725" y="260"/>
                    <a:pt x="1722" y="267"/>
                    <a:pt x="1717" y="270"/>
                  </a:cubicBezTo>
                  <a:cubicBezTo>
                    <a:pt x="1711" y="273"/>
                    <a:pt x="1690" y="269"/>
                    <a:pt x="1687" y="267"/>
                  </a:cubicBezTo>
                  <a:cubicBezTo>
                    <a:pt x="1685" y="265"/>
                    <a:pt x="1655" y="267"/>
                    <a:pt x="1652" y="269"/>
                  </a:cubicBezTo>
                  <a:cubicBezTo>
                    <a:pt x="1649" y="271"/>
                    <a:pt x="1651" y="278"/>
                    <a:pt x="1650" y="279"/>
                  </a:cubicBezTo>
                  <a:cubicBezTo>
                    <a:pt x="1648" y="280"/>
                    <a:pt x="1647" y="270"/>
                    <a:pt x="1647" y="269"/>
                  </a:cubicBezTo>
                  <a:cubicBezTo>
                    <a:pt x="1647" y="267"/>
                    <a:pt x="1643" y="266"/>
                    <a:pt x="1638" y="266"/>
                  </a:cubicBezTo>
                  <a:cubicBezTo>
                    <a:pt x="1632" y="266"/>
                    <a:pt x="1629" y="265"/>
                    <a:pt x="1632" y="263"/>
                  </a:cubicBezTo>
                  <a:cubicBezTo>
                    <a:pt x="1634" y="261"/>
                    <a:pt x="1630" y="259"/>
                    <a:pt x="1634" y="256"/>
                  </a:cubicBezTo>
                  <a:cubicBezTo>
                    <a:pt x="1638" y="254"/>
                    <a:pt x="1626" y="245"/>
                    <a:pt x="1615" y="241"/>
                  </a:cubicBezTo>
                  <a:cubicBezTo>
                    <a:pt x="1603" y="237"/>
                    <a:pt x="1577" y="239"/>
                    <a:pt x="1571" y="241"/>
                  </a:cubicBezTo>
                  <a:cubicBezTo>
                    <a:pt x="1564" y="243"/>
                    <a:pt x="1550" y="243"/>
                    <a:pt x="1543" y="243"/>
                  </a:cubicBezTo>
                  <a:cubicBezTo>
                    <a:pt x="1537" y="243"/>
                    <a:pt x="1542" y="240"/>
                    <a:pt x="1540" y="237"/>
                  </a:cubicBezTo>
                  <a:cubicBezTo>
                    <a:pt x="1538" y="235"/>
                    <a:pt x="1527" y="231"/>
                    <a:pt x="1526" y="233"/>
                  </a:cubicBezTo>
                  <a:cubicBezTo>
                    <a:pt x="1524" y="236"/>
                    <a:pt x="1521" y="233"/>
                    <a:pt x="1521" y="232"/>
                  </a:cubicBezTo>
                  <a:cubicBezTo>
                    <a:pt x="1521" y="230"/>
                    <a:pt x="1511" y="226"/>
                    <a:pt x="1506" y="227"/>
                  </a:cubicBezTo>
                  <a:cubicBezTo>
                    <a:pt x="1502" y="228"/>
                    <a:pt x="1500" y="224"/>
                    <a:pt x="1505" y="224"/>
                  </a:cubicBezTo>
                  <a:cubicBezTo>
                    <a:pt x="1510" y="224"/>
                    <a:pt x="1518" y="225"/>
                    <a:pt x="1515" y="220"/>
                  </a:cubicBezTo>
                  <a:cubicBezTo>
                    <a:pt x="1511" y="214"/>
                    <a:pt x="1480" y="213"/>
                    <a:pt x="1477" y="214"/>
                  </a:cubicBezTo>
                  <a:cubicBezTo>
                    <a:pt x="1474" y="215"/>
                    <a:pt x="1477" y="218"/>
                    <a:pt x="1470" y="224"/>
                  </a:cubicBezTo>
                  <a:cubicBezTo>
                    <a:pt x="1464" y="230"/>
                    <a:pt x="1457" y="226"/>
                    <a:pt x="1458" y="223"/>
                  </a:cubicBezTo>
                  <a:cubicBezTo>
                    <a:pt x="1459" y="221"/>
                    <a:pt x="1467" y="221"/>
                    <a:pt x="1467" y="218"/>
                  </a:cubicBezTo>
                  <a:cubicBezTo>
                    <a:pt x="1467" y="215"/>
                    <a:pt x="1456" y="217"/>
                    <a:pt x="1454" y="214"/>
                  </a:cubicBezTo>
                  <a:cubicBezTo>
                    <a:pt x="1452" y="212"/>
                    <a:pt x="1456" y="210"/>
                    <a:pt x="1460" y="212"/>
                  </a:cubicBezTo>
                  <a:cubicBezTo>
                    <a:pt x="1465" y="213"/>
                    <a:pt x="1472" y="213"/>
                    <a:pt x="1472" y="212"/>
                  </a:cubicBezTo>
                  <a:cubicBezTo>
                    <a:pt x="1473" y="210"/>
                    <a:pt x="1468" y="209"/>
                    <a:pt x="1461" y="208"/>
                  </a:cubicBezTo>
                  <a:cubicBezTo>
                    <a:pt x="1454" y="207"/>
                    <a:pt x="1437" y="204"/>
                    <a:pt x="1429" y="204"/>
                  </a:cubicBezTo>
                  <a:cubicBezTo>
                    <a:pt x="1420" y="205"/>
                    <a:pt x="1416" y="201"/>
                    <a:pt x="1411" y="201"/>
                  </a:cubicBezTo>
                  <a:cubicBezTo>
                    <a:pt x="1406" y="201"/>
                    <a:pt x="1406" y="203"/>
                    <a:pt x="1408" y="206"/>
                  </a:cubicBezTo>
                  <a:cubicBezTo>
                    <a:pt x="1411" y="209"/>
                    <a:pt x="1404" y="210"/>
                    <a:pt x="1398" y="209"/>
                  </a:cubicBezTo>
                  <a:cubicBezTo>
                    <a:pt x="1392" y="209"/>
                    <a:pt x="1384" y="212"/>
                    <a:pt x="1387" y="216"/>
                  </a:cubicBezTo>
                  <a:cubicBezTo>
                    <a:pt x="1391" y="220"/>
                    <a:pt x="1394" y="215"/>
                    <a:pt x="1397" y="216"/>
                  </a:cubicBezTo>
                  <a:cubicBezTo>
                    <a:pt x="1399" y="217"/>
                    <a:pt x="1389" y="220"/>
                    <a:pt x="1394" y="222"/>
                  </a:cubicBezTo>
                  <a:cubicBezTo>
                    <a:pt x="1398" y="224"/>
                    <a:pt x="1397" y="227"/>
                    <a:pt x="1397" y="229"/>
                  </a:cubicBezTo>
                  <a:cubicBezTo>
                    <a:pt x="1397" y="231"/>
                    <a:pt x="1390" y="232"/>
                    <a:pt x="1388" y="229"/>
                  </a:cubicBezTo>
                  <a:cubicBezTo>
                    <a:pt x="1385" y="226"/>
                    <a:pt x="1381" y="229"/>
                    <a:pt x="1377" y="229"/>
                  </a:cubicBezTo>
                  <a:cubicBezTo>
                    <a:pt x="1372" y="228"/>
                    <a:pt x="1368" y="230"/>
                    <a:pt x="1373" y="231"/>
                  </a:cubicBezTo>
                  <a:cubicBezTo>
                    <a:pt x="1379" y="232"/>
                    <a:pt x="1380" y="235"/>
                    <a:pt x="1373" y="235"/>
                  </a:cubicBezTo>
                  <a:cubicBezTo>
                    <a:pt x="1366" y="236"/>
                    <a:pt x="1368" y="229"/>
                    <a:pt x="1364" y="230"/>
                  </a:cubicBezTo>
                  <a:cubicBezTo>
                    <a:pt x="1360" y="231"/>
                    <a:pt x="1351" y="227"/>
                    <a:pt x="1346" y="227"/>
                  </a:cubicBezTo>
                  <a:cubicBezTo>
                    <a:pt x="1341" y="228"/>
                    <a:pt x="1339" y="231"/>
                    <a:pt x="1333" y="232"/>
                  </a:cubicBezTo>
                  <a:cubicBezTo>
                    <a:pt x="1326" y="232"/>
                    <a:pt x="1318" y="228"/>
                    <a:pt x="1315" y="225"/>
                  </a:cubicBezTo>
                  <a:cubicBezTo>
                    <a:pt x="1313" y="222"/>
                    <a:pt x="1312" y="221"/>
                    <a:pt x="1309" y="225"/>
                  </a:cubicBezTo>
                  <a:cubicBezTo>
                    <a:pt x="1305" y="229"/>
                    <a:pt x="1305" y="236"/>
                    <a:pt x="1302" y="236"/>
                  </a:cubicBezTo>
                  <a:cubicBezTo>
                    <a:pt x="1299" y="236"/>
                    <a:pt x="1298" y="243"/>
                    <a:pt x="1295" y="244"/>
                  </a:cubicBezTo>
                  <a:cubicBezTo>
                    <a:pt x="1292" y="246"/>
                    <a:pt x="1292" y="242"/>
                    <a:pt x="1288" y="242"/>
                  </a:cubicBezTo>
                  <a:cubicBezTo>
                    <a:pt x="1284" y="243"/>
                    <a:pt x="1271" y="231"/>
                    <a:pt x="1270" y="228"/>
                  </a:cubicBezTo>
                  <a:cubicBezTo>
                    <a:pt x="1269" y="224"/>
                    <a:pt x="1262" y="218"/>
                    <a:pt x="1259" y="217"/>
                  </a:cubicBezTo>
                  <a:cubicBezTo>
                    <a:pt x="1257" y="215"/>
                    <a:pt x="1262" y="215"/>
                    <a:pt x="1264" y="217"/>
                  </a:cubicBezTo>
                  <a:cubicBezTo>
                    <a:pt x="1267" y="219"/>
                    <a:pt x="1270" y="219"/>
                    <a:pt x="1273" y="218"/>
                  </a:cubicBezTo>
                  <a:cubicBezTo>
                    <a:pt x="1275" y="216"/>
                    <a:pt x="1275" y="210"/>
                    <a:pt x="1270" y="210"/>
                  </a:cubicBezTo>
                  <a:cubicBezTo>
                    <a:pt x="1266" y="210"/>
                    <a:pt x="1268" y="207"/>
                    <a:pt x="1270" y="206"/>
                  </a:cubicBezTo>
                  <a:cubicBezTo>
                    <a:pt x="1272" y="205"/>
                    <a:pt x="1265" y="199"/>
                    <a:pt x="1267" y="198"/>
                  </a:cubicBezTo>
                  <a:cubicBezTo>
                    <a:pt x="1270" y="198"/>
                    <a:pt x="1269" y="195"/>
                    <a:pt x="1265" y="195"/>
                  </a:cubicBezTo>
                  <a:cubicBezTo>
                    <a:pt x="1261" y="194"/>
                    <a:pt x="1257" y="191"/>
                    <a:pt x="1257" y="190"/>
                  </a:cubicBezTo>
                  <a:cubicBezTo>
                    <a:pt x="1257" y="188"/>
                    <a:pt x="1241" y="187"/>
                    <a:pt x="1242" y="190"/>
                  </a:cubicBezTo>
                  <a:cubicBezTo>
                    <a:pt x="1242" y="192"/>
                    <a:pt x="1237" y="191"/>
                    <a:pt x="1237" y="189"/>
                  </a:cubicBezTo>
                  <a:cubicBezTo>
                    <a:pt x="1238" y="187"/>
                    <a:pt x="1232" y="188"/>
                    <a:pt x="1224" y="186"/>
                  </a:cubicBezTo>
                  <a:cubicBezTo>
                    <a:pt x="1217" y="184"/>
                    <a:pt x="1216" y="179"/>
                    <a:pt x="1214" y="179"/>
                  </a:cubicBezTo>
                  <a:cubicBezTo>
                    <a:pt x="1211" y="178"/>
                    <a:pt x="1212" y="186"/>
                    <a:pt x="1208" y="184"/>
                  </a:cubicBezTo>
                  <a:cubicBezTo>
                    <a:pt x="1204" y="182"/>
                    <a:pt x="1200" y="186"/>
                    <a:pt x="1202" y="190"/>
                  </a:cubicBezTo>
                  <a:cubicBezTo>
                    <a:pt x="1204" y="194"/>
                    <a:pt x="1203" y="194"/>
                    <a:pt x="1202" y="198"/>
                  </a:cubicBezTo>
                  <a:cubicBezTo>
                    <a:pt x="1202" y="201"/>
                    <a:pt x="1200" y="200"/>
                    <a:pt x="1195" y="198"/>
                  </a:cubicBezTo>
                  <a:cubicBezTo>
                    <a:pt x="1191" y="197"/>
                    <a:pt x="1191" y="202"/>
                    <a:pt x="1181" y="200"/>
                  </a:cubicBezTo>
                  <a:cubicBezTo>
                    <a:pt x="1172" y="197"/>
                    <a:pt x="1167" y="200"/>
                    <a:pt x="1166" y="197"/>
                  </a:cubicBezTo>
                  <a:cubicBezTo>
                    <a:pt x="1164" y="194"/>
                    <a:pt x="1161" y="194"/>
                    <a:pt x="1160" y="196"/>
                  </a:cubicBezTo>
                  <a:cubicBezTo>
                    <a:pt x="1160" y="198"/>
                    <a:pt x="1145" y="198"/>
                    <a:pt x="1144" y="194"/>
                  </a:cubicBezTo>
                  <a:cubicBezTo>
                    <a:pt x="1143" y="190"/>
                    <a:pt x="1147" y="190"/>
                    <a:pt x="1149" y="189"/>
                  </a:cubicBezTo>
                  <a:cubicBezTo>
                    <a:pt x="1151" y="188"/>
                    <a:pt x="1147" y="186"/>
                    <a:pt x="1138" y="187"/>
                  </a:cubicBezTo>
                  <a:cubicBezTo>
                    <a:pt x="1130" y="187"/>
                    <a:pt x="1125" y="183"/>
                    <a:pt x="1117" y="184"/>
                  </a:cubicBezTo>
                  <a:cubicBezTo>
                    <a:pt x="1109" y="185"/>
                    <a:pt x="1090" y="186"/>
                    <a:pt x="1088"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4" y="181"/>
                    <a:pt x="1059" y="178"/>
                    <a:pt x="1053" y="177"/>
                  </a:cubicBezTo>
                  <a:cubicBezTo>
                    <a:pt x="1046" y="175"/>
                    <a:pt x="1038" y="182"/>
                    <a:pt x="1040" y="184"/>
                  </a:cubicBezTo>
                  <a:cubicBezTo>
                    <a:pt x="1042" y="186"/>
                    <a:pt x="1047" y="184"/>
                    <a:pt x="1047" y="185"/>
                  </a:cubicBezTo>
                  <a:cubicBezTo>
                    <a:pt x="1047" y="188"/>
                    <a:pt x="1032" y="187"/>
                    <a:pt x="1032" y="189"/>
                  </a:cubicBezTo>
                  <a:cubicBezTo>
                    <a:pt x="1032" y="191"/>
                    <a:pt x="1019" y="194"/>
                    <a:pt x="1015" y="195"/>
                  </a:cubicBezTo>
                  <a:cubicBezTo>
                    <a:pt x="1003" y="196"/>
                    <a:pt x="1001" y="196"/>
                    <a:pt x="996" y="200"/>
                  </a:cubicBezTo>
                  <a:cubicBezTo>
                    <a:pt x="990" y="205"/>
                    <a:pt x="994" y="197"/>
                    <a:pt x="998" y="193"/>
                  </a:cubicBezTo>
                  <a:cubicBezTo>
                    <a:pt x="1003" y="189"/>
                    <a:pt x="1007" y="191"/>
                    <a:pt x="1009" y="188"/>
                  </a:cubicBezTo>
                  <a:cubicBezTo>
                    <a:pt x="1012" y="185"/>
                    <a:pt x="1016" y="185"/>
                    <a:pt x="1022" y="184"/>
                  </a:cubicBezTo>
                  <a:cubicBezTo>
                    <a:pt x="1029" y="183"/>
                    <a:pt x="1028" y="179"/>
                    <a:pt x="1031" y="178"/>
                  </a:cubicBezTo>
                  <a:cubicBezTo>
                    <a:pt x="1035" y="177"/>
                    <a:pt x="1042" y="174"/>
                    <a:pt x="1043" y="171"/>
                  </a:cubicBezTo>
                  <a:cubicBezTo>
                    <a:pt x="1045" y="168"/>
                    <a:pt x="1060" y="164"/>
                    <a:pt x="1063" y="164"/>
                  </a:cubicBezTo>
                  <a:cubicBezTo>
                    <a:pt x="1067" y="164"/>
                    <a:pt x="1067" y="158"/>
                    <a:pt x="1069" y="158"/>
                  </a:cubicBezTo>
                  <a:cubicBezTo>
                    <a:pt x="1071" y="158"/>
                    <a:pt x="1080" y="154"/>
                    <a:pt x="1083" y="153"/>
                  </a:cubicBezTo>
                  <a:cubicBezTo>
                    <a:pt x="1087" y="151"/>
                    <a:pt x="1088" y="148"/>
                    <a:pt x="1088" y="146"/>
                  </a:cubicBezTo>
                  <a:cubicBezTo>
                    <a:pt x="1089" y="144"/>
                    <a:pt x="1084" y="145"/>
                    <a:pt x="1083" y="143"/>
                  </a:cubicBezTo>
                  <a:cubicBezTo>
                    <a:pt x="1083" y="141"/>
                    <a:pt x="1086" y="142"/>
                    <a:pt x="1089" y="141"/>
                  </a:cubicBezTo>
                  <a:cubicBezTo>
                    <a:pt x="1093" y="139"/>
                    <a:pt x="1089" y="135"/>
                    <a:pt x="1086" y="136"/>
                  </a:cubicBezTo>
                  <a:cubicBezTo>
                    <a:pt x="1083" y="137"/>
                    <a:pt x="1088" y="133"/>
                    <a:pt x="1085" y="131"/>
                  </a:cubicBezTo>
                  <a:cubicBezTo>
                    <a:pt x="1083" y="128"/>
                    <a:pt x="1077" y="132"/>
                    <a:pt x="1078" y="129"/>
                  </a:cubicBezTo>
                  <a:cubicBezTo>
                    <a:pt x="1078" y="126"/>
                    <a:pt x="1077" y="122"/>
                    <a:pt x="1075" y="120"/>
                  </a:cubicBezTo>
                  <a:cubicBezTo>
                    <a:pt x="1073" y="119"/>
                    <a:pt x="1069" y="124"/>
                    <a:pt x="1065" y="121"/>
                  </a:cubicBezTo>
                  <a:cubicBezTo>
                    <a:pt x="1061" y="118"/>
                    <a:pt x="1048" y="116"/>
                    <a:pt x="1048" y="117"/>
                  </a:cubicBezTo>
                  <a:cubicBezTo>
                    <a:pt x="1048" y="118"/>
                    <a:pt x="1042" y="115"/>
                    <a:pt x="1041" y="116"/>
                  </a:cubicBezTo>
                  <a:cubicBezTo>
                    <a:pt x="1040" y="118"/>
                    <a:pt x="1030" y="118"/>
                    <a:pt x="1027" y="117"/>
                  </a:cubicBezTo>
                  <a:cubicBezTo>
                    <a:pt x="1023" y="116"/>
                    <a:pt x="1019" y="118"/>
                    <a:pt x="1019" y="121"/>
                  </a:cubicBezTo>
                  <a:cubicBezTo>
                    <a:pt x="1019" y="124"/>
                    <a:pt x="1007" y="123"/>
                    <a:pt x="1004" y="122"/>
                  </a:cubicBezTo>
                  <a:cubicBezTo>
                    <a:pt x="1002" y="122"/>
                    <a:pt x="1013" y="113"/>
                    <a:pt x="1013" y="112"/>
                  </a:cubicBezTo>
                  <a:cubicBezTo>
                    <a:pt x="1013" y="111"/>
                    <a:pt x="995" y="112"/>
                    <a:pt x="994" y="111"/>
                  </a:cubicBezTo>
                  <a:cubicBezTo>
                    <a:pt x="993" y="109"/>
                    <a:pt x="984" y="109"/>
                    <a:pt x="980" y="109"/>
                  </a:cubicBezTo>
                  <a:cubicBezTo>
                    <a:pt x="976" y="109"/>
                    <a:pt x="980" y="108"/>
                    <a:pt x="983" y="108"/>
                  </a:cubicBezTo>
                  <a:cubicBezTo>
                    <a:pt x="987" y="107"/>
                    <a:pt x="990" y="104"/>
                    <a:pt x="994" y="104"/>
                  </a:cubicBezTo>
                  <a:cubicBezTo>
                    <a:pt x="998" y="103"/>
                    <a:pt x="997" y="102"/>
                    <a:pt x="996" y="100"/>
                  </a:cubicBezTo>
                  <a:cubicBezTo>
                    <a:pt x="994" y="97"/>
                    <a:pt x="990" y="98"/>
                    <a:pt x="986" y="97"/>
                  </a:cubicBezTo>
                  <a:cubicBezTo>
                    <a:pt x="982" y="96"/>
                    <a:pt x="977" y="95"/>
                    <a:pt x="973" y="94"/>
                  </a:cubicBezTo>
                  <a:cubicBezTo>
                    <a:pt x="970" y="94"/>
                    <a:pt x="966" y="96"/>
                    <a:pt x="958" y="97"/>
                  </a:cubicBezTo>
                  <a:cubicBezTo>
                    <a:pt x="950" y="99"/>
                    <a:pt x="949" y="105"/>
                    <a:pt x="945" y="106"/>
                  </a:cubicBezTo>
                  <a:cubicBezTo>
                    <a:pt x="941" y="108"/>
                    <a:pt x="934" y="115"/>
                    <a:pt x="937" y="116"/>
                  </a:cubicBezTo>
                  <a:cubicBezTo>
                    <a:pt x="941" y="116"/>
                    <a:pt x="939" y="118"/>
                    <a:pt x="940" y="120"/>
                  </a:cubicBezTo>
                  <a:cubicBezTo>
                    <a:pt x="940" y="123"/>
                    <a:pt x="937" y="123"/>
                    <a:pt x="933" y="122"/>
                  </a:cubicBezTo>
                  <a:cubicBezTo>
                    <a:pt x="929" y="122"/>
                    <a:pt x="915" y="122"/>
                    <a:pt x="915" y="125"/>
                  </a:cubicBezTo>
                  <a:cubicBezTo>
                    <a:pt x="915" y="127"/>
                    <a:pt x="923" y="129"/>
                    <a:pt x="923" y="130"/>
                  </a:cubicBezTo>
                  <a:cubicBezTo>
                    <a:pt x="922" y="132"/>
                    <a:pt x="917" y="130"/>
                    <a:pt x="914" y="128"/>
                  </a:cubicBezTo>
                  <a:cubicBezTo>
                    <a:pt x="911" y="127"/>
                    <a:pt x="905" y="128"/>
                    <a:pt x="904" y="131"/>
                  </a:cubicBezTo>
                  <a:cubicBezTo>
                    <a:pt x="903" y="133"/>
                    <a:pt x="898" y="133"/>
                    <a:pt x="896" y="132"/>
                  </a:cubicBezTo>
                  <a:cubicBezTo>
                    <a:pt x="895" y="131"/>
                    <a:pt x="891" y="133"/>
                    <a:pt x="889" y="132"/>
                  </a:cubicBezTo>
                  <a:cubicBezTo>
                    <a:pt x="886" y="132"/>
                    <a:pt x="894" y="128"/>
                    <a:pt x="892" y="126"/>
                  </a:cubicBezTo>
                  <a:cubicBezTo>
                    <a:pt x="890" y="125"/>
                    <a:pt x="882" y="126"/>
                    <a:pt x="881" y="129"/>
                  </a:cubicBezTo>
                  <a:cubicBezTo>
                    <a:pt x="880" y="132"/>
                    <a:pt x="875" y="127"/>
                    <a:pt x="873" y="128"/>
                  </a:cubicBezTo>
                  <a:cubicBezTo>
                    <a:pt x="871" y="129"/>
                    <a:pt x="869" y="130"/>
                    <a:pt x="866" y="132"/>
                  </a:cubicBezTo>
                  <a:cubicBezTo>
                    <a:pt x="862" y="133"/>
                    <a:pt x="856" y="130"/>
                    <a:pt x="854" y="132"/>
                  </a:cubicBezTo>
                  <a:cubicBezTo>
                    <a:pt x="853" y="135"/>
                    <a:pt x="861" y="136"/>
                    <a:pt x="861" y="137"/>
                  </a:cubicBezTo>
                  <a:cubicBezTo>
                    <a:pt x="862" y="138"/>
                    <a:pt x="843" y="138"/>
                    <a:pt x="842" y="140"/>
                  </a:cubicBezTo>
                  <a:cubicBezTo>
                    <a:pt x="842" y="141"/>
                    <a:pt x="835" y="141"/>
                    <a:pt x="827" y="142"/>
                  </a:cubicBezTo>
                  <a:cubicBezTo>
                    <a:pt x="820" y="142"/>
                    <a:pt x="823" y="145"/>
                    <a:pt x="817" y="146"/>
                  </a:cubicBezTo>
                  <a:cubicBezTo>
                    <a:pt x="810" y="147"/>
                    <a:pt x="808" y="148"/>
                    <a:pt x="806" y="151"/>
                  </a:cubicBezTo>
                  <a:cubicBezTo>
                    <a:pt x="804" y="153"/>
                    <a:pt x="799" y="154"/>
                    <a:pt x="797" y="152"/>
                  </a:cubicBezTo>
                  <a:cubicBezTo>
                    <a:pt x="795" y="149"/>
                    <a:pt x="789" y="153"/>
                    <a:pt x="792" y="153"/>
                  </a:cubicBezTo>
                  <a:cubicBezTo>
                    <a:pt x="795" y="153"/>
                    <a:pt x="792" y="156"/>
                    <a:pt x="790" y="156"/>
                  </a:cubicBezTo>
                  <a:cubicBezTo>
                    <a:pt x="788" y="155"/>
                    <a:pt x="783" y="159"/>
                    <a:pt x="786" y="158"/>
                  </a:cubicBezTo>
                  <a:cubicBezTo>
                    <a:pt x="789" y="158"/>
                    <a:pt x="791" y="160"/>
                    <a:pt x="789" y="162"/>
                  </a:cubicBezTo>
                  <a:cubicBezTo>
                    <a:pt x="787" y="164"/>
                    <a:pt x="781" y="160"/>
                    <a:pt x="779" y="162"/>
                  </a:cubicBezTo>
                  <a:cubicBezTo>
                    <a:pt x="777" y="163"/>
                    <a:pt x="782" y="165"/>
                    <a:pt x="785" y="165"/>
                  </a:cubicBezTo>
                  <a:cubicBezTo>
                    <a:pt x="789" y="165"/>
                    <a:pt x="790" y="167"/>
                    <a:pt x="791" y="169"/>
                  </a:cubicBezTo>
                  <a:cubicBezTo>
                    <a:pt x="791" y="171"/>
                    <a:pt x="783" y="167"/>
                    <a:pt x="782" y="169"/>
                  </a:cubicBezTo>
                  <a:cubicBezTo>
                    <a:pt x="780" y="171"/>
                    <a:pt x="783" y="172"/>
                    <a:pt x="786" y="172"/>
                  </a:cubicBezTo>
                  <a:cubicBezTo>
                    <a:pt x="790" y="172"/>
                    <a:pt x="787" y="174"/>
                    <a:pt x="790" y="176"/>
                  </a:cubicBezTo>
                  <a:cubicBezTo>
                    <a:pt x="790" y="176"/>
                    <a:pt x="790" y="176"/>
                    <a:pt x="791" y="176"/>
                  </a:cubicBezTo>
                  <a:cubicBezTo>
                    <a:pt x="792" y="178"/>
                    <a:pt x="789" y="179"/>
                    <a:pt x="789" y="181"/>
                  </a:cubicBezTo>
                  <a:cubicBezTo>
                    <a:pt x="790" y="183"/>
                    <a:pt x="786" y="184"/>
                    <a:pt x="786" y="182"/>
                  </a:cubicBezTo>
                  <a:cubicBezTo>
                    <a:pt x="786" y="180"/>
                    <a:pt x="777" y="179"/>
                    <a:pt x="775" y="182"/>
                  </a:cubicBezTo>
                  <a:cubicBezTo>
                    <a:pt x="773" y="184"/>
                    <a:pt x="772" y="185"/>
                    <a:pt x="770" y="183"/>
                  </a:cubicBezTo>
                  <a:cubicBezTo>
                    <a:pt x="767" y="181"/>
                    <a:pt x="761" y="184"/>
                    <a:pt x="752" y="184"/>
                  </a:cubicBezTo>
                  <a:cubicBezTo>
                    <a:pt x="744" y="184"/>
                    <a:pt x="726" y="185"/>
                    <a:pt x="722" y="186"/>
                  </a:cubicBezTo>
                  <a:cubicBezTo>
                    <a:pt x="718" y="188"/>
                    <a:pt x="714" y="194"/>
                    <a:pt x="718" y="197"/>
                  </a:cubicBezTo>
                  <a:cubicBezTo>
                    <a:pt x="722" y="201"/>
                    <a:pt x="718" y="202"/>
                    <a:pt x="718" y="205"/>
                  </a:cubicBezTo>
                  <a:cubicBezTo>
                    <a:pt x="718" y="207"/>
                    <a:pt x="729" y="212"/>
                    <a:pt x="734" y="213"/>
                  </a:cubicBezTo>
                  <a:cubicBezTo>
                    <a:pt x="740" y="213"/>
                    <a:pt x="744" y="219"/>
                    <a:pt x="741" y="223"/>
                  </a:cubicBezTo>
                  <a:cubicBezTo>
                    <a:pt x="738" y="227"/>
                    <a:pt x="728" y="222"/>
                    <a:pt x="721" y="217"/>
                  </a:cubicBezTo>
                  <a:cubicBezTo>
                    <a:pt x="715" y="213"/>
                    <a:pt x="699" y="211"/>
                    <a:pt x="694" y="211"/>
                  </a:cubicBezTo>
                  <a:cubicBezTo>
                    <a:pt x="689" y="211"/>
                    <a:pt x="692" y="207"/>
                    <a:pt x="686" y="207"/>
                  </a:cubicBezTo>
                  <a:cubicBezTo>
                    <a:pt x="680" y="207"/>
                    <a:pt x="674" y="212"/>
                    <a:pt x="679" y="212"/>
                  </a:cubicBezTo>
                  <a:cubicBezTo>
                    <a:pt x="683" y="212"/>
                    <a:pt x="686" y="212"/>
                    <a:pt x="683" y="214"/>
                  </a:cubicBezTo>
                  <a:cubicBezTo>
                    <a:pt x="681" y="216"/>
                    <a:pt x="685" y="215"/>
                    <a:pt x="690" y="217"/>
                  </a:cubicBezTo>
                  <a:cubicBezTo>
                    <a:pt x="695" y="220"/>
                    <a:pt x="685" y="222"/>
                    <a:pt x="680" y="219"/>
                  </a:cubicBezTo>
                  <a:cubicBezTo>
                    <a:pt x="675" y="216"/>
                    <a:pt x="669" y="219"/>
                    <a:pt x="668" y="221"/>
                  </a:cubicBezTo>
                  <a:cubicBezTo>
                    <a:pt x="666" y="224"/>
                    <a:pt x="674" y="231"/>
                    <a:pt x="683" y="233"/>
                  </a:cubicBezTo>
                  <a:cubicBezTo>
                    <a:pt x="692" y="234"/>
                    <a:pt x="689" y="237"/>
                    <a:pt x="694" y="238"/>
                  </a:cubicBezTo>
                  <a:cubicBezTo>
                    <a:pt x="698" y="240"/>
                    <a:pt x="695" y="241"/>
                    <a:pt x="692" y="241"/>
                  </a:cubicBezTo>
                  <a:cubicBezTo>
                    <a:pt x="689" y="241"/>
                    <a:pt x="683" y="237"/>
                    <a:pt x="678" y="235"/>
                  </a:cubicBezTo>
                  <a:cubicBezTo>
                    <a:pt x="674" y="233"/>
                    <a:pt x="661" y="236"/>
                    <a:pt x="659" y="233"/>
                  </a:cubicBezTo>
                  <a:cubicBezTo>
                    <a:pt x="656" y="231"/>
                    <a:pt x="660" y="228"/>
                    <a:pt x="658" y="226"/>
                  </a:cubicBezTo>
                  <a:cubicBezTo>
                    <a:pt x="655" y="224"/>
                    <a:pt x="658" y="220"/>
                    <a:pt x="661" y="216"/>
                  </a:cubicBezTo>
                  <a:cubicBezTo>
                    <a:pt x="664" y="211"/>
                    <a:pt x="660" y="203"/>
                    <a:pt x="656" y="202"/>
                  </a:cubicBezTo>
                  <a:cubicBezTo>
                    <a:pt x="651" y="201"/>
                    <a:pt x="651" y="205"/>
                    <a:pt x="653" y="206"/>
                  </a:cubicBezTo>
                  <a:cubicBezTo>
                    <a:pt x="654" y="208"/>
                    <a:pt x="653" y="214"/>
                    <a:pt x="650" y="218"/>
                  </a:cubicBezTo>
                  <a:cubicBezTo>
                    <a:pt x="646" y="222"/>
                    <a:pt x="636" y="222"/>
                    <a:pt x="636" y="225"/>
                  </a:cubicBezTo>
                  <a:cubicBezTo>
                    <a:pt x="636" y="227"/>
                    <a:pt x="629" y="229"/>
                    <a:pt x="631" y="231"/>
                  </a:cubicBezTo>
                  <a:cubicBezTo>
                    <a:pt x="633" y="233"/>
                    <a:pt x="643" y="243"/>
                    <a:pt x="644" y="246"/>
                  </a:cubicBezTo>
                  <a:cubicBezTo>
                    <a:pt x="646" y="249"/>
                    <a:pt x="636" y="259"/>
                    <a:pt x="637" y="264"/>
                  </a:cubicBezTo>
                  <a:cubicBezTo>
                    <a:pt x="639" y="270"/>
                    <a:pt x="636" y="272"/>
                    <a:pt x="638" y="275"/>
                  </a:cubicBezTo>
                  <a:cubicBezTo>
                    <a:pt x="640" y="278"/>
                    <a:pt x="644" y="275"/>
                    <a:pt x="647" y="277"/>
                  </a:cubicBezTo>
                  <a:cubicBezTo>
                    <a:pt x="650" y="278"/>
                    <a:pt x="654" y="275"/>
                    <a:pt x="660" y="274"/>
                  </a:cubicBezTo>
                  <a:cubicBezTo>
                    <a:pt x="667" y="273"/>
                    <a:pt x="679" y="279"/>
                    <a:pt x="683" y="281"/>
                  </a:cubicBezTo>
                  <a:cubicBezTo>
                    <a:pt x="687" y="283"/>
                    <a:pt x="685" y="286"/>
                    <a:pt x="687" y="289"/>
                  </a:cubicBezTo>
                  <a:cubicBezTo>
                    <a:pt x="689" y="292"/>
                    <a:pt x="682" y="292"/>
                    <a:pt x="682" y="297"/>
                  </a:cubicBezTo>
                  <a:cubicBezTo>
                    <a:pt x="682" y="302"/>
                    <a:pt x="695" y="304"/>
                    <a:pt x="695" y="306"/>
                  </a:cubicBezTo>
                  <a:cubicBezTo>
                    <a:pt x="696" y="307"/>
                    <a:pt x="686" y="306"/>
                    <a:pt x="682" y="305"/>
                  </a:cubicBezTo>
                  <a:cubicBezTo>
                    <a:pt x="678" y="303"/>
                    <a:pt x="678" y="299"/>
                    <a:pt x="677" y="298"/>
                  </a:cubicBezTo>
                  <a:cubicBezTo>
                    <a:pt x="676" y="297"/>
                    <a:pt x="679" y="293"/>
                    <a:pt x="680" y="290"/>
                  </a:cubicBezTo>
                  <a:cubicBezTo>
                    <a:pt x="680" y="287"/>
                    <a:pt x="675" y="285"/>
                    <a:pt x="674" y="283"/>
                  </a:cubicBezTo>
                  <a:cubicBezTo>
                    <a:pt x="672" y="281"/>
                    <a:pt x="670" y="278"/>
                    <a:pt x="666" y="279"/>
                  </a:cubicBezTo>
                  <a:cubicBezTo>
                    <a:pt x="663" y="279"/>
                    <a:pt x="652" y="280"/>
                    <a:pt x="649" y="283"/>
                  </a:cubicBezTo>
                  <a:cubicBezTo>
                    <a:pt x="645" y="286"/>
                    <a:pt x="649" y="294"/>
                    <a:pt x="651" y="298"/>
                  </a:cubicBezTo>
                  <a:cubicBezTo>
                    <a:pt x="653" y="302"/>
                    <a:pt x="641" y="308"/>
                    <a:pt x="641" y="311"/>
                  </a:cubicBezTo>
                  <a:cubicBezTo>
                    <a:pt x="642" y="314"/>
                    <a:pt x="638" y="315"/>
                    <a:pt x="633" y="318"/>
                  </a:cubicBezTo>
                  <a:cubicBezTo>
                    <a:pt x="627" y="321"/>
                    <a:pt x="622" y="322"/>
                    <a:pt x="622" y="327"/>
                  </a:cubicBezTo>
                  <a:cubicBezTo>
                    <a:pt x="622" y="331"/>
                    <a:pt x="615" y="329"/>
                    <a:pt x="611" y="327"/>
                  </a:cubicBezTo>
                  <a:cubicBezTo>
                    <a:pt x="608" y="325"/>
                    <a:pt x="603" y="328"/>
                    <a:pt x="598" y="328"/>
                  </a:cubicBezTo>
                  <a:cubicBezTo>
                    <a:pt x="593" y="327"/>
                    <a:pt x="593" y="323"/>
                    <a:pt x="589" y="325"/>
                  </a:cubicBezTo>
                  <a:cubicBezTo>
                    <a:pt x="584" y="326"/>
                    <a:pt x="582" y="323"/>
                    <a:pt x="583" y="320"/>
                  </a:cubicBezTo>
                  <a:cubicBezTo>
                    <a:pt x="584" y="317"/>
                    <a:pt x="589" y="320"/>
                    <a:pt x="589" y="322"/>
                  </a:cubicBezTo>
                  <a:cubicBezTo>
                    <a:pt x="589" y="324"/>
                    <a:pt x="592" y="323"/>
                    <a:pt x="596" y="321"/>
                  </a:cubicBezTo>
                  <a:cubicBezTo>
                    <a:pt x="599" y="319"/>
                    <a:pt x="598" y="323"/>
                    <a:pt x="603" y="324"/>
                  </a:cubicBezTo>
                  <a:cubicBezTo>
                    <a:pt x="608" y="324"/>
                    <a:pt x="605" y="321"/>
                    <a:pt x="609" y="321"/>
                  </a:cubicBezTo>
                  <a:cubicBezTo>
                    <a:pt x="612" y="322"/>
                    <a:pt x="613" y="321"/>
                    <a:pt x="611" y="319"/>
                  </a:cubicBezTo>
                  <a:cubicBezTo>
                    <a:pt x="610" y="317"/>
                    <a:pt x="614" y="316"/>
                    <a:pt x="616" y="315"/>
                  </a:cubicBezTo>
                  <a:cubicBezTo>
                    <a:pt x="619" y="314"/>
                    <a:pt x="618" y="310"/>
                    <a:pt x="620" y="309"/>
                  </a:cubicBezTo>
                  <a:cubicBezTo>
                    <a:pt x="622" y="308"/>
                    <a:pt x="621" y="306"/>
                    <a:pt x="623" y="306"/>
                  </a:cubicBezTo>
                  <a:cubicBezTo>
                    <a:pt x="626" y="306"/>
                    <a:pt x="627" y="302"/>
                    <a:pt x="629" y="302"/>
                  </a:cubicBezTo>
                  <a:cubicBezTo>
                    <a:pt x="631" y="302"/>
                    <a:pt x="632" y="299"/>
                    <a:pt x="631" y="297"/>
                  </a:cubicBezTo>
                  <a:cubicBezTo>
                    <a:pt x="630" y="295"/>
                    <a:pt x="632" y="290"/>
                    <a:pt x="634" y="290"/>
                  </a:cubicBezTo>
                  <a:cubicBezTo>
                    <a:pt x="636" y="289"/>
                    <a:pt x="636" y="287"/>
                    <a:pt x="634" y="286"/>
                  </a:cubicBezTo>
                  <a:cubicBezTo>
                    <a:pt x="632" y="284"/>
                    <a:pt x="625" y="280"/>
                    <a:pt x="625" y="277"/>
                  </a:cubicBezTo>
                  <a:cubicBezTo>
                    <a:pt x="626" y="274"/>
                    <a:pt x="624" y="268"/>
                    <a:pt x="625" y="266"/>
                  </a:cubicBezTo>
                  <a:cubicBezTo>
                    <a:pt x="626" y="263"/>
                    <a:pt x="625" y="258"/>
                    <a:pt x="625" y="255"/>
                  </a:cubicBezTo>
                  <a:cubicBezTo>
                    <a:pt x="624" y="252"/>
                    <a:pt x="627" y="249"/>
                    <a:pt x="628" y="244"/>
                  </a:cubicBezTo>
                  <a:cubicBezTo>
                    <a:pt x="629" y="239"/>
                    <a:pt x="622" y="233"/>
                    <a:pt x="618" y="232"/>
                  </a:cubicBezTo>
                  <a:cubicBezTo>
                    <a:pt x="615" y="230"/>
                    <a:pt x="617" y="227"/>
                    <a:pt x="622" y="224"/>
                  </a:cubicBezTo>
                  <a:cubicBezTo>
                    <a:pt x="627" y="220"/>
                    <a:pt x="627" y="208"/>
                    <a:pt x="627" y="205"/>
                  </a:cubicBezTo>
                  <a:cubicBezTo>
                    <a:pt x="627" y="203"/>
                    <a:pt x="616" y="200"/>
                    <a:pt x="613" y="201"/>
                  </a:cubicBezTo>
                  <a:cubicBezTo>
                    <a:pt x="609" y="201"/>
                    <a:pt x="594" y="200"/>
                    <a:pt x="590" y="200"/>
                  </a:cubicBezTo>
                  <a:cubicBezTo>
                    <a:pt x="587" y="199"/>
                    <a:pt x="585" y="203"/>
                    <a:pt x="584" y="206"/>
                  </a:cubicBezTo>
                  <a:cubicBezTo>
                    <a:pt x="582" y="209"/>
                    <a:pt x="578" y="214"/>
                    <a:pt x="576" y="221"/>
                  </a:cubicBezTo>
                  <a:cubicBezTo>
                    <a:pt x="574" y="228"/>
                    <a:pt x="565" y="231"/>
                    <a:pt x="560" y="232"/>
                  </a:cubicBezTo>
                  <a:cubicBezTo>
                    <a:pt x="556" y="234"/>
                    <a:pt x="554" y="239"/>
                    <a:pt x="556" y="242"/>
                  </a:cubicBezTo>
                  <a:cubicBezTo>
                    <a:pt x="558" y="244"/>
                    <a:pt x="560" y="242"/>
                    <a:pt x="562" y="243"/>
                  </a:cubicBezTo>
                  <a:cubicBezTo>
                    <a:pt x="564" y="244"/>
                    <a:pt x="562" y="251"/>
                    <a:pt x="561" y="252"/>
                  </a:cubicBezTo>
                  <a:cubicBezTo>
                    <a:pt x="560" y="253"/>
                    <a:pt x="563" y="255"/>
                    <a:pt x="560" y="257"/>
                  </a:cubicBezTo>
                  <a:cubicBezTo>
                    <a:pt x="557" y="259"/>
                    <a:pt x="554" y="262"/>
                    <a:pt x="556" y="264"/>
                  </a:cubicBezTo>
                  <a:cubicBezTo>
                    <a:pt x="558" y="266"/>
                    <a:pt x="566" y="267"/>
                    <a:pt x="570" y="269"/>
                  </a:cubicBezTo>
                  <a:cubicBezTo>
                    <a:pt x="574" y="271"/>
                    <a:pt x="572" y="274"/>
                    <a:pt x="575" y="278"/>
                  </a:cubicBezTo>
                  <a:cubicBezTo>
                    <a:pt x="578" y="281"/>
                    <a:pt x="581" y="279"/>
                    <a:pt x="582" y="281"/>
                  </a:cubicBezTo>
                  <a:cubicBezTo>
                    <a:pt x="583" y="283"/>
                    <a:pt x="577" y="291"/>
                    <a:pt x="575" y="292"/>
                  </a:cubicBezTo>
                  <a:cubicBezTo>
                    <a:pt x="573" y="292"/>
                    <a:pt x="563" y="283"/>
                    <a:pt x="561" y="281"/>
                  </a:cubicBezTo>
                  <a:cubicBezTo>
                    <a:pt x="558" y="279"/>
                    <a:pt x="547" y="276"/>
                    <a:pt x="542" y="274"/>
                  </a:cubicBezTo>
                  <a:cubicBezTo>
                    <a:pt x="537" y="271"/>
                    <a:pt x="532" y="272"/>
                    <a:pt x="526" y="268"/>
                  </a:cubicBezTo>
                  <a:cubicBezTo>
                    <a:pt x="520" y="264"/>
                    <a:pt x="515" y="263"/>
                    <a:pt x="505" y="263"/>
                  </a:cubicBezTo>
                  <a:cubicBezTo>
                    <a:pt x="494" y="263"/>
                    <a:pt x="487" y="260"/>
                    <a:pt x="484" y="261"/>
                  </a:cubicBezTo>
                  <a:cubicBezTo>
                    <a:pt x="480" y="261"/>
                    <a:pt x="481" y="258"/>
                    <a:pt x="475" y="255"/>
                  </a:cubicBezTo>
                  <a:cubicBezTo>
                    <a:pt x="469" y="252"/>
                    <a:pt x="464" y="249"/>
                    <a:pt x="461" y="251"/>
                  </a:cubicBezTo>
                  <a:cubicBezTo>
                    <a:pt x="457" y="252"/>
                    <a:pt x="459" y="259"/>
                    <a:pt x="464" y="260"/>
                  </a:cubicBezTo>
                  <a:cubicBezTo>
                    <a:pt x="470" y="260"/>
                    <a:pt x="467" y="263"/>
                    <a:pt x="473" y="263"/>
                  </a:cubicBezTo>
                  <a:cubicBezTo>
                    <a:pt x="479" y="263"/>
                    <a:pt x="480" y="264"/>
                    <a:pt x="480" y="268"/>
                  </a:cubicBezTo>
                  <a:cubicBezTo>
                    <a:pt x="480" y="271"/>
                    <a:pt x="483" y="275"/>
                    <a:pt x="485" y="277"/>
                  </a:cubicBezTo>
                  <a:cubicBezTo>
                    <a:pt x="488" y="279"/>
                    <a:pt x="487" y="283"/>
                    <a:pt x="482" y="283"/>
                  </a:cubicBezTo>
                  <a:cubicBezTo>
                    <a:pt x="477" y="283"/>
                    <a:pt x="472" y="283"/>
                    <a:pt x="474" y="286"/>
                  </a:cubicBezTo>
                  <a:cubicBezTo>
                    <a:pt x="476" y="289"/>
                    <a:pt x="473" y="290"/>
                    <a:pt x="468" y="289"/>
                  </a:cubicBezTo>
                  <a:cubicBezTo>
                    <a:pt x="463" y="287"/>
                    <a:pt x="466" y="284"/>
                    <a:pt x="468" y="282"/>
                  </a:cubicBezTo>
                  <a:cubicBezTo>
                    <a:pt x="470" y="280"/>
                    <a:pt x="464" y="278"/>
                    <a:pt x="461" y="277"/>
                  </a:cubicBezTo>
                  <a:cubicBezTo>
                    <a:pt x="458" y="276"/>
                    <a:pt x="446" y="284"/>
                    <a:pt x="443" y="286"/>
                  </a:cubicBezTo>
                  <a:cubicBezTo>
                    <a:pt x="440" y="287"/>
                    <a:pt x="432" y="284"/>
                    <a:pt x="423" y="286"/>
                  </a:cubicBezTo>
                  <a:cubicBezTo>
                    <a:pt x="415" y="287"/>
                    <a:pt x="416" y="294"/>
                    <a:pt x="412" y="293"/>
                  </a:cubicBezTo>
                  <a:cubicBezTo>
                    <a:pt x="409" y="292"/>
                    <a:pt x="400" y="294"/>
                    <a:pt x="397" y="292"/>
                  </a:cubicBezTo>
                  <a:cubicBezTo>
                    <a:pt x="393" y="290"/>
                    <a:pt x="396" y="289"/>
                    <a:pt x="400"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2" y="286"/>
                  </a:cubicBezTo>
                  <a:cubicBezTo>
                    <a:pt x="379" y="285"/>
                    <a:pt x="359" y="289"/>
                    <a:pt x="355" y="293"/>
                  </a:cubicBezTo>
                  <a:cubicBezTo>
                    <a:pt x="351" y="297"/>
                    <a:pt x="344" y="297"/>
                    <a:pt x="344" y="300"/>
                  </a:cubicBezTo>
                  <a:cubicBezTo>
                    <a:pt x="344" y="302"/>
                    <a:pt x="335" y="302"/>
                    <a:pt x="331" y="303"/>
                  </a:cubicBezTo>
                  <a:cubicBezTo>
                    <a:pt x="327" y="305"/>
                    <a:pt x="330" y="311"/>
                    <a:pt x="328" y="315"/>
                  </a:cubicBezTo>
                  <a:cubicBezTo>
                    <a:pt x="327" y="318"/>
                    <a:pt x="313" y="317"/>
                    <a:pt x="309" y="317"/>
                  </a:cubicBezTo>
                  <a:cubicBezTo>
                    <a:pt x="304" y="317"/>
                    <a:pt x="303" y="309"/>
                    <a:pt x="299" y="309"/>
                  </a:cubicBezTo>
                  <a:cubicBezTo>
                    <a:pt x="296" y="308"/>
                    <a:pt x="298" y="304"/>
                    <a:pt x="299" y="302"/>
                  </a:cubicBezTo>
                  <a:cubicBezTo>
                    <a:pt x="300" y="300"/>
                    <a:pt x="303" y="302"/>
                    <a:pt x="307" y="299"/>
                  </a:cubicBezTo>
                  <a:cubicBezTo>
                    <a:pt x="311" y="297"/>
                    <a:pt x="316" y="300"/>
                    <a:pt x="317" y="299"/>
                  </a:cubicBezTo>
                  <a:cubicBezTo>
                    <a:pt x="319" y="297"/>
                    <a:pt x="311" y="292"/>
                    <a:pt x="310" y="288"/>
                  </a:cubicBezTo>
                  <a:cubicBezTo>
                    <a:pt x="310" y="284"/>
                    <a:pt x="301" y="283"/>
                    <a:pt x="296" y="284"/>
                  </a:cubicBezTo>
                  <a:cubicBezTo>
                    <a:pt x="290" y="286"/>
                    <a:pt x="285" y="285"/>
                    <a:pt x="281" y="283"/>
                  </a:cubicBezTo>
                  <a:cubicBezTo>
                    <a:pt x="277" y="281"/>
                    <a:pt x="278" y="286"/>
                    <a:pt x="283" y="287"/>
                  </a:cubicBezTo>
                  <a:cubicBezTo>
                    <a:pt x="288" y="288"/>
                    <a:pt x="286" y="292"/>
                    <a:pt x="287" y="295"/>
                  </a:cubicBezTo>
                  <a:cubicBezTo>
                    <a:pt x="287" y="297"/>
                    <a:pt x="285" y="302"/>
                    <a:pt x="282" y="307"/>
                  </a:cubicBezTo>
                  <a:cubicBezTo>
                    <a:pt x="279" y="311"/>
                    <a:pt x="281" y="311"/>
                    <a:pt x="286" y="310"/>
                  </a:cubicBezTo>
                  <a:cubicBezTo>
                    <a:pt x="291" y="310"/>
                    <a:pt x="290" y="316"/>
                    <a:pt x="290" y="320"/>
                  </a:cubicBezTo>
                  <a:cubicBezTo>
                    <a:pt x="290" y="324"/>
                    <a:pt x="287" y="325"/>
                    <a:pt x="287" y="328"/>
                  </a:cubicBezTo>
                  <a:cubicBezTo>
                    <a:pt x="287" y="331"/>
                    <a:pt x="283" y="327"/>
                    <a:pt x="282" y="328"/>
                  </a:cubicBezTo>
                  <a:cubicBezTo>
                    <a:pt x="280" y="329"/>
                    <a:pt x="279" y="328"/>
                    <a:pt x="278" y="325"/>
                  </a:cubicBezTo>
                  <a:cubicBezTo>
                    <a:pt x="277" y="322"/>
                    <a:pt x="270" y="324"/>
                    <a:pt x="266" y="323"/>
                  </a:cubicBezTo>
                  <a:cubicBezTo>
                    <a:pt x="262" y="322"/>
                    <a:pt x="261" y="324"/>
                    <a:pt x="259" y="326"/>
                  </a:cubicBezTo>
                  <a:cubicBezTo>
                    <a:pt x="257" y="329"/>
                    <a:pt x="252" y="330"/>
                    <a:pt x="249" y="330"/>
                  </a:cubicBezTo>
                  <a:cubicBezTo>
                    <a:pt x="245" y="331"/>
                    <a:pt x="241" y="336"/>
                    <a:pt x="237" y="338"/>
                  </a:cubicBezTo>
                  <a:cubicBezTo>
                    <a:pt x="234" y="340"/>
                    <a:pt x="234" y="344"/>
                    <a:pt x="238" y="347"/>
                  </a:cubicBezTo>
                  <a:cubicBezTo>
                    <a:pt x="242" y="351"/>
                    <a:pt x="243" y="354"/>
                    <a:pt x="243" y="356"/>
                  </a:cubicBezTo>
                  <a:cubicBezTo>
                    <a:pt x="243" y="358"/>
                    <a:pt x="231" y="357"/>
                    <a:pt x="229" y="355"/>
                  </a:cubicBezTo>
                  <a:cubicBezTo>
                    <a:pt x="227" y="353"/>
                    <a:pt x="220" y="352"/>
                    <a:pt x="217" y="352"/>
                  </a:cubicBezTo>
                  <a:cubicBezTo>
                    <a:pt x="214" y="353"/>
                    <a:pt x="207" y="345"/>
                    <a:pt x="204" y="345"/>
                  </a:cubicBezTo>
                  <a:cubicBezTo>
                    <a:pt x="200" y="345"/>
                    <a:pt x="198" y="349"/>
                    <a:pt x="197" y="351"/>
                  </a:cubicBezTo>
                  <a:cubicBezTo>
                    <a:pt x="195" y="353"/>
                    <a:pt x="198" y="354"/>
                    <a:pt x="200" y="357"/>
                  </a:cubicBezTo>
                  <a:cubicBezTo>
                    <a:pt x="202" y="361"/>
                    <a:pt x="208" y="361"/>
                    <a:pt x="211" y="361"/>
                  </a:cubicBezTo>
                  <a:cubicBezTo>
                    <a:pt x="215" y="361"/>
                    <a:pt x="213" y="366"/>
                    <a:pt x="212" y="368"/>
                  </a:cubicBezTo>
                  <a:cubicBezTo>
                    <a:pt x="211" y="370"/>
                    <a:pt x="205" y="371"/>
                    <a:pt x="204" y="369"/>
                  </a:cubicBezTo>
                  <a:cubicBezTo>
                    <a:pt x="202" y="367"/>
                    <a:pt x="195" y="369"/>
                    <a:pt x="195" y="366"/>
                  </a:cubicBezTo>
                  <a:cubicBezTo>
                    <a:pt x="194" y="364"/>
                    <a:pt x="189" y="360"/>
                    <a:pt x="184" y="361"/>
                  </a:cubicBezTo>
                  <a:cubicBezTo>
                    <a:pt x="178" y="362"/>
                    <a:pt x="177" y="358"/>
                    <a:pt x="178" y="355"/>
                  </a:cubicBezTo>
                  <a:cubicBezTo>
                    <a:pt x="178" y="351"/>
                    <a:pt x="175" y="349"/>
                    <a:pt x="175" y="347"/>
                  </a:cubicBezTo>
                  <a:cubicBezTo>
                    <a:pt x="175" y="345"/>
                    <a:pt x="173" y="341"/>
                    <a:pt x="175" y="340"/>
                  </a:cubicBezTo>
                  <a:cubicBezTo>
                    <a:pt x="178" y="338"/>
                    <a:pt x="176" y="335"/>
                    <a:pt x="176" y="333"/>
                  </a:cubicBezTo>
                  <a:cubicBezTo>
                    <a:pt x="176" y="330"/>
                    <a:pt x="172" y="327"/>
                    <a:pt x="167" y="327"/>
                  </a:cubicBezTo>
                  <a:cubicBezTo>
                    <a:pt x="163" y="327"/>
                    <a:pt x="164" y="323"/>
                    <a:pt x="160" y="322"/>
                  </a:cubicBezTo>
                  <a:cubicBezTo>
                    <a:pt x="157" y="321"/>
                    <a:pt x="149" y="316"/>
                    <a:pt x="149" y="313"/>
                  </a:cubicBezTo>
                  <a:cubicBezTo>
                    <a:pt x="148" y="311"/>
                    <a:pt x="143" y="310"/>
                    <a:pt x="145" y="310"/>
                  </a:cubicBezTo>
                  <a:cubicBezTo>
                    <a:pt x="147" y="309"/>
                    <a:pt x="151" y="310"/>
                    <a:pt x="154" y="313"/>
                  </a:cubicBezTo>
                  <a:cubicBezTo>
                    <a:pt x="157" y="316"/>
                    <a:pt x="162" y="318"/>
                    <a:pt x="170" y="319"/>
                  </a:cubicBezTo>
                  <a:cubicBezTo>
                    <a:pt x="178" y="320"/>
                    <a:pt x="182" y="324"/>
                    <a:pt x="191" y="325"/>
                  </a:cubicBezTo>
                  <a:cubicBezTo>
                    <a:pt x="200" y="327"/>
                    <a:pt x="205" y="328"/>
                    <a:pt x="218" y="329"/>
                  </a:cubicBezTo>
                  <a:cubicBezTo>
                    <a:pt x="231" y="331"/>
                    <a:pt x="248" y="319"/>
                    <a:pt x="252" y="316"/>
                  </a:cubicBezTo>
                  <a:cubicBezTo>
                    <a:pt x="255" y="312"/>
                    <a:pt x="251" y="305"/>
                    <a:pt x="251" y="303"/>
                  </a:cubicBezTo>
                  <a:cubicBezTo>
                    <a:pt x="251" y="300"/>
                    <a:pt x="245" y="300"/>
                    <a:pt x="244" y="298"/>
                  </a:cubicBezTo>
                  <a:cubicBezTo>
                    <a:pt x="243" y="296"/>
                    <a:pt x="239" y="293"/>
                    <a:pt x="234" y="293"/>
                  </a:cubicBezTo>
                  <a:cubicBezTo>
                    <a:pt x="229" y="293"/>
                    <a:pt x="228" y="287"/>
                    <a:pt x="225" y="288"/>
                  </a:cubicBezTo>
                  <a:cubicBezTo>
                    <a:pt x="221" y="288"/>
                    <a:pt x="218" y="286"/>
                    <a:pt x="207" y="280"/>
                  </a:cubicBezTo>
                  <a:cubicBezTo>
                    <a:pt x="197" y="273"/>
                    <a:pt x="183" y="269"/>
                    <a:pt x="180" y="270"/>
                  </a:cubicBezTo>
                  <a:cubicBezTo>
                    <a:pt x="178" y="271"/>
                    <a:pt x="176" y="271"/>
                    <a:pt x="174" y="269"/>
                  </a:cubicBezTo>
                  <a:cubicBezTo>
                    <a:pt x="172" y="267"/>
                    <a:pt x="168" y="267"/>
                    <a:pt x="166" y="269"/>
                  </a:cubicBezTo>
                  <a:cubicBezTo>
                    <a:pt x="163" y="271"/>
                    <a:pt x="160" y="267"/>
                    <a:pt x="155" y="268"/>
                  </a:cubicBezTo>
                  <a:cubicBezTo>
                    <a:pt x="150" y="269"/>
                    <a:pt x="147" y="266"/>
                    <a:pt x="148" y="265"/>
                  </a:cubicBezTo>
                  <a:cubicBezTo>
                    <a:pt x="150" y="263"/>
                    <a:pt x="157" y="265"/>
                    <a:pt x="157" y="262"/>
                  </a:cubicBezTo>
                  <a:cubicBezTo>
                    <a:pt x="157" y="260"/>
                    <a:pt x="154" y="262"/>
                    <a:pt x="149" y="259"/>
                  </a:cubicBezTo>
                  <a:cubicBezTo>
                    <a:pt x="145" y="256"/>
                    <a:pt x="142" y="258"/>
                    <a:pt x="141" y="261"/>
                  </a:cubicBezTo>
                  <a:cubicBezTo>
                    <a:pt x="140" y="263"/>
                    <a:pt x="136" y="263"/>
                    <a:pt x="134" y="260"/>
                  </a:cubicBezTo>
                  <a:cubicBezTo>
                    <a:pt x="134" y="260"/>
                    <a:pt x="134" y="260"/>
                    <a:pt x="133" y="260"/>
                  </a:cubicBezTo>
                  <a:cubicBezTo>
                    <a:pt x="132" y="264"/>
                    <a:pt x="130" y="264"/>
                    <a:pt x="127" y="264"/>
                  </a:cubicBezTo>
                  <a:cubicBezTo>
                    <a:pt x="124" y="263"/>
                    <a:pt x="121" y="268"/>
                    <a:pt x="118" y="268"/>
                  </a:cubicBezTo>
                  <a:cubicBezTo>
                    <a:pt x="114" y="268"/>
                    <a:pt x="110" y="271"/>
                    <a:pt x="110" y="274"/>
                  </a:cubicBezTo>
                  <a:cubicBezTo>
                    <a:pt x="109" y="277"/>
                    <a:pt x="105" y="276"/>
                    <a:pt x="105" y="278"/>
                  </a:cubicBezTo>
                  <a:cubicBezTo>
                    <a:pt x="105" y="279"/>
                    <a:pt x="105" y="281"/>
                    <a:pt x="104" y="283"/>
                  </a:cubicBezTo>
                  <a:cubicBezTo>
                    <a:pt x="102" y="285"/>
                    <a:pt x="104" y="286"/>
                    <a:pt x="105" y="289"/>
                  </a:cubicBezTo>
                  <a:cubicBezTo>
                    <a:pt x="107" y="293"/>
                    <a:pt x="111" y="292"/>
                    <a:pt x="112" y="293"/>
                  </a:cubicBezTo>
                  <a:cubicBezTo>
                    <a:pt x="114" y="294"/>
                    <a:pt x="121" y="299"/>
                    <a:pt x="121" y="301"/>
                  </a:cubicBezTo>
                  <a:cubicBezTo>
                    <a:pt x="121" y="303"/>
                    <a:pt x="116" y="308"/>
                    <a:pt x="114" y="309"/>
                  </a:cubicBezTo>
                  <a:cubicBezTo>
                    <a:pt x="111" y="310"/>
                    <a:pt x="109" y="314"/>
                    <a:pt x="110" y="316"/>
                  </a:cubicBezTo>
                  <a:cubicBezTo>
                    <a:pt x="111" y="317"/>
                    <a:pt x="117" y="325"/>
                    <a:pt x="121" y="332"/>
                  </a:cubicBezTo>
                  <a:cubicBezTo>
                    <a:pt x="125" y="338"/>
                    <a:pt x="120" y="335"/>
                    <a:pt x="117" y="338"/>
                  </a:cubicBezTo>
                  <a:cubicBezTo>
                    <a:pt x="115" y="341"/>
                    <a:pt x="118" y="345"/>
                    <a:pt x="119" y="347"/>
                  </a:cubicBezTo>
                  <a:cubicBezTo>
                    <a:pt x="120" y="349"/>
                    <a:pt x="116" y="348"/>
                    <a:pt x="116" y="350"/>
                  </a:cubicBezTo>
                  <a:cubicBezTo>
                    <a:pt x="117" y="351"/>
                    <a:pt x="122" y="352"/>
                    <a:pt x="122" y="353"/>
                  </a:cubicBezTo>
                  <a:cubicBezTo>
                    <a:pt x="122" y="355"/>
                    <a:pt x="119" y="356"/>
                    <a:pt x="120" y="359"/>
                  </a:cubicBezTo>
                  <a:cubicBezTo>
                    <a:pt x="122" y="361"/>
                    <a:pt x="126" y="361"/>
                    <a:pt x="127" y="364"/>
                  </a:cubicBezTo>
                  <a:cubicBezTo>
                    <a:pt x="127" y="368"/>
                    <a:pt x="119" y="368"/>
                    <a:pt x="119" y="371"/>
                  </a:cubicBezTo>
                  <a:cubicBezTo>
                    <a:pt x="120" y="373"/>
                    <a:pt x="130" y="376"/>
                    <a:pt x="134" y="381"/>
                  </a:cubicBezTo>
                  <a:cubicBezTo>
                    <a:pt x="139" y="386"/>
                    <a:pt x="138" y="387"/>
                    <a:pt x="137" y="390"/>
                  </a:cubicBezTo>
                  <a:cubicBezTo>
                    <a:pt x="135" y="395"/>
                    <a:pt x="123" y="399"/>
                    <a:pt x="120" y="405"/>
                  </a:cubicBezTo>
                  <a:cubicBezTo>
                    <a:pt x="117" y="411"/>
                    <a:pt x="107" y="414"/>
                    <a:pt x="102" y="418"/>
                  </a:cubicBezTo>
                  <a:cubicBezTo>
                    <a:pt x="100" y="420"/>
                    <a:pt x="98" y="423"/>
                    <a:pt x="97" y="425"/>
                  </a:cubicBezTo>
                  <a:cubicBezTo>
                    <a:pt x="99" y="425"/>
                    <a:pt x="100" y="424"/>
                    <a:pt x="101" y="423"/>
                  </a:cubicBezTo>
                  <a:cubicBezTo>
                    <a:pt x="104" y="422"/>
                    <a:pt x="106" y="428"/>
                    <a:pt x="109" y="430"/>
                  </a:cubicBezTo>
                  <a:cubicBezTo>
                    <a:pt x="112" y="433"/>
                    <a:pt x="117" y="431"/>
                    <a:pt x="119" y="433"/>
                  </a:cubicBezTo>
                  <a:cubicBezTo>
                    <a:pt x="121" y="434"/>
                    <a:pt x="117" y="435"/>
                    <a:pt x="114" y="434"/>
                  </a:cubicBezTo>
                  <a:cubicBezTo>
                    <a:pt x="110" y="433"/>
                    <a:pt x="109" y="436"/>
                    <a:pt x="102" y="437"/>
                  </a:cubicBezTo>
                  <a:cubicBezTo>
                    <a:pt x="98" y="439"/>
                    <a:pt x="98" y="440"/>
                    <a:pt x="97" y="442"/>
                  </a:cubicBezTo>
                  <a:cubicBezTo>
                    <a:pt x="99" y="445"/>
                    <a:pt x="96" y="446"/>
                    <a:pt x="94" y="449"/>
                  </a:cubicBezTo>
                  <a:cubicBezTo>
                    <a:pt x="93" y="452"/>
                    <a:pt x="91" y="452"/>
                    <a:pt x="90" y="454"/>
                  </a:cubicBezTo>
                  <a:cubicBezTo>
                    <a:pt x="90" y="456"/>
                    <a:pt x="91" y="458"/>
                    <a:pt x="91" y="461"/>
                  </a:cubicBezTo>
                  <a:cubicBezTo>
                    <a:pt x="91" y="463"/>
                    <a:pt x="92" y="464"/>
                    <a:pt x="94" y="466"/>
                  </a:cubicBezTo>
                  <a:cubicBezTo>
                    <a:pt x="95" y="469"/>
                    <a:pt x="92" y="469"/>
                    <a:pt x="91" y="470"/>
                  </a:cubicBezTo>
                  <a:cubicBezTo>
                    <a:pt x="89" y="471"/>
                    <a:pt x="90" y="474"/>
                    <a:pt x="92" y="476"/>
                  </a:cubicBezTo>
                  <a:cubicBezTo>
                    <a:pt x="94" y="478"/>
                    <a:pt x="94" y="480"/>
                    <a:pt x="93" y="482"/>
                  </a:cubicBezTo>
                  <a:cubicBezTo>
                    <a:pt x="93" y="483"/>
                    <a:pt x="95" y="486"/>
                    <a:pt x="97" y="488"/>
                  </a:cubicBezTo>
                  <a:cubicBezTo>
                    <a:pt x="99" y="490"/>
                    <a:pt x="99" y="494"/>
                    <a:pt x="100" y="495"/>
                  </a:cubicBezTo>
                  <a:cubicBezTo>
                    <a:pt x="102" y="496"/>
                    <a:pt x="104" y="498"/>
                    <a:pt x="106" y="497"/>
                  </a:cubicBezTo>
                  <a:cubicBezTo>
                    <a:pt x="109" y="496"/>
                    <a:pt x="111" y="497"/>
                    <a:pt x="112" y="500"/>
                  </a:cubicBezTo>
                  <a:cubicBezTo>
                    <a:pt x="114" y="502"/>
                    <a:pt x="116" y="501"/>
                    <a:pt x="119" y="500"/>
                  </a:cubicBezTo>
                  <a:cubicBezTo>
                    <a:pt x="121" y="498"/>
                    <a:pt x="128" y="502"/>
                    <a:pt x="129" y="502"/>
                  </a:cubicBezTo>
                  <a:cubicBezTo>
                    <a:pt x="131" y="503"/>
                    <a:pt x="130" y="507"/>
                    <a:pt x="130" y="510"/>
                  </a:cubicBezTo>
                  <a:cubicBezTo>
                    <a:pt x="131" y="513"/>
                    <a:pt x="129" y="516"/>
                    <a:pt x="132" y="518"/>
                  </a:cubicBezTo>
                  <a:cubicBezTo>
                    <a:pt x="135" y="519"/>
                    <a:pt x="134" y="523"/>
                    <a:pt x="137" y="524"/>
                  </a:cubicBezTo>
                  <a:cubicBezTo>
                    <a:pt x="140" y="525"/>
                    <a:pt x="142" y="530"/>
                    <a:pt x="144" y="530"/>
                  </a:cubicBezTo>
                  <a:cubicBezTo>
                    <a:pt x="146" y="531"/>
                    <a:pt x="150" y="534"/>
                    <a:pt x="150" y="536"/>
                  </a:cubicBezTo>
                  <a:cubicBezTo>
                    <a:pt x="151" y="538"/>
                    <a:pt x="147" y="540"/>
                    <a:pt x="144" y="541"/>
                  </a:cubicBezTo>
                  <a:cubicBezTo>
                    <a:pt x="142" y="542"/>
                    <a:pt x="138" y="538"/>
                    <a:pt x="136" y="540"/>
                  </a:cubicBezTo>
                  <a:cubicBezTo>
                    <a:pt x="135" y="541"/>
                    <a:pt x="137" y="544"/>
                    <a:pt x="138" y="550"/>
                  </a:cubicBezTo>
                  <a:cubicBezTo>
                    <a:pt x="139" y="555"/>
                    <a:pt x="140" y="555"/>
                    <a:pt x="143" y="555"/>
                  </a:cubicBezTo>
                  <a:cubicBezTo>
                    <a:pt x="145" y="555"/>
                    <a:pt x="146" y="554"/>
                    <a:pt x="148" y="553"/>
                  </a:cubicBezTo>
                  <a:cubicBezTo>
                    <a:pt x="150" y="552"/>
                    <a:pt x="154" y="553"/>
                    <a:pt x="156" y="553"/>
                  </a:cubicBezTo>
                  <a:cubicBezTo>
                    <a:pt x="158" y="552"/>
                    <a:pt x="164" y="552"/>
                    <a:pt x="166" y="554"/>
                  </a:cubicBezTo>
                  <a:cubicBezTo>
                    <a:pt x="167" y="555"/>
                    <a:pt x="168" y="560"/>
                    <a:pt x="167" y="562"/>
                  </a:cubicBezTo>
                  <a:cubicBezTo>
                    <a:pt x="166" y="563"/>
                    <a:pt x="168" y="565"/>
                    <a:pt x="170" y="568"/>
                  </a:cubicBezTo>
                  <a:cubicBezTo>
                    <a:pt x="171" y="570"/>
                    <a:pt x="176" y="569"/>
                    <a:pt x="178" y="570"/>
                  </a:cubicBezTo>
                  <a:cubicBezTo>
                    <a:pt x="180" y="570"/>
                    <a:pt x="184" y="576"/>
                    <a:pt x="183" y="578"/>
                  </a:cubicBezTo>
                  <a:cubicBezTo>
                    <a:pt x="183" y="580"/>
                    <a:pt x="186" y="581"/>
                    <a:pt x="188" y="580"/>
                  </a:cubicBezTo>
                  <a:cubicBezTo>
                    <a:pt x="190" y="579"/>
                    <a:pt x="191" y="581"/>
                    <a:pt x="193" y="583"/>
                  </a:cubicBezTo>
                  <a:cubicBezTo>
                    <a:pt x="196" y="584"/>
                    <a:pt x="197" y="583"/>
                    <a:pt x="199" y="582"/>
                  </a:cubicBezTo>
                  <a:cubicBezTo>
                    <a:pt x="202" y="581"/>
                    <a:pt x="205" y="580"/>
                    <a:pt x="206" y="582"/>
                  </a:cubicBezTo>
                  <a:cubicBezTo>
                    <a:pt x="207" y="583"/>
                    <a:pt x="211" y="586"/>
                    <a:pt x="211" y="587"/>
                  </a:cubicBezTo>
                  <a:cubicBezTo>
                    <a:pt x="211" y="588"/>
                    <a:pt x="218" y="587"/>
                    <a:pt x="221" y="589"/>
                  </a:cubicBezTo>
                  <a:cubicBezTo>
                    <a:pt x="224" y="590"/>
                    <a:pt x="227" y="589"/>
                    <a:pt x="230" y="591"/>
                  </a:cubicBezTo>
                  <a:cubicBezTo>
                    <a:pt x="234" y="593"/>
                    <a:pt x="237" y="593"/>
                    <a:pt x="237" y="595"/>
                  </a:cubicBezTo>
                  <a:cubicBezTo>
                    <a:pt x="237" y="597"/>
                    <a:pt x="234" y="599"/>
                    <a:pt x="234" y="600"/>
                  </a:cubicBezTo>
                  <a:cubicBezTo>
                    <a:pt x="234" y="600"/>
                    <a:pt x="237" y="601"/>
                    <a:pt x="237" y="603"/>
                  </a:cubicBezTo>
                  <a:cubicBezTo>
                    <a:pt x="237" y="604"/>
                    <a:pt x="233" y="604"/>
                    <a:pt x="233" y="605"/>
                  </a:cubicBezTo>
                  <a:cubicBezTo>
                    <a:pt x="232" y="606"/>
                    <a:pt x="235" y="608"/>
                    <a:pt x="235" y="609"/>
                  </a:cubicBezTo>
                  <a:cubicBezTo>
                    <a:pt x="236" y="611"/>
                    <a:pt x="233" y="615"/>
                    <a:pt x="233" y="616"/>
                  </a:cubicBezTo>
                  <a:cubicBezTo>
                    <a:pt x="233" y="617"/>
                    <a:pt x="225" y="616"/>
                    <a:pt x="223" y="616"/>
                  </a:cubicBezTo>
                  <a:cubicBezTo>
                    <a:pt x="222" y="616"/>
                    <a:pt x="216" y="621"/>
                    <a:pt x="214" y="621"/>
                  </a:cubicBezTo>
                  <a:cubicBezTo>
                    <a:pt x="213" y="622"/>
                    <a:pt x="214" y="624"/>
                    <a:pt x="214" y="626"/>
                  </a:cubicBezTo>
                  <a:cubicBezTo>
                    <a:pt x="220" y="625"/>
                    <a:pt x="225" y="625"/>
                    <a:pt x="226" y="626"/>
                  </a:cubicBezTo>
                  <a:cubicBezTo>
                    <a:pt x="227" y="628"/>
                    <a:pt x="214" y="633"/>
                    <a:pt x="212" y="634"/>
                  </a:cubicBezTo>
                  <a:cubicBezTo>
                    <a:pt x="209" y="635"/>
                    <a:pt x="216" y="638"/>
                    <a:pt x="216" y="640"/>
                  </a:cubicBezTo>
                  <a:cubicBezTo>
                    <a:pt x="216" y="642"/>
                    <a:pt x="208" y="643"/>
                    <a:pt x="209" y="646"/>
                  </a:cubicBezTo>
                  <a:cubicBezTo>
                    <a:pt x="210" y="650"/>
                    <a:pt x="207" y="651"/>
                    <a:pt x="203" y="651"/>
                  </a:cubicBezTo>
                  <a:cubicBezTo>
                    <a:pt x="199" y="651"/>
                    <a:pt x="198" y="653"/>
                    <a:pt x="200" y="654"/>
                  </a:cubicBezTo>
                  <a:cubicBezTo>
                    <a:pt x="202" y="654"/>
                    <a:pt x="201" y="659"/>
                    <a:pt x="209" y="660"/>
                  </a:cubicBezTo>
                  <a:cubicBezTo>
                    <a:pt x="216" y="662"/>
                    <a:pt x="224" y="669"/>
                    <a:pt x="231" y="675"/>
                  </a:cubicBezTo>
                  <a:cubicBezTo>
                    <a:pt x="231" y="676"/>
                    <a:pt x="232" y="677"/>
                    <a:pt x="234" y="677"/>
                  </a:cubicBezTo>
                  <a:cubicBezTo>
                    <a:pt x="235" y="676"/>
                    <a:pt x="237" y="675"/>
                    <a:pt x="238" y="675"/>
                  </a:cubicBezTo>
                  <a:cubicBezTo>
                    <a:pt x="242" y="675"/>
                    <a:pt x="248" y="677"/>
                    <a:pt x="252" y="679"/>
                  </a:cubicBezTo>
                  <a:cubicBezTo>
                    <a:pt x="256" y="681"/>
                    <a:pt x="268" y="679"/>
                    <a:pt x="270" y="681"/>
                  </a:cubicBezTo>
                  <a:cubicBezTo>
                    <a:pt x="272" y="682"/>
                    <a:pt x="275" y="685"/>
                    <a:pt x="277" y="685"/>
                  </a:cubicBezTo>
                  <a:cubicBezTo>
                    <a:pt x="280" y="685"/>
                    <a:pt x="282" y="690"/>
                    <a:pt x="284" y="688"/>
                  </a:cubicBezTo>
                  <a:cubicBezTo>
                    <a:pt x="287" y="687"/>
                    <a:pt x="294" y="687"/>
                    <a:pt x="296" y="687"/>
                  </a:cubicBezTo>
                  <a:cubicBezTo>
                    <a:pt x="298" y="687"/>
                    <a:pt x="298" y="688"/>
                    <a:pt x="301" y="688"/>
                  </a:cubicBezTo>
                  <a:cubicBezTo>
                    <a:pt x="303" y="688"/>
                    <a:pt x="303" y="695"/>
                    <a:pt x="304" y="695"/>
                  </a:cubicBezTo>
                  <a:cubicBezTo>
                    <a:pt x="306" y="694"/>
                    <a:pt x="311" y="699"/>
                    <a:pt x="315" y="700"/>
                  </a:cubicBezTo>
                  <a:cubicBezTo>
                    <a:pt x="319"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9" y="667"/>
                  </a:cubicBezTo>
                  <a:cubicBezTo>
                    <a:pt x="311" y="661"/>
                    <a:pt x="319" y="657"/>
                    <a:pt x="324" y="651"/>
                  </a:cubicBezTo>
                  <a:cubicBezTo>
                    <a:pt x="329" y="646"/>
                    <a:pt x="339" y="643"/>
                    <a:pt x="345" y="639"/>
                  </a:cubicBezTo>
                  <a:cubicBezTo>
                    <a:pt x="344" y="639"/>
                    <a:pt x="343" y="638"/>
                    <a:pt x="341" y="637"/>
                  </a:cubicBezTo>
                  <a:cubicBezTo>
                    <a:pt x="337" y="635"/>
                    <a:pt x="335" y="634"/>
                    <a:pt x="339" y="633"/>
                  </a:cubicBezTo>
                  <a:cubicBezTo>
                    <a:pt x="342" y="632"/>
                    <a:pt x="341" y="630"/>
                    <a:pt x="337" y="626"/>
                  </a:cubicBezTo>
                  <a:cubicBezTo>
                    <a:pt x="334" y="622"/>
                    <a:pt x="332" y="618"/>
                    <a:pt x="330" y="618"/>
                  </a:cubicBezTo>
                  <a:cubicBezTo>
                    <a:pt x="328" y="618"/>
                    <a:pt x="325" y="618"/>
                    <a:pt x="322" y="619"/>
                  </a:cubicBezTo>
                  <a:cubicBezTo>
                    <a:pt x="319" y="620"/>
                    <a:pt x="319" y="616"/>
                    <a:pt x="320" y="613"/>
                  </a:cubicBezTo>
                  <a:cubicBezTo>
                    <a:pt x="320" y="610"/>
                    <a:pt x="314" y="610"/>
                    <a:pt x="313" y="609"/>
                  </a:cubicBezTo>
                  <a:cubicBezTo>
                    <a:pt x="312" y="607"/>
                    <a:pt x="314" y="602"/>
                    <a:pt x="316" y="602"/>
                  </a:cubicBezTo>
                  <a:cubicBezTo>
                    <a:pt x="317" y="601"/>
                    <a:pt x="320" y="600"/>
                    <a:pt x="320" y="599"/>
                  </a:cubicBezTo>
                  <a:cubicBezTo>
                    <a:pt x="320" y="597"/>
                    <a:pt x="314" y="597"/>
                    <a:pt x="316" y="593"/>
                  </a:cubicBezTo>
                  <a:cubicBezTo>
                    <a:pt x="318" y="590"/>
                    <a:pt x="322" y="590"/>
                    <a:pt x="322" y="587"/>
                  </a:cubicBezTo>
                  <a:cubicBezTo>
                    <a:pt x="322" y="583"/>
                    <a:pt x="325" y="580"/>
                    <a:pt x="329" y="583"/>
                  </a:cubicBezTo>
                  <a:cubicBezTo>
                    <a:pt x="333" y="585"/>
                    <a:pt x="334" y="591"/>
                    <a:pt x="338" y="590"/>
                  </a:cubicBezTo>
                  <a:cubicBezTo>
                    <a:pt x="342" y="588"/>
                    <a:pt x="340" y="585"/>
                    <a:pt x="339" y="583"/>
                  </a:cubicBezTo>
                  <a:cubicBezTo>
                    <a:pt x="339" y="581"/>
                    <a:pt x="338" y="578"/>
                    <a:pt x="342" y="577"/>
                  </a:cubicBezTo>
                  <a:cubicBezTo>
                    <a:pt x="347" y="577"/>
                    <a:pt x="345" y="572"/>
                    <a:pt x="349" y="572"/>
                  </a:cubicBezTo>
                  <a:cubicBezTo>
                    <a:pt x="352" y="572"/>
                    <a:pt x="359" y="568"/>
                    <a:pt x="361" y="567"/>
                  </a:cubicBezTo>
                  <a:cubicBezTo>
                    <a:pt x="363" y="566"/>
                    <a:pt x="368" y="564"/>
                    <a:pt x="370" y="565"/>
                  </a:cubicBezTo>
                  <a:cubicBezTo>
                    <a:pt x="372" y="565"/>
                    <a:pt x="374" y="568"/>
                    <a:pt x="376" y="565"/>
                  </a:cubicBezTo>
                  <a:cubicBezTo>
                    <a:pt x="378" y="561"/>
                    <a:pt x="384" y="563"/>
                    <a:pt x="384" y="565"/>
                  </a:cubicBezTo>
                  <a:cubicBezTo>
                    <a:pt x="385" y="566"/>
                    <a:pt x="395" y="566"/>
                    <a:pt x="398" y="568"/>
                  </a:cubicBezTo>
                  <a:cubicBezTo>
                    <a:pt x="401" y="570"/>
                    <a:pt x="408" y="574"/>
                    <a:pt x="408" y="576"/>
                  </a:cubicBezTo>
                  <a:cubicBezTo>
                    <a:pt x="408" y="578"/>
                    <a:pt x="411" y="581"/>
                    <a:pt x="411" y="577"/>
                  </a:cubicBezTo>
                  <a:cubicBezTo>
                    <a:pt x="411" y="574"/>
                    <a:pt x="413" y="575"/>
                    <a:pt x="417" y="577"/>
                  </a:cubicBezTo>
                  <a:cubicBezTo>
                    <a:pt x="422" y="580"/>
                    <a:pt x="427" y="579"/>
                    <a:pt x="428" y="577"/>
                  </a:cubicBezTo>
                  <a:cubicBezTo>
                    <a:pt x="429" y="574"/>
                    <a:pt x="437" y="571"/>
                    <a:pt x="440" y="573"/>
                  </a:cubicBezTo>
                  <a:cubicBezTo>
                    <a:pt x="442" y="575"/>
                    <a:pt x="443" y="577"/>
                    <a:pt x="446" y="574"/>
                  </a:cubicBezTo>
                  <a:cubicBezTo>
                    <a:pt x="449" y="571"/>
                    <a:pt x="457" y="571"/>
                    <a:pt x="458" y="574"/>
                  </a:cubicBezTo>
                  <a:cubicBezTo>
                    <a:pt x="459" y="577"/>
                    <a:pt x="462" y="577"/>
                    <a:pt x="465" y="577"/>
                  </a:cubicBezTo>
                  <a:cubicBezTo>
                    <a:pt x="469" y="577"/>
                    <a:pt x="469" y="582"/>
                    <a:pt x="471" y="581"/>
                  </a:cubicBezTo>
                  <a:cubicBezTo>
                    <a:pt x="473" y="580"/>
                    <a:pt x="473" y="575"/>
                    <a:pt x="475" y="576"/>
                  </a:cubicBezTo>
                  <a:cubicBezTo>
                    <a:pt x="478" y="576"/>
                    <a:pt x="480" y="579"/>
                    <a:pt x="484" y="579"/>
                  </a:cubicBezTo>
                  <a:cubicBezTo>
                    <a:pt x="488" y="579"/>
                    <a:pt x="491" y="578"/>
                    <a:pt x="491" y="575"/>
                  </a:cubicBezTo>
                  <a:cubicBezTo>
                    <a:pt x="491" y="572"/>
                    <a:pt x="491" y="567"/>
                    <a:pt x="488" y="567"/>
                  </a:cubicBezTo>
                  <a:cubicBezTo>
                    <a:pt x="486" y="567"/>
                    <a:pt x="483" y="565"/>
                    <a:pt x="480" y="565"/>
                  </a:cubicBezTo>
                  <a:cubicBezTo>
                    <a:pt x="477" y="565"/>
                    <a:pt x="474" y="560"/>
                    <a:pt x="477" y="559"/>
                  </a:cubicBezTo>
                  <a:cubicBezTo>
                    <a:pt x="480" y="558"/>
                    <a:pt x="485" y="556"/>
                    <a:pt x="484" y="554"/>
                  </a:cubicBezTo>
                  <a:cubicBezTo>
                    <a:pt x="483" y="551"/>
                    <a:pt x="482" y="546"/>
                    <a:pt x="486" y="546"/>
                  </a:cubicBezTo>
                  <a:cubicBezTo>
                    <a:pt x="490" y="545"/>
                    <a:pt x="499" y="545"/>
                    <a:pt x="499" y="544"/>
                  </a:cubicBezTo>
                  <a:cubicBezTo>
                    <a:pt x="498" y="542"/>
                    <a:pt x="490" y="542"/>
                    <a:pt x="488" y="539"/>
                  </a:cubicBezTo>
                  <a:cubicBezTo>
                    <a:pt x="487" y="537"/>
                    <a:pt x="486" y="531"/>
                    <a:pt x="488" y="530"/>
                  </a:cubicBezTo>
                  <a:cubicBezTo>
                    <a:pt x="489" y="529"/>
                    <a:pt x="494" y="530"/>
                    <a:pt x="498" y="530"/>
                  </a:cubicBezTo>
                  <a:cubicBezTo>
                    <a:pt x="501" y="529"/>
                    <a:pt x="507" y="531"/>
                    <a:pt x="512" y="528"/>
                  </a:cubicBezTo>
                  <a:cubicBezTo>
                    <a:pt x="516" y="525"/>
                    <a:pt x="524" y="525"/>
                    <a:pt x="529" y="525"/>
                  </a:cubicBezTo>
                  <a:cubicBezTo>
                    <a:pt x="534" y="525"/>
                    <a:pt x="537" y="522"/>
                    <a:pt x="541" y="521"/>
                  </a:cubicBezTo>
                  <a:cubicBezTo>
                    <a:pt x="545" y="521"/>
                    <a:pt x="555" y="519"/>
                    <a:pt x="558" y="519"/>
                  </a:cubicBezTo>
                  <a:cubicBezTo>
                    <a:pt x="560" y="518"/>
                    <a:pt x="574" y="516"/>
                    <a:pt x="575" y="513"/>
                  </a:cubicBezTo>
                  <a:cubicBezTo>
                    <a:pt x="575" y="511"/>
                    <a:pt x="586" y="509"/>
                    <a:pt x="589" y="510"/>
                  </a:cubicBezTo>
                  <a:cubicBezTo>
                    <a:pt x="592" y="511"/>
                    <a:pt x="596" y="512"/>
                    <a:pt x="598" y="511"/>
                  </a:cubicBezTo>
                  <a:cubicBezTo>
                    <a:pt x="601" y="510"/>
                    <a:pt x="606" y="513"/>
                    <a:pt x="606" y="516"/>
                  </a:cubicBezTo>
                  <a:cubicBezTo>
                    <a:pt x="605" y="518"/>
                    <a:pt x="608" y="521"/>
                    <a:pt x="608" y="523"/>
                  </a:cubicBezTo>
                  <a:cubicBezTo>
                    <a:pt x="607" y="525"/>
                    <a:pt x="605" y="526"/>
                    <a:pt x="606" y="528"/>
                  </a:cubicBezTo>
                  <a:cubicBezTo>
                    <a:pt x="608" y="530"/>
                    <a:pt x="615" y="528"/>
                    <a:pt x="617" y="526"/>
                  </a:cubicBezTo>
                  <a:cubicBezTo>
                    <a:pt x="619" y="524"/>
                    <a:pt x="621" y="527"/>
                    <a:pt x="621" y="529"/>
                  </a:cubicBezTo>
                  <a:cubicBezTo>
                    <a:pt x="621" y="530"/>
                    <a:pt x="625" y="532"/>
                    <a:pt x="625" y="530"/>
                  </a:cubicBezTo>
                  <a:cubicBezTo>
                    <a:pt x="625"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4" y="531"/>
                  </a:cubicBezTo>
                  <a:cubicBezTo>
                    <a:pt x="657" y="530"/>
                    <a:pt x="661" y="527"/>
                    <a:pt x="664" y="526"/>
                  </a:cubicBezTo>
                  <a:cubicBezTo>
                    <a:pt x="667" y="524"/>
                    <a:pt x="674" y="525"/>
                    <a:pt x="672" y="526"/>
                  </a:cubicBezTo>
                  <a:cubicBezTo>
                    <a:pt x="670" y="528"/>
                    <a:pt x="668" y="532"/>
                    <a:pt x="675" y="535"/>
                  </a:cubicBezTo>
                  <a:cubicBezTo>
                    <a:pt x="683" y="537"/>
                    <a:pt x="692" y="551"/>
                    <a:pt x="697" y="558"/>
                  </a:cubicBezTo>
                  <a:cubicBezTo>
                    <a:pt x="702" y="565"/>
                    <a:pt x="706" y="577"/>
                    <a:pt x="709" y="577"/>
                  </a:cubicBezTo>
                  <a:cubicBezTo>
                    <a:pt x="712" y="577"/>
                    <a:pt x="712" y="571"/>
                    <a:pt x="716" y="571"/>
                  </a:cubicBezTo>
                  <a:cubicBezTo>
                    <a:pt x="719" y="570"/>
                    <a:pt x="721" y="576"/>
                    <a:pt x="725" y="577"/>
                  </a:cubicBezTo>
                  <a:cubicBezTo>
                    <a:pt x="728" y="577"/>
                    <a:pt x="733" y="579"/>
                    <a:pt x="736" y="578"/>
                  </a:cubicBezTo>
                  <a:cubicBezTo>
                    <a:pt x="739" y="577"/>
                    <a:pt x="746" y="574"/>
                    <a:pt x="748" y="575"/>
                  </a:cubicBezTo>
                  <a:cubicBezTo>
                    <a:pt x="750" y="576"/>
                    <a:pt x="753" y="576"/>
                    <a:pt x="755" y="581"/>
                  </a:cubicBezTo>
                  <a:cubicBezTo>
                    <a:pt x="757" y="585"/>
                    <a:pt x="761" y="586"/>
                    <a:pt x="763" y="586"/>
                  </a:cubicBezTo>
                  <a:cubicBezTo>
                    <a:pt x="765" y="586"/>
                    <a:pt x="765" y="588"/>
                    <a:pt x="765" y="590"/>
                  </a:cubicBezTo>
                  <a:cubicBezTo>
                    <a:pt x="765" y="592"/>
                    <a:pt x="769" y="595"/>
                    <a:pt x="771" y="595"/>
                  </a:cubicBezTo>
                  <a:cubicBezTo>
                    <a:pt x="773" y="595"/>
                    <a:pt x="779" y="594"/>
                    <a:pt x="780" y="593"/>
                  </a:cubicBezTo>
                  <a:cubicBezTo>
                    <a:pt x="782" y="592"/>
                    <a:pt x="784" y="591"/>
                    <a:pt x="784" y="594"/>
                  </a:cubicBezTo>
                  <a:cubicBezTo>
                    <a:pt x="785" y="596"/>
                    <a:pt x="788" y="599"/>
                    <a:pt x="790" y="599"/>
                  </a:cubicBezTo>
                  <a:cubicBezTo>
                    <a:pt x="792" y="599"/>
                    <a:pt x="796" y="601"/>
                    <a:pt x="796" y="599"/>
                  </a:cubicBezTo>
                  <a:cubicBezTo>
                    <a:pt x="797" y="598"/>
                    <a:pt x="802" y="597"/>
                    <a:pt x="804" y="596"/>
                  </a:cubicBezTo>
                  <a:cubicBezTo>
                    <a:pt x="806" y="596"/>
                    <a:pt x="814" y="595"/>
                    <a:pt x="815" y="592"/>
                  </a:cubicBezTo>
                  <a:cubicBezTo>
                    <a:pt x="816" y="589"/>
                    <a:pt x="822" y="589"/>
                    <a:pt x="824" y="587"/>
                  </a:cubicBezTo>
                  <a:cubicBezTo>
                    <a:pt x="826" y="585"/>
                    <a:pt x="831" y="584"/>
                    <a:pt x="832" y="582"/>
                  </a:cubicBezTo>
                  <a:cubicBezTo>
                    <a:pt x="833" y="581"/>
                    <a:pt x="839" y="581"/>
                    <a:pt x="840" y="579"/>
                  </a:cubicBezTo>
                  <a:cubicBezTo>
                    <a:pt x="840" y="578"/>
                    <a:pt x="845" y="577"/>
                    <a:pt x="848" y="578"/>
                  </a:cubicBezTo>
                  <a:cubicBezTo>
                    <a:pt x="850" y="579"/>
                    <a:pt x="862" y="581"/>
                    <a:pt x="864" y="581"/>
                  </a:cubicBezTo>
                  <a:cubicBezTo>
                    <a:pt x="866" y="580"/>
                    <a:pt x="866" y="586"/>
                    <a:pt x="868" y="587"/>
                  </a:cubicBezTo>
                  <a:cubicBezTo>
                    <a:pt x="870" y="587"/>
                    <a:pt x="876" y="591"/>
                    <a:pt x="877" y="590"/>
                  </a:cubicBezTo>
                  <a:cubicBezTo>
                    <a:pt x="879" y="589"/>
                    <a:pt x="883" y="588"/>
                    <a:pt x="887" y="589"/>
                  </a:cubicBezTo>
                  <a:cubicBezTo>
                    <a:pt x="890" y="591"/>
                    <a:pt x="894" y="594"/>
                    <a:pt x="895" y="592"/>
                  </a:cubicBezTo>
                  <a:cubicBezTo>
                    <a:pt x="896" y="589"/>
                    <a:pt x="904" y="588"/>
                    <a:pt x="905" y="587"/>
                  </a:cubicBezTo>
                  <a:cubicBezTo>
                    <a:pt x="906" y="586"/>
                    <a:pt x="907" y="582"/>
                    <a:pt x="905" y="581"/>
                  </a:cubicBezTo>
                  <a:cubicBezTo>
                    <a:pt x="903" y="580"/>
                    <a:pt x="902" y="574"/>
                    <a:pt x="901" y="572"/>
                  </a:cubicBezTo>
                  <a:cubicBezTo>
                    <a:pt x="900" y="569"/>
                    <a:pt x="905" y="569"/>
                    <a:pt x="906" y="566"/>
                  </a:cubicBezTo>
                  <a:cubicBezTo>
                    <a:pt x="906" y="564"/>
                    <a:pt x="911" y="564"/>
                    <a:pt x="912" y="563"/>
                  </a:cubicBezTo>
                  <a:cubicBezTo>
                    <a:pt x="913" y="561"/>
                    <a:pt x="914" y="558"/>
                    <a:pt x="916" y="559"/>
                  </a:cubicBezTo>
                  <a:cubicBezTo>
                    <a:pt x="918" y="560"/>
                    <a:pt x="924" y="561"/>
                    <a:pt x="925" y="562"/>
                  </a:cubicBezTo>
                  <a:cubicBezTo>
                    <a:pt x="926" y="563"/>
                    <a:pt x="930" y="564"/>
                    <a:pt x="932" y="564"/>
                  </a:cubicBezTo>
                  <a:cubicBezTo>
                    <a:pt x="934" y="564"/>
                    <a:pt x="938" y="566"/>
                    <a:pt x="941" y="567"/>
                  </a:cubicBezTo>
                  <a:cubicBezTo>
                    <a:pt x="943" y="568"/>
                    <a:pt x="951" y="568"/>
                    <a:pt x="952" y="570"/>
                  </a:cubicBezTo>
                  <a:cubicBezTo>
                    <a:pt x="953" y="572"/>
                    <a:pt x="952" y="578"/>
                    <a:pt x="953" y="580"/>
                  </a:cubicBezTo>
                  <a:cubicBezTo>
                    <a:pt x="955" y="581"/>
                    <a:pt x="959" y="586"/>
                    <a:pt x="961" y="585"/>
                  </a:cubicBezTo>
                  <a:cubicBezTo>
                    <a:pt x="962" y="584"/>
                    <a:pt x="968" y="588"/>
                    <a:pt x="971" y="588"/>
                  </a:cubicBezTo>
                  <a:cubicBezTo>
                    <a:pt x="973" y="587"/>
                    <a:pt x="977" y="584"/>
                    <a:pt x="979" y="584"/>
                  </a:cubicBezTo>
                  <a:cubicBezTo>
                    <a:pt x="981" y="584"/>
                    <a:pt x="988" y="582"/>
                    <a:pt x="990" y="582"/>
                  </a:cubicBezTo>
                  <a:cubicBezTo>
                    <a:pt x="992" y="583"/>
                    <a:pt x="1000" y="585"/>
                    <a:pt x="1001" y="585"/>
                  </a:cubicBezTo>
                  <a:cubicBezTo>
                    <a:pt x="1002" y="584"/>
                    <a:pt x="1008" y="585"/>
                    <a:pt x="1010" y="587"/>
                  </a:cubicBezTo>
                  <a:cubicBezTo>
                    <a:pt x="1011" y="589"/>
                    <a:pt x="1019" y="589"/>
                    <a:pt x="1019" y="591"/>
                  </a:cubicBezTo>
                  <a:cubicBezTo>
                    <a:pt x="1019" y="593"/>
                    <a:pt x="1024" y="595"/>
                    <a:pt x="1025" y="597"/>
                  </a:cubicBezTo>
                  <a:cubicBezTo>
                    <a:pt x="1027" y="600"/>
                    <a:pt x="1038" y="598"/>
                    <a:pt x="1040" y="600"/>
                  </a:cubicBezTo>
                  <a:cubicBezTo>
                    <a:pt x="1042" y="601"/>
                    <a:pt x="1055" y="601"/>
                    <a:pt x="1056" y="600"/>
                  </a:cubicBezTo>
                  <a:cubicBezTo>
                    <a:pt x="1056" y="598"/>
                    <a:pt x="1068" y="598"/>
                    <a:pt x="1071" y="596"/>
                  </a:cubicBezTo>
                  <a:cubicBezTo>
                    <a:pt x="1073" y="595"/>
                    <a:pt x="1080" y="595"/>
                    <a:pt x="1080" y="593"/>
                  </a:cubicBezTo>
                  <a:cubicBezTo>
                    <a:pt x="1081" y="591"/>
                    <a:pt x="1087" y="589"/>
                    <a:pt x="1089" y="587"/>
                  </a:cubicBezTo>
                  <a:cubicBezTo>
                    <a:pt x="1092" y="585"/>
                    <a:pt x="1103" y="586"/>
                    <a:pt x="1104" y="588"/>
                  </a:cubicBezTo>
                  <a:cubicBezTo>
                    <a:pt x="1105" y="590"/>
                    <a:pt x="1111" y="591"/>
                    <a:pt x="1114" y="590"/>
                  </a:cubicBezTo>
                  <a:cubicBezTo>
                    <a:pt x="1117" y="589"/>
                    <a:pt x="1124" y="590"/>
                    <a:pt x="1125" y="592"/>
                  </a:cubicBezTo>
                  <a:cubicBezTo>
                    <a:pt x="1126" y="595"/>
                    <a:pt x="1134" y="596"/>
                    <a:pt x="1136" y="595"/>
                  </a:cubicBezTo>
                  <a:cubicBezTo>
                    <a:pt x="1138" y="595"/>
                    <a:pt x="1145" y="590"/>
                    <a:pt x="1147" y="590"/>
                  </a:cubicBezTo>
                  <a:cubicBezTo>
                    <a:pt x="1150" y="589"/>
                    <a:pt x="1153" y="587"/>
                    <a:pt x="1153" y="585"/>
                  </a:cubicBezTo>
                  <a:cubicBezTo>
                    <a:pt x="1152" y="583"/>
                    <a:pt x="1157" y="576"/>
                    <a:pt x="1158" y="574"/>
                  </a:cubicBezTo>
                  <a:cubicBezTo>
                    <a:pt x="1159" y="571"/>
                    <a:pt x="1164" y="564"/>
                    <a:pt x="1165" y="564"/>
                  </a:cubicBezTo>
                  <a:cubicBezTo>
                    <a:pt x="1167" y="563"/>
                    <a:pt x="1171" y="560"/>
                    <a:pt x="1171"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4" y="542"/>
                    <a:pt x="1225" y="545"/>
                  </a:cubicBezTo>
                  <a:cubicBezTo>
                    <a:pt x="1227" y="547"/>
                    <a:pt x="1234" y="549"/>
                    <a:pt x="1233" y="553"/>
                  </a:cubicBezTo>
                  <a:cubicBezTo>
                    <a:pt x="1232" y="557"/>
                    <a:pt x="1237" y="554"/>
                    <a:pt x="1238" y="563"/>
                  </a:cubicBezTo>
                  <a:cubicBezTo>
                    <a:pt x="1240" y="571"/>
                    <a:pt x="1244" y="572"/>
                    <a:pt x="1245" y="575"/>
                  </a:cubicBezTo>
                  <a:cubicBezTo>
                    <a:pt x="1246" y="579"/>
                    <a:pt x="1252" y="586"/>
                    <a:pt x="1251" y="588"/>
                  </a:cubicBezTo>
                  <a:cubicBezTo>
                    <a:pt x="1250" y="591"/>
                    <a:pt x="1250" y="594"/>
                    <a:pt x="1256" y="595"/>
                  </a:cubicBezTo>
                  <a:cubicBezTo>
                    <a:pt x="1262" y="595"/>
                    <a:pt x="1266" y="599"/>
                    <a:pt x="1267" y="598"/>
                  </a:cubicBezTo>
                  <a:cubicBezTo>
                    <a:pt x="1268" y="598"/>
                    <a:pt x="1275" y="600"/>
                    <a:pt x="1279" y="603"/>
                  </a:cubicBezTo>
                  <a:cubicBezTo>
                    <a:pt x="1282" y="606"/>
                    <a:pt x="1287" y="605"/>
                    <a:pt x="1287" y="608"/>
                  </a:cubicBezTo>
                  <a:cubicBezTo>
                    <a:pt x="1287" y="612"/>
                    <a:pt x="1290" y="615"/>
                    <a:pt x="1289" y="618"/>
                  </a:cubicBezTo>
                  <a:cubicBezTo>
                    <a:pt x="1289" y="620"/>
                    <a:pt x="1296" y="622"/>
                    <a:pt x="1301" y="622"/>
                  </a:cubicBezTo>
                  <a:cubicBezTo>
                    <a:pt x="1306" y="621"/>
                    <a:pt x="1309" y="623"/>
                    <a:pt x="1311" y="619"/>
                  </a:cubicBezTo>
                  <a:cubicBezTo>
                    <a:pt x="1313" y="616"/>
                    <a:pt x="1320" y="617"/>
                    <a:pt x="1323" y="616"/>
                  </a:cubicBezTo>
                  <a:cubicBezTo>
                    <a:pt x="1325" y="614"/>
                    <a:pt x="1332" y="612"/>
                    <a:pt x="1332" y="618"/>
                  </a:cubicBezTo>
                  <a:cubicBezTo>
                    <a:pt x="1331" y="624"/>
                    <a:pt x="1336" y="625"/>
                    <a:pt x="1332" y="627"/>
                  </a:cubicBezTo>
                  <a:cubicBezTo>
                    <a:pt x="1329" y="629"/>
                    <a:pt x="1327" y="637"/>
                    <a:pt x="1326" y="641"/>
                  </a:cubicBezTo>
                  <a:cubicBezTo>
                    <a:pt x="1325" y="644"/>
                    <a:pt x="1320" y="645"/>
                    <a:pt x="1319" y="649"/>
                  </a:cubicBezTo>
                  <a:cubicBezTo>
                    <a:pt x="1318" y="653"/>
                    <a:pt x="1314" y="653"/>
                    <a:pt x="1314" y="656"/>
                  </a:cubicBezTo>
                  <a:cubicBezTo>
                    <a:pt x="1314" y="659"/>
                    <a:pt x="1307" y="658"/>
                    <a:pt x="1303" y="656"/>
                  </a:cubicBezTo>
                  <a:cubicBezTo>
                    <a:pt x="1300" y="654"/>
                    <a:pt x="1296" y="660"/>
                    <a:pt x="1294" y="660"/>
                  </a:cubicBezTo>
                  <a:cubicBezTo>
                    <a:pt x="1291" y="660"/>
                    <a:pt x="1291" y="666"/>
                    <a:pt x="1292" y="668"/>
                  </a:cubicBezTo>
                  <a:cubicBezTo>
                    <a:pt x="1293" y="670"/>
                    <a:pt x="1291" y="673"/>
                    <a:pt x="1293" y="677"/>
                  </a:cubicBezTo>
                  <a:cubicBezTo>
                    <a:pt x="1293" y="679"/>
                    <a:pt x="1293" y="683"/>
                    <a:pt x="1293" y="687"/>
                  </a:cubicBezTo>
                  <a:cubicBezTo>
                    <a:pt x="1298" y="684"/>
                    <a:pt x="1301" y="682"/>
                    <a:pt x="1303" y="682"/>
                  </a:cubicBezTo>
                  <a:cubicBezTo>
                    <a:pt x="1307" y="682"/>
                    <a:pt x="1312" y="689"/>
                    <a:pt x="1317" y="689"/>
                  </a:cubicBezTo>
                  <a:cubicBezTo>
                    <a:pt x="1321" y="689"/>
                    <a:pt x="1343" y="676"/>
                    <a:pt x="1343" y="674"/>
                  </a:cubicBezTo>
                  <a:cubicBezTo>
                    <a:pt x="1344" y="671"/>
                    <a:pt x="1356" y="660"/>
                    <a:pt x="1362" y="654"/>
                  </a:cubicBezTo>
                  <a:cubicBezTo>
                    <a:pt x="1368" y="648"/>
                    <a:pt x="1376" y="639"/>
                    <a:pt x="1379" y="633"/>
                  </a:cubicBezTo>
                  <a:cubicBezTo>
                    <a:pt x="1381" y="629"/>
                    <a:pt x="1390" y="621"/>
                    <a:pt x="1392" y="617"/>
                  </a:cubicBezTo>
                  <a:cubicBezTo>
                    <a:pt x="1394" y="614"/>
                    <a:pt x="1395" y="614"/>
                    <a:pt x="1399" y="606"/>
                  </a:cubicBezTo>
                  <a:cubicBezTo>
                    <a:pt x="1403" y="599"/>
                    <a:pt x="1403" y="579"/>
                    <a:pt x="1404" y="578"/>
                  </a:cubicBezTo>
                  <a:cubicBezTo>
                    <a:pt x="1405" y="577"/>
                    <a:pt x="1405" y="573"/>
                    <a:pt x="1406" y="571"/>
                  </a:cubicBezTo>
                  <a:cubicBezTo>
                    <a:pt x="1408" y="569"/>
                    <a:pt x="1407" y="566"/>
                    <a:pt x="1411" y="564"/>
                  </a:cubicBezTo>
                  <a:cubicBezTo>
                    <a:pt x="1414" y="561"/>
                    <a:pt x="1413" y="558"/>
                    <a:pt x="1413" y="556"/>
                  </a:cubicBezTo>
                  <a:cubicBezTo>
                    <a:pt x="1412" y="554"/>
                    <a:pt x="1413"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3" y="528"/>
                  </a:cubicBezTo>
                  <a:cubicBezTo>
                    <a:pt x="1389" y="528"/>
                    <a:pt x="1382" y="526"/>
                    <a:pt x="1383" y="528"/>
                  </a:cubicBezTo>
                  <a:cubicBezTo>
                    <a:pt x="1384" y="531"/>
                    <a:pt x="1382" y="532"/>
                    <a:pt x="1380" y="532"/>
                  </a:cubicBezTo>
                  <a:cubicBezTo>
                    <a:pt x="1379" y="531"/>
                    <a:pt x="1378" y="533"/>
                    <a:pt x="1375" y="536"/>
                  </a:cubicBezTo>
                  <a:cubicBezTo>
                    <a:pt x="1373" y="539"/>
                    <a:pt x="1365" y="540"/>
                    <a:pt x="1369" y="537"/>
                  </a:cubicBezTo>
                  <a:cubicBezTo>
                    <a:pt x="1373" y="534"/>
                    <a:pt x="1368" y="533"/>
                    <a:pt x="1368" y="530"/>
                  </a:cubicBezTo>
                  <a:cubicBezTo>
                    <a:pt x="1369" y="527"/>
                    <a:pt x="1372" y="524"/>
                    <a:pt x="1368" y="526"/>
                  </a:cubicBezTo>
                  <a:cubicBezTo>
                    <a:pt x="1364" y="528"/>
                    <a:pt x="1364" y="533"/>
                    <a:pt x="1361" y="534"/>
                  </a:cubicBezTo>
                  <a:cubicBezTo>
                    <a:pt x="1358" y="534"/>
                    <a:pt x="1359" y="525"/>
                    <a:pt x="1359" y="523"/>
                  </a:cubicBezTo>
                  <a:cubicBezTo>
                    <a:pt x="1360" y="520"/>
                    <a:pt x="1353" y="523"/>
                    <a:pt x="1346" y="522"/>
                  </a:cubicBezTo>
                  <a:cubicBezTo>
                    <a:pt x="1339" y="522"/>
                    <a:pt x="1341" y="517"/>
                    <a:pt x="1347" y="514"/>
                  </a:cubicBezTo>
                  <a:cubicBezTo>
                    <a:pt x="1353" y="511"/>
                    <a:pt x="1351" y="509"/>
                    <a:pt x="1354" y="507"/>
                  </a:cubicBezTo>
                  <a:cubicBezTo>
                    <a:pt x="1357" y="506"/>
                    <a:pt x="1365" y="502"/>
                    <a:pt x="1369" y="499"/>
                  </a:cubicBezTo>
                  <a:cubicBezTo>
                    <a:pt x="1374" y="497"/>
                    <a:pt x="1375" y="494"/>
                    <a:pt x="1376" y="492"/>
                  </a:cubicBezTo>
                  <a:cubicBezTo>
                    <a:pt x="1377" y="489"/>
                    <a:pt x="1385" y="485"/>
                    <a:pt x="1393" y="480"/>
                  </a:cubicBezTo>
                  <a:cubicBezTo>
                    <a:pt x="1400" y="474"/>
                    <a:pt x="1404"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90" y="447"/>
                    <a:pt x="1494" y="448"/>
                  </a:cubicBezTo>
                  <a:cubicBezTo>
                    <a:pt x="1497" y="449"/>
                    <a:pt x="1501" y="450"/>
                    <a:pt x="1503" y="446"/>
                  </a:cubicBezTo>
                  <a:cubicBezTo>
                    <a:pt x="1506" y="441"/>
                    <a:pt x="1517" y="442"/>
                    <a:pt x="1520" y="444"/>
                  </a:cubicBezTo>
                  <a:cubicBezTo>
                    <a:pt x="1522" y="446"/>
                    <a:pt x="1524" y="448"/>
                    <a:pt x="1528" y="445"/>
                  </a:cubicBezTo>
                  <a:cubicBezTo>
                    <a:pt x="1532" y="443"/>
                    <a:pt x="1532" y="449"/>
                    <a:pt x="1536" y="449"/>
                  </a:cubicBezTo>
                  <a:cubicBezTo>
                    <a:pt x="1540" y="450"/>
                    <a:pt x="1538" y="453"/>
                    <a:pt x="1534" y="453"/>
                  </a:cubicBezTo>
                  <a:cubicBezTo>
                    <a:pt x="1531" y="452"/>
                    <a:pt x="1527" y="454"/>
                    <a:pt x="1531" y="456"/>
                  </a:cubicBezTo>
                  <a:cubicBezTo>
                    <a:pt x="1535" y="458"/>
                    <a:pt x="1539" y="454"/>
                    <a:pt x="1542" y="455"/>
                  </a:cubicBezTo>
                  <a:cubicBezTo>
                    <a:pt x="1545" y="455"/>
                    <a:pt x="1550" y="455"/>
                    <a:pt x="1555" y="453"/>
                  </a:cubicBezTo>
                  <a:cubicBezTo>
                    <a:pt x="1559" y="450"/>
                    <a:pt x="1560" y="455"/>
                    <a:pt x="1563" y="453"/>
                  </a:cubicBezTo>
                  <a:cubicBezTo>
                    <a:pt x="1566" y="450"/>
                    <a:pt x="1572" y="450"/>
                    <a:pt x="1575" y="450"/>
                  </a:cubicBezTo>
                  <a:cubicBezTo>
                    <a:pt x="1578" y="450"/>
                    <a:pt x="1575" y="447"/>
                    <a:pt x="1570" y="447"/>
                  </a:cubicBezTo>
                  <a:cubicBezTo>
                    <a:pt x="1565" y="447"/>
                    <a:pt x="1565" y="444"/>
                    <a:pt x="1569" y="437"/>
                  </a:cubicBezTo>
                  <a:cubicBezTo>
                    <a:pt x="1574" y="431"/>
                    <a:pt x="1581" y="427"/>
                    <a:pt x="1586" y="423"/>
                  </a:cubicBezTo>
                  <a:cubicBezTo>
                    <a:pt x="1591" y="419"/>
                    <a:pt x="1595" y="421"/>
                    <a:pt x="1595" y="419"/>
                  </a:cubicBezTo>
                  <a:cubicBezTo>
                    <a:pt x="1595" y="416"/>
                    <a:pt x="1597" y="409"/>
                    <a:pt x="1601" y="409"/>
                  </a:cubicBezTo>
                  <a:cubicBezTo>
                    <a:pt x="1605" y="409"/>
                    <a:pt x="1615" y="410"/>
                    <a:pt x="1620" y="407"/>
                  </a:cubicBezTo>
                  <a:cubicBezTo>
                    <a:pt x="1626" y="404"/>
                    <a:pt x="1626" y="410"/>
                    <a:pt x="1628" y="410"/>
                  </a:cubicBezTo>
                  <a:cubicBezTo>
                    <a:pt x="1631" y="411"/>
                    <a:pt x="1634" y="406"/>
                    <a:pt x="1637" y="407"/>
                  </a:cubicBezTo>
                  <a:cubicBezTo>
                    <a:pt x="1639" y="409"/>
                    <a:pt x="1632" y="413"/>
                    <a:pt x="1631" y="417"/>
                  </a:cubicBezTo>
                  <a:cubicBezTo>
                    <a:pt x="1629" y="422"/>
                    <a:pt x="1635" y="420"/>
                    <a:pt x="1637" y="422"/>
                  </a:cubicBezTo>
                  <a:cubicBezTo>
                    <a:pt x="1640" y="423"/>
                    <a:pt x="1634" y="425"/>
                    <a:pt x="1634" y="426"/>
                  </a:cubicBezTo>
                  <a:cubicBezTo>
                    <a:pt x="1635" y="427"/>
                    <a:pt x="1641" y="427"/>
                    <a:pt x="1648" y="420"/>
                  </a:cubicBezTo>
                  <a:cubicBezTo>
                    <a:pt x="1656" y="413"/>
                    <a:pt x="1663" y="411"/>
                    <a:pt x="1668" y="412"/>
                  </a:cubicBezTo>
                  <a:cubicBezTo>
                    <a:pt x="1673" y="412"/>
                    <a:pt x="1670" y="408"/>
                    <a:pt x="1670" y="401"/>
                  </a:cubicBezTo>
                  <a:cubicBezTo>
                    <a:pt x="1671" y="395"/>
                    <a:pt x="1685" y="393"/>
                    <a:pt x="1690" y="395"/>
                  </a:cubicBezTo>
                  <a:cubicBezTo>
                    <a:pt x="1695" y="397"/>
                    <a:pt x="1695" y="398"/>
                    <a:pt x="1690" y="397"/>
                  </a:cubicBezTo>
                  <a:cubicBezTo>
                    <a:pt x="1685" y="396"/>
                    <a:pt x="1681" y="400"/>
                    <a:pt x="1681" y="405"/>
                  </a:cubicBezTo>
                  <a:cubicBezTo>
                    <a:pt x="1681" y="411"/>
                    <a:pt x="1677" y="413"/>
                    <a:pt x="1679" y="415"/>
                  </a:cubicBezTo>
                  <a:cubicBezTo>
                    <a:pt x="1682" y="417"/>
                    <a:pt x="1676" y="417"/>
                    <a:pt x="1676" y="419"/>
                  </a:cubicBezTo>
                  <a:cubicBezTo>
                    <a:pt x="1676" y="422"/>
                    <a:pt x="1676" y="423"/>
                    <a:pt x="1672" y="424"/>
                  </a:cubicBezTo>
                  <a:cubicBezTo>
                    <a:pt x="1669" y="425"/>
                    <a:pt x="1657" y="426"/>
                    <a:pt x="1657" y="431"/>
                  </a:cubicBezTo>
                  <a:cubicBezTo>
                    <a:pt x="1657" y="435"/>
                    <a:pt x="1651" y="435"/>
                    <a:pt x="1648" y="440"/>
                  </a:cubicBezTo>
                  <a:cubicBezTo>
                    <a:pt x="1645" y="445"/>
                    <a:pt x="1633" y="449"/>
                    <a:pt x="1626" y="459"/>
                  </a:cubicBezTo>
                  <a:cubicBezTo>
                    <a:pt x="1619" y="469"/>
                    <a:pt x="1607" y="469"/>
                    <a:pt x="1607" y="471"/>
                  </a:cubicBezTo>
                  <a:cubicBezTo>
                    <a:pt x="1607" y="473"/>
                    <a:pt x="1599" y="473"/>
                    <a:pt x="1596" y="473"/>
                  </a:cubicBezTo>
                  <a:cubicBezTo>
                    <a:pt x="1593" y="473"/>
                    <a:pt x="1599" y="480"/>
                    <a:pt x="1592" y="486"/>
                  </a:cubicBezTo>
                  <a:cubicBezTo>
                    <a:pt x="1586" y="493"/>
                    <a:pt x="1581" y="502"/>
                    <a:pt x="1581" y="511"/>
                  </a:cubicBezTo>
                  <a:cubicBezTo>
                    <a:pt x="1582" y="520"/>
                    <a:pt x="1585" y="546"/>
                    <a:pt x="1588" y="551"/>
                  </a:cubicBezTo>
                  <a:cubicBezTo>
                    <a:pt x="1591" y="555"/>
                    <a:pt x="1589" y="567"/>
                    <a:pt x="1591" y="569"/>
                  </a:cubicBezTo>
                  <a:cubicBezTo>
                    <a:pt x="1594" y="572"/>
                    <a:pt x="1593" y="576"/>
                    <a:pt x="1595" y="577"/>
                  </a:cubicBezTo>
                  <a:cubicBezTo>
                    <a:pt x="1596" y="578"/>
                    <a:pt x="1602" y="571"/>
                    <a:pt x="1607" y="567"/>
                  </a:cubicBezTo>
                  <a:cubicBezTo>
                    <a:pt x="1611" y="564"/>
                    <a:pt x="1610" y="563"/>
                    <a:pt x="1613" y="561"/>
                  </a:cubicBezTo>
                  <a:cubicBezTo>
                    <a:pt x="1616" y="559"/>
                    <a:pt x="1614" y="552"/>
                    <a:pt x="1615" y="550"/>
                  </a:cubicBezTo>
                  <a:cubicBezTo>
                    <a:pt x="1616" y="548"/>
                    <a:pt x="1621" y="547"/>
                    <a:pt x="1623" y="545"/>
                  </a:cubicBezTo>
                  <a:cubicBezTo>
                    <a:pt x="1625" y="543"/>
                    <a:pt x="1629" y="544"/>
                    <a:pt x="1632" y="543"/>
                  </a:cubicBezTo>
                  <a:cubicBezTo>
                    <a:pt x="1634" y="543"/>
                    <a:pt x="1632" y="537"/>
                    <a:pt x="1631" y="534"/>
                  </a:cubicBezTo>
                  <a:cubicBezTo>
                    <a:pt x="1630" y="531"/>
                    <a:pt x="1638" y="527"/>
                    <a:pt x="1642" y="524"/>
                  </a:cubicBezTo>
                  <a:cubicBezTo>
                    <a:pt x="1646" y="522"/>
                    <a:pt x="1651" y="526"/>
                    <a:pt x="1656" y="522"/>
                  </a:cubicBezTo>
                  <a:cubicBezTo>
                    <a:pt x="1661" y="518"/>
                    <a:pt x="1656" y="514"/>
                    <a:pt x="1654" y="511"/>
                  </a:cubicBezTo>
                  <a:cubicBezTo>
                    <a:pt x="1652" y="509"/>
                    <a:pt x="1658" y="499"/>
                    <a:pt x="1662" y="498"/>
                  </a:cubicBezTo>
                  <a:cubicBezTo>
                    <a:pt x="1666" y="497"/>
                    <a:pt x="1668" y="501"/>
                    <a:pt x="1671" y="498"/>
                  </a:cubicBezTo>
                  <a:cubicBezTo>
                    <a:pt x="1675" y="495"/>
                    <a:pt x="1668" y="490"/>
                    <a:pt x="1666" y="491"/>
                  </a:cubicBezTo>
                  <a:cubicBezTo>
                    <a:pt x="1663" y="491"/>
                    <a:pt x="1662" y="483"/>
                    <a:pt x="1668" y="479"/>
                  </a:cubicBezTo>
                  <a:cubicBezTo>
                    <a:pt x="1674" y="475"/>
                    <a:pt x="1671" y="474"/>
                    <a:pt x="1668" y="473"/>
                  </a:cubicBezTo>
                  <a:cubicBezTo>
                    <a:pt x="1664" y="472"/>
                    <a:pt x="1663" y="473"/>
                    <a:pt x="1660" y="473"/>
                  </a:cubicBezTo>
                  <a:cubicBezTo>
                    <a:pt x="1657" y="473"/>
                    <a:pt x="1654" y="468"/>
                    <a:pt x="1659" y="462"/>
                  </a:cubicBezTo>
                  <a:cubicBezTo>
                    <a:pt x="1663" y="457"/>
                    <a:pt x="1668" y="457"/>
                    <a:pt x="1669" y="453"/>
                  </a:cubicBezTo>
                  <a:cubicBezTo>
                    <a:pt x="1670" y="448"/>
                    <a:pt x="1676" y="441"/>
                    <a:pt x="1677" y="439"/>
                  </a:cubicBezTo>
                  <a:cubicBezTo>
                    <a:pt x="1679" y="437"/>
                    <a:pt x="1685" y="439"/>
                    <a:pt x="1688" y="438"/>
                  </a:cubicBezTo>
                  <a:cubicBezTo>
                    <a:pt x="1690" y="438"/>
                    <a:pt x="1689" y="443"/>
                    <a:pt x="1692" y="440"/>
                  </a:cubicBezTo>
                  <a:cubicBezTo>
                    <a:pt x="1695" y="438"/>
                    <a:pt x="1700" y="430"/>
                    <a:pt x="1704" y="430"/>
                  </a:cubicBezTo>
                  <a:cubicBezTo>
                    <a:pt x="1708" y="430"/>
                    <a:pt x="1705" y="436"/>
                    <a:pt x="1706" y="439"/>
                  </a:cubicBezTo>
                  <a:cubicBezTo>
                    <a:pt x="1707" y="443"/>
                    <a:pt x="1710" y="438"/>
                    <a:pt x="1717" y="434"/>
                  </a:cubicBezTo>
                  <a:cubicBezTo>
                    <a:pt x="1725" y="429"/>
                    <a:pt x="1741" y="429"/>
                    <a:pt x="1746" y="432"/>
                  </a:cubicBezTo>
                  <a:cubicBezTo>
                    <a:pt x="1751" y="434"/>
                    <a:pt x="1752" y="439"/>
                    <a:pt x="1755" y="438"/>
                  </a:cubicBezTo>
                  <a:cubicBezTo>
                    <a:pt x="1759" y="437"/>
                    <a:pt x="1756" y="433"/>
                    <a:pt x="1760" y="432"/>
                  </a:cubicBezTo>
                  <a:cubicBezTo>
                    <a:pt x="1764" y="431"/>
                    <a:pt x="1771" y="427"/>
                    <a:pt x="1777" y="423"/>
                  </a:cubicBezTo>
                  <a:cubicBezTo>
                    <a:pt x="1782" y="420"/>
                    <a:pt x="1781" y="422"/>
                    <a:pt x="1783" y="419"/>
                  </a:cubicBezTo>
                  <a:cubicBezTo>
                    <a:pt x="1786" y="416"/>
                    <a:pt x="1789" y="417"/>
                    <a:pt x="1790" y="415"/>
                  </a:cubicBezTo>
                  <a:cubicBezTo>
                    <a:pt x="1791" y="413"/>
                    <a:pt x="1799" y="409"/>
                    <a:pt x="1810" y="407"/>
                  </a:cubicBezTo>
                  <a:cubicBezTo>
                    <a:pt x="1821"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2" y="387"/>
                  </a:cubicBezTo>
                  <a:cubicBezTo>
                    <a:pt x="1862" y="384"/>
                    <a:pt x="1854" y="381"/>
                    <a:pt x="1855" y="377"/>
                  </a:cubicBezTo>
                  <a:cubicBezTo>
                    <a:pt x="1856" y="374"/>
                    <a:pt x="1849" y="365"/>
                    <a:pt x="1847" y="367"/>
                  </a:cubicBezTo>
                  <a:cubicBezTo>
                    <a:pt x="1845" y="369"/>
                    <a:pt x="1840" y="365"/>
                    <a:pt x="1840" y="363"/>
                  </a:cubicBezTo>
                  <a:cubicBezTo>
                    <a:pt x="1840" y="360"/>
                    <a:pt x="1840" y="357"/>
                    <a:pt x="1836" y="359"/>
                  </a:cubicBezTo>
                  <a:cubicBezTo>
                    <a:pt x="1833" y="361"/>
                    <a:pt x="1828" y="360"/>
                    <a:pt x="1827" y="357"/>
                  </a:cubicBezTo>
                  <a:cubicBezTo>
                    <a:pt x="1826" y="354"/>
                    <a:pt x="1833" y="352"/>
                    <a:pt x="1838" y="354"/>
                  </a:cubicBezTo>
                  <a:cubicBezTo>
                    <a:pt x="1843" y="356"/>
                    <a:pt x="1842" y="358"/>
                    <a:pt x="1844" y="360"/>
                  </a:cubicBezTo>
                  <a:cubicBezTo>
                    <a:pt x="1847" y="361"/>
                    <a:pt x="1854" y="360"/>
                    <a:pt x="1858"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2" y="330"/>
                    <a:pt x="1882" y="332"/>
                    <a:pt x="1886" y="330"/>
                  </a:cubicBezTo>
                  <a:cubicBezTo>
                    <a:pt x="1889" y="329"/>
                    <a:pt x="1886" y="333"/>
                    <a:pt x="1884" y="336"/>
                  </a:cubicBezTo>
                  <a:cubicBezTo>
                    <a:pt x="1882" y="339"/>
                    <a:pt x="1888" y="342"/>
                    <a:pt x="1888" y="343"/>
                  </a:cubicBezTo>
                  <a:cubicBezTo>
                    <a:pt x="1889" y="345"/>
                    <a:pt x="1896" y="346"/>
                    <a:pt x="1900" y="344"/>
                  </a:cubicBezTo>
                  <a:cubicBezTo>
                    <a:pt x="1904" y="342"/>
                    <a:pt x="1918" y="346"/>
                    <a:pt x="1919" y="349"/>
                  </a:cubicBezTo>
                  <a:cubicBezTo>
                    <a:pt x="1919" y="352"/>
                    <a:pt x="1921" y="356"/>
                    <a:pt x="1927" y="359"/>
                  </a:cubicBezTo>
                  <a:cubicBezTo>
                    <a:pt x="1932" y="361"/>
                    <a:pt x="1937" y="360"/>
                    <a:pt x="1938" y="362"/>
                  </a:cubicBezTo>
                  <a:cubicBezTo>
                    <a:pt x="1939" y="365"/>
                    <a:pt x="1942" y="366"/>
                    <a:pt x="1945" y="365"/>
                  </a:cubicBezTo>
                  <a:cubicBezTo>
                    <a:pt x="1948" y="365"/>
                    <a:pt x="1949" y="368"/>
                    <a:pt x="1952" y="366"/>
                  </a:cubicBezTo>
                  <a:cubicBezTo>
                    <a:pt x="1954" y="364"/>
                    <a:pt x="1955" y="367"/>
                    <a:pt x="1958" y="365"/>
                  </a:cubicBezTo>
                  <a:cubicBezTo>
                    <a:pt x="1961" y="362"/>
                    <a:pt x="1952" y="361"/>
                    <a:pt x="1953" y="359"/>
                  </a:cubicBezTo>
                  <a:cubicBezTo>
                    <a:pt x="1954" y="357"/>
                    <a:pt x="1956" y="360"/>
                    <a:pt x="1959" y="360"/>
                  </a:cubicBezTo>
                  <a:cubicBezTo>
                    <a:pt x="1961" y="360"/>
                    <a:pt x="1958" y="355"/>
                    <a:pt x="1960" y="355"/>
                  </a:cubicBezTo>
                  <a:cubicBezTo>
                    <a:pt x="1962" y="354"/>
                    <a:pt x="1960" y="345"/>
                    <a:pt x="1958" y="344"/>
                  </a:cubicBezTo>
                  <a:cubicBezTo>
                    <a:pt x="1956" y="344"/>
                    <a:pt x="1958" y="340"/>
                    <a:pt x="1962" y="343"/>
                  </a:cubicBezTo>
                  <a:cubicBezTo>
                    <a:pt x="1966" y="346"/>
                    <a:pt x="1972" y="345"/>
                    <a:pt x="1975" y="345"/>
                  </a:cubicBezTo>
                  <a:cubicBezTo>
                    <a:pt x="1978" y="345"/>
                    <a:pt x="1975" y="343"/>
                    <a:pt x="1972" y="342"/>
                  </a:cubicBezTo>
                  <a:cubicBezTo>
                    <a:pt x="1969" y="342"/>
                    <a:pt x="1973" y="340"/>
                    <a:pt x="1975" y="341"/>
                  </a:cubicBezTo>
                  <a:cubicBezTo>
                    <a:pt x="1977" y="343"/>
                    <a:pt x="1981" y="344"/>
                    <a:pt x="1981" y="342"/>
                  </a:cubicBezTo>
                  <a:cubicBezTo>
                    <a:pt x="1981" y="340"/>
                    <a:pt x="1983" y="336"/>
                    <a:pt x="1987" y="336"/>
                  </a:cubicBezTo>
                  <a:cubicBezTo>
                    <a:pt x="1991" y="336"/>
                    <a:pt x="1992" y="334"/>
                    <a:pt x="1988" y="333"/>
                  </a:cubicBezTo>
                  <a:close/>
                  <a:moveTo>
                    <a:pt x="1027" y="543"/>
                  </a:moveTo>
                  <a:cubicBezTo>
                    <a:pt x="1017" y="551"/>
                    <a:pt x="998" y="553"/>
                    <a:pt x="998" y="560"/>
                  </a:cubicBezTo>
                  <a:cubicBezTo>
                    <a:pt x="998" y="566"/>
                    <a:pt x="974" y="570"/>
                    <a:pt x="972" y="567"/>
                  </a:cubicBezTo>
                  <a:cubicBezTo>
                    <a:pt x="970" y="564"/>
                    <a:pt x="989" y="564"/>
                    <a:pt x="994" y="554"/>
                  </a:cubicBezTo>
                  <a:cubicBezTo>
                    <a:pt x="999" y="544"/>
                    <a:pt x="1016" y="539"/>
                    <a:pt x="1025" y="527"/>
                  </a:cubicBezTo>
                  <a:cubicBezTo>
                    <a:pt x="1031" y="518"/>
                    <a:pt x="1036" y="504"/>
                    <a:pt x="1040" y="505"/>
                  </a:cubicBezTo>
                  <a:cubicBezTo>
                    <a:pt x="1044" y="506"/>
                    <a:pt x="1037" y="535"/>
                    <a:pt x="1027" y="543"/>
                  </a:cubicBezTo>
                  <a:close/>
                  <a:moveTo>
                    <a:pt x="1071" y="168"/>
                  </a:moveTo>
                  <a:cubicBezTo>
                    <a:pt x="1069" y="170"/>
                    <a:pt x="1062" y="170"/>
                    <a:pt x="1064" y="173"/>
                  </a:cubicBezTo>
                  <a:cubicBezTo>
                    <a:pt x="1067" y="177"/>
                    <a:pt x="1085" y="175"/>
                    <a:pt x="1085" y="170"/>
                  </a:cubicBezTo>
                  <a:cubicBezTo>
                    <a:pt x="1085" y="164"/>
                    <a:pt x="1072" y="165"/>
                    <a:pt x="1071" y="168"/>
                  </a:cubicBezTo>
                  <a:close/>
                  <a:moveTo>
                    <a:pt x="352" y="21"/>
                  </a:moveTo>
                  <a:cubicBezTo>
                    <a:pt x="357" y="24"/>
                    <a:pt x="338" y="23"/>
                    <a:pt x="336" y="26"/>
                  </a:cubicBezTo>
                  <a:cubicBezTo>
                    <a:pt x="333" y="29"/>
                    <a:pt x="323" y="28"/>
                    <a:pt x="325" y="32"/>
                  </a:cubicBezTo>
                  <a:cubicBezTo>
                    <a:pt x="327" y="36"/>
                    <a:pt x="344" y="36"/>
                    <a:pt x="344" y="33"/>
                  </a:cubicBezTo>
                  <a:cubicBezTo>
                    <a:pt x="344" y="30"/>
                    <a:pt x="353" y="32"/>
                    <a:pt x="353" y="30"/>
                  </a:cubicBezTo>
                  <a:cubicBezTo>
                    <a:pt x="354" y="27"/>
                    <a:pt x="358" y="23"/>
                    <a:pt x="367" y="23"/>
                  </a:cubicBezTo>
                  <a:cubicBezTo>
                    <a:pt x="377" y="22"/>
                    <a:pt x="377" y="19"/>
                    <a:pt x="368" y="15"/>
                  </a:cubicBezTo>
                  <a:cubicBezTo>
                    <a:pt x="359" y="11"/>
                    <a:pt x="347" y="17"/>
                    <a:pt x="352"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2" y="0"/>
                    <a:pt x="442" y="1"/>
                    <a:pt x="444" y="3"/>
                  </a:cubicBezTo>
                  <a:cubicBezTo>
                    <a:pt x="446" y="6"/>
                    <a:pt x="428" y="5"/>
                    <a:pt x="428" y="6"/>
                  </a:cubicBezTo>
                  <a:cubicBezTo>
                    <a:pt x="429" y="8"/>
                    <a:pt x="435" y="10"/>
                    <a:pt x="443" y="10"/>
                  </a:cubicBezTo>
                  <a:close/>
                  <a:moveTo>
                    <a:pt x="445" y="27"/>
                  </a:moveTo>
                  <a:cubicBezTo>
                    <a:pt x="446" y="30"/>
                    <a:pt x="443" y="30"/>
                    <a:pt x="436" y="30"/>
                  </a:cubicBezTo>
                  <a:cubicBezTo>
                    <a:pt x="429" y="30"/>
                    <a:pt x="426" y="33"/>
                    <a:pt x="429" y="36"/>
                  </a:cubicBezTo>
                  <a:cubicBezTo>
                    <a:pt x="433" y="39"/>
                    <a:pt x="452" y="38"/>
                    <a:pt x="455" y="34"/>
                  </a:cubicBezTo>
                  <a:cubicBezTo>
                    <a:pt x="458" y="31"/>
                    <a:pt x="466" y="34"/>
                    <a:pt x="467" y="30"/>
                  </a:cubicBezTo>
                  <a:cubicBezTo>
                    <a:pt x="469" y="26"/>
                    <a:pt x="444" y="24"/>
                    <a:pt x="445" y="27"/>
                  </a:cubicBezTo>
                  <a:close/>
                  <a:moveTo>
                    <a:pt x="504" y="21"/>
                  </a:moveTo>
                  <a:cubicBezTo>
                    <a:pt x="506" y="18"/>
                    <a:pt x="499" y="18"/>
                    <a:pt x="499" y="15"/>
                  </a:cubicBezTo>
                  <a:cubicBezTo>
                    <a:pt x="498" y="12"/>
                    <a:pt x="479" y="12"/>
                    <a:pt x="480" y="15"/>
                  </a:cubicBezTo>
                  <a:cubicBezTo>
                    <a:pt x="481" y="18"/>
                    <a:pt x="466" y="22"/>
                    <a:pt x="471" y="25"/>
                  </a:cubicBezTo>
                  <a:cubicBezTo>
                    <a:pt x="479" y="31"/>
                    <a:pt x="501" y="24"/>
                    <a:pt x="504" y="21"/>
                  </a:cubicBezTo>
                  <a:close/>
                  <a:moveTo>
                    <a:pt x="398" y="193"/>
                  </a:moveTo>
                  <a:cubicBezTo>
                    <a:pt x="398" y="196"/>
                    <a:pt x="396" y="199"/>
                    <a:pt x="389" y="199"/>
                  </a:cubicBezTo>
                  <a:cubicBezTo>
                    <a:pt x="383" y="199"/>
                    <a:pt x="392" y="202"/>
                    <a:pt x="393" y="206"/>
                  </a:cubicBezTo>
                  <a:cubicBezTo>
                    <a:pt x="394" y="209"/>
                    <a:pt x="387" y="207"/>
                    <a:pt x="386" y="212"/>
                  </a:cubicBezTo>
                  <a:cubicBezTo>
                    <a:pt x="386" y="218"/>
                    <a:pt x="373" y="212"/>
                    <a:pt x="372" y="219"/>
                  </a:cubicBezTo>
                  <a:cubicBezTo>
                    <a:pt x="370" y="226"/>
                    <a:pt x="378" y="225"/>
                    <a:pt x="383" y="226"/>
                  </a:cubicBezTo>
                  <a:cubicBezTo>
                    <a:pt x="389" y="226"/>
                    <a:pt x="381" y="231"/>
                    <a:pt x="386" y="234"/>
                  </a:cubicBezTo>
                  <a:cubicBezTo>
                    <a:pt x="390" y="237"/>
                    <a:pt x="393" y="236"/>
                    <a:pt x="390" y="230"/>
                  </a:cubicBezTo>
                  <a:cubicBezTo>
                    <a:pt x="387" y="225"/>
                    <a:pt x="404" y="232"/>
                    <a:pt x="399" y="236"/>
                  </a:cubicBezTo>
                  <a:cubicBezTo>
                    <a:pt x="394" y="240"/>
                    <a:pt x="408" y="244"/>
                    <a:pt x="414" y="244"/>
                  </a:cubicBezTo>
                  <a:cubicBezTo>
                    <a:pt x="421" y="244"/>
                    <a:pt x="444" y="249"/>
                    <a:pt x="444" y="244"/>
                  </a:cubicBezTo>
                  <a:cubicBezTo>
                    <a:pt x="445" y="241"/>
                    <a:pt x="436" y="238"/>
                    <a:pt x="429" y="231"/>
                  </a:cubicBezTo>
                  <a:cubicBezTo>
                    <a:pt x="421" y="224"/>
                    <a:pt x="416" y="212"/>
                    <a:pt x="424" y="208"/>
                  </a:cubicBezTo>
                  <a:cubicBezTo>
                    <a:pt x="433" y="203"/>
                    <a:pt x="426" y="201"/>
                    <a:pt x="434" y="195"/>
                  </a:cubicBezTo>
                  <a:cubicBezTo>
                    <a:pt x="442" y="190"/>
                    <a:pt x="437" y="185"/>
                    <a:pt x="444" y="184"/>
                  </a:cubicBezTo>
                  <a:cubicBezTo>
                    <a:pt x="451" y="183"/>
                    <a:pt x="443" y="178"/>
                    <a:pt x="450" y="177"/>
                  </a:cubicBezTo>
                  <a:cubicBezTo>
                    <a:pt x="457" y="176"/>
                    <a:pt x="459" y="169"/>
                    <a:pt x="458" y="166"/>
                  </a:cubicBezTo>
                  <a:cubicBezTo>
                    <a:pt x="457" y="163"/>
                    <a:pt x="465" y="166"/>
                    <a:pt x="469" y="163"/>
                  </a:cubicBezTo>
                  <a:cubicBezTo>
                    <a:pt x="472" y="159"/>
                    <a:pt x="481" y="161"/>
                    <a:pt x="484" y="156"/>
                  </a:cubicBezTo>
                  <a:cubicBezTo>
                    <a:pt x="487" y="150"/>
                    <a:pt x="527" y="138"/>
                    <a:pt x="549" y="133"/>
                  </a:cubicBezTo>
                  <a:cubicBezTo>
                    <a:pt x="571" y="128"/>
                    <a:pt x="587" y="120"/>
                    <a:pt x="579" y="114"/>
                  </a:cubicBezTo>
                  <a:cubicBezTo>
                    <a:pt x="571" y="108"/>
                    <a:pt x="549" y="116"/>
                    <a:pt x="543" y="120"/>
                  </a:cubicBezTo>
                  <a:cubicBezTo>
                    <a:pt x="538" y="124"/>
                    <a:pt x="530" y="122"/>
                    <a:pt x="524" y="124"/>
                  </a:cubicBezTo>
                  <a:cubicBezTo>
                    <a:pt x="519" y="127"/>
                    <a:pt x="507" y="130"/>
                    <a:pt x="501" y="126"/>
                  </a:cubicBezTo>
                  <a:cubicBezTo>
                    <a:pt x="495" y="123"/>
                    <a:pt x="488" y="131"/>
                    <a:pt x="484" y="130"/>
                  </a:cubicBezTo>
                  <a:cubicBezTo>
                    <a:pt x="479" y="130"/>
                    <a:pt x="474" y="134"/>
                    <a:pt x="469" y="134"/>
                  </a:cubicBezTo>
                  <a:cubicBezTo>
                    <a:pt x="464" y="134"/>
                    <a:pt x="455" y="138"/>
                    <a:pt x="454" y="140"/>
                  </a:cubicBezTo>
                  <a:cubicBezTo>
                    <a:pt x="453" y="143"/>
                    <a:pt x="445" y="142"/>
                    <a:pt x="445" y="145"/>
                  </a:cubicBezTo>
                  <a:cubicBezTo>
                    <a:pt x="445" y="148"/>
                    <a:pt x="439" y="151"/>
                    <a:pt x="435" y="148"/>
                  </a:cubicBezTo>
                  <a:cubicBezTo>
                    <a:pt x="432" y="146"/>
                    <a:pt x="428" y="152"/>
                    <a:pt x="432" y="156"/>
                  </a:cubicBezTo>
                  <a:cubicBezTo>
                    <a:pt x="437" y="160"/>
                    <a:pt x="423" y="160"/>
                    <a:pt x="426" y="163"/>
                  </a:cubicBezTo>
                  <a:cubicBezTo>
                    <a:pt x="428" y="165"/>
                    <a:pt x="421" y="167"/>
                    <a:pt x="422" y="170"/>
                  </a:cubicBezTo>
                  <a:cubicBezTo>
                    <a:pt x="424" y="173"/>
                    <a:pt x="418" y="174"/>
                    <a:pt x="412" y="175"/>
                  </a:cubicBezTo>
                  <a:cubicBezTo>
                    <a:pt x="407" y="176"/>
                    <a:pt x="404" y="182"/>
                    <a:pt x="411" y="182"/>
                  </a:cubicBezTo>
                  <a:cubicBezTo>
                    <a:pt x="418" y="183"/>
                    <a:pt x="407" y="184"/>
                    <a:pt x="408" y="188"/>
                  </a:cubicBezTo>
                  <a:cubicBezTo>
                    <a:pt x="409" y="193"/>
                    <a:pt x="397" y="190"/>
                    <a:pt x="398" y="193"/>
                  </a:cubicBezTo>
                  <a:close/>
                  <a:moveTo>
                    <a:pt x="449" y="16"/>
                  </a:moveTo>
                  <a:cubicBezTo>
                    <a:pt x="450" y="9"/>
                    <a:pt x="438" y="15"/>
                    <a:pt x="429" y="11"/>
                  </a:cubicBezTo>
                  <a:cubicBezTo>
                    <a:pt x="420" y="8"/>
                    <a:pt x="415" y="8"/>
                    <a:pt x="421"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Freeform 296"/>
            <p:cNvSpPr>
              <a:spLocks/>
            </p:cNvSpPr>
            <p:nvPr userDrawn="1"/>
          </p:nvSpPr>
          <p:spPr bwMode="auto">
            <a:xfrm>
              <a:off x="7519334" y="4323186"/>
              <a:ext cx="456405" cy="486899"/>
            </a:xfrm>
            <a:custGeom>
              <a:avLst/>
              <a:gdLst>
                <a:gd name="T0" fmla="*/ 190 w 213"/>
                <a:gd name="T1" fmla="*/ 98 h 209"/>
                <a:gd name="T2" fmla="*/ 191 w 213"/>
                <a:gd name="T3" fmla="*/ 91 h 209"/>
                <a:gd name="T4" fmla="*/ 188 w 213"/>
                <a:gd name="T5" fmla="*/ 87 h 209"/>
                <a:gd name="T6" fmla="*/ 192 w 213"/>
                <a:gd name="T7" fmla="*/ 77 h 209"/>
                <a:gd name="T8" fmla="*/ 196 w 213"/>
                <a:gd name="T9" fmla="*/ 68 h 209"/>
                <a:gd name="T10" fmla="*/ 201 w 213"/>
                <a:gd name="T11" fmla="*/ 51 h 209"/>
                <a:gd name="T12" fmla="*/ 210 w 213"/>
                <a:gd name="T13" fmla="*/ 42 h 209"/>
                <a:gd name="T14" fmla="*/ 209 w 213"/>
                <a:gd name="T15" fmla="*/ 31 h 209"/>
                <a:gd name="T16" fmla="*/ 211 w 213"/>
                <a:gd name="T17" fmla="*/ 22 h 209"/>
                <a:gd name="T18" fmla="*/ 191 w 213"/>
                <a:gd name="T19" fmla="*/ 13 h 209"/>
                <a:gd name="T20" fmla="*/ 178 w 213"/>
                <a:gd name="T21" fmla="*/ 12 h 209"/>
                <a:gd name="T22" fmla="*/ 170 w 213"/>
                <a:gd name="T23" fmla="*/ 4 h 209"/>
                <a:gd name="T24" fmla="*/ 161 w 213"/>
                <a:gd name="T25" fmla="*/ 6 h 209"/>
                <a:gd name="T26" fmla="*/ 139 w 213"/>
                <a:gd name="T27" fmla="*/ 6 h 209"/>
                <a:gd name="T28" fmla="*/ 117 w 213"/>
                <a:gd name="T29" fmla="*/ 9 h 209"/>
                <a:gd name="T30" fmla="*/ 92 w 213"/>
                <a:gd name="T31" fmla="*/ 12 h 209"/>
                <a:gd name="T32" fmla="*/ 70 w 213"/>
                <a:gd name="T33" fmla="*/ 15 h 209"/>
                <a:gd name="T34" fmla="*/ 68 w 213"/>
                <a:gd name="T35" fmla="*/ 34 h 209"/>
                <a:gd name="T36" fmla="*/ 55 w 213"/>
                <a:gd name="T37" fmla="*/ 68 h 209"/>
                <a:gd name="T38" fmla="*/ 44 w 213"/>
                <a:gd name="T39" fmla="*/ 98 h 209"/>
                <a:gd name="T40" fmla="*/ 33 w 213"/>
                <a:gd name="T41" fmla="*/ 112 h 209"/>
                <a:gd name="T42" fmla="*/ 18 w 213"/>
                <a:gd name="T43" fmla="*/ 112 h 209"/>
                <a:gd name="T44" fmla="*/ 0 w 213"/>
                <a:gd name="T45" fmla="*/ 116 h 209"/>
                <a:gd name="T46" fmla="*/ 4 w 213"/>
                <a:gd name="T47" fmla="*/ 129 h 209"/>
                <a:gd name="T48" fmla="*/ 48 w 213"/>
                <a:gd name="T49" fmla="*/ 126 h 209"/>
                <a:gd name="T50" fmla="*/ 55 w 213"/>
                <a:gd name="T51" fmla="*/ 143 h 209"/>
                <a:gd name="T52" fmla="*/ 78 w 213"/>
                <a:gd name="T53" fmla="*/ 148 h 209"/>
                <a:gd name="T54" fmla="*/ 92 w 213"/>
                <a:gd name="T55" fmla="*/ 139 h 209"/>
                <a:gd name="T56" fmla="*/ 106 w 213"/>
                <a:gd name="T57" fmla="*/ 142 h 209"/>
                <a:gd name="T58" fmla="*/ 106 w 213"/>
                <a:gd name="T59" fmla="*/ 166 h 209"/>
                <a:gd name="T60" fmla="*/ 112 w 213"/>
                <a:gd name="T61" fmla="*/ 184 h 209"/>
                <a:gd name="T62" fmla="*/ 129 w 213"/>
                <a:gd name="T63" fmla="*/ 180 h 209"/>
                <a:gd name="T64" fmla="*/ 135 w 213"/>
                <a:gd name="T65" fmla="*/ 183 h 209"/>
                <a:gd name="T66" fmla="*/ 145 w 213"/>
                <a:gd name="T67" fmla="*/ 185 h 209"/>
                <a:gd name="T68" fmla="*/ 159 w 213"/>
                <a:gd name="T69" fmla="*/ 193 h 209"/>
                <a:gd name="T70" fmla="*/ 168 w 213"/>
                <a:gd name="T71" fmla="*/ 189 h 209"/>
                <a:gd name="T72" fmla="*/ 183 w 213"/>
                <a:gd name="T73" fmla="*/ 198 h 209"/>
                <a:gd name="T74" fmla="*/ 196 w 213"/>
                <a:gd name="T75" fmla="*/ 207 h 209"/>
                <a:gd name="T76" fmla="*/ 196 w 213"/>
                <a:gd name="T77" fmla="*/ 194 h 209"/>
                <a:gd name="T78" fmla="*/ 181 w 213"/>
                <a:gd name="T79" fmla="*/ 188 h 209"/>
                <a:gd name="T80" fmla="*/ 184 w 213"/>
                <a:gd name="T81" fmla="*/ 166 h 209"/>
                <a:gd name="T82" fmla="*/ 189 w 213"/>
                <a:gd name="T83" fmla="*/ 153 h 209"/>
                <a:gd name="T84" fmla="*/ 203 w 213"/>
                <a:gd name="T85" fmla="*/ 151 h 209"/>
                <a:gd name="T86" fmla="*/ 195 w 213"/>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3" h="209">
                  <a:moveTo>
                    <a:pt x="195" y="138"/>
                  </a:moveTo>
                  <a:cubicBezTo>
                    <a:pt x="190" y="135"/>
                    <a:pt x="187" y="99"/>
                    <a:pt x="190" y="98"/>
                  </a:cubicBezTo>
                  <a:cubicBezTo>
                    <a:pt x="190" y="98"/>
                    <a:pt x="191" y="98"/>
                    <a:pt x="191" y="99"/>
                  </a:cubicBezTo>
                  <a:cubicBezTo>
                    <a:pt x="191" y="91"/>
                    <a:pt x="191" y="91"/>
                    <a:pt x="191" y="91"/>
                  </a:cubicBezTo>
                  <a:cubicBezTo>
                    <a:pt x="191" y="91"/>
                    <a:pt x="190" y="91"/>
                    <a:pt x="190" y="90"/>
                  </a:cubicBezTo>
                  <a:cubicBezTo>
                    <a:pt x="189" y="90"/>
                    <a:pt x="188" y="89"/>
                    <a:pt x="188" y="87"/>
                  </a:cubicBezTo>
                  <a:cubicBezTo>
                    <a:pt x="188" y="84"/>
                    <a:pt x="190" y="84"/>
                    <a:pt x="190" y="84"/>
                  </a:cubicBezTo>
                  <a:cubicBezTo>
                    <a:pt x="190" y="84"/>
                    <a:pt x="190" y="78"/>
                    <a:pt x="192" y="77"/>
                  </a:cubicBezTo>
                  <a:cubicBezTo>
                    <a:pt x="193" y="77"/>
                    <a:pt x="193" y="77"/>
                    <a:pt x="194" y="76"/>
                  </a:cubicBezTo>
                  <a:cubicBezTo>
                    <a:pt x="195" y="74"/>
                    <a:pt x="196" y="71"/>
                    <a:pt x="196" y="68"/>
                  </a:cubicBezTo>
                  <a:cubicBezTo>
                    <a:pt x="196" y="65"/>
                    <a:pt x="197" y="62"/>
                    <a:pt x="198" y="59"/>
                  </a:cubicBezTo>
                  <a:cubicBezTo>
                    <a:pt x="199" y="56"/>
                    <a:pt x="199" y="53"/>
                    <a:pt x="201" y="51"/>
                  </a:cubicBezTo>
                  <a:cubicBezTo>
                    <a:pt x="203" y="50"/>
                    <a:pt x="203" y="46"/>
                    <a:pt x="205" y="45"/>
                  </a:cubicBezTo>
                  <a:cubicBezTo>
                    <a:pt x="208" y="45"/>
                    <a:pt x="210" y="44"/>
                    <a:pt x="210" y="42"/>
                  </a:cubicBezTo>
                  <a:cubicBezTo>
                    <a:pt x="210" y="41"/>
                    <a:pt x="213" y="39"/>
                    <a:pt x="213" y="37"/>
                  </a:cubicBezTo>
                  <a:cubicBezTo>
                    <a:pt x="213" y="35"/>
                    <a:pt x="209" y="34"/>
                    <a:pt x="209" y="31"/>
                  </a:cubicBezTo>
                  <a:cubicBezTo>
                    <a:pt x="209" y="29"/>
                    <a:pt x="211" y="22"/>
                    <a:pt x="211" y="22"/>
                  </a:cubicBezTo>
                  <a:cubicBezTo>
                    <a:pt x="211" y="22"/>
                    <a:pt x="211" y="22"/>
                    <a:pt x="211" y="22"/>
                  </a:cubicBezTo>
                  <a:cubicBezTo>
                    <a:pt x="205" y="17"/>
                    <a:pt x="199" y="12"/>
                    <a:pt x="197" y="12"/>
                  </a:cubicBezTo>
                  <a:cubicBezTo>
                    <a:pt x="195" y="10"/>
                    <a:pt x="191" y="13"/>
                    <a:pt x="191" y="13"/>
                  </a:cubicBezTo>
                  <a:cubicBezTo>
                    <a:pt x="191" y="13"/>
                    <a:pt x="188" y="10"/>
                    <a:pt x="185" y="12"/>
                  </a:cubicBezTo>
                  <a:cubicBezTo>
                    <a:pt x="182" y="15"/>
                    <a:pt x="178" y="12"/>
                    <a:pt x="178" y="12"/>
                  </a:cubicBezTo>
                  <a:cubicBezTo>
                    <a:pt x="178" y="12"/>
                    <a:pt x="174" y="10"/>
                    <a:pt x="173" y="7"/>
                  </a:cubicBezTo>
                  <a:cubicBezTo>
                    <a:pt x="172" y="5"/>
                    <a:pt x="171" y="5"/>
                    <a:pt x="170" y="4"/>
                  </a:cubicBezTo>
                  <a:cubicBezTo>
                    <a:pt x="170" y="4"/>
                    <a:pt x="170" y="4"/>
                    <a:pt x="170" y="4"/>
                  </a:cubicBezTo>
                  <a:cubicBezTo>
                    <a:pt x="161" y="6"/>
                    <a:pt x="161" y="6"/>
                    <a:pt x="161" y="6"/>
                  </a:cubicBezTo>
                  <a:cubicBezTo>
                    <a:pt x="161" y="6"/>
                    <a:pt x="150" y="0"/>
                    <a:pt x="148" y="4"/>
                  </a:cubicBezTo>
                  <a:cubicBezTo>
                    <a:pt x="146" y="8"/>
                    <a:pt x="144" y="6"/>
                    <a:pt x="139" y="6"/>
                  </a:cubicBezTo>
                  <a:cubicBezTo>
                    <a:pt x="134" y="6"/>
                    <a:pt x="130" y="8"/>
                    <a:pt x="127" y="9"/>
                  </a:cubicBezTo>
                  <a:cubicBezTo>
                    <a:pt x="124" y="10"/>
                    <a:pt x="120" y="8"/>
                    <a:pt x="117" y="9"/>
                  </a:cubicBezTo>
                  <a:cubicBezTo>
                    <a:pt x="115" y="10"/>
                    <a:pt x="114" y="16"/>
                    <a:pt x="114" y="16"/>
                  </a:cubicBezTo>
                  <a:cubicBezTo>
                    <a:pt x="92" y="12"/>
                    <a:pt x="92" y="12"/>
                    <a:pt x="92" y="12"/>
                  </a:cubicBezTo>
                  <a:cubicBezTo>
                    <a:pt x="92" y="12"/>
                    <a:pt x="87" y="6"/>
                    <a:pt x="82" y="6"/>
                  </a:cubicBezTo>
                  <a:cubicBezTo>
                    <a:pt x="77" y="6"/>
                    <a:pt x="70" y="15"/>
                    <a:pt x="70" y="15"/>
                  </a:cubicBezTo>
                  <a:cubicBezTo>
                    <a:pt x="70" y="22"/>
                    <a:pt x="70" y="22"/>
                    <a:pt x="70" y="22"/>
                  </a:cubicBezTo>
                  <a:cubicBezTo>
                    <a:pt x="71" y="27"/>
                    <a:pt x="70" y="31"/>
                    <a:pt x="68" y="34"/>
                  </a:cubicBezTo>
                  <a:cubicBezTo>
                    <a:pt x="66" y="37"/>
                    <a:pt x="64" y="38"/>
                    <a:pt x="64" y="45"/>
                  </a:cubicBezTo>
                  <a:cubicBezTo>
                    <a:pt x="64" y="52"/>
                    <a:pt x="55" y="62"/>
                    <a:pt x="55" y="68"/>
                  </a:cubicBezTo>
                  <a:cubicBezTo>
                    <a:pt x="55" y="73"/>
                    <a:pt x="45" y="76"/>
                    <a:pt x="45" y="80"/>
                  </a:cubicBezTo>
                  <a:cubicBezTo>
                    <a:pt x="45" y="83"/>
                    <a:pt x="44" y="90"/>
                    <a:pt x="44" y="98"/>
                  </a:cubicBezTo>
                  <a:cubicBezTo>
                    <a:pt x="44" y="105"/>
                    <a:pt x="40" y="99"/>
                    <a:pt x="40" y="106"/>
                  </a:cubicBezTo>
                  <a:cubicBezTo>
                    <a:pt x="40" y="112"/>
                    <a:pt x="36" y="108"/>
                    <a:pt x="33" y="112"/>
                  </a:cubicBezTo>
                  <a:cubicBezTo>
                    <a:pt x="29" y="115"/>
                    <a:pt x="28" y="116"/>
                    <a:pt x="28" y="112"/>
                  </a:cubicBezTo>
                  <a:cubicBezTo>
                    <a:pt x="28" y="109"/>
                    <a:pt x="23" y="108"/>
                    <a:pt x="18" y="112"/>
                  </a:cubicBezTo>
                  <a:cubicBezTo>
                    <a:pt x="14" y="115"/>
                    <a:pt x="13" y="112"/>
                    <a:pt x="11" y="111"/>
                  </a:cubicBezTo>
                  <a:cubicBezTo>
                    <a:pt x="9" y="111"/>
                    <a:pt x="4" y="113"/>
                    <a:pt x="0" y="116"/>
                  </a:cubicBezTo>
                  <a:cubicBezTo>
                    <a:pt x="2" y="121"/>
                    <a:pt x="3" y="125"/>
                    <a:pt x="4" y="128"/>
                  </a:cubicBezTo>
                  <a:cubicBezTo>
                    <a:pt x="4" y="129"/>
                    <a:pt x="4" y="129"/>
                    <a:pt x="4" y="129"/>
                  </a:cubicBezTo>
                  <a:cubicBezTo>
                    <a:pt x="7" y="128"/>
                    <a:pt x="9" y="126"/>
                    <a:pt x="11" y="126"/>
                  </a:cubicBezTo>
                  <a:cubicBezTo>
                    <a:pt x="14" y="126"/>
                    <a:pt x="48" y="126"/>
                    <a:pt x="48" y="126"/>
                  </a:cubicBezTo>
                  <a:cubicBezTo>
                    <a:pt x="48" y="126"/>
                    <a:pt x="52" y="131"/>
                    <a:pt x="50" y="135"/>
                  </a:cubicBezTo>
                  <a:cubicBezTo>
                    <a:pt x="49" y="140"/>
                    <a:pt x="53" y="138"/>
                    <a:pt x="55" y="143"/>
                  </a:cubicBezTo>
                  <a:cubicBezTo>
                    <a:pt x="58" y="149"/>
                    <a:pt x="60" y="152"/>
                    <a:pt x="65" y="150"/>
                  </a:cubicBezTo>
                  <a:cubicBezTo>
                    <a:pt x="70" y="149"/>
                    <a:pt x="76" y="148"/>
                    <a:pt x="78" y="148"/>
                  </a:cubicBezTo>
                  <a:cubicBezTo>
                    <a:pt x="80" y="149"/>
                    <a:pt x="80" y="140"/>
                    <a:pt x="83" y="139"/>
                  </a:cubicBezTo>
                  <a:cubicBezTo>
                    <a:pt x="86" y="137"/>
                    <a:pt x="92" y="139"/>
                    <a:pt x="92" y="139"/>
                  </a:cubicBezTo>
                  <a:cubicBezTo>
                    <a:pt x="92" y="139"/>
                    <a:pt x="93" y="141"/>
                    <a:pt x="98" y="141"/>
                  </a:cubicBezTo>
                  <a:cubicBezTo>
                    <a:pt x="103" y="141"/>
                    <a:pt x="106" y="139"/>
                    <a:pt x="106" y="142"/>
                  </a:cubicBezTo>
                  <a:cubicBezTo>
                    <a:pt x="106" y="146"/>
                    <a:pt x="106" y="150"/>
                    <a:pt x="108" y="151"/>
                  </a:cubicBezTo>
                  <a:cubicBezTo>
                    <a:pt x="109" y="153"/>
                    <a:pt x="104" y="164"/>
                    <a:pt x="106" y="166"/>
                  </a:cubicBezTo>
                  <a:cubicBezTo>
                    <a:pt x="109" y="168"/>
                    <a:pt x="113" y="173"/>
                    <a:pt x="112" y="175"/>
                  </a:cubicBezTo>
                  <a:cubicBezTo>
                    <a:pt x="111" y="177"/>
                    <a:pt x="110" y="183"/>
                    <a:pt x="112" y="184"/>
                  </a:cubicBezTo>
                  <a:cubicBezTo>
                    <a:pt x="114" y="184"/>
                    <a:pt x="115" y="181"/>
                    <a:pt x="118" y="181"/>
                  </a:cubicBezTo>
                  <a:cubicBezTo>
                    <a:pt x="122" y="181"/>
                    <a:pt x="125" y="181"/>
                    <a:pt x="129" y="180"/>
                  </a:cubicBezTo>
                  <a:cubicBezTo>
                    <a:pt x="130" y="179"/>
                    <a:pt x="131" y="180"/>
                    <a:pt x="132" y="180"/>
                  </a:cubicBezTo>
                  <a:cubicBezTo>
                    <a:pt x="134" y="181"/>
                    <a:pt x="135" y="183"/>
                    <a:pt x="135" y="183"/>
                  </a:cubicBezTo>
                  <a:cubicBezTo>
                    <a:pt x="135" y="183"/>
                    <a:pt x="136" y="186"/>
                    <a:pt x="138" y="185"/>
                  </a:cubicBezTo>
                  <a:cubicBezTo>
                    <a:pt x="140" y="184"/>
                    <a:pt x="146" y="183"/>
                    <a:pt x="145" y="185"/>
                  </a:cubicBezTo>
                  <a:cubicBezTo>
                    <a:pt x="145" y="187"/>
                    <a:pt x="147" y="191"/>
                    <a:pt x="149" y="190"/>
                  </a:cubicBezTo>
                  <a:cubicBezTo>
                    <a:pt x="151" y="189"/>
                    <a:pt x="156" y="193"/>
                    <a:pt x="159" y="193"/>
                  </a:cubicBezTo>
                  <a:cubicBezTo>
                    <a:pt x="161" y="193"/>
                    <a:pt x="164" y="193"/>
                    <a:pt x="164" y="191"/>
                  </a:cubicBezTo>
                  <a:cubicBezTo>
                    <a:pt x="164" y="190"/>
                    <a:pt x="167" y="187"/>
                    <a:pt x="168" y="189"/>
                  </a:cubicBezTo>
                  <a:cubicBezTo>
                    <a:pt x="169" y="191"/>
                    <a:pt x="171" y="196"/>
                    <a:pt x="174" y="196"/>
                  </a:cubicBezTo>
                  <a:cubicBezTo>
                    <a:pt x="177" y="196"/>
                    <a:pt x="183" y="196"/>
                    <a:pt x="183" y="198"/>
                  </a:cubicBezTo>
                  <a:cubicBezTo>
                    <a:pt x="183" y="199"/>
                    <a:pt x="185" y="205"/>
                    <a:pt x="188" y="207"/>
                  </a:cubicBezTo>
                  <a:cubicBezTo>
                    <a:pt x="190" y="209"/>
                    <a:pt x="196" y="207"/>
                    <a:pt x="196" y="207"/>
                  </a:cubicBezTo>
                  <a:cubicBezTo>
                    <a:pt x="196" y="207"/>
                    <a:pt x="198" y="205"/>
                    <a:pt x="198" y="202"/>
                  </a:cubicBezTo>
                  <a:cubicBezTo>
                    <a:pt x="198" y="199"/>
                    <a:pt x="198" y="194"/>
                    <a:pt x="196" y="194"/>
                  </a:cubicBezTo>
                  <a:cubicBezTo>
                    <a:pt x="195" y="194"/>
                    <a:pt x="192" y="198"/>
                    <a:pt x="189" y="197"/>
                  </a:cubicBezTo>
                  <a:cubicBezTo>
                    <a:pt x="185" y="196"/>
                    <a:pt x="182" y="189"/>
                    <a:pt x="181" y="188"/>
                  </a:cubicBezTo>
                  <a:cubicBezTo>
                    <a:pt x="179" y="187"/>
                    <a:pt x="183" y="181"/>
                    <a:pt x="183" y="178"/>
                  </a:cubicBezTo>
                  <a:cubicBezTo>
                    <a:pt x="183" y="175"/>
                    <a:pt x="186" y="167"/>
                    <a:pt x="184" y="166"/>
                  </a:cubicBezTo>
                  <a:cubicBezTo>
                    <a:pt x="182" y="165"/>
                    <a:pt x="183" y="162"/>
                    <a:pt x="185" y="160"/>
                  </a:cubicBezTo>
                  <a:cubicBezTo>
                    <a:pt x="188" y="158"/>
                    <a:pt x="184" y="153"/>
                    <a:pt x="189" y="153"/>
                  </a:cubicBezTo>
                  <a:cubicBezTo>
                    <a:pt x="192" y="153"/>
                    <a:pt x="200" y="153"/>
                    <a:pt x="203" y="151"/>
                  </a:cubicBezTo>
                  <a:cubicBezTo>
                    <a:pt x="203" y="151"/>
                    <a:pt x="203" y="151"/>
                    <a:pt x="203" y="151"/>
                  </a:cubicBezTo>
                  <a:cubicBezTo>
                    <a:pt x="203" y="150"/>
                    <a:pt x="204" y="149"/>
                    <a:pt x="204" y="149"/>
                  </a:cubicBezTo>
                  <a:cubicBezTo>
                    <a:pt x="201" y="145"/>
                    <a:pt x="198" y="140"/>
                    <a:pt x="195"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 name="Freeform 297"/>
            <p:cNvSpPr>
              <a:spLocks/>
            </p:cNvSpPr>
            <p:nvPr userDrawn="1"/>
          </p:nvSpPr>
          <p:spPr bwMode="auto">
            <a:xfrm>
              <a:off x="7925400" y="4525604"/>
              <a:ext cx="40271" cy="52885"/>
            </a:xfrm>
            <a:custGeom>
              <a:avLst/>
              <a:gdLst>
                <a:gd name="T0" fmla="*/ 1 w 19"/>
                <a:gd name="T1" fmla="*/ 12 h 23"/>
                <a:gd name="T2" fmla="*/ 4 w 19"/>
                <a:gd name="T3" fmla="*/ 23 h 23"/>
                <a:gd name="T4" fmla="*/ 9 w 19"/>
                <a:gd name="T5" fmla="*/ 20 h 23"/>
                <a:gd name="T6" fmla="*/ 19 w 19"/>
                <a:gd name="T7" fmla="*/ 8 h 23"/>
                <a:gd name="T8" fmla="*/ 16 w 19"/>
                <a:gd name="T9" fmla="*/ 6 h 23"/>
                <a:gd name="T10" fmla="*/ 15 w 19"/>
                <a:gd name="T11" fmla="*/ 0 h 23"/>
                <a:gd name="T12" fmla="*/ 10 w 19"/>
                <a:gd name="T13" fmla="*/ 0 h 23"/>
                <a:gd name="T14" fmla="*/ 4 w 19"/>
                <a:gd name="T15" fmla="*/ 4 h 23"/>
                <a:gd name="T16" fmla="*/ 0 w 19"/>
                <a:gd name="T17" fmla="*/ 3 h 23"/>
                <a:gd name="T18" fmla="*/ 1 w 19"/>
                <a:gd name="T19" fmla="*/ 4 h 23"/>
                <a:gd name="T20" fmla="*/ 1 w 19"/>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3">
                  <a:moveTo>
                    <a:pt x="1" y="12"/>
                  </a:moveTo>
                  <a:cubicBezTo>
                    <a:pt x="2" y="14"/>
                    <a:pt x="3" y="18"/>
                    <a:pt x="4" y="23"/>
                  </a:cubicBezTo>
                  <a:cubicBezTo>
                    <a:pt x="6" y="22"/>
                    <a:pt x="8" y="21"/>
                    <a:pt x="9" y="20"/>
                  </a:cubicBezTo>
                  <a:cubicBezTo>
                    <a:pt x="12" y="19"/>
                    <a:pt x="19" y="8"/>
                    <a:pt x="19" y="8"/>
                  </a:cubicBezTo>
                  <a:cubicBezTo>
                    <a:pt x="16" y="6"/>
                    <a:pt x="16" y="6"/>
                    <a:pt x="16" y="6"/>
                  </a:cubicBezTo>
                  <a:cubicBezTo>
                    <a:pt x="16" y="6"/>
                    <a:pt x="16" y="4"/>
                    <a:pt x="15" y="0"/>
                  </a:cubicBezTo>
                  <a:cubicBezTo>
                    <a:pt x="12" y="1"/>
                    <a:pt x="10" y="0"/>
                    <a:pt x="10" y="0"/>
                  </a:cubicBezTo>
                  <a:cubicBezTo>
                    <a:pt x="10" y="0"/>
                    <a:pt x="10" y="5"/>
                    <a:pt x="4" y="4"/>
                  </a:cubicBezTo>
                  <a:cubicBezTo>
                    <a:pt x="3" y="4"/>
                    <a:pt x="1" y="3"/>
                    <a:pt x="0" y="3"/>
                  </a:cubicBezTo>
                  <a:cubicBezTo>
                    <a:pt x="0" y="4"/>
                    <a:pt x="1" y="4"/>
                    <a:pt x="1"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Freeform 298"/>
            <p:cNvSpPr>
              <a:spLocks/>
            </p:cNvSpPr>
            <p:nvPr userDrawn="1"/>
          </p:nvSpPr>
          <p:spPr bwMode="auto">
            <a:xfrm>
              <a:off x="7950569" y="4735317"/>
              <a:ext cx="266796" cy="430367"/>
            </a:xfrm>
            <a:custGeom>
              <a:avLst/>
              <a:gdLst>
                <a:gd name="T0" fmla="*/ 123 w 124"/>
                <a:gd name="T1" fmla="*/ 47 h 185"/>
                <a:gd name="T2" fmla="*/ 120 w 124"/>
                <a:gd name="T3" fmla="*/ 26 h 185"/>
                <a:gd name="T4" fmla="*/ 119 w 124"/>
                <a:gd name="T5" fmla="*/ 0 h 185"/>
                <a:gd name="T6" fmla="*/ 119 w 124"/>
                <a:gd name="T7" fmla="*/ 0 h 185"/>
                <a:gd name="T8" fmla="*/ 107 w 124"/>
                <a:gd name="T9" fmla="*/ 6 h 185"/>
                <a:gd name="T10" fmla="*/ 98 w 124"/>
                <a:gd name="T11" fmla="*/ 8 h 185"/>
                <a:gd name="T12" fmla="*/ 91 w 124"/>
                <a:gd name="T13" fmla="*/ 7 h 185"/>
                <a:gd name="T14" fmla="*/ 88 w 124"/>
                <a:gd name="T15" fmla="*/ 11 h 185"/>
                <a:gd name="T16" fmla="*/ 81 w 124"/>
                <a:gd name="T17" fmla="*/ 12 h 185"/>
                <a:gd name="T18" fmla="*/ 71 w 124"/>
                <a:gd name="T19" fmla="*/ 13 h 185"/>
                <a:gd name="T20" fmla="*/ 67 w 124"/>
                <a:gd name="T21" fmla="*/ 10 h 185"/>
                <a:gd name="T22" fmla="*/ 60 w 124"/>
                <a:gd name="T23" fmla="*/ 11 h 185"/>
                <a:gd name="T24" fmla="*/ 53 w 124"/>
                <a:gd name="T25" fmla="*/ 11 h 185"/>
                <a:gd name="T26" fmla="*/ 53 w 124"/>
                <a:gd name="T27" fmla="*/ 15 h 185"/>
                <a:gd name="T28" fmla="*/ 58 w 124"/>
                <a:gd name="T29" fmla="*/ 37 h 185"/>
                <a:gd name="T30" fmla="*/ 65 w 124"/>
                <a:gd name="T31" fmla="*/ 44 h 185"/>
                <a:gd name="T32" fmla="*/ 65 w 124"/>
                <a:gd name="T33" fmla="*/ 55 h 185"/>
                <a:gd name="T34" fmla="*/ 59 w 124"/>
                <a:gd name="T35" fmla="*/ 62 h 185"/>
                <a:gd name="T36" fmla="*/ 58 w 124"/>
                <a:gd name="T37" fmla="*/ 72 h 185"/>
                <a:gd name="T38" fmla="*/ 47 w 124"/>
                <a:gd name="T39" fmla="*/ 58 h 185"/>
                <a:gd name="T40" fmla="*/ 49 w 124"/>
                <a:gd name="T41" fmla="*/ 44 h 185"/>
                <a:gd name="T42" fmla="*/ 40 w 124"/>
                <a:gd name="T43" fmla="*/ 43 h 185"/>
                <a:gd name="T44" fmla="*/ 32 w 124"/>
                <a:gd name="T45" fmla="*/ 38 h 185"/>
                <a:gd name="T46" fmla="*/ 0 w 124"/>
                <a:gd name="T47" fmla="*/ 49 h 185"/>
                <a:gd name="T48" fmla="*/ 2 w 124"/>
                <a:gd name="T49" fmla="*/ 57 h 185"/>
                <a:gd name="T50" fmla="*/ 1 w 124"/>
                <a:gd name="T51" fmla="*/ 57 h 185"/>
                <a:gd name="T52" fmla="*/ 3 w 124"/>
                <a:gd name="T53" fmla="*/ 60 h 185"/>
                <a:gd name="T54" fmla="*/ 18 w 124"/>
                <a:gd name="T55" fmla="*/ 64 h 185"/>
                <a:gd name="T56" fmla="*/ 32 w 124"/>
                <a:gd name="T57" fmla="*/ 68 h 185"/>
                <a:gd name="T58" fmla="*/ 32 w 124"/>
                <a:gd name="T59" fmla="*/ 85 h 185"/>
                <a:gd name="T60" fmla="*/ 29 w 124"/>
                <a:gd name="T61" fmla="*/ 94 h 185"/>
                <a:gd name="T62" fmla="*/ 33 w 124"/>
                <a:gd name="T63" fmla="*/ 103 h 185"/>
                <a:gd name="T64" fmla="*/ 26 w 124"/>
                <a:gd name="T65" fmla="*/ 111 h 185"/>
                <a:gd name="T66" fmla="*/ 23 w 124"/>
                <a:gd name="T67" fmla="*/ 121 h 185"/>
                <a:gd name="T68" fmla="*/ 11 w 124"/>
                <a:gd name="T69" fmla="*/ 132 h 185"/>
                <a:gd name="T70" fmla="*/ 12 w 124"/>
                <a:gd name="T71" fmla="*/ 132 h 185"/>
                <a:gd name="T72" fmla="*/ 19 w 124"/>
                <a:gd name="T73" fmla="*/ 153 h 185"/>
                <a:gd name="T74" fmla="*/ 20 w 124"/>
                <a:gd name="T75" fmla="*/ 172 h 185"/>
                <a:gd name="T76" fmla="*/ 21 w 124"/>
                <a:gd name="T77" fmla="*/ 185 h 185"/>
                <a:gd name="T78" fmla="*/ 30 w 124"/>
                <a:gd name="T79" fmla="*/ 184 h 185"/>
                <a:gd name="T80" fmla="*/ 31 w 124"/>
                <a:gd name="T81" fmla="*/ 179 h 185"/>
                <a:gd name="T82" fmla="*/ 26 w 124"/>
                <a:gd name="T83" fmla="*/ 175 h 185"/>
                <a:gd name="T84" fmla="*/ 44 w 124"/>
                <a:gd name="T85" fmla="*/ 162 h 185"/>
                <a:gd name="T86" fmla="*/ 59 w 124"/>
                <a:gd name="T87" fmla="*/ 154 h 185"/>
                <a:gd name="T88" fmla="*/ 60 w 124"/>
                <a:gd name="T89" fmla="*/ 138 h 185"/>
                <a:gd name="T90" fmla="*/ 58 w 124"/>
                <a:gd name="T91" fmla="*/ 124 h 185"/>
                <a:gd name="T92" fmla="*/ 52 w 124"/>
                <a:gd name="T93" fmla="*/ 111 h 185"/>
                <a:gd name="T94" fmla="*/ 54 w 124"/>
                <a:gd name="T95" fmla="*/ 103 h 185"/>
                <a:gd name="T96" fmla="*/ 60 w 124"/>
                <a:gd name="T97" fmla="*/ 97 h 185"/>
                <a:gd name="T98" fmla="*/ 69 w 124"/>
                <a:gd name="T99" fmla="*/ 91 h 185"/>
                <a:gd name="T100" fmla="*/ 82 w 124"/>
                <a:gd name="T101" fmla="*/ 79 h 185"/>
                <a:gd name="T102" fmla="*/ 104 w 124"/>
                <a:gd name="T103" fmla="*/ 69 h 185"/>
                <a:gd name="T104" fmla="*/ 123 w 124"/>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4" h="185">
                  <a:moveTo>
                    <a:pt x="123" y="47"/>
                  </a:moveTo>
                  <a:cubicBezTo>
                    <a:pt x="122" y="44"/>
                    <a:pt x="119" y="31"/>
                    <a:pt x="120" y="26"/>
                  </a:cubicBezTo>
                  <a:cubicBezTo>
                    <a:pt x="121" y="21"/>
                    <a:pt x="119" y="7"/>
                    <a:pt x="119" y="0"/>
                  </a:cubicBezTo>
                  <a:cubicBezTo>
                    <a:pt x="119" y="0"/>
                    <a:pt x="119" y="0"/>
                    <a:pt x="119" y="0"/>
                  </a:cubicBezTo>
                  <a:cubicBezTo>
                    <a:pt x="113" y="2"/>
                    <a:pt x="107" y="5"/>
                    <a:pt x="107" y="6"/>
                  </a:cubicBezTo>
                  <a:cubicBezTo>
                    <a:pt x="105" y="8"/>
                    <a:pt x="101" y="5"/>
                    <a:pt x="98" y="8"/>
                  </a:cubicBezTo>
                  <a:cubicBezTo>
                    <a:pt x="95" y="10"/>
                    <a:pt x="94" y="8"/>
                    <a:pt x="91" y="7"/>
                  </a:cubicBezTo>
                  <a:cubicBezTo>
                    <a:pt x="89" y="7"/>
                    <a:pt x="88" y="10"/>
                    <a:pt x="88" y="11"/>
                  </a:cubicBezTo>
                  <a:cubicBezTo>
                    <a:pt x="87" y="13"/>
                    <a:pt x="82" y="12"/>
                    <a:pt x="81" y="12"/>
                  </a:cubicBezTo>
                  <a:cubicBezTo>
                    <a:pt x="79" y="12"/>
                    <a:pt x="73" y="13"/>
                    <a:pt x="71" y="13"/>
                  </a:cubicBezTo>
                  <a:cubicBezTo>
                    <a:pt x="68" y="13"/>
                    <a:pt x="70" y="11"/>
                    <a:pt x="67" y="10"/>
                  </a:cubicBezTo>
                  <a:cubicBezTo>
                    <a:pt x="64" y="9"/>
                    <a:pt x="62" y="11"/>
                    <a:pt x="60" y="11"/>
                  </a:cubicBezTo>
                  <a:cubicBezTo>
                    <a:pt x="59" y="11"/>
                    <a:pt x="56" y="11"/>
                    <a:pt x="53" y="11"/>
                  </a:cubicBezTo>
                  <a:cubicBezTo>
                    <a:pt x="53" y="12"/>
                    <a:pt x="53" y="14"/>
                    <a:pt x="53" y="15"/>
                  </a:cubicBezTo>
                  <a:cubicBezTo>
                    <a:pt x="50" y="20"/>
                    <a:pt x="57" y="32"/>
                    <a:pt x="58" y="37"/>
                  </a:cubicBezTo>
                  <a:cubicBezTo>
                    <a:pt x="60" y="39"/>
                    <a:pt x="63" y="42"/>
                    <a:pt x="65" y="44"/>
                  </a:cubicBezTo>
                  <a:cubicBezTo>
                    <a:pt x="68" y="47"/>
                    <a:pt x="65" y="47"/>
                    <a:pt x="65" y="55"/>
                  </a:cubicBezTo>
                  <a:cubicBezTo>
                    <a:pt x="65" y="62"/>
                    <a:pt x="62" y="59"/>
                    <a:pt x="59" y="62"/>
                  </a:cubicBezTo>
                  <a:cubicBezTo>
                    <a:pt x="55" y="64"/>
                    <a:pt x="58" y="70"/>
                    <a:pt x="58" y="72"/>
                  </a:cubicBezTo>
                  <a:cubicBezTo>
                    <a:pt x="57" y="73"/>
                    <a:pt x="48" y="60"/>
                    <a:pt x="47" y="58"/>
                  </a:cubicBezTo>
                  <a:cubicBezTo>
                    <a:pt x="46" y="57"/>
                    <a:pt x="50" y="49"/>
                    <a:pt x="49" y="44"/>
                  </a:cubicBezTo>
                  <a:cubicBezTo>
                    <a:pt x="48" y="40"/>
                    <a:pt x="42" y="43"/>
                    <a:pt x="40" y="43"/>
                  </a:cubicBezTo>
                  <a:cubicBezTo>
                    <a:pt x="38" y="43"/>
                    <a:pt x="33" y="38"/>
                    <a:pt x="32" y="38"/>
                  </a:cubicBezTo>
                  <a:cubicBezTo>
                    <a:pt x="31" y="38"/>
                    <a:pt x="0" y="49"/>
                    <a:pt x="0" y="49"/>
                  </a:cubicBezTo>
                  <a:cubicBezTo>
                    <a:pt x="2" y="57"/>
                    <a:pt x="2" y="57"/>
                    <a:pt x="2" y="57"/>
                  </a:cubicBezTo>
                  <a:cubicBezTo>
                    <a:pt x="1" y="57"/>
                    <a:pt x="1" y="57"/>
                    <a:pt x="1" y="57"/>
                  </a:cubicBezTo>
                  <a:cubicBezTo>
                    <a:pt x="3" y="60"/>
                    <a:pt x="3" y="60"/>
                    <a:pt x="3" y="60"/>
                  </a:cubicBezTo>
                  <a:cubicBezTo>
                    <a:pt x="3" y="60"/>
                    <a:pt x="13" y="61"/>
                    <a:pt x="18" y="64"/>
                  </a:cubicBezTo>
                  <a:cubicBezTo>
                    <a:pt x="23" y="67"/>
                    <a:pt x="30" y="67"/>
                    <a:pt x="32" y="68"/>
                  </a:cubicBezTo>
                  <a:cubicBezTo>
                    <a:pt x="33" y="69"/>
                    <a:pt x="32" y="80"/>
                    <a:pt x="32" y="85"/>
                  </a:cubicBezTo>
                  <a:cubicBezTo>
                    <a:pt x="33" y="90"/>
                    <a:pt x="26" y="92"/>
                    <a:pt x="29" y="94"/>
                  </a:cubicBezTo>
                  <a:cubicBezTo>
                    <a:pt x="32" y="97"/>
                    <a:pt x="30" y="102"/>
                    <a:pt x="33" y="103"/>
                  </a:cubicBezTo>
                  <a:cubicBezTo>
                    <a:pt x="35" y="103"/>
                    <a:pt x="29" y="109"/>
                    <a:pt x="26" y="111"/>
                  </a:cubicBezTo>
                  <a:cubicBezTo>
                    <a:pt x="24" y="112"/>
                    <a:pt x="26" y="117"/>
                    <a:pt x="23" y="121"/>
                  </a:cubicBezTo>
                  <a:cubicBezTo>
                    <a:pt x="21" y="124"/>
                    <a:pt x="15" y="128"/>
                    <a:pt x="11" y="132"/>
                  </a:cubicBezTo>
                  <a:cubicBezTo>
                    <a:pt x="12" y="132"/>
                    <a:pt x="12" y="132"/>
                    <a:pt x="12" y="132"/>
                  </a:cubicBezTo>
                  <a:cubicBezTo>
                    <a:pt x="13" y="134"/>
                    <a:pt x="16" y="151"/>
                    <a:pt x="19" y="153"/>
                  </a:cubicBezTo>
                  <a:cubicBezTo>
                    <a:pt x="22" y="154"/>
                    <a:pt x="20" y="171"/>
                    <a:pt x="20" y="172"/>
                  </a:cubicBezTo>
                  <a:cubicBezTo>
                    <a:pt x="20" y="174"/>
                    <a:pt x="21" y="185"/>
                    <a:pt x="21" y="185"/>
                  </a:cubicBezTo>
                  <a:cubicBezTo>
                    <a:pt x="21" y="185"/>
                    <a:pt x="26" y="184"/>
                    <a:pt x="30" y="184"/>
                  </a:cubicBezTo>
                  <a:cubicBezTo>
                    <a:pt x="30" y="182"/>
                    <a:pt x="31" y="180"/>
                    <a:pt x="31" y="179"/>
                  </a:cubicBezTo>
                  <a:cubicBezTo>
                    <a:pt x="31" y="174"/>
                    <a:pt x="27" y="178"/>
                    <a:pt x="26" y="175"/>
                  </a:cubicBezTo>
                  <a:cubicBezTo>
                    <a:pt x="25" y="171"/>
                    <a:pt x="34" y="165"/>
                    <a:pt x="44" y="162"/>
                  </a:cubicBezTo>
                  <a:cubicBezTo>
                    <a:pt x="54" y="159"/>
                    <a:pt x="58" y="157"/>
                    <a:pt x="59" y="154"/>
                  </a:cubicBezTo>
                  <a:cubicBezTo>
                    <a:pt x="60" y="150"/>
                    <a:pt x="59" y="142"/>
                    <a:pt x="60" y="138"/>
                  </a:cubicBezTo>
                  <a:cubicBezTo>
                    <a:pt x="62" y="134"/>
                    <a:pt x="59" y="132"/>
                    <a:pt x="58" y="124"/>
                  </a:cubicBezTo>
                  <a:cubicBezTo>
                    <a:pt x="57" y="116"/>
                    <a:pt x="54" y="115"/>
                    <a:pt x="52" y="111"/>
                  </a:cubicBezTo>
                  <a:cubicBezTo>
                    <a:pt x="51" y="106"/>
                    <a:pt x="51" y="103"/>
                    <a:pt x="54" y="103"/>
                  </a:cubicBezTo>
                  <a:cubicBezTo>
                    <a:pt x="57" y="102"/>
                    <a:pt x="57" y="101"/>
                    <a:pt x="60" y="97"/>
                  </a:cubicBezTo>
                  <a:cubicBezTo>
                    <a:pt x="62" y="92"/>
                    <a:pt x="65" y="94"/>
                    <a:pt x="69" y="91"/>
                  </a:cubicBezTo>
                  <a:cubicBezTo>
                    <a:pt x="74" y="88"/>
                    <a:pt x="74" y="84"/>
                    <a:pt x="82" y="79"/>
                  </a:cubicBezTo>
                  <a:cubicBezTo>
                    <a:pt x="89" y="73"/>
                    <a:pt x="97" y="73"/>
                    <a:pt x="104" y="69"/>
                  </a:cubicBezTo>
                  <a:cubicBezTo>
                    <a:pt x="112" y="65"/>
                    <a:pt x="124" y="50"/>
                    <a:pt x="123"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Freeform 299"/>
            <p:cNvSpPr>
              <a:spLocks/>
            </p:cNvSpPr>
            <p:nvPr userDrawn="1"/>
          </p:nvSpPr>
          <p:spPr bwMode="auto">
            <a:xfrm>
              <a:off x="7933790" y="4487309"/>
              <a:ext cx="271829" cy="279010"/>
            </a:xfrm>
            <a:custGeom>
              <a:avLst/>
              <a:gdLst>
                <a:gd name="T0" fmla="*/ 119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5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8 w 127"/>
                <a:gd name="T27" fmla="*/ 1 h 119"/>
                <a:gd name="T28" fmla="*/ 12 w 127"/>
                <a:gd name="T29" fmla="*/ 2 h 119"/>
                <a:gd name="T30" fmla="*/ 14 w 127"/>
                <a:gd name="T31" fmla="*/ 7 h 119"/>
                <a:gd name="T32" fmla="*/ 16 w 127"/>
                <a:gd name="T33" fmla="*/ 14 h 119"/>
                <a:gd name="T34" fmla="*/ 11 w 127"/>
                <a:gd name="T35" fmla="*/ 16 h 119"/>
                <a:gd name="T36" fmla="*/ 12 w 127"/>
                <a:gd name="T37" fmla="*/ 22 h 119"/>
                <a:gd name="T38" fmla="*/ 15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10 w 127"/>
                <a:gd name="T51" fmla="*/ 78 h 119"/>
                <a:gd name="T52" fmla="*/ 9 w 127"/>
                <a:gd name="T53" fmla="*/ 80 h 119"/>
                <a:gd name="T54" fmla="*/ 9 w 127"/>
                <a:gd name="T55" fmla="*/ 80 h 119"/>
                <a:gd name="T56" fmla="*/ 17 w 127"/>
                <a:gd name="T57" fmla="*/ 84 h 119"/>
                <a:gd name="T58" fmla="*/ 28 w 127"/>
                <a:gd name="T59" fmla="*/ 88 h 119"/>
                <a:gd name="T60" fmla="*/ 43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9 w 127"/>
                <a:gd name="T75" fmla="*/ 119 h 119"/>
                <a:gd name="T76" fmla="*/ 89 w 127"/>
                <a:gd name="T77" fmla="*/ 118 h 119"/>
                <a:gd name="T78" fmla="*/ 96 w 127"/>
                <a:gd name="T79" fmla="*/ 117 h 119"/>
                <a:gd name="T80" fmla="*/ 99 w 127"/>
                <a:gd name="T81" fmla="*/ 113 h 119"/>
                <a:gd name="T82" fmla="*/ 106 w 127"/>
                <a:gd name="T83" fmla="*/ 114 h 119"/>
                <a:gd name="T84" fmla="*/ 115 w 127"/>
                <a:gd name="T85" fmla="*/ 112 h 119"/>
                <a:gd name="T86" fmla="*/ 127 w 127"/>
                <a:gd name="T87" fmla="*/ 106 h 119"/>
                <a:gd name="T88" fmla="*/ 119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9" y="96"/>
                  </a:moveTo>
                  <a:cubicBezTo>
                    <a:pt x="118" y="89"/>
                    <a:pt x="114" y="89"/>
                    <a:pt x="114" y="85"/>
                  </a:cubicBezTo>
                  <a:cubicBezTo>
                    <a:pt x="115" y="80"/>
                    <a:pt x="115" y="76"/>
                    <a:pt x="113" y="76"/>
                  </a:cubicBezTo>
                  <a:cubicBezTo>
                    <a:pt x="111" y="75"/>
                    <a:pt x="112" y="71"/>
                    <a:pt x="115" y="68"/>
                  </a:cubicBezTo>
                  <a:cubicBezTo>
                    <a:pt x="118" y="64"/>
                    <a:pt x="110" y="63"/>
                    <a:pt x="109" y="58"/>
                  </a:cubicBezTo>
                  <a:cubicBezTo>
                    <a:pt x="108" y="56"/>
                    <a:pt x="111" y="50"/>
                    <a:pt x="114" y="42"/>
                  </a:cubicBezTo>
                  <a:cubicBezTo>
                    <a:pt x="104" y="36"/>
                    <a:pt x="95" y="29"/>
                    <a:pt x="95" y="29"/>
                  </a:cubicBezTo>
                  <a:cubicBezTo>
                    <a:pt x="95" y="23"/>
                    <a:pt x="95" y="23"/>
                    <a:pt x="95" y="23"/>
                  </a:cubicBezTo>
                  <a:cubicBezTo>
                    <a:pt x="51" y="1"/>
                    <a:pt x="51" y="1"/>
                    <a:pt x="51" y="1"/>
                  </a:cubicBezTo>
                  <a:cubicBezTo>
                    <a:pt x="51" y="6"/>
                    <a:pt x="49" y="10"/>
                    <a:pt x="45" y="11"/>
                  </a:cubicBezTo>
                  <a:cubicBezTo>
                    <a:pt x="42" y="12"/>
                    <a:pt x="50" y="17"/>
                    <a:pt x="46" y="18"/>
                  </a:cubicBezTo>
                  <a:cubicBezTo>
                    <a:pt x="42" y="18"/>
                    <a:pt x="34" y="14"/>
                    <a:pt x="27" y="17"/>
                  </a:cubicBezTo>
                  <a:cubicBezTo>
                    <a:pt x="23" y="18"/>
                    <a:pt x="24" y="9"/>
                    <a:pt x="27" y="0"/>
                  </a:cubicBezTo>
                  <a:cubicBezTo>
                    <a:pt x="18" y="1"/>
                    <a:pt x="18" y="1"/>
                    <a:pt x="18" y="1"/>
                  </a:cubicBezTo>
                  <a:cubicBezTo>
                    <a:pt x="18" y="1"/>
                    <a:pt x="15" y="2"/>
                    <a:pt x="12" y="2"/>
                  </a:cubicBezTo>
                  <a:cubicBezTo>
                    <a:pt x="14" y="7"/>
                    <a:pt x="14" y="7"/>
                    <a:pt x="14" y="7"/>
                  </a:cubicBezTo>
                  <a:cubicBezTo>
                    <a:pt x="14" y="7"/>
                    <a:pt x="16" y="11"/>
                    <a:pt x="16" y="14"/>
                  </a:cubicBezTo>
                  <a:cubicBezTo>
                    <a:pt x="16" y="16"/>
                    <a:pt x="13" y="16"/>
                    <a:pt x="11" y="16"/>
                  </a:cubicBezTo>
                  <a:cubicBezTo>
                    <a:pt x="12" y="20"/>
                    <a:pt x="12" y="22"/>
                    <a:pt x="12" y="22"/>
                  </a:cubicBezTo>
                  <a:cubicBezTo>
                    <a:pt x="15" y="24"/>
                    <a:pt x="15" y="24"/>
                    <a:pt x="15" y="24"/>
                  </a:cubicBezTo>
                  <a:cubicBezTo>
                    <a:pt x="15" y="24"/>
                    <a:pt x="8" y="35"/>
                    <a:pt x="5" y="36"/>
                  </a:cubicBezTo>
                  <a:cubicBezTo>
                    <a:pt x="4" y="37"/>
                    <a:pt x="2" y="38"/>
                    <a:pt x="0" y="39"/>
                  </a:cubicBezTo>
                  <a:cubicBezTo>
                    <a:pt x="2" y="47"/>
                    <a:pt x="4" y="57"/>
                    <a:pt x="7" y="60"/>
                  </a:cubicBezTo>
                  <a:cubicBezTo>
                    <a:pt x="13" y="65"/>
                    <a:pt x="12" y="70"/>
                    <a:pt x="13" y="74"/>
                  </a:cubicBezTo>
                  <a:cubicBezTo>
                    <a:pt x="15" y="77"/>
                    <a:pt x="20" y="81"/>
                    <a:pt x="16" y="82"/>
                  </a:cubicBezTo>
                  <a:cubicBezTo>
                    <a:pt x="14" y="83"/>
                    <a:pt x="12" y="81"/>
                    <a:pt x="10" y="78"/>
                  </a:cubicBezTo>
                  <a:cubicBezTo>
                    <a:pt x="10" y="78"/>
                    <a:pt x="9" y="79"/>
                    <a:pt x="9" y="80"/>
                  </a:cubicBezTo>
                  <a:cubicBezTo>
                    <a:pt x="9" y="80"/>
                    <a:pt x="9" y="80"/>
                    <a:pt x="9" y="80"/>
                  </a:cubicBezTo>
                  <a:cubicBezTo>
                    <a:pt x="12" y="82"/>
                    <a:pt x="15" y="84"/>
                    <a:pt x="17" y="84"/>
                  </a:cubicBezTo>
                  <a:cubicBezTo>
                    <a:pt x="20" y="84"/>
                    <a:pt x="25" y="88"/>
                    <a:pt x="28" y="88"/>
                  </a:cubicBezTo>
                  <a:cubicBezTo>
                    <a:pt x="31" y="89"/>
                    <a:pt x="41" y="93"/>
                    <a:pt x="43" y="94"/>
                  </a:cubicBezTo>
                  <a:cubicBezTo>
                    <a:pt x="43" y="95"/>
                    <a:pt x="43" y="95"/>
                    <a:pt x="43" y="96"/>
                  </a:cubicBezTo>
                  <a:cubicBezTo>
                    <a:pt x="46" y="95"/>
                    <a:pt x="49" y="95"/>
                    <a:pt x="51" y="96"/>
                  </a:cubicBezTo>
                  <a:cubicBezTo>
                    <a:pt x="52" y="95"/>
                    <a:pt x="52" y="95"/>
                    <a:pt x="53" y="95"/>
                  </a:cubicBezTo>
                  <a:cubicBezTo>
                    <a:pt x="57" y="95"/>
                    <a:pt x="62" y="109"/>
                    <a:pt x="61" y="117"/>
                  </a:cubicBezTo>
                  <a:cubicBezTo>
                    <a:pt x="64" y="117"/>
                    <a:pt x="67" y="117"/>
                    <a:pt x="68" y="117"/>
                  </a:cubicBezTo>
                  <a:cubicBezTo>
                    <a:pt x="70" y="117"/>
                    <a:pt x="72" y="115"/>
                    <a:pt x="75" y="116"/>
                  </a:cubicBezTo>
                  <a:cubicBezTo>
                    <a:pt x="78" y="117"/>
                    <a:pt x="76" y="119"/>
                    <a:pt x="79" y="119"/>
                  </a:cubicBezTo>
                  <a:cubicBezTo>
                    <a:pt x="81" y="119"/>
                    <a:pt x="87" y="118"/>
                    <a:pt x="89" y="118"/>
                  </a:cubicBezTo>
                  <a:cubicBezTo>
                    <a:pt x="90" y="118"/>
                    <a:pt x="95" y="119"/>
                    <a:pt x="96" y="117"/>
                  </a:cubicBezTo>
                  <a:cubicBezTo>
                    <a:pt x="96" y="116"/>
                    <a:pt x="97" y="113"/>
                    <a:pt x="99" y="113"/>
                  </a:cubicBezTo>
                  <a:cubicBezTo>
                    <a:pt x="102" y="114"/>
                    <a:pt x="103" y="116"/>
                    <a:pt x="106" y="114"/>
                  </a:cubicBezTo>
                  <a:cubicBezTo>
                    <a:pt x="109" y="111"/>
                    <a:pt x="113" y="114"/>
                    <a:pt x="115" y="112"/>
                  </a:cubicBezTo>
                  <a:cubicBezTo>
                    <a:pt x="115" y="111"/>
                    <a:pt x="121" y="108"/>
                    <a:pt x="127" y="106"/>
                  </a:cubicBezTo>
                  <a:cubicBezTo>
                    <a:pt x="127" y="99"/>
                    <a:pt x="119" y="102"/>
                    <a:pt x="119"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Freeform 300"/>
            <p:cNvSpPr>
              <a:spLocks/>
            </p:cNvSpPr>
            <p:nvPr userDrawn="1"/>
          </p:nvSpPr>
          <p:spPr bwMode="auto">
            <a:xfrm>
              <a:off x="8014332" y="4709787"/>
              <a:ext cx="82220" cy="195125"/>
            </a:xfrm>
            <a:custGeom>
              <a:avLst/>
              <a:gdLst>
                <a:gd name="T0" fmla="*/ 36 w 39"/>
                <a:gd name="T1" fmla="*/ 55 h 84"/>
                <a:gd name="T2" fmla="*/ 29 w 39"/>
                <a:gd name="T3" fmla="*/ 48 h 84"/>
                <a:gd name="T4" fmla="*/ 28 w 39"/>
                <a:gd name="T5" fmla="*/ 50 h 84"/>
                <a:gd name="T6" fmla="*/ 16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3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9 w 39"/>
                <a:gd name="T35" fmla="*/ 83 h 84"/>
                <a:gd name="T36" fmla="*/ 30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9" y="48"/>
                  </a:cubicBezTo>
                  <a:cubicBezTo>
                    <a:pt x="29" y="49"/>
                    <a:pt x="29" y="50"/>
                    <a:pt x="28" y="50"/>
                  </a:cubicBezTo>
                  <a:cubicBezTo>
                    <a:pt x="25" y="54"/>
                    <a:pt x="17" y="42"/>
                    <a:pt x="16" y="34"/>
                  </a:cubicBezTo>
                  <a:cubicBezTo>
                    <a:pt x="15" y="26"/>
                    <a:pt x="21" y="22"/>
                    <a:pt x="17" y="15"/>
                  </a:cubicBezTo>
                  <a:cubicBezTo>
                    <a:pt x="14" y="8"/>
                    <a:pt x="12" y="2"/>
                    <a:pt x="14" y="1"/>
                  </a:cubicBezTo>
                  <a:cubicBezTo>
                    <a:pt x="12" y="0"/>
                    <a:pt x="9" y="0"/>
                    <a:pt x="6" y="1"/>
                  </a:cubicBezTo>
                  <a:cubicBezTo>
                    <a:pt x="8" y="3"/>
                    <a:pt x="11" y="9"/>
                    <a:pt x="11" y="11"/>
                  </a:cubicBezTo>
                  <a:cubicBezTo>
                    <a:pt x="11" y="13"/>
                    <a:pt x="8" y="11"/>
                    <a:pt x="7" y="13"/>
                  </a:cubicBezTo>
                  <a:cubicBezTo>
                    <a:pt x="6" y="16"/>
                    <a:pt x="5" y="29"/>
                    <a:pt x="7" y="31"/>
                  </a:cubicBezTo>
                  <a:cubicBezTo>
                    <a:pt x="10" y="33"/>
                    <a:pt x="3" y="32"/>
                    <a:pt x="3" y="34"/>
                  </a:cubicBezTo>
                  <a:cubicBezTo>
                    <a:pt x="3" y="36"/>
                    <a:pt x="2" y="44"/>
                    <a:pt x="1" y="44"/>
                  </a:cubicBezTo>
                  <a:cubicBezTo>
                    <a:pt x="0" y="45"/>
                    <a:pt x="2"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9" y="71"/>
                    <a:pt x="28" y="84"/>
                    <a:pt x="29" y="83"/>
                  </a:cubicBezTo>
                  <a:cubicBezTo>
                    <a:pt x="29" y="81"/>
                    <a:pt x="26" y="75"/>
                    <a:pt x="30" y="73"/>
                  </a:cubicBezTo>
                  <a:cubicBezTo>
                    <a:pt x="33"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 name="Freeform 301"/>
            <p:cNvSpPr>
              <a:spLocks/>
            </p:cNvSpPr>
            <p:nvPr userDrawn="1"/>
          </p:nvSpPr>
          <p:spPr bwMode="auto">
            <a:xfrm>
              <a:off x="8900293" y="3367625"/>
              <a:ext cx="192966" cy="129475"/>
            </a:xfrm>
            <a:custGeom>
              <a:avLst/>
              <a:gdLst>
                <a:gd name="T0" fmla="*/ 73 w 90"/>
                <a:gd name="T1" fmla="*/ 45 h 56"/>
                <a:gd name="T2" fmla="*/ 78 w 90"/>
                <a:gd name="T3" fmla="*/ 48 h 56"/>
                <a:gd name="T4" fmla="*/ 86 w 90"/>
                <a:gd name="T5" fmla="*/ 51 h 56"/>
                <a:gd name="T6" fmla="*/ 90 w 90"/>
                <a:gd name="T7" fmla="*/ 50 h 56"/>
                <a:gd name="T8" fmla="*/ 88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1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10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9 w 90"/>
                <a:gd name="T53" fmla="*/ 42 h 56"/>
                <a:gd name="T54" fmla="*/ 49 w 90"/>
                <a:gd name="T55" fmla="*/ 55 h 56"/>
                <a:gd name="T56" fmla="*/ 54 w 90"/>
                <a:gd name="T57" fmla="*/ 55 h 56"/>
                <a:gd name="T58" fmla="*/ 61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8" y="35"/>
                  </a:cubicBezTo>
                  <a:cubicBezTo>
                    <a:pt x="87" y="32"/>
                    <a:pt x="76" y="29"/>
                    <a:pt x="76" y="29"/>
                  </a:cubicBezTo>
                  <a:cubicBezTo>
                    <a:pt x="74" y="19"/>
                    <a:pt x="74" y="19"/>
                    <a:pt x="74" y="19"/>
                  </a:cubicBezTo>
                  <a:cubicBezTo>
                    <a:pt x="74" y="19"/>
                    <a:pt x="61" y="21"/>
                    <a:pt x="59" y="20"/>
                  </a:cubicBezTo>
                  <a:cubicBezTo>
                    <a:pt x="57" y="19"/>
                    <a:pt x="52" y="21"/>
                    <a:pt x="49" y="18"/>
                  </a:cubicBezTo>
                  <a:cubicBezTo>
                    <a:pt x="47" y="15"/>
                    <a:pt x="43" y="21"/>
                    <a:pt x="39" y="18"/>
                  </a:cubicBezTo>
                  <a:cubicBezTo>
                    <a:pt x="35" y="15"/>
                    <a:pt x="23" y="19"/>
                    <a:pt x="22" y="17"/>
                  </a:cubicBezTo>
                  <a:cubicBezTo>
                    <a:pt x="22" y="15"/>
                    <a:pt x="27" y="10"/>
                    <a:pt x="31" y="10"/>
                  </a:cubicBezTo>
                  <a:cubicBezTo>
                    <a:pt x="31" y="10"/>
                    <a:pt x="33" y="10"/>
                    <a:pt x="34" y="10"/>
                  </a:cubicBezTo>
                  <a:cubicBezTo>
                    <a:pt x="36" y="8"/>
                    <a:pt x="39" y="3"/>
                    <a:pt x="38" y="1"/>
                  </a:cubicBezTo>
                  <a:cubicBezTo>
                    <a:pt x="37" y="0"/>
                    <a:pt x="33" y="1"/>
                    <a:pt x="30" y="3"/>
                  </a:cubicBezTo>
                  <a:cubicBezTo>
                    <a:pt x="28" y="5"/>
                    <a:pt x="22" y="2"/>
                    <a:pt x="21" y="5"/>
                  </a:cubicBezTo>
                  <a:cubicBezTo>
                    <a:pt x="20" y="8"/>
                    <a:pt x="19" y="11"/>
                    <a:pt x="16" y="11"/>
                  </a:cubicBezTo>
                  <a:cubicBezTo>
                    <a:pt x="13" y="11"/>
                    <a:pt x="15" y="16"/>
                    <a:pt x="12" y="17"/>
                  </a:cubicBezTo>
                  <a:cubicBezTo>
                    <a:pt x="9" y="18"/>
                    <a:pt x="2" y="18"/>
                    <a:pt x="1" y="21"/>
                  </a:cubicBezTo>
                  <a:cubicBezTo>
                    <a:pt x="0" y="24"/>
                    <a:pt x="9" y="25"/>
                    <a:pt x="8" y="29"/>
                  </a:cubicBezTo>
                  <a:cubicBezTo>
                    <a:pt x="8" y="32"/>
                    <a:pt x="13" y="36"/>
                    <a:pt x="10" y="39"/>
                  </a:cubicBezTo>
                  <a:cubicBezTo>
                    <a:pt x="7" y="40"/>
                    <a:pt x="5" y="44"/>
                    <a:pt x="5" y="50"/>
                  </a:cubicBezTo>
                  <a:cubicBezTo>
                    <a:pt x="7" y="51"/>
                    <a:pt x="9" y="52"/>
                    <a:pt x="10" y="50"/>
                  </a:cubicBezTo>
                  <a:cubicBezTo>
                    <a:pt x="12" y="47"/>
                    <a:pt x="22" y="50"/>
                    <a:pt x="22" y="47"/>
                  </a:cubicBezTo>
                  <a:cubicBezTo>
                    <a:pt x="22" y="44"/>
                    <a:pt x="33" y="45"/>
                    <a:pt x="33" y="42"/>
                  </a:cubicBezTo>
                  <a:cubicBezTo>
                    <a:pt x="33" y="39"/>
                    <a:pt x="40" y="32"/>
                    <a:pt x="44" y="33"/>
                  </a:cubicBezTo>
                  <a:cubicBezTo>
                    <a:pt x="48" y="33"/>
                    <a:pt x="43" y="40"/>
                    <a:pt x="49" y="42"/>
                  </a:cubicBezTo>
                  <a:cubicBezTo>
                    <a:pt x="54" y="44"/>
                    <a:pt x="46" y="52"/>
                    <a:pt x="49" y="55"/>
                  </a:cubicBezTo>
                  <a:cubicBezTo>
                    <a:pt x="50" y="56"/>
                    <a:pt x="52" y="56"/>
                    <a:pt x="54" y="55"/>
                  </a:cubicBezTo>
                  <a:cubicBezTo>
                    <a:pt x="56" y="54"/>
                    <a:pt x="58" y="54"/>
                    <a:pt x="61"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302"/>
            <p:cNvSpPr>
              <a:spLocks/>
            </p:cNvSpPr>
            <p:nvPr userDrawn="1"/>
          </p:nvSpPr>
          <p:spPr bwMode="auto">
            <a:xfrm>
              <a:off x="8286161" y="3353036"/>
              <a:ext cx="82220" cy="71121"/>
            </a:xfrm>
            <a:custGeom>
              <a:avLst/>
              <a:gdLst>
                <a:gd name="T0" fmla="*/ 37 w 39"/>
                <a:gd name="T1" fmla="*/ 24 h 31"/>
                <a:gd name="T2" fmla="*/ 30 w 39"/>
                <a:gd name="T3" fmla="*/ 16 h 31"/>
                <a:gd name="T4" fmla="*/ 26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6" y="8"/>
                  </a:cubicBezTo>
                  <a:cubicBezTo>
                    <a:pt x="26" y="6"/>
                    <a:pt x="24" y="4"/>
                    <a:pt x="22" y="2"/>
                  </a:cubicBezTo>
                  <a:cubicBezTo>
                    <a:pt x="19" y="1"/>
                    <a:pt x="15" y="0"/>
                    <a:pt x="12" y="1"/>
                  </a:cubicBezTo>
                  <a:cubicBezTo>
                    <a:pt x="8" y="1"/>
                    <a:pt x="5" y="2"/>
                    <a:pt x="0" y="3"/>
                  </a:cubicBezTo>
                  <a:cubicBezTo>
                    <a:pt x="3" y="6"/>
                    <a:pt x="1" y="7"/>
                    <a:pt x="3" y="11"/>
                  </a:cubicBezTo>
                  <a:cubicBezTo>
                    <a:pt x="5" y="16"/>
                    <a:pt x="10" y="14"/>
                    <a:pt x="12" y="15"/>
                  </a:cubicBezTo>
                  <a:cubicBezTo>
                    <a:pt x="13" y="15"/>
                    <a:pt x="13" y="17"/>
                    <a:pt x="14" y="19"/>
                  </a:cubicBezTo>
                  <a:cubicBezTo>
                    <a:pt x="14" y="19"/>
                    <a:pt x="15" y="19"/>
                    <a:pt x="15" y="19"/>
                  </a:cubicBezTo>
                  <a:cubicBezTo>
                    <a:pt x="17" y="19"/>
                    <a:pt x="18" y="20"/>
                    <a:pt x="18" y="21"/>
                  </a:cubicBezTo>
                  <a:cubicBezTo>
                    <a:pt x="21" y="22"/>
                    <a:pt x="23" y="23"/>
                    <a:pt x="24" y="24"/>
                  </a:cubicBezTo>
                  <a:cubicBezTo>
                    <a:pt x="25" y="24"/>
                    <a:pt x="26" y="22"/>
                    <a:pt x="29" y="26"/>
                  </a:cubicBezTo>
                  <a:cubicBezTo>
                    <a:pt x="32" y="28"/>
                    <a:pt x="32" y="29"/>
                    <a:pt x="32" y="31"/>
                  </a:cubicBezTo>
                  <a:cubicBezTo>
                    <a:pt x="35"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 name="Freeform 303"/>
            <p:cNvSpPr>
              <a:spLocks noEditPoints="1"/>
            </p:cNvSpPr>
            <p:nvPr userDrawn="1"/>
          </p:nvSpPr>
          <p:spPr bwMode="auto">
            <a:xfrm>
              <a:off x="8324754" y="3336623"/>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1 w 58"/>
                <a:gd name="T15" fmla="*/ 9 h 44"/>
                <a:gd name="T16" fmla="*/ 12 w 58"/>
                <a:gd name="T17" fmla="*/ 8 h 44"/>
                <a:gd name="T18" fmla="*/ 4 w 58"/>
                <a:gd name="T19" fmla="*/ 6 h 44"/>
                <a:gd name="T20" fmla="*/ 8 w 58"/>
                <a:gd name="T21" fmla="*/ 15 h 44"/>
                <a:gd name="T22" fmla="*/ 12 w 58"/>
                <a:gd name="T23" fmla="*/ 23 h 44"/>
                <a:gd name="T24" fmla="*/ 19 w 58"/>
                <a:gd name="T25" fmla="*/ 31 h 44"/>
                <a:gd name="T26" fmla="*/ 21 w 58"/>
                <a:gd name="T27" fmla="*/ 37 h 44"/>
                <a:gd name="T28" fmla="*/ 35 w 58"/>
                <a:gd name="T29" fmla="*/ 29 h 44"/>
                <a:gd name="T30" fmla="*/ 38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7" y="2"/>
                    <a:pt x="23" y="2"/>
                  </a:cubicBezTo>
                  <a:cubicBezTo>
                    <a:pt x="22" y="2"/>
                    <a:pt x="21" y="1"/>
                    <a:pt x="19" y="0"/>
                  </a:cubicBezTo>
                  <a:cubicBezTo>
                    <a:pt x="18" y="2"/>
                    <a:pt x="16" y="3"/>
                    <a:pt x="17" y="4"/>
                  </a:cubicBezTo>
                  <a:cubicBezTo>
                    <a:pt x="18" y="6"/>
                    <a:pt x="22" y="7"/>
                    <a:pt x="21" y="9"/>
                  </a:cubicBezTo>
                  <a:cubicBezTo>
                    <a:pt x="19" y="11"/>
                    <a:pt x="14" y="10"/>
                    <a:pt x="12" y="8"/>
                  </a:cubicBezTo>
                  <a:cubicBezTo>
                    <a:pt x="10" y="7"/>
                    <a:pt x="5" y="4"/>
                    <a:pt x="4" y="6"/>
                  </a:cubicBezTo>
                  <a:cubicBezTo>
                    <a:pt x="3" y="8"/>
                    <a:pt x="8" y="12"/>
                    <a:pt x="8" y="15"/>
                  </a:cubicBezTo>
                  <a:cubicBezTo>
                    <a:pt x="7" y="17"/>
                    <a:pt x="12" y="20"/>
                    <a:pt x="12" y="23"/>
                  </a:cubicBezTo>
                  <a:cubicBezTo>
                    <a:pt x="12" y="27"/>
                    <a:pt x="19" y="29"/>
                    <a:pt x="19" y="31"/>
                  </a:cubicBezTo>
                  <a:cubicBezTo>
                    <a:pt x="19" y="33"/>
                    <a:pt x="20" y="35"/>
                    <a:pt x="21" y="37"/>
                  </a:cubicBezTo>
                  <a:cubicBezTo>
                    <a:pt x="27" y="35"/>
                    <a:pt x="32" y="31"/>
                    <a:pt x="35" y="29"/>
                  </a:cubicBezTo>
                  <a:cubicBezTo>
                    <a:pt x="41" y="26"/>
                    <a:pt x="39" y="37"/>
                    <a:pt x="38" y="39"/>
                  </a:cubicBezTo>
                  <a:cubicBezTo>
                    <a:pt x="37" y="40"/>
                    <a:pt x="41" y="43"/>
                    <a:pt x="46" y="44"/>
                  </a:cubicBezTo>
                  <a:cubicBezTo>
                    <a:pt x="46" y="42"/>
                    <a:pt x="46" y="40"/>
                    <a:pt x="48" y="38"/>
                  </a:cubicBezTo>
                  <a:cubicBezTo>
                    <a:pt x="54" y="31"/>
                    <a:pt x="58" y="21"/>
                    <a:pt x="55" y="15"/>
                  </a:cubicBezTo>
                  <a:close/>
                  <a:moveTo>
                    <a:pt x="6" y="31"/>
                  </a:moveTo>
                  <a:cubicBezTo>
                    <a:pt x="5" y="30"/>
                    <a:pt x="3" y="29"/>
                    <a:pt x="0" y="28"/>
                  </a:cubicBezTo>
                  <a:cubicBezTo>
                    <a:pt x="1" y="30"/>
                    <a:pt x="1" y="33"/>
                    <a:pt x="4" y="34"/>
                  </a:cubicBezTo>
                  <a:cubicBezTo>
                    <a:pt x="9" y="36"/>
                    <a:pt x="2" y="37"/>
                    <a:pt x="12" y="38"/>
                  </a:cubicBezTo>
                  <a:cubicBezTo>
                    <a:pt x="13"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Freeform 304"/>
            <p:cNvSpPr>
              <a:spLocks/>
            </p:cNvSpPr>
            <p:nvPr userDrawn="1"/>
          </p:nvSpPr>
          <p:spPr bwMode="auto">
            <a:xfrm>
              <a:off x="8720752" y="3440569"/>
              <a:ext cx="359083" cy="262597"/>
            </a:xfrm>
            <a:custGeom>
              <a:avLst/>
              <a:gdLst>
                <a:gd name="T0" fmla="*/ 162 w 168"/>
                <a:gd name="T1" fmla="*/ 16 h 112"/>
                <a:gd name="T2" fmla="*/ 157 w 168"/>
                <a:gd name="T3" fmla="*/ 13 h 112"/>
                <a:gd name="T4" fmla="*/ 145 w 168"/>
                <a:gd name="T5" fmla="*/ 21 h 112"/>
                <a:gd name="T6" fmla="*/ 139 w 168"/>
                <a:gd name="T7" fmla="*/ 23 h 112"/>
                <a:gd name="T8" fmla="*/ 133 w 168"/>
                <a:gd name="T9" fmla="*/ 23 h 112"/>
                <a:gd name="T10" fmla="*/ 133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5 w 168"/>
                <a:gd name="T23" fmla="*/ 13 h 112"/>
                <a:gd name="T24" fmla="*/ 65 w 168"/>
                <a:gd name="T25" fmla="*/ 11 h 112"/>
                <a:gd name="T26" fmla="*/ 56 w 168"/>
                <a:gd name="T27" fmla="*/ 16 h 112"/>
                <a:gd name="T28" fmla="*/ 49 w 168"/>
                <a:gd name="T29" fmla="*/ 27 h 112"/>
                <a:gd name="T30" fmla="*/ 32 w 168"/>
                <a:gd name="T31" fmla="*/ 36 h 112"/>
                <a:gd name="T32" fmla="*/ 22 w 168"/>
                <a:gd name="T33" fmla="*/ 39 h 112"/>
                <a:gd name="T34" fmla="*/ 14 w 168"/>
                <a:gd name="T35" fmla="*/ 37 h 112"/>
                <a:gd name="T36" fmla="*/ 9 w 168"/>
                <a:gd name="T37" fmla="*/ 42 h 112"/>
                <a:gd name="T38" fmla="*/ 4 w 168"/>
                <a:gd name="T39" fmla="*/ 51 h 112"/>
                <a:gd name="T40" fmla="*/ 3 w 168"/>
                <a:gd name="T41" fmla="*/ 60 h 112"/>
                <a:gd name="T42" fmla="*/ 3 w 168"/>
                <a:gd name="T43" fmla="*/ 72 h 112"/>
                <a:gd name="T44" fmla="*/ 5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80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3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5" y="21"/>
                  </a:cubicBezTo>
                  <a:cubicBezTo>
                    <a:pt x="143" y="22"/>
                    <a:pt x="140" y="22"/>
                    <a:pt x="139" y="23"/>
                  </a:cubicBezTo>
                  <a:cubicBezTo>
                    <a:pt x="136" y="24"/>
                    <a:pt x="134" y="24"/>
                    <a:pt x="133" y="23"/>
                  </a:cubicBezTo>
                  <a:cubicBezTo>
                    <a:pt x="130" y="20"/>
                    <a:pt x="138" y="12"/>
                    <a:pt x="133" y="10"/>
                  </a:cubicBezTo>
                  <a:cubicBezTo>
                    <a:pt x="127" y="8"/>
                    <a:pt x="132" y="1"/>
                    <a:pt x="128" y="1"/>
                  </a:cubicBezTo>
                  <a:cubicBezTo>
                    <a:pt x="124" y="0"/>
                    <a:pt x="117" y="7"/>
                    <a:pt x="117" y="10"/>
                  </a:cubicBezTo>
                  <a:cubicBezTo>
                    <a:pt x="117" y="13"/>
                    <a:pt x="106" y="12"/>
                    <a:pt x="106" y="15"/>
                  </a:cubicBezTo>
                  <a:cubicBezTo>
                    <a:pt x="106" y="18"/>
                    <a:pt x="96" y="15"/>
                    <a:pt x="94" y="18"/>
                  </a:cubicBezTo>
                  <a:cubicBezTo>
                    <a:pt x="92" y="22"/>
                    <a:pt x="87" y="16"/>
                    <a:pt x="84" y="16"/>
                  </a:cubicBezTo>
                  <a:cubicBezTo>
                    <a:pt x="81" y="16"/>
                    <a:pt x="79" y="12"/>
                    <a:pt x="75" y="13"/>
                  </a:cubicBezTo>
                  <a:cubicBezTo>
                    <a:pt x="70" y="14"/>
                    <a:pt x="68" y="12"/>
                    <a:pt x="65" y="11"/>
                  </a:cubicBezTo>
                  <a:cubicBezTo>
                    <a:pt x="62" y="11"/>
                    <a:pt x="59" y="18"/>
                    <a:pt x="56" y="16"/>
                  </a:cubicBezTo>
                  <a:cubicBezTo>
                    <a:pt x="52" y="15"/>
                    <a:pt x="50" y="23"/>
                    <a:pt x="49" y="27"/>
                  </a:cubicBezTo>
                  <a:cubicBezTo>
                    <a:pt x="47" y="31"/>
                    <a:pt x="32" y="31"/>
                    <a:pt x="32" y="36"/>
                  </a:cubicBezTo>
                  <a:cubicBezTo>
                    <a:pt x="33" y="41"/>
                    <a:pt x="23" y="42"/>
                    <a:pt x="22" y="39"/>
                  </a:cubicBezTo>
                  <a:cubicBezTo>
                    <a:pt x="21" y="36"/>
                    <a:pt x="15" y="38"/>
                    <a:pt x="14" y="37"/>
                  </a:cubicBezTo>
                  <a:cubicBezTo>
                    <a:pt x="12" y="36"/>
                    <a:pt x="8" y="38"/>
                    <a:pt x="9" y="42"/>
                  </a:cubicBezTo>
                  <a:cubicBezTo>
                    <a:pt x="9" y="47"/>
                    <a:pt x="5" y="49"/>
                    <a:pt x="4" y="51"/>
                  </a:cubicBezTo>
                  <a:cubicBezTo>
                    <a:pt x="4" y="53"/>
                    <a:pt x="1" y="58"/>
                    <a:pt x="3" y="60"/>
                  </a:cubicBezTo>
                  <a:cubicBezTo>
                    <a:pt x="5" y="63"/>
                    <a:pt x="0" y="67"/>
                    <a:pt x="3" y="72"/>
                  </a:cubicBezTo>
                  <a:cubicBezTo>
                    <a:pt x="5" y="76"/>
                    <a:pt x="4" y="82"/>
                    <a:pt x="5" y="84"/>
                  </a:cubicBezTo>
                  <a:cubicBezTo>
                    <a:pt x="5" y="86"/>
                    <a:pt x="14" y="85"/>
                    <a:pt x="16" y="90"/>
                  </a:cubicBezTo>
                  <a:cubicBezTo>
                    <a:pt x="18" y="94"/>
                    <a:pt x="5" y="102"/>
                    <a:pt x="4" y="105"/>
                  </a:cubicBezTo>
                  <a:cubicBezTo>
                    <a:pt x="4" y="106"/>
                    <a:pt x="5" y="107"/>
                    <a:pt x="6" y="109"/>
                  </a:cubicBezTo>
                  <a:cubicBezTo>
                    <a:pt x="12" y="109"/>
                    <a:pt x="18" y="109"/>
                    <a:pt x="24" y="110"/>
                  </a:cubicBezTo>
                  <a:cubicBezTo>
                    <a:pt x="32" y="112"/>
                    <a:pt x="71" y="106"/>
                    <a:pt x="71" y="105"/>
                  </a:cubicBezTo>
                  <a:cubicBezTo>
                    <a:pt x="72" y="104"/>
                    <a:pt x="70" y="96"/>
                    <a:pt x="70" y="94"/>
                  </a:cubicBezTo>
                  <a:cubicBezTo>
                    <a:pt x="71" y="93"/>
                    <a:pt x="75" y="89"/>
                    <a:pt x="80" y="89"/>
                  </a:cubicBezTo>
                  <a:cubicBezTo>
                    <a:pt x="84" y="89"/>
                    <a:pt x="87" y="90"/>
                    <a:pt x="87" y="87"/>
                  </a:cubicBezTo>
                  <a:cubicBezTo>
                    <a:pt x="87" y="84"/>
                    <a:pt x="99" y="81"/>
                    <a:pt x="100" y="83"/>
                  </a:cubicBezTo>
                  <a:cubicBezTo>
                    <a:pt x="101" y="86"/>
                    <a:pt x="105" y="85"/>
                    <a:pt x="105" y="78"/>
                  </a:cubicBezTo>
                  <a:cubicBezTo>
                    <a:pt x="106" y="72"/>
                    <a:pt x="105" y="67"/>
                    <a:pt x="109" y="67"/>
                  </a:cubicBezTo>
                  <a:cubicBezTo>
                    <a:pt x="113" y="67"/>
                    <a:pt x="117" y="64"/>
                    <a:pt x="117" y="62"/>
                  </a:cubicBezTo>
                  <a:cubicBezTo>
                    <a:pt x="117" y="61"/>
                    <a:pt x="112" y="57"/>
                    <a:pt x="113" y="55"/>
                  </a:cubicBezTo>
                  <a:cubicBezTo>
                    <a:pt x="115" y="54"/>
                    <a:pt x="125" y="59"/>
                    <a:pt x="126" y="56"/>
                  </a:cubicBezTo>
                  <a:cubicBezTo>
                    <a:pt x="128" y="53"/>
                    <a:pt x="126" y="50"/>
                    <a:pt x="127" y="47"/>
                  </a:cubicBezTo>
                  <a:cubicBezTo>
                    <a:pt x="129" y="45"/>
                    <a:pt x="133" y="42"/>
                    <a:pt x="133" y="39"/>
                  </a:cubicBezTo>
                  <a:cubicBezTo>
                    <a:pt x="133" y="37"/>
                    <a:pt x="133" y="35"/>
                    <a:pt x="131" y="33"/>
                  </a:cubicBezTo>
                  <a:cubicBezTo>
                    <a:pt x="128" y="31"/>
                    <a:pt x="129" y="28"/>
                    <a:pt x="133" y="28"/>
                  </a:cubicBezTo>
                  <a:cubicBezTo>
                    <a:pt x="133" y="28"/>
                    <a:pt x="134" y="27"/>
                    <a:pt x="134" y="27"/>
                  </a:cubicBezTo>
                  <a:cubicBezTo>
                    <a:pt x="137" y="27"/>
                    <a:pt x="139" y="26"/>
                    <a:pt x="140" y="25"/>
                  </a:cubicBezTo>
                  <a:cubicBezTo>
                    <a:pt x="145" y="22"/>
                    <a:pt x="153" y="20"/>
                    <a:pt x="156" y="21"/>
                  </a:cubicBezTo>
                  <a:cubicBezTo>
                    <a:pt x="159"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 name="Freeform 305"/>
            <p:cNvSpPr>
              <a:spLocks/>
            </p:cNvSpPr>
            <p:nvPr userDrawn="1"/>
          </p:nvSpPr>
          <p:spPr bwMode="auto">
            <a:xfrm>
              <a:off x="8734176"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4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3 w 193"/>
                <a:gd name="T35" fmla="*/ 149 h 162"/>
                <a:gd name="T36" fmla="*/ 85 w 193"/>
                <a:gd name="T37" fmla="*/ 161 h 162"/>
                <a:gd name="T38" fmla="*/ 88 w 193"/>
                <a:gd name="T39" fmla="*/ 161 h 162"/>
                <a:gd name="T40" fmla="*/ 109 w 193"/>
                <a:gd name="T41" fmla="*/ 154 h 162"/>
                <a:gd name="T42" fmla="*/ 114 w 193"/>
                <a:gd name="T43" fmla="*/ 142 h 162"/>
                <a:gd name="T44" fmla="*/ 102 w 193"/>
                <a:gd name="T45" fmla="*/ 123 h 162"/>
                <a:gd name="T46" fmla="*/ 119 w 193"/>
                <a:gd name="T47" fmla="*/ 114 h 162"/>
                <a:gd name="T48" fmla="*/ 133 w 193"/>
                <a:gd name="T49" fmla="*/ 105 h 162"/>
                <a:gd name="T50" fmla="*/ 148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9" y="15"/>
                    <a:pt x="178" y="10"/>
                    <a:pt x="178" y="9"/>
                  </a:cubicBezTo>
                  <a:cubicBezTo>
                    <a:pt x="178" y="8"/>
                    <a:pt x="172" y="4"/>
                    <a:pt x="168" y="1"/>
                  </a:cubicBezTo>
                  <a:cubicBezTo>
                    <a:pt x="167" y="1"/>
                    <a:pt x="166" y="1"/>
                    <a:pt x="164" y="2"/>
                  </a:cubicBezTo>
                  <a:cubicBezTo>
                    <a:pt x="163" y="1"/>
                    <a:pt x="163" y="1"/>
                    <a:pt x="162" y="0"/>
                  </a:cubicBezTo>
                  <a:cubicBezTo>
                    <a:pt x="158" y="4"/>
                    <a:pt x="153" y="5"/>
                    <a:pt x="150" y="4"/>
                  </a:cubicBezTo>
                  <a:cubicBezTo>
                    <a:pt x="147" y="3"/>
                    <a:pt x="139" y="5"/>
                    <a:pt x="134" y="8"/>
                  </a:cubicBezTo>
                  <a:cubicBezTo>
                    <a:pt x="133" y="9"/>
                    <a:pt x="131" y="10"/>
                    <a:pt x="128" y="10"/>
                  </a:cubicBezTo>
                  <a:cubicBezTo>
                    <a:pt x="128" y="10"/>
                    <a:pt x="127" y="11"/>
                    <a:pt x="127" y="11"/>
                  </a:cubicBezTo>
                  <a:cubicBezTo>
                    <a:pt x="123" y="11"/>
                    <a:pt x="122" y="14"/>
                    <a:pt x="125" y="16"/>
                  </a:cubicBezTo>
                  <a:cubicBezTo>
                    <a:pt x="127" y="18"/>
                    <a:pt x="127" y="20"/>
                    <a:pt x="127" y="22"/>
                  </a:cubicBezTo>
                  <a:cubicBezTo>
                    <a:pt x="127" y="25"/>
                    <a:pt x="123" y="28"/>
                    <a:pt x="121" y="30"/>
                  </a:cubicBezTo>
                  <a:cubicBezTo>
                    <a:pt x="120" y="33"/>
                    <a:pt x="122" y="36"/>
                    <a:pt x="120" y="39"/>
                  </a:cubicBezTo>
                  <a:cubicBezTo>
                    <a:pt x="119" y="42"/>
                    <a:pt x="109" y="37"/>
                    <a:pt x="107" y="38"/>
                  </a:cubicBezTo>
                  <a:cubicBezTo>
                    <a:pt x="106" y="40"/>
                    <a:pt x="111" y="44"/>
                    <a:pt x="111" y="45"/>
                  </a:cubicBezTo>
                  <a:cubicBezTo>
                    <a:pt x="111" y="47"/>
                    <a:pt x="107" y="50"/>
                    <a:pt x="103" y="50"/>
                  </a:cubicBezTo>
                  <a:cubicBezTo>
                    <a:pt x="99" y="50"/>
                    <a:pt x="100" y="55"/>
                    <a:pt x="99" y="61"/>
                  </a:cubicBezTo>
                  <a:cubicBezTo>
                    <a:pt x="99" y="68"/>
                    <a:pt x="95" y="69"/>
                    <a:pt x="94" y="66"/>
                  </a:cubicBezTo>
                  <a:cubicBezTo>
                    <a:pt x="93" y="64"/>
                    <a:pt x="81" y="67"/>
                    <a:pt x="81" y="70"/>
                  </a:cubicBezTo>
                  <a:cubicBezTo>
                    <a:pt x="81" y="73"/>
                    <a:pt x="78" y="72"/>
                    <a:pt x="74" y="72"/>
                  </a:cubicBezTo>
                  <a:cubicBezTo>
                    <a:pt x="69" y="72"/>
                    <a:pt x="65" y="76"/>
                    <a:pt x="64" y="77"/>
                  </a:cubicBezTo>
                  <a:cubicBezTo>
                    <a:pt x="64" y="79"/>
                    <a:pt x="66" y="87"/>
                    <a:pt x="65" y="88"/>
                  </a:cubicBezTo>
                  <a:cubicBezTo>
                    <a:pt x="65" y="89"/>
                    <a:pt x="26" y="95"/>
                    <a:pt x="18" y="93"/>
                  </a:cubicBezTo>
                  <a:cubicBezTo>
                    <a:pt x="12" y="92"/>
                    <a:pt x="6" y="92"/>
                    <a:pt x="0" y="92"/>
                  </a:cubicBezTo>
                  <a:cubicBezTo>
                    <a:pt x="2" y="93"/>
                    <a:pt x="5" y="95"/>
                    <a:pt x="6" y="97"/>
                  </a:cubicBezTo>
                  <a:cubicBezTo>
                    <a:pt x="7" y="101"/>
                    <a:pt x="12" y="105"/>
                    <a:pt x="18" y="107"/>
                  </a:cubicBezTo>
                  <a:cubicBezTo>
                    <a:pt x="23" y="109"/>
                    <a:pt x="21" y="118"/>
                    <a:pt x="23" y="119"/>
                  </a:cubicBezTo>
                  <a:cubicBezTo>
                    <a:pt x="26" y="120"/>
                    <a:pt x="30" y="126"/>
                    <a:pt x="26" y="127"/>
                  </a:cubicBezTo>
                  <a:cubicBezTo>
                    <a:pt x="22" y="127"/>
                    <a:pt x="19" y="128"/>
                    <a:pt x="16" y="130"/>
                  </a:cubicBezTo>
                  <a:cubicBezTo>
                    <a:pt x="12" y="132"/>
                    <a:pt x="8" y="136"/>
                    <a:pt x="8" y="141"/>
                  </a:cubicBezTo>
                  <a:cubicBezTo>
                    <a:pt x="8" y="142"/>
                    <a:pt x="8" y="143"/>
                    <a:pt x="8" y="144"/>
                  </a:cubicBezTo>
                  <a:cubicBezTo>
                    <a:pt x="18" y="144"/>
                    <a:pt x="29" y="143"/>
                    <a:pt x="30" y="142"/>
                  </a:cubicBezTo>
                  <a:cubicBezTo>
                    <a:pt x="32" y="140"/>
                    <a:pt x="37" y="139"/>
                    <a:pt x="39" y="141"/>
                  </a:cubicBezTo>
                  <a:cubicBezTo>
                    <a:pt x="42" y="142"/>
                    <a:pt x="53" y="143"/>
                    <a:pt x="58" y="141"/>
                  </a:cubicBezTo>
                  <a:cubicBezTo>
                    <a:pt x="64" y="138"/>
                    <a:pt x="67" y="141"/>
                    <a:pt x="67" y="143"/>
                  </a:cubicBezTo>
                  <a:cubicBezTo>
                    <a:pt x="67" y="146"/>
                    <a:pt x="70" y="147"/>
                    <a:pt x="73" y="149"/>
                  </a:cubicBezTo>
                  <a:cubicBezTo>
                    <a:pt x="75" y="151"/>
                    <a:pt x="73" y="154"/>
                    <a:pt x="75" y="157"/>
                  </a:cubicBezTo>
                  <a:cubicBezTo>
                    <a:pt x="77" y="159"/>
                    <a:pt x="80" y="159"/>
                    <a:pt x="85" y="161"/>
                  </a:cubicBezTo>
                  <a:cubicBezTo>
                    <a:pt x="86" y="161"/>
                    <a:pt x="87" y="161"/>
                    <a:pt x="87" y="162"/>
                  </a:cubicBezTo>
                  <a:cubicBezTo>
                    <a:pt x="87" y="161"/>
                    <a:pt x="88" y="161"/>
                    <a:pt x="88" y="161"/>
                  </a:cubicBezTo>
                  <a:cubicBezTo>
                    <a:pt x="91" y="158"/>
                    <a:pt x="91" y="153"/>
                    <a:pt x="98" y="154"/>
                  </a:cubicBezTo>
                  <a:cubicBezTo>
                    <a:pt x="106" y="155"/>
                    <a:pt x="105" y="153"/>
                    <a:pt x="109" y="154"/>
                  </a:cubicBezTo>
                  <a:cubicBezTo>
                    <a:pt x="114" y="155"/>
                    <a:pt x="116" y="154"/>
                    <a:pt x="118" y="152"/>
                  </a:cubicBezTo>
                  <a:cubicBezTo>
                    <a:pt x="120" y="149"/>
                    <a:pt x="116" y="144"/>
                    <a:pt x="114" y="142"/>
                  </a:cubicBezTo>
                  <a:cubicBezTo>
                    <a:pt x="112" y="140"/>
                    <a:pt x="109" y="135"/>
                    <a:pt x="109" y="131"/>
                  </a:cubicBezTo>
                  <a:cubicBezTo>
                    <a:pt x="109" y="126"/>
                    <a:pt x="102" y="126"/>
                    <a:pt x="102" y="123"/>
                  </a:cubicBezTo>
                  <a:cubicBezTo>
                    <a:pt x="102" y="120"/>
                    <a:pt x="109" y="114"/>
                    <a:pt x="110" y="113"/>
                  </a:cubicBezTo>
                  <a:cubicBezTo>
                    <a:pt x="112" y="111"/>
                    <a:pt x="118" y="116"/>
                    <a:pt x="119" y="114"/>
                  </a:cubicBezTo>
                  <a:cubicBezTo>
                    <a:pt x="121" y="111"/>
                    <a:pt x="125" y="113"/>
                    <a:pt x="127" y="113"/>
                  </a:cubicBezTo>
                  <a:cubicBezTo>
                    <a:pt x="129" y="114"/>
                    <a:pt x="133" y="109"/>
                    <a:pt x="133" y="105"/>
                  </a:cubicBezTo>
                  <a:cubicBezTo>
                    <a:pt x="134" y="101"/>
                    <a:pt x="142" y="101"/>
                    <a:pt x="143" y="100"/>
                  </a:cubicBezTo>
                  <a:cubicBezTo>
                    <a:pt x="144" y="98"/>
                    <a:pt x="147" y="90"/>
                    <a:pt x="148" y="88"/>
                  </a:cubicBezTo>
                  <a:cubicBezTo>
                    <a:pt x="149" y="86"/>
                    <a:pt x="155" y="88"/>
                    <a:pt x="155" y="83"/>
                  </a:cubicBezTo>
                  <a:cubicBezTo>
                    <a:pt x="155" y="78"/>
                    <a:pt x="157" y="77"/>
                    <a:pt x="160" y="77"/>
                  </a:cubicBezTo>
                  <a:cubicBezTo>
                    <a:pt x="163" y="76"/>
                    <a:pt x="162" y="72"/>
                    <a:pt x="162" y="69"/>
                  </a:cubicBezTo>
                  <a:cubicBezTo>
                    <a:pt x="163" y="65"/>
                    <a:pt x="165" y="62"/>
                    <a:pt x="168" y="61"/>
                  </a:cubicBezTo>
                  <a:cubicBezTo>
                    <a:pt x="172" y="60"/>
                    <a:pt x="167" y="55"/>
                    <a:pt x="163" y="56"/>
                  </a:cubicBezTo>
                  <a:cubicBezTo>
                    <a:pt x="159" y="57"/>
                    <a:pt x="156" y="46"/>
                    <a:pt x="156" y="46"/>
                  </a:cubicBezTo>
                  <a:cubicBezTo>
                    <a:pt x="156" y="46"/>
                    <a:pt x="156" y="37"/>
                    <a:pt x="154" y="36"/>
                  </a:cubicBezTo>
                  <a:cubicBezTo>
                    <a:pt x="152" y="34"/>
                    <a:pt x="155" y="30"/>
                    <a:pt x="160" y="30"/>
                  </a:cubicBezTo>
                  <a:cubicBezTo>
                    <a:pt x="165" y="30"/>
                    <a:pt x="174" y="35"/>
                    <a:pt x="178" y="33"/>
                  </a:cubicBezTo>
                  <a:cubicBezTo>
                    <a:pt x="181" y="30"/>
                    <a:pt x="187" y="29"/>
                    <a:pt x="189" y="28"/>
                  </a:cubicBezTo>
                  <a:cubicBezTo>
                    <a:pt x="191" y="28"/>
                    <a:pt x="192" y="24"/>
                    <a:pt x="193" y="22"/>
                  </a:cubicBezTo>
                  <a:cubicBezTo>
                    <a:pt x="191" y="20"/>
                    <a:pt x="188"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306"/>
            <p:cNvSpPr>
              <a:spLocks noEditPoints="1"/>
            </p:cNvSpPr>
            <p:nvPr userDrawn="1"/>
          </p:nvSpPr>
          <p:spPr bwMode="auto">
            <a:xfrm>
              <a:off x="9559731" y="4319539"/>
              <a:ext cx="1151079" cy="423073"/>
            </a:xfrm>
            <a:custGeom>
              <a:avLst/>
              <a:gdLst>
                <a:gd name="T0" fmla="*/ 40 w 537"/>
                <a:gd name="T1" fmla="*/ 77 h 181"/>
                <a:gd name="T2" fmla="*/ 153 w 537"/>
                <a:gd name="T3" fmla="*/ 96 h 181"/>
                <a:gd name="T4" fmla="*/ 23 w 537"/>
                <a:gd name="T5" fmla="*/ 49 h 181"/>
                <a:gd name="T6" fmla="*/ 288 w 537"/>
                <a:gd name="T7" fmla="*/ 128 h 181"/>
                <a:gd name="T8" fmla="*/ 300 w 537"/>
                <a:gd name="T9" fmla="*/ 102 h 181"/>
                <a:gd name="T10" fmla="*/ 317 w 537"/>
                <a:gd name="T11" fmla="*/ 106 h 181"/>
                <a:gd name="T12" fmla="*/ 329 w 537"/>
                <a:gd name="T13" fmla="*/ 73 h 181"/>
                <a:gd name="T14" fmla="*/ 329 w 537"/>
                <a:gd name="T15" fmla="*/ 61 h 181"/>
                <a:gd name="T16" fmla="*/ 308 w 537"/>
                <a:gd name="T17" fmla="*/ 51 h 181"/>
                <a:gd name="T18" fmla="*/ 276 w 537"/>
                <a:gd name="T19" fmla="*/ 93 h 181"/>
                <a:gd name="T20" fmla="*/ 127 w 537"/>
                <a:gd name="T21" fmla="*/ 101 h 181"/>
                <a:gd name="T22" fmla="*/ 123 w 537"/>
                <a:gd name="T23" fmla="*/ 83 h 181"/>
                <a:gd name="T24" fmla="*/ 119 w 537"/>
                <a:gd name="T25" fmla="*/ 91 h 181"/>
                <a:gd name="T26" fmla="*/ 99 w 537"/>
                <a:gd name="T27" fmla="*/ 68 h 181"/>
                <a:gd name="T28" fmla="*/ 81 w 537"/>
                <a:gd name="T29" fmla="*/ 48 h 181"/>
                <a:gd name="T30" fmla="*/ 55 w 537"/>
                <a:gd name="T31" fmla="*/ 32 h 181"/>
                <a:gd name="T32" fmla="*/ 3 w 537"/>
                <a:gd name="T33" fmla="*/ 4 h 181"/>
                <a:gd name="T34" fmla="*/ 47 w 537"/>
                <a:gd name="T35" fmla="*/ 62 h 181"/>
                <a:gd name="T36" fmla="*/ 103 w 537"/>
                <a:gd name="T37" fmla="*/ 123 h 181"/>
                <a:gd name="T38" fmla="*/ 126 w 537"/>
                <a:gd name="T39" fmla="*/ 112 h 181"/>
                <a:gd name="T40" fmla="*/ 386 w 537"/>
                <a:gd name="T41" fmla="*/ 50 h 181"/>
                <a:gd name="T42" fmla="*/ 389 w 537"/>
                <a:gd name="T43" fmla="*/ 61 h 181"/>
                <a:gd name="T44" fmla="*/ 361 w 537"/>
                <a:gd name="T45" fmla="*/ 101 h 181"/>
                <a:gd name="T46" fmla="*/ 287 w 537"/>
                <a:gd name="T47" fmla="*/ 160 h 181"/>
                <a:gd name="T48" fmla="*/ 334 w 537"/>
                <a:gd name="T49" fmla="*/ 155 h 181"/>
                <a:gd name="T50" fmla="*/ 400 w 537"/>
                <a:gd name="T51" fmla="*/ 103 h 181"/>
                <a:gd name="T52" fmla="*/ 226 w 537"/>
                <a:gd name="T53" fmla="*/ 152 h 181"/>
                <a:gd name="T54" fmla="*/ 203 w 537"/>
                <a:gd name="T55" fmla="*/ 141 h 181"/>
                <a:gd name="T56" fmla="*/ 127 w 537"/>
                <a:gd name="T57" fmla="*/ 132 h 181"/>
                <a:gd name="T58" fmla="*/ 136 w 537"/>
                <a:gd name="T59" fmla="*/ 146 h 181"/>
                <a:gd name="T60" fmla="*/ 208 w 537"/>
                <a:gd name="T61" fmla="*/ 158 h 181"/>
                <a:gd name="T62" fmla="*/ 226 w 537"/>
                <a:gd name="T63" fmla="*/ 152 h 181"/>
                <a:gd name="T64" fmla="*/ 468 w 537"/>
                <a:gd name="T65" fmla="*/ 102 h 181"/>
                <a:gd name="T66" fmla="*/ 419 w 537"/>
                <a:gd name="T67" fmla="*/ 79 h 181"/>
                <a:gd name="T68" fmla="*/ 450 w 537"/>
                <a:gd name="T69" fmla="*/ 90 h 181"/>
                <a:gd name="T70" fmla="*/ 432 w 537"/>
                <a:gd name="T71" fmla="*/ 96 h 181"/>
                <a:gd name="T72" fmla="*/ 459 w 537"/>
                <a:gd name="T73" fmla="*/ 109 h 181"/>
                <a:gd name="T74" fmla="*/ 509 w 537"/>
                <a:gd name="T75" fmla="*/ 137 h 181"/>
                <a:gd name="T76" fmla="*/ 525 w 537"/>
                <a:gd name="T77" fmla="*/ 154 h 181"/>
                <a:gd name="T78" fmla="*/ 497 w 537"/>
                <a:gd name="T79" fmla="*/ 82 h 181"/>
                <a:gd name="T80" fmla="*/ 342 w 537"/>
                <a:gd name="T81" fmla="*/ 168 h 181"/>
                <a:gd name="T82" fmla="*/ 348 w 537"/>
                <a:gd name="T83" fmla="*/ 170 h 181"/>
                <a:gd name="T84" fmla="*/ 351 w 537"/>
                <a:gd name="T85" fmla="*/ 167 h 181"/>
                <a:gd name="T86" fmla="*/ 259 w 537"/>
                <a:gd name="T87" fmla="*/ 64 h 181"/>
                <a:gd name="T88" fmla="*/ 265 w 537"/>
                <a:gd name="T89" fmla="*/ 38 h 181"/>
                <a:gd name="T90" fmla="*/ 263 w 537"/>
                <a:gd name="T91" fmla="*/ 19 h 181"/>
                <a:gd name="T92" fmla="*/ 233 w 537"/>
                <a:gd name="T93" fmla="*/ 34 h 181"/>
                <a:gd name="T94" fmla="*/ 208 w 537"/>
                <a:gd name="T95" fmla="*/ 49 h 181"/>
                <a:gd name="T96" fmla="*/ 172 w 537"/>
                <a:gd name="T97" fmla="*/ 50 h 181"/>
                <a:gd name="T98" fmla="*/ 159 w 537"/>
                <a:gd name="T99" fmla="*/ 58 h 181"/>
                <a:gd name="T100" fmla="*/ 186 w 537"/>
                <a:gd name="T101" fmla="*/ 98 h 181"/>
                <a:gd name="T102" fmla="*/ 226 w 537"/>
                <a:gd name="T103" fmla="*/ 107 h 181"/>
                <a:gd name="T104" fmla="*/ 278 w 537"/>
                <a:gd name="T105" fmla="*/ 170 h 181"/>
                <a:gd name="T106" fmla="*/ 278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8" y="81"/>
                    <a:pt x="42" y="72"/>
                    <a:pt x="40" y="77"/>
                  </a:cubicBezTo>
                  <a:close/>
                  <a:moveTo>
                    <a:pt x="153" y="96"/>
                  </a:moveTo>
                  <a:cubicBezTo>
                    <a:pt x="153" y="94"/>
                    <a:pt x="144" y="95"/>
                    <a:pt x="146" y="99"/>
                  </a:cubicBezTo>
                  <a:cubicBezTo>
                    <a:pt x="149" y="103"/>
                    <a:pt x="153" y="99"/>
                    <a:pt x="153" y="96"/>
                  </a:cubicBezTo>
                  <a:close/>
                  <a:moveTo>
                    <a:pt x="23" y="49"/>
                  </a:moveTo>
                  <a:cubicBezTo>
                    <a:pt x="22" y="53"/>
                    <a:pt x="26" y="62"/>
                    <a:pt x="30" y="58"/>
                  </a:cubicBezTo>
                  <a:cubicBezTo>
                    <a:pt x="34" y="54"/>
                    <a:pt x="24" y="46"/>
                    <a:pt x="23" y="49"/>
                  </a:cubicBezTo>
                  <a:close/>
                  <a:moveTo>
                    <a:pt x="283" y="104"/>
                  </a:moveTo>
                  <a:cubicBezTo>
                    <a:pt x="288" y="104"/>
                    <a:pt x="288" y="111"/>
                    <a:pt x="287" y="116"/>
                  </a:cubicBezTo>
                  <a:cubicBezTo>
                    <a:pt x="286" y="120"/>
                    <a:pt x="284" y="130"/>
                    <a:pt x="288" y="128"/>
                  </a:cubicBezTo>
                  <a:cubicBezTo>
                    <a:pt x="294" y="126"/>
                    <a:pt x="297" y="120"/>
                    <a:pt x="294" y="118"/>
                  </a:cubicBezTo>
                  <a:cubicBezTo>
                    <a:pt x="291" y="115"/>
                    <a:pt x="291" y="101"/>
                    <a:pt x="293" y="98"/>
                  </a:cubicBezTo>
                  <a:cubicBezTo>
                    <a:pt x="294" y="94"/>
                    <a:pt x="303" y="97"/>
                    <a:pt x="300" y="102"/>
                  </a:cubicBezTo>
                  <a:cubicBezTo>
                    <a:pt x="297" y="108"/>
                    <a:pt x="306" y="107"/>
                    <a:pt x="306" y="113"/>
                  </a:cubicBezTo>
                  <a:cubicBezTo>
                    <a:pt x="306" y="119"/>
                    <a:pt x="311" y="116"/>
                    <a:pt x="317" y="114"/>
                  </a:cubicBezTo>
                  <a:cubicBezTo>
                    <a:pt x="322" y="113"/>
                    <a:pt x="321" y="110"/>
                    <a:pt x="317" y="106"/>
                  </a:cubicBezTo>
                  <a:cubicBezTo>
                    <a:pt x="314" y="102"/>
                    <a:pt x="320" y="97"/>
                    <a:pt x="315" y="94"/>
                  </a:cubicBezTo>
                  <a:cubicBezTo>
                    <a:pt x="310" y="90"/>
                    <a:pt x="306" y="86"/>
                    <a:pt x="311" y="85"/>
                  </a:cubicBezTo>
                  <a:cubicBezTo>
                    <a:pt x="316" y="84"/>
                    <a:pt x="330" y="76"/>
                    <a:pt x="329" y="73"/>
                  </a:cubicBezTo>
                  <a:cubicBezTo>
                    <a:pt x="327" y="70"/>
                    <a:pt x="307" y="73"/>
                    <a:pt x="305" y="79"/>
                  </a:cubicBezTo>
                  <a:cubicBezTo>
                    <a:pt x="303" y="85"/>
                    <a:pt x="289" y="79"/>
                    <a:pt x="290" y="69"/>
                  </a:cubicBezTo>
                  <a:cubicBezTo>
                    <a:pt x="292" y="59"/>
                    <a:pt x="321" y="57"/>
                    <a:pt x="329" y="61"/>
                  </a:cubicBezTo>
                  <a:cubicBezTo>
                    <a:pt x="337" y="64"/>
                    <a:pt x="346" y="55"/>
                    <a:pt x="349" y="49"/>
                  </a:cubicBezTo>
                  <a:cubicBezTo>
                    <a:pt x="353" y="44"/>
                    <a:pt x="343" y="50"/>
                    <a:pt x="337" y="54"/>
                  </a:cubicBezTo>
                  <a:cubicBezTo>
                    <a:pt x="331" y="57"/>
                    <a:pt x="316" y="54"/>
                    <a:pt x="308" y="51"/>
                  </a:cubicBezTo>
                  <a:cubicBezTo>
                    <a:pt x="300" y="49"/>
                    <a:pt x="300" y="56"/>
                    <a:pt x="294" y="57"/>
                  </a:cubicBezTo>
                  <a:cubicBezTo>
                    <a:pt x="287" y="57"/>
                    <a:pt x="288" y="71"/>
                    <a:pt x="285" y="72"/>
                  </a:cubicBezTo>
                  <a:cubicBezTo>
                    <a:pt x="282" y="74"/>
                    <a:pt x="282" y="84"/>
                    <a:pt x="276" y="93"/>
                  </a:cubicBezTo>
                  <a:cubicBezTo>
                    <a:pt x="270" y="103"/>
                    <a:pt x="278" y="104"/>
                    <a:pt x="283" y="104"/>
                  </a:cubicBezTo>
                  <a:close/>
                  <a:moveTo>
                    <a:pt x="126" y="112"/>
                  </a:moveTo>
                  <a:cubicBezTo>
                    <a:pt x="125" y="108"/>
                    <a:pt x="127" y="103"/>
                    <a:pt x="127" y="101"/>
                  </a:cubicBezTo>
                  <a:cubicBezTo>
                    <a:pt x="127" y="99"/>
                    <a:pt x="129" y="98"/>
                    <a:pt x="132" y="99"/>
                  </a:cubicBezTo>
                  <a:cubicBezTo>
                    <a:pt x="135" y="99"/>
                    <a:pt x="135" y="93"/>
                    <a:pt x="133" y="92"/>
                  </a:cubicBezTo>
                  <a:cubicBezTo>
                    <a:pt x="130" y="91"/>
                    <a:pt x="129" y="83"/>
                    <a:pt x="123" y="83"/>
                  </a:cubicBezTo>
                  <a:cubicBezTo>
                    <a:pt x="117" y="83"/>
                    <a:pt x="118" y="88"/>
                    <a:pt x="122" y="88"/>
                  </a:cubicBezTo>
                  <a:cubicBezTo>
                    <a:pt x="125" y="88"/>
                    <a:pt x="127" y="91"/>
                    <a:pt x="126" y="93"/>
                  </a:cubicBezTo>
                  <a:cubicBezTo>
                    <a:pt x="125" y="96"/>
                    <a:pt x="124" y="91"/>
                    <a:pt x="119" y="91"/>
                  </a:cubicBezTo>
                  <a:cubicBezTo>
                    <a:pt x="114" y="92"/>
                    <a:pt x="117" y="86"/>
                    <a:pt x="112" y="86"/>
                  </a:cubicBezTo>
                  <a:cubicBezTo>
                    <a:pt x="106" y="85"/>
                    <a:pt x="107" y="76"/>
                    <a:pt x="101" y="76"/>
                  </a:cubicBezTo>
                  <a:cubicBezTo>
                    <a:pt x="95" y="76"/>
                    <a:pt x="95" y="72"/>
                    <a:pt x="99" y="68"/>
                  </a:cubicBezTo>
                  <a:cubicBezTo>
                    <a:pt x="103" y="65"/>
                    <a:pt x="93" y="62"/>
                    <a:pt x="93" y="58"/>
                  </a:cubicBezTo>
                  <a:cubicBezTo>
                    <a:pt x="93" y="55"/>
                    <a:pt x="87" y="57"/>
                    <a:pt x="87" y="54"/>
                  </a:cubicBezTo>
                  <a:cubicBezTo>
                    <a:pt x="87" y="50"/>
                    <a:pt x="84" y="52"/>
                    <a:pt x="81" y="48"/>
                  </a:cubicBezTo>
                  <a:cubicBezTo>
                    <a:pt x="78" y="44"/>
                    <a:pt x="76" y="48"/>
                    <a:pt x="74" y="45"/>
                  </a:cubicBezTo>
                  <a:cubicBezTo>
                    <a:pt x="71" y="42"/>
                    <a:pt x="67" y="41"/>
                    <a:pt x="65" y="41"/>
                  </a:cubicBezTo>
                  <a:cubicBezTo>
                    <a:pt x="62" y="42"/>
                    <a:pt x="57" y="37"/>
                    <a:pt x="55" y="32"/>
                  </a:cubicBezTo>
                  <a:cubicBezTo>
                    <a:pt x="53" y="28"/>
                    <a:pt x="37" y="21"/>
                    <a:pt x="35" y="16"/>
                  </a:cubicBezTo>
                  <a:cubicBezTo>
                    <a:pt x="33" y="10"/>
                    <a:pt x="27" y="8"/>
                    <a:pt x="18" y="9"/>
                  </a:cubicBezTo>
                  <a:cubicBezTo>
                    <a:pt x="9" y="9"/>
                    <a:pt x="5" y="0"/>
                    <a:pt x="3" y="4"/>
                  </a:cubicBezTo>
                  <a:cubicBezTo>
                    <a:pt x="0" y="10"/>
                    <a:pt x="13" y="22"/>
                    <a:pt x="19" y="25"/>
                  </a:cubicBezTo>
                  <a:cubicBezTo>
                    <a:pt x="25" y="28"/>
                    <a:pt x="28" y="40"/>
                    <a:pt x="35" y="41"/>
                  </a:cubicBezTo>
                  <a:cubicBezTo>
                    <a:pt x="42" y="41"/>
                    <a:pt x="42" y="61"/>
                    <a:pt x="47" y="62"/>
                  </a:cubicBezTo>
                  <a:cubicBezTo>
                    <a:pt x="53" y="63"/>
                    <a:pt x="64" y="79"/>
                    <a:pt x="65" y="87"/>
                  </a:cubicBezTo>
                  <a:cubicBezTo>
                    <a:pt x="67" y="96"/>
                    <a:pt x="78" y="100"/>
                    <a:pt x="82" y="106"/>
                  </a:cubicBezTo>
                  <a:cubicBezTo>
                    <a:pt x="86" y="112"/>
                    <a:pt x="101" y="120"/>
                    <a:pt x="103" y="123"/>
                  </a:cubicBezTo>
                  <a:cubicBezTo>
                    <a:pt x="105" y="125"/>
                    <a:pt x="107" y="131"/>
                    <a:pt x="109" y="128"/>
                  </a:cubicBezTo>
                  <a:cubicBezTo>
                    <a:pt x="111" y="125"/>
                    <a:pt x="118" y="128"/>
                    <a:pt x="122" y="128"/>
                  </a:cubicBezTo>
                  <a:cubicBezTo>
                    <a:pt x="125" y="129"/>
                    <a:pt x="126" y="117"/>
                    <a:pt x="126" y="112"/>
                  </a:cubicBezTo>
                  <a:close/>
                  <a:moveTo>
                    <a:pt x="389" y="61"/>
                  </a:moveTo>
                  <a:cubicBezTo>
                    <a:pt x="397" y="62"/>
                    <a:pt x="393" y="58"/>
                    <a:pt x="393" y="53"/>
                  </a:cubicBezTo>
                  <a:cubicBezTo>
                    <a:pt x="393" y="49"/>
                    <a:pt x="386" y="53"/>
                    <a:pt x="386" y="50"/>
                  </a:cubicBezTo>
                  <a:cubicBezTo>
                    <a:pt x="386" y="48"/>
                    <a:pt x="384" y="39"/>
                    <a:pt x="378" y="46"/>
                  </a:cubicBezTo>
                  <a:cubicBezTo>
                    <a:pt x="373" y="53"/>
                    <a:pt x="380" y="71"/>
                    <a:pt x="385" y="70"/>
                  </a:cubicBezTo>
                  <a:cubicBezTo>
                    <a:pt x="388" y="69"/>
                    <a:pt x="381" y="61"/>
                    <a:pt x="389" y="61"/>
                  </a:cubicBezTo>
                  <a:close/>
                  <a:moveTo>
                    <a:pt x="361" y="101"/>
                  </a:moveTo>
                  <a:cubicBezTo>
                    <a:pt x="362" y="106"/>
                    <a:pt x="372" y="109"/>
                    <a:pt x="375" y="105"/>
                  </a:cubicBezTo>
                  <a:cubicBezTo>
                    <a:pt x="378" y="100"/>
                    <a:pt x="359" y="95"/>
                    <a:pt x="361" y="101"/>
                  </a:cubicBezTo>
                  <a:close/>
                  <a:moveTo>
                    <a:pt x="334" y="155"/>
                  </a:moveTo>
                  <a:cubicBezTo>
                    <a:pt x="324" y="154"/>
                    <a:pt x="318" y="160"/>
                    <a:pt x="309" y="157"/>
                  </a:cubicBezTo>
                  <a:cubicBezTo>
                    <a:pt x="299" y="154"/>
                    <a:pt x="286" y="157"/>
                    <a:pt x="287" y="160"/>
                  </a:cubicBezTo>
                  <a:cubicBezTo>
                    <a:pt x="288" y="163"/>
                    <a:pt x="297" y="163"/>
                    <a:pt x="306" y="163"/>
                  </a:cubicBezTo>
                  <a:cubicBezTo>
                    <a:pt x="315" y="164"/>
                    <a:pt x="324" y="159"/>
                    <a:pt x="330" y="158"/>
                  </a:cubicBezTo>
                  <a:cubicBezTo>
                    <a:pt x="336" y="158"/>
                    <a:pt x="343" y="157"/>
                    <a:pt x="334" y="155"/>
                  </a:cubicBezTo>
                  <a:close/>
                  <a:moveTo>
                    <a:pt x="407" y="97"/>
                  </a:moveTo>
                  <a:cubicBezTo>
                    <a:pt x="398" y="94"/>
                    <a:pt x="383" y="96"/>
                    <a:pt x="385" y="101"/>
                  </a:cubicBezTo>
                  <a:cubicBezTo>
                    <a:pt x="386" y="104"/>
                    <a:pt x="393" y="103"/>
                    <a:pt x="400" y="103"/>
                  </a:cubicBezTo>
                  <a:cubicBezTo>
                    <a:pt x="408" y="103"/>
                    <a:pt x="411" y="108"/>
                    <a:pt x="415" y="108"/>
                  </a:cubicBezTo>
                  <a:cubicBezTo>
                    <a:pt x="419" y="108"/>
                    <a:pt x="416" y="99"/>
                    <a:pt x="407" y="97"/>
                  </a:cubicBezTo>
                  <a:close/>
                  <a:moveTo>
                    <a:pt x="226" y="152"/>
                  </a:moveTo>
                  <a:cubicBezTo>
                    <a:pt x="225" y="148"/>
                    <a:pt x="212" y="151"/>
                    <a:pt x="205" y="149"/>
                  </a:cubicBezTo>
                  <a:cubicBezTo>
                    <a:pt x="199" y="146"/>
                    <a:pt x="213" y="144"/>
                    <a:pt x="217" y="142"/>
                  </a:cubicBezTo>
                  <a:cubicBezTo>
                    <a:pt x="222" y="139"/>
                    <a:pt x="214" y="138"/>
                    <a:pt x="203" y="141"/>
                  </a:cubicBezTo>
                  <a:cubicBezTo>
                    <a:pt x="192" y="144"/>
                    <a:pt x="179" y="134"/>
                    <a:pt x="179" y="139"/>
                  </a:cubicBezTo>
                  <a:cubicBezTo>
                    <a:pt x="179" y="143"/>
                    <a:pt x="159" y="137"/>
                    <a:pt x="154" y="134"/>
                  </a:cubicBezTo>
                  <a:cubicBezTo>
                    <a:pt x="149" y="130"/>
                    <a:pt x="131" y="126"/>
                    <a:pt x="127" y="132"/>
                  </a:cubicBezTo>
                  <a:cubicBezTo>
                    <a:pt x="123" y="138"/>
                    <a:pt x="120" y="133"/>
                    <a:pt x="122" y="139"/>
                  </a:cubicBezTo>
                  <a:cubicBezTo>
                    <a:pt x="123" y="142"/>
                    <a:pt x="127" y="140"/>
                    <a:pt x="130" y="140"/>
                  </a:cubicBezTo>
                  <a:cubicBezTo>
                    <a:pt x="133" y="140"/>
                    <a:pt x="132" y="146"/>
                    <a:pt x="136" y="146"/>
                  </a:cubicBezTo>
                  <a:cubicBezTo>
                    <a:pt x="141" y="147"/>
                    <a:pt x="156" y="151"/>
                    <a:pt x="157" y="148"/>
                  </a:cubicBezTo>
                  <a:cubicBezTo>
                    <a:pt x="158" y="145"/>
                    <a:pt x="172" y="148"/>
                    <a:pt x="179" y="153"/>
                  </a:cubicBezTo>
                  <a:cubicBezTo>
                    <a:pt x="186" y="158"/>
                    <a:pt x="202" y="158"/>
                    <a:pt x="208" y="158"/>
                  </a:cubicBezTo>
                  <a:cubicBezTo>
                    <a:pt x="214" y="157"/>
                    <a:pt x="221" y="161"/>
                    <a:pt x="224" y="158"/>
                  </a:cubicBezTo>
                  <a:cubicBezTo>
                    <a:pt x="226" y="155"/>
                    <a:pt x="230" y="163"/>
                    <a:pt x="237" y="158"/>
                  </a:cubicBezTo>
                  <a:cubicBezTo>
                    <a:pt x="244" y="154"/>
                    <a:pt x="226" y="156"/>
                    <a:pt x="226" y="152"/>
                  </a:cubicBezTo>
                  <a:close/>
                  <a:moveTo>
                    <a:pt x="497" y="82"/>
                  </a:moveTo>
                  <a:cubicBezTo>
                    <a:pt x="492" y="82"/>
                    <a:pt x="491" y="91"/>
                    <a:pt x="487" y="91"/>
                  </a:cubicBezTo>
                  <a:cubicBezTo>
                    <a:pt x="482" y="91"/>
                    <a:pt x="476" y="99"/>
                    <a:pt x="468" y="102"/>
                  </a:cubicBezTo>
                  <a:cubicBezTo>
                    <a:pt x="459" y="104"/>
                    <a:pt x="459" y="80"/>
                    <a:pt x="455" y="75"/>
                  </a:cubicBezTo>
                  <a:cubicBezTo>
                    <a:pt x="451" y="70"/>
                    <a:pt x="431" y="66"/>
                    <a:pt x="429" y="72"/>
                  </a:cubicBezTo>
                  <a:cubicBezTo>
                    <a:pt x="427" y="77"/>
                    <a:pt x="419" y="74"/>
                    <a:pt x="419" y="79"/>
                  </a:cubicBezTo>
                  <a:cubicBezTo>
                    <a:pt x="418" y="83"/>
                    <a:pt x="420" y="82"/>
                    <a:pt x="425" y="82"/>
                  </a:cubicBezTo>
                  <a:cubicBezTo>
                    <a:pt x="429" y="82"/>
                    <a:pt x="429" y="85"/>
                    <a:pt x="431" y="89"/>
                  </a:cubicBezTo>
                  <a:cubicBezTo>
                    <a:pt x="434"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70" y="114"/>
                  </a:cubicBezTo>
                  <a:cubicBezTo>
                    <a:pt x="478" y="115"/>
                    <a:pt x="496" y="120"/>
                    <a:pt x="502" y="125"/>
                  </a:cubicBezTo>
                  <a:cubicBezTo>
                    <a:pt x="509" y="130"/>
                    <a:pt x="505" y="133"/>
                    <a:pt x="509" y="137"/>
                  </a:cubicBezTo>
                  <a:cubicBezTo>
                    <a:pt x="514" y="142"/>
                    <a:pt x="515" y="147"/>
                    <a:pt x="509" y="147"/>
                  </a:cubicBezTo>
                  <a:cubicBezTo>
                    <a:pt x="502" y="147"/>
                    <a:pt x="496" y="153"/>
                    <a:pt x="498" y="156"/>
                  </a:cubicBezTo>
                  <a:cubicBezTo>
                    <a:pt x="499" y="158"/>
                    <a:pt x="520" y="154"/>
                    <a:pt x="525" y="154"/>
                  </a:cubicBezTo>
                  <a:cubicBezTo>
                    <a:pt x="528" y="154"/>
                    <a:pt x="531" y="160"/>
                    <a:pt x="537" y="163"/>
                  </a:cubicBezTo>
                  <a:cubicBezTo>
                    <a:pt x="537" y="95"/>
                    <a:pt x="537" y="95"/>
                    <a:pt x="537" y="95"/>
                  </a:cubicBezTo>
                  <a:cubicBezTo>
                    <a:pt x="522" y="90"/>
                    <a:pt x="501" y="82"/>
                    <a:pt x="497" y="82"/>
                  </a:cubicBezTo>
                  <a:close/>
                  <a:moveTo>
                    <a:pt x="348" y="163"/>
                  </a:moveTo>
                  <a:cubicBezTo>
                    <a:pt x="347" y="164"/>
                    <a:pt x="345" y="164"/>
                    <a:pt x="344" y="165"/>
                  </a:cubicBezTo>
                  <a:cubicBezTo>
                    <a:pt x="343" y="166"/>
                    <a:pt x="343" y="167"/>
                    <a:pt x="342" y="168"/>
                  </a:cubicBezTo>
                  <a:cubicBezTo>
                    <a:pt x="341" y="168"/>
                    <a:pt x="340" y="167"/>
                    <a:pt x="338" y="166"/>
                  </a:cubicBezTo>
                  <a:cubicBezTo>
                    <a:pt x="332" y="168"/>
                    <a:pt x="328" y="176"/>
                    <a:pt x="333" y="178"/>
                  </a:cubicBezTo>
                  <a:cubicBezTo>
                    <a:pt x="337" y="180"/>
                    <a:pt x="344" y="174"/>
                    <a:pt x="348" y="170"/>
                  </a:cubicBezTo>
                  <a:cubicBezTo>
                    <a:pt x="348" y="170"/>
                    <a:pt x="349" y="169"/>
                    <a:pt x="349" y="168"/>
                  </a:cubicBezTo>
                  <a:cubicBezTo>
                    <a:pt x="349" y="168"/>
                    <a:pt x="350" y="168"/>
                    <a:pt x="350" y="167"/>
                  </a:cubicBezTo>
                  <a:cubicBezTo>
                    <a:pt x="351" y="167"/>
                    <a:pt x="351" y="167"/>
                    <a:pt x="351" y="167"/>
                  </a:cubicBezTo>
                  <a:cubicBezTo>
                    <a:pt x="350" y="165"/>
                    <a:pt x="349" y="164"/>
                    <a:pt x="348" y="163"/>
                  </a:cubicBezTo>
                  <a:close/>
                  <a:moveTo>
                    <a:pt x="252" y="81"/>
                  </a:moveTo>
                  <a:cubicBezTo>
                    <a:pt x="258" y="77"/>
                    <a:pt x="259" y="71"/>
                    <a:pt x="259" y="64"/>
                  </a:cubicBezTo>
                  <a:cubicBezTo>
                    <a:pt x="258" y="58"/>
                    <a:pt x="274" y="57"/>
                    <a:pt x="276" y="55"/>
                  </a:cubicBezTo>
                  <a:cubicBezTo>
                    <a:pt x="279" y="52"/>
                    <a:pt x="273" y="48"/>
                    <a:pt x="268" y="46"/>
                  </a:cubicBezTo>
                  <a:cubicBezTo>
                    <a:pt x="264" y="44"/>
                    <a:pt x="268" y="40"/>
                    <a:pt x="265" y="38"/>
                  </a:cubicBezTo>
                  <a:cubicBezTo>
                    <a:pt x="262" y="35"/>
                    <a:pt x="256" y="28"/>
                    <a:pt x="261" y="28"/>
                  </a:cubicBezTo>
                  <a:cubicBezTo>
                    <a:pt x="265" y="28"/>
                    <a:pt x="258" y="22"/>
                    <a:pt x="262" y="20"/>
                  </a:cubicBezTo>
                  <a:cubicBezTo>
                    <a:pt x="262" y="20"/>
                    <a:pt x="263" y="20"/>
                    <a:pt x="263" y="19"/>
                  </a:cubicBezTo>
                  <a:cubicBezTo>
                    <a:pt x="261" y="18"/>
                    <a:pt x="259" y="18"/>
                    <a:pt x="258" y="18"/>
                  </a:cubicBezTo>
                  <a:cubicBezTo>
                    <a:pt x="252" y="18"/>
                    <a:pt x="239" y="16"/>
                    <a:pt x="240" y="25"/>
                  </a:cubicBezTo>
                  <a:cubicBezTo>
                    <a:pt x="240" y="33"/>
                    <a:pt x="232" y="30"/>
                    <a:pt x="233" y="34"/>
                  </a:cubicBezTo>
                  <a:cubicBezTo>
                    <a:pt x="234" y="39"/>
                    <a:pt x="229"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2" y="50"/>
                  </a:cubicBezTo>
                  <a:cubicBezTo>
                    <a:pt x="170" y="50"/>
                    <a:pt x="169" y="47"/>
                    <a:pt x="168" y="43"/>
                  </a:cubicBezTo>
                  <a:cubicBezTo>
                    <a:pt x="168" y="43"/>
                    <a:pt x="167" y="43"/>
                    <a:pt x="167" y="43"/>
                  </a:cubicBezTo>
                  <a:cubicBezTo>
                    <a:pt x="162" y="43"/>
                    <a:pt x="155" y="54"/>
                    <a:pt x="159" y="58"/>
                  </a:cubicBezTo>
                  <a:cubicBezTo>
                    <a:pt x="164" y="63"/>
                    <a:pt x="163" y="70"/>
                    <a:pt x="165" y="73"/>
                  </a:cubicBezTo>
                  <a:cubicBezTo>
                    <a:pt x="168" y="77"/>
                    <a:pt x="175" y="77"/>
                    <a:pt x="175" y="84"/>
                  </a:cubicBezTo>
                  <a:cubicBezTo>
                    <a:pt x="175" y="91"/>
                    <a:pt x="182" y="101"/>
                    <a:pt x="186" y="98"/>
                  </a:cubicBezTo>
                  <a:cubicBezTo>
                    <a:pt x="191" y="96"/>
                    <a:pt x="194" y="100"/>
                    <a:pt x="196" y="103"/>
                  </a:cubicBezTo>
                  <a:cubicBezTo>
                    <a:pt x="197" y="105"/>
                    <a:pt x="208" y="100"/>
                    <a:pt x="211" y="101"/>
                  </a:cubicBezTo>
                  <a:cubicBezTo>
                    <a:pt x="215" y="102"/>
                    <a:pt x="225" y="103"/>
                    <a:pt x="226" y="107"/>
                  </a:cubicBezTo>
                  <a:cubicBezTo>
                    <a:pt x="227" y="111"/>
                    <a:pt x="236" y="107"/>
                    <a:pt x="243" y="105"/>
                  </a:cubicBezTo>
                  <a:cubicBezTo>
                    <a:pt x="249" y="103"/>
                    <a:pt x="246" y="84"/>
                    <a:pt x="252" y="81"/>
                  </a:cubicBezTo>
                  <a:close/>
                  <a:moveTo>
                    <a:pt x="278" y="170"/>
                  </a:moveTo>
                  <a:cubicBezTo>
                    <a:pt x="280" y="173"/>
                    <a:pt x="286" y="173"/>
                    <a:pt x="288" y="175"/>
                  </a:cubicBezTo>
                  <a:cubicBezTo>
                    <a:pt x="290" y="177"/>
                    <a:pt x="299" y="181"/>
                    <a:pt x="299" y="176"/>
                  </a:cubicBezTo>
                  <a:cubicBezTo>
                    <a:pt x="299" y="170"/>
                    <a:pt x="275" y="167"/>
                    <a:pt x="278" y="170"/>
                  </a:cubicBezTo>
                  <a:close/>
                  <a:moveTo>
                    <a:pt x="260" y="155"/>
                  </a:moveTo>
                  <a:cubicBezTo>
                    <a:pt x="259" y="158"/>
                    <a:pt x="253" y="158"/>
                    <a:pt x="250" y="156"/>
                  </a:cubicBezTo>
                  <a:cubicBezTo>
                    <a:pt x="246" y="154"/>
                    <a:pt x="242" y="159"/>
                    <a:pt x="244" y="162"/>
                  </a:cubicBezTo>
                  <a:cubicBezTo>
                    <a:pt x="245" y="163"/>
                    <a:pt x="253" y="168"/>
                    <a:pt x="261" y="164"/>
                  </a:cubicBezTo>
                  <a:cubicBezTo>
                    <a:pt x="270" y="160"/>
                    <a:pt x="276" y="164"/>
                    <a:pt x="278" y="160"/>
                  </a:cubicBezTo>
                  <a:cubicBezTo>
                    <a:pt x="280"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307"/>
            <p:cNvSpPr>
              <a:spLocks noEditPoints="1"/>
            </p:cNvSpPr>
            <p:nvPr userDrawn="1"/>
          </p:nvSpPr>
          <p:spPr bwMode="auto">
            <a:xfrm>
              <a:off x="10284609" y="4678785"/>
              <a:ext cx="83898"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1 w 39"/>
                <a:gd name="T13" fmla="*/ 3 h 14"/>
                <a:gd name="T14" fmla="*/ 11 w 39"/>
                <a:gd name="T15" fmla="*/ 8 h 14"/>
                <a:gd name="T16" fmla="*/ 10 w 39"/>
                <a:gd name="T17" fmla="*/ 9 h 14"/>
                <a:gd name="T18" fmla="*/ 13 w 39"/>
                <a:gd name="T19" fmla="*/ 13 h 14"/>
                <a:gd name="T20" fmla="*/ 38 w 39"/>
                <a:gd name="T21" fmla="*/ 2 h 14"/>
                <a:gd name="T22" fmla="*/ 21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2" y="11"/>
                    <a:pt x="0" y="12"/>
                  </a:cubicBezTo>
                  <a:cubicBezTo>
                    <a:pt x="2" y="13"/>
                    <a:pt x="3" y="14"/>
                    <a:pt x="4" y="14"/>
                  </a:cubicBezTo>
                  <a:cubicBezTo>
                    <a:pt x="5" y="13"/>
                    <a:pt x="5" y="12"/>
                    <a:pt x="6" y="11"/>
                  </a:cubicBezTo>
                  <a:cubicBezTo>
                    <a:pt x="5" y="11"/>
                    <a:pt x="5" y="11"/>
                    <a:pt x="4" y="11"/>
                  </a:cubicBezTo>
                  <a:cubicBezTo>
                    <a:pt x="4" y="11"/>
                    <a:pt x="4" y="11"/>
                    <a:pt x="4" y="11"/>
                  </a:cubicBezTo>
                  <a:close/>
                  <a:moveTo>
                    <a:pt x="21" y="3"/>
                  </a:moveTo>
                  <a:cubicBezTo>
                    <a:pt x="16" y="2"/>
                    <a:pt x="14" y="6"/>
                    <a:pt x="11" y="8"/>
                  </a:cubicBezTo>
                  <a:cubicBezTo>
                    <a:pt x="10" y="9"/>
                    <a:pt x="10" y="9"/>
                    <a:pt x="10" y="9"/>
                  </a:cubicBezTo>
                  <a:cubicBezTo>
                    <a:pt x="11" y="10"/>
                    <a:pt x="12" y="11"/>
                    <a:pt x="13" y="13"/>
                  </a:cubicBezTo>
                  <a:cubicBezTo>
                    <a:pt x="20" y="9"/>
                    <a:pt x="37" y="4"/>
                    <a:pt x="38" y="2"/>
                  </a:cubicBezTo>
                  <a:cubicBezTo>
                    <a:pt x="39" y="0"/>
                    <a:pt x="28" y="3"/>
                    <a:pt x="21"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308"/>
            <p:cNvSpPr>
              <a:spLocks noEditPoints="1"/>
            </p:cNvSpPr>
            <p:nvPr userDrawn="1"/>
          </p:nvSpPr>
          <p:spPr bwMode="auto">
            <a:xfrm>
              <a:off x="7381742" y="3172500"/>
              <a:ext cx="286931" cy="317305"/>
            </a:xfrm>
            <a:custGeom>
              <a:avLst/>
              <a:gdLst>
                <a:gd name="T0" fmla="*/ 93 w 134"/>
                <a:gd name="T1" fmla="*/ 118 h 136"/>
                <a:gd name="T2" fmla="*/ 79 w 134"/>
                <a:gd name="T3" fmla="*/ 118 h 136"/>
                <a:gd name="T4" fmla="*/ 69 w 134"/>
                <a:gd name="T5" fmla="*/ 122 h 136"/>
                <a:gd name="T6" fmla="*/ 81 w 134"/>
                <a:gd name="T7" fmla="*/ 128 h 136"/>
                <a:gd name="T8" fmla="*/ 95 w 134"/>
                <a:gd name="T9" fmla="*/ 136 h 136"/>
                <a:gd name="T10" fmla="*/ 98 w 134"/>
                <a:gd name="T11" fmla="*/ 128 h 136"/>
                <a:gd name="T12" fmla="*/ 103 w 134"/>
                <a:gd name="T13" fmla="*/ 118 h 136"/>
                <a:gd name="T14" fmla="*/ 93 w 134"/>
                <a:gd name="T15" fmla="*/ 118 h 136"/>
                <a:gd name="T16" fmla="*/ 27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7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6 w 134"/>
                <a:gd name="T47" fmla="*/ 0 h 136"/>
                <a:gd name="T48" fmla="*/ 56 w 134"/>
                <a:gd name="T49" fmla="*/ 1 h 136"/>
                <a:gd name="T50" fmla="*/ 49 w 134"/>
                <a:gd name="T51" fmla="*/ 3 h 136"/>
                <a:gd name="T52" fmla="*/ 48 w 134"/>
                <a:gd name="T53" fmla="*/ 3 h 136"/>
                <a:gd name="T54" fmla="*/ 45 w 134"/>
                <a:gd name="T55" fmla="*/ 5 h 136"/>
                <a:gd name="T56" fmla="*/ 44 w 134"/>
                <a:gd name="T57" fmla="*/ 7 h 136"/>
                <a:gd name="T58" fmla="*/ 40 w 134"/>
                <a:gd name="T59" fmla="*/ 8 h 136"/>
                <a:gd name="T60" fmla="*/ 35 w 134"/>
                <a:gd name="T61" fmla="*/ 10 h 136"/>
                <a:gd name="T62" fmla="*/ 31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2 w 134"/>
                <a:gd name="T77" fmla="*/ 29 h 136"/>
                <a:gd name="T78" fmla="*/ 5 w 134"/>
                <a:gd name="T79" fmla="*/ 34 h 136"/>
                <a:gd name="T80" fmla="*/ 8 w 134"/>
                <a:gd name="T81" fmla="*/ 40 h 136"/>
                <a:gd name="T82" fmla="*/ 13 w 134"/>
                <a:gd name="T83" fmla="*/ 41 h 136"/>
                <a:gd name="T84" fmla="*/ 12 w 134"/>
                <a:gd name="T85" fmla="*/ 45 h 136"/>
                <a:gd name="T86" fmla="*/ 17 w 134"/>
                <a:gd name="T87" fmla="*/ 43 h 136"/>
                <a:gd name="T88" fmla="*/ 26 w 134"/>
                <a:gd name="T89" fmla="*/ 37 h 136"/>
                <a:gd name="T90" fmla="*/ 42 w 134"/>
                <a:gd name="T91" fmla="*/ 43 h 136"/>
                <a:gd name="T92" fmla="*/ 46 w 134"/>
                <a:gd name="T93" fmla="*/ 50 h 136"/>
                <a:gd name="T94" fmla="*/ 57 w 134"/>
                <a:gd name="T95" fmla="*/ 63 h 136"/>
                <a:gd name="T96" fmla="*/ 72 w 134"/>
                <a:gd name="T97" fmla="*/ 76 h 136"/>
                <a:gd name="T98" fmla="*/ 84 w 134"/>
                <a:gd name="T99" fmla="*/ 80 h 136"/>
                <a:gd name="T100" fmla="*/ 94 w 134"/>
                <a:gd name="T101" fmla="*/ 86 h 136"/>
                <a:gd name="T102" fmla="*/ 102 w 134"/>
                <a:gd name="T103" fmla="*/ 93 h 136"/>
                <a:gd name="T104" fmla="*/ 106 w 134"/>
                <a:gd name="T105" fmla="*/ 99 h 136"/>
                <a:gd name="T106" fmla="*/ 106 w 134"/>
                <a:gd name="T107" fmla="*/ 111 h 136"/>
                <a:gd name="T108" fmla="*/ 107 w 134"/>
                <a:gd name="T109" fmla="*/ 119 h 136"/>
                <a:gd name="T110" fmla="*/ 113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3" y="126"/>
                    <a:pt x="81" y="128"/>
                  </a:cubicBezTo>
                  <a:cubicBezTo>
                    <a:pt x="90" y="130"/>
                    <a:pt x="91" y="135"/>
                    <a:pt x="95" y="136"/>
                  </a:cubicBezTo>
                  <a:cubicBezTo>
                    <a:pt x="98" y="136"/>
                    <a:pt x="99" y="133"/>
                    <a:pt x="98" y="128"/>
                  </a:cubicBezTo>
                  <a:cubicBezTo>
                    <a:pt x="97" y="124"/>
                    <a:pt x="102" y="119"/>
                    <a:pt x="103" y="118"/>
                  </a:cubicBezTo>
                  <a:cubicBezTo>
                    <a:pt x="103" y="117"/>
                    <a:pt x="100" y="116"/>
                    <a:pt x="93" y="118"/>
                  </a:cubicBezTo>
                  <a:close/>
                  <a:moveTo>
                    <a:pt x="27" y="81"/>
                  </a:moveTo>
                  <a:cubicBezTo>
                    <a:pt x="23" y="84"/>
                    <a:pt x="20" y="81"/>
                    <a:pt x="18" y="83"/>
                  </a:cubicBezTo>
                  <a:cubicBezTo>
                    <a:pt x="16" y="86"/>
                    <a:pt x="24" y="91"/>
                    <a:pt x="22" y="97"/>
                  </a:cubicBezTo>
                  <a:cubicBezTo>
                    <a:pt x="21" y="103"/>
                    <a:pt x="23" y="111"/>
                    <a:pt x="27" y="108"/>
                  </a:cubicBezTo>
                  <a:cubicBezTo>
                    <a:pt x="31" y="104"/>
                    <a:pt x="33" y="106"/>
                    <a:pt x="35" y="103"/>
                  </a:cubicBezTo>
                  <a:cubicBezTo>
                    <a:pt x="38" y="100"/>
                    <a:pt x="36" y="90"/>
                    <a:pt x="37" y="85"/>
                  </a:cubicBezTo>
                  <a:cubicBezTo>
                    <a:pt x="39" y="81"/>
                    <a:pt x="30" y="78"/>
                    <a:pt x="27" y="81"/>
                  </a:cubicBezTo>
                  <a:close/>
                  <a:moveTo>
                    <a:pt x="111" y="76"/>
                  </a:moveTo>
                  <a:cubicBezTo>
                    <a:pt x="107" y="74"/>
                    <a:pt x="109" y="69"/>
                    <a:pt x="102" y="70"/>
                  </a:cubicBezTo>
                  <a:cubicBezTo>
                    <a:pt x="95" y="70"/>
                    <a:pt x="87" y="62"/>
                    <a:pt x="84" y="53"/>
                  </a:cubicBezTo>
                  <a:cubicBezTo>
                    <a:pt x="82" y="43"/>
                    <a:pt x="71" y="43"/>
                    <a:pt x="68" y="37"/>
                  </a:cubicBezTo>
                  <a:cubicBezTo>
                    <a:pt x="65" y="31"/>
                    <a:pt x="71" y="31"/>
                    <a:pt x="68" y="26"/>
                  </a:cubicBezTo>
                  <a:cubicBezTo>
                    <a:pt x="67" y="24"/>
                    <a:pt x="70" y="21"/>
                    <a:pt x="73" y="20"/>
                  </a:cubicBezTo>
                  <a:cubicBezTo>
                    <a:pt x="73" y="15"/>
                    <a:pt x="73" y="9"/>
                    <a:pt x="74" y="6"/>
                  </a:cubicBezTo>
                  <a:cubicBezTo>
                    <a:pt x="71" y="5"/>
                    <a:pt x="69" y="5"/>
                    <a:pt x="68" y="5"/>
                  </a:cubicBezTo>
                  <a:cubicBezTo>
                    <a:pt x="67" y="4"/>
                    <a:pt x="66" y="0"/>
                    <a:pt x="66" y="0"/>
                  </a:cubicBezTo>
                  <a:cubicBezTo>
                    <a:pt x="65" y="0"/>
                    <a:pt x="58" y="0"/>
                    <a:pt x="56" y="1"/>
                  </a:cubicBezTo>
                  <a:cubicBezTo>
                    <a:pt x="55" y="2"/>
                    <a:pt x="51" y="5"/>
                    <a:pt x="49" y="3"/>
                  </a:cubicBezTo>
                  <a:cubicBezTo>
                    <a:pt x="49" y="3"/>
                    <a:pt x="48" y="3"/>
                    <a:pt x="48" y="3"/>
                  </a:cubicBezTo>
                  <a:cubicBezTo>
                    <a:pt x="45" y="5"/>
                    <a:pt x="45" y="5"/>
                    <a:pt x="45" y="5"/>
                  </a:cubicBezTo>
                  <a:cubicBezTo>
                    <a:pt x="45" y="5"/>
                    <a:pt x="45" y="7"/>
                    <a:pt x="44" y="7"/>
                  </a:cubicBezTo>
                  <a:cubicBezTo>
                    <a:pt x="42" y="7"/>
                    <a:pt x="40" y="6"/>
                    <a:pt x="40" y="8"/>
                  </a:cubicBezTo>
                  <a:cubicBezTo>
                    <a:pt x="40" y="11"/>
                    <a:pt x="36" y="10"/>
                    <a:pt x="35" y="10"/>
                  </a:cubicBezTo>
                  <a:cubicBezTo>
                    <a:pt x="33" y="9"/>
                    <a:pt x="31" y="10"/>
                    <a:pt x="31" y="12"/>
                  </a:cubicBezTo>
                  <a:cubicBezTo>
                    <a:pt x="31" y="14"/>
                    <a:pt x="30" y="18"/>
                    <a:pt x="27" y="16"/>
                  </a:cubicBezTo>
                  <a:cubicBezTo>
                    <a:pt x="25" y="14"/>
                    <a:pt x="22" y="8"/>
                    <a:pt x="21" y="8"/>
                  </a:cubicBezTo>
                  <a:cubicBezTo>
                    <a:pt x="20" y="9"/>
                    <a:pt x="17" y="16"/>
                    <a:pt x="15" y="16"/>
                  </a:cubicBezTo>
                  <a:cubicBezTo>
                    <a:pt x="14" y="16"/>
                    <a:pt x="9" y="16"/>
                    <a:pt x="5" y="17"/>
                  </a:cubicBezTo>
                  <a:cubicBezTo>
                    <a:pt x="4" y="20"/>
                    <a:pt x="5" y="21"/>
                    <a:pt x="6" y="22"/>
                  </a:cubicBezTo>
                  <a:cubicBezTo>
                    <a:pt x="8" y="23"/>
                    <a:pt x="6" y="25"/>
                    <a:pt x="4" y="26"/>
                  </a:cubicBezTo>
                  <a:cubicBezTo>
                    <a:pt x="3" y="27"/>
                    <a:pt x="0" y="26"/>
                    <a:pt x="2" y="29"/>
                  </a:cubicBezTo>
                  <a:cubicBezTo>
                    <a:pt x="4" y="31"/>
                    <a:pt x="7" y="32"/>
                    <a:pt x="5" y="34"/>
                  </a:cubicBezTo>
                  <a:cubicBezTo>
                    <a:pt x="3" y="37"/>
                    <a:pt x="5" y="39"/>
                    <a:pt x="8" y="40"/>
                  </a:cubicBezTo>
                  <a:cubicBezTo>
                    <a:pt x="10" y="40"/>
                    <a:pt x="14" y="39"/>
                    <a:pt x="13" y="41"/>
                  </a:cubicBezTo>
                  <a:cubicBezTo>
                    <a:pt x="13" y="42"/>
                    <a:pt x="12" y="44"/>
                    <a:pt x="12" y="45"/>
                  </a:cubicBezTo>
                  <a:cubicBezTo>
                    <a:pt x="14" y="44"/>
                    <a:pt x="16" y="44"/>
                    <a:pt x="17" y="43"/>
                  </a:cubicBezTo>
                  <a:cubicBezTo>
                    <a:pt x="21" y="42"/>
                    <a:pt x="19" y="39"/>
                    <a:pt x="26" y="37"/>
                  </a:cubicBezTo>
                  <a:cubicBezTo>
                    <a:pt x="32" y="35"/>
                    <a:pt x="39" y="40"/>
                    <a:pt x="42" y="43"/>
                  </a:cubicBezTo>
                  <a:cubicBezTo>
                    <a:pt x="44" y="47"/>
                    <a:pt x="45" y="47"/>
                    <a:pt x="46" y="50"/>
                  </a:cubicBezTo>
                  <a:cubicBezTo>
                    <a:pt x="46" y="53"/>
                    <a:pt x="48" y="58"/>
                    <a:pt x="57" y="63"/>
                  </a:cubicBezTo>
                  <a:cubicBezTo>
                    <a:pt x="65" y="68"/>
                    <a:pt x="68" y="73"/>
                    <a:pt x="72" y="76"/>
                  </a:cubicBezTo>
                  <a:cubicBezTo>
                    <a:pt x="77" y="78"/>
                    <a:pt x="81" y="77"/>
                    <a:pt x="84" y="80"/>
                  </a:cubicBezTo>
                  <a:cubicBezTo>
                    <a:pt x="86" y="83"/>
                    <a:pt x="90" y="84"/>
                    <a:pt x="94"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9" y="119"/>
                    <a:pt x="112" y="114"/>
                    <a:pt x="113" y="110"/>
                  </a:cubicBezTo>
                  <a:cubicBezTo>
                    <a:pt x="113" y="107"/>
                    <a:pt x="117" y="107"/>
                    <a:pt x="119" y="104"/>
                  </a:cubicBezTo>
                  <a:cubicBezTo>
                    <a:pt x="122" y="101"/>
                    <a:pt x="115" y="100"/>
                    <a:pt x="114" y="96"/>
                  </a:cubicBezTo>
                  <a:cubicBezTo>
                    <a:pt x="113" y="91"/>
                    <a:pt x="119" y="87"/>
                    <a:pt x="125" y="91"/>
                  </a:cubicBezTo>
                  <a:cubicBezTo>
                    <a:pt x="131" y="94"/>
                    <a:pt x="134" y="97"/>
                    <a:pt x="134" y="91"/>
                  </a:cubicBezTo>
                  <a:cubicBezTo>
                    <a:pt x="134" y="86"/>
                    <a:pt x="116"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Freeform 309"/>
            <p:cNvSpPr>
              <a:spLocks/>
            </p:cNvSpPr>
            <p:nvPr userDrawn="1"/>
          </p:nvSpPr>
          <p:spPr bwMode="auto">
            <a:xfrm>
              <a:off x="7668672" y="3289210"/>
              <a:ext cx="30203" cy="40119"/>
            </a:xfrm>
            <a:custGeom>
              <a:avLst/>
              <a:gdLst>
                <a:gd name="T0" fmla="*/ 5 w 14"/>
                <a:gd name="T1" fmla="*/ 0 h 17"/>
                <a:gd name="T2" fmla="*/ 1 w 14"/>
                <a:gd name="T3" fmla="*/ 8 h 17"/>
                <a:gd name="T4" fmla="*/ 0 w 14"/>
                <a:gd name="T5" fmla="*/ 11 h 17"/>
                <a:gd name="T6" fmla="*/ 9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1" y="7"/>
                    <a:pt x="1" y="8"/>
                  </a:cubicBezTo>
                  <a:cubicBezTo>
                    <a:pt x="1" y="8"/>
                    <a:pt x="1" y="10"/>
                    <a:pt x="0" y="11"/>
                  </a:cubicBezTo>
                  <a:cubicBezTo>
                    <a:pt x="3" y="14"/>
                    <a:pt x="6" y="16"/>
                    <a:pt x="9" y="17"/>
                  </a:cubicBezTo>
                  <a:cubicBezTo>
                    <a:pt x="9" y="17"/>
                    <a:pt x="9" y="17"/>
                    <a:pt x="9" y="17"/>
                  </a:cubicBezTo>
                  <a:cubicBezTo>
                    <a:pt x="10" y="14"/>
                    <a:pt x="13" y="10"/>
                    <a:pt x="14" y="10"/>
                  </a:cubicBezTo>
                  <a:cubicBezTo>
                    <a:pt x="12"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310"/>
            <p:cNvSpPr>
              <a:spLocks/>
            </p:cNvSpPr>
            <p:nvPr userDrawn="1"/>
          </p:nvSpPr>
          <p:spPr bwMode="auto">
            <a:xfrm>
              <a:off x="7677063" y="3198031"/>
              <a:ext cx="102356"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7 w 48"/>
                <a:gd name="T25" fmla="*/ 18 h 54"/>
                <a:gd name="T26" fmla="*/ 6 w 48"/>
                <a:gd name="T27" fmla="*/ 35 h 54"/>
                <a:gd name="T28" fmla="*/ 1 w 48"/>
                <a:gd name="T29" fmla="*/ 39 h 54"/>
                <a:gd name="T30" fmla="*/ 10 w 48"/>
                <a:gd name="T31" fmla="*/ 49 h 54"/>
                <a:gd name="T32" fmla="*/ 11 w 48"/>
                <a:gd name="T33" fmla="*/ 48 h 54"/>
                <a:gd name="T34" fmla="*/ 22 w 48"/>
                <a:gd name="T35" fmla="*/ 54 h 54"/>
                <a:gd name="T36" fmla="*/ 42 w 48"/>
                <a:gd name="T37" fmla="*/ 51 h 54"/>
                <a:gd name="T38" fmla="*/ 42 w 48"/>
                <a:gd name="T39" fmla="*/ 48 h 54"/>
                <a:gd name="T40" fmla="*/ 46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40" y="34"/>
                    <a:pt x="40" y="30"/>
                    <a:pt x="42" y="29"/>
                  </a:cubicBezTo>
                  <a:cubicBezTo>
                    <a:pt x="44" y="27"/>
                    <a:pt x="42" y="25"/>
                    <a:pt x="42" y="23"/>
                  </a:cubicBezTo>
                  <a:cubicBezTo>
                    <a:pt x="42" y="21"/>
                    <a:pt x="31" y="20"/>
                    <a:pt x="29" y="19"/>
                  </a:cubicBezTo>
                  <a:cubicBezTo>
                    <a:pt x="28" y="19"/>
                    <a:pt x="31" y="13"/>
                    <a:pt x="28" y="13"/>
                  </a:cubicBezTo>
                  <a:cubicBezTo>
                    <a:pt x="25" y="13"/>
                    <a:pt x="24" y="11"/>
                    <a:pt x="24" y="9"/>
                  </a:cubicBezTo>
                  <a:cubicBezTo>
                    <a:pt x="24" y="7"/>
                    <a:pt x="20" y="4"/>
                    <a:pt x="20" y="3"/>
                  </a:cubicBezTo>
                  <a:cubicBezTo>
                    <a:pt x="20" y="3"/>
                    <a:pt x="20" y="2"/>
                    <a:pt x="20" y="2"/>
                  </a:cubicBezTo>
                  <a:cubicBezTo>
                    <a:pt x="19" y="2"/>
                    <a:pt x="17" y="2"/>
                    <a:pt x="17" y="2"/>
                  </a:cubicBezTo>
                  <a:cubicBezTo>
                    <a:pt x="15" y="1"/>
                    <a:pt x="12" y="0"/>
                    <a:pt x="12" y="0"/>
                  </a:cubicBezTo>
                  <a:cubicBezTo>
                    <a:pt x="12" y="0"/>
                    <a:pt x="5" y="2"/>
                    <a:pt x="0" y="4"/>
                  </a:cubicBezTo>
                  <a:cubicBezTo>
                    <a:pt x="0" y="7"/>
                    <a:pt x="1" y="10"/>
                    <a:pt x="3" y="10"/>
                  </a:cubicBezTo>
                  <a:cubicBezTo>
                    <a:pt x="7" y="12"/>
                    <a:pt x="5" y="15"/>
                    <a:pt x="7" y="18"/>
                  </a:cubicBezTo>
                  <a:cubicBezTo>
                    <a:pt x="8" y="21"/>
                    <a:pt x="7" y="35"/>
                    <a:pt x="6" y="35"/>
                  </a:cubicBezTo>
                  <a:cubicBezTo>
                    <a:pt x="5" y="35"/>
                    <a:pt x="3" y="37"/>
                    <a:pt x="1" y="39"/>
                  </a:cubicBezTo>
                  <a:cubicBezTo>
                    <a:pt x="4" y="41"/>
                    <a:pt x="8" y="46"/>
                    <a:pt x="10" y="49"/>
                  </a:cubicBezTo>
                  <a:cubicBezTo>
                    <a:pt x="11" y="49"/>
                    <a:pt x="11" y="48"/>
                    <a:pt x="11" y="48"/>
                  </a:cubicBezTo>
                  <a:cubicBezTo>
                    <a:pt x="13" y="48"/>
                    <a:pt x="22" y="54"/>
                    <a:pt x="22" y="54"/>
                  </a:cubicBezTo>
                  <a:cubicBezTo>
                    <a:pt x="22" y="54"/>
                    <a:pt x="34" y="52"/>
                    <a:pt x="42" y="51"/>
                  </a:cubicBezTo>
                  <a:cubicBezTo>
                    <a:pt x="42" y="50"/>
                    <a:pt x="42" y="48"/>
                    <a:pt x="42" y="48"/>
                  </a:cubicBezTo>
                  <a:cubicBezTo>
                    <a:pt x="42" y="46"/>
                    <a:pt x="43" y="43"/>
                    <a:pt x="46" y="43"/>
                  </a:cubicBezTo>
                  <a:cubicBezTo>
                    <a:pt x="48" y="43"/>
                    <a:pt x="45"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9" name="Rectangle 38" hidden="1">
            <a:extLst>
              <a:ext uri="{FF2B5EF4-FFF2-40B4-BE49-F238E27FC236}">
                <a16:creationId xmlns:a16="http://schemas.microsoft.com/office/drawing/2014/main" id="{C4D8B1CD-13A5-4DF4-AE18-56FA4062020E}"/>
              </a:ext>
            </a:extLst>
          </p:cNvPr>
          <p:cNvSpPr/>
          <p:nvPr userDrawn="1"/>
        </p:nvSpPr>
        <p:spPr>
          <a:xfrm>
            <a:off x="9244094" y="3129388"/>
            <a:ext cx="5676219" cy="352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D530"/>
                </a:solidFill>
                <a:effectLst/>
                <a:uLnTx/>
                <a:uFillTx/>
                <a:latin typeface="US Army" panose="020B0604020202020204" charset="0"/>
                <a:ea typeface="+mn-ea"/>
                <a:cs typeface="+mn-cs"/>
              </a:rPr>
              <a:t>REGULAR ARMY</a:t>
            </a:r>
          </a:p>
        </p:txBody>
      </p:sp>
      <p:sp>
        <p:nvSpPr>
          <p:cNvPr id="40" name="Rectangle 39" hidden="1">
            <a:extLst>
              <a:ext uri="{FF2B5EF4-FFF2-40B4-BE49-F238E27FC236}">
                <a16:creationId xmlns:a16="http://schemas.microsoft.com/office/drawing/2014/main" id="{3E86E1F6-813F-4DF2-BDE5-8A91C8F3C40A}"/>
              </a:ext>
            </a:extLst>
          </p:cNvPr>
          <p:cNvSpPr/>
          <p:nvPr userDrawn="1"/>
        </p:nvSpPr>
        <p:spPr>
          <a:xfrm>
            <a:off x="9244095" y="4014578"/>
            <a:ext cx="4033104" cy="352514"/>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S Army" panose="020B0604020202020204" charset="0"/>
                <a:ea typeface="+mn-ea"/>
                <a:cs typeface="+mn-cs"/>
              </a:rPr>
              <a:t>ARMY NATIONAL GUARD</a:t>
            </a:r>
          </a:p>
        </p:txBody>
      </p:sp>
      <p:sp>
        <p:nvSpPr>
          <p:cNvPr id="41" name="Rectangle 40" hidden="1">
            <a:extLst>
              <a:ext uri="{FF2B5EF4-FFF2-40B4-BE49-F238E27FC236}">
                <a16:creationId xmlns:a16="http://schemas.microsoft.com/office/drawing/2014/main" id="{00CC09FF-6665-4FBC-AA93-08E551D5DCF6}"/>
              </a:ext>
            </a:extLst>
          </p:cNvPr>
          <p:cNvSpPr/>
          <p:nvPr userDrawn="1"/>
        </p:nvSpPr>
        <p:spPr>
          <a:xfrm>
            <a:off x="9244094" y="4899768"/>
            <a:ext cx="2315301" cy="352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736"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S Army" panose="020B0604020202020204" charset="0"/>
                <a:ea typeface="+mn-ea"/>
                <a:cs typeface="+mn-cs"/>
              </a:rPr>
              <a:t>ARMY RESERVE</a:t>
            </a:r>
          </a:p>
        </p:txBody>
      </p:sp>
      <p:sp>
        <p:nvSpPr>
          <p:cNvPr id="42" name="Rectangle 41" hidden="1">
            <a:extLst>
              <a:ext uri="{FF2B5EF4-FFF2-40B4-BE49-F238E27FC236}">
                <a16:creationId xmlns:a16="http://schemas.microsoft.com/office/drawing/2014/main" id="{A4343416-7A0D-4C66-958B-E2FA58925E92}"/>
              </a:ext>
            </a:extLst>
          </p:cNvPr>
          <p:cNvSpPr/>
          <p:nvPr userDrawn="1"/>
        </p:nvSpPr>
        <p:spPr>
          <a:xfrm>
            <a:off x="9244095" y="5784958"/>
            <a:ext cx="3883730" cy="35251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US Army" panose="020B0604020202020204" charset="0"/>
                <a:ea typeface="+mn-ea"/>
                <a:cs typeface="+mn-cs"/>
              </a:rPr>
              <a:t>ARMY CIVILIANS</a:t>
            </a:r>
          </a:p>
        </p:txBody>
      </p:sp>
      <p:sp>
        <p:nvSpPr>
          <p:cNvPr id="44" name="—————————————" hidden="1"/>
          <p:cNvSpPr>
            <a:spLocks noChangeAspect="1" noChangeArrowheads="1" noTextEdit="1"/>
          </p:cNvSpPr>
          <p:nvPr userDrawn="1"/>
        </p:nvSpPr>
        <p:spPr bwMode="auto">
          <a:xfrm>
            <a:off x="-2689225" y="1409700"/>
            <a:ext cx="1452245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Text Placeholder 28">
            <a:extLst>
              <a:ext uri="{FF2B5EF4-FFF2-40B4-BE49-F238E27FC236}">
                <a16:creationId xmlns:a16="http://schemas.microsoft.com/office/drawing/2014/main" id="{3C0F6710-6744-EA86-520C-7B2D612EFD21}"/>
              </a:ext>
            </a:extLst>
          </p:cNvPr>
          <p:cNvSpPr>
            <a:spLocks noGrp="1"/>
          </p:cNvSpPr>
          <p:nvPr userDrawn="1">
            <p:ph type="body" idx="1"/>
          </p:nvPr>
        </p:nvSpPr>
        <p:spPr>
          <a:xfrm>
            <a:off x="79269" y="1059008"/>
            <a:ext cx="8998718" cy="4813906"/>
          </a:xfrm>
          <a:prstGeom prst="rect">
            <a:avLst/>
          </a:prstGeom>
          <a:ln w="3175">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6" name="Straight Connector 35">
            <a:extLst>
              <a:ext uri="{FF2B5EF4-FFF2-40B4-BE49-F238E27FC236}">
                <a16:creationId xmlns:a16="http://schemas.microsoft.com/office/drawing/2014/main" id="{BDB55D38-EFEB-C116-6C99-A54B5FBBF565}"/>
              </a:ext>
            </a:extLst>
          </p:cNvPr>
          <p:cNvCxnSpPr>
            <a:cxnSpLocks/>
          </p:cNvCxnSpPr>
          <p:nvPr userDrawn="1"/>
        </p:nvCxnSpPr>
        <p:spPr>
          <a:xfrm>
            <a:off x="-23576" y="6614147"/>
            <a:ext cx="9176753" cy="25133"/>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1404890"/>
      </p:ext>
    </p:extLst>
  </p:cSld>
  <p:clrMap bg1="lt1" tx1="dk1" bg2="lt2" tx2="dk2" accent1="accent1" accent2="accent2" accent3="accent3" accent4="accent4" accent5="accent5" accent6="accent6" hlink="hlink" folHlink="folHlink"/>
  <p:sldLayoutIdLst>
    <p:sldLayoutId id="2147483689" r:id="rId1"/>
    <p:sldLayoutId id="2147483698" r:id="rId2"/>
    <p:sldLayoutId id="2147483714" r:id="rId3"/>
    <p:sldLayoutId id="2147483715" r:id="rId4"/>
    <p:sldLayoutId id="2147483717" r:id="rId5"/>
    <p:sldLayoutId id="2147483716" r:id="rId6"/>
    <p:sldLayoutId id="2147483699" r:id="rId7"/>
    <p:sldLayoutId id="2147483719" r:id="rId8"/>
    <p:sldLayoutId id="2147483718" r:id="rId9"/>
    <p:sldLayoutId id="2147483749" r:id="rId10"/>
    <p:sldLayoutId id="2147483761" r:id="rId11"/>
    <p:sldLayoutId id="2147483767" r:id="rId12"/>
    <p:sldLayoutId id="2147483768" r:id="rId13"/>
    <p:sldLayoutId id="2147483769" r:id="rId14"/>
    <p:sldLayoutId id="2147483770" r:id="rId15"/>
    <p:sldLayoutId id="2147483771" r:id="rId16"/>
    <p:sldLayoutId id="2147483772" r:id="rId17"/>
    <p:sldLayoutId id="2147483773"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52" name="Group 351" hidden="1"/>
          <p:cNvGrpSpPr/>
          <p:nvPr userDrawn="1"/>
        </p:nvGrpSpPr>
        <p:grpSpPr>
          <a:xfrm>
            <a:off x="-2847091" y="1573213"/>
            <a:ext cx="14838183" cy="4480560"/>
            <a:chOff x="-2847091" y="1573213"/>
            <a:chExt cx="14838183" cy="4480560"/>
          </a:xfrm>
        </p:grpSpPr>
        <p:sp>
          <p:nvSpPr>
            <p:cNvPr id="151" name="Freeform 5"/>
            <p:cNvSpPr>
              <a:spLocks/>
            </p:cNvSpPr>
            <p:nvPr userDrawn="1"/>
          </p:nvSpPr>
          <p:spPr bwMode="auto">
            <a:xfrm>
              <a:off x="-2120535" y="4903087"/>
              <a:ext cx="317135" cy="319129"/>
            </a:xfrm>
            <a:custGeom>
              <a:avLst/>
              <a:gdLst>
                <a:gd name="T0" fmla="*/ 55 w 148"/>
                <a:gd name="T1" fmla="*/ 131 h 137"/>
                <a:gd name="T2" fmla="*/ 61 w 148"/>
                <a:gd name="T3" fmla="*/ 128 h 137"/>
                <a:gd name="T4" fmla="*/ 67 w 148"/>
                <a:gd name="T5" fmla="*/ 136 h 137"/>
                <a:gd name="T6" fmla="*/ 82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0 w 148"/>
                <a:gd name="T55" fmla="*/ 81 h 137"/>
                <a:gd name="T56" fmla="*/ 34 w 148"/>
                <a:gd name="T57" fmla="*/ 97 h 137"/>
                <a:gd name="T58" fmla="*/ 42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1" y="128"/>
                  </a:cubicBezTo>
                  <a:cubicBezTo>
                    <a:pt x="64" y="131"/>
                    <a:pt x="63" y="136"/>
                    <a:pt x="67" y="136"/>
                  </a:cubicBezTo>
                  <a:cubicBezTo>
                    <a:pt x="72" y="136"/>
                    <a:pt x="81" y="137"/>
                    <a:pt x="82"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3" y="14"/>
                    <a:pt x="137" y="10"/>
                    <a:pt x="140" y="10"/>
                  </a:cubicBezTo>
                  <a:cubicBezTo>
                    <a:pt x="142" y="10"/>
                    <a:pt x="145" y="10"/>
                    <a:pt x="148" y="9"/>
                  </a:cubicBezTo>
                  <a:cubicBezTo>
                    <a:pt x="147"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0"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5" y="32"/>
                    <a:pt x="18" y="40"/>
                  </a:cubicBezTo>
                  <a:cubicBezTo>
                    <a:pt x="21" y="48"/>
                    <a:pt x="28" y="56"/>
                    <a:pt x="30" y="62"/>
                  </a:cubicBezTo>
                  <a:cubicBezTo>
                    <a:pt x="32" y="68"/>
                    <a:pt x="28" y="77"/>
                    <a:pt x="30" y="81"/>
                  </a:cubicBezTo>
                  <a:cubicBezTo>
                    <a:pt x="32" y="84"/>
                    <a:pt x="33" y="91"/>
                    <a:pt x="34" y="97"/>
                  </a:cubicBezTo>
                  <a:cubicBezTo>
                    <a:pt x="36" y="104"/>
                    <a:pt x="36" y="118"/>
                    <a:pt x="42" y="124"/>
                  </a:cubicBezTo>
                  <a:cubicBezTo>
                    <a:pt x="45" y="126"/>
                    <a:pt x="47"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Freeform 6"/>
            <p:cNvSpPr>
              <a:spLocks/>
            </p:cNvSpPr>
            <p:nvPr userDrawn="1"/>
          </p:nvSpPr>
          <p:spPr bwMode="auto">
            <a:xfrm>
              <a:off x="-1803401" y="4868440"/>
              <a:ext cx="197999" cy="175065"/>
            </a:xfrm>
            <a:custGeom>
              <a:avLst/>
              <a:gdLst>
                <a:gd name="T0" fmla="*/ 62 w 93"/>
                <a:gd name="T1" fmla="*/ 3 h 75"/>
                <a:gd name="T2" fmla="*/ 60 w 93"/>
                <a:gd name="T3" fmla="*/ 0 h 75"/>
                <a:gd name="T4" fmla="*/ 50 w 93"/>
                <a:gd name="T5" fmla="*/ 0 h 75"/>
                <a:gd name="T6" fmla="*/ 44 w 93"/>
                <a:gd name="T7" fmla="*/ 6 h 75"/>
                <a:gd name="T8" fmla="*/ 33 w 93"/>
                <a:gd name="T9" fmla="*/ 13 h 75"/>
                <a:gd name="T10" fmla="*/ 21 w 93"/>
                <a:gd name="T11" fmla="*/ 25 h 75"/>
                <a:gd name="T12" fmla="*/ 6 w 93"/>
                <a:gd name="T13" fmla="*/ 23 h 75"/>
                <a:gd name="T14" fmla="*/ 0 w 93"/>
                <a:gd name="T15" fmla="*/ 24 h 75"/>
                <a:gd name="T16" fmla="*/ 7 w 93"/>
                <a:gd name="T17" fmla="*/ 30 h 75"/>
                <a:gd name="T18" fmla="*/ 13 w 93"/>
                <a:gd name="T19" fmla="*/ 43 h 75"/>
                <a:gd name="T20" fmla="*/ 25 w 93"/>
                <a:gd name="T21" fmla="*/ 51 h 75"/>
                <a:gd name="T22" fmla="*/ 29 w 93"/>
                <a:gd name="T23" fmla="*/ 59 h 75"/>
                <a:gd name="T24" fmla="*/ 38 w 93"/>
                <a:gd name="T25" fmla="*/ 66 h 75"/>
                <a:gd name="T26" fmla="*/ 46 w 93"/>
                <a:gd name="T27" fmla="*/ 71 h 75"/>
                <a:gd name="T28" fmla="*/ 57 w 93"/>
                <a:gd name="T29" fmla="*/ 73 h 75"/>
                <a:gd name="T30" fmla="*/ 70 w 93"/>
                <a:gd name="T31" fmla="*/ 75 h 75"/>
                <a:gd name="T32" fmla="*/ 82 w 93"/>
                <a:gd name="T33" fmla="*/ 64 h 75"/>
                <a:gd name="T34" fmla="*/ 85 w 93"/>
                <a:gd name="T35" fmla="*/ 54 h 75"/>
                <a:gd name="T36" fmla="*/ 91 w 93"/>
                <a:gd name="T37" fmla="*/ 46 h 75"/>
                <a:gd name="T38" fmla="*/ 88 w 93"/>
                <a:gd name="T39" fmla="*/ 37 h 75"/>
                <a:gd name="T40" fmla="*/ 91 w 93"/>
                <a:gd name="T41" fmla="*/ 28 h 75"/>
                <a:gd name="T42" fmla="*/ 90 w 93"/>
                <a:gd name="T43" fmla="*/ 11 h 75"/>
                <a:gd name="T44" fmla="*/ 77 w 93"/>
                <a:gd name="T45" fmla="*/ 7 h 75"/>
                <a:gd name="T46" fmla="*/ 62 w 93"/>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75">
                  <a:moveTo>
                    <a:pt x="62" y="3"/>
                  </a:moveTo>
                  <a:cubicBezTo>
                    <a:pt x="60" y="0"/>
                    <a:pt x="60" y="0"/>
                    <a:pt x="60" y="0"/>
                  </a:cubicBezTo>
                  <a:cubicBezTo>
                    <a:pt x="50" y="0"/>
                    <a:pt x="50" y="0"/>
                    <a:pt x="50" y="0"/>
                  </a:cubicBezTo>
                  <a:cubicBezTo>
                    <a:pt x="44" y="2"/>
                    <a:pt x="44" y="4"/>
                    <a:pt x="44" y="6"/>
                  </a:cubicBezTo>
                  <a:cubicBezTo>
                    <a:pt x="44" y="8"/>
                    <a:pt x="37" y="12"/>
                    <a:pt x="33" y="13"/>
                  </a:cubicBezTo>
                  <a:cubicBezTo>
                    <a:pt x="28" y="15"/>
                    <a:pt x="24" y="24"/>
                    <a:pt x="21" y="25"/>
                  </a:cubicBezTo>
                  <a:cubicBezTo>
                    <a:pt x="18" y="27"/>
                    <a:pt x="9" y="23"/>
                    <a:pt x="6" y="23"/>
                  </a:cubicBezTo>
                  <a:cubicBezTo>
                    <a:pt x="5" y="23"/>
                    <a:pt x="2" y="23"/>
                    <a:pt x="0" y="24"/>
                  </a:cubicBezTo>
                  <a:cubicBezTo>
                    <a:pt x="2" y="27"/>
                    <a:pt x="5" y="30"/>
                    <a:pt x="7" y="30"/>
                  </a:cubicBezTo>
                  <a:cubicBezTo>
                    <a:pt x="8" y="30"/>
                    <a:pt x="9" y="42"/>
                    <a:pt x="13" y="43"/>
                  </a:cubicBezTo>
                  <a:cubicBezTo>
                    <a:pt x="17" y="45"/>
                    <a:pt x="25" y="49"/>
                    <a:pt x="25" y="51"/>
                  </a:cubicBezTo>
                  <a:cubicBezTo>
                    <a:pt x="25" y="53"/>
                    <a:pt x="29" y="56"/>
                    <a:pt x="29" y="59"/>
                  </a:cubicBezTo>
                  <a:cubicBezTo>
                    <a:pt x="29"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2" y="55"/>
                    <a:pt x="85" y="54"/>
                  </a:cubicBezTo>
                  <a:cubicBezTo>
                    <a:pt x="88" y="52"/>
                    <a:pt x="93" y="46"/>
                    <a:pt x="91" y="46"/>
                  </a:cubicBezTo>
                  <a:cubicBezTo>
                    <a:pt x="89" y="45"/>
                    <a:pt x="91" y="40"/>
                    <a:pt x="88" y="37"/>
                  </a:cubicBezTo>
                  <a:cubicBezTo>
                    <a:pt x="85" y="35"/>
                    <a:pt x="91" y="33"/>
                    <a:pt x="91" y="28"/>
                  </a:cubicBezTo>
                  <a:cubicBezTo>
                    <a:pt x="90" y="23"/>
                    <a:pt x="92" y="12"/>
                    <a:pt x="90" y="11"/>
                  </a:cubicBezTo>
                  <a:cubicBezTo>
                    <a:pt x="89" y="10"/>
                    <a:pt x="81"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Freeform 7"/>
            <p:cNvSpPr>
              <a:spLocks/>
            </p:cNvSpPr>
            <p:nvPr userDrawn="1"/>
          </p:nvSpPr>
          <p:spPr bwMode="auto">
            <a:xfrm>
              <a:off x="-1927570" y="4923148"/>
              <a:ext cx="221490" cy="246185"/>
            </a:xfrm>
            <a:custGeom>
              <a:avLst/>
              <a:gdLst>
                <a:gd name="T0" fmla="*/ 96 w 104"/>
                <a:gd name="T1" fmla="*/ 42 h 105"/>
                <a:gd name="T2" fmla="*/ 87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5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8 w 104"/>
                <a:gd name="T47" fmla="*/ 77 h 105"/>
                <a:gd name="T48" fmla="*/ 78 w 104"/>
                <a:gd name="T49" fmla="*/ 70 h 105"/>
                <a:gd name="T50" fmla="*/ 83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7" y="38"/>
                    <a:pt x="87" y="35"/>
                  </a:cubicBezTo>
                  <a:cubicBezTo>
                    <a:pt x="87" y="32"/>
                    <a:pt x="83" y="29"/>
                    <a:pt x="83" y="27"/>
                  </a:cubicBezTo>
                  <a:cubicBezTo>
                    <a:pt x="83" y="25"/>
                    <a:pt x="75" y="21"/>
                    <a:pt x="71" y="19"/>
                  </a:cubicBezTo>
                  <a:cubicBezTo>
                    <a:pt x="67" y="18"/>
                    <a:pt x="66" y="6"/>
                    <a:pt x="65" y="6"/>
                  </a:cubicBezTo>
                  <a:cubicBezTo>
                    <a:pt x="63" y="6"/>
                    <a:pt x="60" y="3"/>
                    <a:pt x="58" y="0"/>
                  </a:cubicBezTo>
                  <a:cubicBezTo>
                    <a:pt x="55" y="1"/>
                    <a:pt x="52" y="1"/>
                    <a:pt x="50" y="1"/>
                  </a:cubicBezTo>
                  <a:cubicBezTo>
                    <a:pt x="47" y="1"/>
                    <a:pt x="43"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2" y="81"/>
                    <a:pt x="5" y="82"/>
                    <a:pt x="5" y="83"/>
                  </a:cubicBezTo>
                  <a:cubicBezTo>
                    <a:pt x="7" y="86"/>
                    <a:pt x="10" y="93"/>
                    <a:pt x="9" y="95"/>
                  </a:cubicBezTo>
                  <a:cubicBezTo>
                    <a:pt x="8" y="97"/>
                    <a:pt x="7" y="96"/>
                    <a:pt x="7" y="98"/>
                  </a:cubicBezTo>
                  <a:cubicBezTo>
                    <a:pt x="7" y="100"/>
                    <a:pt x="5" y="103"/>
                    <a:pt x="9" y="103"/>
                  </a:cubicBezTo>
                  <a:cubicBezTo>
                    <a:pt x="12" y="103"/>
                    <a:pt x="18" y="105"/>
                    <a:pt x="21" y="102"/>
                  </a:cubicBezTo>
                  <a:cubicBezTo>
                    <a:pt x="23" y="100"/>
                    <a:pt x="31" y="94"/>
                    <a:pt x="31" y="91"/>
                  </a:cubicBezTo>
                  <a:cubicBezTo>
                    <a:pt x="32" y="88"/>
                    <a:pt x="33" y="82"/>
                    <a:pt x="39" y="85"/>
                  </a:cubicBezTo>
                  <a:cubicBezTo>
                    <a:pt x="45" y="89"/>
                    <a:pt x="45" y="89"/>
                    <a:pt x="53" y="89"/>
                  </a:cubicBezTo>
                  <a:cubicBezTo>
                    <a:pt x="61" y="89"/>
                    <a:pt x="63" y="89"/>
                    <a:pt x="64" y="84"/>
                  </a:cubicBezTo>
                  <a:cubicBezTo>
                    <a:pt x="65" y="80"/>
                    <a:pt x="64" y="77"/>
                    <a:pt x="68" y="77"/>
                  </a:cubicBezTo>
                  <a:cubicBezTo>
                    <a:pt x="73" y="77"/>
                    <a:pt x="78" y="73"/>
                    <a:pt x="78" y="70"/>
                  </a:cubicBezTo>
                  <a:cubicBezTo>
                    <a:pt x="78" y="67"/>
                    <a:pt x="81" y="62"/>
                    <a:pt x="83" y="62"/>
                  </a:cubicBezTo>
                  <a:cubicBezTo>
                    <a:pt x="86" y="62"/>
                    <a:pt x="92" y="59"/>
                    <a:pt x="93" y="56"/>
                  </a:cubicBezTo>
                  <a:cubicBezTo>
                    <a:pt x="93" y="53"/>
                    <a:pt x="98" y="54"/>
                    <a:pt x="100" y="52"/>
                  </a:cubicBezTo>
                  <a:cubicBezTo>
                    <a:pt x="101" y="51"/>
                    <a:pt x="102"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8"/>
            <p:cNvSpPr>
              <a:spLocks/>
            </p:cNvSpPr>
            <p:nvPr userDrawn="1"/>
          </p:nvSpPr>
          <p:spPr bwMode="auto">
            <a:xfrm>
              <a:off x="-1667486" y="5132860"/>
              <a:ext cx="35238" cy="41943"/>
            </a:xfrm>
            <a:custGeom>
              <a:avLst/>
              <a:gdLst>
                <a:gd name="T0" fmla="*/ 8 w 16"/>
                <a:gd name="T1" fmla="*/ 0 h 18"/>
                <a:gd name="T2" fmla="*/ 0 w 16"/>
                <a:gd name="T3" fmla="*/ 8 h 18"/>
                <a:gd name="T4" fmla="*/ 8 w 16"/>
                <a:gd name="T5" fmla="*/ 18 h 18"/>
                <a:gd name="T6" fmla="*/ 14 w 16"/>
                <a:gd name="T7" fmla="*/ 15 h 18"/>
                <a:gd name="T8" fmla="*/ 16 w 16"/>
                <a:gd name="T9" fmla="*/ 13 h 18"/>
                <a:gd name="T10" fmla="*/ 15 w 16"/>
                <a:gd name="T11" fmla="*/ 3 h 18"/>
                <a:gd name="T12" fmla="*/ 8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8" y="0"/>
                  </a:moveTo>
                  <a:cubicBezTo>
                    <a:pt x="5" y="0"/>
                    <a:pt x="0" y="7"/>
                    <a:pt x="0" y="8"/>
                  </a:cubicBezTo>
                  <a:cubicBezTo>
                    <a:pt x="0" y="9"/>
                    <a:pt x="4" y="18"/>
                    <a:pt x="8" y="18"/>
                  </a:cubicBezTo>
                  <a:cubicBezTo>
                    <a:pt x="11" y="18"/>
                    <a:pt x="14" y="18"/>
                    <a:pt x="14" y="15"/>
                  </a:cubicBezTo>
                  <a:cubicBezTo>
                    <a:pt x="14" y="14"/>
                    <a:pt x="15" y="13"/>
                    <a:pt x="16" y="13"/>
                  </a:cubicBezTo>
                  <a:cubicBezTo>
                    <a:pt x="16" y="11"/>
                    <a:pt x="15" y="6"/>
                    <a:pt x="15" y="3"/>
                  </a:cubicBezTo>
                  <a:cubicBezTo>
                    <a:pt x="13" y="2"/>
                    <a:pt x="10"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Freeform 9"/>
            <p:cNvSpPr>
              <a:spLocks/>
            </p:cNvSpPr>
            <p:nvPr userDrawn="1"/>
          </p:nvSpPr>
          <p:spPr bwMode="auto">
            <a:xfrm>
              <a:off x="-1756418" y="5205803"/>
              <a:ext cx="55373" cy="60179"/>
            </a:xfrm>
            <a:custGeom>
              <a:avLst/>
              <a:gdLst>
                <a:gd name="T0" fmla="*/ 19 w 26"/>
                <a:gd name="T1" fmla="*/ 2 h 26"/>
                <a:gd name="T2" fmla="*/ 7 w 26"/>
                <a:gd name="T3" fmla="*/ 7 h 26"/>
                <a:gd name="T4" fmla="*/ 0 w 26"/>
                <a:gd name="T5" fmla="*/ 17 h 26"/>
                <a:gd name="T6" fmla="*/ 7 w 26"/>
                <a:gd name="T7" fmla="*/ 25 h 26"/>
                <a:gd name="T8" fmla="*/ 12 w 26"/>
                <a:gd name="T9" fmla="*/ 26 h 26"/>
                <a:gd name="T10" fmla="*/ 15 w 26"/>
                <a:gd name="T11" fmla="*/ 20 h 26"/>
                <a:gd name="T12" fmla="*/ 22 w 26"/>
                <a:gd name="T13" fmla="*/ 18 h 26"/>
                <a:gd name="T14" fmla="*/ 26 w 26"/>
                <a:gd name="T15" fmla="*/ 11 h 26"/>
                <a:gd name="T16" fmla="*/ 19 w 26"/>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6">
                  <a:moveTo>
                    <a:pt x="19" y="2"/>
                  </a:moveTo>
                  <a:cubicBezTo>
                    <a:pt x="17" y="0"/>
                    <a:pt x="8" y="4"/>
                    <a:pt x="7" y="7"/>
                  </a:cubicBezTo>
                  <a:cubicBezTo>
                    <a:pt x="6" y="10"/>
                    <a:pt x="0" y="17"/>
                    <a:pt x="0" y="17"/>
                  </a:cubicBezTo>
                  <a:cubicBezTo>
                    <a:pt x="7" y="25"/>
                    <a:pt x="7" y="25"/>
                    <a:pt x="7" y="25"/>
                  </a:cubicBezTo>
                  <a:cubicBezTo>
                    <a:pt x="12" y="26"/>
                    <a:pt x="12" y="26"/>
                    <a:pt x="12" y="26"/>
                  </a:cubicBezTo>
                  <a:cubicBezTo>
                    <a:pt x="12" y="26"/>
                    <a:pt x="13" y="23"/>
                    <a:pt x="15" y="20"/>
                  </a:cubicBezTo>
                  <a:cubicBezTo>
                    <a:pt x="16" y="18"/>
                    <a:pt x="22" y="21"/>
                    <a:pt x="22" y="18"/>
                  </a:cubicBezTo>
                  <a:cubicBezTo>
                    <a:pt x="22" y="16"/>
                    <a:pt x="26" y="13"/>
                    <a:pt x="26" y="11"/>
                  </a:cubicBezTo>
                  <a:cubicBezTo>
                    <a:pt x="26"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10"/>
            <p:cNvSpPr>
              <a:spLocks noEditPoints="1"/>
            </p:cNvSpPr>
            <p:nvPr userDrawn="1"/>
          </p:nvSpPr>
          <p:spPr bwMode="auto">
            <a:xfrm>
              <a:off x="-2014824"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2 w 187"/>
                <a:gd name="T9" fmla="*/ 51 h 153"/>
                <a:gd name="T10" fmla="*/ 170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3 w 187"/>
                <a:gd name="T29" fmla="*/ 15 h 153"/>
                <a:gd name="T30" fmla="*/ 118 w 187"/>
                <a:gd name="T31" fmla="*/ 23 h 153"/>
                <a:gd name="T32" fmla="*/ 108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5 w 187"/>
                <a:gd name="T51" fmla="*/ 36 h 153"/>
                <a:gd name="T52" fmla="*/ 40 w 187"/>
                <a:gd name="T53" fmla="*/ 33 h 153"/>
                <a:gd name="T54" fmla="*/ 40 w 187"/>
                <a:gd name="T55" fmla="*/ 72 h 153"/>
                <a:gd name="T56" fmla="*/ 32 w 187"/>
                <a:gd name="T57" fmla="*/ 79 h 153"/>
                <a:gd name="T58" fmla="*/ 17 w 187"/>
                <a:gd name="T59" fmla="*/ 80 h 153"/>
                <a:gd name="T60" fmla="*/ 11 w 187"/>
                <a:gd name="T61" fmla="*/ 72 h 153"/>
                <a:gd name="T62" fmla="*/ 5 w 187"/>
                <a:gd name="T63" fmla="*/ 75 h 153"/>
                <a:gd name="T64" fmla="*/ 0 w 187"/>
                <a:gd name="T65" fmla="*/ 76 h 153"/>
                <a:gd name="T66" fmla="*/ 8 w 187"/>
                <a:gd name="T67" fmla="*/ 94 h 153"/>
                <a:gd name="T68" fmla="*/ 20 w 187"/>
                <a:gd name="T69" fmla="*/ 115 h 153"/>
                <a:gd name="T70" fmla="*/ 20 w 187"/>
                <a:gd name="T71" fmla="*/ 125 h 153"/>
                <a:gd name="T72" fmla="*/ 20 w 187"/>
                <a:gd name="T73" fmla="*/ 134 h 153"/>
                <a:gd name="T74" fmla="*/ 24 w 187"/>
                <a:gd name="T75" fmla="*/ 143 h 153"/>
                <a:gd name="T76" fmla="*/ 28 w 187"/>
                <a:gd name="T77" fmla="*/ 146 h 153"/>
                <a:gd name="T78" fmla="*/ 35 w 187"/>
                <a:gd name="T79" fmla="*/ 150 h 153"/>
                <a:gd name="T80" fmla="*/ 42 w 187"/>
                <a:gd name="T81" fmla="*/ 150 h 153"/>
                <a:gd name="T82" fmla="*/ 56 w 187"/>
                <a:gd name="T83" fmla="*/ 147 h 153"/>
                <a:gd name="T84" fmla="*/ 67 w 187"/>
                <a:gd name="T85" fmla="*/ 143 h 153"/>
                <a:gd name="T86" fmla="*/ 85 w 187"/>
                <a:gd name="T87" fmla="*/ 142 h 153"/>
                <a:gd name="T88" fmla="*/ 96 w 187"/>
                <a:gd name="T89" fmla="*/ 141 h 153"/>
                <a:gd name="T90" fmla="*/ 103 w 187"/>
                <a:gd name="T91" fmla="*/ 140 h 153"/>
                <a:gd name="T92" fmla="*/ 113 w 187"/>
                <a:gd name="T93" fmla="*/ 137 h 153"/>
                <a:gd name="T94" fmla="*/ 137 w 187"/>
                <a:gd name="T95" fmla="*/ 123 h 153"/>
                <a:gd name="T96" fmla="*/ 165 w 187"/>
                <a:gd name="T97" fmla="*/ 91 h 153"/>
                <a:gd name="T98" fmla="*/ 181 w 187"/>
                <a:gd name="T99" fmla="*/ 74 h 153"/>
                <a:gd name="T100" fmla="*/ 187 w 187"/>
                <a:gd name="T101" fmla="*/ 56 h 153"/>
                <a:gd name="T102" fmla="*/ 178 w 187"/>
                <a:gd name="T103" fmla="*/ 57 h 153"/>
                <a:gd name="T104" fmla="*/ 142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6 w 187"/>
                <a:gd name="T119" fmla="*/ 85 h 153"/>
                <a:gd name="T120" fmla="*/ 142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2" y="52"/>
                    <a:pt x="162" y="51"/>
                  </a:cubicBezTo>
                  <a:cubicBezTo>
                    <a:pt x="162" y="50"/>
                    <a:pt x="167" y="43"/>
                    <a:pt x="170"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2" y="2"/>
                    <a:pt x="141" y="4"/>
                    <a:pt x="140" y="5"/>
                  </a:cubicBezTo>
                  <a:cubicBezTo>
                    <a:pt x="138" y="7"/>
                    <a:pt x="133" y="6"/>
                    <a:pt x="133" y="9"/>
                  </a:cubicBezTo>
                  <a:cubicBezTo>
                    <a:pt x="132" y="12"/>
                    <a:pt x="126" y="15"/>
                    <a:pt x="123" y="15"/>
                  </a:cubicBezTo>
                  <a:cubicBezTo>
                    <a:pt x="121" y="15"/>
                    <a:pt x="118" y="20"/>
                    <a:pt x="118" y="23"/>
                  </a:cubicBezTo>
                  <a:cubicBezTo>
                    <a:pt x="118" y="26"/>
                    <a:pt x="113" y="30"/>
                    <a:pt x="108" y="30"/>
                  </a:cubicBezTo>
                  <a:cubicBezTo>
                    <a:pt x="104" y="30"/>
                    <a:pt x="105" y="33"/>
                    <a:pt x="104" y="37"/>
                  </a:cubicBezTo>
                  <a:cubicBezTo>
                    <a:pt x="103" y="42"/>
                    <a:pt x="101" y="42"/>
                    <a:pt x="93" y="42"/>
                  </a:cubicBezTo>
                  <a:cubicBezTo>
                    <a:pt x="85" y="42"/>
                    <a:pt x="85" y="42"/>
                    <a:pt x="79" y="38"/>
                  </a:cubicBezTo>
                  <a:cubicBezTo>
                    <a:pt x="73" y="35"/>
                    <a:pt x="72" y="41"/>
                    <a:pt x="71" y="44"/>
                  </a:cubicBezTo>
                  <a:cubicBezTo>
                    <a:pt x="71" y="47"/>
                    <a:pt x="63" y="53"/>
                    <a:pt x="61" y="55"/>
                  </a:cubicBezTo>
                  <a:cubicBezTo>
                    <a:pt x="58" y="58"/>
                    <a:pt x="52" y="56"/>
                    <a:pt x="49" y="56"/>
                  </a:cubicBezTo>
                  <a:cubicBezTo>
                    <a:pt x="45" y="56"/>
                    <a:pt x="47" y="53"/>
                    <a:pt x="47" y="51"/>
                  </a:cubicBezTo>
                  <a:cubicBezTo>
                    <a:pt x="47" y="49"/>
                    <a:pt x="48" y="50"/>
                    <a:pt x="49" y="48"/>
                  </a:cubicBezTo>
                  <a:cubicBezTo>
                    <a:pt x="50" y="46"/>
                    <a:pt x="47" y="39"/>
                    <a:pt x="45" y="36"/>
                  </a:cubicBezTo>
                  <a:cubicBezTo>
                    <a:pt x="45" y="35"/>
                    <a:pt x="42" y="34"/>
                    <a:pt x="40" y="33"/>
                  </a:cubicBezTo>
                  <a:cubicBezTo>
                    <a:pt x="40" y="51"/>
                    <a:pt x="40" y="70"/>
                    <a:pt x="40" y="72"/>
                  </a:cubicBezTo>
                  <a:cubicBezTo>
                    <a:pt x="40" y="76"/>
                    <a:pt x="34" y="77"/>
                    <a:pt x="32" y="79"/>
                  </a:cubicBezTo>
                  <a:cubicBezTo>
                    <a:pt x="31" y="81"/>
                    <a:pt x="22" y="80"/>
                    <a:pt x="17" y="80"/>
                  </a:cubicBezTo>
                  <a:cubicBezTo>
                    <a:pt x="13" y="80"/>
                    <a:pt x="14" y="75"/>
                    <a:pt x="11" y="72"/>
                  </a:cubicBezTo>
                  <a:cubicBezTo>
                    <a:pt x="9" y="69"/>
                    <a:pt x="5" y="73"/>
                    <a:pt x="5" y="75"/>
                  </a:cubicBezTo>
                  <a:cubicBezTo>
                    <a:pt x="5" y="77"/>
                    <a:pt x="3" y="77"/>
                    <a:pt x="0" y="76"/>
                  </a:cubicBezTo>
                  <a:cubicBezTo>
                    <a:pt x="3" y="82"/>
                    <a:pt x="7" y="88"/>
                    <a:pt x="8" y="94"/>
                  </a:cubicBezTo>
                  <a:cubicBezTo>
                    <a:pt x="11" y="102"/>
                    <a:pt x="18" y="110"/>
                    <a:pt x="20" y="115"/>
                  </a:cubicBezTo>
                  <a:cubicBezTo>
                    <a:pt x="21" y="120"/>
                    <a:pt x="23" y="125"/>
                    <a:pt x="20" y="125"/>
                  </a:cubicBezTo>
                  <a:cubicBezTo>
                    <a:pt x="16" y="126"/>
                    <a:pt x="16" y="128"/>
                    <a:pt x="20" y="134"/>
                  </a:cubicBezTo>
                  <a:cubicBezTo>
                    <a:pt x="24" y="139"/>
                    <a:pt x="20" y="142"/>
                    <a:pt x="24" y="143"/>
                  </a:cubicBezTo>
                  <a:cubicBezTo>
                    <a:pt x="27" y="144"/>
                    <a:pt x="26" y="146"/>
                    <a:pt x="28" y="146"/>
                  </a:cubicBezTo>
                  <a:cubicBezTo>
                    <a:pt x="31" y="146"/>
                    <a:pt x="33" y="148"/>
                    <a:pt x="35" y="150"/>
                  </a:cubicBezTo>
                  <a:cubicBezTo>
                    <a:pt x="36" y="153"/>
                    <a:pt x="40" y="153"/>
                    <a:pt x="42" y="150"/>
                  </a:cubicBezTo>
                  <a:cubicBezTo>
                    <a:pt x="44" y="147"/>
                    <a:pt x="50" y="147"/>
                    <a:pt x="56" y="147"/>
                  </a:cubicBezTo>
                  <a:cubicBezTo>
                    <a:pt x="62" y="147"/>
                    <a:pt x="61" y="144"/>
                    <a:pt x="67" y="143"/>
                  </a:cubicBezTo>
                  <a:cubicBezTo>
                    <a:pt x="73" y="141"/>
                    <a:pt x="80" y="141"/>
                    <a:pt x="85" y="142"/>
                  </a:cubicBezTo>
                  <a:cubicBezTo>
                    <a:pt x="90" y="144"/>
                    <a:pt x="93" y="143"/>
                    <a:pt x="96" y="141"/>
                  </a:cubicBezTo>
                  <a:cubicBezTo>
                    <a:pt x="98" y="140"/>
                    <a:pt x="103" y="143"/>
                    <a:pt x="103" y="140"/>
                  </a:cubicBezTo>
                  <a:cubicBezTo>
                    <a:pt x="104" y="136"/>
                    <a:pt x="108" y="137"/>
                    <a:pt x="113" y="137"/>
                  </a:cubicBezTo>
                  <a:cubicBezTo>
                    <a:pt x="117" y="137"/>
                    <a:pt x="128" y="130"/>
                    <a:pt x="137" y="123"/>
                  </a:cubicBezTo>
                  <a:cubicBezTo>
                    <a:pt x="146" y="115"/>
                    <a:pt x="160" y="99"/>
                    <a:pt x="165" y="91"/>
                  </a:cubicBezTo>
                  <a:cubicBezTo>
                    <a:pt x="169" y="84"/>
                    <a:pt x="177" y="77"/>
                    <a:pt x="181" y="74"/>
                  </a:cubicBezTo>
                  <a:cubicBezTo>
                    <a:pt x="184" y="71"/>
                    <a:pt x="186" y="63"/>
                    <a:pt x="187" y="56"/>
                  </a:cubicBezTo>
                  <a:cubicBezTo>
                    <a:pt x="183" y="56"/>
                    <a:pt x="178" y="57"/>
                    <a:pt x="178" y="57"/>
                  </a:cubicBezTo>
                  <a:close/>
                  <a:moveTo>
                    <a:pt x="142" y="92"/>
                  </a:moveTo>
                  <a:cubicBezTo>
                    <a:pt x="142" y="95"/>
                    <a:pt x="136" y="92"/>
                    <a:pt x="135" y="94"/>
                  </a:cubicBezTo>
                  <a:cubicBezTo>
                    <a:pt x="133" y="97"/>
                    <a:pt x="132" y="100"/>
                    <a:pt x="132" y="100"/>
                  </a:cubicBezTo>
                  <a:cubicBezTo>
                    <a:pt x="127" y="99"/>
                    <a:pt x="127" y="99"/>
                    <a:pt x="127" y="99"/>
                  </a:cubicBezTo>
                  <a:cubicBezTo>
                    <a:pt x="120" y="91"/>
                    <a:pt x="120" y="91"/>
                    <a:pt x="120" y="91"/>
                  </a:cubicBezTo>
                  <a:cubicBezTo>
                    <a:pt x="120" y="91"/>
                    <a:pt x="126" y="84"/>
                    <a:pt x="127" y="81"/>
                  </a:cubicBezTo>
                  <a:cubicBezTo>
                    <a:pt x="128" y="78"/>
                    <a:pt x="137" y="74"/>
                    <a:pt x="139" y="76"/>
                  </a:cubicBezTo>
                  <a:cubicBezTo>
                    <a:pt x="140" y="79"/>
                    <a:pt x="146" y="82"/>
                    <a:pt x="146" y="85"/>
                  </a:cubicBezTo>
                  <a:cubicBezTo>
                    <a:pt x="146" y="87"/>
                    <a:pt x="142" y="90"/>
                    <a:pt x="142"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11"/>
            <p:cNvSpPr>
              <a:spLocks/>
            </p:cNvSpPr>
            <p:nvPr userDrawn="1"/>
          </p:nvSpPr>
          <p:spPr bwMode="auto">
            <a:xfrm>
              <a:off x="-2120535" y="4616784"/>
              <a:ext cx="290287" cy="311834"/>
            </a:xfrm>
            <a:custGeom>
              <a:avLst/>
              <a:gdLst>
                <a:gd name="T0" fmla="*/ 8 w 136"/>
                <a:gd name="T1" fmla="*/ 123 h 134"/>
                <a:gd name="T2" fmla="*/ 13 w 136"/>
                <a:gd name="T3" fmla="*/ 125 h 134"/>
                <a:gd name="T4" fmla="*/ 24 w 136"/>
                <a:gd name="T5" fmla="*/ 126 h 134"/>
                <a:gd name="T6" fmla="*/ 35 w 136"/>
                <a:gd name="T7" fmla="*/ 128 h 134"/>
                <a:gd name="T8" fmla="*/ 75 w 136"/>
                <a:gd name="T9" fmla="*/ 128 h 134"/>
                <a:gd name="T10" fmla="*/ 79 w 136"/>
                <a:gd name="T11" fmla="*/ 132 h 134"/>
                <a:gd name="T12" fmla="*/ 105 w 136"/>
                <a:gd name="T13" fmla="*/ 132 h 134"/>
                <a:gd name="T14" fmla="*/ 123 w 136"/>
                <a:gd name="T15" fmla="*/ 131 h 134"/>
                <a:gd name="T16" fmla="*/ 126 w 136"/>
                <a:gd name="T17" fmla="*/ 130 h 134"/>
                <a:gd name="T18" fmla="*/ 112 w 136"/>
                <a:gd name="T19" fmla="*/ 114 h 134"/>
                <a:gd name="T20" fmla="*/ 114 w 136"/>
                <a:gd name="T21" fmla="*/ 78 h 134"/>
                <a:gd name="T22" fmla="*/ 131 w 136"/>
                <a:gd name="T23" fmla="*/ 78 h 134"/>
                <a:gd name="T24" fmla="*/ 134 w 136"/>
                <a:gd name="T25" fmla="*/ 75 h 134"/>
                <a:gd name="T26" fmla="*/ 136 w 136"/>
                <a:gd name="T27" fmla="*/ 54 h 134"/>
                <a:gd name="T28" fmla="*/ 133 w 136"/>
                <a:gd name="T29" fmla="*/ 54 h 134"/>
                <a:gd name="T30" fmla="*/ 123 w 136"/>
                <a:gd name="T31" fmla="*/ 55 h 134"/>
                <a:gd name="T32" fmla="*/ 117 w 136"/>
                <a:gd name="T33" fmla="*/ 58 h 134"/>
                <a:gd name="T34" fmla="*/ 117 w 136"/>
                <a:gd name="T35" fmla="*/ 49 h 134"/>
                <a:gd name="T36" fmla="*/ 111 w 136"/>
                <a:gd name="T37" fmla="*/ 40 h 134"/>
                <a:gd name="T38" fmla="*/ 113 w 136"/>
                <a:gd name="T39" fmla="*/ 25 h 134"/>
                <a:gd name="T40" fmla="*/ 111 w 136"/>
                <a:gd name="T41" fmla="*/ 16 h 134"/>
                <a:gd name="T42" fmla="*/ 103 w 136"/>
                <a:gd name="T43" fmla="*/ 15 h 134"/>
                <a:gd name="T44" fmla="*/ 97 w 136"/>
                <a:gd name="T45" fmla="*/ 13 h 134"/>
                <a:gd name="T46" fmla="*/ 88 w 136"/>
                <a:gd name="T47" fmla="*/ 13 h 134"/>
                <a:gd name="T48" fmla="*/ 83 w 136"/>
                <a:gd name="T49" fmla="*/ 22 h 134"/>
                <a:gd name="T50" fmla="*/ 70 w 136"/>
                <a:gd name="T51" fmla="*/ 24 h 134"/>
                <a:gd name="T52" fmla="*/ 60 w 136"/>
                <a:gd name="T53" fmla="*/ 17 h 134"/>
                <a:gd name="T54" fmla="*/ 55 w 136"/>
                <a:gd name="T55" fmla="*/ 9 h 134"/>
                <a:gd name="T56" fmla="*/ 53 w 136"/>
                <a:gd name="T57" fmla="*/ 0 h 134"/>
                <a:gd name="T58" fmla="*/ 15 w 136"/>
                <a:gd name="T59" fmla="*/ 0 h 134"/>
                <a:gd name="T60" fmla="*/ 9 w 136"/>
                <a:gd name="T61" fmla="*/ 3 h 134"/>
                <a:gd name="T62" fmla="*/ 19 w 136"/>
                <a:gd name="T63" fmla="*/ 26 h 134"/>
                <a:gd name="T64" fmla="*/ 17 w 136"/>
                <a:gd name="T65" fmla="*/ 37 h 134"/>
                <a:gd name="T66" fmla="*/ 24 w 136"/>
                <a:gd name="T67" fmla="*/ 60 h 134"/>
                <a:gd name="T68" fmla="*/ 16 w 136"/>
                <a:gd name="T69" fmla="*/ 76 h 134"/>
                <a:gd name="T70" fmla="*/ 8 w 136"/>
                <a:gd name="T71" fmla="*/ 96 h 134"/>
                <a:gd name="T72" fmla="*/ 2 w 136"/>
                <a:gd name="T73" fmla="*/ 112 h 134"/>
                <a:gd name="T74" fmla="*/ 0 w 136"/>
                <a:gd name="T75" fmla="*/ 126 h 134"/>
                <a:gd name="T76" fmla="*/ 0 w 136"/>
                <a:gd name="T77" fmla="*/ 127 h 134"/>
                <a:gd name="T78" fmla="*/ 4 w 136"/>
                <a:gd name="T79" fmla="*/ 126 h 134"/>
                <a:gd name="T80" fmla="*/ 8 w 136"/>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134">
                  <a:moveTo>
                    <a:pt x="8" y="123"/>
                  </a:moveTo>
                  <a:cubicBezTo>
                    <a:pt x="11" y="123"/>
                    <a:pt x="9" y="127"/>
                    <a:pt x="13" y="125"/>
                  </a:cubicBezTo>
                  <a:cubicBezTo>
                    <a:pt x="17" y="124"/>
                    <a:pt x="21" y="124"/>
                    <a:pt x="24" y="126"/>
                  </a:cubicBezTo>
                  <a:cubicBezTo>
                    <a:pt x="28" y="128"/>
                    <a:pt x="30"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4" y="131"/>
                    <a:pt x="126" y="130"/>
                  </a:cubicBezTo>
                  <a:cubicBezTo>
                    <a:pt x="112" y="114"/>
                    <a:pt x="112" y="114"/>
                    <a:pt x="112" y="114"/>
                  </a:cubicBezTo>
                  <a:cubicBezTo>
                    <a:pt x="114" y="78"/>
                    <a:pt x="114" y="78"/>
                    <a:pt x="114" y="78"/>
                  </a:cubicBezTo>
                  <a:cubicBezTo>
                    <a:pt x="131" y="78"/>
                    <a:pt x="131" y="78"/>
                    <a:pt x="131" y="78"/>
                  </a:cubicBezTo>
                  <a:cubicBezTo>
                    <a:pt x="134" y="75"/>
                    <a:pt x="134" y="75"/>
                    <a:pt x="134" y="75"/>
                  </a:cubicBezTo>
                  <a:cubicBezTo>
                    <a:pt x="136" y="54"/>
                    <a:pt x="136" y="54"/>
                    <a:pt x="136" y="54"/>
                  </a:cubicBezTo>
                  <a:cubicBezTo>
                    <a:pt x="136" y="54"/>
                    <a:pt x="134" y="53"/>
                    <a:pt x="133" y="54"/>
                  </a:cubicBezTo>
                  <a:cubicBezTo>
                    <a:pt x="130" y="55"/>
                    <a:pt x="127" y="55"/>
                    <a:pt x="123" y="55"/>
                  </a:cubicBezTo>
                  <a:cubicBezTo>
                    <a:pt x="119" y="55"/>
                    <a:pt x="119" y="58"/>
                    <a:pt x="117" y="58"/>
                  </a:cubicBezTo>
                  <a:cubicBezTo>
                    <a:pt x="115" y="57"/>
                    <a:pt x="116" y="51"/>
                    <a:pt x="117" y="49"/>
                  </a:cubicBezTo>
                  <a:cubicBezTo>
                    <a:pt x="117" y="47"/>
                    <a:pt x="114" y="42"/>
                    <a:pt x="111" y="40"/>
                  </a:cubicBezTo>
                  <a:cubicBezTo>
                    <a:pt x="108"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4" y="26"/>
                    <a:pt x="62" y="23"/>
                    <a:pt x="60" y="17"/>
                  </a:cubicBezTo>
                  <a:cubicBezTo>
                    <a:pt x="57" y="12"/>
                    <a:pt x="54" y="14"/>
                    <a:pt x="55" y="9"/>
                  </a:cubicBezTo>
                  <a:cubicBezTo>
                    <a:pt x="56" y="5"/>
                    <a:pt x="53" y="0"/>
                    <a:pt x="53" y="0"/>
                  </a:cubicBezTo>
                  <a:cubicBezTo>
                    <a:pt x="53" y="0"/>
                    <a:pt x="19" y="0"/>
                    <a:pt x="15" y="0"/>
                  </a:cubicBezTo>
                  <a:cubicBezTo>
                    <a:pt x="14" y="0"/>
                    <a:pt x="11" y="2"/>
                    <a:pt x="9" y="3"/>
                  </a:cubicBezTo>
                  <a:cubicBezTo>
                    <a:pt x="11" y="11"/>
                    <a:pt x="18" y="23"/>
                    <a:pt x="19" y="26"/>
                  </a:cubicBezTo>
                  <a:cubicBezTo>
                    <a:pt x="21" y="29"/>
                    <a:pt x="17" y="32"/>
                    <a:pt x="17" y="37"/>
                  </a:cubicBezTo>
                  <a:cubicBezTo>
                    <a:pt x="17" y="43"/>
                    <a:pt x="24" y="53"/>
                    <a:pt x="24" y="60"/>
                  </a:cubicBezTo>
                  <a:cubicBezTo>
                    <a:pt x="25" y="67"/>
                    <a:pt x="20" y="71"/>
                    <a:pt x="16" y="76"/>
                  </a:cubicBezTo>
                  <a:cubicBezTo>
                    <a:pt x="12" y="80"/>
                    <a:pt x="8" y="90"/>
                    <a:pt x="8" y="96"/>
                  </a:cubicBezTo>
                  <a:cubicBezTo>
                    <a:pt x="8" y="103"/>
                    <a:pt x="1"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12"/>
            <p:cNvSpPr>
              <a:spLocks/>
            </p:cNvSpPr>
            <p:nvPr userDrawn="1"/>
          </p:nvSpPr>
          <p:spPr bwMode="auto">
            <a:xfrm>
              <a:off x="-1880587" y="4675139"/>
              <a:ext cx="288609" cy="255303"/>
            </a:xfrm>
            <a:custGeom>
              <a:avLst/>
              <a:gdLst>
                <a:gd name="T0" fmla="*/ 104 w 135"/>
                <a:gd name="T1" fmla="*/ 4 h 110"/>
                <a:gd name="T2" fmla="*/ 95 w 135"/>
                <a:gd name="T3" fmla="*/ 0 h 110"/>
                <a:gd name="T4" fmla="*/ 81 w 135"/>
                <a:gd name="T5" fmla="*/ 2 h 110"/>
                <a:gd name="T6" fmla="*/ 78 w 135"/>
                <a:gd name="T7" fmla="*/ 9 h 110"/>
                <a:gd name="T8" fmla="*/ 77 w 135"/>
                <a:gd name="T9" fmla="*/ 15 h 110"/>
                <a:gd name="T10" fmla="*/ 76 w 135"/>
                <a:gd name="T11" fmla="*/ 27 h 110"/>
                <a:gd name="T12" fmla="*/ 73 w 135"/>
                <a:gd name="T13" fmla="*/ 37 h 110"/>
                <a:gd name="T14" fmla="*/ 81 w 135"/>
                <a:gd name="T15" fmla="*/ 46 h 110"/>
                <a:gd name="T16" fmla="*/ 89 w 135"/>
                <a:gd name="T17" fmla="*/ 43 h 110"/>
                <a:gd name="T18" fmla="*/ 91 w 135"/>
                <a:gd name="T19" fmla="*/ 51 h 110"/>
                <a:gd name="T20" fmla="*/ 88 w 135"/>
                <a:gd name="T21" fmla="*/ 56 h 110"/>
                <a:gd name="T22" fmla="*/ 80 w 135"/>
                <a:gd name="T23" fmla="*/ 56 h 110"/>
                <a:gd name="T24" fmla="*/ 76 w 135"/>
                <a:gd name="T25" fmla="*/ 47 h 110"/>
                <a:gd name="T26" fmla="*/ 67 w 135"/>
                <a:gd name="T27" fmla="*/ 45 h 110"/>
                <a:gd name="T28" fmla="*/ 61 w 135"/>
                <a:gd name="T29" fmla="*/ 38 h 110"/>
                <a:gd name="T30" fmla="*/ 56 w 135"/>
                <a:gd name="T31" fmla="*/ 40 h 110"/>
                <a:gd name="T32" fmla="*/ 51 w 135"/>
                <a:gd name="T33" fmla="*/ 42 h 110"/>
                <a:gd name="T34" fmla="*/ 41 w 135"/>
                <a:gd name="T35" fmla="*/ 39 h 110"/>
                <a:gd name="T36" fmla="*/ 38 w 135"/>
                <a:gd name="T37" fmla="*/ 34 h 110"/>
                <a:gd name="T38" fmla="*/ 31 w 135"/>
                <a:gd name="T39" fmla="*/ 34 h 110"/>
                <a:gd name="T40" fmla="*/ 27 w 135"/>
                <a:gd name="T41" fmla="*/ 32 h 110"/>
                <a:gd name="T42" fmla="*/ 24 w 135"/>
                <a:gd name="T43" fmla="*/ 29 h 110"/>
                <a:gd name="T44" fmla="*/ 22 w 135"/>
                <a:gd name="T45" fmla="*/ 50 h 110"/>
                <a:gd name="T46" fmla="*/ 19 w 135"/>
                <a:gd name="T47" fmla="*/ 53 h 110"/>
                <a:gd name="T48" fmla="*/ 2 w 135"/>
                <a:gd name="T49" fmla="*/ 53 h 110"/>
                <a:gd name="T50" fmla="*/ 0 w 135"/>
                <a:gd name="T51" fmla="*/ 89 h 110"/>
                <a:gd name="T52" fmla="*/ 14 w 135"/>
                <a:gd name="T53" fmla="*/ 105 h 110"/>
                <a:gd name="T54" fmla="*/ 35 w 135"/>
                <a:gd name="T55" fmla="*/ 105 h 110"/>
                <a:gd name="T56" fmla="*/ 36 w 135"/>
                <a:gd name="T57" fmla="*/ 107 h 110"/>
                <a:gd name="T58" fmla="*/ 42 w 135"/>
                <a:gd name="T59" fmla="*/ 106 h 110"/>
                <a:gd name="T60" fmla="*/ 57 w 135"/>
                <a:gd name="T61" fmla="*/ 108 h 110"/>
                <a:gd name="T62" fmla="*/ 69 w 135"/>
                <a:gd name="T63" fmla="*/ 96 h 110"/>
                <a:gd name="T64" fmla="*/ 80 w 135"/>
                <a:gd name="T65" fmla="*/ 89 h 110"/>
                <a:gd name="T66" fmla="*/ 86 w 135"/>
                <a:gd name="T67" fmla="*/ 83 h 110"/>
                <a:gd name="T68" fmla="*/ 96 w 135"/>
                <a:gd name="T69" fmla="*/ 83 h 110"/>
                <a:gd name="T70" fmla="*/ 97 w 135"/>
                <a:gd name="T71" fmla="*/ 83 h 110"/>
                <a:gd name="T72" fmla="*/ 94 w 135"/>
                <a:gd name="T73" fmla="*/ 75 h 110"/>
                <a:gd name="T74" fmla="*/ 127 w 135"/>
                <a:gd name="T75" fmla="*/ 64 h 110"/>
                <a:gd name="T76" fmla="*/ 125 w 135"/>
                <a:gd name="T77" fmla="*/ 59 h 110"/>
                <a:gd name="T78" fmla="*/ 126 w 135"/>
                <a:gd name="T79" fmla="*/ 49 h 110"/>
                <a:gd name="T80" fmla="*/ 131 w 135"/>
                <a:gd name="T81" fmla="*/ 46 h 110"/>
                <a:gd name="T82" fmla="*/ 131 w 135"/>
                <a:gd name="T83" fmla="*/ 28 h 110"/>
                <a:gd name="T84" fmla="*/ 135 w 135"/>
                <a:gd name="T85" fmla="*/ 26 h 110"/>
                <a:gd name="T86" fmla="*/ 129 w 135"/>
                <a:gd name="T87" fmla="*/ 14 h 110"/>
                <a:gd name="T88" fmla="*/ 114 w 135"/>
                <a:gd name="T89" fmla="*/ 8 h 110"/>
                <a:gd name="T90" fmla="*/ 104 w 135"/>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5" h="110">
                  <a:moveTo>
                    <a:pt x="104" y="4"/>
                  </a:moveTo>
                  <a:cubicBezTo>
                    <a:pt x="102" y="4"/>
                    <a:pt x="98" y="2"/>
                    <a:pt x="95" y="0"/>
                  </a:cubicBezTo>
                  <a:cubicBezTo>
                    <a:pt x="93" y="2"/>
                    <a:pt x="85" y="2"/>
                    <a:pt x="81" y="2"/>
                  </a:cubicBezTo>
                  <a:cubicBezTo>
                    <a:pt x="77" y="2"/>
                    <a:pt x="81" y="7"/>
                    <a:pt x="78" y="9"/>
                  </a:cubicBezTo>
                  <a:cubicBezTo>
                    <a:pt x="76" y="11"/>
                    <a:pt x="75" y="14"/>
                    <a:pt x="77" y="15"/>
                  </a:cubicBezTo>
                  <a:cubicBezTo>
                    <a:pt x="79" y="16"/>
                    <a:pt x="76" y="24"/>
                    <a:pt x="76" y="27"/>
                  </a:cubicBezTo>
                  <a:cubicBezTo>
                    <a:pt x="76" y="30"/>
                    <a:pt x="72" y="36"/>
                    <a:pt x="73" y="37"/>
                  </a:cubicBezTo>
                  <a:cubicBezTo>
                    <a:pt x="75" y="38"/>
                    <a:pt x="78" y="45"/>
                    <a:pt x="81" y="46"/>
                  </a:cubicBezTo>
                  <a:cubicBezTo>
                    <a:pt x="85" y="47"/>
                    <a:pt x="87" y="43"/>
                    <a:pt x="89" y="43"/>
                  </a:cubicBezTo>
                  <a:cubicBezTo>
                    <a:pt x="91" y="43"/>
                    <a:pt x="91" y="48"/>
                    <a:pt x="91" y="51"/>
                  </a:cubicBezTo>
                  <a:cubicBezTo>
                    <a:pt x="91" y="54"/>
                    <a:pt x="88" y="56"/>
                    <a:pt x="88" y="56"/>
                  </a:cubicBezTo>
                  <a:cubicBezTo>
                    <a:pt x="88" y="56"/>
                    <a:pt x="83" y="58"/>
                    <a:pt x="80" y="56"/>
                  </a:cubicBezTo>
                  <a:cubicBezTo>
                    <a:pt x="78" y="54"/>
                    <a:pt x="76" y="48"/>
                    <a:pt x="76" y="47"/>
                  </a:cubicBezTo>
                  <a:cubicBezTo>
                    <a:pt x="76" y="45"/>
                    <a:pt x="69" y="45"/>
                    <a:pt x="67" y="45"/>
                  </a:cubicBezTo>
                  <a:cubicBezTo>
                    <a:pt x="64" y="45"/>
                    <a:pt x="62" y="40"/>
                    <a:pt x="61" y="38"/>
                  </a:cubicBezTo>
                  <a:cubicBezTo>
                    <a:pt x="60" y="36"/>
                    <a:pt x="56" y="39"/>
                    <a:pt x="56" y="40"/>
                  </a:cubicBezTo>
                  <a:cubicBezTo>
                    <a:pt x="56" y="42"/>
                    <a:pt x="54" y="42"/>
                    <a:pt x="51" y="42"/>
                  </a:cubicBezTo>
                  <a:cubicBezTo>
                    <a:pt x="49" y="42"/>
                    <a:pt x="44" y="38"/>
                    <a:pt x="41" y="39"/>
                  </a:cubicBezTo>
                  <a:cubicBezTo>
                    <a:pt x="39" y="40"/>
                    <a:pt x="37" y="36"/>
                    <a:pt x="38" y="34"/>
                  </a:cubicBezTo>
                  <a:cubicBezTo>
                    <a:pt x="38" y="32"/>
                    <a:pt x="33" y="33"/>
                    <a:pt x="31" y="34"/>
                  </a:cubicBezTo>
                  <a:cubicBezTo>
                    <a:pt x="29" y="35"/>
                    <a:pt x="27" y="32"/>
                    <a:pt x="27" y="32"/>
                  </a:cubicBezTo>
                  <a:cubicBezTo>
                    <a:pt x="27" y="32"/>
                    <a:pt x="26" y="30"/>
                    <a:pt x="24" y="29"/>
                  </a:cubicBezTo>
                  <a:cubicBezTo>
                    <a:pt x="22" y="50"/>
                    <a:pt x="22" y="50"/>
                    <a:pt x="22" y="50"/>
                  </a:cubicBezTo>
                  <a:cubicBezTo>
                    <a:pt x="19" y="53"/>
                    <a:pt x="19" y="53"/>
                    <a:pt x="19" y="53"/>
                  </a:cubicBezTo>
                  <a:cubicBezTo>
                    <a:pt x="2" y="53"/>
                    <a:pt x="2" y="53"/>
                    <a:pt x="2" y="53"/>
                  </a:cubicBezTo>
                  <a:cubicBezTo>
                    <a:pt x="0" y="89"/>
                    <a:pt x="0" y="89"/>
                    <a:pt x="0" y="89"/>
                  </a:cubicBezTo>
                  <a:cubicBezTo>
                    <a:pt x="14" y="105"/>
                    <a:pt x="14" y="105"/>
                    <a:pt x="14" y="105"/>
                  </a:cubicBezTo>
                  <a:cubicBezTo>
                    <a:pt x="21" y="104"/>
                    <a:pt x="35" y="102"/>
                    <a:pt x="35" y="105"/>
                  </a:cubicBezTo>
                  <a:cubicBezTo>
                    <a:pt x="35" y="105"/>
                    <a:pt x="35" y="106"/>
                    <a:pt x="36" y="107"/>
                  </a:cubicBezTo>
                  <a:cubicBezTo>
                    <a:pt x="38" y="106"/>
                    <a:pt x="41" y="106"/>
                    <a:pt x="42" y="106"/>
                  </a:cubicBezTo>
                  <a:cubicBezTo>
                    <a:pt x="45" y="106"/>
                    <a:pt x="54" y="110"/>
                    <a:pt x="57" y="108"/>
                  </a:cubicBezTo>
                  <a:cubicBezTo>
                    <a:pt x="60" y="107"/>
                    <a:pt x="64" y="98"/>
                    <a:pt x="69" y="96"/>
                  </a:cubicBezTo>
                  <a:cubicBezTo>
                    <a:pt x="73" y="95"/>
                    <a:pt x="80" y="91"/>
                    <a:pt x="80" y="89"/>
                  </a:cubicBezTo>
                  <a:cubicBezTo>
                    <a:pt x="80" y="87"/>
                    <a:pt x="80" y="85"/>
                    <a:pt x="86" y="83"/>
                  </a:cubicBezTo>
                  <a:cubicBezTo>
                    <a:pt x="96" y="83"/>
                    <a:pt x="96" y="83"/>
                    <a:pt x="96" y="83"/>
                  </a:cubicBezTo>
                  <a:cubicBezTo>
                    <a:pt x="97" y="83"/>
                    <a:pt x="97" y="83"/>
                    <a:pt x="97" y="83"/>
                  </a:cubicBezTo>
                  <a:cubicBezTo>
                    <a:pt x="94" y="75"/>
                    <a:pt x="94" y="75"/>
                    <a:pt x="94" y="75"/>
                  </a:cubicBezTo>
                  <a:cubicBezTo>
                    <a:pt x="94" y="75"/>
                    <a:pt x="125" y="64"/>
                    <a:pt x="127" y="64"/>
                  </a:cubicBezTo>
                  <a:cubicBezTo>
                    <a:pt x="125" y="61"/>
                    <a:pt x="124" y="60"/>
                    <a:pt x="125" y="59"/>
                  </a:cubicBezTo>
                  <a:cubicBezTo>
                    <a:pt x="126" y="59"/>
                    <a:pt x="126" y="51"/>
                    <a:pt x="126" y="49"/>
                  </a:cubicBezTo>
                  <a:cubicBezTo>
                    <a:pt x="126" y="47"/>
                    <a:pt x="134" y="48"/>
                    <a:pt x="131" y="46"/>
                  </a:cubicBezTo>
                  <a:cubicBezTo>
                    <a:pt x="129" y="44"/>
                    <a:pt x="129" y="31"/>
                    <a:pt x="131" y="28"/>
                  </a:cubicBezTo>
                  <a:cubicBezTo>
                    <a:pt x="132" y="26"/>
                    <a:pt x="135" y="28"/>
                    <a:pt x="135" y="26"/>
                  </a:cubicBezTo>
                  <a:cubicBezTo>
                    <a:pt x="135" y="24"/>
                    <a:pt x="131" y="17"/>
                    <a:pt x="129" y="14"/>
                  </a:cubicBezTo>
                  <a:cubicBezTo>
                    <a:pt x="128" y="13"/>
                    <a:pt x="117" y="9"/>
                    <a:pt x="114" y="8"/>
                  </a:cubicBezTo>
                  <a:cubicBezTo>
                    <a:pt x="111" y="8"/>
                    <a:pt x="107" y="4"/>
                    <a:pt x="10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Freeform 13"/>
            <p:cNvSpPr>
              <a:spLocks/>
            </p:cNvSpPr>
            <p:nvPr userDrawn="1"/>
          </p:nvSpPr>
          <p:spPr bwMode="auto">
            <a:xfrm>
              <a:off x="-1709435" y="4492780"/>
              <a:ext cx="48661" cy="43766"/>
            </a:xfrm>
            <a:custGeom>
              <a:avLst/>
              <a:gdLst>
                <a:gd name="T0" fmla="*/ 19 w 23"/>
                <a:gd name="T1" fmla="*/ 0 h 19"/>
                <a:gd name="T2" fmla="*/ 12 w 23"/>
                <a:gd name="T3" fmla="*/ 2 h 19"/>
                <a:gd name="T4" fmla="*/ 7 w 23"/>
                <a:gd name="T5" fmla="*/ 3 h 19"/>
                <a:gd name="T6" fmla="*/ 5 w 23"/>
                <a:gd name="T7" fmla="*/ 4 h 19"/>
                <a:gd name="T8" fmla="*/ 3 w 23"/>
                <a:gd name="T9" fmla="*/ 11 h 19"/>
                <a:gd name="T10" fmla="*/ 0 w 23"/>
                <a:gd name="T11" fmla="*/ 14 h 19"/>
                <a:gd name="T12" fmla="*/ 3 w 23"/>
                <a:gd name="T13" fmla="*/ 17 h 19"/>
                <a:gd name="T14" fmla="*/ 6 w 23"/>
                <a:gd name="T15" fmla="*/ 18 h 19"/>
                <a:gd name="T16" fmla="*/ 12 w 23"/>
                <a:gd name="T17" fmla="*/ 14 h 19"/>
                <a:gd name="T18" fmla="*/ 23 w 23"/>
                <a:gd name="T19" fmla="*/ 12 h 19"/>
                <a:gd name="T20" fmla="*/ 21 w 23"/>
                <a:gd name="T21" fmla="*/ 5 h 19"/>
                <a:gd name="T22" fmla="*/ 19 w 23"/>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9">
                  <a:moveTo>
                    <a:pt x="19" y="0"/>
                  </a:moveTo>
                  <a:cubicBezTo>
                    <a:pt x="16" y="1"/>
                    <a:pt x="14" y="2"/>
                    <a:pt x="12" y="2"/>
                  </a:cubicBezTo>
                  <a:cubicBezTo>
                    <a:pt x="11" y="3"/>
                    <a:pt x="10" y="4"/>
                    <a:pt x="7" y="3"/>
                  </a:cubicBezTo>
                  <a:cubicBezTo>
                    <a:pt x="6" y="4"/>
                    <a:pt x="6" y="4"/>
                    <a:pt x="5" y="4"/>
                  </a:cubicBezTo>
                  <a:cubicBezTo>
                    <a:pt x="2" y="5"/>
                    <a:pt x="3" y="11"/>
                    <a:pt x="3" y="11"/>
                  </a:cubicBezTo>
                  <a:cubicBezTo>
                    <a:pt x="3" y="11"/>
                    <a:pt x="0" y="11"/>
                    <a:pt x="0" y="14"/>
                  </a:cubicBezTo>
                  <a:cubicBezTo>
                    <a:pt x="0" y="16"/>
                    <a:pt x="2" y="17"/>
                    <a:pt x="3" y="17"/>
                  </a:cubicBezTo>
                  <a:cubicBezTo>
                    <a:pt x="4" y="17"/>
                    <a:pt x="5" y="18"/>
                    <a:pt x="6" y="18"/>
                  </a:cubicBezTo>
                  <a:cubicBezTo>
                    <a:pt x="13" y="19"/>
                    <a:pt x="12" y="14"/>
                    <a:pt x="12" y="14"/>
                  </a:cubicBezTo>
                  <a:cubicBezTo>
                    <a:pt x="12" y="14"/>
                    <a:pt x="22" y="15"/>
                    <a:pt x="23" y="12"/>
                  </a:cubicBezTo>
                  <a:cubicBezTo>
                    <a:pt x="23" y="9"/>
                    <a:pt x="21" y="5"/>
                    <a:pt x="21" y="5"/>
                  </a:cubicBezTo>
                  <a:lnTo>
                    <a:pt x="19"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14"/>
            <p:cNvSpPr>
              <a:spLocks/>
            </p:cNvSpPr>
            <p:nvPr userDrawn="1"/>
          </p:nvSpPr>
          <p:spPr bwMode="auto">
            <a:xfrm>
              <a:off x="-1407403" y="4155416"/>
              <a:ext cx="258406" cy="351953"/>
            </a:xfrm>
            <a:custGeom>
              <a:avLst/>
              <a:gdLst>
                <a:gd name="T0" fmla="*/ 28 w 121"/>
                <a:gd name="T1" fmla="*/ 29 h 151"/>
                <a:gd name="T2" fmla="*/ 36 w 121"/>
                <a:gd name="T3" fmla="*/ 35 h 151"/>
                <a:gd name="T4" fmla="*/ 59 w 121"/>
                <a:gd name="T5" fmla="*/ 43 h 151"/>
                <a:gd name="T6" fmla="*/ 75 w 121"/>
                <a:gd name="T7" fmla="*/ 46 h 151"/>
                <a:gd name="T8" fmla="*/ 79 w 121"/>
                <a:gd name="T9" fmla="*/ 49 h 151"/>
                <a:gd name="T10" fmla="*/ 48 w 121"/>
                <a:gd name="T11" fmla="*/ 77 h 151"/>
                <a:gd name="T12" fmla="*/ 35 w 121"/>
                <a:gd name="T13" fmla="*/ 79 h 151"/>
                <a:gd name="T14" fmla="*/ 20 w 121"/>
                <a:gd name="T15" fmla="*/ 87 h 151"/>
                <a:gd name="T16" fmla="*/ 11 w 121"/>
                <a:gd name="T17" fmla="*/ 88 h 151"/>
                <a:gd name="T18" fmla="*/ 5 w 121"/>
                <a:gd name="T19" fmla="*/ 96 h 151"/>
                <a:gd name="T20" fmla="*/ 0 w 121"/>
                <a:gd name="T21" fmla="*/ 104 h 151"/>
                <a:gd name="T22" fmla="*/ 0 w 121"/>
                <a:gd name="T23" fmla="*/ 142 h 151"/>
                <a:gd name="T24" fmla="*/ 6 w 121"/>
                <a:gd name="T25" fmla="*/ 151 h 151"/>
                <a:gd name="T26" fmla="*/ 32 w 121"/>
                <a:gd name="T27" fmla="*/ 125 h 151"/>
                <a:gd name="T28" fmla="*/ 52 w 121"/>
                <a:gd name="T29" fmla="*/ 111 h 151"/>
                <a:gd name="T30" fmla="*/ 81 w 121"/>
                <a:gd name="T31" fmla="*/ 85 h 151"/>
                <a:gd name="T32" fmla="*/ 95 w 121"/>
                <a:gd name="T33" fmla="*/ 65 h 151"/>
                <a:gd name="T34" fmla="*/ 105 w 121"/>
                <a:gd name="T35" fmla="*/ 48 h 151"/>
                <a:gd name="T36" fmla="*/ 116 w 121"/>
                <a:gd name="T37" fmla="*/ 27 h 151"/>
                <a:gd name="T38" fmla="*/ 120 w 121"/>
                <a:gd name="T39" fmla="*/ 8 h 151"/>
                <a:gd name="T40" fmla="*/ 112 w 121"/>
                <a:gd name="T41" fmla="*/ 4 h 151"/>
                <a:gd name="T42" fmla="*/ 86 w 121"/>
                <a:gd name="T43" fmla="*/ 11 h 151"/>
                <a:gd name="T44" fmla="*/ 68 w 121"/>
                <a:gd name="T45" fmla="*/ 15 h 151"/>
                <a:gd name="T46" fmla="*/ 52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3" y="35"/>
                    <a:pt x="36" y="35"/>
                  </a:cubicBezTo>
                  <a:cubicBezTo>
                    <a:pt x="38" y="36"/>
                    <a:pt x="51" y="40"/>
                    <a:pt x="59" y="43"/>
                  </a:cubicBezTo>
                  <a:cubicBezTo>
                    <a:pt x="67" y="46"/>
                    <a:pt x="73" y="46"/>
                    <a:pt x="75" y="46"/>
                  </a:cubicBezTo>
                  <a:cubicBezTo>
                    <a:pt x="78" y="46"/>
                    <a:pt x="82" y="47"/>
                    <a:pt x="79" y="49"/>
                  </a:cubicBezTo>
                  <a:cubicBezTo>
                    <a:pt x="77" y="50"/>
                    <a:pt x="52" y="74"/>
                    <a:pt x="48" y="77"/>
                  </a:cubicBezTo>
                  <a:cubicBezTo>
                    <a:pt x="45" y="81"/>
                    <a:pt x="43" y="79"/>
                    <a:pt x="35" y="79"/>
                  </a:cubicBezTo>
                  <a:cubicBezTo>
                    <a:pt x="28" y="79"/>
                    <a:pt x="22" y="87"/>
                    <a:pt x="20" y="87"/>
                  </a:cubicBezTo>
                  <a:cubicBezTo>
                    <a:pt x="19" y="87"/>
                    <a:pt x="14" y="87"/>
                    <a:pt x="11" y="88"/>
                  </a:cubicBezTo>
                  <a:cubicBezTo>
                    <a:pt x="5" y="96"/>
                    <a:pt x="5" y="96"/>
                    <a:pt x="5" y="96"/>
                  </a:cubicBezTo>
                  <a:cubicBezTo>
                    <a:pt x="0" y="104"/>
                    <a:pt x="0" y="104"/>
                    <a:pt x="0" y="104"/>
                  </a:cubicBezTo>
                  <a:cubicBezTo>
                    <a:pt x="0" y="142"/>
                    <a:pt x="0" y="142"/>
                    <a:pt x="0" y="142"/>
                  </a:cubicBezTo>
                  <a:cubicBezTo>
                    <a:pt x="6" y="151"/>
                    <a:pt x="6" y="151"/>
                    <a:pt x="6" y="151"/>
                  </a:cubicBezTo>
                  <a:cubicBezTo>
                    <a:pt x="11" y="145"/>
                    <a:pt x="23" y="134"/>
                    <a:pt x="32" y="125"/>
                  </a:cubicBezTo>
                  <a:cubicBezTo>
                    <a:pt x="42" y="116"/>
                    <a:pt x="47" y="114"/>
                    <a:pt x="52" y="111"/>
                  </a:cubicBezTo>
                  <a:cubicBezTo>
                    <a:pt x="58" y="109"/>
                    <a:pt x="72" y="96"/>
                    <a:pt x="81" y="85"/>
                  </a:cubicBezTo>
                  <a:cubicBezTo>
                    <a:pt x="87" y="78"/>
                    <a:pt x="94" y="70"/>
                    <a:pt x="95" y="65"/>
                  </a:cubicBezTo>
                  <a:cubicBezTo>
                    <a:pt x="96" y="60"/>
                    <a:pt x="101" y="53"/>
                    <a:pt x="105" y="48"/>
                  </a:cubicBezTo>
                  <a:cubicBezTo>
                    <a:pt x="109" y="43"/>
                    <a:pt x="116" y="30"/>
                    <a:pt x="116" y="27"/>
                  </a:cubicBezTo>
                  <a:cubicBezTo>
                    <a:pt x="116" y="23"/>
                    <a:pt x="120" y="15"/>
                    <a:pt x="120" y="8"/>
                  </a:cubicBezTo>
                  <a:cubicBezTo>
                    <a:pt x="121" y="1"/>
                    <a:pt x="114" y="0"/>
                    <a:pt x="112" y="4"/>
                  </a:cubicBezTo>
                  <a:cubicBezTo>
                    <a:pt x="111" y="8"/>
                    <a:pt x="96" y="10"/>
                    <a:pt x="86" y="11"/>
                  </a:cubicBezTo>
                  <a:cubicBezTo>
                    <a:pt x="77" y="11"/>
                    <a:pt x="71" y="12"/>
                    <a:pt x="68" y="15"/>
                  </a:cubicBezTo>
                  <a:cubicBezTo>
                    <a:pt x="64" y="18"/>
                    <a:pt x="56" y="14"/>
                    <a:pt x="52" y="17"/>
                  </a:cubicBezTo>
                  <a:cubicBezTo>
                    <a:pt x="49" y="20"/>
                    <a:pt x="37" y="23"/>
                    <a:pt x="33" y="16"/>
                  </a:cubicBezTo>
                  <a:cubicBezTo>
                    <a:pt x="31" y="12"/>
                    <a:pt x="29"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15"/>
            <p:cNvSpPr>
              <a:spLocks/>
            </p:cNvSpPr>
            <p:nvPr userDrawn="1"/>
          </p:nvSpPr>
          <p:spPr bwMode="auto">
            <a:xfrm>
              <a:off x="-2743058" y="3513512"/>
              <a:ext cx="300355" cy="242538"/>
            </a:xfrm>
            <a:custGeom>
              <a:avLst/>
              <a:gdLst>
                <a:gd name="T0" fmla="*/ 51 w 140"/>
                <a:gd name="T1" fmla="*/ 104 h 104"/>
                <a:gd name="T2" fmla="*/ 51 w 140"/>
                <a:gd name="T3" fmla="*/ 89 h 104"/>
                <a:gd name="T4" fmla="*/ 70 w 140"/>
                <a:gd name="T5" fmla="*/ 78 h 104"/>
                <a:gd name="T6" fmla="*/ 77 w 140"/>
                <a:gd name="T7" fmla="*/ 76 h 104"/>
                <a:gd name="T8" fmla="*/ 88 w 140"/>
                <a:gd name="T9" fmla="*/ 73 h 104"/>
                <a:gd name="T10" fmla="*/ 94 w 140"/>
                <a:gd name="T11" fmla="*/ 67 h 104"/>
                <a:gd name="T12" fmla="*/ 103 w 140"/>
                <a:gd name="T13" fmla="*/ 64 h 104"/>
                <a:gd name="T14" fmla="*/ 108 w 140"/>
                <a:gd name="T15" fmla="*/ 61 h 104"/>
                <a:gd name="T16" fmla="*/ 109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4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4 w 140"/>
                <a:gd name="T43" fmla="*/ 31 h 104"/>
                <a:gd name="T44" fmla="*/ 46 w 140"/>
                <a:gd name="T45" fmla="*/ 41 h 104"/>
                <a:gd name="T46" fmla="*/ 39 w 140"/>
                <a:gd name="T47" fmla="*/ 51 h 104"/>
                <a:gd name="T48" fmla="*/ 39 w 140"/>
                <a:gd name="T49" fmla="*/ 67 h 104"/>
                <a:gd name="T50" fmla="*/ 25 w 140"/>
                <a:gd name="T51" fmla="*/ 85 h 104"/>
                <a:gd name="T52" fmla="*/ 8 w 140"/>
                <a:gd name="T53" fmla="*/ 96 h 104"/>
                <a:gd name="T54" fmla="*/ 0 w 140"/>
                <a:gd name="T55" fmla="*/ 100 h 104"/>
                <a:gd name="T56" fmla="*/ 43 w 140"/>
                <a:gd name="T57" fmla="*/ 100 h 104"/>
                <a:gd name="T58" fmla="*/ 51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1" y="104"/>
                  </a:moveTo>
                  <a:cubicBezTo>
                    <a:pt x="51" y="97"/>
                    <a:pt x="51" y="90"/>
                    <a:pt x="51" y="89"/>
                  </a:cubicBezTo>
                  <a:cubicBezTo>
                    <a:pt x="52" y="88"/>
                    <a:pt x="67" y="79"/>
                    <a:pt x="70" y="78"/>
                  </a:cubicBezTo>
                  <a:cubicBezTo>
                    <a:pt x="72" y="76"/>
                    <a:pt x="77" y="78"/>
                    <a:pt x="77" y="76"/>
                  </a:cubicBezTo>
                  <a:cubicBezTo>
                    <a:pt x="77" y="73"/>
                    <a:pt x="84" y="74"/>
                    <a:pt x="88" y="73"/>
                  </a:cubicBezTo>
                  <a:cubicBezTo>
                    <a:pt x="91" y="73"/>
                    <a:pt x="94" y="70"/>
                    <a:pt x="94" y="67"/>
                  </a:cubicBezTo>
                  <a:cubicBezTo>
                    <a:pt x="94" y="64"/>
                    <a:pt x="99" y="65"/>
                    <a:pt x="103" y="64"/>
                  </a:cubicBezTo>
                  <a:cubicBezTo>
                    <a:pt x="106" y="64"/>
                    <a:pt x="106" y="61"/>
                    <a:pt x="108" y="61"/>
                  </a:cubicBezTo>
                  <a:cubicBezTo>
                    <a:pt x="110" y="61"/>
                    <a:pt x="109" y="58"/>
                    <a:pt x="109" y="54"/>
                  </a:cubicBezTo>
                  <a:cubicBezTo>
                    <a:pt x="110" y="51"/>
                    <a:pt x="110" y="52"/>
                    <a:pt x="113" y="52"/>
                  </a:cubicBezTo>
                  <a:cubicBezTo>
                    <a:pt x="117" y="52"/>
                    <a:pt x="120" y="50"/>
                    <a:pt x="120" y="48"/>
                  </a:cubicBezTo>
                  <a:cubicBezTo>
                    <a:pt x="120" y="46"/>
                    <a:pt x="135" y="47"/>
                    <a:pt x="137" y="47"/>
                  </a:cubicBezTo>
                  <a:cubicBezTo>
                    <a:pt x="139" y="47"/>
                    <a:pt x="140" y="45"/>
                    <a:pt x="140" y="43"/>
                  </a:cubicBezTo>
                  <a:cubicBezTo>
                    <a:pt x="139" y="41"/>
                    <a:pt x="137" y="36"/>
                    <a:pt x="135" y="35"/>
                  </a:cubicBezTo>
                  <a:cubicBezTo>
                    <a:pt x="133" y="35"/>
                    <a:pt x="134" y="30"/>
                    <a:pt x="134" y="26"/>
                  </a:cubicBezTo>
                  <a:cubicBezTo>
                    <a:pt x="134" y="21"/>
                    <a:pt x="134" y="17"/>
                    <a:pt x="131" y="14"/>
                  </a:cubicBezTo>
                  <a:cubicBezTo>
                    <a:pt x="130" y="14"/>
                    <a:pt x="130" y="12"/>
                    <a:pt x="129" y="11"/>
                  </a:cubicBezTo>
                  <a:cubicBezTo>
                    <a:pt x="125" y="11"/>
                    <a:pt x="120" y="8"/>
                    <a:pt x="116" y="8"/>
                  </a:cubicBezTo>
                  <a:cubicBezTo>
                    <a:pt x="110" y="8"/>
                    <a:pt x="100" y="11"/>
                    <a:pt x="96" y="6"/>
                  </a:cubicBezTo>
                  <a:cubicBezTo>
                    <a:pt x="91" y="1"/>
                    <a:pt x="88" y="0"/>
                    <a:pt x="85" y="1"/>
                  </a:cubicBezTo>
                  <a:cubicBezTo>
                    <a:pt x="82" y="3"/>
                    <a:pt x="76" y="19"/>
                    <a:pt x="72" y="23"/>
                  </a:cubicBezTo>
                  <a:cubicBezTo>
                    <a:pt x="69" y="28"/>
                    <a:pt x="59" y="31"/>
                    <a:pt x="54" y="31"/>
                  </a:cubicBezTo>
                  <a:cubicBezTo>
                    <a:pt x="50" y="31"/>
                    <a:pt x="49" y="38"/>
                    <a:pt x="46" y="41"/>
                  </a:cubicBezTo>
                  <a:cubicBezTo>
                    <a:pt x="42" y="43"/>
                    <a:pt x="43" y="48"/>
                    <a:pt x="39" y="51"/>
                  </a:cubicBezTo>
                  <a:cubicBezTo>
                    <a:pt x="35" y="54"/>
                    <a:pt x="37" y="64"/>
                    <a:pt x="39" y="67"/>
                  </a:cubicBezTo>
                  <a:cubicBezTo>
                    <a:pt x="41" y="71"/>
                    <a:pt x="31" y="82"/>
                    <a:pt x="25" y="85"/>
                  </a:cubicBezTo>
                  <a:cubicBezTo>
                    <a:pt x="19" y="88"/>
                    <a:pt x="18" y="94"/>
                    <a:pt x="8" y="96"/>
                  </a:cubicBezTo>
                  <a:cubicBezTo>
                    <a:pt x="5" y="96"/>
                    <a:pt x="2" y="98"/>
                    <a:pt x="0" y="100"/>
                  </a:cubicBezTo>
                  <a:cubicBezTo>
                    <a:pt x="14" y="100"/>
                    <a:pt x="36" y="100"/>
                    <a:pt x="43" y="100"/>
                  </a:cubicBezTo>
                  <a:cubicBezTo>
                    <a:pt x="52" y="100"/>
                    <a:pt x="50" y="101"/>
                    <a:pt x="51"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16"/>
            <p:cNvSpPr>
              <a:spLocks/>
            </p:cNvSpPr>
            <p:nvPr userDrawn="1"/>
          </p:nvSpPr>
          <p:spPr bwMode="auto">
            <a:xfrm>
              <a:off x="-2231280" y="3469746"/>
              <a:ext cx="107389" cy="204242"/>
            </a:xfrm>
            <a:custGeom>
              <a:avLst/>
              <a:gdLst>
                <a:gd name="T0" fmla="*/ 14 w 50"/>
                <a:gd name="T1" fmla="*/ 23 h 88"/>
                <a:gd name="T2" fmla="*/ 10 w 50"/>
                <a:gd name="T3" fmla="*/ 34 h 88"/>
                <a:gd name="T4" fmla="*/ 3 w 50"/>
                <a:gd name="T5" fmla="*/ 41 h 88"/>
                <a:gd name="T6" fmla="*/ 7 w 50"/>
                <a:gd name="T7" fmla="*/ 53 h 88"/>
                <a:gd name="T8" fmla="*/ 12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6" y="27"/>
                    <a:pt x="13" y="33"/>
                    <a:pt x="10" y="34"/>
                  </a:cubicBezTo>
                  <a:cubicBezTo>
                    <a:pt x="7" y="35"/>
                    <a:pt x="5" y="41"/>
                    <a:pt x="3" y="41"/>
                  </a:cubicBezTo>
                  <a:cubicBezTo>
                    <a:pt x="0" y="41"/>
                    <a:pt x="3" y="51"/>
                    <a:pt x="7" y="53"/>
                  </a:cubicBezTo>
                  <a:cubicBezTo>
                    <a:pt x="12" y="55"/>
                    <a:pt x="12" y="58"/>
                    <a:pt x="12" y="60"/>
                  </a:cubicBezTo>
                  <a:cubicBezTo>
                    <a:pt x="12" y="62"/>
                    <a:pt x="19" y="64"/>
                    <a:pt x="21" y="66"/>
                  </a:cubicBezTo>
                  <a:cubicBezTo>
                    <a:pt x="23" y="69"/>
                    <a:pt x="27" y="81"/>
                    <a:pt x="27" y="85"/>
                  </a:cubicBezTo>
                  <a:cubicBezTo>
                    <a:pt x="27" y="86"/>
                    <a:pt x="27" y="87"/>
                    <a:pt x="28" y="88"/>
                  </a:cubicBezTo>
                  <a:cubicBezTo>
                    <a:pt x="30" y="87"/>
                    <a:pt x="32" y="86"/>
                    <a:pt x="33" y="84"/>
                  </a:cubicBezTo>
                  <a:cubicBezTo>
                    <a:pt x="34" y="81"/>
                    <a:pt x="35" y="77"/>
                    <a:pt x="35" y="76"/>
                  </a:cubicBezTo>
                  <a:cubicBezTo>
                    <a:pt x="34" y="74"/>
                    <a:pt x="34" y="72"/>
                    <a:pt x="36" y="71"/>
                  </a:cubicBezTo>
                  <a:cubicBezTo>
                    <a:pt x="37" y="70"/>
                    <a:pt x="43" y="63"/>
                    <a:pt x="45" y="63"/>
                  </a:cubicBezTo>
                  <a:cubicBezTo>
                    <a:pt x="46" y="62"/>
                    <a:pt x="50" y="63"/>
                    <a:pt x="50" y="60"/>
                  </a:cubicBezTo>
                  <a:cubicBezTo>
                    <a:pt x="50" y="58"/>
                    <a:pt x="50" y="56"/>
                    <a:pt x="50" y="54"/>
                  </a:cubicBezTo>
                  <a:cubicBezTo>
                    <a:pt x="47" y="52"/>
                    <a:pt x="46" y="50"/>
                    <a:pt x="46" y="49"/>
                  </a:cubicBezTo>
                  <a:cubicBezTo>
                    <a:pt x="46" y="47"/>
                    <a:pt x="42" y="44"/>
                    <a:pt x="41" y="46"/>
                  </a:cubicBezTo>
                  <a:cubicBezTo>
                    <a:pt x="39" y="48"/>
                    <a:pt x="32" y="46"/>
                    <a:pt x="32" y="42"/>
                  </a:cubicBezTo>
                  <a:cubicBezTo>
                    <a:pt x="31" y="38"/>
                    <a:pt x="36" y="38"/>
                    <a:pt x="41" y="35"/>
                  </a:cubicBezTo>
                  <a:cubicBezTo>
                    <a:pt x="46" y="31"/>
                    <a:pt x="46" y="24"/>
                    <a:pt x="41" y="20"/>
                  </a:cubicBezTo>
                  <a:cubicBezTo>
                    <a:pt x="36" y="16"/>
                    <a:pt x="39" y="14"/>
                    <a:pt x="43" y="11"/>
                  </a:cubicBezTo>
                  <a:cubicBezTo>
                    <a:pt x="47" y="7"/>
                    <a:pt x="43" y="5"/>
                    <a:pt x="42" y="7"/>
                  </a:cubicBezTo>
                  <a:cubicBezTo>
                    <a:pt x="40" y="8"/>
                    <a:pt x="37" y="9"/>
                    <a:pt x="36" y="5"/>
                  </a:cubicBezTo>
                  <a:cubicBezTo>
                    <a:pt x="36" y="1"/>
                    <a:pt x="24" y="0"/>
                    <a:pt x="20" y="4"/>
                  </a:cubicBezTo>
                  <a:cubicBezTo>
                    <a:pt x="18"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Freeform 17"/>
            <p:cNvSpPr>
              <a:spLocks/>
            </p:cNvSpPr>
            <p:nvPr userDrawn="1"/>
          </p:nvSpPr>
          <p:spPr bwMode="auto">
            <a:xfrm>
              <a:off x="-2633990" y="3477040"/>
              <a:ext cx="521845" cy="505135"/>
            </a:xfrm>
            <a:custGeom>
              <a:avLst/>
              <a:gdLst>
                <a:gd name="T0" fmla="*/ 83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8 w 243"/>
                <a:gd name="T13" fmla="*/ 70 h 217"/>
                <a:gd name="T14" fmla="*/ 57 w 243"/>
                <a:gd name="T15" fmla="*/ 77 h 217"/>
                <a:gd name="T16" fmla="*/ 52 w 243"/>
                <a:gd name="T17" fmla="*/ 80 h 217"/>
                <a:gd name="T18" fmla="*/ 43 w 243"/>
                <a:gd name="T19" fmla="*/ 83 h 217"/>
                <a:gd name="T20" fmla="*/ 37 w 243"/>
                <a:gd name="T21" fmla="*/ 89 h 217"/>
                <a:gd name="T22" fmla="*/ 26 w 243"/>
                <a:gd name="T23" fmla="*/ 92 h 217"/>
                <a:gd name="T24" fmla="*/ 19 w 243"/>
                <a:gd name="T25" fmla="*/ 94 h 217"/>
                <a:gd name="T26" fmla="*/ 0 w 243"/>
                <a:gd name="T27" fmla="*/ 105 h 217"/>
                <a:gd name="T28" fmla="*/ 0 w 243"/>
                <a:gd name="T29" fmla="*/ 120 h 217"/>
                <a:gd name="T30" fmla="*/ 3 w 243"/>
                <a:gd name="T31" fmla="*/ 122 h 217"/>
                <a:gd name="T32" fmla="*/ 116 w 243"/>
                <a:gd name="T33" fmla="*/ 192 h 217"/>
                <a:gd name="T34" fmla="*/ 123 w 243"/>
                <a:gd name="T35" fmla="*/ 201 h 217"/>
                <a:gd name="T36" fmla="*/ 136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0 w 243"/>
                <a:gd name="T55" fmla="*/ 148 h 217"/>
                <a:gd name="T56" fmla="*/ 219 w 243"/>
                <a:gd name="T57" fmla="*/ 140 h 217"/>
                <a:gd name="T58" fmla="*/ 214 w 243"/>
                <a:gd name="T59" fmla="*/ 133 h 217"/>
                <a:gd name="T60" fmla="*/ 219 w 243"/>
                <a:gd name="T61" fmla="*/ 128 h 217"/>
                <a:gd name="T62" fmla="*/ 217 w 243"/>
                <a:gd name="T63" fmla="*/ 123 h 217"/>
                <a:gd name="T64" fmla="*/ 217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0 w 243"/>
                <a:gd name="T79" fmla="*/ 57 h 217"/>
                <a:gd name="T80" fmla="*/ 195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3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3" y="42"/>
                  </a:moveTo>
                  <a:cubicBezTo>
                    <a:pt x="83" y="46"/>
                    <a:pt x="82" y="51"/>
                    <a:pt x="84" y="51"/>
                  </a:cubicBezTo>
                  <a:cubicBezTo>
                    <a:pt x="86" y="52"/>
                    <a:pt x="88" y="57"/>
                    <a:pt x="89" y="59"/>
                  </a:cubicBezTo>
                  <a:cubicBezTo>
                    <a:pt x="89" y="61"/>
                    <a:pt x="88" y="63"/>
                    <a:pt x="86" y="63"/>
                  </a:cubicBezTo>
                  <a:cubicBezTo>
                    <a:pt x="84" y="63"/>
                    <a:pt x="69" y="62"/>
                    <a:pt x="69" y="64"/>
                  </a:cubicBezTo>
                  <a:cubicBezTo>
                    <a:pt x="69" y="66"/>
                    <a:pt x="66" y="68"/>
                    <a:pt x="62" y="68"/>
                  </a:cubicBezTo>
                  <a:cubicBezTo>
                    <a:pt x="59" y="68"/>
                    <a:pt x="59" y="67"/>
                    <a:pt x="58" y="70"/>
                  </a:cubicBezTo>
                  <a:cubicBezTo>
                    <a:pt x="58" y="74"/>
                    <a:pt x="59" y="77"/>
                    <a:pt x="57" y="77"/>
                  </a:cubicBezTo>
                  <a:cubicBezTo>
                    <a:pt x="55" y="77"/>
                    <a:pt x="55" y="80"/>
                    <a:pt x="52" y="80"/>
                  </a:cubicBezTo>
                  <a:cubicBezTo>
                    <a:pt x="48" y="81"/>
                    <a:pt x="43" y="80"/>
                    <a:pt x="43" y="83"/>
                  </a:cubicBezTo>
                  <a:cubicBezTo>
                    <a:pt x="43" y="86"/>
                    <a:pt x="40" y="89"/>
                    <a:pt x="37" y="89"/>
                  </a:cubicBezTo>
                  <a:cubicBezTo>
                    <a:pt x="33" y="90"/>
                    <a:pt x="26" y="89"/>
                    <a:pt x="26" y="92"/>
                  </a:cubicBezTo>
                  <a:cubicBezTo>
                    <a:pt x="26" y="94"/>
                    <a:pt x="21" y="92"/>
                    <a:pt x="19" y="94"/>
                  </a:cubicBezTo>
                  <a:cubicBezTo>
                    <a:pt x="16" y="95"/>
                    <a:pt x="1" y="104"/>
                    <a:pt x="0" y="105"/>
                  </a:cubicBezTo>
                  <a:cubicBezTo>
                    <a:pt x="0" y="106"/>
                    <a:pt x="0" y="113"/>
                    <a:pt x="0" y="120"/>
                  </a:cubicBezTo>
                  <a:cubicBezTo>
                    <a:pt x="1" y="120"/>
                    <a:pt x="2" y="121"/>
                    <a:pt x="3" y="122"/>
                  </a:cubicBezTo>
                  <a:cubicBezTo>
                    <a:pt x="9" y="125"/>
                    <a:pt x="113" y="189"/>
                    <a:pt x="116" y="192"/>
                  </a:cubicBezTo>
                  <a:cubicBezTo>
                    <a:pt x="119" y="195"/>
                    <a:pt x="123" y="201"/>
                    <a:pt x="123" y="201"/>
                  </a:cubicBezTo>
                  <a:cubicBezTo>
                    <a:pt x="123" y="201"/>
                    <a:pt x="131" y="202"/>
                    <a:pt x="136" y="205"/>
                  </a:cubicBezTo>
                  <a:cubicBezTo>
                    <a:pt x="142" y="208"/>
                    <a:pt x="142" y="217"/>
                    <a:pt x="142" y="217"/>
                  </a:cubicBezTo>
                  <a:cubicBezTo>
                    <a:pt x="142" y="217"/>
                    <a:pt x="149"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0" y="148"/>
                  </a:cubicBezTo>
                  <a:cubicBezTo>
                    <a:pt x="220" y="145"/>
                    <a:pt x="222" y="143"/>
                    <a:pt x="219" y="140"/>
                  </a:cubicBezTo>
                  <a:cubicBezTo>
                    <a:pt x="217" y="136"/>
                    <a:pt x="214" y="135"/>
                    <a:pt x="214" y="133"/>
                  </a:cubicBezTo>
                  <a:cubicBezTo>
                    <a:pt x="214" y="131"/>
                    <a:pt x="218" y="128"/>
                    <a:pt x="219" y="128"/>
                  </a:cubicBezTo>
                  <a:cubicBezTo>
                    <a:pt x="220" y="127"/>
                    <a:pt x="217" y="125"/>
                    <a:pt x="217" y="123"/>
                  </a:cubicBezTo>
                  <a:cubicBezTo>
                    <a:pt x="217" y="121"/>
                    <a:pt x="216" y="118"/>
                    <a:pt x="217" y="116"/>
                  </a:cubicBezTo>
                  <a:cubicBezTo>
                    <a:pt x="219" y="114"/>
                    <a:pt x="220" y="112"/>
                    <a:pt x="218" y="109"/>
                  </a:cubicBezTo>
                  <a:cubicBezTo>
                    <a:pt x="216" y="105"/>
                    <a:pt x="221" y="102"/>
                    <a:pt x="219" y="97"/>
                  </a:cubicBezTo>
                  <a:cubicBezTo>
                    <a:pt x="216" y="93"/>
                    <a:pt x="213" y="89"/>
                    <a:pt x="213" y="87"/>
                  </a:cubicBezTo>
                  <a:cubicBezTo>
                    <a:pt x="213" y="87"/>
                    <a:pt x="214" y="86"/>
                    <a:pt x="216" y="85"/>
                  </a:cubicBezTo>
                  <a:cubicBezTo>
                    <a:pt x="215" y="84"/>
                    <a:pt x="215" y="83"/>
                    <a:pt x="215" y="82"/>
                  </a:cubicBezTo>
                  <a:cubicBezTo>
                    <a:pt x="215" y="78"/>
                    <a:pt x="211" y="66"/>
                    <a:pt x="209" y="63"/>
                  </a:cubicBezTo>
                  <a:cubicBezTo>
                    <a:pt x="207" y="61"/>
                    <a:pt x="200" y="59"/>
                    <a:pt x="200" y="57"/>
                  </a:cubicBezTo>
                  <a:cubicBezTo>
                    <a:pt x="200" y="55"/>
                    <a:pt x="200" y="52"/>
                    <a:pt x="195" y="50"/>
                  </a:cubicBezTo>
                  <a:cubicBezTo>
                    <a:pt x="191" y="48"/>
                    <a:pt x="188" y="38"/>
                    <a:pt x="191" y="38"/>
                  </a:cubicBezTo>
                  <a:cubicBezTo>
                    <a:pt x="193" y="38"/>
                    <a:pt x="195" y="32"/>
                    <a:pt x="198" y="31"/>
                  </a:cubicBezTo>
                  <a:cubicBezTo>
                    <a:pt x="201" y="30"/>
                    <a:pt x="204"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5" y="16"/>
                    <a:pt x="87" y="20"/>
                    <a:pt x="83" y="25"/>
                  </a:cubicBezTo>
                  <a:cubicBezTo>
                    <a:pt x="81" y="26"/>
                    <a:pt x="80" y="27"/>
                    <a:pt x="78" y="27"/>
                  </a:cubicBezTo>
                  <a:cubicBezTo>
                    <a:pt x="79" y="28"/>
                    <a:pt x="79" y="30"/>
                    <a:pt x="80" y="30"/>
                  </a:cubicBezTo>
                  <a:cubicBezTo>
                    <a:pt x="83" y="33"/>
                    <a:pt x="83" y="37"/>
                    <a:pt x="83"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Freeform 18"/>
            <p:cNvSpPr>
              <a:spLocks/>
            </p:cNvSpPr>
            <p:nvPr userDrawn="1"/>
          </p:nvSpPr>
          <p:spPr bwMode="auto">
            <a:xfrm>
              <a:off x="-2177585" y="3595574"/>
              <a:ext cx="382574"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4 w 178"/>
                <a:gd name="T15" fmla="*/ 65 h 158"/>
                <a:gd name="T16" fmla="*/ 4 w 178"/>
                <a:gd name="T17" fmla="*/ 72 h 158"/>
                <a:gd name="T18" fmla="*/ 6 w 178"/>
                <a:gd name="T19" fmla="*/ 77 h 158"/>
                <a:gd name="T20" fmla="*/ 1 w 178"/>
                <a:gd name="T21" fmla="*/ 82 h 158"/>
                <a:gd name="T22" fmla="*/ 6 w 178"/>
                <a:gd name="T23" fmla="*/ 89 h 158"/>
                <a:gd name="T24" fmla="*/ 7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5 w 178"/>
                <a:gd name="T49" fmla="*/ 17 h 158"/>
                <a:gd name="T50" fmla="*/ 176 w 178"/>
                <a:gd name="T51" fmla="*/ 14 h 158"/>
                <a:gd name="T52" fmla="*/ 176 w 178"/>
                <a:gd name="T53" fmla="*/ 13 h 158"/>
                <a:gd name="T54" fmla="*/ 160 w 178"/>
                <a:gd name="T55" fmla="*/ 10 h 158"/>
                <a:gd name="T56" fmla="*/ 143 w 178"/>
                <a:gd name="T57" fmla="*/ 1 h 158"/>
                <a:gd name="T58" fmla="*/ 117 w 178"/>
                <a:gd name="T59" fmla="*/ 13 h 158"/>
                <a:gd name="T60" fmla="*/ 118 w 178"/>
                <a:gd name="T61" fmla="*/ 27 h 158"/>
                <a:gd name="T62" fmla="*/ 100 w 178"/>
                <a:gd name="T63" fmla="*/ 28 h 158"/>
                <a:gd name="T64" fmla="*/ 79 w 178"/>
                <a:gd name="T65" fmla="*/ 20 h 158"/>
                <a:gd name="T66" fmla="*/ 67 w 178"/>
                <a:gd name="T67" fmla="*/ 13 h 158"/>
                <a:gd name="T68" fmla="*/ 60 w 178"/>
                <a:gd name="T69" fmla="*/ 7 h 158"/>
                <a:gd name="T70" fmla="*/ 38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8" y="9"/>
                    <a:pt x="12" y="16"/>
                    <a:pt x="11" y="17"/>
                  </a:cubicBezTo>
                  <a:cubicBezTo>
                    <a:pt x="9" y="18"/>
                    <a:pt x="9" y="20"/>
                    <a:pt x="10" y="22"/>
                  </a:cubicBezTo>
                  <a:cubicBezTo>
                    <a:pt x="10" y="23"/>
                    <a:pt x="9" y="27"/>
                    <a:pt x="8" y="30"/>
                  </a:cubicBezTo>
                  <a:cubicBezTo>
                    <a:pt x="6" y="33"/>
                    <a:pt x="1" y="35"/>
                    <a:pt x="0" y="36"/>
                  </a:cubicBezTo>
                  <a:cubicBezTo>
                    <a:pt x="0" y="38"/>
                    <a:pt x="3" y="42"/>
                    <a:pt x="6" y="46"/>
                  </a:cubicBezTo>
                  <a:cubicBezTo>
                    <a:pt x="8" y="51"/>
                    <a:pt x="3" y="54"/>
                    <a:pt x="5" y="58"/>
                  </a:cubicBezTo>
                  <a:cubicBezTo>
                    <a:pt x="7" y="61"/>
                    <a:pt x="6" y="63"/>
                    <a:pt x="4" y="65"/>
                  </a:cubicBezTo>
                  <a:cubicBezTo>
                    <a:pt x="3" y="67"/>
                    <a:pt x="4" y="70"/>
                    <a:pt x="4" y="72"/>
                  </a:cubicBezTo>
                  <a:cubicBezTo>
                    <a:pt x="4" y="74"/>
                    <a:pt x="7" y="76"/>
                    <a:pt x="6" y="77"/>
                  </a:cubicBezTo>
                  <a:cubicBezTo>
                    <a:pt x="5" y="77"/>
                    <a:pt x="1" y="80"/>
                    <a:pt x="1" y="82"/>
                  </a:cubicBezTo>
                  <a:cubicBezTo>
                    <a:pt x="1" y="84"/>
                    <a:pt x="4" y="85"/>
                    <a:pt x="6" y="89"/>
                  </a:cubicBezTo>
                  <a:cubicBezTo>
                    <a:pt x="9" y="92"/>
                    <a:pt x="7" y="94"/>
                    <a:pt x="7" y="97"/>
                  </a:cubicBezTo>
                  <a:cubicBezTo>
                    <a:pt x="8" y="100"/>
                    <a:pt x="12" y="102"/>
                    <a:pt x="16" y="102"/>
                  </a:cubicBezTo>
                  <a:cubicBezTo>
                    <a:pt x="19" y="102"/>
                    <a:pt x="21" y="104"/>
                    <a:pt x="24" y="104"/>
                  </a:cubicBezTo>
                  <a:cubicBezTo>
                    <a:pt x="27" y="104"/>
                    <a:pt x="29" y="108"/>
                    <a:pt x="30" y="113"/>
                  </a:cubicBezTo>
                  <a:cubicBezTo>
                    <a:pt x="31"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0" y="34"/>
                    <a:pt x="174" y="30"/>
                  </a:cubicBezTo>
                  <a:cubicBezTo>
                    <a:pt x="178" y="26"/>
                    <a:pt x="173" y="24"/>
                    <a:pt x="175" y="17"/>
                  </a:cubicBezTo>
                  <a:cubicBezTo>
                    <a:pt x="176" y="16"/>
                    <a:pt x="176" y="15"/>
                    <a:pt x="176" y="14"/>
                  </a:cubicBezTo>
                  <a:cubicBezTo>
                    <a:pt x="176" y="14"/>
                    <a:pt x="176" y="14"/>
                    <a:pt x="176" y="13"/>
                  </a:cubicBezTo>
                  <a:cubicBezTo>
                    <a:pt x="175" y="11"/>
                    <a:pt x="171" y="11"/>
                    <a:pt x="160" y="10"/>
                  </a:cubicBezTo>
                  <a:cubicBezTo>
                    <a:pt x="150" y="8"/>
                    <a:pt x="154" y="2"/>
                    <a:pt x="143" y="1"/>
                  </a:cubicBezTo>
                  <a:cubicBezTo>
                    <a:pt x="131" y="0"/>
                    <a:pt x="117" y="9"/>
                    <a:pt x="117" y="13"/>
                  </a:cubicBezTo>
                  <a:cubicBezTo>
                    <a:pt x="117" y="18"/>
                    <a:pt x="122" y="23"/>
                    <a:pt x="118" y="27"/>
                  </a:cubicBezTo>
                  <a:cubicBezTo>
                    <a:pt x="114" y="32"/>
                    <a:pt x="106" y="33"/>
                    <a:pt x="100" y="28"/>
                  </a:cubicBezTo>
                  <a:cubicBezTo>
                    <a:pt x="94" y="23"/>
                    <a:pt x="86" y="20"/>
                    <a:pt x="79" y="20"/>
                  </a:cubicBezTo>
                  <a:cubicBezTo>
                    <a:pt x="72" y="20"/>
                    <a:pt x="67" y="16"/>
                    <a:pt x="67" y="13"/>
                  </a:cubicBezTo>
                  <a:cubicBezTo>
                    <a:pt x="68" y="9"/>
                    <a:pt x="66" y="8"/>
                    <a:pt x="60" y="7"/>
                  </a:cubicBezTo>
                  <a:cubicBezTo>
                    <a:pt x="54" y="5"/>
                    <a:pt x="49" y="1"/>
                    <a:pt x="38"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Freeform 19"/>
            <p:cNvSpPr>
              <a:spLocks/>
            </p:cNvSpPr>
            <p:nvPr userDrawn="1"/>
          </p:nvSpPr>
          <p:spPr bwMode="auto">
            <a:xfrm>
              <a:off x="-2831989" y="4108002"/>
              <a:ext cx="72153" cy="25530"/>
            </a:xfrm>
            <a:custGeom>
              <a:avLst/>
              <a:gdLst>
                <a:gd name="T0" fmla="*/ 17 w 34"/>
                <a:gd name="T1" fmla="*/ 7 h 11"/>
                <a:gd name="T2" fmla="*/ 27 w 34"/>
                <a:gd name="T3" fmla="*/ 9 h 11"/>
                <a:gd name="T4" fmla="*/ 34 w 34"/>
                <a:gd name="T5" fmla="*/ 7 h 11"/>
                <a:gd name="T6" fmla="*/ 27 w 34"/>
                <a:gd name="T7" fmla="*/ 7 h 11"/>
                <a:gd name="T8" fmla="*/ 16 w 34"/>
                <a:gd name="T9" fmla="*/ 2 h 11"/>
                <a:gd name="T10" fmla="*/ 2 w 34"/>
                <a:gd name="T11" fmla="*/ 4 h 11"/>
                <a:gd name="T12" fmla="*/ 0 w 34"/>
                <a:gd name="T13" fmla="*/ 11 h 11"/>
                <a:gd name="T14" fmla="*/ 3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7" y="7"/>
                  </a:cubicBezTo>
                  <a:cubicBezTo>
                    <a:pt x="22" y="6"/>
                    <a:pt x="21" y="0"/>
                    <a:pt x="16" y="2"/>
                  </a:cubicBezTo>
                  <a:cubicBezTo>
                    <a:pt x="11" y="4"/>
                    <a:pt x="8" y="5"/>
                    <a:pt x="2" y="4"/>
                  </a:cubicBezTo>
                  <a:cubicBezTo>
                    <a:pt x="2" y="6"/>
                    <a:pt x="0" y="9"/>
                    <a:pt x="0" y="11"/>
                  </a:cubicBezTo>
                  <a:cubicBezTo>
                    <a:pt x="2" y="11"/>
                    <a:pt x="3" y="10"/>
                    <a:pt x="3" y="10"/>
                  </a:cubicBezTo>
                  <a:cubicBezTo>
                    <a:pt x="7" y="10"/>
                    <a:pt x="14"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Freeform 20"/>
            <p:cNvSpPr>
              <a:spLocks/>
            </p:cNvSpPr>
            <p:nvPr userDrawn="1"/>
          </p:nvSpPr>
          <p:spPr bwMode="auto">
            <a:xfrm>
              <a:off x="-2847091"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0 w 69"/>
                <a:gd name="T11" fmla="*/ 47 h 50"/>
                <a:gd name="T12" fmla="*/ 67 w 69"/>
                <a:gd name="T13" fmla="*/ 48 h 50"/>
                <a:gd name="T14" fmla="*/ 69 w 69"/>
                <a:gd name="T15" fmla="*/ 48 h 50"/>
                <a:gd name="T16" fmla="*/ 69 w 69"/>
                <a:gd name="T17" fmla="*/ 41 h 50"/>
                <a:gd name="T18" fmla="*/ 62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3 w 69"/>
                <a:gd name="T35" fmla="*/ 2 h 50"/>
                <a:gd name="T36" fmla="*/ 7 w 69"/>
                <a:gd name="T37" fmla="*/ 7 h 50"/>
                <a:gd name="T38" fmla="*/ 6 w 69"/>
                <a:gd name="T39" fmla="*/ 7 h 50"/>
                <a:gd name="T40" fmla="*/ 4 w 69"/>
                <a:gd name="T41" fmla="*/ 16 h 50"/>
                <a:gd name="T42" fmla="*/ 8 w 69"/>
                <a:gd name="T43" fmla="*/ 31 h 50"/>
                <a:gd name="T44" fmla="*/ 9 w 69"/>
                <a:gd name="T45" fmla="*/ 33 h 50"/>
                <a:gd name="T46" fmla="*/ 23 w 69"/>
                <a:gd name="T47" fmla="*/ 31 h 50"/>
                <a:gd name="T48" fmla="*/ 34 w 69"/>
                <a:gd name="T49" fmla="*/ 36 h 50"/>
                <a:gd name="T50" fmla="*/ 41 w 69"/>
                <a:gd name="T51" fmla="*/ 36 h 50"/>
                <a:gd name="T52" fmla="*/ 34 w 69"/>
                <a:gd name="T53" fmla="*/ 38 h 50"/>
                <a:gd name="T54" fmla="*/ 24 w 69"/>
                <a:gd name="T55" fmla="*/ 36 h 50"/>
                <a:gd name="T56" fmla="*/ 10 w 69"/>
                <a:gd name="T57" fmla="*/ 39 h 50"/>
                <a:gd name="T58" fmla="*/ 7 w 69"/>
                <a:gd name="T59" fmla="*/ 40 h 50"/>
                <a:gd name="T60" fmla="*/ 8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0" y="47"/>
                  </a:cubicBezTo>
                  <a:cubicBezTo>
                    <a:pt x="51" y="49"/>
                    <a:pt x="61" y="50"/>
                    <a:pt x="67" y="48"/>
                  </a:cubicBezTo>
                  <a:cubicBezTo>
                    <a:pt x="68" y="48"/>
                    <a:pt x="68" y="48"/>
                    <a:pt x="69" y="48"/>
                  </a:cubicBezTo>
                  <a:cubicBezTo>
                    <a:pt x="69" y="45"/>
                    <a:pt x="69" y="42"/>
                    <a:pt x="69" y="41"/>
                  </a:cubicBezTo>
                  <a:cubicBezTo>
                    <a:pt x="68" y="39"/>
                    <a:pt x="64" y="36"/>
                    <a:pt x="62" y="34"/>
                  </a:cubicBezTo>
                  <a:cubicBezTo>
                    <a:pt x="60"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6" y="3"/>
                    <a:pt x="33" y="1"/>
                  </a:cubicBezTo>
                  <a:cubicBezTo>
                    <a:pt x="30" y="0"/>
                    <a:pt x="24" y="2"/>
                    <a:pt x="24" y="2"/>
                  </a:cubicBezTo>
                  <a:cubicBezTo>
                    <a:pt x="24" y="2"/>
                    <a:pt x="18" y="3"/>
                    <a:pt x="13" y="2"/>
                  </a:cubicBezTo>
                  <a:cubicBezTo>
                    <a:pt x="9" y="1"/>
                    <a:pt x="10" y="7"/>
                    <a:pt x="7" y="7"/>
                  </a:cubicBezTo>
                  <a:cubicBezTo>
                    <a:pt x="7" y="7"/>
                    <a:pt x="6" y="7"/>
                    <a:pt x="6" y="7"/>
                  </a:cubicBezTo>
                  <a:cubicBezTo>
                    <a:pt x="6" y="11"/>
                    <a:pt x="5" y="14"/>
                    <a:pt x="4" y="16"/>
                  </a:cubicBezTo>
                  <a:cubicBezTo>
                    <a:pt x="0" y="21"/>
                    <a:pt x="5" y="29"/>
                    <a:pt x="8" y="31"/>
                  </a:cubicBezTo>
                  <a:cubicBezTo>
                    <a:pt x="8" y="32"/>
                    <a:pt x="9" y="33"/>
                    <a:pt x="9" y="33"/>
                  </a:cubicBezTo>
                  <a:cubicBezTo>
                    <a:pt x="15" y="34"/>
                    <a:pt x="18" y="33"/>
                    <a:pt x="23" y="31"/>
                  </a:cubicBezTo>
                  <a:cubicBezTo>
                    <a:pt x="28" y="29"/>
                    <a:pt x="29" y="35"/>
                    <a:pt x="34" y="36"/>
                  </a:cubicBezTo>
                  <a:cubicBezTo>
                    <a:pt x="40" y="36"/>
                    <a:pt x="41" y="36"/>
                    <a:pt x="41" y="36"/>
                  </a:cubicBezTo>
                  <a:cubicBezTo>
                    <a:pt x="41" y="36"/>
                    <a:pt x="37" y="39"/>
                    <a:pt x="34" y="38"/>
                  </a:cubicBezTo>
                  <a:cubicBezTo>
                    <a:pt x="30" y="38"/>
                    <a:pt x="26" y="34"/>
                    <a:pt x="24" y="36"/>
                  </a:cubicBezTo>
                  <a:cubicBezTo>
                    <a:pt x="21" y="38"/>
                    <a:pt x="14" y="39"/>
                    <a:pt x="10" y="39"/>
                  </a:cubicBezTo>
                  <a:cubicBezTo>
                    <a:pt x="10" y="39"/>
                    <a:pt x="9" y="40"/>
                    <a:pt x="7" y="40"/>
                  </a:cubicBezTo>
                  <a:cubicBezTo>
                    <a:pt x="7" y="42"/>
                    <a:pt x="7" y="44"/>
                    <a:pt x="8" y="45"/>
                  </a:cubicBezTo>
                  <a:cubicBezTo>
                    <a:pt x="9" y="45"/>
                    <a:pt x="9" y="46"/>
                    <a:pt x="10" y="46"/>
                  </a:cubicBezTo>
                  <a:cubicBezTo>
                    <a:pt x="15"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21"/>
            <p:cNvSpPr>
              <a:spLocks/>
            </p:cNvSpPr>
            <p:nvPr userDrawn="1"/>
          </p:nvSpPr>
          <p:spPr bwMode="auto">
            <a:xfrm>
              <a:off x="-2825277" y="4142651"/>
              <a:ext cx="67118" cy="41943"/>
            </a:xfrm>
            <a:custGeom>
              <a:avLst/>
              <a:gdLst>
                <a:gd name="T0" fmla="*/ 17 w 32"/>
                <a:gd name="T1" fmla="*/ 17 h 18"/>
                <a:gd name="T2" fmla="*/ 26 w 32"/>
                <a:gd name="T3" fmla="*/ 12 h 18"/>
                <a:gd name="T4" fmla="*/ 30 w 32"/>
                <a:gd name="T5" fmla="*/ 10 h 18"/>
                <a:gd name="T6" fmla="*/ 29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5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4" y="11"/>
                    <a:pt x="26" y="12"/>
                  </a:cubicBezTo>
                  <a:cubicBezTo>
                    <a:pt x="28" y="12"/>
                    <a:pt x="30" y="11"/>
                    <a:pt x="30" y="10"/>
                  </a:cubicBezTo>
                  <a:cubicBezTo>
                    <a:pt x="30" y="9"/>
                    <a:pt x="27" y="6"/>
                    <a:pt x="29" y="5"/>
                  </a:cubicBezTo>
                  <a:cubicBezTo>
                    <a:pt x="31" y="4"/>
                    <a:pt x="32" y="2"/>
                    <a:pt x="32" y="1"/>
                  </a:cubicBezTo>
                  <a:cubicBezTo>
                    <a:pt x="31" y="0"/>
                    <a:pt x="30" y="0"/>
                    <a:pt x="29" y="0"/>
                  </a:cubicBezTo>
                  <a:cubicBezTo>
                    <a:pt x="27" y="0"/>
                    <a:pt x="12" y="1"/>
                    <a:pt x="12" y="1"/>
                  </a:cubicBezTo>
                  <a:cubicBezTo>
                    <a:pt x="12" y="1"/>
                    <a:pt x="8" y="4"/>
                    <a:pt x="6" y="4"/>
                  </a:cubicBezTo>
                  <a:cubicBezTo>
                    <a:pt x="4" y="4"/>
                    <a:pt x="5" y="1"/>
                    <a:pt x="0" y="2"/>
                  </a:cubicBezTo>
                  <a:cubicBezTo>
                    <a:pt x="3" y="6"/>
                    <a:pt x="3" y="7"/>
                    <a:pt x="9" y="9"/>
                  </a:cubicBezTo>
                  <a:cubicBezTo>
                    <a:pt x="16" y="11"/>
                    <a:pt x="8" y="14"/>
                    <a:pt x="14" y="17"/>
                  </a:cubicBezTo>
                  <a:cubicBezTo>
                    <a:pt x="14" y="17"/>
                    <a:pt x="15" y="18"/>
                    <a:pt x="15" y="18"/>
                  </a:cubicBezTo>
                  <a:cubicBezTo>
                    <a:pt x="16" y="18"/>
                    <a:pt x="16"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22"/>
            <p:cNvSpPr>
              <a:spLocks/>
            </p:cNvSpPr>
            <p:nvPr userDrawn="1"/>
          </p:nvSpPr>
          <p:spPr bwMode="auto">
            <a:xfrm>
              <a:off x="-2055095" y="4180946"/>
              <a:ext cx="308744" cy="218831"/>
            </a:xfrm>
            <a:custGeom>
              <a:avLst/>
              <a:gdLst>
                <a:gd name="T0" fmla="*/ 133 w 144"/>
                <a:gd name="T1" fmla="*/ 53 h 94"/>
                <a:gd name="T2" fmla="*/ 128 w 144"/>
                <a:gd name="T3" fmla="*/ 46 h 94"/>
                <a:gd name="T4" fmla="*/ 121 w 144"/>
                <a:gd name="T5" fmla="*/ 40 h 94"/>
                <a:gd name="T6" fmla="*/ 116 w 144"/>
                <a:gd name="T7" fmla="*/ 33 h 94"/>
                <a:gd name="T8" fmla="*/ 107 w 144"/>
                <a:gd name="T9" fmla="*/ 29 h 94"/>
                <a:gd name="T10" fmla="*/ 105 w 144"/>
                <a:gd name="T11" fmla="*/ 26 h 94"/>
                <a:gd name="T12" fmla="*/ 100 w 144"/>
                <a:gd name="T13" fmla="*/ 25 h 94"/>
                <a:gd name="T14" fmla="*/ 102 w 144"/>
                <a:gd name="T15" fmla="*/ 21 h 94"/>
                <a:gd name="T16" fmla="*/ 101 w 144"/>
                <a:gd name="T17" fmla="*/ 12 h 94"/>
                <a:gd name="T18" fmla="*/ 93 w 144"/>
                <a:gd name="T19" fmla="*/ 2 h 94"/>
                <a:gd name="T20" fmla="*/ 91 w 144"/>
                <a:gd name="T21" fmla="*/ 1 h 94"/>
                <a:gd name="T22" fmla="*/ 81 w 144"/>
                <a:gd name="T23" fmla="*/ 5 h 94"/>
                <a:gd name="T24" fmla="*/ 79 w 144"/>
                <a:gd name="T25" fmla="*/ 10 h 94"/>
                <a:gd name="T26" fmla="*/ 67 w 144"/>
                <a:gd name="T27" fmla="*/ 21 h 94"/>
                <a:gd name="T28" fmla="*/ 51 w 144"/>
                <a:gd name="T29" fmla="*/ 24 h 94"/>
                <a:gd name="T30" fmla="*/ 50 w 144"/>
                <a:gd name="T31" fmla="*/ 30 h 94"/>
                <a:gd name="T32" fmla="*/ 40 w 144"/>
                <a:gd name="T33" fmla="*/ 35 h 94"/>
                <a:gd name="T34" fmla="*/ 27 w 144"/>
                <a:gd name="T35" fmla="*/ 39 h 94"/>
                <a:gd name="T36" fmla="*/ 20 w 144"/>
                <a:gd name="T37" fmla="*/ 39 h 94"/>
                <a:gd name="T38" fmla="*/ 13 w 144"/>
                <a:gd name="T39" fmla="*/ 41 h 94"/>
                <a:gd name="T40" fmla="*/ 12 w 144"/>
                <a:gd name="T41" fmla="*/ 40 h 94"/>
                <a:gd name="T42" fmla="*/ 6 w 144"/>
                <a:gd name="T43" fmla="*/ 47 h 94"/>
                <a:gd name="T44" fmla="*/ 0 w 144"/>
                <a:gd name="T45" fmla="*/ 57 h 94"/>
                <a:gd name="T46" fmla="*/ 2 w 144"/>
                <a:gd name="T47" fmla="*/ 66 h 94"/>
                <a:gd name="T48" fmla="*/ 5 w 144"/>
                <a:gd name="T49" fmla="*/ 75 h 94"/>
                <a:gd name="T50" fmla="*/ 7 w 144"/>
                <a:gd name="T51" fmla="*/ 81 h 94"/>
                <a:gd name="T52" fmla="*/ 10 w 144"/>
                <a:gd name="T53" fmla="*/ 85 h 94"/>
                <a:gd name="T54" fmla="*/ 17 w 144"/>
                <a:gd name="T55" fmla="*/ 92 h 94"/>
                <a:gd name="T56" fmla="*/ 19 w 144"/>
                <a:gd name="T57" fmla="*/ 94 h 94"/>
                <a:gd name="T58" fmla="*/ 20 w 144"/>
                <a:gd name="T59" fmla="*/ 93 h 94"/>
                <a:gd name="T60" fmla="*/ 22 w 144"/>
                <a:gd name="T61" fmla="*/ 85 h 94"/>
                <a:gd name="T62" fmla="*/ 29 w 144"/>
                <a:gd name="T63" fmla="*/ 83 h 94"/>
                <a:gd name="T64" fmla="*/ 34 w 144"/>
                <a:gd name="T65" fmla="*/ 82 h 94"/>
                <a:gd name="T66" fmla="*/ 44 w 144"/>
                <a:gd name="T67" fmla="*/ 83 h 94"/>
                <a:gd name="T68" fmla="*/ 44 w 144"/>
                <a:gd name="T69" fmla="*/ 76 h 94"/>
                <a:gd name="T70" fmla="*/ 56 w 144"/>
                <a:gd name="T71" fmla="*/ 67 h 94"/>
                <a:gd name="T72" fmla="*/ 65 w 144"/>
                <a:gd name="T73" fmla="*/ 73 h 94"/>
                <a:gd name="T74" fmla="*/ 88 w 144"/>
                <a:gd name="T75" fmla="*/ 77 h 94"/>
                <a:gd name="T76" fmla="*/ 91 w 144"/>
                <a:gd name="T77" fmla="*/ 70 h 94"/>
                <a:gd name="T78" fmla="*/ 100 w 144"/>
                <a:gd name="T79" fmla="*/ 70 h 94"/>
                <a:gd name="T80" fmla="*/ 113 w 144"/>
                <a:gd name="T81" fmla="*/ 67 h 94"/>
                <a:gd name="T82" fmla="*/ 122 w 144"/>
                <a:gd name="T83" fmla="*/ 65 h 94"/>
                <a:gd name="T84" fmla="*/ 135 w 144"/>
                <a:gd name="T85" fmla="*/ 67 h 94"/>
                <a:gd name="T86" fmla="*/ 144 w 144"/>
                <a:gd name="T87" fmla="*/ 65 h 94"/>
                <a:gd name="T88" fmla="*/ 141 w 144"/>
                <a:gd name="T89" fmla="*/ 59 h 94"/>
                <a:gd name="T90" fmla="*/ 133 w 144"/>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 h="94">
                  <a:moveTo>
                    <a:pt x="133" y="53"/>
                  </a:moveTo>
                  <a:cubicBezTo>
                    <a:pt x="133" y="51"/>
                    <a:pt x="133" y="49"/>
                    <a:pt x="128" y="46"/>
                  </a:cubicBezTo>
                  <a:cubicBezTo>
                    <a:pt x="124" y="43"/>
                    <a:pt x="121" y="42"/>
                    <a:pt x="121" y="40"/>
                  </a:cubicBezTo>
                  <a:cubicBezTo>
                    <a:pt x="121" y="38"/>
                    <a:pt x="120" y="37"/>
                    <a:pt x="116" y="33"/>
                  </a:cubicBezTo>
                  <a:cubicBezTo>
                    <a:pt x="113" y="29"/>
                    <a:pt x="107" y="29"/>
                    <a:pt x="107" y="29"/>
                  </a:cubicBezTo>
                  <a:cubicBezTo>
                    <a:pt x="105" y="26"/>
                    <a:pt x="105" y="26"/>
                    <a:pt x="105" y="26"/>
                  </a:cubicBezTo>
                  <a:cubicBezTo>
                    <a:pt x="100" y="25"/>
                    <a:pt x="100" y="25"/>
                    <a:pt x="100" y="25"/>
                  </a:cubicBezTo>
                  <a:cubicBezTo>
                    <a:pt x="100" y="25"/>
                    <a:pt x="98" y="23"/>
                    <a:pt x="102" y="21"/>
                  </a:cubicBezTo>
                  <a:cubicBezTo>
                    <a:pt x="106" y="19"/>
                    <a:pt x="102" y="14"/>
                    <a:pt x="101" y="12"/>
                  </a:cubicBezTo>
                  <a:cubicBezTo>
                    <a:pt x="101" y="10"/>
                    <a:pt x="94" y="4"/>
                    <a:pt x="93" y="2"/>
                  </a:cubicBezTo>
                  <a:cubicBezTo>
                    <a:pt x="92" y="2"/>
                    <a:pt x="91" y="2"/>
                    <a:pt x="91" y="1"/>
                  </a:cubicBezTo>
                  <a:cubicBezTo>
                    <a:pt x="88" y="0"/>
                    <a:pt x="84" y="3"/>
                    <a:pt x="81" y="5"/>
                  </a:cubicBezTo>
                  <a:cubicBezTo>
                    <a:pt x="79" y="7"/>
                    <a:pt x="81" y="9"/>
                    <a:pt x="79" y="10"/>
                  </a:cubicBezTo>
                  <a:cubicBezTo>
                    <a:pt x="77" y="12"/>
                    <a:pt x="71" y="16"/>
                    <a:pt x="67" y="21"/>
                  </a:cubicBezTo>
                  <a:cubicBezTo>
                    <a:pt x="64" y="25"/>
                    <a:pt x="54" y="23"/>
                    <a:pt x="51" y="24"/>
                  </a:cubicBezTo>
                  <a:cubicBezTo>
                    <a:pt x="48" y="26"/>
                    <a:pt x="52" y="28"/>
                    <a:pt x="50" y="30"/>
                  </a:cubicBezTo>
                  <a:cubicBezTo>
                    <a:pt x="48" y="32"/>
                    <a:pt x="42" y="34"/>
                    <a:pt x="40" y="35"/>
                  </a:cubicBezTo>
                  <a:cubicBezTo>
                    <a:pt x="38" y="36"/>
                    <a:pt x="30" y="36"/>
                    <a:pt x="27" y="39"/>
                  </a:cubicBezTo>
                  <a:cubicBezTo>
                    <a:pt x="25" y="41"/>
                    <a:pt x="22" y="35"/>
                    <a:pt x="20" y="39"/>
                  </a:cubicBezTo>
                  <a:cubicBezTo>
                    <a:pt x="17" y="42"/>
                    <a:pt x="14" y="42"/>
                    <a:pt x="13" y="41"/>
                  </a:cubicBezTo>
                  <a:cubicBezTo>
                    <a:pt x="13" y="41"/>
                    <a:pt x="12" y="40"/>
                    <a:pt x="12" y="40"/>
                  </a:cubicBezTo>
                  <a:cubicBezTo>
                    <a:pt x="10" y="42"/>
                    <a:pt x="7" y="44"/>
                    <a:pt x="6" y="47"/>
                  </a:cubicBezTo>
                  <a:cubicBezTo>
                    <a:pt x="5" y="51"/>
                    <a:pt x="0" y="55"/>
                    <a:pt x="0" y="57"/>
                  </a:cubicBezTo>
                  <a:cubicBezTo>
                    <a:pt x="0" y="60"/>
                    <a:pt x="2" y="63"/>
                    <a:pt x="2" y="66"/>
                  </a:cubicBezTo>
                  <a:cubicBezTo>
                    <a:pt x="2" y="70"/>
                    <a:pt x="3" y="72"/>
                    <a:pt x="5" y="75"/>
                  </a:cubicBezTo>
                  <a:cubicBezTo>
                    <a:pt x="8" y="78"/>
                    <a:pt x="7" y="81"/>
                    <a:pt x="7" y="81"/>
                  </a:cubicBezTo>
                  <a:cubicBezTo>
                    <a:pt x="7" y="81"/>
                    <a:pt x="8" y="83"/>
                    <a:pt x="10" y="85"/>
                  </a:cubicBezTo>
                  <a:cubicBezTo>
                    <a:pt x="12" y="87"/>
                    <a:pt x="17" y="90"/>
                    <a:pt x="17" y="92"/>
                  </a:cubicBezTo>
                  <a:cubicBezTo>
                    <a:pt x="17" y="93"/>
                    <a:pt x="18" y="93"/>
                    <a:pt x="19" y="94"/>
                  </a:cubicBezTo>
                  <a:cubicBezTo>
                    <a:pt x="19" y="93"/>
                    <a:pt x="20" y="93"/>
                    <a:pt x="20" y="93"/>
                  </a:cubicBezTo>
                  <a:cubicBezTo>
                    <a:pt x="23" y="89"/>
                    <a:pt x="22" y="85"/>
                    <a:pt x="22" y="85"/>
                  </a:cubicBezTo>
                  <a:cubicBezTo>
                    <a:pt x="29" y="83"/>
                    <a:pt x="29" y="83"/>
                    <a:pt x="29" y="83"/>
                  </a:cubicBezTo>
                  <a:cubicBezTo>
                    <a:pt x="34" y="82"/>
                    <a:pt x="34" y="82"/>
                    <a:pt x="34" y="82"/>
                  </a:cubicBezTo>
                  <a:cubicBezTo>
                    <a:pt x="44" y="83"/>
                    <a:pt x="44" y="83"/>
                    <a:pt x="44" y="83"/>
                  </a:cubicBezTo>
                  <a:cubicBezTo>
                    <a:pt x="44" y="76"/>
                    <a:pt x="44" y="76"/>
                    <a:pt x="44" y="76"/>
                  </a:cubicBezTo>
                  <a:cubicBezTo>
                    <a:pt x="44" y="76"/>
                    <a:pt x="51" y="67"/>
                    <a:pt x="56" y="67"/>
                  </a:cubicBezTo>
                  <a:cubicBezTo>
                    <a:pt x="61" y="67"/>
                    <a:pt x="65" y="73"/>
                    <a:pt x="65" y="73"/>
                  </a:cubicBezTo>
                  <a:cubicBezTo>
                    <a:pt x="88" y="77"/>
                    <a:pt x="88" y="77"/>
                    <a:pt x="88" y="77"/>
                  </a:cubicBezTo>
                  <a:cubicBezTo>
                    <a:pt x="88" y="77"/>
                    <a:pt x="89" y="71"/>
                    <a:pt x="91" y="70"/>
                  </a:cubicBezTo>
                  <a:cubicBezTo>
                    <a:pt x="93" y="69"/>
                    <a:pt x="98" y="71"/>
                    <a:pt x="100" y="70"/>
                  </a:cubicBezTo>
                  <a:cubicBezTo>
                    <a:pt x="103" y="69"/>
                    <a:pt x="108" y="67"/>
                    <a:pt x="113" y="67"/>
                  </a:cubicBezTo>
                  <a:cubicBezTo>
                    <a:pt x="118" y="67"/>
                    <a:pt x="120" y="69"/>
                    <a:pt x="122" y="65"/>
                  </a:cubicBezTo>
                  <a:cubicBezTo>
                    <a:pt x="124" y="61"/>
                    <a:pt x="135" y="67"/>
                    <a:pt x="135" y="67"/>
                  </a:cubicBezTo>
                  <a:cubicBezTo>
                    <a:pt x="144" y="65"/>
                    <a:pt x="144" y="65"/>
                    <a:pt x="144" y="65"/>
                  </a:cubicBezTo>
                  <a:cubicBezTo>
                    <a:pt x="141" y="59"/>
                    <a:pt x="141" y="59"/>
                    <a:pt x="141" y="59"/>
                  </a:cubicBezTo>
                  <a:cubicBezTo>
                    <a:pt x="141" y="59"/>
                    <a:pt x="133" y="55"/>
                    <a:pt x="133"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 name="Freeform 23"/>
            <p:cNvSpPr>
              <a:spLocks/>
            </p:cNvSpPr>
            <p:nvPr userDrawn="1"/>
          </p:nvSpPr>
          <p:spPr bwMode="auto">
            <a:xfrm>
              <a:off x="-2345381" y="4109827"/>
              <a:ext cx="296999" cy="248008"/>
            </a:xfrm>
            <a:custGeom>
              <a:avLst/>
              <a:gdLst>
                <a:gd name="T0" fmla="*/ 86 w 139"/>
                <a:gd name="T1" fmla="*/ 77 h 106"/>
                <a:gd name="T2" fmla="*/ 92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8 w 139"/>
                <a:gd name="T27" fmla="*/ 5 h 106"/>
                <a:gd name="T28" fmla="*/ 124 w 139"/>
                <a:gd name="T29" fmla="*/ 2 h 106"/>
                <a:gd name="T30" fmla="*/ 116 w 139"/>
                <a:gd name="T31" fmla="*/ 9 h 106"/>
                <a:gd name="T32" fmla="*/ 106 w 139"/>
                <a:gd name="T33" fmla="*/ 7 h 106"/>
                <a:gd name="T34" fmla="*/ 91 w 139"/>
                <a:gd name="T35" fmla="*/ 7 h 106"/>
                <a:gd name="T36" fmla="*/ 83 w 139"/>
                <a:gd name="T37" fmla="*/ 12 h 106"/>
                <a:gd name="T38" fmla="*/ 71 w 139"/>
                <a:gd name="T39" fmla="*/ 12 h 106"/>
                <a:gd name="T40" fmla="*/ 62 w 139"/>
                <a:gd name="T41" fmla="*/ 8 h 106"/>
                <a:gd name="T42" fmla="*/ 53 w 139"/>
                <a:gd name="T43" fmla="*/ 10 h 106"/>
                <a:gd name="T44" fmla="*/ 46 w 139"/>
                <a:gd name="T45" fmla="*/ 4 h 106"/>
                <a:gd name="T46" fmla="*/ 37 w 139"/>
                <a:gd name="T47" fmla="*/ 2 h 106"/>
                <a:gd name="T48" fmla="*/ 30 w 139"/>
                <a:gd name="T49" fmla="*/ 4 h 106"/>
                <a:gd name="T50" fmla="*/ 19 w 139"/>
                <a:gd name="T51" fmla="*/ 4 h 106"/>
                <a:gd name="T52" fmla="*/ 17 w 139"/>
                <a:gd name="T53" fmla="*/ 13 h 106"/>
                <a:gd name="T54" fmla="*/ 11 w 139"/>
                <a:gd name="T55" fmla="*/ 20 h 106"/>
                <a:gd name="T56" fmla="*/ 10 w 139"/>
                <a:gd name="T57" fmla="*/ 22 h 106"/>
                <a:gd name="T58" fmla="*/ 12 w 139"/>
                <a:gd name="T59" fmla="*/ 30 h 106"/>
                <a:gd name="T60" fmla="*/ 10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2 w 139"/>
                <a:gd name="T73" fmla="*/ 85 h 106"/>
                <a:gd name="T74" fmla="*/ 33 w 139"/>
                <a:gd name="T75" fmla="*/ 96 h 106"/>
                <a:gd name="T76" fmla="*/ 40 w 139"/>
                <a:gd name="T77" fmla="*/ 105 h 106"/>
                <a:gd name="T78" fmla="*/ 51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2" y="77"/>
                  </a:cubicBezTo>
                  <a:cubicBezTo>
                    <a:pt x="95" y="75"/>
                    <a:pt x="100" y="79"/>
                    <a:pt x="101" y="82"/>
                  </a:cubicBezTo>
                  <a:cubicBezTo>
                    <a:pt x="101" y="85"/>
                    <a:pt x="103" y="81"/>
                    <a:pt x="106" y="77"/>
                  </a:cubicBezTo>
                  <a:cubicBezTo>
                    <a:pt x="108" y="74"/>
                    <a:pt x="114" y="63"/>
                    <a:pt x="114" y="61"/>
                  </a:cubicBezTo>
                  <a:cubicBezTo>
                    <a:pt x="114" y="58"/>
                    <a:pt x="120" y="56"/>
                    <a:pt x="120" y="54"/>
                  </a:cubicBezTo>
                  <a:cubicBezTo>
                    <a:pt x="120" y="53"/>
                    <a:pt x="119" y="49"/>
                    <a:pt x="121" y="48"/>
                  </a:cubicBezTo>
                  <a:cubicBezTo>
                    <a:pt x="123" y="48"/>
                    <a:pt x="124" y="43"/>
                    <a:pt x="124" y="41"/>
                  </a:cubicBezTo>
                  <a:cubicBezTo>
                    <a:pt x="123" y="40"/>
                    <a:pt x="130" y="31"/>
                    <a:pt x="131" y="30"/>
                  </a:cubicBezTo>
                  <a:cubicBezTo>
                    <a:pt x="132" y="28"/>
                    <a:pt x="137" y="29"/>
                    <a:pt x="138" y="26"/>
                  </a:cubicBezTo>
                  <a:cubicBezTo>
                    <a:pt x="138" y="23"/>
                    <a:pt x="139" y="20"/>
                    <a:pt x="137" y="19"/>
                  </a:cubicBezTo>
                  <a:cubicBezTo>
                    <a:pt x="135" y="19"/>
                    <a:pt x="132" y="16"/>
                    <a:pt x="132" y="15"/>
                  </a:cubicBezTo>
                  <a:cubicBezTo>
                    <a:pt x="132" y="14"/>
                    <a:pt x="132" y="11"/>
                    <a:pt x="133" y="9"/>
                  </a:cubicBezTo>
                  <a:cubicBezTo>
                    <a:pt x="130" y="9"/>
                    <a:pt x="130" y="6"/>
                    <a:pt x="128" y="5"/>
                  </a:cubicBezTo>
                  <a:cubicBezTo>
                    <a:pt x="127" y="3"/>
                    <a:pt x="127" y="2"/>
                    <a:pt x="124" y="2"/>
                  </a:cubicBezTo>
                  <a:cubicBezTo>
                    <a:pt x="122" y="3"/>
                    <a:pt x="119" y="8"/>
                    <a:pt x="116" y="9"/>
                  </a:cubicBezTo>
                  <a:cubicBezTo>
                    <a:pt x="113" y="10"/>
                    <a:pt x="108" y="8"/>
                    <a:pt x="106" y="7"/>
                  </a:cubicBezTo>
                  <a:cubicBezTo>
                    <a:pt x="104" y="6"/>
                    <a:pt x="95" y="7"/>
                    <a:pt x="91" y="7"/>
                  </a:cubicBezTo>
                  <a:cubicBezTo>
                    <a:pt x="88" y="7"/>
                    <a:pt x="85" y="11"/>
                    <a:pt x="83" y="12"/>
                  </a:cubicBezTo>
                  <a:cubicBezTo>
                    <a:pt x="80" y="13"/>
                    <a:pt x="73" y="13"/>
                    <a:pt x="71" y="12"/>
                  </a:cubicBezTo>
                  <a:cubicBezTo>
                    <a:pt x="69" y="11"/>
                    <a:pt x="65" y="8"/>
                    <a:pt x="62" y="8"/>
                  </a:cubicBezTo>
                  <a:cubicBezTo>
                    <a:pt x="60" y="8"/>
                    <a:pt x="56" y="8"/>
                    <a:pt x="53" y="10"/>
                  </a:cubicBezTo>
                  <a:cubicBezTo>
                    <a:pt x="49" y="12"/>
                    <a:pt x="48" y="7"/>
                    <a:pt x="46" y="4"/>
                  </a:cubicBezTo>
                  <a:cubicBezTo>
                    <a:pt x="44" y="2"/>
                    <a:pt x="40" y="4"/>
                    <a:pt x="37" y="2"/>
                  </a:cubicBezTo>
                  <a:cubicBezTo>
                    <a:pt x="34" y="0"/>
                    <a:pt x="32" y="4"/>
                    <a:pt x="30" y="4"/>
                  </a:cubicBezTo>
                  <a:cubicBezTo>
                    <a:pt x="28" y="4"/>
                    <a:pt x="21" y="2"/>
                    <a:pt x="19" y="4"/>
                  </a:cubicBezTo>
                  <a:cubicBezTo>
                    <a:pt x="17" y="6"/>
                    <a:pt x="18" y="12"/>
                    <a:pt x="17" y="13"/>
                  </a:cubicBezTo>
                  <a:cubicBezTo>
                    <a:pt x="16" y="14"/>
                    <a:pt x="11" y="18"/>
                    <a:pt x="11" y="20"/>
                  </a:cubicBezTo>
                  <a:cubicBezTo>
                    <a:pt x="11" y="21"/>
                    <a:pt x="11" y="22"/>
                    <a:pt x="10" y="22"/>
                  </a:cubicBezTo>
                  <a:cubicBezTo>
                    <a:pt x="11" y="25"/>
                    <a:pt x="11" y="28"/>
                    <a:pt x="12" y="30"/>
                  </a:cubicBezTo>
                  <a:cubicBezTo>
                    <a:pt x="12" y="32"/>
                    <a:pt x="13" y="43"/>
                    <a:pt x="10" y="45"/>
                  </a:cubicBezTo>
                  <a:cubicBezTo>
                    <a:pt x="8" y="47"/>
                    <a:pt x="6" y="51"/>
                    <a:pt x="6" y="51"/>
                  </a:cubicBezTo>
                  <a:cubicBezTo>
                    <a:pt x="6" y="51"/>
                    <a:pt x="2" y="54"/>
                    <a:pt x="1" y="59"/>
                  </a:cubicBezTo>
                  <a:cubicBezTo>
                    <a:pt x="0" y="64"/>
                    <a:pt x="1" y="68"/>
                    <a:pt x="1" y="72"/>
                  </a:cubicBezTo>
                  <a:cubicBezTo>
                    <a:pt x="1" y="75"/>
                    <a:pt x="3" y="77"/>
                    <a:pt x="5" y="80"/>
                  </a:cubicBezTo>
                  <a:cubicBezTo>
                    <a:pt x="5" y="80"/>
                    <a:pt x="5" y="80"/>
                    <a:pt x="5" y="81"/>
                  </a:cubicBezTo>
                  <a:cubicBezTo>
                    <a:pt x="7" y="83"/>
                    <a:pt x="17" y="84"/>
                    <a:pt x="22" y="85"/>
                  </a:cubicBezTo>
                  <a:cubicBezTo>
                    <a:pt x="28" y="86"/>
                    <a:pt x="33" y="93"/>
                    <a:pt x="33" y="96"/>
                  </a:cubicBezTo>
                  <a:cubicBezTo>
                    <a:pt x="33" y="98"/>
                    <a:pt x="37" y="104"/>
                    <a:pt x="40" y="105"/>
                  </a:cubicBezTo>
                  <a:cubicBezTo>
                    <a:pt x="42" y="106"/>
                    <a:pt x="48" y="103"/>
                    <a:pt x="51" y="103"/>
                  </a:cubicBezTo>
                  <a:cubicBezTo>
                    <a:pt x="54" y="103"/>
                    <a:pt x="65" y="103"/>
                    <a:pt x="67" y="101"/>
                  </a:cubicBezTo>
                  <a:cubicBezTo>
                    <a:pt x="68" y="100"/>
                    <a:pt x="68" y="101"/>
                    <a:pt x="69" y="101"/>
                  </a:cubicBezTo>
                  <a:cubicBezTo>
                    <a:pt x="71"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24"/>
            <p:cNvSpPr>
              <a:spLocks/>
            </p:cNvSpPr>
            <p:nvPr userDrawn="1"/>
          </p:nvSpPr>
          <p:spPr bwMode="auto">
            <a:xfrm>
              <a:off x="-2394042" y="4148121"/>
              <a:ext cx="75509" cy="155006"/>
            </a:xfrm>
            <a:custGeom>
              <a:avLst/>
              <a:gdLst>
                <a:gd name="T0" fmla="*/ 23 w 35"/>
                <a:gd name="T1" fmla="*/ 43 h 67"/>
                <a:gd name="T2" fmla="*/ 28 w 35"/>
                <a:gd name="T3" fmla="*/ 35 h 67"/>
                <a:gd name="T4" fmla="*/ 32 w 35"/>
                <a:gd name="T5" fmla="*/ 29 h 67"/>
                <a:gd name="T6" fmla="*/ 34 w 35"/>
                <a:gd name="T7" fmla="*/ 14 h 67"/>
                <a:gd name="T8" fmla="*/ 32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1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2" y="29"/>
                  </a:cubicBezTo>
                  <a:cubicBezTo>
                    <a:pt x="35" y="27"/>
                    <a:pt x="34" y="16"/>
                    <a:pt x="34" y="14"/>
                  </a:cubicBezTo>
                  <a:cubicBezTo>
                    <a:pt x="33" y="12"/>
                    <a:pt x="33" y="9"/>
                    <a:pt x="32" y="6"/>
                  </a:cubicBezTo>
                  <a:cubicBezTo>
                    <a:pt x="32" y="7"/>
                    <a:pt x="30" y="7"/>
                    <a:pt x="29" y="6"/>
                  </a:cubicBezTo>
                  <a:cubicBezTo>
                    <a:pt x="25" y="5"/>
                    <a:pt x="28" y="2"/>
                    <a:pt x="25" y="1"/>
                  </a:cubicBezTo>
                  <a:cubicBezTo>
                    <a:pt x="21" y="0"/>
                    <a:pt x="20" y="4"/>
                    <a:pt x="21" y="6"/>
                  </a:cubicBezTo>
                  <a:cubicBezTo>
                    <a:pt x="21" y="9"/>
                    <a:pt x="19" y="9"/>
                    <a:pt x="18" y="10"/>
                  </a:cubicBezTo>
                  <a:cubicBezTo>
                    <a:pt x="16" y="12"/>
                    <a:pt x="10" y="12"/>
                    <a:pt x="8" y="12"/>
                  </a:cubicBezTo>
                  <a:cubicBezTo>
                    <a:pt x="6" y="12"/>
                    <a:pt x="3" y="16"/>
                    <a:pt x="1" y="16"/>
                  </a:cubicBezTo>
                  <a:cubicBezTo>
                    <a:pt x="1" y="17"/>
                    <a:pt x="0" y="17"/>
                    <a:pt x="0" y="17"/>
                  </a:cubicBezTo>
                  <a:cubicBezTo>
                    <a:pt x="0" y="25"/>
                    <a:pt x="2" y="24"/>
                    <a:pt x="6" y="27"/>
                  </a:cubicBezTo>
                  <a:cubicBezTo>
                    <a:pt x="11" y="29"/>
                    <a:pt x="6" y="33"/>
                    <a:pt x="8" y="35"/>
                  </a:cubicBezTo>
                  <a:cubicBezTo>
                    <a:pt x="10" y="37"/>
                    <a:pt x="9" y="42"/>
                    <a:pt x="10" y="48"/>
                  </a:cubicBezTo>
                  <a:cubicBezTo>
                    <a:pt x="10" y="51"/>
                    <a:pt x="11" y="61"/>
                    <a:pt x="11" y="67"/>
                  </a:cubicBezTo>
                  <a:cubicBezTo>
                    <a:pt x="14" y="67"/>
                    <a:pt x="17" y="67"/>
                    <a:pt x="19" y="67"/>
                  </a:cubicBezTo>
                  <a:cubicBezTo>
                    <a:pt x="22" y="67"/>
                    <a:pt x="25" y="62"/>
                    <a:pt x="27" y="64"/>
                  </a:cubicBezTo>
                  <a:cubicBezTo>
                    <a:pt x="25"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25"/>
            <p:cNvSpPr>
              <a:spLocks/>
            </p:cNvSpPr>
            <p:nvPr userDrawn="1"/>
          </p:nvSpPr>
          <p:spPr bwMode="auto">
            <a:xfrm>
              <a:off x="-2417534" y="4182770"/>
              <a:ext cx="48661" cy="131298"/>
            </a:xfrm>
            <a:custGeom>
              <a:avLst/>
              <a:gdLst>
                <a:gd name="T0" fmla="*/ 19 w 22"/>
                <a:gd name="T1" fmla="*/ 20 h 56"/>
                <a:gd name="T2" fmla="*/ 17 w 22"/>
                <a:gd name="T3" fmla="*/ 12 h 56"/>
                <a:gd name="T4" fmla="*/ 11 w 22"/>
                <a:gd name="T5" fmla="*/ 2 h 56"/>
                <a:gd name="T6" fmla="*/ 2 w 22"/>
                <a:gd name="T7" fmla="*/ 0 h 56"/>
                <a:gd name="T8" fmla="*/ 0 w 22"/>
                <a:gd name="T9" fmla="*/ 0 h 56"/>
                <a:gd name="T10" fmla="*/ 3 w 22"/>
                <a:gd name="T11" fmla="*/ 7 h 56"/>
                <a:gd name="T12" fmla="*/ 5 w 22"/>
                <a:gd name="T13" fmla="*/ 14 h 56"/>
                <a:gd name="T14" fmla="*/ 6 w 22"/>
                <a:gd name="T15" fmla="*/ 29 h 56"/>
                <a:gd name="T16" fmla="*/ 9 w 22"/>
                <a:gd name="T17" fmla="*/ 44 h 56"/>
                <a:gd name="T18" fmla="*/ 13 w 22"/>
                <a:gd name="T19" fmla="*/ 56 h 56"/>
                <a:gd name="T20" fmla="*/ 15 w 22"/>
                <a:gd name="T21" fmla="*/ 55 h 56"/>
                <a:gd name="T22" fmla="*/ 22 w 22"/>
                <a:gd name="T23" fmla="*/ 52 h 56"/>
                <a:gd name="T24" fmla="*/ 21 w 22"/>
                <a:gd name="T25" fmla="*/ 33 h 56"/>
                <a:gd name="T26" fmla="*/ 19 w 22"/>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6">
                  <a:moveTo>
                    <a:pt x="19" y="20"/>
                  </a:moveTo>
                  <a:cubicBezTo>
                    <a:pt x="17" y="18"/>
                    <a:pt x="22" y="14"/>
                    <a:pt x="17" y="12"/>
                  </a:cubicBezTo>
                  <a:cubicBezTo>
                    <a:pt x="13" y="9"/>
                    <a:pt x="11" y="10"/>
                    <a:pt x="11" y="2"/>
                  </a:cubicBezTo>
                  <a:cubicBezTo>
                    <a:pt x="8" y="1"/>
                    <a:pt x="4" y="0"/>
                    <a:pt x="2" y="0"/>
                  </a:cubicBezTo>
                  <a:cubicBezTo>
                    <a:pt x="1" y="0"/>
                    <a:pt x="1" y="0"/>
                    <a:pt x="0" y="0"/>
                  </a:cubicBezTo>
                  <a:cubicBezTo>
                    <a:pt x="1" y="3"/>
                    <a:pt x="2" y="7"/>
                    <a:pt x="3" y="7"/>
                  </a:cubicBezTo>
                  <a:cubicBezTo>
                    <a:pt x="4" y="8"/>
                    <a:pt x="6" y="10"/>
                    <a:pt x="5" y="14"/>
                  </a:cubicBezTo>
                  <a:cubicBezTo>
                    <a:pt x="5" y="17"/>
                    <a:pt x="4" y="25"/>
                    <a:pt x="6" y="29"/>
                  </a:cubicBezTo>
                  <a:cubicBezTo>
                    <a:pt x="7" y="33"/>
                    <a:pt x="9" y="38"/>
                    <a:pt x="9" y="44"/>
                  </a:cubicBezTo>
                  <a:cubicBezTo>
                    <a:pt x="9" y="47"/>
                    <a:pt x="11" y="52"/>
                    <a:pt x="13" y="56"/>
                  </a:cubicBezTo>
                  <a:cubicBezTo>
                    <a:pt x="14" y="56"/>
                    <a:pt x="15" y="55"/>
                    <a:pt x="15" y="55"/>
                  </a:cubicBezTo>
                  <a:cubicBezTo>
                    <a:pt x="17" y="54"/>
                    <a:pt x="19" y="53"/>
                    <a:pt x="22" y="52"/>
                  </a:cubicBezTo>
                  <a:cubicBezTo>
                    <a:pt x="22" y="46"/>
                    <a:pt x="21" y="36"/>
                    <a:pt x="21" y="33"/>
                  </a:cubicBezTo>
                  <a:cubicBezTo>
                    <a:pt x="20" y="27"/>
                    <a:pt x="21" y="22"/>
                    <a:pt x="1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26"/>
            <p:cNvSpPr>
              <a:spLocks/>
            </p:cNvSpPr>
            <p:nvPr userDrawn="1"/>
          </p:nvSpPr>
          <p:spPr bwMode="auto">
            <a:xfrm>
              <a:off x="-2197721" y="4131710"/>
              <a:ext cx="182898" cy="288127"/>
            </a:xfrm>
            <a:custGeom>
              <a:avLst/>
              <a:gdLst>
                <a:gd name="T0" fmla="*/ 36 w 86"/>
                <a:gd name="T1" fmla="*/ 118 h 124"/>
                <a:gd name="T2" fmla="*/ 67 w 86"/>
                <a:gd name="T3" fmla="*/ 119 h 124"/>
                <a:gd name="T4" fmla="*/ 83 w 86"/>
                <a:gd name="T5" fmla="*/ 124 h 124"/>
                <a:gd name="T6" fmla="*/ 86 w 86"/>
                <a:gd name="T7" fmla="*/ 115 h 124"/>
                <a:gd name="T8" fmla="*/ 84 w 86"/>
                <a:gd name="T9" fmla="*/ 113 h 124"/>
                <a:gd name="T10" fmla="*/ 77 w 86"/>
                <a:gd name="T11" fmla="*/ 106 h 124"/>
                <a:gd name="T12" fmla="*/ 74 w 86"/>
                <a:gd name="T13" fmla="*/ 102 h 124"/>
                <a:gd name="T14" fmla="*/ 72 w 86"/>
                <a:gd name="T15" fmla="*/ 96 h 124"/>
                <a:gd name="T16" fmla="*/ 69 w 86"/>
                <a:gd name="T17" fmla="*/ 87 h 124"/>
                <a:gd name="T18" fmla="*/ 67 w 86"/>
                <a:gd name="T19" fmla="*/ 78 h 124"/>
                <a:gd name="T20" fmla="*/ 73 w 86"/>
                <a:gd name="T21" fmla="*/ 68 h 124"/>
                <a:gd name="T22" fmla="*/ 79 w 86"/>
                <a:gd name="T23" fmla="*/ 61 h 124"/>
                <a:gd name="T24" fmla="*/ 76 w 86"/>
                <a:gd name="T25" fmla="*/ 53 h 124"/>
                <a:gd name="T26" fmla="*/ 66 w 86"/>
                <a:gd name="T27" fmla="*/ 44 h 124"/>
                <a:gd name="T28" fmla="*/ 63 w 86"/>
                <a:gd name="T29" fmla="*/ 36 h 124"/>
                <a:gd name="T30" fmla="*/ 73 w 86"/>
                <a:gd name="T31" fmla="*/ 35 h 124"/>
                <a:gd name="T32" fmla="*/ 78 w 86"/>
                <a:gd name="T33" fmla="*/ 33 h 124"/>
                <a:gd name="T34" fmla="*/ 73 w 86"/>
                <a:gd name="T35" fmla="*/ 20 h 124"/>
                <a:gd name="T36" fmla="*/ 72 w 86"/>
                <a:gd name="T37" fmla="*/ 10 h 124"/>
                <a:gd name="T38" fmla="*/ 64 w 86"/>
                <a:gd name="T39" fmla="*/ 0 h 124"/>
                <a:gd name="T40" fmla="*/ 64 w 86"/>
                <a:gd name="T41" fmla="*/ 0 h 124"/>
                <a:gd name="T42" fmla="*/ 63 w 86"/>
                <a:gd name="T43" fmla="*/ 6 h 124"/>
                <a:gd name="T44" fmla="*/ 68 w 86"/>
                <a:gd name="T45" fmla="*/ 10 h 124"/>
                <a:gd name="T46" fmla="*/ 69 w 86"/>
                <a:gd name="T47" fmla="*/ 17 h 124"/>
                <a:gd name="T48" fmla="*/ 62 w 86"/>
                <a:gd name="T49" fmla="*/ 21 h 124"/>
                <a:gd name="T50" fmla="*/ 55 w 86"/>
                <a:gd name="T51" fmla="*/ 32 h 124"/>
                <a:gd name="T52" fmla="*/ 52 w 86"/>
                <a:gd name="T53" fmla="*/ 39 h 124"/>
                <a:gd name="T54" fmla="*/ 51 w 86"/>
                <a:gd name="T55" fmla="*/ 45 h 124"/>
                <a:gd name="T56" fmla="*/ 45 w 86"/>
                <a:gd name="T57" fmla="*/ 52 h 124"/>
                <a:gd name="T58" fmla="*/ 37 w 86"/>
                <a:gd name="T59" fmla="*/ 68 h 124"/>
                <a:gd name="T60" fmla="*/ 32 w 86"/>
                <a:gd name="T61" fmla="*/ 73 h 124"/>
                <a:gd name="T62" fmla="*/ 23 w 86"/>
                <a:gd name="T63" fmla="*/ 68 h 124"/>
                <a:gd name="T64" fmla="*/ 17 w 86"/>
                <a:gd name="T65" fmla="*/ 68 h 124"/>
                <a:gd name="T66" fmla="*/ 3 w 86"/>
                <a:gd name="T67" fmla="*/ 80 h 124"/>
                <a:gd name="T68" fmla="*/ 0 w 86"/>
                <a:gd name="T69" fmla="*/ 92 h 124"/>
                <a:gd name="T70" fmla="*/ 5 w 86"/>
                <a:gd name="T71" fmla="*/ 98 h 124"/>
                <a:gd name="T72" fmla="*/ 14 w 86"/>
                <a:gd name="T73" fmla="*/ 100 h 124"/>
                <a:gd name="T74" fmla="*/ 17 w 86"/>
                <a:gd name="T75" fmla="*/ 110 h 124"/>
                <a:gd name="T76" fmla="*/ 15 w 86"/>
                <a:gd name="T77" fmla="*/ 120 h 124"/>
                <a:gd name="T78" fmla="*/ 31 w 86"/>
                <a:gd name="T79" fmla="*/ 120 h 124"/>
                <a:gd name="T80" fmla="*/ 36 w 86"/>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 h="124">
                  <a:moveTo>
                    <a:pt x="36" y="118"/>
                  </a:moveTo>
                  <a:cubicBezTo>
                    <a:pt x="36" y="118"/>
                    <a:pt x="63" y="120"/>
                    <a:pt x="67" y="119"/>
                  </a:cubicBezTo>
                  <a:cubicBezTo>
                    <a:pt x="70" y="118"/>
                    <a:pt x="83" y="124"/>
                    <a:pt x="83" y="124"/>
                  </a:cubicBezTo>
                  <a:cubicBezTo>
                    <a:pt x="83" y="124"/>
                    <a:pt x="84" y="118"/>
                    <a:pt x="86" y="115"/>
                  </a:cubicBezTo>
                  <a:cubicBezTo>
                    <a:pt x="85" y="114"/>
                    <a:pt x="84" y="114"/>
                    <a:pt x="84" y="113"/>
                  </a:cubicBezTo>
                  <a:cubicBezTo>
                    <a:pt x="84" y="111"/>
                    <a:pt x="79" y="108"/>
                    <a:pt x="77" y="106"/>
                  </a:cubicBezTo>
                  <a:cubicBezTo>
                    <a:pt x="75" y="104"/>
                    <a:pt x="74" y="102"/>
                    <a:pt x="74" y="102"/>
                  </a:cubicBezTo>
                  <a:cubicBezTo>
                    <a:pt x="74" y="102"/>
                    <a:pt x="75" y="99"/>
                    <a:pt x="72" y="96"/>
                  </a:cubicBezTo>
                  <a:cubicBezTo>
                    <a:pt x="70" y="93"/>
                    <a:pt x="69" y="91"/>
                    <a:pt x="69" y="87"/>
                  </a:cubicBezTo>
                  <a:cubicBezTo>
                    <a:pt x="69" y="84"/>
                    <a:pt x="67" y="81"/>
                    <a:pt x="67" y="78"/>
                  </a:cubicBezTo>
                  <a:cubicBezTo>
                    <a:pt x="67" y="76"/>
                    <a:pt x="72" y="72"/>
                    <a:pt x="73" y="68"/>
                  </a:cubicBezTo>
                  <a:cubicBezTo>
                    <a:pt x="74" y="65"/>
                    <a:pt x="77" y="63"/>
                    <a:pt x="79" y="61"/>
                  </a:cubicBezTo>
                  <a:cubicBezTo>
                    <a:pt x="78" y="59"/>
                    <a:pt x="77" y="56"/>
                    <a:pt x="76" y="53"/>
                  </a:cubicBezTo>
                  <a:cubicBezTo>
                    <a:pt x="74" y="49"/>
                    <a:pt x="70" y="48"/>
                    <a:pt x="66" y="44"/>
                  </a:cubicBezTo>
                  <a:cubicBezTo>
                    <a:pt x="61" y="40"/>
                    <a:pt x="63" y="38"/>
                    <a:pt x="63" y="36"/>
                  </a:cubicBezTo>
                  <a:cubicBezTo>
                    <a:pt x="63" y="35"/>
                    <a:pt x="69" y="35"/>
                    <a:pt x="73" y="35"/>
                  </a:cubicBezTo>
                  <a:cubicBezTo>
                    <a:pt x="77" y="35"/>
                    <a:pt x="80" y="34"/>
                    <a:pt x="78" y="33"/>
                  </a:cubicBezTo>
                  <a:cubicBezTo>
                    <a:pt x="76" y="32"/>
                    <a:pt x="73" y="25"/>
                    <a:pt x="73" y="20"/>
                  </a:cubicBezTo>
                  <a:cubicBezTo>
                    <a:pt x="73" y="15"/>
                    <a:pt x="71" y="13"/>
                    <a:pt x="72" y="10"/>
                  </a:cubicBezTo>
                  <a:cubicBezTo>
                    <a:pt x="72" y="7"/>
                    <a:pt x="68" y="0"/>
                    <a:pt x="64" y="0"/>
                  </a:cubicBezTo>
                  <a:cubicBezTo>
                    <a:pt x="64" y="0"/>
                    <a:pt x="64" y="0"/>
                    <a:pt x="64" y="0"/>
                  </a:cubicBezTo>
                  <a:cubicBezTo>
                    <a:pt x="63" y="2"/>
                    <a:pt x="63" y="5"/>
                    <a:pt x="63" y="6"/>
                  </a:cubicBezTo>
                  <a:cubicBezTo>
                    <a:pt x="63" y="7"/>
                    <a:pt x="66" y="10"/>
                    <a:pt x="68" y="10"/>
                  </a:cubicBezTo>
                  <a:cubicBezTo>
                    <a:pt x="70" y="11"/>
                    <a:pt x="69" y="14"/>
                    <a:pt x="69" y="17"/>
                  </a:cubicBezTo>
                  <a:cubicBezTo>
                    <a:pt x="68" y="20"/>
                    <a:pt x="63" y="19"/>
                    <a:pt x="62" y="21"/>
                  </a:cubicBezTo>
                  <a:cubicBezTo>
                    <a:pt x="61" y="22"/>
                    <a:pt x="54" y="31"/>
                    <a:pt x="55" y="32"/>
                  </a:cubicBezTo>
                  <a:cubicBezTo>
                    <a:pt x="55" y="34"/>
                    <a:pt x="54" y="39"/>
                    <a:pt x="52" y="39"/>
                  </a:cubicBezTo>
                  <a:cubicBezTo>
                    <a:pt x="50" y="40"/>
                    <a:pt x="51" y="44"/>
                    <a:pt x="51" y="45"/>
                  </a:cubicBezTo>
                  <a:cubicBezTo>
                    <a:pt x="51" y="47"/>
                    <a:pt x="45" y="49"/>
                    <a:pt x="45" y="52"/>
                  </a:cubicBezTo>
                  <a:cubicBezTo>
                    <a:pt x="45" y="54"/>
                    <a:pt x="39" y="65"/>
                    <a:pt x="37" y="68"/>
                  </a:cubicBezTo>
                  <a:cubicBezTo>
                    <a:pt x="34" y="72"/>
                    <a:pt x="32" y="76"/>
                    <a:pt x="32" y="73"/>
                  </a:cubicBezTo>
                  <a:cubicBezTo>
                    <a:pt x="31" y="70"/>
                    <a:pt x="26" y="66"/>
                    <a:pt x="23" y="68"/>
                  </a:cubicBezTo>
                  <a:cubicBezTo>
                    <a:pt x="21" y="69"/>
                    <a:pt x="18" y="68"/>
                    <a:pt x="17" y="68"/>
                  </a:cubicBezTo>
                  <a:cubicBezTo>
                    <a:pt x="15" y="69"/>
                    <a:pt x="3" y="80"/>
                    <a:pt x="3" y="80"/>
                  </a:cubicBezTo>
                  <a:cubicBezTo>
                    <a:pt x="3" y="80"/>
                    <a:pt x="2" y="86"/>
                    <a:pt x="0" y="92"/>
                  </a:cubicBezTo>
                  <a:cubicBezTo>
                    <a:pt x="1" y="93"/>
                    <a:pt x="3" y="96"/>
                    <a:pt x="5" y="98"/>
                  </a:cubicBezTo>
                  <a:cubicBezTo>
                    <a:pt x="7" y="101"/>
                    <a:pt x="12" y="99"/>
                    <a:pt x="14" y="100"/>
                  </a:cubicBezTo>
                  <a:cubicBezTo>
                    <a:pt x="16" y="101"/>
                    <a:pt x="18" y="108"/>
                    <a:pt x="17" y="110"/>
                  </a:cubicBezTo>
                  <a:cubicBezTo>
                    <a:pt x="16" y="112"/>
                    <a:pt x="13"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 name="Freeform 27"/>
            <p:cNvSpPr>
              <a:spLocks/>
            </p:cNvSpPr>
            <p:nvPr userDrawn="1"/>
          </p:nvSpPr>
          <p:spPr bwMode="auto">
            <a:xfrm>
              <a:off x="-2630634" y="4191888"/>
              <a:ext cx="154372" cy="160476"/>
            </a:xfrm>
            <a:custGeom>
              <a:avLst/>
              <a:gdLst>
                <a:gd name="T0" fmla="*/ 68 w 72"/>
                <a:gd name="T1" fmla="*/ 58 h 69"/>
                <a:gd name="T2" fmla="*/ 64 w 72"/>
                <a:gd name="T3" fmla="*/ 46 h 69"/>
                <a:gd name="T4" fmla="*/ 68 w 72"/>
                <a:gd name="T5" fmla="*/ 35 h 69"/>
                <a:gd name="T6" fmla="*/ 72 w 72"/>
                <a:gd name="T7" fmla="*/ 28 h 69"/>
                <a:gd name="T8" fmla="*/ 68 w 72"/>
                <a:gd name="T9" fmla="*/ 11 h 69"/>
                <a:gd name="T10" fmla="*/ 66 w 72"/>
                <a:gd name="T11" fmla="*/ 10 h 69"/>
                <a:gd name="T12" fmla="*/ 52 w 72"/>
                <a:gd name="T13" fmla="*/ 12 h 69"/>
                <a:gd name="T14" fmla="*/ 42 w 72"/>
                <a:gd name="T15" fmla="*/ 7 h 69"/>
                <a:gd name="T16" fmla="*/ 33 w 72"/>
                <a:gd name="T17" fmla="*/ 4 h 69"/>
                <a:gd name="T18" fmla="*/ 29 w 72"/>
                <a:gd name="T19" fmla="*/ 3 h 69"/>
                <a:gd name="T20" fmla="*/ 23 w 72"/>
                <a:gd name="T21" fmla="*/ 4 h 69"/>
                <a:gd name="T22" fmla="*/ 17 w 72"/>
                <a:gd name="T23" fmla="*/ 7 h 69"/>
                <a:gd name="T24" fmla="*/ 11 w 72"/>
                <a:gd name="T25" fmla="*/ 5 h 69"/>
                <a:gd name="T26" fmla="*/ 7 w 72"/>
                <a:gd name="T27" fmla="*/ 6 h 69"/>
                <a:gd name="T28" fmla="*/ 7 w 72"/>
                <a:gd name="T29" fmla="*/ 15 h 69"/>
                <a:gd name="T30" fmla="*/ 9 w 72"/>
                <a:gd name="T31" fmla="*/ 20 h 69"/>
                <a:gd name="T32" fmla="*/ 11 w 72"/>
                <a:gd name="T33" fmla="*/ 26 h 69"/>
                <a:gd name="T34" fmla="*/ 5 w 72"/>
                <a:gd name="T35" fmla="*/ 27 h 69"/>
                <a:gd name="T36" fmla="*/ 6 w 72"/>
                <a:gd name="T37" fmla="*/ 34 h 69"/>
                <a:gd name="T38" fmla="*/ 3 w 72"/>
                <a:gd name="T39" fmla="*/ 40 h 69"/>
                <a:gd name="T40" fmla="*/ 2 w 72"/>
                <a:gd name="T41" fmla="*/ 47 h 69"/>
                <a:gd name="T42" fmla="*/ 6 w 72"/>
                <a:gd name="T43" fmla="*/ 51 h 69"/>
                <a:gd name="T44" fmla="*/ 15 w 72"/>
                <a:gd name="T45" fmla="*/ 59 h 69"/>
                <a:gd name="T46" fmla="*/ 11 w 72"/>
                <a:gd name="T47" fmla="*/ 69 h 69"/>
                <a:gd name="T48" fmla="*/ 46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7" y="56"/>
                    <a:pt x="63" y="48"/>
                    <a:pt x="64" y="46"/>
                  </a:cubicBezTo>
                  <a:cubicBezTo>
                    <a:pt x="64" y="44"/>
                    <a:pt x="68" y="38"/>
                    <a:pt x="68" y="35"/>
                  </a:cubicBezTo>
                  <a:cubicBezTo>
                    <a:pt x="68" y="32"/>
                    <a:pt x="72" y="30"/>
                    <a:pt x="72" y="28"/>
                  </a:cubicBezTo>
                  <a:cubicBezTo>
                    <a:pt x="72" y="26"/>
                    <a:pt x="71" y="17"/>
                    <a:pt x="68" y="11"/>
                  </a:cubicBezTo>
                  <a:cubicBezTo>
                    <a:pt x="68" y="11"/>
                    <a:pt x="67" y="11"/>
                    <a:pt x="66" y="10"/>
                  </a:cubicBezTo>
                  <a:cubicBezTo>
                    <a:pt x="64" y="8"/>
                    <a:pt x="55" y="9"/>
                    <a:pt x="52" y="12"/>
                  </a:cubicBezTo>
                  <a:cubicBezTo>
                    <a:pt x="49" y="15"/>
                    <a:pt x="43" y="9"/>
                    <a:pt x="42" y="7"/>
                  </a:cubicBezTo>
                  <a:cubicBezTo>
                    <a:pt x="41" y="6"/>
                    <a:pt x="37" y="2"/>
                    <a:pt x="33" y="4"/>
                  </a:cubicBezTo>
                  <a:cubicBezTo>
                    <a:pt x="30" y="7"/>
                    <a:pt x="29" y="6"/>
                    <a:pt x="29" y="3"/>
                  </a:cubicBezTo>
                  <a:cubicBezTo>
                    <a:pt x="29" y="0"/>
                    <a:pt x="24" y="1"/>
                    <a:pt x="23" y="4"/>
                  </a:cubicBezTo>
                  <a:cubicBezTo>
                    <a:pt x="22" y="6"/>
                    <a:pt x="18" y="9"/>
                    <a:pt x="17" y="7"/>
                  </a:cubicBezTo>
                  <a:cubicBezTo>
                    <a:pt x="15" y="5"/>
                    <a:pt x="12" y="2"/>
                    <a:pt x="11" y="5"/>
                  </a:cubicBezTo>
                  <a:cubicBezTo>
                    <a:pt x="10" y="7"/>
                    <a:pt x="8" y="7"/>
                    <a:pt x="7" y="6"/>
                  </a:cubicBezTo>
                  <a:cubicBezTo>
                    <a:pt x="6" y="10"/>
                    <a:pt x="5" y="14"/>
                    <a:pt x="7" y="15"/>
                  </a:cubicBezTo>
                  <a:cubicBezTo>
                    <a:pt x="9" y="16"/>
                    <a:pt x="9" y="18"/>
                    <a:pt x="9" y="20"/>
                  </a:cubicBezTo>
                  <a:cubicBezTo>
                    <a:pt x="8" y="21"/>
                    <a:pt x="13" y="25"/>
                    <a:pt x="11" y="26"/>
                  </a:cubicBezTo>
                  <a:cubicBezTo>
                    <a:pt x="9" y="28"/>
                    <a:pt x="7" y="25"/>
                    <a:pt x="5" y="27"/>
                  </a:cubicBezTo>
                  <a:cubicBezTo>
                    <a:pt x="4" y="29"/>
                    <a:pt x="8" y="32"/>
                    <a:pt x="6" y="34"/>
                  </a:cubicBezTo>
                  <a:cubicBezTo>
                    <a:pt x="5" y="35"/>
                    <a:pt x="3" y="36"/>
                    <a:pt x="3" y="40"/>
                  </a:cubicBezTo>
                  <a:cubicBezTo>
                    <a:pt x="4" y="43"/>
                    <a:pt x="3" y="46"/>
                    <a:pt x="2" y="47"/>
                  </a:cubicBezTo>
                  <a:cubicBezTo>
                    <a:pt x="0" y="48"/>
                    <a:pt x="2" y="48"/>
                    <a:pt x="6" y="51"/>
                  </a:cubicBezTo>
                  <a:cubicBezTo>
                    <a:pt x="9" y="53"/>
                    <a:pt x="15" y="55"/>
                    <a:pt x="15" y="59"/>
                  </a:cubicBezTo>
                  <a:cubicBezTo>
                    <a:pt x="14" y="62"/>
                    <a:pt x="13" y="63"/>
                    <a:pt x="11" y="69"/>
                  </a:cubicBezTo>
                  <a:cubicBezTo>
                    <a:pt x="18" y="69"/>
                    <a:pt x="31" y="64"/>
                    <a:pt x="46" y="62"/>
                  </a:cubicBezTo>
                  <a:cubicBezTo>
                    <a:pt x="55" y="60"/>
                    <a:pt x="63" y="62"/>
                    <a:pt x="68" y="63"/>
                  </a:cubicBezTo>
                  <a:cubicBezTo>
                    <a:pt x="69"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Freeform 28"/>
            <p:cNvSpPr>
              <a:spLocks/>
            </p:cNvSpPr>
            <p:nvPr userDrawn="1"/>
          </p:nvSpPr>
          <p:spPr bwMode="auto">
            <a:xfrm>
              <a:off x="-2496397" y="4182770"/>
              <a:ext cx="107389" cy="162300"/>
            </a:xfrm>
            <a:custGeom>
              <a:avLst/>
              <a:gdLst>
                <a:gd name="T0" fmla="*/ 43 w 50"/>
                <a:gd name="T1" fmla="*/ 29 h 70"/>
                <a:gd name="T2" fmla="*/ 42 w 50"/>
                <a:gd name="T3" fmla="*/ 14 h 70"/>
                <a:gd name="T4" fmla="*/ 40 w 50"/>
                <a:gd name="T5" fmla="*/ 7 h 70"/>
                <a:gd name="T6" fmla="*/ 37 w 50"/>
                <a:gd name="T7" fmla="*/ 0 h 70"/>
                <a:gd name="T8" fmla="*/ 34 w 50"/>
                <a:gd name="T9" fmla="*/ 3 h 70"/>
                <a:gd name="T10" fmla="*/ 5 w 50"/>
                <a:gd name="T11" fmla="*/ 2 h 70"/>
                <a:gd name="T12" fmla="*/ 7 w 50"/>
                <a:gd name="T13" fmla="*/ 13 h 70"/>
                <a:gd name="T14" fmla="*/ 5 w 50"/>
                <a:gd name="T15" fmla="*/ 15 h 70"/>
                <a:gd name="T16" fmla="*/ 9 w 50"/>
                <a:gd name="T17" fmla="*/ 32 h 70"/>
                <a:gd name="T18" fmla="*/ 5 w 50"/>
                <a:gd name="T19" fmla="*/ 39 h 70"/>
                <a:gd name="T20" fmla="*/ 1 w 50"/>
                <a:gd name="T21" fmla="*/ 50 h 70"/>
                <a:gd name="T22" fmla="*/ 5 w 50"/>
                <a:gd name="T23" fmla="*/ 62 h 70"/>
                <a:gd name="T24" fmla="*/ 5 w 50"/>
                <a:gd name="T25" fmla="*/ 67 h 70"/>
                <a:gd name="T26" fmla="*/ 14 w 50"/>
                <a:gd name="T27" fmla="*/ 70 h 70"/>
                <a:gd name="T28" fmla="*/ 37 w 50"/>
                <a:gd name="T29" fmla="*/ 62 h 70"/>
                <a:gd name="T30" fmla="*/ 50 w 50"/>
                <a:gd name="T31" fmla="*/ 56 h 70"/>
                <a:gd name="T32" fmla="*/ 46 w 50"/>
                <a:gd name="T33" fmla="*/ 44 h 70"/>
                <a:gd name="T34" fmla="*/ 43 w 50"/>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0">
                  <a:moveTo>
                    <a:pt x="43" y="29"/>
                  </a:moveTo>
                  <a:cubicBezTo>
                    <a:pt x="41" y="25"/>
                    <a:pt x="42" y="17"/>
                    <a:pt x="42" y="14"/>
                  </a:cubicBezTo>
                  <a:cubicBezTo>
                    <a:pt x="43" y="10"/>
                    <a:pt x="41" y="8"/>
                    <a:pt x="40" y="7"/>
                  </a:cubicBezTo>
                  <a:cubicBezTo>
                    <a:pt x="39" y="7"/>
                    <a:pt x="38" y="3"/>
                    <a:pt x="37" y="0"/>
                  </a:cubicBezTo>
                  <a:cubicBezTo>
                    <a:pt x="35" y="1"/>
                    <a:pt x="35" y="4"/>
                    <a:pt x="34" y="3"/>
                  </a:cubicBezTo>
                  <a:cubicBezTo>
                    <a:pt x="33" y="1"/>
                    <a:pt x="6" y="0"/>
                    <a:pt x="5" y="2"/>
                  </a:cubicBezTo>
                  <a:cubicBezTo>
                    <a:pt x="4" y="4"/>
                    <a:pt x="7" y="11"/>
                    <a:pt x="7" y="13"/>
                  </a:cubicBezTo>
                  <a:cubicBezTo>
                    <a:pt x="7" y="14"/>
                    <a:pt x="6" y="15"/>
                    <a:pt x="5" y="15"/>
                  </a:cubicBezTo>
                  <a:cubicBezTo>
                    <a:pt x="8" y="21"/>
                    <a:pt x="9" y="30"/>
                    <a:pt x="9" y="32"/>
                  </a:cubicBezTo>
                  <a:cubicBezTo>
                    <a:pt x="9" y="34"/>
                    <a:pt x="5" y="36"/>
                    <a:pt x="5" y="39"/>
                  </a:cubicBezTo>
                  <a:cubicBezTo>
                    <a:pt x="5" y="42"/>
                    <a:pt x="1" y="48"/>
                    <a:pt x="1" y="50"/>
                  </a:cubicBezTo>
                  <a:cubicBezTo>
                    <a:pt x="0" y="52"/>
                    <a:pt x="4" y="60"/>
                    <a:pt x="5" y="62"/>
                  </a:cubicBezTo>
                  <a:cubicBezTo>
                    <a:pt x="6" y="63"/>
                    <a:pt x="6" y="65"/>
                    <a:pt x="5" y="67"/>
                  </a:cubicBezTo>
                  <a:cubicBezTo>
                    <a:pt x="10" y="68"/>
                    <a:pt x="13" y="70"/>
                    <a:pt x="14" y="70"/>
                  </a:cubicBezTo>
                  <a:cubicBezTo>
                    <a:pt x="16" y="70"/>
                    <a:pt x="31" y="64"/>
                    <a:pt x="37" y="62"/>
                  </a:cubicBezTo>
                  <a:cubicBezTo>
                    <a:pt x="41" y="59"/>
                    <a:pt x="47" y="58"/>
                    <a:pt x="50" y="56"/>
                  </a:cubicBezTo>
                  <a:cubicBezTo>
                    <a:pt x="48" y="52"/>
                    <a:pt x="46" y="47"/>
                    <a:pt x="46" y="44"/>
                  </a:cubicBezTo>
                  <a:cubicBezTo>
                    <a:pt x="46" y="38"/>
                    <a:pt x="44" y="33"/>
                    <a:pt x="43"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Freeform 29"/>
            <p:cNvSpPr>
              <a:spLocks/>
            </p:cNvSpPr>
            <p:nvPr userDrawn="1"/>
          </p:nvSpPr>
          <p:spPr bwMode="auto">
            <a:xfrm>
              <a:off x="-2793396" y="4142651"/>
              <a:ext cx="189610" cy="144064"/>
            </a:xfrm>
            <a:custGeom>
              <a:avLst/>
              <a:gdLst>
                <a:gd name="T0" fmla="*/ 30 w 89"/>
                <a:gd name="T1" fmla="*/ 33 h 62"/>
                <a:gd name="T2" fmla="*/ 35 w 89"/>
                <a:gd name="T3" fmla="*/ 32 h 62"/>
                <a:gd name="T4" fmla="*/ 44 w 89"/>
                <a:gd name="T5" fmla="*/ 30 h 62"/>
                <a:gd name="T6" fmla="*/ 53 w 89"/>
                <a:gd name="T7" fmla="*/ 41 h 62"/>
                <a:gd name="T8" fmla="*/ 55 w 89"/>
                <a:gd name="T9" fmla="*/ 47 h 62"/>
                <a:gd name="T10" fmla="*/ 55 w 89"/>
                <a:gd name="T11" fmla="*/ 48 h 62"/>
                <a:gd name="T12" fmla="*/ 64 w 89"/>
                <a:gd name="T13" fmla="*/ 46 h 62"/>
                <a:gd name="T14" fmla="*/ 67 w 89"/>
                <a:gd name="T15" fmla="*/ 56 h 62"/>
                <a:gd name="T16" fmla="*/ 72 w 89"/>
                <a:gd name="T17" fmla="*/ 59 h 62"/>
                <a:gd name="T18" fmla="*/ 77 w 89"/>
                <a:gd name="T19" fmla="*/ 56 h 62"/>
                <a:gd name="T20" fmla="*/ 79 w 89"/>
                <a:gd name="T21" fmla="*/ 58 h 62"/>
                <a:gd name="T22" fmla="*/ 82 w 89"/>
                <a:gd name="T23" fmla="*/ 55 h 62"/>
                <a:gd name="T24" fmla="*/ 81 w 89"/>
                <a:gd name="T25" fmla="*/ 48 h 62"/>
                <a:gd name="T26" fmla="*/ 87 w 89"/>
                <a:gd name="T27" fmla="*/ 47 h 62"/>
                <a:gd name="T28" fmla="*/ 85 w 89"/>
                <a:gd name="T29" fmla="*/ 41 h 62"/>
                <a:gd name="T30" fmla="*/ 83 w 89"/>
                <a:gd name="T31" fmla="*/ 36 h 62"/>
                <a:gd name="T32" fmla="*/ 83 w 89"/>
                <a:gd name="T33" fmla="*/ 27 h 62"/>
                <a:gd name="T34" fmla="*/ 81 w 89"/>
                <a:gd name="T35" fmla="*/ 25 h 62"/>
                <a:gd name="T36" fmla="*/ 78 w 89"/>
                <a:gd name="T37" fmla="*/ 19 h 62"/>
                <a:gd name="T38" fmla="*/ 78 w 89"/>
                <a:gd name="T39" fmla="*/ 16 h 62"/>
                <a:gd name="T40" fmla="*/ 74 w 89"/>
                <a:gd name="T41" fmla="*/ 10 h 62"/>
                <a:gd name="T42" fmla="*/ 70 w 89"/>
                <a:gd name="T43" fmla="*/ 2 h 62"/>
                <a:gd name="T44" fmla="*/ 61 w 89"/>
                <a:gd name="T45" fmla="*/ 8 h 62"/>
                <a:gd name="T46" fmla="*/ 54 w 89"/>
                <a:gd name="T47" fmla="*/ 7 h 62"/>
                <a:gd name="T48" fmla="*/ 47 w 89"/>
                <a:gd name="T49" fmla="*/ 8 h 62"/>
                <a:gd name="T50" fmla="*/ 44 w 89"/>
                <a:gd name="T51" fmla="*/ 5 h 62"/>
                <a:gd name="T52" fmla="*/ 44 w 89"/>
                <a:gd name="T53" fmla="*/ 4 h 62"/>
                <a:gd name="T54" fmla="*/ 42 w 89"/>
                <a:gd name="T55" fmla="*/ 4 h 62"/>
                <a:gd name="T56" fmla="*/ 25 w 89"/>
                <a:gd name="T57" fmla="*/ 3 h 62"/>
                <a:gd name="T58" fmla="*/ 17 w 89"/>
                <a:gd name="T59" fmla="*/ 0 h 62"/>
                <a:gd name="T60" fmla="*/ 14 w 89"/>
                <a:gd name="T61" fmla="*/ 5 h 62"/>
                <a:gd name="T62" fmla="*/ 15 w 89"/>
                <a:gd name="T63" fmla="*/ 10 h 62"/>
                <a:gd name="T64" fmla="*/ 11 w 89"/>
                <a:gd name="T65" fmla="*/ 12 h 62"/>
                <a:gd name="T66" fmla="*/ 2 w 89"/>
                <a:gd name="T67" fmla="*/ 17 h 62"/>
                <a:gd name="T68" fmla="*/ 0 w 89"/>
                <a:gd name="T69" fmla="*/ 18 h 62"/>
                <a:gd name="T70" fmla="*/ 9 w 89"/>
                <a:gd name="T71" fmla="*/ 28 h 62"/>
                <a:gd name="T72" fmla="*/ 22 w 89"/>
                <a:gd name="T73" fmla="*/ 41 h 62"/>
                <a:gd name="T74" fmla="*/ 30 w 89"/>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9" h="62">
                  <a:moveTo>
                    <a:pt x="30" y="33"/>
                  </a:moveTo>
                  <a:cubicBezTo>
                    <a:pt x="30" y="30"/>
                    <a:pt x="32" y="31"/>
                    <a:pt x="35" y="32"/>
                  </a:cubicBezTo>
                  <a:cubicBezTo>
                    <a:pt x="38" y="32"/>
                    <a:pt x="41" y="30"/>
                    <a:pt x="44" y="30"/>
                  </a:cubicBezTo>
                  <a:cubicBezTo>
                    <a:pt x="47" y="30"/>
                    <a:pt x="53" y="38"/>
                    <a:pt x="53" y="41"/>
                  </a:cubicBezTo>
                  <a:cubicBezTo>
                    <a:pt x="53" y="43"/>
                    <a:pt x="53" y="45"/>
                    <a:pt x="55" y="47"/>
                  </a:cubicBezTo>
                  <a:cubicBezTo>
                    <a:pt x="55" y="47"/>
                    <a:pt x="55" y="48"/>
                    <a:pt x="55" y="48"/>
                  </a:cubicBezTo>
                  <a:cubicBezTo>
                    <a:pt x="59" y="47"/>
                    <a:pt x="63" y="46"/>
                    <a:pt x="64" y="46"/>
                  </a:cubicBezTo>
                  <a:cubicBezTo>
                    <a:pt x="65" y="46"/>
                    <a:pt x="67" y="52"/>
                    <a:pt x="67" y="56"/>
                  </a:cubicBezTo>
                  <a:cubicBezTo>
                    <a:pt x="66" y="59"/>
                    <a:pt x="71" y="62"/>
                    <a:pt x="72" y="59"/>
                  </a:cubicBezTo>
                  <a:cubicBezTo>
                    <a:pt x="74" y="57"/>
                    <a:pt x="77" y="54"/>
                    <a:pt x="77" y="56"/>
                  </a:cubicBezTo>
                  <a:cubicBezTo>
                    <a:pt x="77" y="57"/>
                    <a:pt x="78" y="57"/>
                    <a:pt x="79" y="58"/>
                  </a:cubicBezTo>
                  <a:cubicBezTo>
                    <a:pt x="80" y="56"/>
                    <a:pt x="81" y="56"/>
                    <a:pt x="82" y="55"/>
                  </a:cubicBezTo>
                  <a:cubicBezTo>
                    <a:pt x="84" y="53"/>
                    <a:pt x="80" y="50"/>
                    <a:pt x="81" y="48"/>
                  </a:cubicBezTo>
                  <a:cubicBezTo>
                    <a:pt x="83" y="46"/>
                    <a:pt x="85" y="49"/>
                    <a:pt x="87" y="47"/>
                  </a:cubicBezTo>
                  <a:cubicBezTo>
                    <a:pt x="89" y="46"/>
                    <a:pt x="84" y="42"/>
                    <a:pt x="85" y="41"/>
                  </a:cubicBezTo>
                  <a:cubicBezTo>
                    <a:pt x="85" y="39"/>
                    <a:pt x="85" y="37"/>
                    <a:pt x="83" y="36"/>
                  </a:cubicBezTo>
                  <a:cubicBezTo>
                    <a:pt x="81" y="35"/>
                    <a:pt x="82" y="31"/>
                    <a:pt x="83" y="27"/>
                  </a:cubicBezTo>
                  <a:cubicBezTo>
                    <a:pt x="82" y="27"/>
                    <a:pt x="82" y="26"/>
                    <a:pt x="81" y="25"/>
                  </a:cubicBezTo>
                  <a:cubicBezTo>
                    <a:pt x="80" y="24"/>
                    <a:pt x="81" y="19"/>
                    <a:pt x="78" y="19"/>
                  </a:cubicBezTo>
                  <a:cubicBezTo>
                    <a:pt x="76" y="19"/>
                    <a:pt x="76" y="16"/>
                    <a:pt x="78" y="16"/>
                  </a:cubicBezTo>
                  <a:cubicBezTo>
                    <a:pt x="80" y="15"/>
                    <a:pt x="74" y="13"/>
                    <a:pt x="74" y="10"/>
                  </a:cubicBezTo>
                  <a:cubicBezTo>
                    <a:pt x="74" y="8"/>
                    <a:pt x="71" y="3"/>
                    <a:pt x="70" y="2"/>
                  </a:cubicBezTo>
                  <a:cubicBezTo>
                    <a:pt x="68" y="2"/>
                    <a:pt x="64" y="8"/>
                    <a:pt x="61" y="8"/>
                  </a:cubicBezTo>
                  <a:cubicBezTo>
                    <a:pt x="59" y="8"/>
                    <a:pt x="55" y="4"/>
                    <a:pt x="54" y="7"/>
                  </a:cubicBezTo>
                  <a:cubicBezTo>
                    <a:pt x="52" y="10"/>
                    <a:pt x="49" y="6"/>
                    <a:pt x="47" y="8"/>
                  </a:cubicBezTo>
                  <a:cubicBezTo>
                    <a:pt x="45" y="11"/>
                    <a:pt x="44" y="5"/>
                    <a:pt x="44" y="5"/>
                  </a:cubicBezTo>
                  <a:cubicBezTo>
                    <a:pt x="44" y="5"/>
                    <a:pt x="44" y="5"/>
                    <a:pt x="44" y="4"/>
                  </a:cubicBezTo>
                  <a:cubicBezTo>
                    <a:pt x="43" y="4"/>
                    <a:pt x="43" y="4"/>
                    <a:pt x="42" y="4"/>
                  </a:cubicBezTo>
                  <a:cubicBezTo>
                    <a:pt x="36" y="6"/>
                    <a:pt x="26" y="5"/>
                    <a:pt x="25" y="3"/>
                  </a:cubicBezTo>
                  <a:cubicBezTo>
                    <a:pt x="25" y="1"/>
                    <a:pt x="17" y="0"/>
                    <a:pt x="17" y="0"/>
                  </a:cubicBezTo>
                  <a:cubicBezTo>
                    <a:pt x="17" y="0"/>
                    <a:pt x="17" y="4"/>
                    <a:pt x="14" y="5"/>
                  </a:cubicBezTo>
                  <a:cubicBezTo>
                    <a:pt x="12" y="6"/>
                    <a:pt x="15" y="9"/>
                    <a:pt x="15" y="10"/>
                  </a:cubicBezTo>
                  <a:cubicBezTo>
                    <a:pt x="15" y="11"/>
                    <a:pt x="13" y="12"/>
                    <a:pt x="11" y="12"/>
                  </a:cubicBezTo>
                  <a:cubicBezTo>
                    <a:pt x="9" y="11"/>
                    <a:pt x="4" y="15"/>
                    <a:pt x="2" y="17"/>
                  </a:cubicBezTo>
                  <a:cubicBezTo>
                    <a:pt x="1" y="17"/>
                    <a:pt x="1" y="18"/>
                    <a:pt x="0" y="18"/>
                  </a:cubicBezTo>
                  <a:cubicBezTo>
                    <a:pt x="4" y="21"/>
                    <a:pt x="4" y="24"/>
                    <a:pt x="9" y="28"/>
                  </a:cubicBezTo>
                  <a:cubicBezTo>
                    <a:pt x="13" y="30"/>
                    <a:pt x="18" y="34"/>
                    <a:pt x="22" y="41"/>
                  </a:cubicBezTo>
                  <a:cubicBezTo>
                    <a:pt x="25" y="38"/>
                    <a:pt x="30" y="35"/>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30"/>
            <p:cNvSpPr>
              <a:spLocks/>
            </p:cNvSpPr>
            <p:nvPr userDrawn="1"/>
          </p:nvSpPr>
          <p:spPr bwMode="auto">
            <a:xfrm>
              <a:off x="-2704464" y="4250242"/>
              <a:ext cx="105712" cy="102121"/>
            </a:xfrm>
            <a:custGeom>
              <a:avLst/>
              <a:gdLst>
                <a:gd name="T0" fmla="*/ 40 w 49"/>
                <a:gd name="T1" fmla="*/ 26 h 44"/>
                <a:gd name="T2" fmla="*/ 36 w 49"/>
                <a:gd name="T3" fmla="*/ 22 h 44"/>
                <a:gd name="T4" fmla="*/ 37 w 49"/>
                <a:gd name="T5" fmla="*/ 15 h 44"/>
                <a:gd name="T6" fmla="*/ 37 w 49"/>
                <a:gd name="T7" fmla="*/ 12 h 44"/>
                <a:gd name="T8" fmla="*/ 35 w 49"/>
                <a:gd name="T9" fmla="*/ 10 h 44"/>
                <a:gd name="T10" fmla="*/ 30 w 49"/>
                <a:gd name="T11" fmla="*/ 13 h 44"/>
                <a:gd name="T12" fmla="*/ 25 w 49"/>
                <a:gd name="T13" fmla="*/ 10 h 44"/>
                <a:gd name="T14" fmla="*/ 22 w 49"/>
                <a:gd name="T15" fmla="*/ 0 h 44"/>
                <a:gd name="T16" fmla="*/ 13 w 49"/>
                <a:gd name="T17" fmla="*/ 2 h 44"/>
                <a:gd name="T18" fmla="*/ 12 w 49"/>
                <a:gd name="T19" fmla="*/ 7 h 44"/>
                <a:gd name="T20" fmla="*/ 3 w 49"/>
                <a:gd name="T21" fmla="*/ 15 h 44"/>
                <a:gd name="T22" fmla="*/ 0 w 49"/>
                <a:gd name="T23" fmla="*/ 18 h 44"/>
                <a:gd name="T24" fmla="*/ 15 w 49"/>
                <a:gd name="T25" fmla="*/ 28 h 44"/>
                <a:gd name="T26" fmla="*/ 42 w 49"/>
                <a:gd name="T27" fmla="*/ 43 h 44"/>
                <a:gd name="T28" fmla="*/ 45 w 49"/>
                <a:gd name="T29" fmla="*/ 44 h 44"/>
                <a:gd name="T30" fmla="*/ 49 w 49"/>
                <a:gd name="T31" fmla="*/ 34 h 44"/>
                <a:gd name="T32" fmla="*/ 40 w 49"/>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4">
                  <a:moveTo>
                    <a:pt x="40" y="26"/>
                  </a:moveTo>
                  <a:cubicBezTo>
                    <a:pt x="36" y="23"/>
                    <a:pt x="34" y="23"/>
                    <a:pt x="36" y="22"/>
                  </a:cubicBezTo>
                  <a:cubicBezTo>
                    <a:pt x="37" y="21"/>
                    <a:pt x="38" y="18"/>
                    <a:pt x="37" y="15"/>
                  </a:cubicBezTo>
                  <a:cubicBezTo>
                    <a:pt x="37" y="13"/>
                    <a:pt x="37" y="12"/>
                    <a:pt x="37" y="12"/>
                  </a:cubicBezTo>
                  <a:cubicBezTo>
                    <a:pt x="36" y="11"/>
                    <a:pt x="35" y="11"/>
                    <a:pt x="35" y="10"/>
                  </a:cubicBezTo>
                  <a:cubicBezTo>
                    <a:pt x="35" y="8"/>
                    <a:pt x="32" y="11"/>
                    <a:pt x="30" y="13"/>
                  </a:cubicBezTo>
                  <a:cubicBezTo>
                    <a:pt x="29" y="16"/>
                    <a:pt x="24" y="13"/>
                    <a:pt x="25" y="10"/>
                  </a:cubicBezTo>
                  <a:cubicBezTo>
                    <a:pt x="25" y="6"/>
                    <a:pt x="23" y="0"/>
                    <a:pt x="22" y="0"/>
                  </a:cubicBezTo>
                  <a:cubicBezTo>
                    <a:pt x="21" y="0"/>
                    <a:pt x="17" y="1"/>
                    <a:pt x="13" y="2"/>
                  </a:cubicBezTo>
                  <a:cubicBezTo>
                    <a:pt x="14" y="4"/>
                    <a:pt x="12" y="5"/>
                    <a:pt x="12" y="7"/>
                  </a:cubicBezTo>
                  <a:cubicBezTo>
                    <a:pt x="11" y="9"/>
                    <a:pt x="5" y="13"/>
                    <a:pt x="3" y="15"/>
                  </a:cubicBezTo>
                  <a:cubicBezTo>
                    <a:pt x="2" y="15"/>
                    <a:pt x="1" y="16"/>
                    <a:pt x="0" y="18"/>
                  </a:cubicBezTo>
                  <a:cubicBezTo>
                    <a:pt x="5" y="21"/>
                    <a:pt x="11" y="24"/>
                    <a:pt x="15" y="28"/>
                  </a:cubicBezTo>
                  <a:cubicBezTo>
                    <a:pt x="24" y="33"/>
                    <a:pt x="36" y="41"/>
                    <a:pt x="42" y="43"/>
                  </a:cubicBezTo>
                  <a:cubicBezTo>
                    <a:pt x="43" y="44"/>
                    <a:pt x="44" y="44"/>
                    <a:pt x="45" y="44"/>
                  </a:cubicBezTo>
                  <a:cubicBezTo>
                    <a:pt x="47" y="38"/>
                    <a:pt x="48" y="37"/>
                    <a:pt x="49" y="34"/>
                  </a:cubicBezTo>
                  <a:cubicBezTo>
                    <a:pt x="49" y="30"/>
                    <a:pt x="43"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Freeform 31"/>
            <p:cNvSpPr>
              <a:spLocks/>
            </p:cNvSpPr>
            <p:nvPr userDrawn="1"/>
          </p:nvSpPr>
          <p:spPr bwMode="auto">
            <a:xfrm>
              <a:off x="-2746414" y="4213771"/>
              <a:ext cx="72153" cy="78415"/>
            </a:xfrm>
            <a:custGeom>
              <a:avLst/>
              <a:gdLst>
                <a:gd name="T0" fmla="*/ 32 w 34"/>
                <a:gd name="T1" fmla="*/ 23 h 34"/>
                <a:gd name="T2" fmla="*/ 33 w 34"/>
                <a:gd name="T3" fmla="*/ 17 h 34"/>
                <a:gd name="T4" fmla="*/ 31 w 34"/>
                <a:gd name="T5" fmla="*/ 11 h 34"/>
                <a:gd name="T6" fmla="*/ 22 w 34"/>
                <a:gd name="T7" fmla="*/ 0 h 34"/>
                <a:gd name="T8" fmla="*/ 13 w 34"/>
                <a:gd name="T9" fmla="*/ 2 h 34"/>
                <a:gd name="T10" fmla="*/ 8 w 34"/>
                <a:gd name="T11" fmla="*/ 3 h 34"/>
                <a:gd name="T12" fmla="*/ 0 w 34"/>
                <a:gd name="T13" fmla="*/ 11 h 34"/>
                <a:gd name="T14" fmla="*/ 1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1" y="15"/>
                    <a:pt x="31" y="13"/>
                    <a:pt x="31" y="11"/>
                  </a:cubicBezTo>
                  <a:cubicBezTo>
                    <a:pt x="31" y="8"/>
                    <a:pt x="25" y="0"/>
                    <a:pt x="22" y="0"/>
                  </a:cubicBezTo>
                  <a:cubicBezTo>
                    <a:pt x="19" y="0"/>
                    <a:pt x="16" y="2"/>
                    <a:pt x="13" y="2"/>
                  </a:cubicBezTo>
                  <a:cubicBezTo>
                    <a:pt x="10" y="1"/>
                    <a:pt x="8" y="0"/>
                    <a:pt x="8" y="3"/>
                  </a:cubicBezTo>
                  <a:cubicBezTo>
                    <a:pt x="8" y="5"/>
                    <a:pt x="3" y="8"/>
                    <a:pt x="0" y="11"/>
                  </a:cubicBezTo>
                  <a:cubicBezTo>
                    <a:pt x="0" y="12"/>
                    <a:pt x="1" y="13"/>
                    <a:pt x="1" y="15"/>
                  </a:cubicBezTo>
                  <a:cubicBezTo>
                    <a:pt x="4" y="24"/>
                    <a:pt x="7" y="25"/>
                    <a:pt x="11" y="28"/>
                  </a:cubicBezTo>
                  <a:cubicBezTo>
                    <a:pt x="13" y="30"/>
                    <a:pt x="16" y="32"/>
                    <a:pt x="20" y="34"/>
                  </a:cubicBezTo>
                  <a:cubicBezTo>
                    <a:pt x="21" y="32"/>
                    <a:pt x="22" y="31"/>
                    <a:pt x="23" y="31"/>
                  </a:cubicBezTo>
                  <a:cubicBezTo>
                    <a:pt x="25" y="29"/>
                    <a:pt x="31"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32"/>
            <p:cNvSpPr>
              <a:spLocks/>
            </p:cNvSpPr>
            <p:nvPr userDrawn="1"/>
          </p:nvSpPr>
          <p:spPr bwMode="auto">
            <a:xfrm>
              <a:off x="-2840379" y="3746932"/>
              <a:ext cx="209745" cy="169594"/>
            </a:xfrm>
            <a:custGeom>
              <a:avLst/>
              <a:gdLst>
                <a:gd name="T0" fmla="*/ 46 w 98"/>
                <a:gd name="T1" fmla="*/ 56 h 73"/>
                <a:gd name="T2" fmla="*/ 58 w 98"/>
                <a:gd name="T3" fmla="*/ 48 h 73"/>
                <a:gd name="T4" fmla="*/ 58 w 98"/>
                <a:gd name="T5" fmla="*/ 19 h 73"/>
                <a:gd name="T6" fmla="*/ 97 w 98"/>
                <a:gd name="T7" fmla="*/ 19 h 73"/>
                <a:gd name="T8" fmla="*/ 97 w 98"/>
                <a:gd name="T9" fmla="*/ 4 h 73"/>
                <a:gd name="T10" fmla="*/ 89 w 98"/>
                <a:gd name="T11" fmla="*/ 0 h 73"/>
                <a:gd name="T12" fmla="*/ 46 w 98"/>
                <a:gd name="T13" fmla="*/ 0 h 73"/>
                <a:gd name="T14" fmla="*/ 39 w 98"/>
                <a:gd name="T15" fmla="*/ 9 h 73"/>
                <a:gd name="T16" fmla="*/ 24 w 98"/>
                <a:gd name="T17" fmla="*/ 29 h 73"/>
                <a:gd name="T18" fmla="*/ 3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7" y="4"/>
                  </a:cubicBezTo>
                  <a:cubicBezTo>
                    <a:pt x="96" y="1"/>
                    <a:pt x="98" y="0"/>
                    <a:pt x="89" y="0"/>
                  </a:cubicBezTo>
                  <a:cubicBezTo>
                    <a:pt x="82" y="0"/>
                    <a:pt x="60" y="0"/>
                    <a:pt x="46" y="0"/>
                  </a:cubicBezTo>
                  <a:cubicBezTo>
                    <a:pt x="42" y="2"/>
                    <a:pt x="41" y="6"/>
                    <a:pt x="39" y="9"/>
                  </a:cubicBezTo>
                  <a:cubicBezTo>
                    <a:pt x="37" y="15"/>
                    <a:pt x="24" y="22"/>
                    <a:pt x="24" y="29"/>
                  </a:cubicBezTo>
                  <a:cubicBezTo>
                    <a:pt x="23" y="36"/>
                    <a:pt x="11" y="48"/>
                    <a:pt x="3"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Freeform 33"/>
            <p:cNvSpPr>
              <a:spLocks/>
            </p:cNvSpPr>
            <p:nvPr userDrawn="1"/>
          </p:nvSpPr>
          <p:spPr bwMode="auto">
            <a:xfrm>
              <a:off x="-2843735" y="3756050"/>
              <a:ext cx="305388" cy="335540"/>
            </a:xfrm>
            <a:custGeom>
              <a:avLst/>
              <a:gdLst>
                <a:gd name="T0" fmla="*/ 11 w 142"/>
                <a:gd name="T1" fmla="*/ 124 h 144"/>
                <a:gd name="T2" fmla="*/ 22 w 142"/>
                <a:gd name="T3" fmla="*/ 124 h 144"/>
                <a:gd name="T4" fmla="*/ 31 w 142"/>
                <a:gd name="T5" fmla="*/ 123 h 144"/>
                <a:gd name="T6" fmla="*/ 38 w 142"/>
                <a:gd name="T7" fmla="*/ 129 h 144"/>
                <a:gd name="T8" fmla="*/ 42 w 142"/>
                <a:gd name="T9" fmla="*/ 129 h 144"/>
                <a:gd name="T10" fmla="*/ 50 w 142"/>
                <a:gd name="T11" fmla="*/ 138 h 144"/>
                <a:gd name="T12" fmla="*/ 55 w 142"/>
                <a:gd name="T13" fmla="*/ 144 h 144"/>
                <a:gd name="T14" fmla="*/ 62 w 142"/>
                <a:gd name="T15" fmla="*/ 140 h 144"/>
                <a:gd name="T16" fmla="*/ 68 w 142"/>
                <a:gd name="T17" fmla="*/ 138 h 144"/>
                <a:gd name="T18" fmla="*/ 75 w 142"/>
                <a:gd name="T19" fmla="*/ 137 h 144"/>
                <a:gd name="T20" fmla="*/ 83 w 142"/>
                <a:gd name="T21" fmla="*/ 137 h 144"/>
                <a:gd name="T22" fmla="*/ 90 w 142"/>
                <a:gd name="T23" fmla="*/ 135 h 144"/>
                <a:gd name="T24" fmla="*/ 135 w 142"/>
                <a:gd name="T25" fmla="*/ 135 h 144"/>
                <a:gd name="T26" fmla="*/ 137 w 142"/>
                <a:gd name="T27" fmla="*/ 125 h 144"/>
                <a:gd name="T28" fmla="*/ 133 w 142"/>
                <a:gd name="T29" fmla="*/ 122 h 144"/>
                <a:gd name="T30" fmla="*/ 122 w 142"/>
                <a:gd name="T31" fmla="*/ 27 h 144"/>
                <a:gd name="T32" fmla="*/ 142 w 142"/>
                <a:gd name="T33" fmla="*/ 27 h 144"/>
                <a:gd name="T34" fmla="*/ 101 w 142"/>
                <a:gd name="T35" fmla="*/ 2 h 144"/>
                <a:gd name="T36" fmla="*/ 98 w 142"/>
                <a:gd name="T37" fmla="*/ 0 h 144"/>
                <a:gd name="T38" fmla="*/ 98 w 142"/>
                <a:gd name="T39" fmla="*/ 15 h 144"/>
                <a:gd name="T40" fmla="*/ 59 w 142"/>
                <a:gd name="T41" fmla="*/ 15 h 144"/>
                <a:gd name="T42" fmla="*/ 59 w 142"/>
                <a:gd name="T43" fmla="*/ 44 h 144"/>
                <a:gd name="T44" fmla="*/ 47 w 142"/>
                <a:gd name="T45" fmla="*/ 52 h 144"/>
                <a:gd name="T46" fmla="*/ 47 w 142"/>
                <a:gd name="T47" fmla="*/ 69 h 144"/>
                <a:gd name="T48" fmla="*/ 1 w 142"/>
                <a:gd name="T49" fmla="*/ 69 h 144"/>
                <a:gd name="T50" fmla="*/ 7 w 142"/>
                <a:gd name="T51" fmla="*/ 81 h 144"/>
                <a:gd name="T52" fmla="*/ 10 w 142"/>
                <a:gd name="T53" fmla="*/ 99 h 144"/>
                <a:gd name="T54" fmla="*/ 6 w 142"/>
                <a:gd name="T55" fmla="*/ 120 h 144"/>
                <a:gd name="T56" fmla="*/ 4 w 142"/>
                <a:gd name="T57" fmla="*/ 129 h 144"/>
                <a:gd name="T58" fmla="*/ 5 w 142"/>
                <a:gd name="T59" fmla="*/ 129 h 144"/>
                <a:gd name="T60" fmla="*/ 11 w 142"/>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2" h="144">
                  <a:moveTo>
                    <a:pt x="11" y="124"/>
                  </a:moveTo>
                  <a:cubicBezTo>
                    <a:pt x="16" y="125"/>
                    <a:pt x="22" y="124"/>
                    <a:pt x="22" y="124"/>
                  </a:cubicBezTo>
                  <a:cubicBezTo>
                    <a:pt x="22" y="124"/>
                    <a:pt x="28" y="122"/>
                    <a:pt x="31" y="123"/>
                  </a:cubicBezTo>
                  <a:cubicBezTo>
                    <a:pt x="34" y="125"/>
                    <a:pt x="38" y="129"/>
                    <a:pt x="38" y="129"/>
                  </a:cubicBezTo>
                  <a:cubicBezTo>
                    <a:pt x="42" y="129"/>
                    <a:pt x="42" y="129"/>
                    <a:pt x="42" y="129"/>
                  </a:cubicBezTo>
                  <a:cubicBezTo>
                    <a:pt x="42" y="129"/>
                    <a:pt x="45" y="137"/>
                    <a:pt x="50" y="138"/>
                  </a:cubicBezTo>
                  <a:cubicBezTo>
                    <a:pt x="53" y="139"/>
                    <a:pt x="54" y="142"/>
                    <a:pt x="55" y="144"/>
                  </a:cubicBezTo>
                  <a:cubicBezTo>
                    <a:pt x="59" y="143"/>
                    <a:pt x="62" y="142"/>
                    <a:pt x="62" y="140"/>
                  </a:cubicBezTo>
                  <a:cubicBezTo>
                    <a:pt x="62" y="137"/>
                    <a:pt x="63" y="133"/>
                    <a:pt x="68" y="138"/>
                  </a:cubicBezTo>
                  <a:cubicBezTo>
                    <a:pt x="74" y="142"/>
                    <a:pt x="74" y="138"/>
                    <a:pt x="75" y="137"/>
                  </a:cubicBezTo>
                  <a:cubicBezTo>
                    <a:pt x="76" y="135"/>
                    <a:pt x="79" y="137"/>
                    <a:pt x="83" y="137"/>
                  </a:cubicBezTo>
                  <a:cubicBezTo>
                    <a:pt x="86" y="137"/>
                    <a:pt x="90" y="135"/>
                    <a:pt x="90" y="135"/>
                  </a:cubicBezTo>
                  <a:cubicBezTo>
                    <a:pt x="90" y="135"/>
                    <a:pt x="133" y="136"/>
                    <a:pt x="135" y="135"/>
                  </a:cubicBezTo>
                  <a:cubicBezTo>
                    <a:pt x="138" y="134"/>
                    <a:pt x="137" y="125"/>
                    <a:pt x="137" y="125"/>
                  </a:cubicBezTo>
                  <a:cubicBezTo>
                    <a:pt x="133" y="122"/>
                    <a:pt x="133" y="122"/>
                    <a:pt x="133" y="122"/>
                  </a:cubicBezTo>
                  <a:cubicBezTo>
                    <a:pt x="122" y="27"/>
                    <a:pt x="122" y="27"/>
                    <a:pt x="122" y="27"/>
                  </a:cubicBezTo>
                  <a:cubicBezTo>
                    <a:pt x="142" y="27"/>
                    <a:pt x="142" y="27"/>
                    <a:pt x="142" y="27"/>
                  </a:cubicBezTo>
                  <a:cubicBezTo>
                    <a:pt x="121" y="14"/>
                    <a:pt x="103" y="3"/>
                    <a:pt x="101" y="2"/>
                  </a:cubicBezTo>
                  <a:cubicBezTo>
                    <a:pt x="100" y="1"/>
                    <a:pt x="99" y="0"/>
                    <a:pt x="98" y="0"/>
                  </a:cubicBezTo>
                  <a:cubicBezTo>
                    <a:pt x="99" y="7"/>
                    <a:pt x="99" y="15"/>
                    <a:pt x="98" y="15"/>
                  </a:cubicBezTo>
                  <a:cubicBezTo>
                    <a:pt x="97" y="16"/>
                    <a:pt x="59" y="15"/>
                    <a:pt x="59" y="15"/>
                  </a:cubicBezTo>
                  <a:cubicBezTo>
                    <a:pt x="59" y="15"/>
                    <a:pt x="59" y="42"/>
                    <a:pt x="59" y="44"/>
                  </a:cubicBezTo>
                  <a:cubicBezTo>
                    <a:pt x="59" y="47"/>
                    <a:pt x="47" y="50"/>
                    <a:pt x="47" y="52"/>
                  </a:cubicBezTo>
                  <a:cubicBezTo>
                    <a:pt x="47" y="55"/>
                    <a:pt x="47" y="69"/>
                    <a:pt x="47" y="69"/>
                  </a:cubicBezTo>
                  <a:cubicBezTo>
                    <a:pt x="1" y="69"/>
                    <a:pt x="1" y="69"/>
                    <a:pt x="1" y="69"/>
                  </a:cubicBezTo>
                  <a:cubicBezTo>
                    <a:pt x="0" y="76"/>
                    <a:pt x="5" y="79"/>
                    <a:pt x="7" y="81"/>
                  </a:cubicBezTo>
                  <a:cubicBezTo>
                    <a:pt x="11" y="85"/>
                    <a:pt x="5" y="92"/>
                    <a:pt x="10" y="99"/>
                  </a:cubicBezTo>
                  <a:cubicBezTo>
                    <a:pt x="15" y="106"/>
                    <a:pt x="9" y="116"/>
                    <a:pt x="6" y="120"/>
                  </a:cubicBezTo>
                  <a:cubicBezTo>
                    <a:pt x="5" y="122"/>
                    <a:pt x="5" y="126"/>
                    <a:pt x="4" y="129"/>
                  </a:cubicBezTo>
                  <a:cubicBezTo>
                    <a:pt x="4" y="129"/>
                    <a:pt x="5" y="129"/>
                    <a:pt x="5" y="129"/>
                  </a:cubicBezTo>
                  <a:cubicBezTo>
                    <a:pt x="8"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Freeform 34"/>
            <p:cNvSpPr>
              <a:spLocks/>
            </p:cNvSpPr>
            <p:nvPr userDrawn="1"/>
          </p:nvSpPr>
          <p:spPr bwMode="auto">
            <a:xfrm>
              <a:off x="-2724600" y="3819875"/>
              <a:ext cx="417812" cy="393895"/>
            </a:xfrm>
            <a:custGeom>
              <a:avLst/>
              <a:gdLst>
                <a:gd name="T0" fmla="*/ 185 w 195"/>
                <a:gd name="T1" fmla="*/ 70 h 169"/>
                <a:gd name="T2" fmla="*/ 179 w 195"/>
                <a:gd name="T3" fmla="*/ 58 h 169"/>
                <a:gd name="T4" fmla="*/ 166 w 195"/>
                <a:gd name="T5" fmla="*/ 54 h 169"/>
                <a:gd name="T6" fmla="*/ 159 w 195"/>
                <a:gd name="T7" fmla="*/ 45 h 169"/>
                <a:gd name="T8" fmla="*/ 87 w 195"/>
                <a:gd name="T9" fmla="*/ 0 h 169"/>
                <a:gd name="T10" fmla="*/ 67 w 195"/>
                <a:gd name="T11" fmla="*/ 0 h 169"/>
                <a:gd name="T12" fmla="*/ 78 w 195"/>
                <a:gd name="T13" fmla="*/ 95 h 169"/>
                <a:gd name="T14" fmla="*/ 82 w 195"/>
                <a:gd name="T15" fmla="*/ 98 h 169"/>
                <a:gd name="T16" fmla="*/ 80 w 195"/>
                <a:gd name="T17" fmla="*/ 108 h 169"/>
                <a:gd name="T18" fmla="*/ 35 w 195"/>
                <a:gd name="T19" fmla="*/ 108 h 169"/>
                <a:gd name="T20" fmla="*/ 28 w 195"/>
                <a:gd name="T21" fmla="*/ 110 h 169"/>
                <a:gd name="T22" fmla="*/ 20 w 195"/>
                <a:gd name="T23" fmla="*/ 110 h 169"/>
                <a:gd name="T24" fmla="*/ 13 w 195"/>
                <a:gd name="T25" fmla="*/ 111 h 169"/>
                <a:gd name="T26" fmla="*/ 7 w 195"/>
                <a:gd name="T27" fmla="*/ 113 h 169"/>
                <a:gd name="T28" fmla="*/ 0 w 195"/>
                <a:gd name="T29" fmla="*/ 117 h 169"/>
                <a:gd name="T30" fmla="*/ 2 w 195"/>
                <a:gd name="T31" fmla="*/ 119 h 169"/>
                <a:gd name="T32" fmla="*/ 4 w 195"/>
                <a:gd name="T33" fmla="*/ 122 h 169"/>
                <a:gd name="T34" fmla="*/ 5 w 195"/>
                <a:gd name="T35" fmla="*/ 129 h 169"/>
                <a:gd name="T36" fmla="*/ 12 w 195"/>
                <a:gd name="T37" fmla="*/ 136 h 169"/>
                <a:gd name="T38" fmla="*/ 12 w 195"/>
                <a:gd name="T39" fmla="*/ 144 h 169"/>
                <a:gd name="T40" fmla="*/ 15 w 195"/>
                <a:gd name="T41" fmla="*/ 147 h 169"/>
                <a:gd name="T42" fmla="*/ 22 w 195"/>
                <a:gd name="T43" fmla="*/ 146 h 169"/>
                <a:gd name="T44" fmla="*/ 29 w 195"/>
                <a:gd name="T45" fmla="*/ 147 h 169"/>
                <a:gd name="T46" fmla="*/ 38 w 195"/>
                <a:gd name="T47" fmla="*/ 141 h 169"/>
                <a:gd name="T48" fmla="*/ 42 w 195"/>
                <a:gd name="T49" fmla="*/ 149 h 169"/>
                <a:gd name="T50" fmla="*/ 46 w 195"/>
                <a:gd name="T51" fmla="*/ 155 h 169"/>
                <a:gd name="T52" fmla="*/ 46 w 195"/>
                <a:gd name="T53" fmla="*/ 158 h 169"/>
                <a:gd name="T54" fmla="*/ 49 w 195"/>
                <a:gd name="T55" fmla="*/ 164 h 169"/>
                <a:gd name="T56" fmla="*/ 55 w 195"/>
                <a:gd name="T57" fmla="*/ 165 h 169"/>
                <a:gd name="T58" fmla="*/ 61 w 195"/>
                <a:gd name="T59" fmla="*/ 167 h 169"/>
                <a:gd name="T60" fmla="*/ 67 w 195"/>
                <a:gd name="T61" fmla="*/ 164 h 169"/>
                <a:gd name="T62" fmla="*/ 73 w 195"/>
                <a:gd name="T63" fmla="*/ 163 h 169"/>
                <a:gd name="T64" fmla="*/ 77 w 195"/>
                <a:gd name="T65" fmla="*/ 164 h 169"/>
                <a:gd name="T66" fmla="*/ 80 w 195"/>
                <a:gd name="T67" fmla="*/ 164 h 169"/>
                <a:gd name="T68" fmla="*/ 84 w 195"/>
                <a:gd name="T69" fmla="*/ 156 h 169"/>
                <a:gd name="T70" fmla="*/ 83 w 195"/>
                <a:gd name="T71" fmla="*/ 148 h 169"/>
                <a:gd name="T72" fmla="*/ 92 w 195"/>
                <a:gd name="T73" fmla="*/ 145 h 169"/>
                <a:gd name="T74" fmla="*/ 96 w 195"/>
                <a:gd name="T75" fmla="*/ 138 h 169"/>
                <a:gd name="T76" fmla="*/ 100 w 195"/>
                <a:gd name="T77" fmla="*/ 130 h 169"/>
                <a:gd name="T78" fmla="*/ 107 w 195"/>
                <a:gd name="T79" fmla="*/ 130 h 169"/>
                <a:gd name="T80" fmla="*/ 112 w 195"/>
                <a:gd name="T81" fmla="*/ 125 h 169"/>
                <a:gd name="T82" fmla="*/ 118 w 195"/>
                <a:gd name="T83" fmla="*/ 123 h 169"/>
                <a:gd name="T84" fmla="*/ 122 w 195"/>
                <a:gd name="T85" fmla="*/ 120 h 169"/>
                <a:gd name="T86" fmla="*/ 132 w 195"/>
                <a:gd name="T87" fmla="*/ 117 h 169"/>
                <a:gd name="T88" fmla="*/ 141 w 195"/>
                <a:gd name="T89" fmla="*/ 113 h 169"/>
                <a:gd name="T90" fmla="*/ 156 w 195"/>
                <a:gd name="T91" fmla="*/ 114 h 169"/>
                <a:gd name="T92" fmla="*/ 165 w 195"/>
                <a:gd name="T93" fmla="*/ 111 h 169"/>
                <a:gd name="T94" fmla="*/ 183 w 195"/>
                <a:gd name="T95" fmla="*/ 109 h 169"/>
                <a:gd name="T96" fmla="*/ 190 w 195"/>
                <a:gd name="T97" fmla="*/ 104 h 169"/>
                <a:gd name="T98" fmla="*/ 194 w 195"/>
                <a:gd name="T99" fmla="*/ 96 h 169"/>
                <a:gd name="T100" fmla="*/ 195 w 195"/>
                <a:gd name="T101" fmla="*/ 68 h 169"/>
                <a:gd name="T102" fmla="*/ 185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5" y="70"/>
                  </a:moveTo>
                  <a:cubicBezTo>
                    <a:pt x="185" y="70"/>
                    <a:pt x="185" y="61"/>
                    <a:pt x="179" y="58"/>
                  </a:cubicBezTo>
                  <a:cubicBezTo>
                    <a:pt x="174" y="55"/>
                    <a:pt x="166" y="54"/>
                    <a:pt x="166" y="54"/>
                  </a:cubicBezTo>
                  <a:cubicBezTo>
                    <a:pt x="166" y="54"/>
                    <a:pt x="162" y="48"/>
                    <a:pt x="159" y="45"/>
                  </a:cubicBezTo>
                  <a:cubicBezTo>
                    <a:pt x="157" y="43"/>
                    <a:pt x="119" y="19"/>
                    <a:pt x="87" y="0"/>
                  </a:cubicBezTo>
                  <a:cubicBezTo>
                    <a:pt x="67" y="0"/>
                    <a:pt x="67" y="0"/>
                    <a:pt x="67" y="0"/>
                  </a:cubicBezTo>
                  <a:cubicBezTo>
                    <a:pt x="78" y="95"/>
                    <a:pt x="78" y="95"/>
                    <a:pt x="78" y="95"/>
                  </a:cubicBezTo>
                  <a:cubicBezTo>
                    <a:pt x="82" y="98"/>
                    <a:pt x="82" y="98"/>
                    <a:pt x="82" y="98"/>
                  </a:cubicBezTo>
                  <a:cubicBezTo>
                    <a:pt x="82" y="98"/>
                    <a:pt x="83" y="107"/>
                    <a:pt x="80" y="108"/>
                  </a:cubicBezTo>
                  <a:cubicBezTo>
                    <a:pt x="78" y="109"/>
                    <a:pt x="35" y="108"/>
                    <a:pt x="35" y="108"/>
                  </a:cubicBezTo>
                  <a:cubicBezTo>
                    <a:pt x="35" y="108"/>
                    <a:pt x="31" y="110"/>
                    <a:pt x="28" y="110"/>
                  </a:cubicBezTo>
                  <a:cubicBezTo>
                    <a:pt x="24" y="110"/>
                    <a:pt x="21" y="108"/>
                    <a:pt x="20" y="110"/>
                  </a:cubicBezTo>
                  <a:cubicBezTo>
                    <a:pt x="19" y="111"/>
                    <a:pt x="19" y="115"/>
                    <a:pt x="13" y="111"/>
                  </a:cubicBezTo>
                  <a:cubicBezTo>
                    <a:pt x="8" y="106"/>
                    <a:pt x="7" y="110"/>
                    <a:pt x="7" y="113"/>
                  </a:cubicBezTo>
                  <a:cubicBezTo>
                    <a:pt x="7" y="115"/>
                    <a:pt x="4" y="116"/>
                    <a:pt x="0" y="117"/>
                  </a:cubicBezTo>
                  <a:cubicBezTo>
                    <a:pt x="1" y="118"/>
                    <a:pt x="2" y="119"/>
                    <a:pt x="2" y="119"/>
                  </a:cubicBezTo>
                  <a:cubicBezTo>
                    <a:pt x="4" y="122"/>
                    <a:pt x="4" y="122"/>
                    <a:pt x="4" y="122"/>
                  </a:cubicBezTo>
                  <a:cubicBezTo>
                    <a:pt x="4" y="122"/>
                    <a:pt x="3" y="127"/>
                    <a:pt x="5" y="129"/>
                  </a:cubicBezTo>
                  <a:cubicBezTo>
                    <a:pt x="7" y="131"/>
                    <a:pt x="11" y="134"/>
                    <a:pt x="12" y="136"/>
                  </a:cubicBezTo>
                  <a:cubicBezTo>
                    <a:pt x="12" y="137"/>
                    <a:pt x="12" y="144"/>
                    <a:pt x="12" y="144"/>
                  </a:cubicBezTo>
                  <a:cubicBezTo>
                    <a:pt x="12" y="144"/>
                    <a:pt x="13" y="150"/>
                    <a:pt x="15" y="147"/>
                  </a:cubicBezTo>
                  <a:cubicBezTo>
                    <a:pt x="17" y="145"/>
                    <a:pt x="20" y="149"/>
                    <a:pt x="22" y="146"/>
                  </a:cubicBezTo>
                  <a:cubicBezTo>
                    <a:pt x="23" y="143"/>
                    <a:pt x="27" y="147"/>
                    <a:pt x="29" y="147"/>
                  </a:cubicBezTo>
                  <a:cubicBezTo>
                    <a:pt x="32" y="147"/>
                    <a:pt x="36" y="141"/>
                    <a:pt x="38" y="141"/>
                  </a:cubicBezTo>
                  <a:cubicBezTo>
                    <a:pt x="39" y="142"/>
                    <a:pt x="42" y="147"/>
                    <a:pt x="42" y="149"/>
                  </a:cubicBezTo>
                  <a:cubicBezTo>
                    <a:pt x="42" y="152"/>
                    <a:pt x="48" y="154"/>
                    <a:pt x="46" y="155"/>
                  </a:cubicBezTo>
                  <a:cubicBezTo>
                    <a:pt x="44" y="155"/>
                    <a:pt x="44" y="158"/>
                    <a:pt x="46" y="158"/>
                  </a:cubicBezTo>
                  <a:cubicBezTo>
                    <a:pt x="49" y="158"/>
                    <a:pt x="48" y="163"/>
                    <a:pt x="49" y="164"/>
                  </a:cubicBezTo>
                  <a:cubicBezTo>
                    <a:pt x="51" y="166"/>
                    <a:pt x="53" y="168"/>
                    <a:pt x="55" y="165"/>
                  </a:cubicBezTo>
                  <a:cubicBezTo>
                    <a:pt x="56" y="162"/>
                    <a:pt x="59" y="165"/>
                    <a:pt x="61" y="167"/>
                  </a:cubicBezTo>
                  <a:cubicBezTo>
                    <a:pt x="62" y="169"/>
                    <a:pt x="66" y="166"/>
                    <a:pt x="67" y="164"/>
                  </a:cubicBezTo>
                  <a:cubicBezTo>
                    <a:pt x="68" y="161"/>
                    <a:pt x="73" y="160"/>
                    <a:pt x="73" y="163"/>
                  </a:cubicBezTo>
                  <a:cubicBezTo>
                    <a:pt x="73" y="166"/>
                    <a:pt x="74" y="167"/>
                    <a:pt x="77" y="164"/>
                  </a:cubicBezTo>
                  <a:cubicBezTo>
                    <a:pt x="78" y="164"/>
                    <a:pt x="79" y="164"/>
                    <a:pt x="80" y="164"/>
                  </a:cubicBezTo>
                  <a:cubicBezTo>
                    <a:pt x="82" y="160"/>
                    <a:pt x="83" y="157"/>
                    <a:pt x="84" y="156"/>
                  </a:cubicBezTo>
                  <a:cubicBezTo>
                    <a:pt x="85" y="154"/>
                    <a:pt x="81" y="149"/>
                    <a:pt x="83" y="148"/>
                  </a:cubicBezTo>
                  <a:cubicBezTo>
                    <a:pt x="85" y="148"/>
                    <a:pt x="91" y="149"/>
                    <a:pt x="92" y="145"/>
                  </a:cubicBezTo>
                  <a:cubicBezTo>
                    <a:pt x="94" y="140"/>
                    <a:pt x="96" y="138"/>
                    <a:pt x="96" y="138"/>
                  </a:cubicBezTo>
                  <a:cubicBezTo>
                    <a:pt x="96" y="138"/>
                    <a:pt x="97" y="128"/>
                    <a:pt x="100" y="130"/>
                  </a:cubicBezTo>
                  <a:cubicBezTo>
                    <a:pt x="103" y="132"/>
                    <a:pt x="107" y="134"/>
                    <a:pt x="107" y="130"/>
                  </a:cubicBezTo>
                  <a:cubicBezTo>
                    <a:pt x="107" y="126"/>
                    <a:pt x="111" y="129"/>
                    <a:pt x="112" y="125"/>
                  </a:cubicBezTo>
                  <a:cubicBezTo>
                    <a:pt x="113" y="122"/>
                    <a:pt x="115" y="122"/>
                    <a:pt x="118" y="123"/>
                  </a:cubicBezTo>
                  <a:cubicBezTo>
                    <a:pt x="120" y="123"/>
                    <a:pt x="122" y="122"/>
                    <a:pt x="122" y="120"/>
                  </a:cubicBezTo>
                  <a:cubicBezTo>
                    <a:pt x="122" y="118"/>
                    <a:pt x="128" y="119"/>
                    <a:pt x="132" y="117"/>
                  </a:cubicBezTo>
                  <a:cubicBezTo>
                    <a:pt x="137" y="114"/>
                    <a:pt x="139" y="111"/>
                    <a:pt x="141" y="113"/>
                  </a:cubicBezTo>
                  <a:cubicBezTo>
                    <a:pt x="143" y="115"/>
                    <a:pt x="154" y="114"/>
                    <a:pt x="156" y="114"/>
                  </a:cubicBezTo>
                  <a:cubicBezTo>
                    <a:pt x="157" y="113"/>
                    <a:pt x="161" y="110"/>
                    <a:pt x="165" y="111"/>
                  </a:cubicBezTo>
                  <a:cubicBezTo>
                    <a:pt x="169" y="111"/>
                    <a:pt x="179" y="109"/>
                    <a:pt x="183" y="109"/>
                  </a:cubicBezTo>
                  <a:cubicBezTo>
                    <a:pt x="187" y="109"/>
                    <a:pt x="189" y="106"/>
                    <a:pt x="190" y="104"/>
                  </a:cubicBezTo>
                  <a:cubicBezTo>
                    <a:pt x="192" y="103"/>
                    <a:pt x="193" y="97"/>
                    <a:pt x="194" y="96"/>
                  </a:cubicBezTo>
                  <a:cubicBezTo>
                    <a:pt x="195" y="96"/>
                    <a:pt x="195" y="76"/>
                    <a:pt x="195" y="68"/>
                  </a:cubicBezTo>
                  <a:cubicBezTo>
                    <a:pt x="191" y="68"/>
                    <a:pt x="185" y="70"/>
                    <a:pt x="185"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35"/>
            <p:cNvSpPr>
              <a:spLocks/>
            </p:cNvSpPr>
            <p:nvPr userDrawn="1"/>
          </p:nvSpPr>
          <p:spPr bwMode="auto">
            <a:xfrm>
              <a:off x="-2553448" y="4077002"/>
              <a:ext cx="204711" cy="149534"/>
            </a:xfrm>
            <a:custGeom>
              <a:avLst/>
              <a:gdLst>
                <a:gd name="T0" fmla="*/ 96 w 96"/>
                <a:gd name="T1" fmla="*/ 36 h 64"/>
                <a:gd name="T2" fmla="*/ 91 w 96"/>
                <a:gd name="T3" fmla="*/ 34 h 64"/>
                <a:gd name="T4" fmla="*/ 90 w 96"/>
                <a:gd name="T5" fmla="*/ 28 h 64"/>
                <a:gd name="T6" fmla="*/ 84 w 96"/>
                <a:gd name="T7" fmla="*/ 29 h 64"/>
                <a:gd name="T8" fmla="*/ 80 w 96"/>
                <a:gd name="T9" fmla="*/ 25 h 64"/>
                <a:gd name="T10" fmla="*/ 77 w 96"/>
                <a:gd name="T11" fmla="*/ 21 h 64"/>
                <a:gd name="T12" fmla="*/ 72 w 96"/>
                <a:gd name="T13" fmla="*/ 15 h 64"/>
                <a:gd name="T14" fmla="*/ 68 w 96"/>
                <a:gd name="T15" fmla="*/ 9 h 64"/>
                <a:gd name="T16" fmla="*/ 68 w 96"/>
                <a:gd name="T17" fmla="*/ 3 h 64"/>
                <a:gd name="T18" fmla="*/ 61 w 96"/>
                <a:gd name="T19" fmla="*/ 2 h 64"/>
                <a:gd name="T20" fmla="*/ 52 w 96"/>
                <a:gd name="T21" fmla="*/ 6 h 64"/>
                <a:gd name="T22" fmla="*/ 42 w 96"/>
                <a:gd name="T23" fmla="*/ 9 h 64"/>
                <a:gd name="T24" fmla="*/ 38 w 96"/>
                <a:gd name="T25" fmla="*/ 12 h 64"/>
                <a:gd name="T26" fmla="*/ 32 w 96"/>
                <a:gd name="T27" fmla="*/ 14 h 64"/>
                <a:gd name="T28" fmla="*/ 27 w 96"/>
                <a:gd name="T29" fmla="*/ 19 h 64"/>
                <a:gd name="T30" fmla="*/ 20 w 96"/>
                <a:gd name="T31" fmla="*/ 19 h 64"/>
                <a:gd name="T32" fmla="*/ 16 w 96"/>
                <a:gd name="T33" fmla="*/ 27 h 64"/>
                <a:gd name="T34" fmla="*/ 12 w 96"/>
                <a:gd name="T35" fmla="*/ 34 h 64"/>
                <a:gd name="T36" fmla="*/ 3 w 96"/>
                <a:gd name="T37" fmla="*/ 37 h 64"/>
                <a:gd name="T38" fmla="*/ 4 w 96"/>
                <a:gd name="T39" fmla="*/ 45 h 64"/>
                <a:gd name="T40" fmla="*/ 0 w 96"/>
                <a:gd name="T41" fmla="*/ 53 h 64"/>
                <a:gd name="T42" fmla="*/ 6 w 96"/>
                <a:gd name="T43" fmla="*/ 56 h 64"/>
                <a:gd name="T44" fmla="*/ 16 w 96"/>
                <a:gd name="T45" fmla="*/ 61 h 64"/>
                <a:gd name="T46" fmla="*/ 30 w 96"/>
                <a:gd name="T47" fmla="*/ 59 h 64"/>
                <a:gd name="T48" fmla="*/ 34 w 96"/>
                <a:gd name="T49" fmla="*/ 58 h 64"/>
                <a:gd name="T50" fmla="*/ 32 w 96"/>
                <a:gd name="T51" fmla="*/ 47 h 64"/>
                <a:gd name="T52" fmla="*/ 61 w 96"/>
                <a:gd name="T53" fmla="*/ 48 h 64"/>
                <a:gd name="T54" fmla="*/ 66 w 96"/>
                <a:gd name="T55" fmla="*/ 45 h 64"/>
                <a:gd name="T56" fmla="*/ 76 w 96"/>
                <a:gd name="T57" fmla="*/ 46 h 64"/>
                <a:gd name="T58" fmla="*/ 83 w 96"/>
                <a:gd name="T59" fmla="*/ 42 h 64"/>
                <a:gd name="T60" fmla="*/ 93 w 96"/>
                <a:gd name="T61" fmla="*/ 40 h 64"/>
                <a:gd name="T62" fmla="*/ 96 w 96"/>
                <a:gd name="T63" fmla="*/ 36 h 64"/>
                <a:gd name="T64" fmla="*/ 96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6" y="36"/>
                  </a:moveTo>
                  <a:cubicBezTo>
                    <a:pt x="94" y="35"/>
                    <a:pt x="92" y="34"/>
                    <a:pt x="91" y="34"/>
                  </a:cubicBezTo>
                  <a:cubicBezTo>
                    <a:pt x="90" y="34"/>
                    <a:pt x="91" y="29"/>
                    <a:pt x="90" y="28"/>
                  </a:cubicBezTo>
                  <a:cubicBezTo>
                    <a:pt x="90" y="27"/>
                    <a:pt x="86" y="30"/>
                    <a:pt x="84" y="29"/>
                  </a:cubicBezTo>
                  <a:cubicBezTo>
                    <a:pt x="82" y="28"/>
                    <a:pt x="81" y="25"/>
                    <a:pt x="80" y="25"/>
                  </a:cubicBezTo>
                  <a:cubicBezTo>
                    <a:pt x="78" y="25"/>
                    <a:pt x="77" y="23"/>
                    <a:pt x="77" y="21"/>
                  </a:cubicBezTo>
                  <a:cubicBezTo>
                    <a:pt x="77" y="19"/>
                    <a:pt x="74" y="17"/>
                    <a:pt x="72" y="15"/>
                  </a:cubicBezTo>
                  <a:cubicBezTo>
                    <a:pt x="70" y="14"/>
                    <a:pt x="69" y="10"/>
                    <a:pt x="68" y="9"/>
                  </a:cubicBezTo>
                  <a:cubicBezTo>
                    <a:pt x="67" y="9"/>
                    <a:pt x="68" y="6"/>
                    <a:pt x="68" y="3"/>
                  </a:cubicBezTo>
                  <a:cubicBezTo>
                    <a:pt x="65" y="3"/>
                    <a:pt x="62" y="3"/>
                    <a:pt x="61" y="2"/>
                  </a:cubicBezTo>
                  <a:cubicBezTo>
                    <a:pt x="59" y="0"/>
                    <a:pt x="57" y="3"/>
                    <a:pt x="52" y="6"/>
                  </a:cubicBezTo>
                  <a:cubicBezTo>
                    <a:pt x="48" y="8"/>
                    <a:pt x="42" y="7"/>
                    <a:pt x="42" y="9"/>
                  </a:cubicBezTo>
                  <a:cubicBezTo>
                    <a:pt x="42" y="11"/>
                    <a:pt x="40" y="12"/>
                    <a:pt x="38" y="12"/>
                  </a:cubicBezTo>
                  <a:cubicBezTo>
                    <a:pt x="35" y="11"/>
                    <a:pt x="33" y="11"/>
                    <a:pt x="32" y="14"/>
                  </a:cubicBezTo>
                  <a:cubicBezTo>
                    <a:pt x="31" y="18"/>
                    <a:pt x="27" y="15"/>
                    <a:pt x="27" y="19"/>
                  </a:cubicBezTo>
                  <a:cubicBezTo>
                    <a:pt x="27" y="23"/>
                    <a:pt x="23" y="21"/>
                    <a:pt x="20" y="19"/>
                  </a:cubicBezTo>
                  <a:cubicBezTo>
                    <a:pt x="17" y="17"/>
                    <a:pt x="16" y="27"/>
                    <a:pt x="16" y="27"/>
                  </a:cubicBezTo>
                  <a:cubicBezTo>
                    <a:pt x="16" y="27"/>
                    <a:pt x="14" y="29"/>
                    <a:pt x="12" y="34"/>
                  </a:cubicBezTo>
                  <a:cubicBezTo>
                    <a:pt x="11" y="38"/>
                    <a:pt x="5" y="37"/>
                    <a:pt x="3" y="37"/>
                  </a:cubicBezTo>
                  <a:cubicBezTo>
                    <a:pt x="1" y="38"/>
                    <a:pt x="5" y="43"/>
                    <a:pt x="4" y="45"/>
                  </a:cubicBezTo>
                  <a:cubicBezTo>
                    <a:pt x="3" y="46"/>
                    <a:pt x="2" y="49"/>
                    <a:pt x="0" y="53"/>
                  </a:cubicBezTo>
                  <a:cubicBezTo>
                    <a:pt x="3" y="53"/>
                    <a:pt x="5" y="55"/>
                    <a:pt x="6" y="56"/>
                  </a:cubicBezTo>
                  <a:cubicBezTo>
                    <a:pt x="7" y="58"/>
                    <a:pt x="13" y="64"/>
                    <a:pt x="16" y="61"/>
                  </a:cubicBezTo>
                  <a:cubicBezTo>
                    <a:pt x="19" y="58"/>
                    <a:pt x="28" y="57"/>
                    <a:pt x="30" y="59"/>
                  </a:cubicBezTo>
                  <a:cubicBezTo>
                    <a:pt x="32" y="61"/>
                    <a:pt x="34" y="60"/>
                    <a:pt x="34" y="58"/>
                  </a:cubicBezTo>
                  <a:cubicBezTo>
                    <a:pt x="34" y="56"/>
                    <a:pt x="31" y="49"/>
                    <a:pt x="32" y="47"/>
                  </a:cubicBezTo>
                  <a:cubicBezTo>
                    <a:pt x="33" y="45"/>
                    <a:pt x="60" y="46"/>
                    <a:pt x="61" y="48"/>
                  </a:cubicBezTo>
                  <a:cubicBezTo>
                    <a:pt x="62" y="50"/>
                    <a:pt x="62" y="45"/>
                    <a:pt x="66" y="45"/>
                  </a:cubicBezTo>
                  <a:cubicBezTo>
                    <a:pt x="69" y="45"/>
                    <a:pt x="74" y="47"/>
                    <a:pt x="76" y="46"/>
                  </a:cubicBezTo>
                  <a:cubicBezTo>
                    <a:pt x="78" y="46"/>
                    <a:pt x="81" y="42"/>
                    <a:pt x="83" y="42"/>
                  </a:cubicBezTo>
                  <a:cubicBezTo>
                    <a:pt x="85" y="42"/>
                    <a:pt x="91" y="42"/>
                    <a:pt x="93" y="40"/>
                  </a:cubicBezTo>
                  <a:cubicBezTo>
                    <a:pt x="94" y="39"/>
                    <a:pt x="96" y="39"/>
                    <a:pt x="96" y="36"/>
                  </a:cubicBezTo>
                  <a:cubicBezTo>
                    <a:pt x="96" y="36"/>
                    <a:pt x="96" y="36"/>
                    <a:pt x="96"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36"/>
            <p:cNvSpPr>
              <a:spLocks/>
            </p:cNvSpPr>
            <p:nvPr userDrawn="1"/>
          </p:nvSpPr>
          <p:spPr bwMode="auto">
            <a:xfrm>
              <a:off x="-2410822" y="3858171"/>
              <a:ext cx="390965" cy="306363"/>
            </a:xfrm>
            <a:custGeom>
              <a:avLst/>
              <a:gdLst>
                <a:gd name="T0" fmla="*/ 173 w 182"/>
                <a:gd name="T1" fmla="*/ 19 h 131"/>
                <a:gd name="T2" fmla="*/ 173 w 182"/>
                <a:gd name="T3" fmla="*/ 5 h 131"/>
                <a:gd name="T4" fmla="*/ 164 w 182"/>
                <a:gd name="T5" fmla="*/ 10 h 131"/>
                <a:gd name="T6" fmla="*/ 156 w 182"/>
                <a:gd name="T7" fmla="*/ 3 h 131"/>
                <a:gd name="T8" fmla="*/ 139 w 182"/>
                <a:gd name="T9" fmla="*/ 0 h 131"/>
                <a:gd name="T10" fmla="*/ 89 w 182"/>
                <a:gd name="T11" fmla="*/ 29 h 131"/>
                <a:gd name="T12" fmla="*/ 68 w 182"/>
                <a:gd name="T13" fmla="*/ 45 h 131"/>
                <a:gd name="T14" fmla="*/ 50 w 182"/>
                <a:gd name="T15" fmla="*/ 50 h 131"/>
                <a:gd name="T16" fmla="*/ 48 w 182"/>
                <a:gd name="T17" fmla="*/ 51 h 131"/>
                <a:gd name="T18" fmla="*/ 47 w 182"/>
                <a:gd name="T19" fmla="*/ 79 h 131"/>
                <a:gd name="T20" fmla="*/ 43 w 182"/>
                <a:gd name="T21" fmla="*/ 87 h 131"/>
                <a:gd name="T22" fmla="*/ 36 w 182"/>
                <a:gd name="T23" fmla="*/ 92 h 131"/>
                <a:gd name="T24" fmla="*/ 18 w 182"/>
                <a:gd name="T25" fmla="*/ 94 h 131"/>
                <a:gd name="T26" fmla="*/ 9 w 182"/>
                <a:gd name="T27" fmla="*/ 97 h 131"/>
                <a:gd name="T28" fmla="*/ 1 w 182"/>
                <a:gd name="T29" fmla="*/ 97 h 131"/>
                <a:gd name="T30" fmla="*/ 1 w 182"/>
                <a:gd name="T31" fmla="*/ 103 h 131"/>
                <a:gd name="T32" fmla="*/ 5 w 182"/>
                <a:gd name="T33" fmla="*/ 109 h 131"/>
                <a:gd name="T34" fmla="*/ 10 w 182"/>
                <a:gd name="T35" fmla="*/ 115 h 131"/>
                <a:gd name="T36" fmla="*/ 13 w 182"/>
                <a:gd name="T37" fmla="*/ 119 h 131"/>
                <a:gd name="T38" fmla="*/ 17 w 182"/>
                <a:gd name="T39" fmla="*/ 123 h 131"/>
                <a:gd name="T40" fmla="*/ 23 w 182"/>
                <a:gd name="T41" fmla="*/ 122 h 131"/>
                <a:gd name="T42" fmla="*/ 24 w 182"/>
                <a:gd name="T43" fmla="*/ 128 h 131"/>
                <a:gd name="T44" fmla="*/ 29 w 182"/>
                <a:gd name="T45" fmla="*/ 130 h 131"/>
                <a:gd name="T46" fmla="*/ 33 w 182"/>
                <a:gd name="T47" fmla="*/ 125 h 131"/>
                <a:gd name="T48" fmla="*/ 37 w 182"/>
                <a:gd name="T49" fmla="*/ 130 h 131"/>
                <a:gd name="T50" fmla="*/ 41 w 182"/>
                <a:gd name="T51" fmla="*/ 128 h 131"/>
                <a:gd name="T52" fmla="*/ 47 w 182"/>
                <a:gd name="T53" fmla="*/ 121 h 131"/>
                <a:gd name="T54" fmla="*/ 49 w 182"/>
                <a:gd name="T55" fmla="*/ 112 h 131"/>
                <a:gd name="T56" fmla="*/ 60 w 182"/>
                <a:gd name="T57" fmla="*/ 112 h 131"/>
                <a:gd name="T58" fmla="*/ 67 w 182"/>
                <a:gd name="T59" fmla="*/ 110 h 131"/>
                <a:gd name="T60" fmla="*/ 76 w 182"/>
                <a:gd name="T61" fmla="*/ 112 h 131"/>
                <a:gd name="T62" fmla="*/ 83 w 182"/>
                <a:gd name="T63" fmla="*/ 118 h 131"/>
                <a:gd name="T64" fmla="*/ 92 w 182"/>
                <a:gd name="T65" fmla="*/ 116 h 131"/>
                <a:gd name="T66" fmla="*/ 101 w 182"/>
                <a:gd name="T67" fmla="*/ 120 h 131"/>
                <a:gd name="T68" fmla="*/ 113 w 182"/>
                <a:gd name="T69" fmla="*/ 120 h 131"/>
                <a:gd name="T70" fmla="*/ 121 w 182"/>
                <a:gd name="T71" fmla="*/ 115 h 131"/>
                <a:gd name="T72" fmla="*/ 136 w 182"/>
                <a:gd name="T73" fmla="*/ 115 h 131"/>
                <a:gd name="T74" fmla="*/ 146 w 182"/>
                <a:gd name="T75" fmla="*/ 117 h 131"/>
                <a:gd name="T76" fmla="*/ 154 w 182"/>
                <a:gd name="T77" fmla="*/ 110 h 131"/>
                <a:gd name="T78" fmla="*/ 156 w 182"/>
                <a:gd name="T79" fmla="*/ 110 h 131"/>
                <a:gd name="T80" fmla="*/ 156 w 182"/>
                <a:gd name="T81" fmla="*/ 107 h 131"/>
                <a:gd name="T82" fmla="*/ 158 w 182"/>
                <a:gd name="T83" fmla="*/ 98 h 131"/>
                <a:gd name="T84" fmla="*/ 177 w 182"/>
                <a:gd name="T85" fmla="*/ 76 h 131"/>
                <a:gd name="T86" fmla="*/ 178 w 182"/>
                <a:gd name="T87" fmla="*/ 49 h 131"/>
                <a:gd name="T88" fmla="*/ 180 w 182"/>
                <a:gd name="T89" fmla="*/ 38 h 131"/>
                <a:gd name="T90" fmla="*/ 178 w 182"/>
                <a:gd name="T91" fmla="*/ 29 h 131"/>
                <a:gd name="T92" fmla="*/ 173 w 182"/>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2" h="131">
                  <a:moveTo>
                    <a:pt x="173" y="19"/>
                  </a:moveTo>
                  <a:cubicBezTo>
                    <a:pt x="173" y="18"/>
                    <a:pt x="173" y="11"/>
                    <a:pt x="173" y="5"/>
                  </a:cubicBezTo>
                  <a:cubicBezTo>
                    <a:pt x="164" y="10"/>
                    <a:pt x="164" y="10"/>
                    <a:pt x="164" y="10"/>
                  </a:cubicBezTo>
                  <a:cubicBezTo>
                    <a:pt x="164" y="10"/>
                    <a:pt x="161" y="6"/>
                    <a:pt x="156" y="3"/>
                  </a:cubicBezTo>
                  <a:cubicBezTo>
                    <a:pt x="151" y="0"/>
                    <a:pt x="139" y="0"/>
                    <a:pt x="139" y="0"/>
                  </a:cubicBezTo>
                  <a:cubicBezTo>
                    <a:pt x="89" y="29"/>
                    <a:pt x="89" y="29"/>
                    <a:pt x="89" y="29"/>
                  </a:cubicBezTo>
                  <a:cubicBezTo>
                    <a:pt x="68" y="45"/>
                    <a:pt x="68" y="45"/>
                    <a:pt x="68" y="45"/>
                  </a:cubicBezTo>
                  <a:cubicBezTo>
                    <a:pt x="68" y="45"/>
                    <a:pt x="54" y="50"/>
                    <a:pt x="50" y="50"/>
                  </a:cubicBezTo>
                  <a:cubicBezTo>
                    <a:pt x="49" y="50"/>
                    <a:pt x="49" y="51"/>
                    <a:pt x="48" y="51"/>
                  </a:cubicBezTo>
                  <a:cubicBezTo>
                    <a:pt x="48" y="59"/>
                    <a:pt x="48" y="79"/>
                    <a:pt x="47" y="79"/>
                  </a:cubicBezTo>
                  <a:cubicBezTo>
                    <a:pt x="46" y="80"/>
                    <a:pt x="45" y="86"/>
                    <a:pt x="43" y="87"/>
                  </a:cubicBezTo>
                  <a:cubicBezTo>
                    <a:pt x="42" y="89"/>
                    <a:pt x="40" y="92"/>
                    <a:pt x="36" y="92"/>
                  </a:cubicBezTo>
                  <a:cubicBezTo>
                    <a:pt x="32" y="92"/>
                    <a:pt x="22" y="94"/>
                    <a:pt x="18" y="94"/>
                  </a:cubicBezTo>
                  <a:cubicBezTo>
                    <a:pt x="14" y="93"/>
                    <a:pt x="10" y="96"/>
                    <a:pt x="9" y="97"/>
                  </a:cubicBezTo>
                  <a:cubicBezTo>
                    <a:pt x="8" y="97"/>
                    <a:pt x="4" y="97"/>
                    <a:pt x="1" y="97"/>
                  </a:cubicBezTo>
                  <a:cubicBezTo>
                    <a:pt x="1" y="100"/>
                    <a:pt x="0" y="103"/>
                    <a:pt x="1" y="103"/>
                  </a:cubicBezTo>
                  <a:cubicBezTo>
                    <a:pt x="2" y="104"/>
                    <a:pt x="3" y="108"/>
                    <a:pt x="5" y="109"/>
                  </a:cubicBezTo>
                  <a:cubicBezTo>
                    <a:pt x="7" y="111"/>
                    <a:pt x="10" y="113"/>
                    <a:pt x="10" y="115"/>
                  </a:cubicBezTo>
                  <a:cubicBezTo>
                    <a:pt x="10" y="117"/>
                    <a:pt x="11" y="119"/>
                    <a:pt x="13" y="119"/>
                  </a:cubicBezTo>
                  <a:cubicBezTo>
                    <a:pt x="14" y="119"/>
                    <a:pt x="15" y="122"/>
                    <a:pt x="17" y="123"/>
                  </a:cubicBezTo>
                  <a:cubicBezTo>
                    <a:pt x="19" y="124"/>
                    <a:pt x="23" y="121"/>
                    <a:pt x="23" y="122"/>
                  </a:cubicBezTo>
                  <a:cubicBezTo>
                    <a:pt x="24" y="123"/>
                    <a:pt x="23" y="128"/>
                    <a:pt x="24" y="128"/>
                  </a:cubicBezTo>
                  <a:cubicBezTo>
                    <a:pt x="25" y="128"/>
                    <a:pt x="27" y="129"/>
                    <a:pt x="29" y="130"/>
                  </a:cubicBezTo>
                  <a:cubicBezTo>
                    <a:pt x="28" y="128"/>
                    <a:pt x="29" y="124"/>
                    <a:pt x="33" y="125"/>
                  </a:cubicBezTo>
                  <a:cubicBezTo>
                    <a:pt x="36" y="126"/>
                    <a:pt x="33" y="129"/>
                    <a:pt x="37" y="130"/>
                  </a:cubicBezTo>
                  <a:cubicBezTo>
                    <a:pt x="40" y="131"/>
                    <a:pt x="41" y="131"/>
                    <a:pt x="41" y="128"/>
                  </a:cubicBezTo>
                  <a:cubicBezTo>
                    <a:pt x="41" y="126"/>
                    <a:pt x="46" y="122"/>
                    <a:pt x="47" y="121"/>
                  </a:cubicBezTo>
                  <a:cubicBezTo>
                    <a:pt x="48" y="120"/>
                    <a:pt x="47" y="114"/>
                    <a:pt x="49" y="112"/>
                  </a:cubicBezTo>
                  <a:cubicBezTo>
                    <a:pt x="51" y="110"/>
                    <a:pt x="58" y="112"/>
                    <a:pt x="60" y="112"/>
                  </a:cubicBezTo>
                  <a:cubicBezTo>
                    <a:pt x="62" y="112"/>
                    <a:pt x="64" y="108"/>
                    <a:pt x="67" y="110"/>
                  </a:cubicBezTo>
                  <a:cubicBezTo>
                    <a:pt x="70" y="112"/>
                    <a:pt x="74" y="110"/>
                    <a:pt x="76" y="112"/>
                  </a:cubicBezTo>
                  <a:cubicBezTo>
                    <a:pt x="78" y="115"/>
                    <a:pt x="79" y="120"/>
                    <a:pt x="83" y="118"/>
                  </a:cubicBezTo>
                  <a:cubicBezTo>
                    <a:pt x="86" y="116"/>
                    <a:pt x="90" y="116"/>
                    <a:pt x="92" y="116"/>
                  </a:cubicBezTo>
                  <a:cubicBezTo>
                    <a:pt x="95" y="116"/>
                    <a:pt x="99" y="119"/>
                    <a:pt x="101" y="120"/>
                  </a:cubicBezTo>
                  <a:cubicBezTo>
                    <a:pt x="103" y="121"/>
                    <a:pt x="110" y="121"/>
                    <a:pt x="113" y="120"/>
                  </a:cubicBezTo>
                  <a:cubicBezTo>
                    <a:pt x="115" y="119"/>
                    <a:pt x="118" y="115"/>
                    <a:pt x="121" y="115"/>
                  </a:cubicBezTo>
                  <a:cubicBezTo>
                    <a:pt x="125" y="115"/>
                    <a:pt x="134" y="114"/>
                    <a:pt x="136" y="115"/>
                  </a:cubicBezTo>
                  <a:cubicBezTo>
                    <a:pt x="138" y="116"/>
                    <a:pt x="143" y="118"/>
                    <a:pt x="146" y="117"/>
                  </a:cubicBezTo>
                  <a:cubicBezTo>
                    <a:pt x="149" y="116"/>
                    <a:pt x="152" y="111"/>
                    <a:pt x="154" y="110"/>
                  </a:cubicBezTo>
                  <a:cubicBezTo>
                    <a:pt x="155" y="110"/>
                    <a:pt x="155" y="110"/>
                    <a:pt x="156" y="110"/>
                  </a:cubicBezTo>
                  <a:cubicBezTo>
                    <a:pt x="156" y="109"/>
                    <a:pt x="156" y="108"/>
                    <a:pt x="156" y="107"/>
                  </a:cubicBezTo>
                  <a:cubicBezTo>
                    <a:pt x="156" y="101"/>
                    <a:pt x="157" y="103"/>
                    <a:pt x="158" y="98"/>
                  </a:cubicBezTo>
                  <a:cubicBezTo>
                    <a:pt x="159" y="92"/>
                    <a:pt x="176" y="77"/>
                    <a:pt x="177" y="76"/>
                  </a:cubicBezTo>
                  <a:cubicBezTo>
                    <a:pt x="178" y="75"/>
                    <a:pt x="178" y="52"/>
                    <a:pt x="178" y="49"/>
                  </a:cubicBezTo>
                  <a:cubicBezTo>
                    <a:pt x="178" y="46"/>
                    <a:pt x="179" y="42"/>
                    <a:pt x="180" y="38"/>
                  </a:cubicBezTo>
                  <a:cubicBezTo>
                    <a:pt x="182" y="33"/>
                    <a:pt x="178" y="33"/>
                    <a:pt x="178" y="29"/>
                  </a:cubicBezTo>
                  <a:cubicBezTo>
                    <a:pt x="179"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37"/>
            <p:cNvSpPr>
              <a:spLocks/>
            </p:cNvSpPr>
            <p:nvPr userDrawn="1"/>
          </p:nvSpPr>
          <p:spPr bwMode="auto">
            <a:xfrm>
              <a:off x="-2076908" y="3858171"/>
              <a:ext cx="251694" cy="419426"/>
            </a:xfrm>
            <a:custGeom>
              <a:avLst/>
              <a:gdLst>
                <a:gd name="T0" fmla="*/ 116 w 117"/>
                <a:gd name="T1" fmla="*/ 45 h 180"/>
                <a:gd name="T2" fmla="*/ 27 w 117"/>
                <a:gd name="T3" fmla="*/ 0 h 180"/>
                <a:gd name="T4" fmla="*/ 17 w 117"/>
                <a:gd name="T5" fmla="*/ 5 h 180"/>
                <a:gd name="T6" fmla="*/ 17 w 117"/>
                <a:gd name="T7" fmla="*/ 19 h 180"/>
                <a:gd name="T8" fmla="*/ 22 w 117"/>
                <a:gd name="T9" fmla="*/ 29 h 180"/>
                <a:gd name="T10" fmla="*/ 24 w 117"/>
                <a:gd name="T11" fmla="*/ 38 h 180"/>
                <a:gd name="T12" fmla="*/ 22 w 117"/>
                <a:gd name="T13" fmla="*/ 49 h 180"/>
                <a:gd name="T14" fmla="*/ 21 w 117"/>
                <a:gd name="T15" fmla="*/ 76 h 180"/>
                <a:gd name="T16" fmla="*/ 2 w 117"/>
                <a:gd name="T17" fmla="*/ 98 h 180"/>
                <a:gd name="T18" fmla="*/ 0 w 117"/>
                <a:gd name="T19" fmla="*/ 107 h 180"/>
                <a:gd name="T20" fmla="*/ 0 w 117"/>
                <a:gd name="T21" fmla="*/ 110 h 180"/>
                <a:gd name="T22" fmla="*/ 2 w 117"/>
                <a:gd name="T23" fmla="*/ 113 h 180"/>
                <a:gd name="T24" fmla="*/ 7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0 w 117"/>
                <a:gd name="T49" fmla="*/ 168 h 180"/>
                <a:gd name="T50" fmla="*/ 61 w 117"/>
                <a:gd name="T51" fmla="*/ 162 h 180"/>
                <a:gd name="T52" fmla="*/ 77 w 117"/>
                <a:gd name="T53" fmla="*/ 159 h 180"/>
                <a:gd name="T54" fmla="*/ 89 w 117"/>
                <a:gd name="T55" fmla="*/ 148 h 180"/>
                <a:gd name="T56" fmla="*/ 91 w 117"/>
                <a:gd name="T57" fmla="*/ 143 h 180"/>
                <a:gd name="T58" fmla="*/ 101 w 117"/>
                <a:gd name="T59" fmla="*/ 139 h 180"/>
                <a:gd name="T60" fmla="*/ 103 w 117"/>
                <a:gd name="T61" fmla="*/ 140 h 180"/>
                <a:gd name="T62" fmla="*/ 103 w 117"/>
                <a:gd name="T63" fmla="*/ 139 h 180"/>
                <a:gd name="T64" fmla="*/ 104 w 117"/>
                <a:gd name="T65" fmla="*/ 135 h 180"/>
                <a:gd name="T66" fmla="*/ 98 w 117"/>
                <a:gd name="T67" fmla="*/ 128 h 180"/>
                <a:gd name="T68" fmla="*/ 96 w 117"/>
                <a:gd name="T69" fmla="*/ 120 h 180"/>
                <a:gd name="T70" fmla="*/ 95 w 117"/>
                <a:gd name="T71" fmla="*/ 114 h 180"/>
                <a:gd name="T72" fmla="*/ 95 w 117"/>
                <a:gd name="T73" fmla="*/ 106 h 180"/>
                <a:gd name="T74" fmla="*/ 100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7" y="18"/>
                    <a:pt x="17" y="19"/>
                  </a:cubicBezTo>
                  <a:cubicBezTo>
                    <a:pt x="17" y="22"/>
                    <a:pt x="23" y="25"/>
                    <a:pt x="22" y="29"/>
                  </a:cubicBezTo>
                  <a:cubicBezTo>
                    <a:pt x="22" y="33"/>
                    <a:pt x="26" y="33"/>
                    <a:pt x="24" y="38"/>
                  </a:cubicBezTo>
                  <a:cubicBezTo>
                    <a:pt x="23" y="42"/>
                    <a:pt x="22" y="46"/>
                    <a:pt x="22" y="49"/>
                  </a:cubicBezTo>
                  <a:cubicBezTo>
                    <a:pt x="22" y="52"/>
                    <a:pt x="22" y="75"/>
                    <a:pt x="21" y="76"/>
                  </a:cubicBezTo>
                  <a:cubicBezTo>
                    <a:pt x="20" y="77"/>
                    <a:pt x="3" y="92"/>
                    <a:pt x="2" y="98"/>
                  </a:cubicBezTo>
                  <a:cubicBezTo>
                    <a:pt x="1" y="103"/>
                    <a:pt x="0" y="101"/>
                    <a:pt x="0" y="107"/>
                  </a:cubicBezTo>
                  <a:cubicBezTo>
                    <a:pt x="0" y="108"/>
                    <a:pt x="0" y="109"/>
                    <a:pt x="0" y="110"/>
                  </a:cubicBezTo>
                  <a:cubicBezTo>
                    <a:pt x="1" y="111"/>
                    <a:pt x="1" y="112"/>
                    <a:pt x="2" y="113"/>
                  </a:cubicBezTo>
                  <a:cubicBezTo>
                    <a:pt x="4" y="114"/>
                    <a:pt x="4" y="117"/>
                    <a:pt x="7" y="117"/>
                  </a:cubicBezTo>
                  <a:cubicBezTo>
                    <a:pt x="11" y="117"/>
                    <a:pt x="15" y="124"/>
                    <a:pt x="15" y="127"/>
                  </a:cubicBezTo>
                  <a:cubicBezTo>
                    <a:pt x="14" y="130"/>
                    <a:pt x="16" y="132"/>
                    <a:pt x="16" y="137"/>
                  </a:cubicBezTo>
                  <a:cubicBezTo>
                    <a:pt x="16" y="142"/>
                    <a:pt x="19" y="149"/>
                    <a:pt x="21" y="150"/>
                  </a:cubicBezTo>
                  <a:cubicBezTo>
                    <a:pt x="23" y="151"/>
                    <a:pt x="20" y="152"/>
                    <a:pt x="16" y="152"/>
                  </a:cubicBezTo>
                  <a:cubicBezTo>
                    <a:pt x="12" y="152"/>
                    <a:pt x="6" y="152"/>
                    <a:pt x="6" y="153"/>
                  </a:cubicBezTo>
                  <a:cubicBezTo>
                    <a:pt x="6" y="155"/>
                    <a:pt x="4" y="157"/>
                    <a:pt x="9" y="161"/>
                  </a:cubicBezTo>
                  <a:cubicBezTo>
                    <a:pt x="13" y="165"/>
                    <a:pt x="17" y="166"/>
                    <a:pt x="19" y="170"/>
                  </a:cubicBezTo>
                  <a:cubicBezTo>
                    <a:pt x="20" y="174"/>
                    <a:pt x="22" y="178"/>
                    <a:pt x="23" y="179"/>
                  </a:cubicBezTo>
                  <a:cubicBezTo>
                    <a:pt x="24" y="180"/>
                    <a:pt x="27" y="180"/>
                    <a:pt x="30" y="177"/>
                  </a:cubicBezTo>
                  <a:cubicBezTo>
                    <a:pt x="32" y="173"/>
                    <a:pt x="35" y="179"/>
                    <a:pt x="37" y="177"/>
                  </a:cubicBezTo>
                  <a:cubicBezTo>
                    <a:pt x="40" y="174"/>
                    <a:pt x="48" y="174"/>
                    <a:pt x="50" y="173"/>
                  </a:cubicBezTo>
                  <a:cubicBezTo>
                    <a:pt x="52" y="172"/>
                    <a:pt x="58" y="170"/>
                    <a:pt x="60" y="168"/>
                  </a:cubicBezTo>
                  <a:cubicBezTo>
                    <a:pt x="62" y="166"/>
                    <a:pt x="58" y="164"/>
                    <a:pt x="61" y="162"/>
                  </a:cubicBezTo>
                  <a:cubicBezTo>
                    <a:pt x="64" y="161"/>
                    <a:pt x="74" y="163"/>
                    <a:pt x="77" y="159"/>
                  </a:cubicBezTo>
                  <a:cubicBezTo>
                    <a:pt x="81" y="154"/>
                    <a:pt x="87" y="150"/>
                    <a:pt x="89" y="148"/>
                  </a:cubicBezTo>
                  <a:cubicBezTo>
                    <a:pt x="91" y="147"/>
                    <a:pt x="89" y="145"/>
                    <a:pt x="91" y="143"/>
                  </a:cubicBezTo>
                  <a:cubicBezTo>
                    <a:pt x="94" y="141"/>
                    <a:pt x="98" y="138"/>
                    <a:pt x="101" y="139"/>
                  </a:cubicBezTo>
                  <a:cubicBezTo>
                    <a:pt x="101" y="140"/>
                    <a:pt x="102" y="140"/>
                    <a:pt x="103" y="140"/>
                  </a:cubicBezTo>
                  <a:cubicBezTo>
                    <a:pt x="103" y="140"/>
                    <a:pt x="103" y="139"/>
                    <a:pt x="103" y="139"/>
                  </a:cubicBezTo>
                  <a:cubicBezTo>
                    <a:pt x="104" y="135"/>
                    <a:pt x="104" y="135"/>
                    <a:pt x="104" y="135"/>
                  </a:cubicBezTo>
                  <a:cubicBezTo>
                    <a:pt x="104" y="135"/>
                    <a:pt x="98" y="132"/>
                    <a:pt x="98" y="128"/>
                  </a:cubicBezTo>
                  <a:cubicBezTo>
                    <a:pt x="98" y="124"/>
                    <a:pt x="100" y="120"/>
                    <a:pt x="96" y="120"/>
                  </a:cubicBezTo>
                  <a:cubicBezTo>
                    <a:pt x="92" y="120"/>
                    <a:pt x="92" y="117"/>
                    <a:pt x="95" y="114"/>
                  </a:cubicBezTo>
                  <a:cubicBezTo>
                    <a:pt x="98" y="111"/>
                    <a:pt x="90" y="106"/>
                    <a:pt x="95" y="106"/>
                  </a:cubicBezTo>
                  <a:cubicBezTo>
                    <a:pt x="100" y="106"/>
                    <a:pt x="97" y="99"/>
                    <a:pt x="100"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38"/>
            <p:cNvSpPr>
              <a:spLocks/>
            </p:cNvSpPr>
            <p:nvPr userDrawn="1"/>
          </p:nvSpPr>
          <p:spPr bwMode="auto">
            <a:xfrm>
              <a:off x="-1813469" y="3628399"/>
              <a:ext cx="275185" cy="275363"/>
            </a:xfrm>
            <a:custGeom>
              <a:avLst/>
              <a:gdLst>
                <a:gd name="T0" fmla="*/ 120 w 128"/>
                <a:gd name="T1" fmla="*/ 25 h 118"/>
                <a:gd name="T2" fmla="*/ 111 w 128"/>
                <a:gd name="T3" fmla="*/ 6 h 118"/>
                <a:gd name="T4" fmla="*/ 110 w 128"/>
                <a:gd name="T5" fmla="*/ 8 h 118"/>
                <a:gd name="T6" fmla="*/ 98 w 128"/>
                <a:gd name="T7" fmla="*/ 7 h 118"/>
                <a:gd name="T8" fmla="*/ 83 w 128"/>
                <a:gd name="T9" fmla="*/ 5 h 118"/>
                <a:gd name="T10" fmla="*/ 59 w 128"/>
                <a:gd name="T11" fmla="*/ 8 h 118"/>
                <a:gd name="T12" fmla="*/ 45 w 128"/>
                <a:gd name="T13" fmla="*/ 9 h 118"/>
                <a:gd name="T14" fmla="*/ 24 w 128"/>
                <a:gd name="T15" fmla="*/ 4 h 118"/>
                <a:gd name="T16" fmla="*/ 6 w 128"/>
                <a:gd name="T17" fmla="*/ 0 h 118"/>
                <a:gd name="T18" fmla="*/ 5 w 128"/>
                <a:gd name="T19" fmla="*/ 3 h 118"/>
                <a:gd name="T20" fmla="*/ 4 w 128"/>
                <a:gd name="T21" fmla="*/ 16 h 118"/>
                <a:gd name="T22" fmla="*/ 4 w 128"/>
                <a:gd name="T23" fmla="*/ 32 h 118"/>
                <a:gd name="T24" fmla="*/ 4 w 128"/>
                <a:gd name="T25" fmla="*/ 115 h 118"/>
                <a:gd name="T26" fmla="*/ 75 w 128"/>
                <a:gd name="T27" fmla="*/ 115 h 118"/>
                <a:gd name="T28" fmla="*/ 79 w 128"/>
                <a:gd name="T29" fmla="*/ 113 h 118"/>
                <a:gd name="T30" fmla="*/ 85 w 128"/>
                <a:gd name="T31" fmla="*/ 114 h 118"/>
                <a:gd name="T32" fmla="*/ 100 w 128"/>
                <a:gd name="T33" fmla="*/ 114 h 118"/>
                <a:gd name="T34" fmla="*/ 106 w 128"/>
                <a:gd name="T35" fmla="*/ 118 h 118"/>
                <a:gd name="T36" fmla="*/ 113 w 128"/>
                <a:gd name="T37" fmla="*/ 113 h 118"/>
                <a:gd name="T38" fmla="*/ 121 w 128"/>
                <a:gd name="T39" fmla="*/ 105 h 118"/>
                <a:gd name="T40" fmla="*/ 127 w 128"/>
                <a:gd name="T41" fmla="*/ 101 h 118"/>
                <a:gd name="T42" fmla="*/ 127 w 128"/>
                <a:gd name="T43" fmla="*/ 101 h 118"/>
                <a:gd name="T44" fmla="*/ 127 w 128"/>
                <a:gd name="T45" fmla="*/ 96 h 118"/>
                <a:gd name="T46" fmla="*/ 122 w 128"/>
                <a:gd name="T47" fmla="*/ 84 h 118"/>
                <a:gd name="T48" fmla="*/ 109 w 128"/>
                <a:gd name="T49" fmla="*/ 62 h 118"/>
                <a:gd name="T50" fmla="*/ 104 w 128"/>
                <a:gd name="T51" fmla="*/ 51 h 118"/>
                <a:gd name="T52" fmla="*/ 96 w 128"/>
                <a:gd name="T53" fmla="*/ 39 h 118"/>
                <a:gd name="T54" fmla="*/ 91 w 128"/>
                <a:gd name="T55" fmla="*/ 19 h 118"/>
                <a:gd name="T56" fmla="*/ 98 w 128"/>
                <a:gd name="T57" fmla="*/ 33 h 118"/>
                <a:gd name="T58" fmla="*/ 110 w 128"/>
                <a:gd name="T59" fmla="*/ 48 h 118"/>
                <a:gd name="T60" fmla="*/ 117 w 128"/>
                <a:gd name="T61" fmla="*/ 32 h 118"/>
                <a:gd name="T62" fmla="*/ 117 w 128"/>
                <a:gd name="T63" fmla="*/ 33 h 118"/>
                <a:gd name="T64" fmla="*/ 118 w 128"/>
                <a:gd name="T65" fmla="*/ 30 h 118"/>
                <a:gd name="T66" fmla="*/ 120 w 128"/>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118">
                  <a:moveTo>
                    <a:pt x="120" y="25"/>
                  </a:moveTo>
                  <a:cubicBezTo>
                    <a:pt x="111" y="6"/>
                    <a:pt x="111" y="6"/>
                    <a:pt x="111" y="6"/>
                  </a:cubicBezTo>
                  <a:cubicBezTo>
                    <a:pt x="111" y="7"/>
                    <a:pt x="110" y="8"/>
                    <a:pt x="110" y="8"/>
                  </a:cubicBezTo>
                  <a:cubicBezTo>
                    <a:pt x="109" y="9"/>
                    <a:pt x="103" y="6"/>
                    <a:pt x="98" y="7"/>
                  </a:cubicBezTo>
                  <a:cubicBezTo>
                    <a:pt x="92" y="9"/>
                    <a:pt x="88" y="7"/>
                    <a:pt x="83" y="5"/>
                  </a:cubicBezTo>
                  <a:cubicBezTo>
                    <a:pt x="78" y="2"/>
                    <a:pt x="61" y="5"/>
                    <a:pt x="59" y="8"/>
                  </a:cubicBezTo>
                  <a:cubicBezTo>
                    <a:pt x="56" y="11"/>
                    <a:pt x="51" y="11"/>
                    <a:pt x="45" y="9"/>
                  </a:cubicBezTo>
                  <a:cubicBezTo>
                    <a:pt x="40" y="7"/>
                    <a:pt x="34" y="5"/>
                    <a:pt x="24" y="4"/>
                  </a:cubicBezTo>
                  <a:cubicBezTo>
                    <a:pt x="15" y="3"/>
                    <a:pt x="8" y="2"/>
                    <a:pt x="6" y="0"/>
                  </a:cubicBezTo>
                  <a:cubicBezTo>
                    <a:pt x="6" y="1"/>
                    <a:pt x="6" y="2"/>
                    <a:pt x="5" y="3"/>
                  </a:cubicBezTo>
                  <a:cubicBezTo>
                    <a:pt x="3" y="10"/>
                    <a:pt x="8" y="12"/>
                    <a:pt x="4" y="16"/>
                  </a:cubicBezTo>
                  <a:cubicBezTo>
                    <a:pt x="0" y="20"/>
                    <a:pt x="4" y="25"/>
                    <a:pt x="4" y="32"/>
                  </a:cubicBezTo>
                  <a:cubicBezTo>
                    <a:pt x="4" y="37"/>
                    <a:pt x="4" y="86"/>
                    <a:pt x="4" y="115"/>
                  </a:cubicBezTo>
                  <a:cubicBezTo>
                    <a:pt x="75" y="115"/>
                    <a:pt x="75" y="115"/>
                    <a:pt x="75" y="115"/>
                  </a:cubicBezTo>
                  <a:cubicBezTo>
                    <a:pt x="75" y="115"/>
                    <a:pt x="77" y="114"/>
                    <a:pt x="79" y="113"/>
                  </a:cubicBezTo>
                  <a:cubicBezTo>
                    <a:pt x="81" y="111"/>
                    <a:pt x="85" y="114"/>
                    <a:pt x="85" y="114"/>
                  </a:cubicBezTo>
                  <a:cubicBezTo>
                    <a:pt x="100" y="114"/>
                    <a:pt x="100" y="114"/>
                    <a:pt x="100" y="114"/>
                  </a:cubicBezTo>
                  <a:cubicBezTo>
                    <a:pt x="100" y="114"/>
                    <a:pt x="103" y="118"/>
                    <a:pt x="106" y="118"/>
                  </a:cubicBezTo>
                  <a:cubicBezTo>
                    <a:pt x="110" y="118"/>
                    <a:pt x="108" y="113"/>
                    <a:pt x="113" y="113"/>
                  </a:cubicBezTo>
                  <a:cubicBezTo>
                    <a:pt x="119" y="113"/>
                    <a:pt x="117" y="105"/>
                    <a:pt x="121" y="105"/>
                  </a:cubicBezTo>
                  <a:cubicBezTo>
                    <a:pt x="124" y="105"/>
                    <a:pt x="123" y="106"/>
                    <a:pt x="127" y="101"/>
                  </a:cubicBezTo>
                  <a:cubicBezTo>
                    <a:pt x="127" y="101"/>
                    <a:pt x="127" y="101"/>
                    <a:pt x="127" y="101"/>
                  </a:cubicBezTo>
                  <a:cubicBezTo>
                    <a:pt x="127" y="99"/>
                    <a:pt x="127" y="98"/>
                    <a:pt x="127" y="96"/>
                  </a:cubicBezTo>
                  <a:cubicBezTo>
                    <a:pt x="128" y="91"/>
                    <a:pt x="124" y="91"/>
                    <a:pt x="122" y="84"/>
                  </a:cubicBezTo>
                  <a:cubicBezTo>
                    <a:pt x="119" y="77"/>
                    <a:pt x="110" y="66"/>
                    <a:pt x="109" y="62"/>
                  </a:cubicBezTo>
                  <a:cubicBezTo>
                    <a:pt x="109" y="58"/>
                    <a:pt x="104" y="56"/>
                    <a:pt x="104" y="51"/>
                  </a:cubicBezTo>
                  <a:cubicBezTo>
                    <a:pt x="104" y="47"/>
                    <a:pt x="101" y="46"/>
                    <a:pt x="96" y="39"/>
                  </a:cubicBezTo>
                  <a:cubicBezTo>
                    <a:pt x="91" y="32"/>
                    <a:pt x="89" y="20"/>
                    <a:pt x="91" y="19"/>
                  </a:cubicBezTo>
                  <a:cubicBezTo>
                    <a:pt x="92" y="19"/>
                    <a:pt x="97" y="30"/>
                    <a:pt x="98" y="33"/>
                  </a:cubicBezTo>
                  <a:cubicBezTo>
                    <a:pt x="100" y="37"/>
                    <a:pt x="106" y="48"/>
                    <a:pt x="110" y="48"/>
                  </a:cubicBezTo>
                  <a:cubicBezTo>
                    <a:pt x="114" y="48"/>
                    <a:pt x="116" y="31"/>
                    <a:pt x="117" y="32"/>
                  </a:cubicBezTo>
                  <a:cubicBezTo>
                    <a:pt x="117" y="32"/>
                    <a:pt x="117" y="32"/>
                    <a:pt x="117" y="33"/>
                  </a:cubicBezTo>
                  <a:cubicBezTo>
                    <a:pt x="118" y="30"/>
                    <a:pt x="118" y="30"/>
                    <a:pt x="118" y="30"/>
                  </a:cubicBezTo>
                  <a:lnTo>
                    <a:pt x="120"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39"/>
            <p:cNvSpPr>
              <a:spLocks/>
            </p:cNvSpPr>
            <p:nvPr userDrawn="1"/>
          </p:nvSpPr>
          <p:spPr bwMode="auto">
            <a:xfrm>
              <a:off x="-2196043" y="4407071"/>
              <a:ext cx="142627" cy="158653"/>
            </a:xfrm>
            <a:custGeom>
              <a:avLst/>
              <a:gdLst>
                <a:gd name="T0" fmla="*/ 34 w 67"/>
                <a:gd name="T1" fmla="*/ 65 h 68"/>
                <a:gd name="T2" fmla="*/ 35 w 67"/>
                <a:gd name="T3" fmla="*/ 56 h 68"/>
                <a:gd name="T4" fmla="*/ 42 w 67"/>
                <a:gd name="T5" fmla="*/ 52 h 68"/>
                <a:gd name="T6" fmla="*/ 47 w 67"/>
                <a:gd name="T7" fmla="*/ 46 h 68"/>
                <a:gd name="T8" fmla="*/ 54 w 67"/>
                <a:gd name="T9" fmla="*/ 52 h 68"/>
                <a:gd name="T10" fmla="*/ 63 w 67"/>
                <a:gd name="T11" fmla="*/ 54 h 68"/>
                <a:gd name="T12" fmla="*/ 66 w 67"/>
                <a:gd name="T13" fmla="*/ 41 h 68"/>
                <a:gd name="T14" fmla="*/ 63 w 67"/>
                <a:gd name="T15" fmla="*/ 30 h 68"/>
                <a:gd name="T16" fmla="*/ 61 w 67"/>
                <a:gd name="T17" fmla="*/ 21 h 68"/>
                <a:gd name="T18" fmla="*/ 63 w 67"/>
                <a:gd name="T19" fmla="*/ 12 h 68"/>
                <a:gd name="T20" fmla="*/ 51 w 67"/>
                <a:gd name="T21" fmla="*/ 12 h 68"/>
                <a:gd name="T22" fmla="*/ 52 w 67"/>
                <a:gd name="T23" fmla="*/ 1 h 68"/>
                <a:gd name="T24" fmla="*/ 35 w 67"/>
                <a:gd name="T25" fmla="*/ 0 h 68"/>
                <a:gd name="T26" fmla="*/ 33 w 67"/>
                <a:gd name="T27" fmla="*/ 1 h 68"/>
                <a:gd name="T28" fmla="*/ 32 w 67"/>
                <a:gd name="T29" fmla="*/ 15 h 68"/>
                <a:gd name="T30" fmla="*/ 16 w 67"/>
                <a:gd name="T31" fmla="*/ 16 h 68"/>
                <a:gd name="T32" fmla="*/ 11 w 67"/>
                <a:gd name="T33" fmla="*/ 16 h 68"/>
                <a:gd name="T34" fmla="*/ 9 w 67"/>
                <a:gd name="T35" fmla="*/ 19 h 68"/>
                <a:gd name="T36" fmla="*/ 13 w 67"/>
                <a:gd name="T37" fmla="*/ 24 h 68"/>
                <a:gd name="T38" fmla="*/ 7 w 67"/>
                <a:gd name="T39" fmla="*/ 28 h 68"/>
                <a:gd name="T40" fmla="*/ 2 w 67"/>
                <a:gd name="T41" fmla="*/ 35 h 68"/>
                <a:gd name="T42" fmla="*/ 8 w 67"/>
                <a:gd name="T43" fmla="*/ 45 h 68"/>
                <a:gd name="T44" fmla="*/ 17 w 67"/>
                <a:gd name="T45" fmla="*/ 55 h 68"/>
                <a:gd name="T46" fmla="*/ 28 w 67"/>
                <a:gd name="T47" fmla="*/ 68 h 68"/>
                <a:gd name="T48" fmla="*/ 34 w 67"/>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68">
                  <a:moveTo>
                    <a:pt x="34" y="65"/>
                  </a:moveTo>
                  <a:cubicBezTo>
                    <a:pt x="39" y="65"/>
                    <a:pt x="37" y="62"/>
                    <a:pt x="35" y="56"/>
                  </a:cubicBezTo>
                  <a:cubicBezTo>
                    <a:pt x="33" y="51"/>
                    <a:pt x="39" y="52"/>
                    <a:pt x="42" y="52"/>
                  </a:cubicBezTo>
                  <a:cubicBezTo>
                    <a:pt x="46" y="52"/>
                    <a:pt x="44" y="46"/>
                    <a:pt x="47" y="46"/>
                  </a:cubicBezTo>
                  <a:cubicBezTo>
                    <a:pt x="50" y="46"/>
                    <a:pt x="51" y="53"/>
                    <a:pt x="54" y="52"/>
                  </a:cubicBezTo>
                  <a:cubicBezTo>
                    <a:pt x="57" y="52"/>
                    <a:pt x="59" y="54"/>
                    <a:pt x="63" y="54"/>
                  </a:cubicBezTo>
                  <a:cubicBezTo>
                    <a:pt x="66" y="53"/>
                    <a:pt x="66" y="46"/>
                    <a:pt x="66" y="41"/>
                  </a:cubicBezTo>
                  <a:cubicBezTo>
                    <a:pt x="66" y="36"/>
                    <a:pt x="67" y="32"/>
                    <a:pt x="63" y="30"/>
                  </a:cubicBezTo>
                  <a:cubicBezTo>
                    <a:pt x="60" y="28"/>
                    <a:pt x="57" y="23"/>
                    <a:pt x="61" y="21"/>
                  </a:cubicBezTo>
                  <a:cubicBezTo>
                    <a:pt x="65" y="19"/>
                    <a:pt x="66" y="15"/>
                    <a:pt x="63" y="12"/>
                  </a:cubicBezTo>
                  <a:cubicBezTo>
                    <a:pt x="59" y="10"/>
                    <a:pt x="51" y="15"/>
                    <a:pt x="51" y="12"/>
                  </a:cubicBezTo>
                  <a:cubicBezTo>
                    <a:pt x="51" y="11"/>
                    <a:pt x="52" y="6"/>
                    <a:pt x="52" y="1"/>
                  </a:cubicBezTo>
                  <a:cubicBezTo>
                    <a:pt x="44" y="1"/>
                    <a:pt x="35" y="0"/>
                    <a:pt x="35" y="0"/>
                  </a:cubicBezTo>
                  <a:cubicBezTo>
                    <a:pt x="33" y="1"/>
                    <a:pt x="33" y="1"/>
                    <a:pt x="33" y="1"/>
                  </a:cubicBezTo>
                  <a:cubicBezTo>
                    <a:pt x="33" y="9"/>
                    <a:pt x="32" y="15"/>
                    <a:pt x="32" y="15"/>
                  </a:cubicBezTo>
                  <a:cubicBezTo>
                    <a:pt x="32" y="15"/>
                    <a:pt x="19" y="16"/>
                    <a:pt x="16" y="16"/>
                  </a:cubicBezTo>
                  <a:cubicBezTo>
                    <a:pt x="16" y="16"/>
                    <a:pt x="14" y="16"/>
                    <a:pt x="11" y="16"/>
                  </a:cubicBezTo>
                  <a:cubicBezTo>
                    <a:pt x="10" y="17"/>
                    <a:pt x="10" y="18"/>
                    <a:pt x="9" y="19"/>
                  </a:cubicBezTo>
                  <a:cubicBezTo>
                    <a:pt x="7" y="20"/>
                    <a:pt x="13" y="22"/>
                    <a:pt x="13" y="24"/>
                  </a:cubicBezTo>
                  <a:cubicBezTo>
                    <a:pt x="14" y="26"/>
                    <a:pt x="7" y="25"/>
                    <a:pt x="7" y="28"/>
                  </a:cubicBezTo>
                  <a:cubicBezTo>
                    <a:pt x="7" y="31"/>
                    <a:pt x="5" y="34"/>
                    <a:pt x="2" y="35"/>
                  </a:cubicBezTo>
                  <a:cubicBezTo>
                    <a:pt x="0" y="37"/>
                    <a:pt x="8" y="43"/>
                    <a:pt x="8" y="45"/>
                  </a:cubicBezTo>
                  <a:cubicBezTo>
                    <a:pt x="8" y="47"/>
                    <a:pt x="10" y="49"/>
                    <a:pt x="17" y="55"/>
                  </a:cubicBezTo>
                  <a:cubicBezTo>
                    <a:pt x="23" y="60"/>
                    <a:pt x="20" y="62"/>
                    <a:pt x="28" y="68"/>
                  </a:cubicBezTo>
                  <a:cubicBezTo>
                    <a:pt x="29" y="67"/>
                    <a:pt x="31" y="65"/>
                    <a:pt x="34"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40"/>
            <p:cNvSpPr>
              <a:spLocks/>
            </p:cNvSpPr>
            <p:nvPr userDrawn="1"/>
          </p:nvSpPr>
          <p:spPr bwMode="auto">
            <a:xfrm>
              <a:off x="-2180941" y="4408895"/>
              <a:ext cx="55373" cy="34649"/>
            </a:xfrm>
            <a:custGeom>
              <a:avLst/>
              <a:gdLst>
                <a:gd name="T0" fmla="*/ 25 w 26"/>
                <a:gd name="T1" fmla="*/ 14 h 15"/>
                <a:gd name="T2" fmla="*/ 26 w 26"/>
                <a:gd name="T3" fmla="*/ 0 h 15"/>
                <a:gd name="T4" fmla="*/ 23 w 26"/>
                <a:gd name="T5" fmla="*/ 1 h 15"/>
                <a:gd name="T6" fmla="*/ 7 w 26"/>
                <a:gd name="T7" fmla="*/ 1 h 15"/>
                <a:gd name="T8" fmla="*/ 7 w 26"/>
                <a:gd name="T9" fmla="*/ 1 h 15"/>
                <a:gd name="T10" fmla="*/ 4 w 26"/>
                <a:gd name="T11" fmla="*/ 8 h 15"/>
                <a:gd name="T12" fmla="*/ 4 w 26"/>
                <a:gd name="T13" fmla="*/ 12 h 15"/>
                <a:gd name="T14" fmla="*/ 4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6" y="0"/>
                  </a:cubicBezTo>
                  <a:cubicBezTo>
                    <a:pt x="23" y="1"/>
                    <a:pt x="23" y="1"/>
                    <a:pt x="23" y="1"/>
                  </a:cubicBezTo>
                  <a:cubicBezTo>
                    <a:pt x="7" y="1"/>
                    <a:pt x="7" y="1"/>
                    <a:pt x="7" y="1"/>
                  </a:cubicBezTo>
                  <a:cubicBezTo>
                    <a:pt x="7" y="1"/>
                    <a:pt x="7" y="1"/>
                    <a:pt x="7" y="1"/>
                  </a:cubicBezTo>
                  <a:cubicBezTo>
                    <a:pt x="9" y="3"/>
                    <a:pt x="8" y="7"/>
                    <a:pt x="4" y="8"/>
                  </a:cubicBezTo>
                  <a:cubicBezTo>
                    <a:pt x="0" y="9"/>
                    <a:pt x="1" y="12"/>
                    <a:pt x="4" y="12"/>
                  </a:cubicBezTo>
                  <a:cubicBezTo>
                    <a:pt x="5" y="13"/>
                    <a:pt x="5" y="14"/>
                    <a:pt x="4" y="15"/>
                  </a:cubicBezTo>
                  <a:cubicBezTo>
                    <a:pt x="7" y="15"/>
                    <a:pt x="9"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Freeform 41"/>
            <p:cNvSpPr>
              <a:spLocks/>
            </p:cNvSpPr>
            <p:nvPr userDrawn="1"/>
          </p:nvSpPr>
          <p:spPr bwMode="auto">
            <a:xfrm>
              <a:off x="-2135637" y="4370599"/>
              <a:ext cx="177864" cy="222478"/>
            </a:xfrm>
            <a:custGeom>
              <a:avLst/>
              <a:gdLst>
                <a:gd name="T0" fmla="*/ 22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4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5 w 83"/>
                <a:gd name="T45" fmla="*/ 45 h 95"/>
                <a:gd name="T46" fmla="*/ 38 w 83"/>
                <a:gd name="T47" fmla="*/ 56 h 95"/>
                <a:gd name="T48" fmla="*/ 35 w 83"/>
                <a:gd name="T49" fmla="*/ 69 h 95"/>
                <a:gd name="T50" fmla="*/ 26 w 83"/>
                <a:gd name="T51" fmla="*/ 67 h 95"/>
                <a:gd name="T52" fmla="*/ 19 w 83"/>
                <a:gd name="T53" fmla="*/ 61 h 95"/>
                <a:gd name="T54" fmla="*/ 14 w 83"/>
                <a:gd name="T55" fmla="*/ 67 h 95"/>
                <a:gd name="T56" fmla="*/ 7 w 83"/>
                <a:gd name="T57" fmla="*/ 71 h 95"/>
                <a:gd name="T58" fmla="*/ 6 w 83"/>
                <a:gd name="T59" fmla="*/ 80 h 95"/>
                <a:gd name="T60" fmla="*/ 0 w 83"/>
                <a:gd name="T61" fmla="*/ 83 h 95"/>
                <a:gd name="T62" fmla="*/ 1 w 83"/>
                <a:gd name="T63" fmla="*/ 84 h 95"/>
                <a:gd name="T64" fmla="*/ 11 w 83"/>
                <a:gd name="T65" fmla="*/ 95 h 95"/>
                <a:gd name="T66" fmla="*/ 22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2" y="90"/>
                  </a:moveTo>
                  <a:cubicBezTo>
                    <a:pt x="24"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1"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4" y="21"/>
                    <a:pt x="54" y="21"/>
                  </a:cubicBezTo>
                  <a:cubicBezTo>
                    <a:pt x="54" y="21"/>
                    <a:pt x="41" y="15"/>
                    <a:pt x="38" y="16"/>
                  </a:cubicBezTo>
                  <a:cubicBezTo>
                    <a:pt x="36" y="16"/>
                    <a:pt x="30" y="16"/>
                    <a:pt x="24" y="16"/>
                  </a:cubicBezTo>
                  <a:cubicBezTo>
                    <a:pt x="24" y="21"/>
                    <a:pt x="23" y="26"/>
                    <a:pt x="23" y="27"/>
                  </a:cubicBezTo>
                  <a:cubicBezTo>
                    <a:pt x="23" y="30"/>
                    <a:pt x="31" y="25"/>
                    <a:pt x="35" y="27"/>
                  </a:cubicBezTo>
                  <a:cubicBezTo>
                    <a:pt x="38" y="30"/>
                    <a:pt x="37" y="34"/>
                    <a:pt x="33" y="36"/>
                  </a:cubicBezTo>
                  <a:cubicBezTo>
                    <a:pt x="29" y="38"/>
                    <a:pt x="32" y="43"/>
                    <a:pt x="35" y="45"/>
                  </a:cubicBezTo>
                  <a:cubicBezTo>
                    <a:pt x="39" y="47"/>
                    <a:pt x="38" y="51"/>
                    <a:pt x="38" y="56"/>
                  </a:cubicBezTo>
                  <a:cubicBezTo>
                    <a:pt x="38" y="61"/>
                    <a:pt x="38" y="68"/>
                    <a:pt x="35" y="69"/>
                  </a:cubicBezTo>
                  <a:cubicBezTo>
                    <a:pt x="31" y="69"/>
                    <a:pt x="29" y="67"/>
                    <a:pt x="26" y="67"/>
                  </a:cubicBezTo>
                  <a:cubicBezTo>
                    <a:pt x="23" y="68"/>
                    <a:pt x="22" y="61"/>
                    <a:pt x="19" y="61"/>
                  </a:cubicBezTo>
                  <a:cubicBezTo>
                    <a:pt x="16" y="61"/>
                    <a:pt x="18" y="67"/>
                    <a:pt x="14" y="67"/>
                  </a:cubicBezTo>
                  <a:cubicBezTo>
                    <a:pt x="11" y="67"/>
                    <a:pt x="5" y="66"/>
                    <a:pt x="7" y="71"/>
                  </a:cubicBezTo>
                  <a:cubicBezTo>
                    <a:pt x="9" y="77"/>
                    <a:pt x="11" y="80"/>
                    <a:pt x="6" y="80"/>
                  </a:cubicBezTo>
                  <a:cubicBezTo>
                    <a:pt x="3" y="80"/>
                    <a:pt x="1" y="82"/>
                    <a:pt x="0" y="83"/>
                  </a:cubicBezTo>
                  <a:cubicBezTo>
                    <a:pt x="1" y="83"/>
                    <a:pt x="1" y="84"/>
                    <a:pt x="1" y="84"/>
                  </a:cubicBezTo>
                  <a:cubicBezTo>
                    <a:pt x="6" y="88"/>
                    <a:pt x="9" y="91"/>
                    <a:pt x="11" y="95"/>
                  </a:cubicBezTo>
                  <a:cubicBezTo>
                    <a:pt x="16" y="92"/>
                    <a:pt x="21" y="90"/>
                    <a:pt x="22"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42"/>
            <p:cNvSpPr>
              <a:spLocks/>
            </p:cNvSpPr>
            <p:nvPr userDrawn="1"/>
          </p:nvSpPr>
          <p:spPr bwMode="auto">
            <a:xfrm>
              <a:off x="-1883943" y="3863641"/>
              <a:ext cx="416134" cy="514252"/>
            </a:xfrm>
            <a:custGeom>
              <a:avLst/>
              <a:gdLst>
                <a:gd name="T0" fmla="*/ 146 w 194"/>
                <a:gd name="T1" fmla="*/ 12 h 221"/>
                <a:gd name="T2" fmla="*/ 133 w 194"/>
                <a:gd name="T3" fmla="*/ 13 h 221"/>
                <a:gd name="T4" fmla="*/ 112 w 194"/>
                <a:gd name="T5" fmla="*/ 12 h 221"/>
                <a:gd name="T6" fmla="*/ 37 w 194"/>
                <a:gd name="T7" fmla="*/ 14 h 221"/>
                <a:gd name="T8" fmla="*/ 26 w 194"/>
                <a:gd name="T9" fmla="*/ 37 h 221"/>
                <a:gd name="T10" fmla="*/ 25 w 194"/>
                <a:gd name="T11" fmla="*/ 83 h 221"/>
                <a:gd name="T12" fmla="*/ 10 w 194"/>
                <a:gd name="T13" fmla="*/ 96 h 221"/>
                <a:gd name="T14" fmla="*/ 5 w 194"/>
                <a:gd name="T15" fmla="*/ 112 h 221"/>
                <a:gd name="T16" fmla="*/ 8 w 194"/>
                <a:gd name="T17" fmla="*/ 126 h 221"/>
                <a:gd name="T18" fmla="*/ 13 w 194"/>
                <a:gd name="T19" fmla="*/ 137 h 221"/>
                <a:gd name="T20" fmla="*/ 22 w 194"/>
                <a:gd name="T21" fmla="*/ 157 h 221"/>
                <a:gd name="T22" fmla="*/ 25 w 194"/>
                <a:gd name="T23" fmla="*/ 162 h 221"/>
                <a:gd name="T24" fmla="*/ 36 w 194"/>
                <a:gd name="T25" fmla="*/ 169 h 221"/>
                <a:gd name="T26" fmla="*/ 48 w 194"/>
                <a:gd name="T27" fmla="*/ 182 h 221"/>
                <a:gd name="T28" fmla="*/ 61 w 194"/>
                <a:gd name="T29" fmla="*/ 195 h 221"/>
                <a:gd name="T30" fmla="*/ 66 w 194"/>
                <a:gd name="T31" fmla="*/ 204 h 221"/>
                <a:gd name="T32" fmla="*/ 79 w 194"/>
                <a:gd name="T33" fmla="*/ 209 h 221"/>
                <a:gd name="T34" fmla="*/ 91 w 194"/>
                <a:gd name="T35" fmla="*/ 209 h 221"/>
                <a:gd name="T36" fmla="*/ 113 w 194"/>
                <a:gd name="T37" fmla="*/ 217 h 221"/>
                <a:gd name="T38" fmla="*/ 129 w 194"/>
                <a:gd name="T39" fmla="*/ 216 h 221"/>
                <a:gd name="T40" fmla="*/ 140 w 194"/>
                <a:gd name="T41" fmla="*/ 212 h 221"/>
                <a:gd name="T42" fmla="*/ 151 w 194"/>
                <a:gd name="T43" fmla="*/ 205 h 221"/>
                <a:gd name="T44" fmla="*/ 161 w 194"/>
                <a:gd name="T45" fmla="*/ 207 h 221"/>
                <a:gd name="T46" fmla="*/ 150 w 194"/>
                <a:gd name="T47" fmla="*/ 190 h 221"/>
                <a:gd name="T48" fmla="*/ 129 w 194"/>
                <a:gd name="T49" fmla="*/ 172 h 221"/>
                <a:gd name="T50" fmla="*/ 141 w 194"/>
                <a:gd name="T51" fmla="*/ 164 h 221"/>
                <a:gd name="T52" fmla="*/ 146 w 194"/>
                <a:gd name="T53" fmla="*/ 142 h 221"/>
                <a:gd name="T54" fmla="*/ 154 w 194"/>
                <a:gd name="T55" fmla="*/ 127 h 221"/>
                <a:gd name="T56" fmla="*/ 167 w 194"/>
                <a:gd name="T57" fmla="*/ 114 h 221"/>
                <a:gd name="T58" fmla="*/ 172 w 194"/>
                <a:gd name="T59" fmla="*/ 86 h 221"/>
                <a:gd name="T60" fmla="*/ 182 w 194"/>
                <a:gd name="T61" fmla="*/ 70 h 221"/>
                <a:gd name="T62" fmla="*/ 186 w 194"/>
                <a:gd name="T63" fmla="*/ 54 h 221"/>
                <a:gd name="T64" fmla="*/ 177 w 194"/>
                <a:gd name="T65" fmla="*/ 19 h 221"/>
                <a:gd name="T66" fmla="*/ 160 w 194"/>
                <a:gd name="T67" fmla="*/ 0 h 221"/>
                <a:gd name="T68" fmla="*/ 154 w 194"/>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221">
                  <a:moveTo>
                    <a:pt x="154" y="4"/>
                  </a:moveTo>
                  <a:cubicBezTo>
                    <a:pt x="150" y="4"/>
                    <a:pt x="152" y="12"/>
                    <a:pt x="146" y="12"/>
                  </a:cubicBezTo>
                  <a:cubicBezTo>
                    <a:pt x="141" y="12"/>
                    <a:pt x="143" y="17"/>
                    <a:pt x="139" y="17"/>
                  </a:cubicBezTo>
                  <a:cubicBezTo>
                    <a:pt x="136" y="17"/>
                    <a:pt x="133" y="13"/>
                    <a:pt x="133" y="13"/>
                  </a:cubicBezTo>
                  <a:cubicBezTo>
                    <a:pt x="118" y="13"/>
                    <a:pt x="118" y="13"/>
                    <a:pt x="118" y="13"/>
                  </a:cubicBezTo>
                  <a:cubicBezTo>
                    <a:pt x="118" y="13"/>
                    <a:pt x="114" y="10"/>
                    <a:pt x="112" y="12"/>
                  </a:cubicBezTo>
                  <a:cubicBezTo>
                    <a:pt x="110" y="13"/>
                    <a:pt x="108" y="14"/>
                    <a:pt x="108" y="14"/>
                  </a:cubicBezTo>
                  <a:cubicBezTo>
                    <a:pt x="37" y="14"/>
                    <a:pt x="37" y="14"/>
                    <a:pt x="37" y="14"/>
                  </a:cubicBezTo>
                  <a:cubicBezTo>
                    <a:pt x="37" y="27"/>
                    <a:pt x="37" y="37"/>
                    <a:pt x="37" y="37"/>
                  </a:cubicBezTo>
                  <a:cubicBezTo>
                    <a:pt x="26" y="37"/>
                    <a:pt x="26" y="37"/>
                    <a:pt x="26" y="37"/>
                  </a:cubicBezTo>
                  <a:cubicBezTo>
                    <a:pt x="26" y="72"/>
                    <a:pt x="26" y="72"/>
                    <a:pt x="26" y="72"/>
                  </a:cubicBezTo>
                  <a:cubicBezTo>
                    <a:pt x="26" y="72"/>
                    <a:pt x="27" y="83"/>
                    <a:pt x="25" y="83"/>
                  </a:cubicBezTo>
                  <a:cubicBezTo>
                    <a:pt x="23" y="84"/>
                    <a:pt x="15" y="86"/>
                    <a:pt x="15" y="89"/>
                  </a:cubicBezTo>
                  <a:cubicBezTo>
                    <a:pt x="15" y="93"/>
                    <a:pt x="14" y="95"/>
                    <a:pt x="10" y="96"/>
                  </a:cubicBezTo>
                  <a:cubicBezTo>
                    <a:pt x="7" y="97"/>
                    <a:pt x="10" y="104"/>
                    <a:pt x="5" y="104"/>
                  </a:cubicBezTo>
                  <a:cubicBezTo>
                    <a:pt x="0" y="104"/>
                    <a:pt x="8" y="109"/>
                    <a:pt x="5" y="112"/>
                  </a:cubicBezTo>
                  <a:cubicBezTo>
                    <a:pt x="2" y="115"/>
                    <a:pt x="2" y="118"/>
                    <a:pt x="6" y="118"/>
                  </a:cubicBezTo>
                  <a:cubicBezTo>
                    <a:pt x="10" y="118"/>
                    <a:pt x="8" y="122"/>
                    <a:pt x="8" y="126"/>
                  </a:cubicBezTo>
                  <a:cubicBezTo>
                    <a:pt x="8" y="130"/>
                    <a:pt x="14" y="133"/>
                    <a:pt x="14" y="133"/>
                  </a:cubicBezTo>
                  <a:cubicBezTo>
                    <a:pt x="13" y="137"/>
                    <a:pt x="13" y="137"/>
                    <a:pt x="13" y="137"/>
                  </a:cubicBezTo>
                  <a:cubicBezTo>
                    <a:pt x="13" y="137"/>
                    <a:pt x="20" y="146"/>
                    <a:pt x="21" y="148"/>
                  </a:cubicBezTo>
                  <a:cubicBezTo>
                    <a:pt x="22" y="150"/>
                    <a:pt x="26" y="155"/>
                    <a:pt x="22" y="157"/>
                  </a:cubicBezTo>
                  <a:cubicBezTo>
                    <a:pt x="18" y="159"/>
                    <a:pt x="20" y="161"/>
                    <a:pt x="20" y="161"/>
                  </a:cubicBezTo>
                  <a:cubicBezTo>
                    <a:pt x="25" y="162"/>
                    <a:pt x="25" y="162"/>
                    <a:pt x="25" y="162"/>
                  </a:cubicBezTo>
                  <a:cubicBezTo>
                    <a:pt x="27" y="165"/>
                    <a:pt x="27" y="165"/>
                    <a:pt x="27" y="165"/>
                  </a:cubicBezTo>
                  <a:cubicBezTo>
                    <a:pt x="27" y="165"/>
                    <a:pt x="33" y="165"/>
                    <a:pt x="36" y="169"/>
                  </a:cubicBezTo>
                  <a:cubicBezTo>
                    <a:pt x="40" y="173"/>
                    <a:pt x="41" y="174"/>
                    <a:pt x="41" y="176"/>
                  </a:cubicBezTo>
                  <a:cubicBezTo>
                    <a:pt x="41" y="178"/>
                    <a:pt x="44" y="179"/>
                    <a:pt x="48" y="182"/>
                  </a:cubicBezTo>
                  <a:cubicBezTo>
                    <a:pt x="53" y="185"/>
                    <a:pt x="53" y="187"/>
                    <a:pt x="53" y="189"/>
                  </a:cubicBezTo>
                  <a:cubicBezTo>
                    <a:pt x="53" y="191"/>
                    <a:pt x="61" y="195"/>
                    <a:pt x="61" y="195"/>
                  </a:cubicBezTo>
                  <a:cubicBezTo>
                    <a:pt x="63" y="201"/>
                    <a:pt x="63" y="201"/>
                    <a:pt x="63" y="201"/>
                  </a:cubicBezTo>
                  <a:cubicBezTo>
                    <a:pt x="65" y="202"/>
                    <a:pt x="66" y="202"/>
                    <a:pt x="66" y="204"/>
                  </a:cubicBezTo>
                  <a:cubicBezTo>
                    <a:pt x="68" y="207"/>
                    <a:pt x="71" y="209"/>
                    <a:pt x="71" y="209"/>
                  </a:cubicBezTo>
                  <a:cubicBezTo>
                    <a:pt x="71" y="209"/>
                    <a:pt x="76" y="212"/>
                    <a:pt x="79" y="209"/>
                  </a:cubicBezTo>
                  <a:cubicBezTo>
                    <a:pt x="82" y="207"/>
                    <a:pt x="85" y="210"/>
                    <a:pt x="85" y="210"/>
                  </a:cubicBezTo>
                  <a:cubicBezTo>
                    <a:pt x="85" y="210"/>
                    <a:pt x="89" y="207"/>
                    <a:pt x="91" y="209"/>
                  </a:cubicBezTo>
                  <a:cubicBezTo>
                    <a:pt x="92" y="209"/>
                    <a:pt x="99" y="214"/>
                    <a:pt x="104" y="219"/>
                  </a:cubicBezTo>
                  <a:cubicBezTo>
                    <a:pt x="105" y="219"/>
                    <a:pt x="111" y="217"/>
                    <a:pt x="113" y="217"/>
                  </a:cubicBezTo>
                  <a:cubicBezTo>
                    <a:pt x="116" y="216"/>
                    <a:pt x="119" y="221"/>
                    <a:pt x="120" y="219"/>
                  </a:cubicBezTo>
                  <a:cubicBezTo>
                    <a:pt x="121" y="218"/>
                    <a:pt x="127" y="216"/>
                    <a:pt x="129" y="216"/>
                  </a:cubicBezTo>
                  <a:cubicBezTo>
                    <a:pt x="131" y="217"/>
                    <a:pt x="136" y="218"/>
                    <a:pt x="136" y="216"/>
                  </a:cubicBezTo>
                  <a:cubicBezTo>
                    <a:pt x="136" y="215"/>
                    <a:pt x="138" y="214"/>
                    <a:pt x="140" y="212"/>
                  </a:cubicBezTo>
                  <a:cubicBezTo>
                    <a:pt x="141" y="212"/>
                    <a:pt x="141" y="211"/>
                    <a:pt x="141" y="211"/>
                  </a:cubicBezTo>
                  <a:cubicBezTo>
                    <a:pt x="142" y="209"/>
                    <a:pt x="148" y="205"/>
                    <a:pt x="151" y="205"/>
                  </a:cubicBezTo>
                  <a:cubicBezTo>
                    <a:pt x="153" y="204"/>
                    <a:pt x="156" y="204"/>
                    <a:pt x="158" y="206"/>
                  </a:cubicBezTo>
                  <a:cubicBezTo>
                    <a:pt x="158" y="206"/>
                    <a:pt x="159" y="207"/>
                    <a:pt x="161" y="207"/>
                  </a:cubicBezTo>
                  <a:cubicBezTo>
                    <a:pt x="162" y="201"/>
                    <a:pt x="163" y="198"/>
                    <a:pt x="161" y="198"/>
                  </a:cubicBezTo>
                  <a:cubicBezTo>
                    <a:pt x="158" y="198"/>
                    <a:pt x="152" y="195"/>
                    <a:pt x="150" y="190"/>
                  </a:cubicBezTo>
                  <a:cubicBezTo>
                    <a:pt x="148" y="184"/>
                    <a:pt x="141" y="181"/>
                    <a:pt x="140" y="178"/>
                  </a:cubicBezTo>
                  <a:cubicBezTo>
                    <a:pt x="139" y="174"/>
                    <a:pt x="131" y="175"/>
                    <a:pt x="129" y="172"/>
                  </a:cubicBezTo>
                  <a:cubicBezTo>
                    <a:pt x="128" y="170"/>
                    <a:pt x="131" y="170"/>
                    <a:pt x="131" y="166"/>
                  </a:cubicBezTo>
                  <a:cubicBezTo>
                    <a:pt x="131" y="163"/>
                    <a:pt x="140" y="165"/>
                    <a:pt x="141" y="164"/>
                  </a:cubicBezTo>
                  <a:cubicBezTo>
                    <a:pt x="141" y="164"/>
                    <a:pt x="142" y="156"/>
                    <a:pt x="142" y="152"/>
                  </a:cubicBezTo>
                  <a:cubicBezTo>
                    <a:pt x="142" y="148"/>
                    <a:pt x="148" y="144"/>
                    <a:pt x="146" y="142"/>
                  </a:cubicBezTo>
                  <a:cubicBezTo>
                    <a:pt x="144" y="140"/>
                    <a:pt x="148" y="140"/>
                    <a:pt x="151" y="138"/>
                  </a:cubicBezTo>
                  <a:cubicBezTo>
                    <a:pt x="154" y="136"/>
                    <a:pt x="151" y="130"/>
                    <a:pt x="154" y="127"/>
                  </a:cubicBezTo>
                  <a:cubicBezTo>
                    <a:pt x="157" y="124"/>
                    <a:pt x="159" y="119"/>
                    <a:pt x="162" y="119"/>
                  </a:cubicBezTo>
                  <a:cubicBezTo>
                    <a:pt x="164" y="119"/>
                    <a:pt x="167" y="116"/>
                    <a:pt x="167" y="114"/>
                  </a:cubicBezTo>
                  <a:cubicBezTo>
                    <a:pt x="167" y="111"/>
                    <a:pt x="172" y="106"/>
                    <a:pt x="171" y="101"/>
                  </a:cubicBezTo>
                  <a:cubicBezTo>
                    <a:pt x="170" y="96"/>
                    <a:pt x="168" y="90"/>
                    <a:pt x="172" y="86"/>
                  </a:cubicBezTo>
                  <a:cubicBezTo>
                    <a:pt x="175" y="82"/>
                    <a:pt x="177" y="79"/>
                    <a:pt x="176" y="76"/>
                  </a:cubicBezTo>
                  <a:cubicBezTo>
                    <a:pt x="175" y="72"/>
                    <a:pt x="180" y="72"/>
                    <a:pt x="182" y="70"/>
                  </a:cubicBezTo>
                  <a:cubicBezTo>
                    <a:pt x="184" y="68"/>
                    <a:pt x="190" y="66"/>
                    <a:pt x="194" y="60"/>
                  </a:cubicBezTo>
                  <a:cubicBezTo>
                    <a:pt x="191" y="57"/>
                    <a:pt x="188" y="55"/>
                    <a:pt x="186" y="54"/>
                  </a:cubicBezTo>
                  <a:cubicBezTo>
                    <a:pt x="182" y="52"/>
                    <a:pt x="179" y="45"/>
                    <a:pt x="179" y="37"/>
                  </a:cubicBezTo>
                  <a:cubicBezTo>
                    <a:pt x="179" y="28"/>
                    <a:pt x="177" y="22"/>
                    <a:pt x="177" y="19"/>
                  </a:cubicBezTo>
                  <a:cubicBezTo>
                    <a:pt x="177" y="16"/>
                    <a:pt x="172" y="10"/>
                    <a:pt x="167" y="8"/>
                  </a:cubicBezTo>
                  <a:cubicBezTo>
                    <a:pt x="163" y="6"/>
                    <a:pt x="161" y="3"/>
                    <a:pt x="160" y="0"/>
                  </a:cubicBezTo>
                  <a:cubicBezTo>
                    <a:pt x="160" y="0"/>
                    <a:pt x="160" y="0"/>
                    <a:pt x="160" y="0"/>
                  </a:cubicBezTo>
                  <a:cubicBezTo>
                    <a:pt x="156" y="5"/>
                    <a:pt x="157" y="4"/>
                    <a:pt x="15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Freeform 43"/>
            <p:cNvSpPr>
              <a:spLocks/>
            </p:cNvSpPr>
            <p:nvPr userDrawn="1"/>
          </p:nvSpPr>
          <p:spPr bwMode="auto">
            <a:xfrm>
              <a:off x="-1390623" y="4140827"/>
              <a:ext cx="48661" cy="49237"/>
            </a:xfrm>
            <a:custGeom>
              <a:avLst/>
              <a:gdLst>
                <a:gd name="T0" fmla="*/ 8 w 23"/>
                <a:gd name="T1" fmla="*/ 3 h 21"/>
                <a:gd name="T2" fmla="*/ 3 w 23"/>
                <a:gd name="T3" fmla="*/ 10 h 21"/>
                <a:gd name="T4" fmla="*/ 2 w 23"/>
                <a:gd name="T5" fmla="*/ 19 h 21"/>
                <a:gd name="T6" fmla="*/ 9 w 23"/>
                <a:gd name="T7" fmla="*/ 19 h 21"/>
                <a:gd name="T8" fmla="*/ 14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8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8" y="3"/>
                  </a:moveTo>
                  <a:cubicBezTo>
                    <a:pt x="8" y="4"/>
                    <a:pt x="5" y="8"/>
                    <a:pt x="3" y="10"/>
                  </a:cubicBezTo>
                  <a:cubicBezTo>
                    <a:pt x="0" y="13"/>
                    <a:pt x="2" y="18"/>
                    <a:pt x="2" y="19"/>
                  </a:cubicBezTo>
                  <a:cubicBezTo>
                    <a:pt x="3" y="21"/>
                    <a:pt x="7" y="20"/>
                    <a:pt x="9" y="19"/>
                  </a:cubicBezTo>
                  <a:cubicBezTo>
                    <a:pt x="11" y="18"/>
                    <a:pt x="12" y="19"/>
                    <a:pt x="14" y="21"/>
                  </a:cubicBezTo>
                  <a:cubicBezTo>
                    <a:pt x="16" y="19"/>
                    <a:pt x="17" y="17"/>
                    <a:pt x="19" y="15"/>
                  </a:cubicBezTo>
                  <a:cubicBezTo>
                    <a:pt x="16" y="14"/>
                    <a:pt x="14" y="14"/>
                    <a:pt x="13" y="13"/>
                  </a:cubicBezTo>
                  <a:cubicBezTo>
                    <a:pt x="12" y="12"/>
                    <a:pt x="16" y="9"/>
                    <a:pt x="20" y="8"/>
                  </a:cubicBezTo>
                  <a:cubicBezTo>
                    <a:pt x="23" y="7"/>
                    <a:pt x="21" y="4"/>
                    <a:pt x="19" y="2"/>
                  </a:cubicBezTo>
                  <a:cubicBezTo>
                    <a:pt x="18" y="1"/>
                    <a:pt x="18" y="1"/>
                    <a:pt x="17" y="0"/>
                  </a:cubicBezTo>
                  <a:cubicBezTo>
                    <a:pt x="16" y="1"/>
                    <a:pt x="14" y="2"/>
                    <a:pt x="14" y="2"/>
                  </a:cubicBezTo>
                  <a:cubicBezTo>
                    <a:pt x="13" y="3"/>
                    <a:pt x="11" y="3"/>
                    <a:pt x="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44"/>
            <p:cNvSpPr>
              <a:spLocks/>
            </p:cNvSpPr>
            <p:nvPr userDrawn="1"/>
          </p:nvSpPr>
          <p:spPr bwMode="auto">
            <a:xfrm>
              <a:off x="-1523182" y="4002234"/>
              <a:ext cx="169474" cy="145887"/>
            </a:xfrm>
            <a:custGeom>
              <a:avLst/>
              <a:gdLst>
                <a:gd name="T0" fmla="*/ 14 w 79"/>
                <a:gd name="T1" fmla="*/ 10 h 62"/>
                <a:gd name="T2" fmla="*/ 8 w 79"/>
                <a:gd name="T3" fmla="*/ 16 h 62"/>
                <a:gd name="T4" fmla="*/ 4 w 79"/>
                <a:gd name="T5" fmla="*/ 26 h 62"/>
                <a:gd name="T6" fmla="*/ 3 w 79"/>
                <a:gd name="T7" fmla="*/ 41 h 62"/>
                <a:gd name="T8" fmla="*/ 13 w 79"/>
                <a:gd name="T9" fmla="*/ 41 h 62"/>
                <a:gd name="T10" fmla="*/ 16 w 79"/>
                <a:gd name="T11" fmla="*/ 38 h 62"/>
                <a:gd name="T12" fmla="*/ 22 w 79"/>
                <a:gd name="T13" fmla="*/ 37 h 62"/>
                <a:gd name="T14" fmla="*/ 29 w 79"/>
                <a:gd name="T15" fmla="*/ 39 h 62"/>
                <a:gd name="T16" fmla="*/ 34 w 79"/>
                <a:gd name="T17" fmla="*/ 39 h 62"/>
                <a:gd name="T18" fmla="*/ 46 w 79"/>
                <a:gd name="T19" fmla="*/ 39 h 62"/>
                <a:gd name="T20" fmla="*/ 70 w 79"/>
                <a:gd name="T21" fmla="*/ 62 h 62"/>
                <a:gd name="T22" fmla="*/ 70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4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4" y="10"/>
                  </a:moveTo>
                  <a:cubicBezTo>
                    <a:pt x="12" y="12"/>
                    <a:pt x="7" y="12"/>
                    <a:pt x="8" y="16"/>
                  </a:cubicBezTo>
                  <a:cubicBezTo>
                    <a:pt x="9" y="19"/>
                    <a:pt x="7" y="22"/>
                    <a:pt x="4" y="26"/>
                  </a:cubicBezTo>
                  <a:cubicBezTo>
                    <a:pt x="0" y="30"/>
                    <a:pt x="2" y="36"/>
                    <a:pt x="3" y="41"/>
                  </a:cubicBezTo>
                  <a:cubicBezTo>
                    <a:pt x="7" y="41"/>
                    <a:pt x="12" y="41"/>
                    <a:pt x="13" y="41"/>
                  </a:cubicBezTo>
                  <a:cubicBezTo>
                    <a:pt x="15" y="43"/>
                    <a:pt x="15" y="41"/>
                    <a:pt x="16" y="38"/>
                  </a:cubicBezTo>
                  <a:cubicBezTo>
                    <a:pt x="17" y="35"/>
                    <a:pt x="20" y="35"/>
                    <a:pt x="22" y="37"/>
                  </a:cubicBezTo>
                  <a:cubicBezTo>
                    <a:pt x="24" y="38"/>
                    <a:pt x="25" y="41"/>
                    <a:pt x="29" y="39"/>
                  </a:cubicBezTo>
                  <a:cubicBezTo>
                    <a:pt x="33" y="38"/>
                    <a:pt x="32" y="39"/>
                    <a:pt x="34" y="39"/>
                  </a:cubicBezTo>
                  <a:cubicBezTo>
                    <a:pt x="36" y="40"/>
                    <a:pt x="43" y="39"/>
                    <a:pt x="46" y="39"/>
                  </a:cubicBezTo>
                  <a:cubicBezTo>
                    <a:pt x="48" y="40"/>
                    <a:pt x="70" y="62"/>
                    <a:pt x="70" y="62"/>
                  </a:cubicBezTo>
                  <a:cubicBezTo>
                    <a:pt x="70" y="62"/>
                    <a:pt x="70" y="62"/>
                    <a:pt x="70" y="62"/>
                  </a:cubicBezTo>
                  <a:cubicBezTo>
                    <a:pt x="73" y="62"/>
                    <a:pt x="75" y="62"/>
                    <a:pt x="76" y="61"/>
                  </a:cubicBezTo>
                  <a:cubicBezTo>
                    <a:pt x="76" y="61"/>
                    <a:pt x="78" y="60"/>
                    <a:pt x="79" y="59"/>
                  </a:cubicBezTo>
                  <a:cubicBezTo>
                    <a:pt x="76" y="57"/>
                    <a:pt x="72" y="53"/>
                    <a:pt x="67" y="46"/>
                  </a:cubicBezTo>
                  <a:cubicBezTo>
                    <a:pt x="60" y="39"/>
                    <a:pt x="52" y="35"/>
                    <a:pt x="48" y="35"/>
                  </a:cubicBezTo>
                  <a:cubicBezTo>
                    <a:pt x="44" y="35"/>
                    <a:pt x="43" y="28"/>
                    <a:pt x="41" y="28"/>
                  </a:cubicBezTo>
                  <a:cubicBezTo>
                    <a:pt x="38" y="27"/>
                    <a:pt x="32" y="18"/>
                    <a:pt x="32" y="12"/>
                  </a:cubicBezTo>
                  <a:cubicBezTo>
                    <a:pt x="32" y="9"/>
                    <a:pt x="29" y="4"/>
                    <a:pt x="26" y="0"/>
                  </a:cubicBezTo>
                  <a:cubicBezTo>
                    <a:pt x="22" y="6"/>
                    <a:pt x="16" y="8"/>
                    <a:pt x="14"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Freeform 45"/>
            <p:cNvSpPr>
              <a:spLocks/>
            </p:cNvSpPr>
            <p:nvPr userDrawn="1"/>
          </p:nvSpPr>
          <p:spPr bwMode="auto">
            <a:xfrm>
              <a:off x="-1608758" y="4084296"/>
              <a:ext cx="377541" cy="293598"/>
            </a:xfrm>
            <a:custGeom>
              <a:avLst/>
              <a:gdLst>
                <a:gd name="T0" fmla="*/ 12 w 176"/>
                <a:gd name="T1" fmla="*/ 83 h 126"/>
                <a:gd name="T2" fmla="*/ 22 w 176"/>
                <a:gd name="T3" fmla="*/ 95 h 126"/>
                <a:gd name="T4" fmla="*/ 33 w 176"/>
                <a:gd name="T5" fmla="*/ 103 h 126"/>
                <a:gd name="T6" fmla="*/ 33 w 176"/>
                <a:gd name="T7" fmla="*/ 112 h 126"/>
                <a:gd name="T8" fmla="*/ 36 w 176"/>
                <a:gd name="T9" fmla="*/ 114 h 126"/>
                <a:gd name="T10" fmla="*/ 48 w 176"/>
                <a:gd name="T11" fmla="*/ 116 h 126"/>
                <a:gd name="T12" fmla="*/ 62 w 176"/>
                <a:gd name="T13" fmla="*/ 123 h 126"/>
                <a:gd name="T14" fmla="*/ 75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29 w 176"/>
                <a:gd name="T27" fmla="*/ 109 h 126"/>
                <a:gd name="T28" fmla="*/ 142 w 176"/>
                <a:gd name="T29" fmla="*/ 107 h 126"/>
                <a:gd name="T30" fmla="*/ 173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6 w 176"/>
                <a:gd name="T43" fmla="*/ 45 h 126"/>
                <a:gd name="T44" fmla="*/ 111 w 176"/>
                <a:gd name="T45" fmla="*/ 43 h 126"/>
                <a:gd name="T46" fmla="*/ 104 w 176"/>
                <a:gd name="T47" fmla="*/ 43 h 126"/>
                <a:gd name="T48" fmla="*/ 105 w 176"/>
                <a:gd name="T49" fmla="*/ 34 h 126"/>
                <a:gd name="T50" fmla="*/ 110 w 176"/>
                <a:gd name="T51" fmla="*/ 27 h 126"/>
                <a:gd name="T52" fmla="*/ 86 w 176"/>
                <a:gd name="T53" fmla="*/ 4 h 126"/>
                <a:gd name="T54" fmla="*/ 74 w 176"/>
                <a:gd name="T55" fmla="*/ 4 h 126"/>
                <a:gd name="T56" fmla="*/ 69 w 176"/>
                <a:gd name="T57" fmla="*/ 4 h 126"/>
                <a:gd name="T58" fmla="*/ 62 w 176"/>
                <a:gd name="T59" fmla="*/ 2 h 126"/>
                <a:gd name="T60" fmla="*/ 56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6 w 176"/>
                <a:gd name="T73" fmla="*/ 32 h 126"/>
                <a:gd name="T74" fmla="*/ 23 w 176"/>
                <a:gd name="T75" fmla="*/ 43 h 126"/>
                <a:gd name="T76" fmla="*/ 18 w 176"/>
                <a:gd name="T77" fmla="*/ 47 h 126"/>
                <a:gd name="T78" fmla="*/ 14 w 176"/>
                <a:gd name="T79" fmla="*/ 57 h 126"/>
                <a:gd name="T80" fmla="*/ 13 w 176"/>
                <a:gd name="T81" fmla="*/ 69 h 126"/>
                <a:gd name="T82" fmla="*/ 3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3" y="86"/>
                    <a:pt x="20" y="89"/>
                    <a:pt x="22" y="95"/>
                  </a:cubicBezTo>
                  <a:cubicBezTo>
                    <a:pt x="24" y="100"/>
                    <a:pt x="30" y="103"/>
                    <a:pt x="33" y="103"/>
                  </a:cubicBezTo>
                  <a:cubicBezTo>
                    <a:pt x="35" y="103"/>
                    <a:pt x="34" y="106"/>
                    <a:pt x="33" y="112"/>
                  </a:cubicBezTo>
                  <a:cubicBezTo>
                    <a:pt x="34" y="113"/>
                    <a:pt x="36" y="113"/>
                    <a:pt x="36" y="114"/>
                  </a:cubicBezTo>
                  <a:cubicBezTo>
                    <a:pt x="38" y="115"/>
                    <a:pt x="46" y="114"/>
                    <a:pt x="48" y="116"/>
                  </a:cubicBezTo>
                  <a:cubicBezTo>
                    <a:pt x="51" y="118"/>
                    <a:pt x="59" y="123"/>
                    <a:pt x="62" y="123"/>
                  </a:cubicBezTo>
                  <a:cubicBezTo>
                    <a:pt x="64" y="123"/>
                    <a:pt x="74" y="124"/>
                    <a:pt x="75" y="125"/>
                  </a:cubicBezTo>
                  <a:cubicBezTo>
                    <a:pt x="77" y="126"/>
                    <a:pt x="79" y="122"/>
                    <a:pt x="83" y="120"/>
                  </a:cubicBezTo>
                  <a:cubicBezTo>
                    <a:pt x="87" y="117"/>
                    <a:pt x="92" y="116"/>
                    <a:pt x="93" y="118"/>
                  </a:cubicBezTo>
                  <a:cubicBezTo>
                    <a:pt x="94" y="119"/>
                    <a:pt x="97" y="121"/>
                    <a:pt x="99" y="120"/>
                  </a:cubicBezTo>
                  <a:cubicBezTo>
                    <a:pt x="100" y="119"/>
                    <a:pt x="102" y="119"/>
                    <a:pt x="105" y="118"/>
                  </a:cubicBezTo>
                  <a:cubicBezTo>
                    <a:pt x="108" y="117"/>
                    <a:pt x="113" y="117"/>
                    <a:pt x="114" y="117"/>
                  </a:cubicBezTo>
                  <a:cubicBezTo>
                    <a:pt x="116" y="117"/>
                    <a:pt x="122" y="109"/>
                    <a:pt x="129" y="109"/>
                  </a:cubicBezTo>
                  <a:cubicBezTo>
                    <a:pt x="137" y="109"/>
                    <a:pt x="139" y="111"/>
                    <a:pt x="142" y="107"/>
                  </a:cubicBezTo>
                  <a:cubicBezTo>
                    <a:pt x="146" y="104"/>
                    <a:pt x="171" y="80"/>
                    <a:pt x="173" y="79"/>
                  </a:cubicBezTo>
                  <a:cubicBezTo>
                    <a:pt x="176" y="77"/>
                    <a:pt x="172" y="76"/>
                    <a:pt x="169" y="76"/>
                  </a:cubicBezTo>
                  <a:cubicBezTo>
                    <a:pt x="167" y="76"/>
                    <a:pt x="161" y="76"/>
                    <a:pt x="153" y="73"/>
                  </a:cubicBezTo>
                  <a:cubicBezTo>
                    <a:pt x="145" y="70"/>
                    <a:pt x="132" y="66"/>
                    <a:pt x="130" y="65"/>
                  </a:cubicBezTo>
                  <a:cubicBezTo>
                    <a:pt x="127" y="65"/>
                    <a:pt x="124" y="60"/>
                    <a:pt x="122" y="59"/>
                  </a:cubicBezTo>
                  <a:cubicBezTo>
                    <a:pt x="120" y="58"/>
                    <a:pt x="116" y="51"/>
                    <a:pt x="115" y="49"/>
                  </a:cubicBezTo>
                  <a:cubicBezTo>
                    <a:pt x="114" y="48"/>
                    <a:pt x="115" y="47"/>
                    <a:pt x="116" y="45"/>
                  </a:cubicBezTo>
                  <a:cubicBezTo>
                    <a:pt x="114" y="43"/>
                    <a:pt x="113" y="42"/>
                    <a:pt x="111" y="43"/>
                  </a:cubicBezTo>
                  <a:cubicBezTo>
                    <a:pt x="109" y="44"/>
                    <a:pt x="105" y="45"/>
                    <a:pt x="104" y="43"/>
                  </a:cubicBezTo>
                  <a:cubicBezTo>
                    <a:pt x="104" y="42"/>
                    <a:pt x="102" y="37"/>
                    <a:pt x="105" y="34"/>
                  </a:cubicBezTo>
                  <a:cubicBezTo>
                    <a:pt x="107" y="32"/>
                    <a:pt x="110" y="27"/>
                    <a:pt x="110" y="27"/>
                  </a:cubicBezTo>
                  <a:cubicBezTo>
                    <a:pt x="110" y="27"/>
                    <a:pt x="88" y="5"/>
                    <a:pt x="86" y="4"/>
                  </a:cubicBezTo>
                  <a:cubicBezTo>
                    <a:pt x="83" y="4"/>
                    <a:pt x="76" y="5"/>
                    <a:pt x="74" y="4"/>
                  </a:cubicBezTo>
                  <a:cubicBezTo>
                    <a:pt x="72" y="4"/>
                    <a:pt x="73" y="3"/>
                    <a:pt x="69" y="4"/>
                  </a:cubicBezTo>
                  <a:cubicBezTo>
                    <a:pt x="65" y="6"/>
                    <a:pt x="64" y="3"/>
                    <a:pt x="62" y="2"/>
                  </a:cubicBezTo>
                  <a:cubicBezTo>
                    <a:pt x="60" y="0"/>
                    <a:pt x="57" y="0"/>
                    <a:pt x="56" y="3"/>
                  </a:cubicBezTo>
                  <a:cubicBezTo>
                    <a:pt x="55" y="6"/>
                    <a:pt x="55" y="8"/>
                    <a:pt x="53" y="6"/>
                  </a:cubicBezTo>
                  <a:cubicBezTo>
                    <a:pt x="52" y="6"/>
                    <a:pt x="47" y="6"/>
                    <a:pt x="43" y="6"/>
                  </a:cubicBezTo>
                  <a:cubicBezTo>
                    <a:pt x="43" y="6"/>
                    <a:pt x="43" y="6"/>
                    <a:pt x="43" y="6"/>
                  </a:cubicBezTo>
                  <a:cubicBezTo>
                    <a:pt x="44" y="11"/>
                    <a:pt x="39" y="16"/>
                    <a:pt x="39" y="19"/>
                  </a:cubicBezTo>
                  <a:cubicBezTo>
                    <a:pt x="39" y="21"/>
                    <a:pt x="36" y="24"/>
                    <a:pt x="34" y="24"/>
                  </a:cubicBezTo>
                  <a:cubicBezTo>
                    <a:pt x="31" y="24"/>
                    <a:pt x="29" y="29"/>
                    <a:pt x="26" y="32"/>
                  </a:cubicBezTo>
                  <a:cubicBezTo>
                    <a:pt x="23" y="35"/>
                    <a:pt x="26" y="41"/>
                    <a:pt x="23" y="43"/>
                  </a:cubicBezTo>
                  <a:cubicBezTo>
                    <a:pt x="20" y="45"/>
                    <a:pt x="16" y="45"/>
                    <a:pt x="18" y="47"/>
                  </a:cubicBezTo>
                  <a:cubicBezTo>
                    <a:pt x="20" y="49"/>
                    <a:pt x="14" y="53"/>
                    <a:pt x="14" y="57"/>
                  </a:cubicBezTo>
                  <a:cubicBezTo>
                    <a:pt x="14" y="61"/>
                    <a:pt x="13" y="69"/>
                    <a:pt x="13" y="69"/>
                  </a:cubicBezTo>
                  <a:cubicBezTo>
                    <a:pt x="12" y="70"/>
                    <a:pt x="3" y="68"/>
                    <a:pt x="3" y="71"/>
                  </a:cubicBezTo>
                  <a:cubicBezTo>
                    <a:pt x="3"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46"/>
            <p:cNvSpPr>
              <a:spLocks/>
            </p:cNvSpPr>
            <p:nvPr userDrawn="1"/>
          </p:nvSpPr>
          <p:spPr bwMode="auto">
            <a:xfrm>
              <a:off x="-1551707" y="3544514"/>
              <a:ext cx="38594" cy="45590"/>
            </a:xfrm>
            <a:custGeom>
              <a:avLst/>
              <a:gdLst>
                <a:gd name="T0" fmla="*/ 15 w 18"/>
                <a:gd name="T1" fmla="*/ 9 h 20"/>
                <a:gd name="T2" fmla="*/ 9 w 18"/>
                <a:gd name="T3" fmla="*/ 0 h 20"/>
                <a:gd name="T4" fmla="*/ 9 w 18"/>
                <a:gd name="T5" fmla="*/ 2 h 20"/>
                <a:gd name="T6" fmla="*/ 0 w 18"/>
                <a:gd name="T7" fmla="*/ 18 h 20"/>
                <a:gd name="T8" fmla="*/ 6 w 18"/>
                <a:gd name="T9" fmla="*/ 20 h 20"/>
                <a:gd name="T10" fmla="*/ 15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5" y="9"/>
                  </a:moveTo>
                  <a:cubicBezTo>
                    <a:pt x="17" y="7"/>
                    <a:pt x="18" y="0"/>
                    <a:pt x="9" y="0"/>
                  </a:cubicBezTo>
                  <a:cubicBezTo>
                    <a:pt x="9" y="1"/>
                    <a:pt x="9" y="1"/>
                    <a:pt x="9" y="2"/>
                  </a:cubicBezTo>
                  <a:cubicBezTo>
                    <a:pt x="9" y="5"/>
                    <a:pt x="3" y="12"/>
                    <a:pt x="0" y="18"/>
                  </a:cubicBezTo>
                  <a:cubicBezTo>
                    <a:pt x="6" y="20"/>
                    <a:pt x="6" y="20"/>
                    <a:pt x="6" y="20"/>
                  </a:cubicBezTo>
                  <a:cubicBezTo>
                    <a:pt x="9" y="16"/>
                    <a:pt x="13" y="10"/>
                    <a:pt x="15"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47"/>
            <p:cNvSpPr>
              <a:spLocks/>
            </p:cNvSpPr>
            <p:nvPr userDrawn="1"/>
          </p:nvSpPr>
          <p:spPr bwMode="auto">
            <a:xfrm>
              <a:off x="-1538284" y="3473393"/>
              <a:ext cx="171152" cy="138593"/>
            </a:xfrm>
            <a:custGeom>
              <a:avLst/>
              <a:gdLst>
                <a:gd name="T0" fmla="*/ 9 w 80"/>
                <a:gd name="T1" fmla="*/ 39 h 59"/>
                <a:gd name="T2" fmla="*/ 0 w 80"/>
                <a:gd name="T3" fmla="*/ 50 h 59"/>
                <a:gd name="T4" fmla="*/ 0 w 80"/>
                <a:gd name="T5" fmla="*/ 50 h 59"/>
                <a:gd name="T6" fmla="*/ 1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5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0" y="50"/>
                    <a:pt x="0" y="50"/>
                    <a:pt x="0" y="50"/>
                  </a:cubicBezTo>
                  <a:cubicBezTo>
                    <a:pt x="1" y="54"/>
                    <a:pt x="1" y="54"/>
                    <a:pt x="1" y="54"/>
                  </a:cubicBezTo>
                  <a:cubicBezTo>
                    <a:pt x="12" y="59"/>
                    <a:pt x="12" y="59"/>
                    <a:pt x="12" y="59"/>
                  </a:cubicBezTo>
                  <a:cubicBezTo>
                    <a:pt x="12" y="59"/>
                    <a:pt x="20" y="54"/>
                    <a:pt x="23" y="54"/>
                  </a:cubicBezTo>
                  <a:cubicBezTo>
                    <a:pt x="26" y="53"/>
                    <a:pt x="63" y="35"/>
                    <a:pt x="63" y="35"/>
                  </a:cubicBezTo>
                  <a:cubicBezTo>
                    <a:pt x="63" y="35"/>
                    <a:pt x="66" y="30"/>
                    <a:pt x="66" y="29"/>
                  </a:cubicBezTo>
                  <a:cubicBezTo>
                    <a:pt x="65" y="27"/>
                    <a:pt x="65" y="22"/>
                    <a:pt x="67" y="20"/>
                  </a:cubicBezTo>
                  <a:cubicBezTo>
                    <a:pt x="69" y="18"/>
                    <a:pt x="64" y="15"/>
                    <a:pt x="66" y="11"/>
                  </a:cubicBezTo>
                  <a:cubicBezTo>
                    <a:pt x="67" y="8"/>
                    <a:pt x="73" y="6"/>
                    <a:pt x="73" y="6"/>
                  </a:cubicBezTo>
                  <a:cubicBezTo>
                    <a:pt x="80" y="1"/>
                    <a:pt x="80" y="1"/>
                    <a:pt x="80" y="1"/>
                  </a:cubicBezTo>
                  <a:cubicBezTo>
                    <a:pt x="75" y="0"/>
                    <a:pt x="75" y="0"/>
                    <a:pt x="75" y="0"/>
                  </a:cubicBezTo>
                  <a:cubicBezTo>
                    <a:pt x="75" y="0"/>
                    <a:pt x="69" y="2"/>
                    <a:pt x="63" y="2"/>
                  </a:cubicBezTo>
                  <a:cubicBezTo>
                    <a:pt x="56" y="1"/>
                    <a:pt x="54" y="6"/>
                    <a:pt x="47" y="6"/>
                  </a:cubicBezTo>
                  <a:cubicBezTo>
                    <a:pt x="40" y="6"/>
                    <a:pt x="35" y="8"/>
                    <a:pt x="34" y="6"/>
                  </a:cubicBezTo>
                  <a:cubicBezTo>
                    <a:pt x="32" y="4"/>
                    <a:pt x="31" y="5"/>
                    <a:pt x="26" y="7"/>
                  </a:cubicBezTo>
                  <a:cubicBezTo>
                    <a:pt x="21" y="9"/>
                    <a:pt x="18" y="9"/>
                    <a:pt x="16" y="7"/>
                  </a:cubicBezTo>
                  <a:cubicBezTo>
                    <a:pt x="13" y="5"/>
                    <a:pt x="11" y="7"/>
                    <a:pt x="11" y="10"/>
                  </a:cubicBezTo>
                  <a:cubicBezTo>
                    <a:pt x="11" y="12"/>
                    <a:pt x="11" y="16"/>
                    <a:pt x="4" y="17"/>
                  </a:cubicBezTo>
                  <a:cubicBezTo>
                    <a:pt x="4" y="19"/>
                    <a:pt x="3" y="21"/>
                    <a:pt x="4" y="22"/>
                  </a:cubicBezTo>
                  <a:cubicBezTo>
                    <a:pt x="6" y="25"/>
                    <a:pt x="4" y="27"/>
                    <a:pt x="3" y="30"/>
                  </a:cubicBezTo>
                  <a:cubicBezTo>
                    <a:pt x="12"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4" name="Freeform 48"/>
            <p:cNvSpPr>
              <a:spLocks/>
            </p:cNvSpPr>
            <p:nvPr userDrawn="1"/>
          </p:nvSpPr>
          <p:spPr bwMode="auto">
            <a:xfrm>
              <a:off x="708503" y="3444216"/>
              <a:ext cx="97322" cy="118534"/>
            </a:xfrm>
            <a:custGeom>
              <a:avLst/>
              <a:gdLst>
                <a:gd name="T0" fmla="*/ 11 w 45"/>
                <a:gd name="T1" fmla="*/ 4 h 51"/>
                <a:gd name="T2" fmla="*/ 4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4" y="9"/>
                  </a:cubicBezTo>
                  <a:cubicBezTo>
                    <a:pt x="6" y="11"/>
                    <a:pt x="5" y="14"/>
                    <a:pt x="8" y="15"/>
                  </a:cubicBezTo>
                  <a:cubicBezTo>
                    <a:pt x="11" y="15"/>
                    <a:pt x="11" y="20"/>
                    <a:pt x="7" y="19"/>
                  </a:cubicBezTo>
                  <a:cubicBezTo>
                    <a:pt x="3" y="19"/>
                    <a:pt x="3" y="24"/>
                    <a:pt x="7" y="29"/>
                  </a:cubicBezTo>
                  <a:cubicBezTo>
                    <a:pt x="10" y="34"/>
                    <a:pt x="0" y="40"/>
                    <a:pt x="3" y="42"/>
                  </a:cubicBezTo>
                  <a:cubicBezTo>
                    <a:pt x="6" y="45"/>
                    <a:pt x="3" y="48"/>
                    <a:pt x="5" y="50"/>
                  </a:cubicBezTo>
                  <a:cubicBezTo>
                    <a:pt x="6" y="51"/>
                    <a:pt x="20" y="49"/>
                    <a:pt x="27" y="43"/>
                  </a:cubicBezTo>
                  <a:cubicBezTo>
                    <a:pt x="33" y="37"/>
                    <a:pt x="35" y="38"/>
                    <a:pt x="38" y="38"/>
                  </a:cubicBezTo>
                  <a:cubicBezTo>
                    <a:pt x="41" y="39"/>
                    <a:pt x="45" y="36"/>
                    <a:pt x="43" y="34"/>
                  </a:cubicBezTo>
                  <a:cubicBezTo>
                    <a:pt x="41" y="31"/>
                    <a:pt x="39" y="25"/>
                    <a:pt x="40" y="18"/>
                  </a:cubicBezTo>
                  <a:cubicBezTo>
                    <a:pt x="40" y="14"/>
                    <a:pt x="34" y="6"/>
                    <a:pt x="28" y="0"/>
                  </a:cubicBezTo>
                  <a:cubicBezTo>
                    <a:pt x="26" y="1"/>
                    <a:pt x="24"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49"/>
            <p:cNvSpPr>
              <a:spLocks/>
            </p:cNvSpPr>
            <p:nvPr userDrawn="1"/>
          </p:nvSpPr>
          <p:spPr bwMode="auto">
            <a:xfrm>
              <a:off x="-231154" y="3779756"/>
              <a:ext cx="110745" cy="149534"/>
            </a:xfrm>
            <a:custGeom>
              <a:avLst/>
              <a:gdLst>
                <a:gd name="T0" fmla="*/ 52 w 52"/>
                <a:gd name="T1" fmla="*/ 54 h 64"/>
                <a:gd name="T2" fmla="*/ 48 w 52"/>
                <a:gd name="T3" fmla="*/ 33 h 64"/>
                <a:gd name="T4" fmla="*/ 39 w 52"/>
                <a:gd name="T5" fmla="*/ 41 h 64"/>
                <a:gd name="T6" fmla="*/ 40 w 52"/>
                <a:gd name="T7" fmla="*/ 30 h 64"/>
                <a:gd name="T8" fmla="*/ 49 w 52"/>
                <a:gd name="T9" fmla="*/ 19 h 64"/>
                <a:gd name="T10" fmla="*/ 41 w 52"/>
                <a:gd name="T11" fmla="*/ 16 h 64"/>
                <a:gd name="T12" fmla="*/ 28 w 52"/>
                <a:gd name="T13" fmla="*/ 17 h 64"/>
                <a:gd name="T14" fmla="*/ 22 w 52"/>
                <a:gd name="T15" fmla="*/ 11 h 64"/>
                <a:gd name="T16" fmla="*/ 14 w 52"/>
                <a:gd name="T17" fmla="*/ 6 h 64"/>
                <a:gd name="T18" fmla="*/ 4 w 52"/>
                <a:gd name="T19" fmla="*/ 6 h 64"/>
                <a:gd name="T20" fmla="*/ 12 w 52"/>
                <a:gd name="T21" fmla="*/ 15 h 64"/>
                <a:gd name="T22" fmla="*/ 6 w 52"/>
                <a:gd name="T23" fmla="*/ 19 h 64"/>
                <a:gd name="T24" fmla="*/ 9 w 52"/>
                <a:gd name="T25" fmla="*/ 35 h 64"/>
                <a:gd name="T26" fmla="*/ 13 w 52"/>
                <a:gd name="T27" fmla="*/ 55 h 64"/>
                <a:gd name="T28" fmla="*/ 21 w 52"/>
                <a:gd name="T29" fmla="*/ 53 h 64"/>
                <a:gd name="T30" fmla="*/ 30 w 52"/>
                <a:gd name="T31" fmla="*/ 49 h 64"/>
                <a:gd name="T32" fmla="*/ 37 w 52"/>
                <a:gd name="T33" fmla="*/ 44 h 64"/>
                <a:gd name="T34" fmla="*/ 43 w 52"/>
                <a:gd name="T35" fmla="*/ 58 h 64"/>
                <a:gd name="T36" fmla="*/ 45 w 52"/>
                <a:gd name="T37" fmla="*/ 64 h 64"/>
                <a:gd name="T38" fmla="*/ 49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8" y="33"/>
                  </a:cubicBezTo>
                  <a:cubicBezTo>
                    <a:pt x="46" y="33"/>
                    <a:pt x="43" y="42"/>
                    <a:pt x="39" y="41"/>
                  </a:cubicBezTo>
                  <a:cubicBezTo>
                    <a:pt x="36" y="41"/>
                    <a:pt x="36" y="30"/>
                    <a:pt x="40" y="30"/>
                  </a:cubicBezTo>
                  <a:cubicBezTo>
                    <a:pt x="44" y="30"/>
                    <a:pt x="49" y="21"/>
                    <a:pt x="49" y="19"/>
                  </a:cubicBezTo>
                  <a:cubicBezTo>
                    <a:pt x="49" y="16"/>
                    <a:pt x="45" y="16"/>
                    <a:pt x="41" y="16"/>
                  </a:cubicBezTo>
                  <a:cubicBezTo>
                    <a:pt x="37" y="16"/>
                    <a:pt x="28" y="17"/>
                    <a:pt x="28" y="17"/>
                  </a:cubicBezTo>
                  <a:cubicBezTo>
                    <a:pt x="28" y="17"/>
                    <a:pt x="22" y="15"/>
                    <a:pt x="22" y="11"/>
                  </a:cubicBezTo>
                  <a:cubicBezTo>
                    <a:pt x="22" y="8"/>
                    <a:pt x="20" y="6"/>
                    <a:pt x="14" y="6"/>
                  </a:cubicBezTo>
                  <a:cubicBezTo>
                    <a:pt x="9" y="6"/>
                    <a:pt x="9" y="0"/>
                    <a:pt x="4" y="6"/>
                  </a:cubicBezTo>
                  <a:cubicBezTo>
                    <a:pt x="0" y="11"/>
                    <a:pt x="14" y="11"/>
                    <a:pt x="12" y="15"/>
                  </a:cubicBezTo>
                  <a:cubicBezTo>
                    <a:pt x="11" y="19"/>
                    <a:pt x="7" y="16"/>
                    <a:pt x="6" y="19"/>
                  </a:cubicBezTo>
                  <a:cubicBezTo>
                    <a:pt x="5" y="22"/>
                    <a:pt x="7" y="31"/>
                    <a:pt x="9" y="35"/>
                  </a:cubicBezTo>
                  <a:cubicBezTo>
                    <a:pt x="10" y="39"/>
                    <a:pt x="13" y="48"/>
                    <a:pt x="13" y="55"/>
                  </a:cubicBezTo>
                  <a:cubicBezTo>
                    <a:pt x="16" y="55"/>
                    <a:pt x="18" y="53"/>
                    <a:pt x="21" y="53"/>
                  </a:cubicBezTo>
                  <a:cubicBezTo>
                    <a:pt x="24" y="53"/>
                    <a:pt x="30" y="53"/>
                    <a:pt x="30" y="49"/>
                  </a:cubicBezTo>
                  <a:cubicBezTo>
                    <a:pt x="30" y="45"/>
                    <a:pt x="35" y="43"/>
                    <a:pt x="37" y="44"/>
                  </a:cubicBezTo>
                  <a:cubicBezTo>
                    <a:pt x="39" y="45"/>
                    <a:pt x="43" y="54"/>
                    <a:pt x="43" y="58"/>
                  </a:cubicBezTo>
                  <a:cubicBezTo>
                    <a:pt x="43" y="60"/>
                    <a:pt x="44" y="62"/>
                    <a:pt x="45" y="64"/>
                  </a:cubicBezTo>
                  <a:cubicBezTo>
                    <a:pt x="47" y="62"/>
                    <a:pt x="49" y="61"/>
                    <a:pt x="49" y="61"/>
                  </a:cubicBezTo>
                  <a:cubicBezTo>
                    <a:pt x="49" y="61"/>
                    <a:pt x="51"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Freeform 50"/>
            <p:cNvSpPr>
              <a:spLocks/>
            </p:cNvSpPr>
            <p:nvPr userDrawn="1"/>
          </p:nvSpPr>
          <p:spPr bwMode="auto">
            <a:xfrm>
              <a:off x="-709373" y="3528101"/>
              <a:ext cx="696353" cy="740377"/>
            </a:xfrm>
            <a:custGeom>
              <a:avLst/>
              <a:gdLst>
                <a:gd name="T0" fmla="*/ 229 w 325"/>
                <a:gd name="T1" fmla="*/ 127 h 318"/>
                <a:gd name="T2" fmla="*/ 227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2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89 w 325"/>
                <a:gd name="T41" fmla="*/ 103 h 318"/>
                <a:gd name="T42" fmla="*/ 172 w 325"/>
                <a:gd name="T43" fmla="*/ 99 h 318"/>
                <a:gd name="T44" fmla="*/ 153 w 325"/>
                <a:gd name="T45" fmla="*/ 89 h 318"/>
                <a:gd name="T46" fmla="*/ 138 w 325"/>
                <a:gd name="T47" fmla="*/ 81 h 318"/>
                <a:gd name="T48" fmla="*/ 146 w 325"/>
                <a:gd name="T49" fmla="*/ 66 h 318"/>
                <a:gd name="T50" fmla="*/ 134 w 325"/>
                <a:gd name="T51" fmla="*/ 56 h 318"/>
                <a:gd name="T52" fmla="*/ 120 w 325"/>
                <a:gd name="T53" fmla="*/ 41 h 318"/>
                <a:gd name="T54" fmla="*/ 129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0 w 325"/>
                <a:gd name="T71" fmla="*/ 68 h 318"/>
                <a:gd name="T72" fmla="*/ 46 w 325"/>
                <a:gd name="T73" fmla="*/ 85 h 318"/>
                <a:gd name="T74" fmla="*/ 32 w 325"/>
                <a:gd name="T75" fmla="*/ 94 h 318"/>
                <a:gd name="T76" fmla="*/ 14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8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3" y="119"/>
                    <a:pt x="227" y="114"/>
                  </a:cubicBezTo>
                  <a:cubicBezTo>
                    <a:pt x="232" y="108"/>
                    <a:pt x="232" y="114"/>
                    <a:pt x="237"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7" y="138"/>
                    <a:pt x="263" y="138"/>
                  </a:cubicBezTo>
                  <a:cubicBezTo>
                    <a:pt x="259" y="138"/>
                    <a:pt x="259" y="149"/>
                    <a:pt x="262" y="149"/>
                  </a:cubicBezTo>
                  <a:cubicBezTo>
                    <a:pt x="266" y="150"/>
                    <a:pt x="269" y="141"/>
                    <a:pt x="271" y="141"/>
                  </a:cubicBezTo>
                  <a:cubicBezTo>
                    <a:pt x="272" y="141"/>
                    <a:pt x="273" y="151"/>
                    <a:pt x="275" y="162"/>
                  </a:cubicBezTo>
                  <a:cubicBezTo>
                    <a:pt x="276" y="161"/>
                    <a:pt x="277" y="161"/>
                    <a:pt x="277" y="161"/>
                  </a:cubicBezTo>
                  <a:cubicBezTo>
                    <a:pt x="280" y="161"/>
                    <a:pt x="279" y="152"/>
                    <a:pt x="280" y="149"/>
                  </a:cubicBezTo>
                  <a:cubicBezTo>
                    <a:pt x="282" y="147"/>
                    <a:pt x="281" y="138"/>
                    <a:pt x="283" y="138"/>
                  </a:cubicBezTo>
                  <a:cubicBezTo>
                    <a:pt x="284" y="138"/>
                    <a:pt x="292" y="141"/>
                    <a:pt x="292" y="139"/>
                  </a:cubicBezTo>
                  <a:cubicBezTo>
                    <a:pt x="291" y="137"/>
                    <a:pt x="297" y="129"/>
                    <a:pt x="296" y="126"/>
                  </a:cubicBezTo>
                  <a:cubicBezTo>
                    <a:pt x="295" y="122"/>
                    <a:pt x="299" y="117"/>
                    <a:pt x="299" y="112"/>
                  </a:cubicBezTo>
                  <a:cubicBezTo>
                    <a:pt x="299" y="108"/>
                    <a:pt x="304" y="106"/>
                    <a:pt x="307" y="104"/>
                  </a:cubicBezTo>
                  <a:cubicBezTo>
                    <a:pt x="310"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3" y="80"/>
                    <a:pt x="298" y="75"/>
                    <a:pt x="292" y="78"/>
                  </a:cubicBezTo>
                  <a:cubicBezTo>
                    <a:pt x="286" y="81"/>
                    <a:pt x="285" y="85"/>
                    <a:pt x="282" y="84"/>
                  </a:cubicBezTo>
                  <a:cubicBezTo>
                    <a:pt x="280" y="84"/>
                    <a:pt x="280" y="86"/>
                    <a:pt x="278" y="88"/>
                  </a:cubicBezTo>
                  <a:cubicBezTo>
                    <a:pt x="275" y="91"/>
                    <a:pt x="274" y="93"/>
                    <a:pt x="272" y="93"/>
                  </a:cubicBezTo>
                  <a:cubicBezTo>
                    <a:pt x="271" y="93"/>
                    <a:pt x="266" y="95"/>
                    <a:pt x="266" y="95"/>
                  </a:cubicBezTo>
                  <a:cubicBezTo>
                    <a:pt x="266" y="95"/>
                    <a:pt x="269" y="102"/>
                    <a:pt x="268" y="105"/>
                  </a:cubicBezTo>
                  <a:cubicBezTo>
                    <a:pt x="266" y="108"/>
                    <a:pt x="261" y="105"/>
                    <a:pt x="256" y="106"/>
                  </a:cubicBezTo>
                  <a:cubicBezTo>
                    <a:pt x="251" y="107"/>
                    <a:pt x="249" y="104"/>
                    <a:pt x="245" y="105"/>
                  </a:cubicBezTo>
                  <a:cubicBezTo>
                    <a:pt x="241" y="106"/>
                    <a:pt x="239" y="103"/>
                    <a:pt x="237" y="103"/>
                  </a:cubicBezTo>
                  <a:cubicBezTo>
                    <a:pt x="235" y="104"/>
                    <a:pt x="233" y="100"/>
                    <a:pt x="233" y="96"/>
                  </a:cubicBezTo>
                  <a:cubicBezTo>
                    <a:pt x="234" y="93"/>
                    <a:pt x="232" y="88"/>
                    <a:pt x="230" y="91"/>
                  </a:cubicBezTo>
                  <a:cubicBezTo>
                    <a:pt x="228" y="93"/>
                    <a:pt x="225" y="92"/>
                    <a:pt x="225" y="96"/>
                  </a:cubicBezTo>
                  <a:cubicBezTo>
                    <a:pt x="225" y="100"/>
                    <a:pt x="227" y="104"/>
                    <a:pt x="225" y="107"/>
                  </a:cubicBezTo>
                  <a:cubicBezTo>
                    <a:pt x="222" y="109"/>
                    <a:pt x="207" y="111"/>
                    <a:pt x="204" y="109"/>
                  </a:cubicBezTo>
                  <a:cubicBezTo>
                    <a:pt x="202" y="106"/>
                    <a:pt x="190" y="105"/>
                    <a:pt x="189" y="103"/>
                  </a:cubicBezTo>
                  <a:cubicBezTo>
                    <a:pt x="189" y="101"/>
                    <a:pt x="185" y="97"/>
                    <a:pt x="183" y="97"/>
                  </a:cubicBezTo>
                  <a:cubicBezTo>
                    <a:pt x="181" y="97"/>
                    <a:pt x="174" y="100"/>
                    <a:pt x="172" y="99"/>
                  </a:cubicBezTo>
                  <a:cubicBezTo>
                    <a:pt x="170" y="97"/>
                    <a:pt x="165" y="94"/>
                    <a:pt x="162" y="94"/>
                  </a:cubicBezTo>
                  <a:cubicBezTo>
                    <a:pt x="159" y="93"/>
                    <a:pt x="154" y="91"/>
                    <a:pt x="153"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0" y="61"/>
                    <a:pt x="140" y="61"/>
                  </a:cubicBezTo>
                  <a:cubicBezTo>
                    <a:pt x="140" y="61"/>
                    <a:pt x="137" y="56"/>
                    <a:pt x="134" y="56"/>
                  </a:cubicBezTo>
                  <a:cubicBezTo>
                    <a:pt x="130" y="56"/>
                    <a:pt x="127" y="50"/>
                    <a:pt x="124" y="49"/>
                  </a:cubicBezTo>
                  <a:cubicBezTo>
                    <a:pt x="121" y="49"/>
                    <a:pt x="122" y="43"/>
                    <a:pt x="120" y="41"/>
                  </a:cubicBezTo>
                  <a:cubicBezTo>
                    <a:pt x="118" y="39"/>
                    <a:pt x="119" y="33"/>
                    <a:pt x="123" y="36"/>
                  </a:cubicBezTo>
                  <a:cubicBezTo>
                    <a:pt x="126" y="39"/>
                    <a:pt x="132" y="36"/>
                    <a:pt x="129" y="32"/>
                  </a:cubicBezTo>
                  <a:cubicBezTo>
                    <a:pt x="127" y="28"/>
                    <a:pt x="123" y="25"/>
                    <a:pt x="123" y="23"/>
                  </a:cubicBezTo>
                  <a:cubicBezTo>
                    <a:pt x="123" y="21"/>
                    <a:pt x="126" y="14"/>
                    <a:pt x="123" y="13"/>
                  </a:cubicBezTo>
                  <a:cubicBezTo>
                    <a:pt x="119" y="11"/>
                    <a:pt x="117" y="8"/>
                    <a:pt x="116" y="5"/>
                  </a:cubicBezTo>
                  <a:cubicBezTo>
                    <a:pt x="115" y="2"/>
                    <a:pt x="111" y="0"/>
                    <a:pt x="111" y="0"/>
                  </a:cubicBezTo>
                  <a:cubicBezTo>
                    <a:pt x="106" y="1"/>
                    <a:pt x="106" y="1"/>
                    <a:pt x="106" y="1"/>
                  </a:cubicBezTo>
                  <a:cubicBezTo>
                    <a:pt x="106" y="1"/>
                    <a:pt x="104" y="7"/>
                    <a:pt x="102" y="8"/>
                  </a:cubicBezTo>
                  <a:cubicBezTo>
                    <a:pt x="100" y="9"/>
                    <a:pt x="94" y="10"/>
                    <a:pt x="90" y="13"/>
                  </a:cubicBezTo>
                  <a:cubicBezTo>
                    <a:pt x="87" y="15"/>
                    <a:pt x="78" y="10"/>
                    <a:pt x="73" y="10"/>
                  </a:cubicBezTo>
                  <a:cubicBezTo>
                    <a:pt x="68" y="10"/>
                    <a:pt x="65" y="14"/>
                    <a:pt x="67" y="16"/>
                  </a:cubicBezTo>
                  <a:cubicBezTo>
                    <a:pt x="69" y="17"/>
                    <a:pt x="69" y="26"/>
                    <a:pt x="69" y="26"/>
                  </a:cubicBezTo>
                  <a:cubicBezTo>
                    <a:pt x="69" y="26"/>
                    <a:pt x="71" y="37"/>
                    <a:pt x="76" y="36"/>
                  </a:cubicBezTo>
                  <a:cubicBezTo>
                    <a:pt x="80" y="35"/>
                    <a:pt x="85" y="40"/>
                    <a:pt x="81" y="41"/>
                  </a:cubicBezTo>
                  <a:cubicBezTo>
                    <a:pt x="77" y="42"/>
                    <a:pt x="76" y="45"/>
                    <a:pt x="75" y="49"/>
                  </a:cubicBezTo>
                  <a:cubicBezTo>
                    <a:pt x="75" y="52"/>
                    <a:pt x="76" y="56"/>
                    <a:pt x="73" y="57"/>
                  </a:cubicBezTo>
                  <a:cubicBezTo>
                    <a:pt x="70" y="57"/>
                    <a:pt x="67" y="58"/>
                    <a:pt x="67" y="63"/>
                  </a:cubicBezTo>
                  <a:cubicBezTo>
                    <a:pt x="67" y="68"/>
                    <a:pt x="61" y="66"/>
                    <a:pt x="60" y="68"/>
                  </a:cubicBezTo>
                  <a:cubicBezTo>
                    <a:pt x="59" y="70"/>
                    <a:pt x="57" y="78"/>
                    <a:pt x="56" y="80"/>
                  </a:cubicBezTo>
                  <a:cubicBezTo>
                    <a:pt x="54" y="81"/>
                    <a:pt x="47" y="81"/>
                    <a:pt x="46" y="85"/>
                  </a:cubicBezTo>
                  <a:cubicBezTo>
                    <a:pt x="46" y="89"/>
                    <a:pt x="42" y="94"/>
                    <a:pt x="40" y="93"/>
                  </a:cubicBezTo>
                  <a:cubicBezTo>
                    <a:pt x="37" y="93"/>
                    <a:pt x="33" y="91"/>
                    <a:pt x="32" y="94"/>
                  </a:cubicBezTo>
                  <a:cubicBezTo>
                    <a:pt x="30" y="96"/>
                    <a:pt x="24" y="91"/>
                    <a:pt x="23" y="93"/>
                  </a:cubicBezTo>
                  <a:cubicBezTo>
                    <a:pt x="22" y="94"/>
                    <a:pt x="14" y="100"/>
                    <a:pt x="14" y="103"/>
                  </a:cubicBezTo>
                  <a:cubicBezTo>
                    <a:pt x="14" y="106"/>
                    <a:pt x="22" y="106"/>
                    <a:pt x="22" y="111"/>
                  </a:cubicBezTo>
                  <a:cubicBezTo>
                    <a:pt x="21" y="115"/>
                    <a:pt x="24" y="120"/>
                    <a:pt x="27" y="122"/>
                  </a:cubicBezTo>
                  <a:cubicBezTo>
                    <a:pt x="29" y="124"/>
                    <a:pt x="33" y="129"/>
                    <a:pt x="31" y="132"/>
                  </a:cubicBezTo>
                  <a:cubicBezTo>
                    <a:pt x="29" y="134"/>
                    <a:pt x="26" y="135"/>
                    <a:pt x="22" y="134"/>
                  </a:cubicBezTo>
                  <a:cubicBezTo>
                    <a:pt x="18" y="133"/>
                    <a:pt x="18" y="135"/>
                    <a:pt x="11" y="134"/>
                  </a:cubicBezTo>
                  <a:cubicBezTo>
                    <a:pt x="4" y="133"/>
                    <a:pt x="3" y="138"/>
                    <a:pt x="1" y="141"/>
                  </a:cubicBezTo>
                  <a:cubicBezTo>
                    <a:pt x="0" y="141"/>
                    <a:pt x="0" y="141"/>
                    <a:pt x="0" y="142"/>
                  </a:cubicBezTo>
                  <a:cubicBezTo>
                    <a:pt x="3" y="144"/>
                    <a:pt x="5" y="149"/>
                    <a:pt x="11" y="151"/>
                  </a:cubicBezTo>
                  <a:cubicBezTo>
                    <a:pt x="17" y="153"/>
                    <a:pt x="23" y="147"/>
                    <a:pt x="23" y="152"/>
                  </a:cubicBezTo>
                  <a:cubicBezTo>
                    <a:pt x="23" y="156"/>
                    <a:pt x="7" y="155"/>
                    <a:pt x="7" y="157"/>
                  </a:cubicBezTo>
                  <a:cubicBezTo>
                    <a:pt x="7" y="158"/>
                    <a:pt x="23" y="177"/>
                    <a:pt x="32" y="175"/>
                  </a:cubicBezTo>
                  <a:cubicBezTo>
                    <a:pt x="40" y="174"/>
                    <a:pt x="47" y="165"/>
                    <a:pt x="44" y="164"/>
                  </a:cubicBezTo>
                  <a:cubicBezTo>
                    <a:pt x="42" y="163"/>
                    <a:pt x="46" y="158"/>
                    <a:pt x="48" y="159"/>
                  </a:cubicBezTo>
                  <a:cubicBezTo>
                    <a:pt x="50" y="160"/>
                    <a:pt x="48" y="168"/>
                    <a:pt x="51" y="170"/>
                  </a:cubicBezTo>
                  <a:cubicBezTo>
                    <a:pt x="53" y="172"/>
                    <a:pt x="52" y="175"/>
                    <a:pt x="51" y="180"/>
                  </a:cubicBezTo>
                  <a:cubicBezTo>
                    <a:pt x="49" y="184"/>
                    <a:pt x="52" y="193"/>
                    <a:pt x="53" y="198"/>
                  </a:cubicBezTo>
                  <a:cubicBezTo>
                    <a:pt x="53" y="203"/>
                    <a:pt x="57" y="210"/>
                    <a:pt x="58" y="217"/>
                  </a:cubicBezTo>
                  <a:cubicBezTo>
                    <a:pt x="59" y="225"/>
                    <a:pt x="64" y="238"/>
                    <a:pt x="69" y="246"/>
                  </a:cubicBezTo>
                  <a:cubicBezTo>
                    <a:pt x="74" y="254"/>
                    <a:pt x="77" y="270"/>
                    <a:pt x="81" y="274"/>
                  </a:cubicBezTo>
                  <a:cubicBezTo>
                    <a:pt x="84" y="278"/>
                    <a:pt x="92" y="290"/>
                    <a:pt x="92" y="297"/>
                  </a:cubicBezTo>
                  <a:cubicBezTo>
                    <a:pt x="92" y="304"/>
                    <a:pt x="100" y="314"/>
                    <a:pt x="103" y="316"/>
                  </a:cubicBezTo>
                  <a:cubicBezTo>
                    <a:pt x="106" y="318"/>
                    <a:pt x="112" y="314"/>
                    <a:pt x="114" y="309"/>
                  </a:cubicBezTo>
                  <a:cubicBezTo>
                    <a:pt x="115" y="305"/>
                    <a:pt x="124" y="303"/>
                    <a:pt x="125" y="299"/>
                  </a:cubicBezTo>
                  <a:cubicBezTo>
                    <a:pt x="125" y="296"/>
                    <a:pt x="126" y="292"/>
                    <a:pt x="129" y="292"/>
                  </a:cubicBezTo>
                  <a:cubicBezTo>
                    <a:pt x="132" y="292"/>
                    <a:pt x="132" y="289"/>
                    <a:pt x="132" y="284"/>
                  </a:cubicBezTo>
                  <a:cubicBezTo>
                    <a:pt x="132" y="280"/>
                    <a:pt x="133" y="274"/>
                    <a:pt x="136" y="271"/>
                  </a:cubicBezTo>
                  <a:cubicBezTo>
                    <a:pt x="139" y="267"/>
                    <a:pt x="139" y="257"/>
                    <a:pt x="137" y="253"/>
                  </a:cubicBezTo>
                  <a:cubicBezTo>
                    <a:pt x="135" y="249"/>
                    <a:pt x="137" y="243"/>
                    <a:pt x="138" y="239"/>
                  </a:cubicBezTo>
                  <a:cubicBezTo>
                    <a:pt x="140" y="235"/>
                    <a:pt x="139" y="231"/>
                    <a:pt x="143" y="230"/>
                  </a:cubicBezTo>
                  <a:cubicBezTo>
                    <a:pt x="146" y="230"/>
                    <a:pt x="151" y="227"/>
                    <a:pt x="154" y="223"/>
                  </a:cubicBezTo>
                  <a:cubicBezTo>
                    <a:pt x="158" y="219"/>
                    <a:pt x="168" y="213"/>
                    <a:pt x="172" y="210"/>
                  </a:cubicBezTo>
                  <a:cubicBezTo>
                    <a:pt x="176" y="207"/>
                    <a:pt x="187" y="198"/>
                    <a:pt x="191" y="192"/>
                  </a:cubicBezTo>
                  <a:cubicBezTo>
                    <a:pt x="194" y="187"/>
                    <a:pt x="204" y="185"/>
                    <a:pt x="208" y="181"/>
                  </a:cubicBezTo>
                  <a:cubicBezTo>
                    <a:pt x="213" y="177"/>
                    <a:pt x="211" y="175"/>
                    <a:pt x="212" y="170"/>
                  </a:cubicBezTo>
                  <a:cubicBezTo>
                    <a:pt x="213" y="165"/>
                    <a:pt x="227" y="163"/>
                    <a:pt x="233" y="163"/>
                  </a:cubicBezTo>
                  <a:cubicBezTo>
                    <a:pt x="234" y="163"/>
                    <a:pt x="235" y="163"/>
                    <a:pt x="236" y="163"/>
                  </a:cubicBezTo>
                  <a:cubicBezTo>
                    <a:pt x="236" y="156"/>
                    <a:pt x="233"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51"/>
            <p:cNvSpPr>
              <a:spLocks/>
            </p:cNvSpPr>
            <p:nvPr userDrawn="1"/>
          </p:nvSpPr>
          <p:spPr bwMode="auto">
            <a:xfrm>
              <a:off x="-229477" y="3010202"/>
              <a:ext cx="786963"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6 w 367"/>
                <a:gd name="T17" fmla="*/ 27 h 147"/>
                <a:gd name="T18" fmla="*/ 185 w 367"/>
                <a:gd name="T19" fmla="*/ 26 h 147"/>
                <a:gd name="T20" fmla="*/ 166 w 367"/>
                <a:gd name="T21" fmla="*/ 27 h 147"/>
                <a:gd name="T22" fmla="*/ 158 w 367"/>
                <a:gd name="T23" fmla="*/ 12 h 147"/>
                <a:gd name="T24" fmla="*/ 138 w 367"/>
                <a:gd name="T25" fmla="*/ 6 h 147"/>
                <a:gd name="T26" fmla="*/ 122 w 367"/>
                <a:gd name="T27" fmla="*/ 1 h 147"/>
                <a:gd name="T28" fmla="*/ 111 w 367"/>
                <a:gd name="T29" fmla="*/ 8 h 147"/>
                <a:gd name="T30" fmla="*/ 111 w 367"/>
                <a:gd name="T31" fmla="*/ 23 h 147"/>
                <a:gd name="T32" fmla="*/ 101 w 367"/>
                <a:gd name="T33" fmla="*/ 34 h 147"/>
                <a:gd name="T34" fmla="*/ 83 w 367"/>
                <a:gd name="T35" fmla="*/ 32 h 147"/>
                <a:gd name="T36" fmla="*/ 70 w 367"/>
                <a:gd name="T37" fmla="*/ 23 h 147"/>
                <a:gd name="T38" fmla="*/ 45 w 367"/>
                <a:gd name="T39" fmla="*/ 21 h 147"/>
                <a:gd name="T40" fmla="*/ 30 w 367"/>
                <a:gd name="T41" fmla="*/ 29 h 147"/>
                <a:gd name="T42" fmla="*/ 10 w 367"/>
                <a:gd name="T43" fmla="*/ 38 h 147"/>
                <a:gd name="T44" fmla="*/ 0 w 367"/>
                <a:gd name="T45" fmla="*/ 42 h 147"/>
                <a:gd name="T46" fmla="*/ 9 w 367"/>
                <a:gd name="T47" fmla="*/ 53 h 147"/>
                <a:gd name="T48" fmla="*/ 29 w 367"/>
                <a:gd name="T49" fmla="*/ 66 h 147"/>
                <a:gd name="T50" fmla="*/ 35 w 367"/>
                <a:gd name="T51" fmla="*/ 85 h 147"/>
                <a:gd name="T52" fmla="*/ 58 w 367"/>
                <a:gd name="T53" fmla="*/ 100 h 147"/>
                <a:gd name="T54" fmla="*/ 75 w 367"/>
                <a:gd name="T55" fmla="*/ 110 h 147"/>
                <a:gd name="T56" fmla="*/ 90 w 367"/>
                <a:gd name="T57" fmla="*/ 130 h 147"/>
                <a:gd name="T58" fmla="*/ 133 w 367"/>
                <a:gd name="T59" fmla="*/ 132 h 147"/>
                <a:gd name="T60" fmla="*/ 167 w 367"/>
                <a:gd name="T61" fmla="*/ 139 h 147"/>
                <a:gd name="T62" fmla="*/ 188 w 367"/>
                <a:gd name="T63" fmla="*/ 146 h 147"/>
                <a:gd name="T64" fmla="*/ 235 w 367"/>
                <a:gd name="T65" fmla="*/ 135 h 147"/>
                <a:gd name="T66" fmla="*/ 270 w 367"/>
                <a:gd name="T67" fmla="*/ 117 h 147"/>
                <a:gd name="T68" fmla="*/ 278 w 367"/>
                <a:gd name="T69" fmla="*/ 101 h 147"/>
                <a:gd name="T70" fmla="*/ 314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7" y="57"/>
                    <a:pt x="341" y="60"/>
                    <a:pt x="340" y="63"/>
                  </a:cubicBezTo>
                  <a:cubicBezTo>
                    <a:pt x="338" y="67"/>
                    <a:pt x="335"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5" y="32"/>
                    <a:pt x="322" y="31"/>
                    <a:pt x="320" y="32"/>
                  </a:cubicBezTo>
                  <a:cubicBezTo>
                    <a:pt x="317" y="33"/>
                    <a:pt x="310" y="32"/>
                    <a:pt x="310" y="30"/>
                  </a:cubicBezTo>
                  <a:cubicBezTo>
                    <a:pt x="309" y="28"/>
                    <a:pt x="298" y="27"/>
                    <a:pt x="295" y="29"/>
                  </a:cubicBezTo>
                  <a:cubicBezTo>
                    <a:pt x="292" y="31"/>
                    <a:pt x="286" y="33"/>
                    <a:pt x="286" y="35"/>
                  </a:cubicBezTo>
                  <a:cubicBezTo>
                    <a:pt x="286" y="37"/>
                    <a:pt x="279" y="37"/>
                    <a:pt x="277" y="38"/>
                  </a:cubicBezTo>
                  <a:cubicBezTo>
                    <a:pt x="274" y="40"/>
                    <a:pt x="262" y="40"/>
                    <a:pt x="261" y="42"/>
                  </a:cubicBezTo>
                  <a:cubicBezTo>
                    <a:pt x="261" y="43"/>
                    <a:pt x="248" y="43"/>
                    <a:pt x="246" y="42"/>
                  </a:cubicBezTo>
                  <a:cubicBezTo>
                    <a:pt x="244" y="40"/>
                    <a:pt x="232" y="42"/>
                    <a:pt x="231" y="39"/>
                  </a:cubicBezTo>
                  <a:cubicBezTo>
                    <a:pt x="230" y="37"/>
                    <a:pt x="225" y="35"/>
                    <a:pt x="225" y="33"/>
                  </a:cubicBezTo>
                  <a:cubicBezTo>
                    <a:pt x="225" y="31"/>
                    <a:pt x="216" y="31"/>
                    <a:pt x="215" y="29"/>
                  </a:cubicBezTo>
                  <a:cubicBezTo>
                    <a:pt x="214" y="27"/>
                    <a:pt x="207" y="26"/>
                    <a:pt x="206" y="27"/>
                  </a:cubicBezTo>
                  <a:cubicBezTo>
                    <a:pt x="205" y="27"/>
                    <a:pt x="198" y="25"/>
                    <a:pt x="196" y="24"/>
                  </a:cubicBezTo>
                  <a:cubicBezTo>
                    <a:pt x="193" y="24"/>
                    <a:pt x="187" y="26"/>
                    <a:pt x="185" y="26"/>
                  </a:cubicBezTo>
                  <a:cubicBezTo>
                    <a:pt x="183" y="26"/>
                    <a:pt x="179" y="29"/>
                    <a:pt x="177" y="30"/>
                  </a:cubicBezTo>
                  <a:cubicBezTo>
                    <a:pt x="174" y="30"/>
                    <a:pt x="168" y="26"/>
                    <a:pt x="166" y="27"/>
                  </a:cubicBezTo>
                  <a:cubicBezTo>
                    <a:pt x="165" y="28"/>
                    <a:pt x="161" y="23"/>
                    <a:pt x="159" y="22"/>
                  </a:cubicBezTo>
                  <a:cubicBezTo>
                    <a:pt x="157" y="20"/>
                    <a:pt x="159" y="14"/>
                    <a:pt x="158" y="12"/>
                  </a:cubicBezTo>
                  <a:cubicBezTo>
                    <a:pt x="156" y="10"/>
                    <a:pt x="149" y="10"/>
                    <a:pt x="146" y="9"/>
                  </a:cubicBezTo>
                  <a:cubicBezTo>
                    <a:pt x="144" y="8"/>
                    <a:pt x="140" y="6"/>
                    <a:pt x="138" y="6"/>
                  </a:cubicBezTo>
                  <a:cubicBezTo>
                    <a:pt x="135" y="6"/>
                    <a:pt x="131" y="5"/>
                    <a:pt x="130" y="4"/>
                  </a:cubicBezTo>
                  <a:cubicBezTo>
                    <a:pt x="129" y="3"/>
                    <a:pt x="124" y="2"/>
                    <a:pt x="122" y="1"/>
                  </a:cubicBezTo>
                  <a:cubicBezTo>
                    <a:pt x="119" y="0"/>
                    <a:pt x="119" y="3"/>
                    <a:pt x="118" y="5"/>
                  </a:cubicBezTo>
                  <a:cubicBezTo>
                    <a:pt x="116" y="6"/>
                    <a:pt x="112" y="6"/>
                    <a:pt x="111" y="8"/>
                  </a:cubicBezTo>
                  <a:cubicBezTo>
                    <a:pt x="111" y="11"/>
                    <a:pt x="106" y="11"/>
                    <a:pt x="107" y="14"/>
                  </a:cubicBezTo>
                  <a:cubicBezTo>
                    <a:pt x="107" y="16"/>
                    <a:pt x="109" y="22"/>
                    <a:pt x="111" y="23"/>
                  </a:cubicBezTo>
                  <a:cubicBezTo>
                    <a:pt x="112" y="24"/>
                    <a:pt x="111" y="28"/>
                    <a:pt x="110" y="29"/>
                  </a:cubicBezTo>
                  <a:cubicBezTo>
                    <a:pt x="109" y="30"/>
                    <a:pt x="102" y="31"/>
                    <a:pt x="101" y="34"/>
                  </a:cubicBezTo>
                  <a:cubicBezTo>
                    <a:pt x="99" y="36"/>
                    <a:pt x="96" y="33"/>
                    <a:pt x="92" y="31"/>
                  </a:cubicBezTo>
                  <a:cubicBezTo>
                    <a:pt x="89" y="30"/>
                    <a:pt x="85" y="31"/>
                    <a:pt x="83" y="32"/>
                  </a:cubicBezTo>
                  <a:cubicBezTo>
                    <a:pt x="81" y="33"/>
                    <a:pt x="75" y="29"/>
                    <a:pt x="74" y="29"/>
                  </a:cubicBezTo>
                  <a:cubicBezTo>
                    <a:pt x="72" y="28"/>
                    <a:pt x="71" y="22"/>
                    <a:pt x="70" y="23"/>
                  </a:cubicBezTo>
                  <a:cubicBezTo>
                    <a:pt x="68" y="23"/>
                    <a:pt x="56" y="21"/>
                    <a:pt x="54" y="20"/>
                  </a:cubicBezTo>
                  <a:cubicBezTo>
                    <a:pt x="51" y="19"/>
                    <a:pt x="46" y="20"/>
                    <a:pt x="45" y="21"/>
                  </a:cubicBezTo>
                  <a:cubicBezTo>
                    <a:pt x="45" y="23"/>
                    <a:pt x="38" y="23"/>
                    <a:pt x="37" y="24"/>
                  </a:cubicBezTo>
                  <a:cubicBezTo>
                    <a:pt x="36" y="26"/>
                    <a:pt x="31" y="27"/>
                    <a:pt x="30" y="29"/>
                  </a:cubicBezTo>
                  <a:cubicBezTo>
                    <a:pt x="28" y="31"/>
                    <a:pt x="22" y="31"/>
                    <a:pt x="21" y="34"/>
                  </a:cubicBezTo>
                  <a:cubicBezTo>
                    <a:pt x="19" y="37"/>
                    <a:pt x="12" y="38"/>
                    <a:pt x="10" y="38"/>
                  </a:cubicBezTo>
                  <a:cubicBezTo>
                    <a:pt x="8" y="39"/>
                    <a:pt x="3" y="40"/>
                    <a:pt x="2" y="41"/>
                  </a:cubicBezTo>
                  <a:cubicBezTo>
                    <a:pt x="2" y="42"/>
                    <a:pt x="1" y="42"/>
                    <a:pt x="0" y="42"/>
                  </a:cubicBezTo>
                  <a:cubicBezTo>
                    <a:pt x="0" y="42"/>
                    <a:pt x="0" y="43"/>
                    <a:pt x="0" y="43"/>
                  </a:cubicBezTo>
                  <a:cubicBezTo>
                    <a:pt x="2" y="51"/>
                    <a:pt x="5" y="50"/>
                    <a:pt x="9" y="53"/>
                  </a:cubicBezTo>
                  <a:cubicBezTo>
                    <a:pt x="12" y="56"/>
                    <a:pt x="15" y="58"/>
                    <a:pt x="19" y="59"/>
                  </a:cubicBezTo>
                  <a:cubicBezTo>
                    <a:pt x="23" y="59"/>
                    <a:pt x="29" y="63"/>
                    <a:pt x="29" y="66"/>
                  </a:cubicBezTo>
                  <a:cubicBezTo>
                    <a:pt x="30" y="69"/>
                    <a:pt x="33" y="73"/>
                    <a:pt x="36" y="74"/>
                  </a:cubicBezTo>
                  <a:cubicBezTo>
                    <a:pt x="38" y="76"/>
                    <a:pt x="35" y="81"/>
                    <a:pt x="35" y="85"/>
                  </a:cubicBezTo>
                  <a:cubicBezTo>
                    <a:pt x="35" y="89"/>
                    <a:pt x="30" y="90"/>
                    <a:pt x="32" y="94"/>
                  </a:cubicBezTo>
                  <a:cubicBezTo>
                    <a:pt x="35" y="98"/>
                    <a:pt x="53" y="100"/>
                    <a:pt x="58" y="100"/>
                  </a:cubicBezTo>
                  <a:cubicBezTo>
                    <a:pt x="64" y="100"/>
                    <a:pt x="66" y="105"/>
                    <a:pt x="67" y="105"/>
                  </a:cubicBezTo>
                  <a:cubicBezTo>
                    <a:pt x="70" y="105"/>
                    <a:pt x="71" y="109"/>
                    <a:pt x="75" y="110"/>
                  </a:cubicBezTo>
                  <a:cubicBezTo>
                    <a:pt x="78" y="110"/>
                    <a:pt x="82" y="112"/>
                    <a:pt x="84" y="119"/>
                  </a:cubicBezTo>
                  <a:cubicBezTo>
                    <a:pt x="85" y="125"/>
                    <a:pt x="90" y="127"/>
                    <a:pt x="90" y="130"/>
                  </a:cubicBezTo>
                  <a:cubicBezTo>
                    <a:pt x="91" y="133"/>
                    <a:pt x="99" y="131"/>
                    <a:pt x="105" y="131"/>
                  </a:cubicBezTo>
                  <a:cubicBezTo>
                    <a:pt x="111" y="132"/>
                    <a:pt x="129" y="131"/>
                    <a:pt x="133" y="132"/>
                  </a:cubicBezTo>
                  <a:cubicBezTo>
                    <a:pt x="138" y="133"/>
                    <a:pt x="148" y="132"/>
                    <a:pt x="154" y="136"/>
                  </a:cubicBezTo>
                  <a:cubicBezTo>
                    <a:pt x="160" y="140"/>
                    <a:pt x="163" y="137"/>
                    <a:pt x="167" y="139"/>
                  </a:cubicBezTo>
                  <a:cubicBezTo>
                    <a:pt x="171" y="141"/>
                    <a:pt x="174" y="142"/>
                    <a:pt x="179" y="142"/>
                  </a:cubicBezTo>
                  <a:cubicBezTo>
                    <a:pt x="184" y="141"/>
                    <a:pt x="184" y="145"/>
                    <a:pt x="188" y="146"/>
                  </a:cubicBezTo>
                  <a:cubicBezTo>
                    <a:pt x="192" y="147"/>
                    <a:pt x="199" y="140"/>
                    <a:pt x="208" y="136"/>
                  </a:cubicBezTo>
                  <a:cubicBezTo>
                    <a:pt x="218" y="132"/>
                    <a:pt x="229" y="135"/>
                    <a:pt x="235" y="135"/>
                  </a:cubicBezTo>
                  <a:cubicBezTo>
                    <a:pt x="240" y="136"/>
                    <a:pt x="250" y="133"/>
                    <a:pt x="256" y="127"/>
                  </a:cubicBezTo>
                  <a:cubicBezTo>
                    <a:pt x="262" y="121"/>
                    <a:pt x="269" y="122"/>
                    <a:pt x="270" y="117"/>
                  </a:cubicBezTo>
                  <a:cubicBezTo>
                    <a:pt x="271" y="111"/>
                    <a:pt x="264" y="109"/>
                    <a:pt x="267" y="104"/>
                  </a:cubicBezTo>
                  <a:cubicBezTo>
                    <a:pt x="270" y="99"/>
                    <a:pt x="275" y="100"/>
                    <a:pt x="278" y="101"/>
                  </a:cubicBezTo>
                  <a:cubicBezTo>
                    <a:pt x="281" y="103"/>
                    <a:pt x="289" y="105"/>
                    <a:pt x="297" y="100"/>
                  </a:cubicBezTo>
                  <a:cubicBezTo>
                    <a:pt x="305" y="95"/>
                    <a:pt x="308" y="96"/>
                    <a:pt x="314" y="95"/>
                  </a:cubicBezTo>
                  <a:cubicBezTo>
                    <a:pt x="321" y="94"/>
                    <a:pt x="320" y="90"/>
                    <a:pt x="325" y="86"/>
                  </a:cubicBezTo>
                  <a:cubicBezTo>
                    <a:pt x="329" y="82"/>
                    <a:pt x="335" y="80"/>
                    <a:pt x="339" y="80"/>
                  </a:cubicBezTo>
                  <a:cubicBezTo>
                    <a:pt x="344" y="80"/>
                    <a:pt x="350" y="76"/>
                    <a:pt x="354" y="78"/>
                  </a:cubicBezTo>
                  <a:cubicBezTo>
                    <a:pt x="359" y="79"/>
                    <a:pt x="365"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 name="Freeform 52"/>
            <p:cNvSpPr>
              <a:spLocks/>
            </p:cNvSpPr>
            <p:nvPr userDrawn="1"/>
          </p:nvSpPr>
          <p:spPr bwMode="auto">
            <a:xfrm>
              <a:off x="-1553385" y="3606516"/>
              <a:ext cx="13424" cy="34649"/>
            </a:xfrm>
            <a:custGeom>
              <a:avLst/>
              <a:gdLst>
                <a:gd name="T0" fmla="*/ 3 w 6"/>
                <a:gd name="T1" fmla="*/ 1 h 15"/>
                <a:gd name="T2" fmla="*/ 0 w 6"/>
                <a:gd name="T3" fmla="*/ 8 h 15"/>
                <a:gd name="T4" fmla="*/ 5 w 6"/>
                <a:gd name="T5" fmla="*/ 15 h 15"/>
                <a:gd name="T6" fmla="*/ 6 w 6"/>
                <a:gd name="T7" fmla="*/ 3 h 15"/>
                <a:gd name="T8" fmla="*/ 6 w 6"/>
                <a:gd name="T9" fmla="*/ 1 h 15"/>
                <a:gd name="T10" fmla="*/ 3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3" y="1"/>
                  </a:moveTo>
                  <a:cubicBezTo>
                    <a:pt x="1" y="1"/>
                    <a:pt x="0" y="7"/>
                    <a:pt x="0" y="8"/>
                  </a:cubicBezTo>
                  <a:cubicBezTo>
                    <a:pt x="0" y="9"/>
                    <a:pt x="1" y="12"/>
                    <a:pt x="5" y="15"/>
                  </a:cubicBezTo>
                  <a:cubicBezTo>
                    <a:pt x="5" y="11"/>
                    <a:pt x="5" y="4"/>
                    <a:pt x="6" y="3"/>
                  </a:cubicBezTo>
                  <a:cubicBezTo>
                    <a:pt x="6" y="2"/>
                    <a:pt x="6" y="1"/>
                    <a:pt x="6" y="1"/>
                  </a:cubicBezTo>
                  <a:cubicBezTo>
                    <a:pt x="4" y="0"/>
                    <a:pt x="3" y="0"/>
                    <a:pt x="3"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53"/>
            <p:cNvSpPr>
              <a:spLocks/>
            </p:cNvSpPr>
            <p:nvPr userDrawn="1"/>
          </p:nvSpPr>
          <p:spPr bwMode="auto">
            <a:xfrm>
              <a:off x="-1575199" y="3586456"/>
              <a:ext cx="36915" cy="103945"/>
            </a:xfrm>
            <a:custGeom>
              <a:avLst/>
              <a:gdLst>
                <a:gd name="T0" fmla="*/ 8 w 17"/>
                <a:gd name="T1" fmla="*/ 45 h 45"/>
                <a:gd name="T2" fmla="*/ 9 w 17"/>
                <a:gd name="T3" fmla="*/ 45 h 45"/>
                <a:gd name="T4" fmla="*/ 13 w 17"/>
                <a:gd name="T5" fmla="*/ 30 h 45"/>
                <a:gd name="T6" fmla="*/ 15 w 17"/>
                <a:gd name="T7" fmla="*/ 24 h 45"/>
                <a:gd name="T8" fmla="*/ 10 w 17"/>
                <a:gd name="T9" fmla="*/ 17 h 45"/>
                <a:gd name="T10" fmla="*/ 13 w 17"/>
                <a:gd name="T11" fmla="*/ 10 h 45"/>
                <a:gd name="T12" fmla="*/ 16 w 17"/>
                <a:gd name="T13" fmla="*/ 10 h 45"/>
                <a:gd name="T14" fmla="*/ 17 w 17"/>
                <a:gd name="T15" fmla="*/ 2 h 45"/>
                <a:gd name="T16" fmla="*/ 11 w 17"/>
                <a:gd name="T17" fmla="*/ 0 h 45"/>
                <a:gd name="T18" fmla="*/ 9 w 17"/>
                <a:gd name="T19" fmla="*/ 5 h 45"/>
                <a:gd name="T20" fmla="*/ 0 w 17"/>
                <a:gd name="T21" fmla="*/ 24 h 45"/>
                <a:gd name="T22" fmla="*/ 9 w 17"/>
                <a:gd name="T23" fmla="*/ 43 h 45"/>
                <a:gd name="T24" fmla="*/ 8 w 17"/>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45">
                  <a:moveTo>
                    <a:pt x="8" y="45"/>
                  </a:moveTo>
                  <a:cubicBezTo>
                    <a:pt x="9" y="45"/>
                    <a:pt x="9" y="45"/>
                    <a:pt x="9" y="45"/>
                  </a:cubicBezTo>
                  <a:cubicBezTo>
                    <a:pt x="10" y="39"/>
                    <a:pt x="12" y="31"/>
                    <a:pt x="13" y="30"/>
                  </a:cubicBezTo>
                  <a:cubicBezTo>
                    <a:pt x="14" y="29"/>
                    <a:pt x="14" y="27"/>
                    <a:pt x="15" y="24"/>
                  </a:cubicBezTo>
                  <a:cubicBezTo>
                    <a:pt x="11" y="21"/>
                    <a:pt x="10" y="18"/>
                    <a:pt x="10" y="17"/>
                  </a:cubicBezTo>
                  <a:cubicBezTo>
                    <a:pt x="10" y="16"/>
                    <a:pt x="11" y="10"/>
                    <a:pt x="13" y="10"/>
                  </a:cubicBezTo>
                  <a:cubicBezTo>
                    <a:pt x="13" y="9"/>
                    <a:pt x="14" y="9"/>
                    <a:pt x="16" y="10"/>
                  </a:cubicBezTo>
                  <a:cubicBezTo>
                    <a:pt x="17" y="8"/>
                    <a:pt x="17" y="5"/>
                    <a:pt x="17" y="2"/>
                  </a:cubicBezTo>
                  <a:cubicBezTo>
                    <a:pt x="11" y="0"/>
                    <a:pt x="11" y="0"/>
                    <a:pt x="11" y="0"/>
                  </a:cubicBezTo>
                  <a:cubicBezTo>
                    <a:pt x="10" y="2"/>
                    <a:pt x="10" y="4"/>
                    <a:pt x="9" y="5"/>
                  </a:cubicBezTo>
                  <a:cubicBezTo>
                    <a:pt x="8" y="11"/>
                    <a:pt x="3" y="20"/>
                    <a:pt x="0" y="24"/>
                  </a:cubicBezTo>
                  <a:cubicBezTo>
                    <a:pt x="9" y="43"/>
                    <a:pt x="9" y="43"/>
                    <a:pt x="9" y="43"/>
                  </a:cubicBezTo>
                  <a:lnTo>
                    <a:pt x="8"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Freeform 54"/>
            <p:cNvSpPr>
              <a:spLocks/>
            </p:cNvSpPr>
            <p:nvPr userDrawn="1"/>
          </p:nvSpPr>
          <p:spPr bwMode="auto">
            <a:xfrm>
              <a:off x="-1555063" y="3582809"/>
              <a:ext cx="107389" cy="120357"/>
            </a:xfrm>
            <a:custGeom>
              <a:avLst/>
              <a:gdLst>
                <a:gd name="T0" fmla="*/ 46 w 50"/>
                <a:gd name="T1" fmla="*/ 0 h 51"/>
                <a:gd name="T2" fmla="*/ 31 w 50"/>
                <a:gd name="T3" fmla="*/ 7 h 51"/>
                <a:gd name="T4" fmla="*/ 20 w 50"/>
                <a:gd name="T5" fmla="*/ 12 h 51"/>
                <a:gd name="T6" fmla="*/ 9 w 50"/>
                <a:gd name="T7" fmla="*/ 7 h 51"/>
                <a:gd name="T8" fmla="*/ 8 w 50"/>
                <a:gd name="T9" fmla="*/ 3 h 51"/>
                <a:gd name="T10" fmla="*/ 8 w 50"/>
                <a:gd name="T11" fmla="*/ 3 h 51"/>
                <a:gd name="T12" fmla="*/ 7 w 50"/>
                <a:gd name="T13" fmla="*/ 13 h 51"/>
                <a:gd name="T14" fmla="*/ 4 w 50"/>
                <a:gd name="T15" fmla="*/ 31 h 51"/>
                <a:gd name="T16" fmla="*/ 0 w 50"/>
                <a:gd name="T17" fmla="*/ 46 h 51"/>
                <a:gd name="T18" fmla="*/ 11 w 50"/>
                <a:gd name="T19" fmla="*/ 50 h 51"/>
                <a:gd name="T20" fmla="*/ 20 w 50"/>
                <a:gd name="T21" fmla="*/ 44 h 51"/>
                <a:gd name="T22" fmla="*/ 27 w 50"/>
                <a:gd name="T23" fmla="*/ 41 h 51"/>
                <a:gd name="T24" fmla="*/ 34 w 50"/>
                <a:gd name="T25" fmla="*/ 36 h 51"/>
                <a:gd name="T26" fmla="*/ 25 w 50"/>
                <a:gd name="T27" fmla="*/ 27 h 51"/>
                <a:gd name="T28" fmla="*/ 37 w 50"/>
                <a:gd name="T29" fmla="*/ 20 h 51"/>
                <a:gd name="T30" fmla="*/ 49 w 50"/>
                <a:gd name="T31" fmla="*/ 16 h 51"/>
                <a:gd name="T32" fmla="*/ 50 w 50"/>
                <a:gd name="T33" fmla="*/ 16 h 51"/>
                <a:gd name="T34" fmla="*/ 47 w 50"/>
                <a:gd name="T35" fmla="*/ 6 h 51"/>
                <a:gd name="T36" fmla="*/ 46 w 50"/>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51">
                  <a:moveTo>
                    <a:pt x="46" y="0"/>
                  </a:moveTo>
                  <a:cubicBezTo>
                    <a:pt x="39" y="4"/>
                    <a:pt x="32" y="7"/>
                    <a:pt x="31" y="7"/>
                  </a:cubicBezTo>
                  <a:cubicBezTo>
                    <a:pt x="28" y="7"/>
                    <a:pt x="20" y="12"/>
                    <a:pt x="20" y="12"/>
                  </a:cubicBezTo>
                  <a:cubicBezTo>
                    <a:pt x="9" y="7"/>
                    <a:pt x="9" y="7"/>
                    <a:pt x="9" y="7"/>
                  </a:cubicBezTo>
                  <a:cubicBezTo>
                    <a:pt x="8" y="3"/>
                    <a:pt x="8" y="3"/>
                    <a:pt x="8" y="3"/>
                  </a:cubicBezTo>
                  <a:cubicBezTo>
                    <a:pt x="8" y="3"/>
                    <a:pt x="8" y="3"/>
                    <a:pt x="8" y="3"/>
                  </a:cubicBezTo>
                  <a:cubicBezTo>
                    <a:pt x="8" y="7"/>
                    <a:pt x="7" y="11"/>
                    <a:pt x="7" y="13"/>
                  </a:cubicBezTo>
                  <a:cubicBezTo>
                    <a:pt x="6" y="15"/>
                    <a:pt x="6" y="28"/>
                    <a:pt x="4" y="31"/>
                  </a:cubicBezTo>
                  <a:cubicBezTo>
                    <a:pt x="3" y="32"/>
                    <a:pt x="1" y="40"/>
                    <a:pt x="0" y="46"/>
                  </a:cubicBezTo>
                  <a:cubicBezTo>
                    <a:pt x="4" y="48"/>
                    <a:pt x="9" y="50"/>
                    <a:pt x="11" y="50"/>
                  </a:cubicBezTo>
                  <a:cubicBezTo>
                    <a:pt x="15" y="51"/>
                    <a:pt x="20" y="47"/>
                    <a:pt x="20" y="44"/>
                  </a:cubicBezTo>
                  <a:cubicBezTo>
                    <a:pt x="20" y="41"/>
                    <a:pt x="24" y="41"/>
                    <a:pt x="27" y="41"/>
                  </a:cubicBezTo>
                  <a:cubicBezTo>
                    <a:pt x="31" y="41"/>
                    <a:pt x="31" y="37"/>
                    <a:pt x="34" y="36"/>
                  </a:cubicBezTo>
                  <a:cubicBezTo>
                    <a:pt x="37" y="35"/>
                    <a:pt x="28" y="27"/>
                    <a:pt x="25" y="27"/>
                  </a:cubicBezTo>
                  <a:cubicBezTo>
                    <a:pt x="23" y="26"/>
                    <a:pt x="28" y="20"/>
                    <a:pt x="37" y="20"/>
                  </a:cubicBezTo>
                  <a:cubicBezTo>
                    <a:pt x="46" y="19"/>
                    <a:pt x="44" y="16"/>
                    <a:pt x="49" y="16"/>
                  </a:cubicBezTo>
                  <a:cubicBezTo>
                    <a:pt x="49" y="16"/>
                    <a:pt x="49" y="16"/>
                    <a:pt x="50" y="16"/>
                  </a:cubicBezTo>
                  <a:cubicBezTo>
                    <a:pt x="49" y="13"/>
                    <a:pt x="48" y="8"/>
                    <a:pt x="47" y="6"/>
                  </a:cubicBezTo>
                  <a:cubicBezTo>
                    <a:pt x="46" y="4"/>
                    <a:pt x="46" y="2"/>
                    <a:pt x="4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Freeform 55"/>
            <p:cNvSpPr>
              <a:spLocks/>
            </p:cNvSpPr>
            <p:nvPr userDrawn="1"/>
          </p:nvSpPr>
          <p:spPr bwMode="auto">
            <a:xfrm>
              <a:off x="-680847" y="3296506"/>
              <a:ext cx="271829" cy="118534"/>
            </a:xfrm>
            <a:custGeom>
              <a:avLst/>
              <a:gdLst>
                <a:gd name="T0" fmla="*/ 117 w 127"/>
                <a:gd name="T1" fmla="*/ 10 h 51"/>
                <a:gd name="T2" fmla="*/ 106 w 127"/>
                <a:gd name="T3" fmla="*/ 7 h 51"/>
                <a:gd name="T4" fmla="*/ 76 w 127"/>
                <a:gd name="T5" fmla="*/ 5 h 51"/>
                <a:gd name="T6" fmla="*/ 61 w 127"/>
                <a:gd name="T7" fmla="*/ 1 h 51"/>
                <a:gd name="T8" fmla="*/ 49 w 127"/>
                <a:gd name="T9" fmla="*/ 6 h 51"/>
                <a:gd name="T10" fmla="*/ 38 w 127"/>
                <a:gd name="T11" fmla="*/ 7 h 51"/>
                <a:gd name="T12" fmla="*/ 23 w 127"/>
                <a:gd name="T13" fmla="*/ 8 h 51"/>
                <a:gd name="T14" fmla="*/ 15 w 127"/>
                <a:gd name="T15" fmla="*/ 15 h 51"/>
                <a:gd name="T16" fmla="*/ 12 w 127"/>
                <a:gd name="T17" fmla="*/ 21 h 51"/>
                <a:gd name="T18" fmla="*/ 16 w 127"/>
                <a:gd name="T19" fmla="*/ 24 h 51"/>
                <a:gd name="T20" fmla="*/ 25 w 127"/>
                <a:gd name="T21" fmla="*/ 24 h 51"/>
                <a:gd name="T22" fmla="*/ 41 w 127"/>
                <a:gd name="T23" fmla="*/ 31 h 51"/>
                <a:gd name="T24" fmla="*/ 36 w 127"/>
                <a:gd name="T25" fmla="*/ 36 h 51"/>
                <a:gd name="T26" fmla="*/ 25 w 127"/>
                <a:gd name="T27" fmla="*/ 38 h 51"/>
                <a:gd name="T28" fmla="*/ 8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7 w 127"/>
                <a:gd name="T53" fmla="*/ 30 h 51"/>
                <a:gd name="T54" fmla="*/ 107 w 127"/>
                <a:gd name="T55" fmla="*/ 25 h 51"/>
                <a:gd name="T56" fmla="*/ 116 w 127"/>
                <a:gd name="T57" fmla="*/ 20 h 51"/>
                <a:gd name="T58" fmla="*/ 126 w 127"/>
                <a:gd name="T59" fmla="*/ 16 h 51"/>
                <a:gd name="T60" fmla="*/ 127 w 127"/>
                <a:gd name="T61" fmla="*/ 13 h 51"/>
                <a:gd name="T62" fmla="*/ 117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7" y="10"/>
                  </a:moveTo>
                  <a:cubicBezTo>
                    <a:pt x="113" y="5"/>
                    <a:pt x="111" y="8"/>
                    <a:pt x="106" y="7"/>
                  </a:cubicBezTo>
                  <a:cubicBezTo>
                    <a:pt x="101" y="6"/>
                    <a:pt x="80" y="4"/>
                    <a:pt x="76" y="5"/>
                  </a:cubicBezTo>
                  <a:cubicBezTo>
                    <a:pt x="72" y="7"/>
                    <a:pt x="64" y="2"/>
                    <a:pt x="61" y="1"/>
                  </a:cubicBezTo>
                  <a:cubicBezTo>
                    <a:pt x="58" y="0"/>
                    <a:pt x="49" y="1"/>
                    <a:pt x="49" y="6"/>
                  </a:cubicBezTo>
                  <a:cubicBezTo>
                    <a:pt x="48" y="10"/>
                    <a:pt x="45" y="10"/>
                    <a:pt x="38" y="7"/>
                  </a:cubicBezTo>
                  <a:cubicBezTo>
                    <a:pt x="32" y="4"/>
                    <a:pt x="23" y="4"/>
                    <a:pt x="23" y="8"/>
                  </a:cubicBezTo>
                  <a:cubicBezTo>
                    <a:pt x="22" y="11"/>
                    <a:pt x="18" y="14"/>
                    <a:pt x="15" y="15"/>
                  </a:cubicBezTo>
                  <a:cubicBezTo>
                    <a:pt x="14" y="15"/>
                    <a:pt x="13" y="18"/>
                    <a:pt x="12" y="21"/>
                  </a:cubicBezTo>
                  <a:cubicBezTo>
                    <a:pt x="14" y="22"/>
                    <a:pt x="15" y="23"/>
                    <a:pt x="16" y="24"/>
                  </a:cubicBezTo>
                  <a:cubicBezTo>
                    <a:pt x="18" y="27"/>
                    <a:pt x="24" y="27"/>
                    <a:pt x="25" y="24"/>
                  </a:cubicBezTo>
                  <a:cubicBezTo>
                    <a:pt x="26" y="21"/>
                    <a:pt x="36" y="27"/>
                    <a:pt x="41" y="31"/>
                  </a:cubicBezTo>
                  <a:cubicBezTo>
                    <a:pt x="47" y="35"/>
                    <a:pt x="39" y="32"/>
                    <a:pt x="36" y="36"/>
                  </a:cubicBezTo>
                  <a:cubicBezTo>
                    <a:pt x="34" y="41"/>
                    <a:pt x="27" y="36"/>
                    <a:pt x="25" y="38"/>
                  </a:cubicBezTo>
                  <a:cubicBezTo>
                    <a:pt x="23" y="40"/>
                    <a:pt x="11" y="41"/>
                    <a:pt x="8" y="40"/>
                  </a:cubicBezTo>
                  <a:cubicBezTo>
                    <a:pt x="5" y="40"/>
                    <a:pt x="0" y="45"/>
                    <a:pt x="0" y="47"/>
                  </a:cubicBezTo>
                  <a:cubicBezTo>
                    <a:pt x="0" y="49"/>
                    <a:pt x="12" y="45"/>
                    <a:pt x="17" y="48"/>
                  </a:cubicBezTo>
                  <a:cubicBezTo>
                    <a:pt x="21" y="51"/>
                    <a:pt x="25" y="45"/>
                    <a:pt x="27" y="48"/>
                  </a:cubicBezTo>
                  <a:cubicBezTo>
                    <a:pt x="29" y="51"/>
                    <a:pt x="35" y="49"/>
                    <a:pt x="37" y="50"/>
                  </a:cubicBezTo>
                  <a:cubicBezTo>
                    <a:pt x="39" y="51"/>
                    <a:pt x="52" y="49"/>
                    <a:pt x="52" y="49"/>
                  </a:cubicBezTo>
                  <a:cubicBezTo>
                    <a:pt x="53" y="48"/>
                    <a:pt x="54" y="46"/>
                    <a:pt x="54" y="44"/>
                  </a:cubicBezTo>
                  <a:cubicBezTo>
                    <a:pt x="54" y="41"/>
                    <a:pt x="56" y="42"/>
                    <a:pt x="59" y="41"/>
                  </a:cubicBezTo>
                  <a:cubicBezTo>
                    <a:pt x="62" y="40"/>
                    <a:pt x="63" y="37"/>
                    <a:pt x="66" y="37"/>
                  </a:cubicBezTo>
                  <a:cubicBezTo>
                    <a:pt x="68" y="37"/>
                    <a:pt x="70" y="34"/>
                    <a:pt x="73" y="35"/>
                  </a:cubicBezTo>
                  <a:cubicBezTo>
                    <a:pt x="75" y="36"/>
                    <a:pt x="77" y="39"/>
                    <a:pt x="80" y="37"/>
                  </a:cubicBezTo>
                  <a:cubicBezTo>
                    <a:pt x="82" y="35"/>
                    <a:pt x="83" y="37"/>
                    <a:pt x="87" y="33"/>
                  </a:cubicBezTo>
                  <a:cubicBezTo>
                    <a:pt x="90" y="29"/>
                    <a:pt x="93" y="29"/>
                    <a:pt x="97" y="30"/>
                  </a:cubicBezTo>
                  <a:cubicBezTo>
                    <a:pt x="103" y="31"/>
                    <a:pt x="105" y="28"/>
                    <a:pt x="107" y="25"/>
                  </a:cubicBezTo>
                  <a:cubicBezTo>
                    <a:pt x="108" y="22"/>
                    <a:pt x="113" y="22"/>
                    <a:pt x="116" y="20"/>
                  </a:cubicBezTo>
                  <a:cubicBezTo>
                    <a:pt x="119" y="18"/>
                    <a:pt x="124" y="16"/>
                    <a:pt x="126" y="16"/>
                  </a:cubicBezTo>
                  <a:cubicBezTo>
                    <a:pt x="127" y="15"/>
                    <a:pt x="127" y="14"/>
                    <a:pt x="127" y="13"/>
                  </a:cubicBezTo>
                  <a:cubicBezTo>
                    <a:pt x="123" y="10"/>
                    <a:pt x="121" y="14"/>
                    <a:pt x="117"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56"/>
            <p:cNvSpPr>
              <a:spLocks/>
            </p:cNvSpPr>
            <p:nvPr userDrawn="1"/>
          </p:nvSpPr>
          <p:spPr bwMode="auto">
            <a:xfrm>
              <a:off x="-1430894" y="3281917"/>
              <a:ext cx="172830" cy="80238"/>
            </a:xfrm>
            <a:custGeom>
              <a:avLst/>
              <a:gdLst>
                <a:gd name="T0" fmla="*/ 32 w 81"/>
                <a:gd name="T1" fmla="*/ 26 h 34"/>
                <a:gd name="T2" fmla="*/ 41 w 81"/>
                <a:gd name="T3" fmla="*/ 32 h 34"/>
                <a:gd name="T4" fmla="*/ 41 w 81"/>
                <a:gd name="T5" fmla="*/ 33 h 34"/>
                <a:gd name="T6" fmla="*/ 53 w 81"/>
                <a:gd name="T7" fmla="*/ 31 h 34"/>
                <a:gd name="T8" fmla="*/ 63 w 81"/>
                <a:gd name="T9" fmla="*/ 32 h 34"/>
                <a:gd name="T10" fmla="*/ 63 w 81"/>
                <a:gd name="T11" fmla="*/ 29 h 34"/>
                <a:gd name="T12" fmla="*/ 71 w 81"/>
                <a:gd name="T13" fmla="*/ 31 h 34"/>
                <a:gd name="T14" fmla="*/ 79 w 81"/>
                <a:gd name="T15" fmla="*/ 32 h 34"/>
                <a:gd name="T16" fmla="*/ 76 w 81"/>
                <a:gd name="T17" fmla="*/ 27 h 34"/>
                <a:gd name="T18" fmla="*/ 78 w 81"/>
                <a:gd name="T19" fmla="*/ 23 h 34"/>
                <a:gd name="T20" fmla="*/ 71 w 81"/>
                <a:gd name="T21" fmla="*/ 20 h 34"/>
                <a:gd name="T22" fmla="*/ 67 w 81"/>
                <a:gd name="T23" fmla="*/ 13 h 34"/>
                <a:gd name="T24" fmla="*/ 63 w 81"/>
                <a:gd name="T25" fmla="*/ 12 h 34"/>
                <a:gd name="T26" fmla="*/ 51 w 81"/>
                <a:gd name="T27" fmla="*/ 13 h 34"/>
                <a:gd name="T28" fmla="*/ 44 w 81"/>
                <a:gd name="T29" fmla="*/ 10 h 34"/>
                <a:gd name="T30" fmla="*/ 37 w 81"/>
                <a:gd name="T31" fmla="*/ 6 h 34"/>
                <a:gd name="T32" fmla="*/ 19 w 81"/>
                <a:gd name="T33" fmla="*/ 4 h 34"/>
                <a:gd name="T34" fmla="*/ 5 w 81"/>
                <a:gd name="T35" fmla="*/ 0 h 34"/>
                <a:gd name="T36" fmla="*/ 0 w 81"/>
                <a:gd name="T37" fmla="*/ 2 h 34"/>
                <a:gd name="T38" fmla="*/ 18 w 81"/>
                <a:gd name="T39" fmla="*/ 11 h 34"/>
                <a:gd name="T40" fmla="*/ 23 w 81"/>
                <a:gd name="T41" fmla="*/ 23 h 34"/>
                <a:gd name="T42" fmla="*/ 20 w 81"/>
                <a:gd name="T43" fmla="*/ 26 h 34"/>
                <a:gd name="T44" fmla="*/ 32 w 81"/>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1" h="34">
                  <a:moveTo>
                    <a:pt x="32" y="26"/>
                  </a:moveTo>
                  <a:cubicBezTo>
                    <a:pt x="36" y="24"/>
                    <a:pt x="37" y="28"/>
                    <a:pt x="41" y="32"/>
                  </a:cubicBezTo>
                  <a:cubicBezTo>
                    <a:pt x="41" y="32"/>
                    <a:pt x="41" y="33"/>
                    <a:pt x="41" y="33"/>
                  </a:cubicBezTo>
                  <a:cubicBezTo>
                    <a:pt x="45" y="32"/>
                    <a:pt x="49" y="31"/>
                    <a:pt x="53" y="31"/>
                  </a:cubicBezTo>
                  <a:cubicBezTo>
                    <a:pt x="56" y="30"/>
                    <a:pt x="60" y="31"/>
                    <a:pt x="63" y="32"/>
                  </a:cubicBezTo>
                  <a:cubicBezTo>
                    <a:pt x="63" y="31"/>
                    <a:pt x="62" y="30"/>
                    <a:pt x="63" y="29"/>
                  </a:cubicBezTo>
                  <a:cubicBezTo>
                    <a:pt x="64" y="27"/>
                    <a:pt x="69" y="30"/>
                    <a:pt x="71" y="31"/>
                  </a:cubicBezTo>
                  <a:cubicBezTo>
                    <a:pt x="72" y="33"/>
                    <a:pt x="78" y="34"/>
                    <a:pt x="79" y="32"/>
                  </a:cubicBezTo>
                  <a:cubicBezTo>
                    <a:pt x="81" y="30"/>
                    <a:pt x="77" y="29"/>
                    <a:pt x="76" y="27"/>
                  </a:cubicBezTo>
                  <a:cubicBezTo>
                    <a:pt x="75" y="26"/>
                    <a:pt x="77" y="25"/>
                    <a:pt x="78" y="23"/>
                  </a:cubicBezTo>
                  <a:cubicBezTo>
                    <a:pt x="75" y="22"/>
                    <a:pt x="72" y="20"/>
                    <a:pt x="71" y="20"/>
                  </a:cubicBezTo>
                  <a:cubicBezTo>
                    <a:pt x="69" y="20"/>
                    <a:pt x="69" y="13"/>
                    <a:pt x="67" y="13"/>
                  </a:cubicBezTo>
                  <a:cubicBezTo>
                    <a:pt x="65" y="13"/>
                    <a:pt x="65" y="12"/>
                    <a:pt x="63" y="12"/>
                  </a:cubicBezTo>
                  <a:cubicBezTo>
                    <a:pt x="61" y="12"/>
                    <a:pt x="53" y="12"/>
                    <a:pt x="51" y="13"/>
                  </a:cubicBezTo>
                  <a:cubicBezTo>
                    <a:pt x="49" y="15"/>
                    <a:pt x="47" y="10"/>
                    <a:pt x="44" y="10"/>
                  </a:cubicBezTo>
                  <a:cubicBezTo>
                    <a:pt x="41" y="10"/>
                    <a:pt x="38" y="7"/>
                    <a:pt x="37" y="6"/>
                  </a:cubicBezTo>
                  <a:cubicBezTo>
                    <a:pt x="35" y="4"/>
                    <a:pt x="22" y="6"/>
                    <a:pt x="19" y="4"/>
                  </a:cubicBezTo>
                  <a:cubicBezTo>
                    <a:pt x="15" y="2"/>
                    <a:pt x="8" y="0"/>
                    <a:pt x="5" y="0"/>
                  </a:cubicBezTo>
                  <a:cubicBezTo>
                    <a:pt x="4" y="0"/>
                    <a:pt x="2" y="1"/>
                    <a:pt x="0" y="2"/>
                  </a:cubicBezTo>
                  <a:cubicBezTo>
                    <a:pt x="7" y="6"/>
                    <a:pt x="17" y="5"/>
                    <a:pt x="18" y="11"/>
                  </a:cubicBezTo>
                  <a:cubicBezTo>
                    <a:pt x="20" y="19"/>
                    <a:pt x="25" y="16"/>
                    <a:pt x="23" y="23"/>
                  </a:cubicBezTo>
                  <a:cubicBezTo>
                    <a:pt x="22" y="24"/>
                    <a:pt x="21" y="25"/>
                    <a:pt x="20" y="26"/>
                  </a:cubicBezTo>
                  <a:cubicBezTo>
                    <a:pt x="25" y="27"/>
                    <a:pt x="31"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57"/>
            <p:cNvSpPr>
              <a:spLocks noEditPoints="1"/>
            </p:cNvSpPr>
            <p:nvPr userDrawn="1"/>
          </p:nvSpPr>
          <p:spPr bwMode="auto">
            <a:xfrm>
              <a:off x="-1776554" y="3327506"/>
              <a:ext cx="469828"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3 w 219"/>
                <a:gd name="T15" fmla="*/ 7 h 80"/>
                <a:gd name="T16" fmla="*/ 181 w 219"/>
                <a:gd name="T17" fmla="*/ 7 h 80"/>
                <a:gd name="T18" fmla="*/ 159 w 219"/>
                <a:gd name="T19" fmla="*/ 14 h 80"/>
                <a:gd name="T20" fmla="*/ 139 w 219"/>
                <a:gd name="T21" fmla="*/ 15 h 80"/>
                <a:gd name="T22" fmla="*/ 125 w 219"/>
                <a:gd name="T23" fmla="*/ 10 h 80"/>
                <a:gd name="T24" fmla="*/ 115 w 219"/>
                <a:gd name="T25" fmla="*/ 6 h 80"/>
                <a:gd name="T26" fmla="*/ 98 w 219"/>
                <a:gd name="T27" fmla="*/ 2 h 80"/>
                <a:gd name="T28" fmla="*/ 62 w 219"/>
                <a:gd name="T29" fmla="*/ 12 h 80"/>
                <a:gd name="T30" fmla="*/ 37 w 219"/>
                <a:gd name="T31" fmla="*/ 13 h 80"/>
                <a:gd name="T32" fmla="*/ 31 w 219"/>
                <a:gd name="T33" fmla="*/ 21 h 80"/>
                <a:gd name="T34" fmla="*/ 6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29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6 w 219"/>
                <a:gd name="T85" fmla="*/ 63 h 80"/>
                <a:gd name="T86" fmla="*/ 191 w 219"/>
                <a:gd name="T87" fmla="*/ 64 h 80"/>
                <a:gd name="T88" fmla="*/ 196 w 219"/>
                <a:gd name="T89" fmla="*/ 61 h 80"/>
                <a:gd name="T90" fmla="*/ 206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8 w 219"/>
                <a:gd name="T105" fmla="*/ 2 h 80"/>
                <a:gd name="T106" fmla="*/ 6 w 219"/>
                <a:gd name="T107" fmla="*/ 2 h 80"/>
                <a:gd name="T108" fmla="*/ 7 w 219"/>
                <a:gd name="T109" fmla="*/ 9 h 80"/>
                <a:gd name="T110" fmla="*/ 4 w 219"/>
                <a:gd name="T111" fmla="*/ 14 h 80"/>
                <a:gd name="T112" fmla="*/ 1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1" y="55"/>
                    <a:pt x="214" y="46"/>
                    <a:pt x="213" y="44"/>
                  </a:cubicBezTo>
                  <a:cubicBezTo>
                    <a:pt x="212" y="43"/>
                    <a:pt x="210" y="35"/>
                    <a:pt x="213" y="35"/>
                  </a:cubicBezTo>
                  <a:cubicBezTo>
                    <a:pt x="215" y="35"/>
                    <a:pt x="212" y="30"/>
                    <a:pt x="216" y="30"/>
                  </a:cubicBezTo>
                  <a:cubicBezTo>
                    <a:pt x="215" y="28"/>
                    <a:pt x="214" y="26"/>
                    <a:pt x="214" y="26"/>
                  </a:cubicBezTo>
                  <a:cubicBezTo>
                    <a:pt x="212" y="25"/>
                    <a:pt x="207" y="27"/>
                    <a:pt x="205" y="22"/>
                  </a:cubicBezTo>
                  <a:cubicBezTo>
                    <a:pt x="203" y="18"/>
                    <a:pt x="205" y="17"/>
                    <a:pt x="202" y="13"/>
                  </a:cubicBezTo>
                  <a:cubicBezTo>
                    <a:pt x="198" y="9"/>
                    <a:pt x="197" y="5"/>
                    <a:pt x="193" y="7"/>
                  </a:cubicBezTo>
                  <a:cubicBezTo>
                    <a:pt x="192" y="8"/>
                    <a:pt x="186" y="8"/>
                    <a:pt x="181" y="7"/>
                  </a:cubicBezTo>
                  <a:cubicBezTo>
                    <a:pt x="175" y="12"/>
                    <a:pt x="163" y="15"/>
                    <a:pt x="159" y="14"/>
                  </a:cubicBezTo>
                  <a:cubicBezTo>
                    <a:pt x="155" y="12"/>
                    <a:pt x="146" y="15"/>
                    <a:pt x="139" y="15"/>
                  </a:cubicBezTo>
                  <a:cubicBezTo>
                    <a:pt x="132" y="15"/>
                    <a:pt x="131" y="10"/>
                    <a:pt x="125" y="10"/>
                  </a:cubicBezTo>
                  <a:cubicBezTo>
                    <a:pt x="120" y="11"/>
                    <a:pt x="120" y="6"/>
                    <a:pt x="115" y="6"/>
                  </a:cubicBezTo>
                  <a:cubicBezTo>
                    <a:pt x="110" y="6"/>
                    <a:pt x="114" y="4"/>
                    <a:pt x="98" y="2"/>
                  </a:cubicBezTo>
                  <a:cubicBezTo>
                    <a:pt x="81" y="0"/>
                    <a:pt x="67" y="8"/>
                    <a:pt x="62" y="12"/>
                  </a:cubicBezTo>
                  <a:cubicBezTo>
                    <a:pt x="57" y="16"/>
                    <a:pt x="38" y="12"/>
                    <a:pt x="37" y="13"/>
                  </a:cubicBezTo>
                  <a:cubicBezTo>
                    <a:pt x="35" y="14"/>
                    <a:pt x="37" y="19"/>
                    <a:pt x="31" y="21"/>
                  </a:cubicBezTo>
                  <a:cubicBezTo>
                    <a:pt x="25" y="24"/>
                    <a:pt x="11" y="21"/>
                    <a:pt x="6" y="23"/>
                  </a:cubicBezTo>
                  <a:cubicBezTo>
                    <a:pt x="2" y="25"/>
                    <a:pt x="0" y="32"/>
                    <a:pt x="4" y="31"/>
                  </a:cubicBezTo>
                  <a:cubicBezTo>
                    <a:pt x="8" y="31"/>
                    <a:pt x="10" y="33"/>
                    <a:pt x="9" y="34"/>
                  </a:cubicBezTo>
                  <a:cubicBezTo>
                    <a:pt x="8" y="36"/>
                    <a:pt x="12" y="40"/>
                    <a:pt x="10" y="42"/>
                  </a:cubicBezTo>
                  <a:cubicBezTo>
                    <a:pt x="8" y="44"/>
                    <a:pt x="7" y="48"/>
                    <a:pt x="10" y="50"/>
                  </a:cubicBezTo>
                  <a:cubicBezTo>
                    <a:pt x="13" y="52"/>
                    <a:pt x="13" y="55"/>
                    <a:pt x="10" y="56"/>
                  </a:cubicBezTo>
                  <a:cubicBezTo>
                    <a:pt x="7" y="56"/>
                    <a:pt x="16" y="60"/>
                    <a:pt x="16" y="61"/>
                  </a:cubicBezTo>
                  <a:cubicBezTo>
                    <a:pt x="16" y="63"/>
                    <a:pt x="24" y="64"/>
                    <a:pt x="24" y="66"/>
                  </a:cubicBezTo>
                  <a:cubicBezTo>
                    <a:pt x="24" y="68"/>
                    <a:pt x="26" y="68"/>
                    <a:pt x="29" y="67"/>
                  </a:cubicBezTo>
                  <a:cubicBezTo>
                    <a:pt x="33" y="66"/>
                    <a:pt x="35" y="71"/>
                    <a:pt x="37" y="74"/>
                  </a:cubicBezTo>
                  <a:cubicBezTo>
                    <a:pt x="39" y="77"/>
                    <a:pt x="52" y="75"/>
                    <a:pt x="52" y="72"/>
                  </a:cubicBezTo>
                  <a:cubicBezTo>
                    <a:pt x="52" y="68"/>
                    <a:pt x="56" y="67"/>
                    <a:pt x="61" y="68"/>
                  </a:cubicBezTo>
                  <a:cubicBezTo>
                    <a:pt x="67" y="68"/>
                    <a:pt x="74" y="75"/>
                    <a:pt x="77" y="76"/>
                  </a:cubicBezTo>
                  <a:cubicBezTo>
                    <a:pt x="80" y="77"/>
                    <a:pt x="86" y="74"/>
                    <a:pt x="89" y="74"/>
                  </a:cubicBezTo>
                  <a:cubicBezTo>
                    <a:pt x="93" y="74"/>
                    <a:pt x="98" y="69"/>
                    <a:pt x="100" y="68"/>
                  </a:cubicBezTo>
                  <a:cubicBezTo>
                    <a:pt x="102" y="67"/>
                    <a:pt x="106" y="72"/>
                    <a:pt x="109" y="70"/>
                  </a:cubicBezTo>
                  <a:cubicBezTo>
                    <a:pt x="112" y="68"/>
                    <a:pt x="116" y="67"/>
                    <a:pt x="118" y="68"/>
                  </a:cubicBezTo>
                  <a:cubicBezTo>
                    <a:pt x="120" y="69"/>
                    <a:pt x="113" y="74"/>
                    <a:pt x="115" y="76"/>
                  </a:cubicBezTo>
                  <a:cubicBezTo>
                    <a:pt x="116" y="77"/>
                    <a:pt x="115" y="79"/>
                    <a:pt x="115" y="80"/>
                  </a:cubicBezTo>
                  <a:cubicBezTo>
                    <a:pt x="122" y="79"/>
                    <a:pt x="122" y="75"/>
                    <a:pt x="122" y="73"/>
                  </a:cubicBezTo>
                  <a:cubicBezTo>
                    <a:pt x="122" y="70"/>
                    <a:pt x="124" y="68"/>
                    <a:pt x="127" y="70"/>
                  </a:cubicBezTo>
                  <a:cubicBezTo>
                    <a:pt x="129" y="72"/>
                    <a:pt x="132" y="72"/>
                    <a:pt x="137" y="70"/>
                  </a:cubicBezTo>
                  <a:cubicBezTo>
                    <a:pt x="142" y="68"/>
                    <a:pt x="143" y="67"/>
                    <a:pt x="145" y="69"/>
                  </a:cubicBezTo>
                  <a:cubicBezTo>
                    <a:pt x="146" y="71"/>
                    <a:pt x="151" y="69"/>
                    <a:pt x="158" y="69"/>
                  </a:cubicBezTo>
                  <a:cubicBezTo>
                    <a:pt x="165" y="69"/>
                    <a:pt x="167" y="64"/>
                    <a:pt x="174" y="65"/>
                  </a:cubicBezTo>
                  <a:cubicBezTo>
                    <a:pt x="180" y="65"/>
                    <a:pt x="186" y="63"/>
                    <a:pt x="186" y="63"/>
                  </a:cubicBezTo>
                  <a:cubicBezTo>
                    <a:pt x="191" y="64"/>
                    <a:pt x="191" y="64"/>
                    <a:pt x="191" y="64"/>
                  </a:cubicBezTo>
                  <a:cubicBezTo>
                    <a:pt x="193" y="63"/>
                    <a:pt x="192" y="61"/>
                    <a:pt x="196" y="61"/>
                  </a:cubicBezTo>
                  <a:cubicBezTo>
                    <a:pt x="202" y="60"/>
                    <a:pt x="204" y="64"/>
                    <a:pt x="206" y="63"/>
                  </a:cubicBezTo>
                  <a:cubicBezTo>
                    <a:pt x="209" y="61"/>
                    <a:pt x="218" y="70"/>
                    <a:pt x="219" y="64"/>
                  </a:cubicBezTo>
                  <a:cubicBezTo>
                    <a:pt x="219" y="63"/>
                    <a:pt x="215" y="56"/>
                    <a:pt x="213" y="56"/>
                  </a:cubicBezTo>
                  <a:close/>
                  <a:moveTo>
                    <a:pt x="19" y="15"/>
                  </a:moveTo>
                  <a:cubicBezTo>
                    <a:pt x="23" y="13"/>
                    <a:pt x="32" y="15"/>
                    <a:pt x="35" y="13"/>
                  </a:cubicBezTo>
                  <a:cubicBezTo>
                    <a:pt x="37" y="11"/>
                    <a:pt x="29" y="9"/>
                    <a:pt x="26" y="7"/>
                  </a:cubicBezTo>
                  <a:cubicBezTo>
                    <a:pt x="24" y="5"/>
                    <a:pt x="24" y="3"/>
                    <a:pt x="23" y="1"/>
                  </a:cubicBezTo>
                  <a:cubicBezTo>
                    <a:pt x="22" y="2"/>
                    <a:pt x="20" y="3"/>
                    <a:pt x="18" y="2"/>
                  </a:cubicBezTo>
                  <a:cubicBezTo>
                    <a:pt x="15" y="0"/>
                    <a:pt x="8" y="1"/>
                    <a:pt x="6" y="2"/>
                  </a:cubicBezTo>
                  <a:cubicBezTo>
                    <a:pt x="5" y="2"/>
                    <a:pt x="7" y="6"/>
                    <a:pt x="7" y="9"/>
                  </a:cubicBezTo>
                  <a:cubicBezTo>
                    <a:pt x="7" y="12"/>
                    <a:pt x="4" y="12"/>
                    <a:pt x="4" y="14"/>
                  </a:cubicBezTo>
                  <a:cubicBezTo>
                    <a:pt x="4" y="15"/>
                    <a:pt x="3" y="16"/>
                    <a:pt x="1"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 name="Freeform 58"/>
            <p:cNvSpPr>
              <a:spLocks/>
            </p:cNvSpPr>
            <p:nvPr userDrawn="1"/>
          </p:nvSpPr>
          <p:spPr bwMode="auto">
            <a:xfrm>
              <a:off x="-464391" y="3515336"/>
              <a:ext cx="57051" cy="56532"/>
            </a:xfrm>
            <a:custGeom>
              <a:avLst/>
              <a:gdLst>
                <a:gd name="T0" fmla="*/ 13 w 27"/>
                <a:gd name="T1" fmla="*/ 0 h 24"/>
                <a:gd name="T2" fmla="*/ 0 w 27"/>
                <a:gd name="T3" fmla="*/ 7 h 24"/>
                <a:gd name="T4" fmla="*/ 2 w 27"/>
                <a:gd name="T5" fmla="*/ 10 h 24"/>
                <a:gd name="T6" fmla="*/ 9 w 27"/>
                <a:gd name="T7" fmla="*/ 18 h 24"/>
                <a:gd name="T8" fmla="*/ 10 w 27"/>
                <a:gd name="T9" fmla="*/ 24 h 24"/>
                <a:gd name="T10" fmla="*/ 15 w 27"/>
                <a:gd name="T11" fmla="*/ 23 h 24"/>
                <a:gd name="T12" fmla="*/ 26 w 27"/>
                <a:gd name="T13" fmla="*/ 11 h 24"/>
                <a:gd name="T14" fmla="*/ 13 w 27"/>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4">
                  <a:moveTo>
                    <a:pt x="13" y="0"/>
                  </a:moveTo>
                  <a:cubicBezTo>
                    <a:pt x="9" y="0"/>
                    <a:pt x="1" y="4"/>
                    <a:pt x="0" y="7"/>
                  </a:cubicBezTo>
                  <a:cubicBezTo>
                    <a:pt x="0" y="8"/>
                    <a:pt x="1" y="9"/>
                    <a:pt x="2" y="10"/>
                  </a:cubicBezTo>
                  <a:cubicBezTo>
                    <a:pt x="3" y="13"/>
                    <a:pt x="5" y="16"/>
                    <a:pt x="9" y="18"/>
                  </a:cubicBezTo>
                  <a:cubicBezTo>
                    <a:pt x="11" y="19"/>
                    <a:pt x="10" y="21"/>
                    <a:pt x="10" y="24"/>
                  </a:cubicBezTo>
                  <a:cubicBezTo>
                    <a:pt x="12" y="24"/>
                    <a:pt x="13" y="24"/>
                    <a:pt x="15" y="23"/>
                  </a:cubicBezTo>
                  <a:cubicBezTo>
                    <a:pt x="18" y="23"/>
                    <a:pt x="25" y="13"/>
                    <a:pt x="26" y="11"/>
                  </a:cubicBezTo>
                  <a:cubicBezTo>
                    <a:pt x="27" y="8"/>
                    <a:pt x="17"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59"/>
            <p:cNvSpPr>
              <a:spLocks/>
            </p:cNvSpPr>
            <p:nvPr userDrawn="1"/>
          </p:nvSpPr>
          <p:spPr bwMode="auto">
            <a:xfrm>
              <a:off x="661520" y="3305623"/>
              <a:ext cx="171152" cy="165947"/>
            </a:xfrm>
            <a:custGeom>
              <a:avLst/>
              <a:gdLst>
                <a:gd name="T0" fmla="*/ 77 w 80"/>
                <a:gd name="T1" fmla="*/ 4 h 71"/>
                <a:gd name="T2" fmla="*/ 67 w 80"/>
                <a:gd name="T3" fmla="*/ 0 h 71"/>
                <a:gd name="T4" fmla="*/ 61 w 80"/>
                <a:gd name="T5" fmla="*/ 8 h 71"/>
                <a:gd name="T6" fmla="*/ 52 w 80"/>
                <a:gd name="T7" fmla="*/ 14 h 71"/>
                <a:gd name="T8" fmla="*/ 48 w 80"/>
                <a:gd name="T9" fmla="*/ 18 h 71"/>
                <a:gd name="T10" fmla="*/ 40 w 80"/>
                <a:gd name="T11" fmla="*/ 20 h 71"/>
                <a:gd name="T12" fmla="*/ 33 w 80"/>
                <a:gd name="T13" fmla="*/ 18 h 71"/>
                <a:gd name="T14" fmla="*/ 25 w 80"/>
                <a:gd name="T15" fmla="*/ 25 h 71"/>
                <a:gd name="T16" fmla="*/ 3 w 80"/>
                <a:gd name="T17" fmla="*/ 36 h 71"/>
                <a:gd name="T18" fmla="*/ 0 w 80"/>
                <a:gd name="T19" fmla="*/ 41 h 71"/>
                <a:gd name="T20" fmla="*/ 13 w 80"/>
                <a:gd name="T21" fmla="*/ 47 h 71"/>
                <a:gd name="T22" fmla="*/ 7 w 80"/>
                <a:gd name="T23" fmla="*/ 59 h 71"/>
                <a:gd name="T24" fmla="*/ 9 w 80"/>
                <a:gd name="T25" fmla="*/ 65 h 71"/>
                <a:gd name="T26" fmla="*/ 15 w 80"/>
                <a:gd name="T27" fmla="*/ 68 h 71"/>
                <a:gd name="T28" fmla="*/ 23 w 80"/>
                <a:gd name="T29" fmla="*/ 66 h 71"/>
                <a:gd name="T30" fmla="*/ 26 w 80"/>
                <a:gd name="T31" fmla="*/ 68 h 71"/>
                <a:gd name="T32" fmla="*/ 33 w 80"/>
                <a:gd name="T33" fmla="*/ 63 h 71"/>
                <a:gd name="T34" fmla="*/ 44 w 80"/>
                <a:gd name="T35" fmla="*/ 61 h 71"/>
                <a:gd name="T36" fmla="*/ 50 w 80"/>
                <a:gd name="T37" fmla="*/ 59 h 71"/>
                <a:gd name="T38" fmla="*/ 40 w 80"/>
                <a:gd name="T39" fmla="*/ 50 h 71"/>
                <a:gd name="T40" fmla="*/ 43 w 80"/>
                <a:gd name="T41" fmla="*/ 40 h 71"/>
                <a:gd name="T42" fmla="*/ 63 w 80"/>
                <a:gd name="T43" fmla="*/ 29 h 71"/>
                <a:gd name="T44" fmla="*/ 67 w 80"/>
                <a:gd name="T45" fmla="*/ 16 h 71"/>
                <a:gd name="T46" fmla="*/ 80 w 80"/>
                <a:gd name="T47" fmla="*/ 4 h 71"/>
                <a:gd name="T48" fmla="*/ 77 w 80"/>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71">
                  <a:moveTo>
                    <a:pt x="77" y="4"/>
                  </a:moveTo>
                  <a:cubicBezTo>
                    <a:pt x="73" y="5"/>
                    <a:pt x="71" y="0"/>
                    <a:pt x="67" y="0"/>
                  </a:cubicBezTo>
                  <a:cubicBezTo>
                    <a:pt x="64" y="0"/>
                    <a:pt x="64" y="8"/>
                    <a:pt x="61" y="8"/>
                  </a:cubicBezTo>
                  <a:cubicBezTo>
                    <a:pt x="57" y="8"/>
                    <a:pt x="58" y="13"/>
                    <a:pt x="52" y="14"/>
                  </a:cubicBezTo>
                  <a:cubicBezTo>
                    <a:pt x="47" y="15"/>
                    <a:pt x="45" y="15"/>
                    <a:pt x="48" y="18"/>
                  </a:cubicBezTo>
                  <a:cubicBezTo>
                    <a:pt x="50" y="22"/>
                    <a:pt x="45" y="20"/>
                    <a:pt x="40" y="20"/>
                  </a:cubicBezTo>
                  <a:cubicBezTo>
                    <a:pt x="36" y="20"/>
                    <a:pt x="36" y="18"/>
                    <a:pt x="33" y="18"/>
                  </a:cubicBezTo>
                  <a:cubicBezTo>
                    <a:pt x="30" y="18"/>
                    <a:pt x="27" y="22"/>
                    <a:pt x="25" y="25"/>
                  </a:cubicBezTo>
                  <a:cubicBezTo>
                    <a:pt x="23" y="28"/>
                    <a:pt x="8" y="34"/>
                    <a:pt x="3" y="36"/>
                  </a:cubicBezTo>
                  <a:cubicBezTo>
                    <a:pt x="2" y="37"/>
                    <a:pt x="1" y="39"/>
                    <a:pt x="0" y="41"/>
                  </a:cubicBezTo>
                  <a:cubicBezTo>
                    <a:pt x="6" y="41"/>
                    <a:pt x="11" y="44"/>
                    <a:pt x="13" y="47"/>
                  </a:cubicBezTo>
                  <a:cubicBezTo>
                    <a:pt x="17" y="51"/>
                    <a:pt x="10" y="55"/>
                    <a:pt x="7" y="59"/>
                  </a:cubicBezTo>
                  <a:cubicBezTo>
                    <a:pt x="3" y="62"/>
                    <a:pt x="8" y="62"/>
                    <a:pt x="9" y="65"/>
                  </a:cubicBezTo>
                  <a:cubicBezTo>
                    <a:pt x="9" y="68"/>
                    <a:pt x="13" y="71"/>
                    <a:pt x="15" y="68"/>
                  </a:cubicBezTo>
                  <a:cubicBezTo>
                    <a:pt x="16" y="66"/>
                    <a:pt x="19" y="66"/>
                    <a:pt x="23" y="66"/>
                  </a:cubicBezTo>
                  <a:cubicBezTo>
                    <a:pt x="25" y="66"/>
                    <a:pt x="26" y="67"/>
                    <a:pt x="26" y="68"/>
                  </a:cubicBezTo>
                  <a:cubicBezTo>
                    <a:pt x="29" y="66"/>
                    <a:pt x="32" y="64"/>
                    <a:pt x="33" y="63"/>
                  </a:cubicBezTo>
                  <a:cubicBezTo>
                    <a:pt x="35" y="61"/>
                    <a:pt x="40" y="61"/>
                    <a:pt x="44" y="61"/>
                  </a:cubicBezTo>
                  <a:cubicBezTo>
                    <a:pt x="46" y="61"/>
                    <a:pt x="48" y="60"/>
                    <a:pt x="50" y="59"/>
                  </a:cubicBezTo>
                  <a:cubicBezTo>
                    <a:pt x="45" y="54"/>
                    <a:pt x="41" y="51"/>
                    <a:pt x="40" y="50"/>
                  </a:cubicBezTo>
                  <a:cubicBezTo>
                    <a:pt x="36" y="48"/>
                    <a:pt x="38" y="41"/>
                    <a:pt x="43" y="40"/>
                  </a:cubicBezTo>
                  <a:cubicBezTo>
                    <a:pt x="48" y="39"/>
                    <a:pt x="60" y="31"/>
                    <a:pt x="63" y="29"/>
                  </a:cubicBezTo>
                  <a:cubicBezTo>
                    <a:pt x="67" y="27"/>
                    <a:pt x="64" y="21"/>
                    <a:pt x="67" y="16"/>
                  </a:cubicBezTo>
                  <a:cubicBezTo>
                    <a:pt x="69" y="13"/>
                    <a:pt x="75" y="8"/>
                    <a:pt x="80"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60"/>
            <p:cNvSpPr>
              <a:spLocks/>
            </p:cNvSpPr>
            <p:nvPr userDrawn="1"/>
          </p:nvSpPr>
          <p:spPr bwMode="auto">
            <a:xfrm>
              <a:off x="-414052" y="3673988"/>
              <a:ext cx="191287" cy="113063"/>
            </a:xfrm>
            <a:custGeom>
              <a:avLst/>
              <a:gdLst>
                <a:gd name="T0" fmla="*/ 88 w 89"/>
                <a:gd name="T1" fmla="*/ 30 h 48"/>
                <a:gd name="T2" fmla="*/ 85 w 89"/>
                <a:gd name="T3" fmla="*/ 30 h 48"/>
                <a:gd name="T4" fmla="*/ 70 w 89"/>
                <a:gd name="T5" fmla="*/ 28 h 48"/>
                <a:gd name="T6" fmla="*/ 48 w 89"/>
                <a:gd name="T7" fmla="*/ 19 h 48"/>
                <a:gd name="T8" fmla="*/ 24 w 89"/>
                <a:gd name="T9" fmla="*/ 3 h 48"/>
                <a:gd name="T10" fmla="*/ 14 w 89"/>
                <a:gd name="T11" fmla="*/ 1 h 48"/>
                <a:gd name="T12" fmla="*/ 7 w 89"/>
                <a:gd name="T13" fmla="*/ 4 h 48"/>
                <a:gd name="T14" fmla="*/ 2 w 89"/>
                <a:gd name="T15" fmla="*/ 10 h 48"/>
                <a:gd name="T16" fmla="*/ 0 w 89"/>
                <a:gd name="T17" fmla="*/ 18 h 48"/>
                <a:gd name="T18" fmla="*/ 6 w 89"/>
                <a:gd name="T19" fmla="*/ 22 h 48"/>
                <a:gd name="T20" fmla="*/ 15 w 89"/>
                <a:gd name="T21" fmla="*/ 26 h 48"/>
                <a:gd name="T22" fmla="*/ 24 w 89"/>
                <a:gd name="T23" fmla="*/ 31 h 48"/>
                <a:gd name="T24" fmla="*/ 34 w 89"/>
                <a:gd name="T25" fmla="*/ 36 h 48"/>
                <a:gd name="T26" fmla="*/ 45 w 89"/>
                <a:gd name="T27" fmla="*/ 34 h 48"/>
                <a:gd name="T28" fmla="*/ 51 w 89"/>
                <a:gd name="T29" fmla="*/ 40 h 48"/>
                <a:gd name="T30" fmla="*/ 66 w 89"/>
                <a:gd name="T31" fmla="*/ 46 h 48"/>
                <a:gd name="T32" fmla="*/ 87 w 89"/>
                <a:gd name="T33" fmla="*/ 44 h 48"/>
                <a:gd name="T34" fmla="*/ 87 w 89"/>
                <a:gd name="T35" fmla="*/ 33 h 48"/>
                <a:gd name="T36" fmla="*/ 88 w 89"/>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48">
                  <a:moveTo>
                    <a:pt x="88" y="30"/>
                  </a:moveTo>
                  <a:cubicBezTo>
                    <a:pt x="87" y="30"/>
                    <a:pt x="86" y="30"/>
                    <a:pt x="85" y="30"/>
                  </a:cubicBezTo>
                  <a:cubicBezTo>
                    <a:pt x="79" y="30"/>
                    <a:pt x="74" y="27"/>
                    <a:pt x="70" y="28"/>
                  </a:cubicBezTo>
                  <a:cubicBezTo>
                    <a:pt x="66" y="28"/>
                    <a:pt x="53" y="23"/>
                    <a:pt x="48" y="19"/>
                  </a:cubicBezTo>
                  <a:cubicBezTo>
                    <a:pt x="42" y="15"/>
                    <a:pt x="27" y="7"/>
                    <a:pt x="24" y="3"/>
                  </a:cubicBezTo>
                  <a:cubicBezTo>
                    <a:pt x="20" y="0"/>
                    <a:pt x="15" y="0"/>
                    <a:pt x="14" y="1"/>
                  </a:cubicBezTo>
                  <a:cubicBezTo>
                    <a:pt x="14" y="3"/>
                    <a:pt x="11" y="3"/>
                    <a:pt x="7" y="4"/>
                  </a:cubicBezTo>
                  <a:cubicBezTo>
                    <a:pt x="6" y="5"/>
                    <a:pt x="2" y="7"/>
                    <a:pt x="2" y="10"/>
                  </a:cubicBezTo>
                  <a:cubicBezTo>
                    <a:pt x="2" y="12"/>
                    <a:pt x="0" y="16"/>
                    <a:pt x="0" y="18"/>
                  </a:cubicBezTo>
                  <a:cubicBezTo>
                    <a:pt x="0" y="20"/>
                    <a:pt x="5" y="20"/>
                    <a:pt x="6" y="22"/>
                  </a:cubicBezTo>
                  <a:cubicBezTo>
                    <a:pt x="8" y="24"/>
                    <a:pt x="15" y="25"/>
                    <a:pt x="15" y="26"/>
                  </a:cubicBezTo>
                  <a:cubicBezTo>
                    <a:pt x="16" y="28"/>
                    <a:pt x="21" y="30"/>
                    <a:pt x="24" y="31"/>
                  </a:cubicBezTo>
                  <a:cubicBezTo>
                    <a:pt x="27" y="31"/>
                    <a:pt x="32" y="34"/>
                    <a:pt x="34" y="36"/>
                  </a:cubicBezTo>
                  <a:cubicBezTo>
                    <a:pt x="36" y="37"/>
                    <a:pt x="43" y="34"/>
                    <a:pt x="45" y="34"/>
                  </a:cubicBezTo>
                  <a:cubicBezTo>
                    <a:pt x="47" y="34"/>
                    <a:pt x="51" y="38"/>
                    <a:pt x="51" y="40"/>
                  </a:cubicBezTo>
                  <a:cubicBezTo>
                    <a:pt x="52" y="42"/>
                    <a:pt x="64" y="43"/>
                    <a:pt x="66" y="46"/>
                  </a:cubicBezTo>
                  <a:cubicBezTo>
                    <a:pt x="69" y="48"/>
                    <a:pt x="84" y="46"/>
                    <a:pt x="87" y="44"/>
                  </a:cubicBezTo>
                  <a:cubicBezTo>
                    <a:pt x="89"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61"/>
            <p:cNvSpPr>
              <a:spLocks/>
            </p:cNvSpPr>
            <p:nvPr userDrawn="1"/>
          </p:nvSpPr>
          <p:spPr bwMode="auto">
            <a:xfrm>
              <a:off x="-135511" y="3725049"/>
              <a:ext cx="214779" cy="475957"/>
            </a:xfrm>
            <a:custGeom>
              <a:avLst/>
              <a:gdLst>
                <a:gd name="T0" fmla="*/ 81 w 100"/>
                <a:gd name="T1" fmla="*/ 185 h 204"/>
                <a:gd name="T2" fmla="*/ 77 w 100"/>
                <a:gd name="T3" fmla="*/ 177 h 204"/>
                <a:gd name="T4" fmla="*/ 72 w 100"/>
                <a:gd name="T5" fmla="*/ 164 h 204"/>
                <a:gd name="T6" fmla="*/ 68 w 100"/>
                <a:gd name="T7" fmla="*/ 152 h 204"/>
                <a:gd name="T8" fmla="*/ 70 w 100"/>
                <a:gd name="T9" fmla="*/ 145 h 204"/>
                <a:gd name="T10" fmla="*/ 70 w 100"/>
                <a:gd name="T11" fmla="*/ 140 h 204"/>
                <a:gd name="T12" fmla="*/ 68 w 100"/>
                <a:gd name="T13" fmla="*/ 132 h 204"/>
                <a:gd name="T14" fmla="*/ 59 w 100"/>
                <a:gd name="T15" fmla="*/ 123 h 204"/>
                <a:gd name="T16" fmla="*/ 62 w 100"/>
                <a:gd name="T17" fmla="*/ 105 h 204"/>
                <a:gd name="T18" fmla="*/ 68 w 100"/>
                <a:gd name="T19" fmla="*/ 102 h 204"/>
                <a:gd name="T20" fmla="*/ 77 w 100"/>
                <a:gd name="T21" fmla="*/ 100 h 204"/>
                <a:gd name="T22" fmla="*/ 87 w 100"/>
                <a:gd name="T23" fmla="*/ 94 h 204"/>
                <a:gd name="T24" fmla="*/ 93 w 100"/>
                <a:gd name="T25" fmla="*/ 89 h 204"/>
                <a:gd name="T26" fmla="*/ 99 w 100"/>
                <a:gd name="T27" fmla="*/ 80 h 204"/>
                <a:gd name="T28" fmla="*/ 100 w 100"/>
                <a:gd name="T29" fmla="*/ 80 h 204"/>
                <a:gd name="T30" fmla="*/ 94 w 100"/>
                <a:gd name="T31" fmla="*/ 81 h 204"/>
                <a:gd name="T32" fmla="*/ 87 w 100"/>
                <a:gd name="T33" fmla="*/ 78 h 204"/>
                <a:gd name="T34" fmla="*/ 81 w 100"/>
                <a:gd name="T35" fmla="*/ 75 h 204"/>
                <a:gd name="T36" fmla="*/ 81 w 100"/>
                <a:gd name="T37" fmla="*/ 68 h 204"/>
                <a:gd name="T38" fmla="*/ 76 w 100"/>
                <a:gd name="T39" fmla="*/ 63 h 204"/>
                <a:gd name="T40" fmla="*/ 73 w 100"/>
                <a:gd name="T41" fmla="*/ 54 h 204"/>
                <a:gd name="T42" fmla="*/ 62 w 100"/>
                <a:gd name="T43" fmla="*/ 52 h 204"/>
                <a:gd name="T44" fmla="*/ 60 w 100"/>
                <a:gd name="T45" fmla="*/ 47 h 204"/>
                <a:gd name="T46" fmla="*/ 70 w 100"/>
                <a:gd name="T47" fmla="*/ 32 h 204"/>
                <a:gd name="T48" fmla="*/ 72 w 100"/>
                <a:gd name="T49" fmla="*/ 16 h 204"/>
                <a:gd name="T50" fmla="*/ 68 w 100"/>
                <a:gd name="T51" fmla="*/ 11 h 204"/>
                <a:gd name="T52" fmla="*/ 65 w 100"/>
                <a:gd name="T53" fmla="*/ 5 h 204"/>
                <a:gd name="T54" fmla="*/ 57 w 100"/>
                <a:gd name="T55" fmla="*/ 2 h 204"/>
                <a:gd name="T56" fmla="*/ 55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1 w 100"/>
                <a:gd name="T69" fmla="*/ 27 h 204"/>
                <a:gd name="T70" fmla="*/ 28 w 100"/>
                <a:gd name="T71" fmla="*/ 41 h 204"/>
                <a:gd name="T72" fmla="*/ 24 w 100"/>
                <a:gd name="T73" fmla="*/ 54 h 204"/>
                <a:gd name="T74" fmla="*/ 15 w 100"/>
                <a:gd name="T75" fmla="*/ 53 h 204"/>
                <a:gd name="T76" fmla="*/ 12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2 w 100"/>
                <a:gd name="T89" fmla="*/ 137 h 204"/>
                <a:gd name="T90" fmla="*/ 27 w 100"/>
                <a:gd name="T91" fmla="*/ 143 h 204"/>
                <a:gd name="T92" fmla="*/ 39 w 100"/>
                <a:gd name="T93" fmla="*/ 141 h 204"/>
                <a:gd name="T94" fmla="*/ 48 w 100"/>
                <a:gd name="T95" fmla="*/ 131 h 204"/>
                <a:gd name="T96" fmla="*/ 55 w 100"/>
                <a:gd name="T97" fmla="*/ 135 h 204"/>
                <a:gd name="T98" fmla="*/ 59 w 100"/>
                <a:gd name="T99" fmla="*/ 147 h 204"/>
                <a:gd name="T100" fmla="*/ 65 w 100"/>
                <a:gd name="T101" fmla="*/ 170 h 204"/>
                <a:gd name="T102" fmla="*/ 70 w 100"/>
                <a:gd name="T103" fmla="*/ 187 h 204"/>
                <a:gd name="T104" fmla="*/ 71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2" y="164"/>
                  </a:cubicBezTo>
                  <a:cubicBezTo>
                    <a:pt x="68" y="160"/>
                    <a:pt x="65" y="155"/>
                    <a:pt x="68" y="152"/>
                  </a:cubicBezTo>
                  <a:cubicBezTo>
                    <a:pt x="71" y="150"/>
                    <a:pt x="69" y="144"/>
                    <a:pt x="70" y="145"/>
                  </a:cubicBezTo>
                  <a:cubicBezTo>
                    <a:pt x="71" y="145"/>
                    <a:pt x="73" y="141"/>
                    <a:pt x="70" y="140"/>
                  </a:cubicBezTo>
                  <a:cubicBezTo>
                    <a:pt x="68" y="138"/>
                    <a:pt x="70" y="133"/>
                    <a:pt x="68" y="132"/>
                  </a:cubicBezTo>
                  <a:cubicBezTo>
                    <a:pt x="66" y="132"/>
                    <a:pt x="59" y="125"/>
                    <a:pt x="59" y="123"/>
                  </a:cubicBezTo>
                  <a:cubicBezTo>
                    <a:pt x="59" y="120"/>
                    <a:pt x="61" y="108"/>
                    <a:pt x="62" y="105"/>
                  </a:cubicBezTo>
                  <a:cubicBezTo>
                    <a:pt x="62" y="102"/>
                    <a:pt x="67" y="102"/>
                    <a:pt x="68" y="102"/>
                  </a:cubicBezTo>
                  <a:cubicBezTo>
                    <a:pt x="70" y="102"/>
                    <a:pt x="75" y="102"/>
                    <a:pt x="77" y="100"/>
                  </a:cubicBezTo>
                  <a:cubicBezTo>
                    <a:pt x="79" y="97"/>
                    <a:pt x="87" y="96"/>
                    <a:pt x="87" y="94"/>
                  </a:cubicBezTo>
                  <a:cubicBezTo>
                    <a:pt x="88" y="92"/>
                    <a:pt x="93" y="92"/>
                    <a:pt x="93" y="89"/>
                  </a:cubicBezTo>
                  <a:cubicBezTo>
                    <a:pt x="93" y="87"/>
                    <a:pt x="99" y="80"/>
                    <a:pt x="99" y="80"/>
                  </a:cubicBezTo>
                  <a:cubicBezTo>
                    <a:pt x="100" y="80"/>
                    <a:pt x="100" y="80"/>
                    <a:pt x="100" y="80"/>
                  </a:cubicBezTo>
                  <a:cubicBezTo>
                    <a:pt x="99" y="79"/>
                    <a:pt x="97" y="80"/>
                    <a:pt x="94" y="81"/>
                  </a:cubicBezTo>
                  <a:cubicBezTo>
                    <a:pt x="89" y="83"/>
                    <a:pt x="87" y="81"/>
                    <a:pt x="87" y="78"/>
                  </a:cubicBezTo>
                  <a:cubicBezTo>
                    <a:pt x="88" y="75"/>
                    <a:pt x="84" y="75"/>
                    <a:pt x="81" y="75"/>
                  </a:cubicBezTo>
                  <a:cubicBezTo>
                    <a:pt x="78" y="75"/>
                    <a:pt x="80" y="71"/>
                    <a:pt x="81" y="68"/>
                  </a:cubicBezTo>
                  <a:cubicBezTo>
                    <a:pt x="82" y="65"/>
                    <a:pt x="80" y="63"/>
                    <a:pt x="76" y="63"/>
                  </a:cubicBezTo>
                  <a:cubicBezTo>
                    <a:pt x="73" y="63"/>
                    <a:pt x="71" y="56"/>
                    <a:pt x="73" y="54"/>
                  </a:cubicBezTo>
                  <a:cubicBezTo>
                    <a:pt x="74" y="52"/>
                    <a:pt x="66" y="50"/>
                    <a:pt x="62" y="52"/>
                  </a:cubicBezTo>
                  <a:cubicBezTo>
                    <a:pt x="58" y="54"/>
                    <a:pt x="61" y="49"/>
                    <a:pt x="60" y="47"/>
                  </a:cubicBezTo>
                  <a:cubicBezTo>
                    <a:pt x="59" y="44"/>
                    <a:pt x="65" y="36"/>
                    <a:pt x="70" y="32"/>
                  </a:cubicBezTo>
                  <a:cubicBezTo>
                    <a:pt x="75" y="27"/>
                    <a:pt x="72" y="21"/>
                    <a:pt x="72" y="16"/>
                  </a:cubicBezTo>
                  <a:cubicBezTo>
                    <a:pt x="72" y="11"/>
                    <a:pt x="70" y="11"/>
                    <a:pt x="68" y="11"/>
                  </a:cubicBezTo>
                  <a:cubicBezTo>
                    <a:pt x="65" y="11"/>
                    <a:pt x="65" y="8"/>
                    <a:pt x="65" y="5"/>
                  </a:cubicBezTo>
                  <a:cubicBezTo>
                    <a:pt x="65" y="2"/>
                    <a:pt x="60" y="0"/>
                    <a:pt x="57" y="2"/>
                  </a:cubicBezTo>
                  <a:cubicBezTo>
                    <a:pt x="57" y="2"/>
                    <a:pt x="56" y="2"/>
                    <a:pt x="55" y="3"/>
                  </a:cubicBezTo>
                  <a:cubicBezTo>
                    <a:pt x="56" y="3"/>
                    <a:pt x="56" y="3"/>
                    <a:pt x="56" y="3"/>
                  </a:cubicBezTo>
                  <a:cubicBezTo>
                    <a:pt x="56" y="3"/>
                    <a:pt x="55" y="7"/>
                    <a:pt x="53" y="8"/>
                  </a:cubicBezTo>
                  <a:cubicBezTo>
                    <a:pt x="51" y="9"/>
                    <a:pt x="51" y="11"/>
                    <a:pt x="54" y="15"/>
                  </a:cubicBezTo>
                  <a:cubicBezTo>
                    <a:pt x="57" y="19"/>
                    <a:pt x="50" y="17"/>
                    <a:pt x="49" y="15"/>
                  </a:cubicBezTo>
                  <a:cubicBezTo>
                    <a:pt x="48" y="13"/>
                    <a:pt x="42" y="16"/>
                    <a:pt x="39" y="19"/>
                  </a:cubicBezTo>
                  <a:cubicBezTo>
                    <a:pt x="36" y="21"/>
                    <a:pt x="31" y="23"/>
                    <a:pt x="31" y="27"/>
                  </a:cubicBezTo>
                  <a:cubicBezTo>
                    <a:pt x="31" y="32"/>
                    <a:pt x="27" y="37"/>
                    <a:pt x="28" y="41"/>
                  </a:cubicBezTo>
                  <a:cubicBezTo>
                    <a:pt x="29" y="44"/>
                    <a:pt x="23" y="52"/>
                    <a:pt x="24" y="54"/>
                  </a:cubicBezTo>
                  <a:cubicBezTo>
                    <a:pt x="24" y="56"/>
                    <a:pt x="16" y="53"/>
                    <a:pt x="15" y="53"/>
                  </a:cubicBezTo>
                  <a:cubicBezTo>
                    <a:pt x="13" y="53"/>
                    <a:pt x="14" y="62"/>
                    <a:pt x="12" y="64"/>
                  </a:cubicBezTo>
                  <a:cubicBezTo>
                    <a:pt x="11" y="67"/>
                    <a:pt x="12" y="76"/>
                    <a:pt x="9" y="76"/>
                  </a:cubicBezTo>
                  <a:cubicBezTo>
                    <a:pt x="6" y="76"/>
                    <a:pt x="4" y="84"/>
                    <a:pt x="4" y="84"/>
                  </a:cubicBezTo>
                  <a:cubicBezTo>
                    <a:pt x="4" y="84"/>
                    <a:pt x="2" y="85"/>
                    <a:pt x="0" y="87"/>
                  </a:cubicBezTo>
                  <a:cubicBezTo>
                    <a:pt x="2" y="91"/>
                    <a:pt x="6" y="96"/>
                    <a:pt x="11" y="98"/>
                  </a:cubicBezTo>
                  <a:cubicBezTo>
                    <a:pt x="18" y="100"/>
                    <a:pt x="22" y="113"/>
                    <a:pt x="24" y="119"/>
                  </a:cubicBezTo>
                  <a:cubicBezTo>
                    <a:pt x="26" y="126"/>
                    <a:pt x="25" y="133"/>
                    <a:pt x="22" y="137"/>
                  </a:cubicBezTo>
                  <a:cubicBezTo>
                    <a:pt x="20" y="141"/>
                    <a:pt x="23" y="141"/>
                    <a:pt x="27" y="143"/>
                  </a:cubicBezTo>
                  <a:cubicBezTo>
                    <a:pt x="31" y="145"/>
                    <a:pt x="36" y="145"/>
                    <a:pt x="39" y="141"/>
                  </a:cubicBezTo>
                  <a:cubicBezTo>
                    <a:pt x="42" y="138"/>
                    <a:pt x="48" y="135"/>
                    <a:pt x="48" y="131"/>
                  </a:cubicBezTo>
                  <a:cubicBezTo>
                    <a:pt x="49" y="126"/>
                    <a:pt x="52" y="133"/>
                    <a:pt x="55" y="135"/>
                  </a:cubicBezTo>
                  <a:cubicBezTo>
                    <a:pt x="57" y="137"/>
                    <a:pt x="59" y="141"/>
                    <a:pt x="59" y="147"/>
                  </a:cubicBezTo>
                  <a:cubicBezTo>
                    <a:pt x="60" y="152"/>
                    <a:pt x="60" y="166"/>
                    <a:pt x="65" y="170"/>
                  </a:cubicBezTo>
                  <a:cubicBezTo>
                    <a:pt x="70" y="175"/>
                    <a:pt x="71" y="184"/>
                    <a:pt x="70" y="187"/>
                  </a:cubicBezTo>
                  <a:cubicBezTo>
                    <a:pt x="68" y="191"/>
                    <a:pt x="72" y="196"/>
                    <a:pt x="71"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62"/>
            <p:cNvSpPr>
              <a:spLocks/>
            </p:cNvSpPr>
            <p:nvPr userDrawn="1"/>
          </p:nvSpPr>
          <p:spPr bwMode="auto">
            <a:xfrm>
              <a:off x="-207663" y="3732343"/>
              <a:ext cx="75509" cy="47413"/>
            </a:xfrm>
            <a:custGeom>
              <a:avLst/>
              <a:gdLst>
                <a:gd name="T0" fmla="*/ 34 w 35"/>
                <a:gd name="T1" fmla="*/ 6 h 20"/>
                <a:gd name="T2" fmla="*/ 21 w 35"/>
                <a:gd name="T3" fmla="*/ 3 h 20"/>
                <a:gd name="T4" fmla="*/ 11 w 35"/>
                <a:gd name="T5" fmla="*/ 2 h 20"/>
                <a:gd name="T6" fmla="*/ 3 w 35"/>
                <a:gd name="T7" fmla="*/ 8 h 20"/>
                <a:gd name="T8" fmla="*/ 0 w 35"/>
                <a:gd name="T9" fmla="*/ 13 h 20"/>
                <a:gd name="T10" fmla="*/ 3 w 35"/>
                <a:gd name="T11" fmla="*/ 15 h 20"/>
                <a:gd name="T12" fmla="*/ 11 w 35"/>
                <a:gd name="T13" fmla="*/ 17 h 20"/>
                <a:gd name="T14" fmla="*/ 22 w 35"/>
                <a:gd name="T15" fmla="*/ 18 h 20"/>
                <a:gd name="T16" fmla="*/ 34 w 35"/>
                <a:gd name="T17" fmla="*/ 17 h 20"/>
                <a:gd name="T18" fmla="*/ 32 w 35"/>
                <a:gd name="T19" fmla="*/ 7 h 20"/>
                <a:gd name="T20" fmla="*/ 34 w 35"/>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0">
                  <a:moveTo>
                    <a:pt x="34" y="6"/>
                  </a:moveTo>
                  <a:cubicBezTo>
                    <a:pt x="27" y="1"/>
                    <a:pt x="25" y="5"/>
                    <a:pt x="21" y="3"/>
                  </a:cubicBezTo>
                  <a:cubicBezTo>
                    <a:pt x="16" y="1"/>
                    <a:pt x="13" y="0"/>
                    <a:pt x="11" y="2"/>
                  </a:cubicBezTo>
                  <a:cubicBezTo>
                    <a:pt x="9" y="3"/>
                    <a:pt x="5" y="3"/>
                    <a:pt x="3" y="8"/>
                  </a:cubicBezTo>
                  <a:cubicBezTo>
                    <a:pt x="2" y="10"/>
                    <a:pt x="1" y="12"/>
                    <a:pt x="0" y="13"/>
                  </a:cubicBezTo>
                  <a:cubicBezTo>
                    <a:pt x="1" y="15"/>
                    <a:pt x="2" y="16"/>
                    <a:pt x="3" y="15"/>
                  </a:cubicBezTo>
                  <a:cubicBezTo>
                    <a:pt x="5" y="15"/>
                    <a:pt x="7" y="18"/>
                    <a:pt x="11" y="17"/>
                  </a:cubicBezTo>
                  <a:cubicBezTo>
                    <a:pt x="15" y="16"/>
                    <a:pt x="17" y="19"/>
                    <a:pt x="22" y="18"/>
                  </a:cubicBezTo>
                  <a:cubicBezTo>
                    <a:pt x="27" y="17"/>
                    <a:pt x="32" y="20"/>
                    <a:pt x="34" y="17"/>
                  </a:cubicBezTo>
                  <a:cubicBezTo>
                    <a:pt x="35"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Freeform 63"/>
            <p:cNvSpPr>
              <a:spLocks/>
            </p:cNvSpPr>
            <p:nvPr userDrawn="1"/>
          </p:nvSpPr>
          <p:spPr bwMode="auto">
            <a:xfrm>
              <a:off x="104438" y="3865466"/>
              <a:ext cx="184575" cy="386601"/>
            </a:xfrm>
            <a:custGeom>
              <a:avLst/>
              <a:gdLst>
                <a:gd name="T0" fmla="*/ 64 w 86"/>
                <a:gd name="T1" fmla="*/ 20 h 166"/>
                <a:gd name="T2" fmla="*/ 52 w 86"/>
                <a:gd name="T3" fmla="*/ 12 h 166"/>
                <a:gd name="T4" fmla="*/ 49 w 86"/>
                <a:gd name="T5" fmla="*/ 6 h 166"/>
                <a:gd name="T6" fmla="*/ 39 w 86"/>
                <a:gd name="T7" fmla="*/ 1 h 166"/>
                <a:gd name="T8" fmla="*/ 30 w 86"/>
                <a:gd name="T9" fmla="*/ 7 h 166"/>
                <a:gd name="T10" fmla="*/ 22 w 86"/>
                <a:gd name="T11" fmla="*/ 8 h 166"/>
                <a:gd name="T12" fmla="*/ 12 w 86"/>
                <a:gd name="T13" fmla="*/ 8 h 166"/>
                <a:gd name="T14" fmla="*/ 4 w 86"/>
                <a:gd name="T15" fmla="*/ 9 h 166"/>
                <a:gd name="T16" fmla="*/ 0 w 86"/>
                <a:gd name="T17" fmla="*/ 11 h 166"/>
                <a:gd name="T18" fmla="*/ 5 w 86"/>
                <a:gd name="T19" fmla="*/ 17 h 166"/>
                <a:gd name="T20" fmla="*/ 10 w 86"/>
                <a:gd name="T21" fmla="*/ 25 h 166"/>
                <a:gd name="T22" fmla="*/ 20 w 86"/>
                <a:gd name="T23" fmla="*/ 30 h 166"/>
                <a:gd name="T24" fmla="*/ 28 w 86"/>
                <a:gd name="T25" fmla="*/ 32 h 166"/>
                <a:gd name="T26" fmla="*/ 32 w 86"/>
                <a:gd name="T27" fmla="*/ 40 h 166"/>
                <a:gd name="T28" fmla="*/ 23 w 86"/>
                <a:gd name="T29" fmla="*/ 45 h 166"/>
                <a:gd name="T30" fmla="*/ 36 w 86"/>
                <a:gd name="T31" fmla="*/ 55 h 166"/>
                <a:gd name="T32" fmla="*/ 42 w 86"/>
                <a:gd name="T33" fmla="*/ 65 h 166"/>
                <a:gd name="T34" fmla="*/ 51 w 86"/>
                <a:gd name="T35" fmla="*/ 76 h 166"/>
                <a:gd name="T36" fmla="*/ 61 w 86"/>
                <a:gd name="T37" fmla="*/ 85 h 166"/>
                <a:gd name="T38" fmla="*/ 63 w 86"/>
                <a:gd name="T39" fmla="*/ 95 h 166"/>
                <a:gd name="T40" fmla="*/ 67 w 86"/>
                <a:gd name="T41" fmla="*/ 113 h 166"/>
                <a:gd name="T42" fmla="*/ 58 w 86"/>
                <a:gd name="T43" fmla="*/ 126 h 166"/>
                <a:gd name="T44" fmla="*/ 48 w 86"/>
                <a:gd name="T45" fmla="*/ 132 h 166"/>
                <a:gd name="T46" fmla="*/ 48 w 86"/>
                <a:gd name="T47" fmla="*/ 141 h 166"/>
                <a:gd name="T48" fmla="*/ 35 w 86"/>
                <a:gd name="T49" fmla="*/ 141 h 166"/>
                <a:gd name="T50" fmla="*/ 28 w 86"/>
                <a:gd name="T51" fmla="*/ 147 h 166"/>
                <a:gd name="T52" fmla="*/ 33 w 86"/>
                <a:gd name="T53" fmla="*/ 150 h 166"/>
                <a:gd name="T54" fmla="*/ 30 w 86"/>
                <a:gd name="T55" fmla="*/ 160 h 166"/>
                <a:gd name="T56" fmla="*/ 35 w 86"/>
                <a:gd name="T57" fmla="*/ 164 h 166"/>
                <a:gd name="T58" fmla="*/ 46 w 86"/>
                <a:gd name="T59" fmla="*/ 156 h 166"/>
                <a:gd name="T60" fmla="*/ 49 w 86"/>
                <a:gd name="T61" fmla="*/ 152 h 166"/>
                <a:gd name="T62" fmla="*/ 52 w 86"/>
                <a:gd name="T63" fmla="*/ 147 h 166"/>
                <a:gd name="T64" fmla="*/ 59 w 86"/>
                <a:gd name="T65" fmla="*/ 145 h 166"/>
                <a:gd name="T66" fmla="*/ 75 w 86"/>
                <a:gd name="T67" fmla="*/ 138 h 166"/>
                <a:gd name="T68" fmla="*/ 84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2 w 86"/>
                <a:gd name="T81" fmla="*/ 35 h 166"/>
                <a:gd name="T82" fmla="*/ 56 w 86"/>
                <a:gd name="T83" fmla="*/ 28 h 166"/>
                <a:gd name="T84" fmla="*/ 65 w 86"/>
                <a:gd name="T85" fmla="*/ 23 h 166"/>
                <a:gd name="T86" fmla="*/ 66 w 86"/>
                <a:gd name="T87" fmla="*/ 22 h 166"/>
                <a:gd name="T88" fmla="*/ 64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4" y="20"/>
                  </a:moveTo>
                  <a:cubicBezTo>
                    <a:pt x="61" y="20"/>
                    <a:pt x="52" y="14"/>
                    <a:pt x="52" y="12"/>
                  </a:cubicBezTo>
                  <a:cubicBezTo>
                    <a:pt x="52" y="10"/>
                    <a:pt x="56" y="7"/>
                    <a:pt x="49" y="6"/>
                  </a:cubicBezTo>
                  <a:cubicBezTo>
                    <a:pt x="42" y="5"/>
                    <a:pt x="41" y="2"/>
                    <a:pt x="39" y="1"/>
                  </a:cubicBezTo>
                  <a:cubicBezTo>
                    <a:pt x="38" y="0"/>
                    <a:pt x="32" y="4"/>
                    <a:pt x="30" y="7"/>
                  </a:cubicBezTo>
                  <a:cubicBezTo>
                    <a:pt x="28" y="10"/>
                    <a:pt x="27" y="6"/>
                    <a:pt x="22" y="8"/>
                  </a:cubicBezTo>
                  <a:cubicBezTo>
                    <a:pt x="18" y="10"/>
                    <a:pt x="14" y="5"/>
                    <a:pt x="12" y="8"/>
                  </a:cubicBezTo>
                  <a:cubicBezTo>
                    <a:pt x="10" y="11"/>
                    <a:pt x="6" y="6"/>
                    <a:pt x="4" y="9"/>
                  </a:cubicBezTo>
                  <a:cubicBezTo>
                    <a:pt x="3" y="10"/>
                    <a:pt x="2" y="11"/>
                    <a:pt x="0" y="11"/>
                  </a:cubicBezTo>
                  <a:cubicBezTo>
                    <a:pt x="2" y="13"/>
                    <a:pt x="5" y="15"/>
                    <a:pt x="5" y="17"/>
                  </a:cubicBezTo>
                  <a:cubicBezTo>
                    <a:pt x="5" y="20"/>
                    <a:pt x="10" y="22"/>
                    <a:pt x="10" y="25"/>
                  </a:cubicBezTo>
                  <a:cubicBezTo>
                    <a:pt x="10" y="28"/>
                    <a:pt x="18" y="31"/>
                    <a:pt x="20" y="30"/>
                  </a:cubicBezTo>
                  <a:cubicBezTo>
                    <a:pt x="22" y="28"/>
                    <a:pt x="27" y="27"/>
                    <a:pt x="28" y="32"/>
                  </a:cubicBezTo>
                  <a:cubicBezTo>
                    <a:pt x="29" y="37"/>
                    <a:pt x="32" y="37"/>
                    <a:pt x="32" y="40"/>
                  </a:cubicBezTo>
                  <a:cubicBezTo>
                    <a:pt x="32" y="43"/>
                    <a:pt x="25" y="41"/>
                    <a:pt x="23" y="45"/>
                  </a:cubicBezTo>
                  <a:cubicBezTo>
                    <a:pt x="22" y="48"/>
                    <a:pt x="36" y="52"/>
                    <a:pt x="36" y="55"/>
                  </a:cubicBezTo>
                  <a:cubicBezTo>
                    <a:pt x="36" y="58"/>
                    <a:pt x="40" y="61"/>
                    <a:pt x="42" y="65"/>
                  </a:cubicBezTo>
                  <a:cubicBezTo>
                    <a:pt x="43" y="68"/>
                    <a:pt x="50" y="72"/>
                    <a:pt x="51" y="76"/>
                  </a:cubicBezTo>
                  <a:cubicBezTo>
                    <a:pt x="53" y="80"/>
                    <a:pt x="58" y="82"/>
                    <a:pt x="61" y="85"/>
                  </a:cubicBezTo>
                  <a:cubicBezTo>
                    <a:pt x="63" y="87"/>
                    <a:pt x="64" y="91"/>
                    <a:pt x="63" y="95"/>
                  </a:cubicBezTo>
                  <a:cubicBezTo>
                    <a:pt x="62" y="100"/>
                    <a:pt x="62" y="107"/>
                    <a:pt x="67" y="113"/>
                  </a:cubicBezTo>
                  <a:cubicBezTo>
                    <a:pt x="71" y="119"/>
                    <a:pt x="61" y="122"/>
                    <a:pt x="58" y="126"/>
                  </a:cubicBezTo>
                  <a:cubicBezTo>
                    <a:pt x="56" y="129"/>
                    <a:pt x="57" y="134"/>
                    <a:pt x="48" y="132"/>
                  </a:cubicBezTo>
                  <a:cubicBezTo>
                    <a:pt x="39" y="130"/>
                    <a:pt x="50" y="139"/>
                    <a:pt x="48" y="141"/>
                  </a:cubicBezTo>
                  <a:cubicBezTo>
                    <a:pt x="47" y="144"/>
                    <a:pt x="35" y="139"/>
                    <a:pt x="35" y="141"/>
                  </a:cubicBezTo>
                  <a:cubicBezTo>
                    <a:pt x="35" y="143"/>
                    <a:pt x="31" y="145"/>
                    <a:pt x="28" y="147"/>
                  </a:cubicBezTo>
                  <a:cubicBezTo>
                    <a:pt x="29" y="148"/>
                    <a:pt x="31" y="149"/>
                    <a:pt x="33" y="150"/>
                  </a:cubicBezTo>
                  <a:cubicBezTo>
                    <a:pt x="36" y="152"/>
                    <a:pt x="29" y="155"/>
                    <a:pt x="30" y="160"/>
                  </a:cubicBezTo>
                  <a:cubicBezTo>
                    <a:pt x="30" y="165"/>
                    <a:pt x="34" y="166"/>
                    <a:pt x="35" y="164"/>
                  </a:cubicBezTo>
                  <a:cubicBezTo>
                    <a:pt x="37" y="162"/>
                    <a:pt x="43" y="157"/>
                    <a:pt x="46" y="156"/>
                  </a:cubicBezTo>
                  <a:cubicBezTo>
                    <a:pt x="49" y="156"/>
                    <a:pt x="46" y="152"/>
                    <a:pt x="49" y="152"/>
                  </a:cubicBezTo>
                  <a:cubicBezTo>
                    <a:pt x="51" y="152"/>
                    <a:pt x="51" y="149"/>
                    <a:pt x="52" y="147"/>
                  </a:cubicBezTo>
                  <a:cubicBezTo>
                    <a:pt x="53" y="144"/>
                    <a:pt x="55" y="145"/>
                    <a:pt x="59" y="145"/>
                  </a:cubicBezTo>
                  <a:cubicBezTo>
                    <a:pt x="63" y="146"/>
                    <a:pt x="69" y="142"/>
                    <a:pt x="75" y="138"/>
                  </a:cubicBezTo>
                  <a:cubicBezTo>
                    <a:pt x="81" y="135"/>
                    <a:pt x="82" y="134"/>
                    <a:pt x="84" y="124"/>
                  </a:cubicBezTo>
                  <a:cubicBezTo>
                    <a:pt x="86" y="114"/>
                    <a:pt x="81" y="102"/>
                    <a:pt x="81" y="99"/>
                  </a:cubicBezTo>
                  <a:cubicBezTo>
                    <a:pt x="81" y="96"/>
                    <a:pt x="73" y="82"/>
                    <a:pt x="70" y="82"/>
                  </a:cubicBezTo>
                  <a:cubicBezTo>
                    <a:pt x="67" y="82"/>
                    <a:pt x="54" y="69"/>
                    <a:pt x="51" y="67"/>
                  </a:cubicBezTo>
                  <a:cubicBezTo>
                    <a:pt x="49" y="65"/>
                    <a:pt x="50" y="62"/>
                    <a:pt x="46" y="59"/>
                  </a:cubicBezTo>
                  <a:cubicBezTo>
                    <a:pt x="43" y="56"/>
                    <a:pt x="42" y="49"/>
                    <a:pt x="43" y="44"/>
                  </a:cubicBezTo>
                  <a:cubicBezTo>
                    <a:pt x="44" y="39"/>
                    <a:pt x="52" y="38"/>
                    <a:pt x="52" y="35"/>
                  </a:cubicBezTo>
                  <a:cubicBezTo>
                    <a:pt x="51" y="31"/>
                    <a:pt x="52" y="29"/>
                    <a:pt x="56" y="28"/>
                  </a:cubicBezTo>
                  <a:cubicBezTo>
                    <a:pt x="60" y="28"/>
                    <a:pt x="64" y="25"/>
                    <a:pt x="65" y="23"/>
                  </a:cubicBezTo>
                  <a:cubicBezTo>
                    <a:pt x="66" y="22"/>
                    <a:pt x="66" y="22"/>
                    <a:pt x="66" y="22"/>
                  </a:cubicBezTo>
                  <a:cubicBezTo>
                    <a:pt x="65" y="21"/>
                    <a:pt x="64" y="20"/>
                    <a:pt x="64"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0" name="Freeform 64"/>
            <p:cNvSpPr>
              <a:spLocks/>
            </p:cNvSpPr>
            <p:nvPr userDrawn="1"/>
          </p:nvSpPr>
          <p:spPr bwMode="auto">
            <a:xfrm>
              <a:off x="104438" y="4098885"/>
              <a:ext cx="152695" cy="109415"/>
            </a:xfrm>
            <a:custGeom>
              <a:avLst/>
              <a:gdLst>
                <a:gd name="T0" fmla="*/ 35 w 71"/>
                <a:gd name="T1" fmla="*/ 41 h 47"/>
                <a:gd name="T2" fmla="*/ 48 w 71"/>
                <a:gd name="T3" fmla="*/ 41 h 47"/>
                <a:gd name="T4" fmla="*/ 48 w 71"/>
                <a:gd name="T5" fmla="*/ 32 h 47"/>
                <a:gd name="T6" fmla="*/ 58 w 71"/>
                <a:gd name="T7" fmla="*/ 26 h 47"/>
                <a:gd name="T8" fmla="*/ 67 w 71"/>
                <a:gd name="T9" fmla="*/ 13 h 47"/>
                <a:gd name="T10" fmla="*/ 63 w 71"/>
                <a:gd name="T11" fmla="*/ 0 h 47"/>
                <a:gd name="T12" fmla="*/ 54 w 71"/>
                <a:gd name="T13" fmla="*/ 1 h 47"/>
                <a:gd name="T14" fmla="*/ 46 w 71"/>
                <a:gd name="T15" fmla="*/ 4 h 47"/>
                <a:gd name="T16" fmla="*/ 43 w 71"/>
                <a:gd name="T17" fmla="*/ 6 h 47"/>
                <a:gd name="T18" fmla="*/ 36 w 71"/>
                <a:gd name="T19" fmla="*/ 2 h 47"/>
                <a:gd name="T20" fmla="*/ 20 w 71"/>
                <a:gd name="T21" fmla="*/ 2 h 47"/>
                <a:gd name="T22" fmla="*/ 5 w 71"/>
                <a:gd name="T23" fmla="*/ 9 h 47"/>
                <a:gd name="T24" fmla="*/ 5 w 71"/>
                <a:gd name="T25" fmla="*/ 19 h 47"/>
                <a:gd name="T26" fmla="*/ 7 w 71"/>
                <a:gd name="T27" fmla="*/ 27 h 47"/>
                <a:gd name="T28" fmla="*/ 6 w 71"/>
                <a:gd name="T29" fmla="*/ 28 h 47"/>
                <a:gd name="T30" fmla="*/ 10 w 71"/>
                <a:gd name="T31" fmla="*/ 37 h 47"/>
                <a:gd name="T32" fmla="*/ 17 w 71"/>
                <a:gd name="T33" fmla="*/ 38 h 47"/>
                <a:gd name="T34" fmla="*/ 17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39" y="30"/>
                    <a:pt x="48" y="32"/>
                  </a:cubicBezTo>
                  <a:cubicBezTo>
                    <a:pt x="57" y="34"/>
                    <a:pt x="56" y="29"/>
                    <a:pt x="58" y="26"/>
                  </a:cubicBezTo>
                  <a:cubicBezTo>
                    <a:pt x="61" y="22"/>
                    <a:pt x="71" y="19"/>
                    <a:pt x="67" y="13"/>
                  </a:cubicBezTo>
                  <a:cubicBezTo>
                    <a:pt x="63" y="9"/>
                    <a:pt x="63" y="4"/>
                    <a:pt x="63" y="0"/>
                  </a:cubicBezTo>
                  <a:cubicBezTo>
                    <a:pt x="60" y="2"/>
                    <a:pt x="56" y="2"/>
                    <a:pt x="54" y="1"/>
                  </a:cubicBezTo>
                  <a:cubicBezTo>
                    <a:pt x="52" y="0"/>
                    <a:pt x="46" y="0"/>
                    <a:pt x="46" y="4"/>
                  </a:cubicBezTo>
                  <a:cubicBezTo>
                    <a:pt x="46" y="7"/>
                    <a:pt x="42" y="8"/>
                    <a:pt x="43" y="6"/>
                  </a:cubicBezTo>
                  <a:cubicBezTo>
                    <a:pt x="43" y="5"/>
                    <a:pt x="39" y="5"/>
                    <a:pt x="36" y="2"/>
                  </a:cubicBezTo>
                  <a:cubicBezTo>
                    <a:pt x="34" y="0"/>
                    <a:pt x="25" y="3"/>
                    <a:pt x="20" y="2"/>
                  </a:cubicBezTo>
                  <a:cubicBezTo>
                    <a:pt x="16" y="0"/>
                    <a:pt x="9" y="4"/>
                    <a:pt x="5" y="9"/>
                  </a:cubicBezTo>
                  <a:cubicBezTo>
                    <a:pt x="0" y="14"/>
                    <a:pt x="5" y="14"/>
                    <a:pt x="5" y="19"/>
                  </a:cubicBezTo>
                  <a:cubicBezTo>
                    <a:pt x="5" y="24"/>
                    <a:pt x="8" y="24"/>
                    <a:pt x="7" y="27"/>
                  </a:cubicBezTo>
                  <a:cubicBezTo>
                    <a:pt x="6" y="27"/>
                    <a:pt x="6" y="27"/>
                    <a:pt x="6" y="28"/>
                  </a:cubicBezTo>
                  <a:cubicBezTo>
                    <a:pt x="11" y="29"/>
                    <a:pt x="9" y="34"/>
                    <a:pt x="10" y="37"/>
                  </a:cubicBezTo>
                  <a:cubicBezTo>
                    <a:pt x="10" y="40"/>
                    <a:pt x="14" y="39"/>
                    <a:pt x="17" y="38"/>
                  </a:cubicBezTo>
                  <a:cubicBezTo>
                    <a:pt x="19" y="38"/>
                    <a:pt x="15" y="42"/>
                    <a:pt x="17" y="44"/>
                  </a:cubicBezTo>
                  <a:cubicBezTo>
                    <a:pt x="19" y="46"/>
                    <a:pt x="25" y="42"/>
                    <a:pt x="27" y="45"/>
                  </a:cubicBezTo>
                  <a:cubicBezTo>
                    <a:pt x="27" y="46"/>
                    <a:pt x="27"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Freeform 65"/>
            <p:cNvSpPr>
              <a:spLocks/>
            </p:cNvSpPr>
            <p:nvPr userDrawn="1"/>
          </p:nvSpPr>
          <p:spPr bwMode="auto">
            <a:xfrm>
              <a:off x="55776" y="3889172"/>
              <a:ext cx="186254" cy="227949"/>
            </a:xfrm>
            <a:custGeom>
              <a:avLst/>
              <a:gdLst>
                <a:gd name="T0" fmla="*/ 59 w 87"/>
                <a:gd name="T1" fmla="*/ 45 h 98"/>
                <a:gd name="T2" fmla="*/ 46 w 87"/>
                <a:gd name="T3" fmla="*/ 35 h 98"/>
                <a:gd name="T4" fmla="*/ 55 w 87"/>
                <a:gd name="T5" fmla="*/ 30 h 98"/>
                <a:gd name="T6" fmla="*/ 51 w 87"/>
                <a:gd name="T7" fmla="*/ 22 h 98"/>
                <a:gd name="T8" fmla="*/ 43 w 87"/>
                <a:gd name="T9" fmla="*/ 20 h 98"/>
                <a:gd name="T10" fmla="*/ 33 w 87"/>
                <a:gd name="T11" fmla="*/ 15 h 98"/>
                <a:gd name="T12" fmla="*/ 28 w 87"/>
                <a:gd name="T13" fmla="*/ 7 h 98"/>
                <a:gd name="T14" fmla="*/ 23 w 87"/>
                <a:gd name="T15" fmla="*/ 1 h 98"/>
                <a:gd name="T16" fmla="*/ 19 w 87"/>
                <a:gd name="T17" fmla="*/ 1 h 98"/>
                <a:gd name="T18" fmla="*/ 17 w 87"/>
                <a:gd name="T19" fmla="*/ 7 h 98"/>
                <a:gd name="T20" fmla="*/ 16 w 87"/>
                <a:gd name="T21" fmla="*/ 15 h 98"/>
                <a:gd name="T22" fmla="*/ 10 w 87"/>
                <a:gd name="T23" fmla="*/ 10 h 98"/>
                <a:gd name="T24" fmla="*/ 4 w 87"/>
                <a:gd name="T25" fmla="*/ 19 h 98"/>
                <a:gd name="T26" fmla="*/ 0 w 87"/>
                <a:gd name="T27" fmla="*/ 22 h 98"/>
                <a:gd name="T28" fmla="*/ 3 w 87"/>
                <a:gd name="T29" fmla="*/ 24 h 98"/>
                <a:gd name="T30" fmla="*/ 4 w 87"/>
                <a:gd name="T31" fmla="*/ 33 h 98"/>
                <a:gd name="T32" fmla="*/ 12 w 87"/>
                <a:gd name="T33" fmla="*/ 36 h 98"/>
                <a:gd name="T34" fmla="*/ 11 w 87"/>
                <a:gd name="T35" fmla="*/ 47 h 98"/>
                <a:gd name="T36" fmla="*/ 8 w 87"/>
                <a:gd name="T37" fmla="*/ 55 h 98"/>
                <a:gd name="T38" fmla="*/ 18 w 87"/>
                <a:gd name="T39" fmla="*/ 52 h 98"/>
                <a:gd name="T40" fmla="*/ 27 w 87"/>
                <a:gd name="T41" fmla="*/ 51 h 98"/>
                <a:gd name="T42" fmla="*/ 34 w 87"/>
                <a:gd name="T43" fmla="*/ 49 h 98"/>
                <a:gd name="T44" fmla="*/ 45 w 87"/>
                <a:gd name="T45" fmla="*/ 49 h 98"/>
                <a:gd name="T46" fmla="*/ 53 w 87"/>
                <a:gd name="T47" fmla="*/ 57 h 98"/>
                <a:gd name="T48" fmla="*/ 54 w 87"/>
                <a:gd name="T49" fmla="*/ 70 h 98"/>
                <a:gd name="T50" fmla="*/ 62 w 87"/>
                <a:gd name="T51" fmla="*/ 81 h 98"/>
                <a:gd name="T52" fmla="*/ 61 w 87"/>
                <a:gd name="T53" fmla="*/ 93 h 98"/>
                <a:gd name="T54" fmla="*/ 66 w 87"/>
                <a:gd name="T55" fmla="*/ 96 h 98"/>
                <a:gd name="T56" fmla="*/ 69 w 87"/>
                <a:gd name="T57" fmla="*/ 94 h 98"/>
                <a:gd name="T58" fmla="*/ 77 w 87"/>
                <a:gd name="T59" fmla="*/ 91 h 98"/>
                <a:gd name="T60" fmla="*/ 86 w 87"/>
                <a:gd name="T61" fmla="*/ 90 h 98"/>
                <a:gd name="T62" fmla="*/ 86 w 87"/>
                <a:gd name="T63" fmla="*/ 85 h 98"/>
                <a:gd name="T64" fmla="*/ 84 w 87"/>
                <a:gd name="T65" fmla="*/ 75 h 98"/>
                <a:gd name="T66" fmla="*/ 74 w 87"/>
                <a:gd name="T67" fmla="*/ 66 h 98"/>
                <a:gd name="T68" fmla="*/ 65 w 87"/>
                <a:gd name="T69" fmla="*/ 55 h 98"/>
                <a:gd name="T70" fmla="*/ 59 w 87"/>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 h="98">
                  <a:moveTo>
                    <a:pt x="59" y="45"/>
                  </a:moveTo>
                  <a:cubicBezTo>
                    <a:pt x="59" y="42"/>
                    <a:pt x="45" y="38"/>
                    <a:pt x="46" y="35"/>
                  </a:cubicBezTo>
                  <a:cubicBezTo>
                    <a:pt x="48" y="31"/>
                    <a:pt x="55" y="33"/>
                    <a:pt x="55" y="30"/>
                  </a:cubicBezTo>
                  <a:cubicBezTo>
                    <a:pt x="55" y="27"/>
                    <a:pt x="52" y="27"/>
                    <a:pt x="51" y="22"/>
                  </a:cubicBezTo>
                  <a:cubicBezTo>
                    <a:pt x="50" y="17"/>
                    <a:pt x="45" y="18"/>
                    <a:pt x="43" y="20"/>
                  </a:cubicBezTo>
                  <a:cubicBezTo>
                    <a:pt x="41" y="21"/>
                    <a:pt x="33" y="18"/>
                    <a:pt x="33" y="15"/>
                  </a:cubicBezTo>
                  <a:cubicBezTo>
                    <a:pt x="33" y="12"/>
                    <a:pt x="28" y="10"/>
                    <a:pt x="28" y="7"/>
                  </a:cubicBezTo>
                  <a:cubicBezTo>
                    <a:pt x="28" y="5"/>
                    <a:pt x="25" y="3"/>
                    <a:pt x="23" y="1"/>
                  </a:cubicBezTo>
                  <a:cubicBezTo>
                    <a:pt x="21" y="2"/>
                    <a:pt x="20" y="2"/>
                    <a:pt x="19" y="1"/>
                  </a:cubicBezTo>
                  <a:cubicBezTo>
                    <a:pt x="17" y="0"/>
                    <a:pt x="15" y="6"/>
                    <a:pt x="17" y="7"/>
                  </a:cubicBezTo>
                  <a:cubicBezTo>
                    <a:pt x="18" y="8"/>
                    <a:pt x="20" y="16"/>
                    <a:pt x="16" y="15"/>
                  </a:cubicBezTo>
                  <a:cubicBezTo>
                    <a:pt x="13" y="15"/>
                    <a:pt x="13" y="10"/>
                    <a:pt x="10" y="10"/>
                  </a:cubicBezTo>
                  <a:cubicBezTo>
                    <a:pt x="10" y="10"/>
                    <a:pt x="4" y="17"/>
                    <a:pt x="4" y="19"/>
                  </a:cubicBezTo>
                  <a:cubicBezTo>
                    <a:pt x="4" y="21"/>
                    <a:pt x="2" y="22"/>
                    <a:pt x="0" y="22"/>
                  </a:cubicBezTo>
                  <a:cubicBezTo>
                    <a:pt x="1" y="23"/>
                    <a:pt x="2" y="24"/>
                    <a:pt x="3" y="24"/>
                  </a:cubicBezTo>
                  <a:cubicBezTo>
                    <a:pt x="4" y="26"/>
                    <a:pt x="2" y="30"/>
                    <a:pt x="4" y="33"/>
                  </a:cubicBezTo>
                  <a:cubicBezTo>
                    <a:pt x="5" y="36"/>
                    <a:pt x="10" y="31"/>
                    <a:pt x="12" y="36"/>
                  </a:cubicBezTo>
                  <a:cubicBezTo>
                    <a:pt x="13" y="40"/>
                    <a:pt x="11" y="42"/>
                    <a:pt x="11" y="47"/>
                  </a:cubicBezTo>
                  <a:cubicBezTo>
                    <a:pt x="11" y="52"/>
                    <a:pt x="7" y="51"/>
                    <a:pt x="8" y="55"/>
                  </a:cubicBezTo>
                  <a:cubicBezTo>
                    <a:pt x="9" y="60"/>
                    <a:pt x="14" y="54"/>
                    <a:pt x="18" y="52"/>
                  </a:cubicBezTo>
                  <a:cubicBezTo>
                    <a:pt x="22" y="49"/>
                    <a:pt x="25" y="49"/>
                    <a:pt x="27" y="51"/>
                  </a:cubicBezTo>
                  <a:cubicBezTo>
                    <a:pt x="28" y="53"/>
                    <a:pt x="33" y="52"/>
                    <a:pt x="34" y="49"/>
                  </a:cubicBezTo>
                  <a:cubicBezTo>
                    <a:pt x="35" y="47"/>
                    <a:pt x="42" y="46"/>
                    <a:pt x="45" y="49"/>
                  </a:cubicBezTo>
                  <a:cubicBezTo>
                    <a:pt x="47" y="52"/>
                    <a:pt x="50" y="55"/>
                    <a:pt x="53" y="57"/>
                  </a:cubicBezTo>
                  <a:cubicBezTo>
                    <a:pt x="57" y="59"/>
                    <a:pt x="51" y="69"/>
                    <a:pt x="54" y="70"/>
                  </a:cubicBezTo>
                  <a:cubicBezTo>
                    <a:pt x="58" y="71"/>
                    <a:pt x="63" y="76"/>
                    <a:pt x="62" y="81"/>
                  </a:cubicBezTo>
                  <a:cubicBezTo>
                    <a:pt x="62" y="86"/>
                    <a:pt x="65" y="89"/>
                    <a:pt x="61" y="93"/>
                  </a:cubicBezTo>
                  <a:cubicBezTo>
                    <a:pt x="63" y="95"/>
                    <a:pt x="66" y="95"/>
                    <a:pt x="66" y="96"/>
                  </a:cubicBezTo>
                  <a:cubicBezTo>
                    <a:pt x="65" y="98"/>
                    <a:pt x="69" y="97"/>
                    <a:pt x="69" y="94"/>
                  </a:cubicBezTo>
                  <a:cubicBezTo>
                    <a:pt x="69" y="90"/>
                    <a:pt x="75" y="90"/>
                    <a:pt x="77" y="91"/>
                  </a:cubicBezTo>
                  <a:cubicBezTo>
                    <a:pt x="79" y="92"/>
                    <a:pt x="83" y="92"/>
                    <a:pt x="86" y="90"/>
                  </a:cubicBezTo>
                  <a:cubicBezTo>
                    <a:pt x="86" y="88"/>
                    <a:pt x="86" y="87"/>
                    <a:pt x="86" y="85"/>
                  </a:cubicBezTo>
                  <a:cubicBezTo>
                    <a:pt x="87" y="81"/>
                    <a:pt x="86" y="77"/>
                    <a:pt x="84" y="75"/>
                  </a:cubicBezTo>
                  <a:cubicBezTo>
                    <a:pt x="81" y="72"/>
                    <a:pt x="76" y="70"/>
                    <a:pt x="74" y="66"/>
                  </a:cubicBezTo>
                  <a:cubicBezTo>
                    <a:pt x="73" y="62"/>
                    <a:pt x="66" y="58"/>
                    <a:pt x="65" y="55"/>
                  </a:cubicBezTo>
                  <a:cubicBezTo>
                    <a:pt x="63" y="51"/>
                    <a:pt x="59" y="48"/>
                    <a:pt x="59"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2" name="Freeform 66"/>
            <p:cNvSpPr>
              <a:spLocks/>
            </p:cNvSpPr>
            <p:nvPr userDrawn="1"/>
          </p:nvSpPr>
          <p:spPr bwMode="auto">
            <a:xfrm>
              <a:off x="-7986" y="3940232"/>
              <a:ext cx="203033" cy="384778"/>
            </a:xfrm>
            <a:custGeom>
              <a:avLst/>
              <a:gdLst>
                <a:gd name="T0" fmla="*/ 58 w 95"/>
                <a:gd name="T1" fmla="*/ 87 h 165"/>
                <a:gd name="T2" fmla="*/ 58 w 95"/>
                <a:gd name="T3" fmla="*/ 77 h 165"/>
                <a:gd name="T4" fmla="*/ 73 w 95"/>
                <a:gd name="T5" fmla="*/ 70 h 165"/>
                <a:gd name="T6" fmla="*/ 89 w 95"/>
                <a:gd name="T7" fmla="*/ 70 h 165"/>
                <a:gd name="T8" fmla="*/ 91 w 95"/>
                <a:gd name="T9" fmla="*/ 71 h 165"/>
                <a:gd name="T10" fmla="*/ 92 w 95"/>
                <a:gd name="T11" fmla="*/ 59 h 165"/>
                <a:gd name="T12" fmla="*/ 84 w 95"/>
                <a:gd name="T13" fmla="*/ 48 h 165"/>
                <a:gd name="T14" fmla="*/ 83 w 95"/>
                <a:gd name="T15" fmla="*/ 35 h 165"/>
                <a:gd name="T16" fmla="*/ 75 w 95"/>
                <a:gd name="T17" fmla="*/ 27 h 165"/>
                <a:gd name="T18" fmla="*/ 64 w 95"/>
                <a:gd name="T19" fmla="*/ 27 h 165"/>
                <a:gd name="T20" fmla="*/ 57 w 95"/>
                <a:gd name="T21" fmla="*/ 29 h 165"/>
                <a:gd name="T22" fmla="*/ 48 w 95"/>
                <a:gd name="T23" fmla="*/ 30 h 165"/>
                <a:gd name="T24" fmla="*/ 38 w 95"/>
                <a:gd name="T25" fmla="*/ 33 h 165"/>
                <a:gd name="T26" fmla="*/ 41 w 95"/>
                <a:gd name="T27" fmla="*/ 25 h 165"/>
                <a:gd name="T28" fmla="*/ 42 w 95"/>
                <a:gd name="T29" fmla="*/ 14 h 165"/>
                <a:gd name="T30" fmla="*/ 34 w 95"/>
                <a:gd name="T31" fmla="*/ 11 h 165"/>
                <a:gd name="T32" fmla="*/ 33 w 95"/>
                <a:gd name="T33" fmla="*/ 2 h 165"/>
                <a:gd name="T34" fmla="*/ 30 w 95"/>
                <a:gd name="T35" fmla="*/ 0 h 165"/>
                <a:gd name="T36" fmla="*/ 28 w 95"/>
                <a:gd name="T37" fmla="*/ 2 h 165"/>
                <a:gd name="T38" fmla="*/ 18 w 95"/>
                <a:gd name="T39" fmla="*/ 8 h 165"/>
                <a:gd name="T40" fmla="*/ 9 w 95"/>
                <a:gd name="T41" fmla="*/ 10 h 165"/>
                <a:gd name="T42" fmla="*/ 3 w 95"/>
                <a:gd name="T43" fmla="*/ 13 h 165"/>
                <a:gd name="T44" fmla="*/ 0 w 95"/>
                <a:gd name="T45" fmla="*/ 31 h 165"/>
                <a:gd name="T46" fmla="*/ 9 w 95"/>
                <a:gd name="T47" fmla="*/ 40 h 165"/>
                <a:gd name="T48" fmla="*/ 11 w 95"/>
                <a:gd name="T49" fmla="*/ 48 h 165"/>
                <a:gd name="T50" fmla="*/ 11 w 95"/>
                <a:gd name="T51" fmla="*/ 53 h 165"/>
                <a:gd name="T52" fmla="*/ 9 w 95"/>
                <a:gd name="T53" fmla="*/ 60 h 165"/>
                <a:gd name="T54" fmla="*/ 13 w 95"/>
                <a:gd name="T55" fmla="*/ 72 h 165"/>
                <a:gd name="T56" fmla="*/ 18 w 95"/>
                <a:gd name="T57" fmla="*/ 85 h 165"/>
                <a:gd name="T58" fmla="*/ 22 w 95"/>
                <a:gd name="T59" fmla="*/ 93 h 165"/>
                <a:gd name="T60" fmla="*/ 12 w 95"/>
                <a:gd name="T61" fmla="*/ 111 h 165"/>
                <a:gd name="T62" fmla="*/ 8 w 95"/>
                <a:gd name="T63" fmla="*/ 127 h 165"/>
                <a:gd name="T64" fmla="*/ 9 w 95"/>
                <a:gd name="T65" fmla="*/ 137 h 165"/>
                <a:gd name="T66" fmla="*/ 24 w 95"/>
                <a:gd name="T67" fmla="*/ 150 h 165"/>
                <a:gd name="T68" fmla="*/ 28 w 95"/>
                <a:gd name="T69" fmla="*/ 156 h 165"/>
                <a:gd name="T70" fmla="*/ 35 w 95"/>
                <a:gd name="T71" fmla="*/ 156 h 165"/>
                <a:gd name="T72" fmla="*/ 40 w 95"/>
                <a:gd name="T73" fmla="*/ 163 h 165"/>
                <a:gd name="T74" fmla="*/ 49 w 95"/>
                <a:gd name="T75" fmla="*/ 164 h 165"/>
                <a:gd name="T76" fmla="*/ 53 w 95"/>
                <a:gd name="T77" fmla="*/ 159 h 165"/>
                <a:gd name="T78" fmla="*/ 40 w 95"/>
                <a:gd name="T79" fmla="*/ 152 h 165"/>
                <a:gd name="T80" fmla="*/ 32 w 95"/>
                <a:gd name="T81" fmla="*/ 140 h 165"/>
                <a:gd name="T82" fmla="*/ 27 w 95"/>
                <a:gd name="T83" fmla="*/ 130 h 165"/>
                <a:gd name="T84" fmla="*/ 20 w 95"/>
                <a:gd name="T85" fmla="*/ 125 h 165"/>
                <a:gd name="T86" fmla="*/ 21 w 95"/>
                <a:gd name="T87" fmla="*/ 107 h 165"/>
                <a:gd name="T88" fmla="*/ 28 w 95"/>
                <a:gd name="T89" fmla="*/ 85 h 165"/>
                <a:gd name="T90" fmla="*/ 37 w 95"/>
                <a:gd name="T91" fmla="*/ 83 h 165"/>
                <a:gd name="T92" fmla="*/ 46 w 95"/>
                <a:gd name="T93" fmla="*/ 89 h 165"/>
                <a:gd name="T94" fmla="*/ 59 w 95"/>
                <a:gd name="T95" fmla="*/ 95 h 165"/>
                <a:gd name="T96" fmla="*/ 59 w 95"/>
                <a:gd name="T97" fmla="*/ 96 h 165"/>
                <a:gd name="T98" fmla="*/ 60 w 95"/>
                <a:gd name="T99" fmla="*/ 95 h 165"/>
                <a:gd name="T100" fmla="*/ 58 w 95"/>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165">
                  <a:moveTo>
                    <a:pt x="58" y="87"/>
                  </a:moveTo>
                  <a:cubicBezTo>
                    <a:pt x="58" y="82"/>
                    <a:pt x="53" y="82"/>
                    <a:pt x="58" y="77"/>
                  </a:cubicBezTo>
                  <a:cubicBezTo>
                    <a:pt x="62" y="72"/>
                    <a:pt x="69" y="68"/>
                    <a:pt x="73" y="70"/>
                  </a:cubicBezTo>
                  <a:cubicBezTo>
                    <a:pt x="78" y="71"/>
                    <a:pt x="87" y="68"/>
                    <a:pt x="89" y="70"/>
                  </a:cubicBezTo>
                  <a:cubicBezTo>
                    <a:pt x="90" y="71"/>
                    <a:pt x="90" y="71"/>
                    <a:pt x="91" y="71"/>
                  </a:cubicBezTo>
                  <a:cubicBezTo>
                    <a:pt x="95" y="67"/>
                    <a:pt x="92" y="64"/>
                    <a:pt x="92" y="59"/>
                  </a:cubicBezTo>
                  <a:cubicBezTo>
                    <a:pt x="93" y="54"/>
                    <a:pt x="88" y="49"/>
                    <a:pt x="84" y="48"/>
                  </a:cubicBezTo>
                  <a:cubicBezTo>
                    <a:pt x="81" y="47"/>
                    <a:pt x="87" y="37"/>
                    <a:pt x="83" y="35"/>
                  </a:cubicBezTo>
                  <a:cubicBezTo>
                    <a:pt x="80" y="33"/>
                    <a:pt x="77" y="30"/>
                    <a:pt x="75" y="27"/>
                  </a:cubicBezTo>
                  <a:cubicBezTo>
                    <a:pt x="72" y="24"/>
                    <a:pt x="65" y="25"/>
                    <a:pt x="64" y="27"/>
                  </a:cubicBezTo>
                  <a:cubicBezTo>
                    <a:pt x="63" y="30"/>
                    <a:pt x="58" y="31"/>
                    <a:pt x="57" y="29"/>
                  </a:cubicBezTo>
                  <a:cubicBezTo>
                    <a:pt x="55" y="27"/>
                    <a:pt x="52" y="27"/>
                    <a:pt x="48" y="30"/>
                  </a:cubicBezTo>
                  <a:cubicBezTo>
                    <a:pt x="44" y="32"/>
                    <a:pt x="39" y="38"/>
                    <a:pt x="38" y="33"/>
                  </a:cubicBezTo>
                  <a:cubicBezTo>
                    <a:pt x="37" y="29"/>
                    <a:pt x="41" y="30"/>
                    <a:pt x="41" y="25"/>
                  </a:cubicBezTo>
                  <a:cubicBezTo>
                    <a:pt x="41" y="20"/>
                    <a:pt x="43" y="18"/>
                    <a:pt x="42" y="14"/>
                  </a:cubicBezTo>
                  <a:cubicBezTo>
                    <a:pt x="40" y="9"/>
                    <a:pt x="35" y="14"/>
                    <a:pt x="34" y="11"/>
                  </a:cubicBezTo>
                  <a:cubicBezTo>
                    <a:pt x="32" y="8"/>
                    <a:pt x="34" y="4"/>
                    <a:pt x="33" y="2"/>
                  </a:cubicBezTo>
                  <a:cubicBezTo>
                    <a:pt x="32" y="2"/>
                    <a:pt x="31" y="1"/>
                    <a:pt x="30" y="0"/>
                  </a:cubicBezTo>
                  <a:cubicBezTo>
                    <a:pt x="30" y="1"/>
                    <a:pt x="29" y="1"/>
                    <a:pt x="28" y="2"/>
                  </a:cubicBezTo>
                  <a:cubicBezTo>
                    <a:pt x="28" y="4"/>
                    <a:pt x="20" y="5"/>
                    <a:pt x="18" y="8"/>
                  </a:cubicBezTo>
                  <a:cubicBezTo>
                    <a:pt x="16" y="10"/>
                    <a:pt x="11" y="10"/>
                    <a:pt x="9" y="10"/>
                  </a:cubicBezTo>
                  <a:cubicBezTo>
                    <a:pt x="8" y="10"/>
                    <a:pt x="3" y="10"/>
                    <a:pt x="3" y="13"/>
                  </a:cubicBezTo>
                  <a:cubicBezTo>
                    <a:pt x="2" y="16"/>
                    <a:pt x="0" y="28"/>
                    <a:pt x="0" y="31"/>
                  </a:cubicBezTo>
                  <a:cubicBezTo>
                    <a:pt x="0" y="33"/>
                    <a:pt x="7" y="40"/>
                    <a:pt x="9" y="40"/>
                  </a:cubicBezTo>
                  <a:cubicBezTo>
                    <a:pt x="11" y="41"/>
                    <a:pt x="9" y="46"/>
                    <a:pt x="11" y="48"/>
                  </a:cubicBezTo>
                  <a:cubicBezTo>
                    <a:pt x="14" y="49"/>
                    <a:pt x="12" y="53"/>
                    <a:pt x="11" y="53"/>
                  </a:cubicBezTo>
                  <a:cubicBezTo>
                    <a:pt x="10" y="52"/>
                    <a:pt x="12" y="58"/>
                    <a:pt x="9" y="60"/>
                  </a:cubicBezTo>
                  <a:cubicBezTo>
                    <a:pt x="6" y="63"/>
                    <a:pt x="9" y="68"/>
                    <a:pt x="13" y="72"/>
                  </a:cubicBezTo>
                  <a:cubicBezTo>
                    <a:pt x="18" y="76"/>
                    <a:pt x="18" y="82"/>
                    <a:pt x="18" y="85"/>
                  </a:cubicBezTo>
                  <a:cubicBezTo>
                    <a:pt x="18" y="89"/>
                    <a:pt x="22" y="89"/>
                    <a:pt x="22" y="93"/>
                  </a:cubicBezTo>
                  <a:cubicBezTo>
                    <a:pt x="22" y="93"/>
                    <a:pt x="16" y="112"/>
                    <a:pt x="12" y="111"/>
                  </a:cubicBezTo>
                  <a:cubicBezTo>
                    <a:pt x="11" y="116"/>
                    <a:pt x="9" y="123"/>
                    <a:pt x="8" y="127"/>
                  </a:cubicBezTo>
                  <a:cubicBezTo>
                    <a:pt x="7" y="132"/>
                    <a:pt x="6" y="136"/>
                    <a:pt x="9" y="137"/>
                  </a:cubicBezTo>
                  <a:cubicBezTo>
                    <a:pt x="12" y="137"/>
                    <a:pt x="18" y="143"/>
                    <a:pt x="24" y="150"/>
                  </a:cubicBezTo>
                  <a:cubicBezTo>
                    <a:pt x="26" y="152"/>
                    <a:pt x="27" y="154"/>
                    <a:pt x="28" y="156"/>
                  </a:cubicBezTo>
                  <a:cubicBezTo>
                    <a:pt x="30" y="156"/>
                    <a:pt x="32" y="156"/>
                    <a:pt x="35" y="156"/>
                  </a:cubicBezTo>
                  <a:cubicBezTo>
                    <a:pt x="39" y="157"/>
                    <a:pt x="40" y="161"/>
                    <a:pt x="40" y="163"/>
                  </a:cubicBezTo>
                  <a:cubicBezTo>
                    <a:pt x="40" y="165"/>
                    <a:pt x="48" y="164"/>
                    <a:pt x="49" y="164"/>
                  </a:cubicBezTo>
                  <a:cubicBezTo>
                    <a:pt x="51" y="163"/>
                    <a:pt x="49" y="160"/>
                    <a:pt x="53" y="159"/>
                  </a:cubicBezTo>
                  <a:cubicBezTo>
                    <a:pt x="51" y="156"/>
                    <a:pt x="45" y="152"/>
                    <a:pt x="40" y="152"/>
                  </a:cubicBezTo>
                  <a:cubicBezTo>
                    <a:pt x="34" y="152"/>
                    <a:pt x="31" y="143"/>
                    <a:pt x="32" y="140"/>
                  </a:cubicBezTo>
                  <a:cubicBezTo>
                    <a:pt x="32" y="136"/>
                    <a:pt x="27" y="133"/>
                    <a:pt x="27" y="130"/>
                  </a:cubicBezTo>
                  <a:cubicBezTo>
                    <a:pt x="27" y="127"/>
                    <a:pt x="24" y="126"/>
                    <a:pt x="20" y="125"/>
                  </a:cubicBezTo>
                  <a:cubicBezTo>
                    <a:pt x="16" y="123"/>
                    <a:pt x="21" y="112"/>
                    <a:pt x="21" y="107"/>
                  </a:cubicBezTo>
                  <a:cubicBezTo>
                    <a:pt x="22" y="103"/>
                    <a:pt x="30" y="89"/>
                    <a:pt x="28" y="85"/>
                  </a:cubicBezTo>
                  <a:cubicBezTo>
                    <a:pt x="25" y="81"/>
                    <a:pt x="36" y="78"/>
                    <a:pt x="37" y="83"/>
                  </a:cubicBezTo>
                  <a:cubicBezTo>
                    <a:pt x="39" y="87"/>
                    <a:pt x="39" y="89"/>
                    <a:pt x="46" y="89"/>
                  </a:cubicBezTo>
                  <a:cubicBezTo>
                    <a:pt x="53" y="89"/>
                    <a:pt x="53" y="94"/>
                    <a:pt x="59" y="95"/>
                  </a:cubicBezTo>
                  <a:cubicBezTo>
                    <a:pt x="59" y="95"/>
                    <a:pt x="59" y="95"/>
                    <a:pt x="59" y="96"/>
                  </a:cubicBezTo>
                  <a:cubicBezTo>
                    <a:pt x="59" y="95"/>
                    <a:pt x="59" y="95"/>
                    <a:pt x="60" y="95"/>
                  </a:cubicBezTo>
                  <a:cubicBezTo>
                    <a:pt x="61" y="92"/>
                    <a:pt x="58" y="92"/>
                    <a:pt x="58"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Freeform 67"/>
            <p:cNvSpPr>
              <a:spLocks/>
            </p:cNvSpPr>
            <p:nvPr userDrawn="1"/>
          </p:nvSpPr>
          <p:spPr bwMode="auto">
            <a:xfrm>
              <a:off x="-2061807" y="2904433"/>
              <a:ext cx="243304" cy="200595"/>
            </a:xfrm>
            <a:custGeom>
              <a:avLst/>
              <a:gdLst>
                <a:gd name="T0" fmla="*/ 2 w 113"/>
                <a:gd name="T1" fmla="*/ 19 h 86"/>
                <a:gd name="T2" fmla="*/ 2 w 113"/>
                <a:gd name="T3" fmla="*/ 30 h 86"/>
                <a:gd name="T4" fmla="*/ 2 w 113"/>
                <a:gd name="T5" fmla="*/ 34 h 86"/>
                <a:gd name="T6" fmla="*/ 5 w 113"/>
                <a:gd name="T7" fmla="*/ 40 h 86"/>
                <a:gd name="T8" fmla="*/ 6 w 113"/>
                <a:gd name="T9" fmla="*/ 45 h 86"/>
                <a:gd name="T10" fmla="*/ 9 w 113"/>
                <a:gd name="T11" fmla="*/ 54 h 86"/>
                <a:gd name="T12" fmla="*/ 10 w 113"/>
                <a:gd name="T13" fmla="*/ 59 h 86"/>
                <a:gd name="T14" fmla="*/ 16 w 113"/>
                <a:gd name="T15" fmla="*/ 62 h 86"/>
                <a:gd name="T16" fmla="*/ 24 w 113"/>
                <a:gd name="T17" fmla="*/ 67 h 86"/>
                <a:gd name="T18" fmla="*/ 30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1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6 w 113"/>
                <a:gd name="T55" fmla="*/ 16 h 86"/>
                <a:gd name="T56" fmla="*/ 97 w 113"/>
                <a:gd name="T57" fmla="*/ 10 h 86"/>
                <a:gd name="T58" fmla="*/ 97 w 113"/>
                <a:gd name="T59" fmla="*/ 9 h 86"/>
                <a:gd name="T60" fmla="*/ 67 w 113"/>
                <a:gd name="T61" fmla="*/ 8 h 86"/>
                <a:gd name="T62" fmla="*/ 61 w 113"/>
                <a:gd name="T63" fmla="*/ 6 h 86"/>
                <a:gd name="T64" fmla="*/ 54 w 113"/>
                <a:gd name="T65" fmla="*/ 9 h 86"/>
                <a:gd name="T66" fmla="*/ 49 w 113"/>
                <a:gd name="T67" fmla="*/ 2 h 86"/>
                <a:gd name="T68" fmla="*/ 23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3" y="27"/>
                    <a:pt x="2" y="30"/>
                  </a:cubicBezTo>
                  <a:cubicBezTo>
                    <a:pt x="0" y="33"/>
                    <a:pt x="1" y="33"/>
                    <a:pt x="2" y="34"/>
                  </a:cubicBezTo>
                  <a:cubicBezTo>
                    <a:pt x="4" y="35"/>
                    <a:pt x="5" y="38"/>
                    <a:pt x="5" y="40"/>
                  </a:cubicBezTo>
                  <a:cubicBezTo>
                    <a:pt x="5" y="41"/>
                    <a:pt x="6" y="41"/>
                    <a:pt x="6" y="45"/>
                  </a:cubicBezTo>
                  <a:cubicBezTo>
                    <a:pt x="7" y="49"/>
                    <a:pt x="8" y="52"/>
                    <a:pt x="9" y="54"/>
                  </a:cubicBezTo>
                  <a:cubicBezTo>
                    <a:pt x="11" y="55"/>
                    <a:pt x="10" y="57"/>
                    <a:pt x="10" y="59"/>
                  </a:cubicBezTo>
                  <a:cubicBezTo>
                    <a:pt x="12" y="60"/>
                    <a:pt x="14" y="62"/>
                    <a:pt x="16" y="62"/>
                  </a:cubicBezTo>
                  <a:cubicBezTo>
                    <a:pt x="22" y="64"/>
                    <a:pt x="24" y="66"/>
                    <a:pt x="24" y="67"/>
                  </a:cubicBezTo>
                  <a:cubicBezTo>
                    <a:pt x="25" y="69"/>
                    <a:pt x="29" y="72"/>
                    <a:pt x="30" y="70"/>
                  </a:cubicBezTo>
                  <a:cubicBezTo>
                    <a:pt x="31" y="67"/>
                    <a:pt x="35" y="69"/>
                    <a:pt x="37" y="69"/>
                  </a:cubicBezTo>
                  <a:cubicBezTo>
                    <a:pt x="39" y="69"/>
                    <a:pt x="40" y="71"/>
                    <a:pt x="40" y="73"/>
                  </a:cubicBezTo>
                  <a:cubicBezTo>
                    <a:pt x="40" y="74"/>
                    <a:pt x="46" y="73"/>
                    <a:pt x="48" y="75"/>
                  </a:cubicBezTo>
                  <a:cubicBezTo>
                    <a:pt x="50" y="76"/>
                    <a:pt x="50"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89" y="85"/>
                    <a:pt x="93" y="85"/>
                    <a:pt x="96" y="86"/>
                  </a:cubicBezTo>
                  <a:cubicBezTo>
                    <a:pt x="96" y="84"/>
                    <a:pt x="95" y="80"/>
                    <a:pt x="95" y="79"/>
                  </a:cubicBezTo>
                  <a:cubicBezTo>
                    <a:pt x="95" y="77"/>
                    <a:pt x="104" y="70"/>
                    <a:pt x="106" y="68"/>
                  </a:cubicBezTo>
                  <a:cubicBezTo>
                    <a:pt x="108" y="67"/>
                    <a:pt x="110" y="67"/>
                    <a:pt x="111" y="64"/>
                  </a:cubicBezTo>
                  <a:cubicBezTo>
                    <a:pt x="113" y="62"/>
                    <a:pt x="108" y="55"/>
                    <a:pt x="107" y="54"/>
                  </a:cubicBezTo>
                  <a:cubicBezTo>
                    <a:pt x="106" y="52"/>
                    <a:pt x="105" y="47"/>
                    <a:pt x="106" y="44"/>
                  </a:cubicBezTo>
                  <a:cubicBezTo>
                    <a:pt x="107" y="42"/>
                    <a:pt x="102" y="41"/>
                    <a:pt x="102" y="39"/>
                  </a:cubicBezTo>
                  <a:cubicBezTo>
                    <a:pt x="102" y="37"/>
                    <a:pt x="106" y="34"/>
                    <a:pt x="109" y="33"/>
                  </a:cubicBezTo>
                  <a:cubicBezTo>
                    <a:pt x="111" y="32"/>
                    <a:pt x="110" y="26"/>
                    <a:pt x="108" y="24"/>
                  </a:cubicBezTo>
                  <a:cubicBezTo>
                    <a:pt x="106" y="22"/>
                    <a:pt x="105" y="19"/>
                    <a:pt x="106" y="16"/>
                  </a:cubicBezTo>
                  <a:cubicBezTo>
                    <a:pt x="108" y="12"/>
                    <a:pt x="99" y="10"/>
                    <a:pt x="97" y="10"/>
                  </a:cubicBezTo>
                  <a:cubicBezTo>
                    <a:pt x="97" y="10"/>
                    <a:pt x="97" y="10"/>
                    <a:pt x="97" y="9"/>
                  </a:cubicBezTo>
                  <a:cubicBezTo>
                    <a:pt x="89" y="11"/>
                    <a:pt x="68" y="9"/>
                    <a:pt x="67" y="8"/>
                  </a:cubicBezTo>
                  <a:cubicBezTo>
                    <a:pt x="65" y="8"/>
                    <a:pt x="63" y="7"/>
                    <a:pt x="61" y="6"/>
                  </a:cubicBezTo>
                  <a:cubicBezTo>
                    <a:pt x="60" y="8"/>
                    <a:pt x="57" y="9"/>
                    <a:pt x="54" y="9"/>
                  </a:cubicBezTo>
                  <a:cubicBezTo>
                    <a:pt x="49" y="9"/>
                    <a:pt x="49" y="5"/>
                    <a:pt x="49" y="2"/>
                  </a:cubicBezTo>
                  <a:cubicBezTo>
                    <a:pt x="49" y="0"/>
                    <a:pt x="29" y="4"/>
                    <a:pt x="23" y="9"/>
                  </a:cubicBezTo>
                  <a:cubicBezTo>
                    <a:pt x="18" y="14"/>
                    <a:pt x="5"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4" name="Freeform 68"/>
            <p:cNvSpPr>
              <a:spLocks/>
            </p:cNvSpPr>
            <p:nvPr userDrawn="1"/>
          </p:nvSpPr>
          <p:spPr bwMode="auto">
            <a:xfrm>
              <a:off x="-2026569" y="3229032"/>
              <a:ext cx="88932" cy="85709"/>
            </a:xfrm>
            <a:custGeom>
              <a:avLst/>
              <a:gdLst>
                <a:gd name="T0" fmla="*/ 32 w 42"/>
                <a:gd name="T1" fmla="*/ 34 h 37"/>
                <a:gd name="T2" fmla="*/ 40 w 42"/>
                <a:gd name="T3" fmla="*/ 22 h 37"/>
                <a:gd name="T4" fmla="*/ 42 w 42"/>
                <a:gd name="T5" fmla="*/ 7 h 37"/>
                <a:gd name="T6" fmla="*/ 31 w 42"/>
                <a:gd name="T7" fmla="*/ 3 h 37"/>
                <a:gd name="T8" fmla="*/ 13 w 42"/>
                <a:gd name="T9" fmla="*/ 1 h 37"/>
                <a:gd name="T10" fmla="*/ 6 w 42"/>
                <a:gd name="T11" fmla="*/ 2 h 37"/>
                <a:gd name="T12" fmla="*/ 1 w 42"/>
                <a:gd name="T13" fmla="*/ 5 h 37"/>
                <a:gd name="T14" fmla="*/ 6 w 42"/>
                <a:gd name="T15" fmla="*/ 13 h 37"/>
                <a:gd name="T16" fmla="*/ 16 w 42"/>
                <a:gd name="T17" fmla="*/ 23 h 37"/>
                <a:gd name="T18" fmla="*/ 25 w 42"/>
                <a:gd name="T19" fmla="*/ 33 h 37"/>
                <a:gd name="T20" fmla="*/ 31 w 42"/>
                <a:gd name="T21" fmla="*/ 37 h 37"/>
                <a:gd name="T22" fmla="*/ 32 w 42"/>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37">
                  <a:moveTo>
                    <a:pt x="32" y="34"/>
                  </a:moveTo>
                  <a:cubicBezTo>
                    <a:pt x="31" y="32"/>
                    <a:pt x="38" y="22"/>
                    <a:pt x="40" y="22"/>
                  </a:cubicBezTo>
                  <a:cubicBezTo>
                    <a:pt x="42" y="22"/>
                    <a:pt x="42" y="12"/>
                    <a:pt x="42" y="7"/>
                  </a:cubicBezTo>
                  <a:cubicBezTo>
                    <a:pt x="36" y="4"/>
                    <a:pt x="31" y="3"/>
                    <a:pt x="31" y="3"/>
                  </a:cubicBezTo>
                  <a:cubicBezTo>
                    <a:pt x="31" y="3"/>
                    <a:pt x="16" y="2"/>
                    <a:pt x="13" y="1"/>
                  </a:cubicBezTo>
                  <a:cubicBezTo>
                    <a:pt x="11" y="0"/>
                    <a:pt x="8" y="4"/>
                    <a:pt x="6" y="2"/>
                  </a:cubicBezTo>
                  <a:cubicBezTo>
                    <a:pt x="3" y="1"/>
                    <a:pt x="0" y="3"/>
                    <a:pt x="1" y="5"/>
                  </a:cubicBezTo>
                  <a:cubicBezTo>
                    <a:pt x="1" y="8"/>
                    <a:pt x="6" y="9"/>
                    <a:pt x="6" y="13"/>
                  </a:cubicBezTo>
                  <a:cubicBezTo>
                    <a:pt x="6" y="16"/>
                    <a:pt x="16" y="21"/>
                    <a:pt x="16" y="23"/>
                  </a:cubicBezTo>
                  <a:cubicBezTo>
                    <a:pt x="15" y="25"/>
                    <a:pt x="21" y="28"/>
                    <a:pt x="25" y="33"/>
                  </a:cubicBezTo>
                  <a:cubicBezTo>
                    <a:pt x="27" y="34"/>
                    <a:pt x="29" y="36"/>
                    <a:pt x="31" y="37"/>
                  </a:cubicBezTo>
                  <a:cubicBezTo>
                    <a:pt x="31"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Freeform 69"/>
            <p:cNvSpPr>
              <a:spLocks/>
            </p:cNvSpPr>
            <p:nvPr userDrawn="1"/>
          </p:nvSpPr>
          <p:spPr bwMode="auto">
            <a:xfrm>
              <a:off x="-2071874" y="3188913"/>
              <a:ext cx="134237" cy="116710"/>
            </a:xfrm>
            <a:custGeom>
              <a:avLst/>
              <a:gdLst>
                <a:gd name="T0" fmla="*/ 37 w 63"/>
                <a:gd name="T1" fmla="*/ 40 h 50"/>
                <a:gd name="T2" fmla="*/ 27 w 63"/>
                <a:gd name="T3" fmla="*/ 30 h 50"/>
                <a:gd name="T4" fmla="*/ 22 w 63"/>
                <a:gd name="T5" fmla="*/ 22 h 50"/>
                <a:gd name="T6" fmla="*/ 27 w 63"/>
                <a:gd name="T7" fmla="*/ 19 h 50"/>
                <a:gd name="T8" fmla="*/ 34 w 63"/>
                <a:gd name="T9" fmla="*/ 18 h 50"/>
                <a:gd name="T10" fmla="*/ 52 w 63"/>
                <a:gd name="T11" fmla="*/ 20 h 50"/>
                <a:gd name="T12" fmla="*/ 63 w 63"/>
                <a:gd name="T13" fmla="*/ 24 h 50"/>
                <a:gd name="T14" fmla="*/ 62 w 63"/>
                <a:gd name="T15" fmla="*/ 22 h 50"/>
                <a:gd name="T16" fmla="*/ 59 w 63"/>
                <a:gd name="T17" fmla="*/ 14 h 50"/>
                <a:gd name="T18" fmla="*/ 56 w 63"/>
                <a:gd name="T19" fmla="*/ 8 h 50"/>
                <a:gd name="T20" fmla="*/ 51 w 63"/>
                <a:gd name="T21" fmla="*/ 9 h 50"/>
                <a:gd name="T22" fmla="*/ 40 w 63"/>
                <a:gd name="T23" fmla="*/ 6 h 50"/>
                <a:gd name="T24" fmla="*/ 30 w 63"/>
                <a:gd name="T25" fmla="*/ 0 h 50"/>
                <a:gd name="T26" fmla="*/ 23 w 63"/>
                <a:gd name="T27" fmla="*/ 4 h 50"/>
                <a:gd name="T28" fmla="*/ 20 w 63"/>
                <a:gd name="T29" fmla="*/ 9 h 50"/>
                <a:gd name="T30" fmla="*/ 16 w 63"/>
                <a:gd name="T31" fmla="*/ 14 h 50"/>
                <a:gd name="T32" fmla="*/ 9 w 63"/>
                <a:gd name="T33" fmla="*/ 14 h 50"/>
                <a:gd name="T34" fmla="*/ 0 w 63"/>
                <a:gd name="T35" fmla="*/ 15 h 50"/>
                <a:gd name="T36" fmla="*/ 3 w 63"/>
                <a:gd name="T37" fmla="*/ 20 h 50"/>
                <a:gd name="T38" fmla="*/ 11 w 63"/>
                <a:gd name="T39" fmla="*/ 23 h 50"/>
                <a:gd name="T40" fmla="*/ 22 w 63"/>
                <a:gd name="T41" fmla="*/ 39 h 50"/>
                <a:gd name="T42" fmla="*/ 31 w 63"/>
                <a:gd name="T43" fmla="*/ 43 h 50"/>
                <a:gd name="T44" fmla="*/ 41 w 63"/>
                <a:gd name="T45" fmla="*/ 48 h 50"/>
                <a:gd name="T46" fmla="*/ 46 w 63"/>
                <a:gd name="T47" fmla="*/ 50 h 50"/>
                <a:gd name="T48" fmla="*/ 37 w 63"/>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50">
                  <a:moveTo>
                    <a:pt x="37" y="40"/>
                  </a:moveTo>
                  <a:cubicBezTo>
                    <a:pt x="37" y="38"/>
                    <a:pt x="27" y="33"/>
                    <a:pt x="27" y="30"/>
                  </a:cubicBezTo>
                  <a:cubicBezTo>
                    <a:pt x="27" y="26"/>
                    <a:pt x="22" y="25"/>
                    <a:pt x="22" y="22"/>
                  </a:cubicBezTo>
                  <a:cubicBezTo>
                    <a:pt x="21" y="20"/>
                    <a:pt x="24" y="18"/>
                    <a:pt x="27" y="19"/>
                  </a:cubicBezTo>
                  <a:cubicBezTo>
                    <a:pt x="29" y="21"/>
                    <a:pt x="32" y="17"/>
                    <a:pt x="34" y="18"/>
                  </a:cubicBezTo>
                  <a:cubicBezTo>
                    <a:pt x="37" y="19"/>
                    <a:pt x="52" y="20"/>
                    <a:pt x="52" y="20"/>
                  </a:cubicBezTo>
                  <a:cubicBezTo>
                    <a:pt x="52" y="20"/>
                    <a:pt x="57" y="21"/>
                    <a:pt x="63" y="24"/>
                  </a:cubicBezTo>
                  <a:cubicBezTo>
                    <a:pt x="63" y="23"/>
                    <a:pt x="62" y="23"/>
                    <a:pt x="62" y="22"/>
                  </a:cubicBezTo>
                  <a:cubicBezTo>
                    <a:pt x="61" y="19"/>
                    <a:pt x="62" y="16"/>
                    <a:pt x="59" y="14"/>
                  </a:cubicBezTo>
                  <a:cubicBezTo>
                    <a:pt x="57" y="14"/>
                    <a:pt x="56" y="11"/>
                    <a:pt x="56" y="8"/>
                  </a:cubicBezTo>
                  <a:cubicBezTo>
                    <a:pt x="54" y="8"/>
                    <a:pt x="52" y="9"/>
                    <a:pt x="51" y="9"/>
                  </a:cubicBezTo>
                  <a:cubicBezTo>
                    <a:pt x="48" y="10"/>
                    <a:pt x="42" y="9"/>
                    <a:pt x="40" y="6"/>
                  </a:cubicBezTo>
                  <a:cubicBezTo>
                    <a:pt x="38" y="4"/>
                    <a:pt x="32" y="1"/>
                    <a:pt x="30" y="0"/>
                  </a:cubicBezTo>
                  <a:cubicBezTo>
                    <a:pt x="29" y="1"/>
                    <a:pt x="25" y="4"/>
                    <a:pt x="23" y="4"/>
                  </a:cubicBezTo>
                  <a:cubicBezTo>
                    <a:pt x="21" y="4"/>
                    <a:pt x="22" y="9"/>
                    <a:pt x="20" y="9"/>
                  </a:cubicBezTo>
                  <a:cubicBezTo>
                    <a:pt x="18" y="9"/>
                    <a:pt x="16" y="13"/>
                    <a:pt x="16" y="14"/>
                  </a:cubicBezTo>
                  <a:cubicBezTo>
                    <a:pt x="15" y="16"/>
                    <a:pt x="11" y="13"/>
                    <a:pt x="9" y="14"/>
                  </a:cubicBezTo>
                  <a:cubicBezTo>
                    <a:pt x="7" y="14"/>
                    <a:pt x="3" y="15"/>
                    <a:pt x="0" y="15"/>
                  </a:cubicBezTo>
                  <a:cubicBezTo>
                    <a:pt x="1" y="18"/>
                    <a:pt x="1" y="20"/>
                    <a:pt x="3" y="20"/>
                  </a:cubicBezTo>
                  <a:cubicBezTo>
                    <a:pt x="6" y="20"/>
                    <a:pt x="11" y="20"/>
                    <a:pt x="11" y="23"/>
                  </a:cubicBezTo>
                  <a:cubicBezTo>
                    <a:pt x="12" y="27"/>
                    <a:pt x="19" y="36"/>
                    <a:pt x="22" y="39"/>
                  </a:cubicBezTo>
                  <a:cubicBezTo>
                    <a:pt x="25" y="42"/>
                    <a:pt x="31" y="41"/>
                    <a:pt x="31" y="43"/>
                  </a:cubicBezTo>
                  <a:cubicBezTo>
                    <a:pt x="31" y="46"/>
                    <a:pt x="36" y="48"/>
                    <a:pt x="41" y="48"/>
                  </a:cubicBezTo>
                  <a:cubicBezTo>
                    <a:pt x="43" y="48"/>
                    <a:pt x="44" y="49"/>
                    <a:pt x="46" y="50"/>
                  </a:cubicBezTo>
                  <a:cubicBezTo>
                    <a:pt x="42" y="45"/>
                    <a:pt x="36" y="42"/>
                    <a:pt x="37"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70"/>
            <p:cNvSpPr>
              <a:spLocks/>
            </p:cNvSpPr>
            <p:nvPr userDrawn="1"/>
          </p:nvSpPr>
          <p:spPr bwMode="auto">
            <a:xfrm>
              <a:off x="-1942671" y="3311094"/>
              <a:ext cx="46983" cy="93004"/>
            </a:xfrm>
            <a:custGeom>
              <a:avLst/>
              <a:gdLst>
                <a:gd name="T0" fmla="*/ 15 w 22"/>
                <a:gd name="T1" fmla="*/ 34 h 40"/>
                <a:gd name="T2" fmla="*/ 18 w 22"/>
                <a:gd name="T3" fmla="*/ 30 h 40"/>
                <a:gd name="T4" fmla="*/ 22 w 22"/>
                <a:gd name="T5" fmla="*/ 24 h 40"/>
                <a:gd name="T6" fmla="*/ 22 w 22"/>
                <a:gd name="T7" fmla="*/ 24 h 40"/>
                <a:gd name="T8" fmla="*/ 15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1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7" y="34"/>
                    <a:pt x="16" y="32"/>
                    <a:pt x="18" y="30"/>
                  </a:cubicBezTo>
                  <a:cubicBezTo>
                    <a:pt x="20" y="29"/>
                    <a:pt x="22" y="25"/>
                    <a:pt x="22" y="24"/>
                  </a:cubicBezTo>
                  <a:cubicBezTo>
                    <a:pt x="22" y="24"/>
                    <a:pt x="22" y="24"/>
                    <a:pt x="22" y="24"/>
                  </a:cubicBezTo>
                  <a:cubicBezTo>
                    <a:pt x="19" y="21"/>
                    <a:pt x="16" y="19"/>
                    <a:pt x="15" y="17"/>
                  </a:cubicBezTo>
                  <a:cubicBezTo>
                    <a:pt x="15" y="14"/>
                    <a:pt x="15" y="9"/>
                    <a:pt x="17" y="6"/>
                  </a:cubicBezTo>
                  <a:cubicBezTo>
                    <a:pt x="15" y="4"/>
                    <a:pt x="8" y="0"/>
                    <a:pt x="7" y="0"/>
                  </a:cubicBezTo>
                  <a:cubicBezTo>
                    <a:pt x="5" y="0"/>
                    <a:pt x="2" y="4"/>
                    <a:pt x="1" y="8"/>
                  </a:cubicBezTo>
                  <a:cubicBezTo>
                    <a:pt x="5" y="10"/>
                    <a:pt x="7" y="12"/>
                    <a:pt x="4" y="15"/>
                  </a:cubicBezTo>
                  <a:cubicBezTo>
                    <a:pt x="1" y="18"/>
                    <a:pt x="0" y="28"/>
                    <a:pt x="4" y="31"/>
                  </a:cubicBezTo>
                  <a:cubicBezTo>
                    <a:pt x="7" y="34"/>
                    <a:pt x="8" y="39"/>
                    <a:pt x="11" y="40"/>
                  </a:cubicBezTo>
                  <a:cubicBezTo>
                    <a:pt x="12"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7" name="Freeform 71"/>
            <p:cNvSpPr>
              <a:spLocks/>
            </p:cNvSpPr>
            <p:nvPr userDrawn="1"/>
          </p:nvSpPr>
          <p:spPr bwMode="auto">
            <a:xfrm>
              <a:off x="-2172552" y="3108675"/>
              <a:ext cx="184575"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2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0 w 86"/>
                <a:gd name="T31" fmla="*/ 28 h 36"/>
                <a:gd name="T32" fmla="*/ 33 w 86"/>
                <a:gd name="T33" fmla="*/ 33 h 36"/>
                <a:gd name="T34" fmla="*/ 43 w 86"/>
                <a:gd name="T35" fmla="*/ 34 h 36"/>
                <a:gd name="T36" fmla="*/ 56 w 86"/>
                <a:gd name="T37" fmla="*/ 36 h 36"/>
                <a:gd name="T38" fmla="*/ 66 w 86"/>
                <a:gd name="T39" fmla="*/ 33 h 36"/>
                <a:gd name="T40" fmla="*/ 74 w 86"/>
                <a:gd name="T41" fmla="*/ 30 h 36"/>
                <a:gd name="T42" fmla="*/ 74 w 86"/>
                <a:gd name="T43" fmla="*/ 30 h 36"/>
                <a:gd name="T44" fmla="*/ 76 w 86"/>
                <a:gd name="T45" fmla="*/ 28 h 36"/>
                <a:gd name="T46" fmla="*/ 78 w 86"/>
                <a:gd name="T47" fmla="*/ 23 h 36"/>
                <a:gd name="T48" fmla="*/ 79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3" y="7"/>
                    <a:pt x="50" y="6"/>
                  </a:cubicBezTo>
                  <a:cubicBezTo>
                    <a:pt x="49" y="7"/>
                    <a:pt x="44" y="8"/>
                    <a:pt x="44" y="10"/>
                  </a:cubicBezTo>
                  <a:cubicBezTo>
                    <a:pt x="43" y="12"/>
                    <a:pt x="37" y="11"/>
                    <a:pt x="39" y="16"/>
                  </a:cubicBezTo>
                  <a:cubicBezTo>
                    <a:pt x="41" y="22"/>
                    <a:pt x="36" y="20"/>
                    <a:pt x="34" y="19"/>
                  </a:cubicBezTo>
                  <a:cubicBezTo>
                    <a:pt x="32" y="19"/>
                    <a:pt x="24" y="20"/>
                    <a:pt x="22" y="22"/>
                  </a:cubicBezTo>
                  <a:cubicBezTo>
                    <a:pt x="20" y="23"/>
                    <a:pt x="17"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2" y="28"/>
                    <a:pt x="30" y="28"/>
                    <a:pt x="30" y="28"/>
                  </a:cubicBezTo>
                  <a:cubicBezTo>
                    <a:pt x="31" y="28"/>
                    <a:pt x="31" y="32"/>
                    <a:pt x="33" y="33"/>
                  </a:cubicBezTo>
                  <a:cubicBezTo>
                    <a:pt x="34" y="33"/>
                    <a:pt x="39" y="34"/>
                    <a:pt x="43" y="34"/>
                  </a:cubicBezTo>
                  <a:cubicBezTo>
                    <a:pt x="48" y="34"/>
                    <a:pt x="54" y="36"/>
                    <a:pt x="56" y="36"/>
                  </a:cubicBezTo>
                  <a:cubicBezTo>
                    <a:pt x="58" y="36"/>
                    <a:pt x="62" y="33"/>
                    <a:pt x="66" y="33"/>
                  </a:cubicBezTo>
                  <a:cubicBezTo>
                    <a:pt x="71" y="33"/>
                    <a:pt x="73" y="30"/>
                    <a:pt x="74" y="30"/>
                  </a:cubicBezTo>
                  <a:cubicBezTo>
                    <a:pt x="74" y="30"/>
                    <a:pt x="74" y="30"/>
                    <a:pt x="74" y="30"/>
                  </a:cubicBezTo>
                  <a:cubicBezTo>
                    <a:pt x="75" y="29"/>
                    <a:pt x="75" y="28"/>
                    <a:pt x="76" y="28"/>
                  </a:cubicBezTo>
                  <a:cubicBezTo>
                    <a:pt x="78" y="28"/>
                    <a:pt x="77" y="25"/>
                    <a:pt x="78" y="23"/>
                  </a:cubicBezTo>
                  <a:cubicBezTo>
                    <a:pt x="79" y="22"/>
                    <a:pt x="77" y="19"/>
                    <a:pt x="79" y="19"/>
                  </a:cubicBezTo>
                  <a:cubicBezTo>
                    <a:pt x="82" y="19"/>
                    <a:pt x="85" y="19"/>
                    <a:pt x="85" y="16"/>
                  </a:cubicBezTo>
                  <a:cubicBezTo>
                    <a:pt x="85" y="15"/>
                    <a:pt x="85" y="14"/>
                    <a:pt x="86" y="13"/>
                  </a:cubicBezTo>
                  <a:cubicBezTo>
                    <a:pt x="83"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72"/>
            <p:cNvSpPr>
              <a:spLocks/>
            </p:cNvSpPr>
            <p:nvPr userDrawn="1"/>
          </p:nvSpPr>
          <p:spPr bwMode="auto">
            <a:xfrm>
              <a:off x="-2014824" y="3119617"/>
              <a:ext cx="162762" cy="93004"/>
            </a:xfrm>
            <a:custGeom>
              <a:avLst/>
              <a:gdLst>
                <a:gd name="T0" fmla="*/ 73 w 76"/>
                <a:gd name="T1" fmla="*/ 7 h 40"/>
                <a:gd name="T2" fmla="*/ 71 w 76"/>
                <a:gd name="T3" fmla="*/ 6 h 40"/>
                <a:gd name="T4" fmla="*/ 63 w 76"/>
                <a:gd name="T5" fmla="*/ 3 h 40"/>
                <a:gd name="T6" fmla="*/ 53 w 76"/>
                <a:gd name="T7" fmla="*/ 0 h 40"/>
                <a:gd name="T8" fmla="*/ 42 w 76"/>
                <a:gd name="T9" fmla="*/ 6 h 40"/>
                <a:gd name="T10" fmla="*/ 29 w 76"/>
                <a:gd name="T11" fmla="*/ 10 h 40"/>
                <a:gd name="T12" fmla="*/ 14 w 76"/>
                <a:gd name="T13" fmla="*/ 10 h 40"/>
                <a:gd name="T14" fmla="*/ 12 w 76"/>
                <a:gd name="T15" fmla="*/ 8 h 40"/>
                <a:gd name="T16" fmla="*/ 11 w 76"/>
                <a:gd name="T17" fmla="*/ 11 h 40"/>
                <a:gd name="T18" fmla="*/ 5 w 76"/>
                <a:gd name="T19" fmla="*/ 14 h 40"/>
                <a:gd name="T20" fmla="*/ 4 w 76"/>
                <a:gd name="T21" fmla="*/ 18 h 40"/>
                <a:gd name="T22" fmla="*/ 2 w 76"/>
                <a:gd name="T23" fmla="*/ 23 h 40"/>
                <a:gd name="T24" fmla="*/ 0 w 76"/>
                <a:gd name="T25" fmla="*/ 25 h 40"/>
                <a:gd name="T26" fmla="*/ 3 w 76"/>
                <a:gd name="T27" fmla="*/ 30 h 40"/>
                <a:gd name="T28" fmla="*/ 3 w 76"/>
                <a:gd name="T29" fmla="*/ 30 h 40"/>
                <a:gd name="T30" fmla="*/ 13 w 76"/>
                <a:gd name="T31" fmla="*/ 36 h 40"/>
                <a:gd name="T32" fmla="*/ 24 w 76"/>
                <a:gd name="T33" fmla="*/ 39 h 40"/>
                <a:gd name="T34" fmla="*/ 41 w 76"/>
                <a:gd name="T35" fmla="*/ 34 h 40"/>
                <a:gd name="T36" fmla="*/ 46 w 76"/>
                <a:gd name="T37" fmla="*/ 36 h 40"/>
                <a:gd name="T38" fmla="*/ 49 w 76"/>
                <a:gd name="T39" fmla="*/ 36 h 40"/>
                <a:gd name="T40" fmla="*/ 56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3" y="7"/>
                    <a:pt x="72" y="6"/>
                    <a:pt x="71" y="6"/>
                  </a:cubicBezTo>
                  <a:cubicBezTo>
                    <a:pt x="67" y="5"/>
                    <a:pt x="64" y="4"/>
                    <a:pt x="63" y="3"/>
                  </a:cubicBezTo>
                  <a:cubicBezTo>
                    <a:pt x="61" y="1"/>
                    <a:pt x="54" y="0"/>
                    <a:pt x="53" y="0"/>
                  </a:cubicBezTo>
                  <a:cubicBezTo>
                    <a:pt x="51" y="0"/>
                    <a:pt x="44" y="6"/>
                    <a:pt x="42" y="6"/>
                  </a:cubicBezTo>
                  <a:cubicBezTo>
                    <a:pt x="40" y="6"/>
                    <a:pt x="29" y="8"/>
                    <a:pt x="29" y="10"/>
                  </a:cubicBezTo>
                  <a:cubicBezTo>
                    <a:pt x="29" y="13"/>
                    <a:pt x="17" y="13"/>
                    <a:pt x="14" y="10"/>
                  </a:cubicBezTo>
                  <a:cubicBezTo>
                    <a:pt x="13" y="10"/>
                    <a:pt x="13" y="9"/>
                    <a:pt x="12" y="8"/>
                  </a:cubicBezTo>
                  <a:cubicBezTo>
                    <a:pt x="11" y="9"/>
                    <a:pt x="11" y="10"/>
                    <a:pt x="11" y="11"/>
                  </a:cubicBezTo>
                  <a:cubicBezTo>
                    <a:pt x="11" y="14"/>
                    <a:pt x="8" y="14"/>
                    <a:pt x="5" y="14"/>
                  </a:cubicBezTo>
                  <a:cubicBezTo>
                    <a:pt x="3" y="14"/>
                    <a:pt x="5" y="17"/>
                    <a:pt x="4" y="18"/>
                  </a:cubicBezTo>
                  <a:cubicBezTo>
                    <a:pt x="3" y="20"/>
                    <a:pt x="4" y="23"/>
                    <a:pt x="2" y="23"/>
                  </a:cubicBezTo>
                  <a:cubicBezTo>
                    <a:pt x="1" y="23"/>
                    <a:pt x="1" y="24"/>
                    <a:pt x="0" y="25"/>
                  </a:cubicBezTo>
                  <a:cubicBezTo>
                    <a:pt x="1" y="26"/>
                    <a:pt x="3" y="30"/>
                    <a:pt x="3" y="30"/>
                  </a:cubicBezTo>
                  <a:cubicBezTo>
                    <a:pt x="3" y="30"/>
                    <a:pt x="3" y="30"/>
                    <a:pt x="3" y="30"/>
                  </a:cubicBezTo>
                  <a:cubicBezTo>
                    <a:pt x="5" y="31"/>
                    <a:pt x="11" y="34"/>
                    <a:pt x="13" y="36"/>
                  </a:cubicBezTo>
                  <a:cubicBezTo>
                    <a:pt x="15" y="39"/>
                    <a:pt x="21" y="40"/>
                    <a:pt x="24" y="39"/>
                  </a:cubicBezTo>
                  <a:cubicBezTo>
                    <a:pt x="28" y="38"/>
                    <a:pt x="41" y="34"/>
                    <a:pt x="41" y="34"/>
                  </a:cubicBezTo>
                  <a:cubicBezTo>
                    <a:pt x="41" y="34"/>
                    <a:pt x="44" y="35"/>
                    <a:pt x="46" y="36"/>
                  </a:cubicBezTo>
                  <a:cubicBezTo>
                    <a:pt x="46" y="36"/>
                    <a:pt x="47" y="36"/>
                    <a:pt x="49" y="36"/>
                  </a:cubicBezTo>
                  <a:cubicBezTo>
                    <a:pt x="50" y="35"/>
                    <a:pt x="53" y="35"/>
                    <a:pt x="56" y="32"/>
                  </a:cubicBezTo>
                  <a:cubicBezTo>
                    <a:pt x="59" y="28"/>
                    <a:pt x="65" y="16"/>
                    <a:pt x="66" y="15"/>
                  </a:cubicBezTo>
                  <a:cubicBezTo>
                    <a:pt x="68" y="14"/>
                    <a:pt x="72" y="12"/>
                    <a:pt x="74" y="11"/>
                  </a:cubicBezTo>
                  <a:cubicBezTo>
                    <a:pt x="76" y="9"/>
                    <a:pt x="76"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9" name="Freeform 73"/>
            <p:cNvSpPr>
              <a:spLocks/>
            </p:cNvSpPr>
            <p:nvPr userDrawn="1"/>
          </p:nvSpPr>
          <p:spPr bwMode="auto">
            <a:xfrm>
              <a:off x="-2108789" y="3043026"/>
              <a:ext cx="159407" cy="82062"/>
            </a:xfrm>
            <a:custGeom>
              <a:avLst/>
              <a:gdLst>
                <a:gd name="T0" fmla="*/ 70 w 74"/>
                <a:gd name="T1" fmla="*/ 16 h 35"/>
                <a:gd name="T2" fmla="*/ 62 w 74"/>
                <a:gd name="T3" fmla="*/ 14 h 35"/>
                <a:gd name="T4" fmla="*/ 59 w 74"/>
                <a:gd name="T5" fmla="*/ 10 h 35"/>
                <a:gd name="T6" fmla="*/ 52 w 74"/>
                <a:gd name="T7" fmla="*/ 11 h 35"/>
                <a:gd name="T8" fmla="*/ 46 w 74"/>
                <a:gd name="T9" fmla="*/ 8 h 35"/>
                <a:gd name="T10" fmla="*/ 38 w 74"/>
                <a:gd name="T11" fmla="*/ 3 h 35"/>
                <a:gd name="T12" fmla="*/ 32 w 74"/>
                <a:gd name="T13" fmla="*/ 0 h 35"/>
                <a:gd name="T14" fmla="*/ 31 w 74"/>
                <a:gd name="T15" fmla="*/ 1 h 35"/>
                <a:gd name="T16" fmla="*/ 25 w 74"/>
                <a:gd name="T17" fmla="*/ 1 h 35"/>
                <a:gd name="T18" fmla="*/ 15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2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2" y="15"/>
                    <a:pt x="62" y="14"/>
                  </a:cubicBezTo>
                  <a:cubicBezTo>
                    <a:pt x="62" y="12"/>
                    <a:pt x="61" y="10"/>
                    <a:pt x="59" y="10"/>
                  </a:cubicBezTo>
                  <a:cubicBezTo>
                    <a:pt x="57" y="10"/>
                    <a:pt x="53" y="8"/>
                    <a:pt x="52" y="11"/>
                  </a:cubicBezTo>
                  <a:cubicBezTo>
                    <a:pt x="51" y="13"/>
                    <a:pt x="47" y="10"/>
                    <a:pt x="46" y="8"/>
                  </a:cubicBezTo>
                  <a:cubicBezTo>
                    <a:pt x="46" y="7"/>
                    <a:pt x="44" y="5"/>
                    <a:pt x="38" y="3"/>
                  </a:cubicBezTo>
                  <a:cubicBezTo>
                    <a:pt x="36" y="3"/>
                    <a:pt x="34" y="1"/>
                    <a:pt x="32" y="0"/>
                  </a:cubicBezTo>
                  <a:cubicBezTo>
                    <a:pt x="32" y="0"/>
                    <a:pt x="31" y="1"/>
                    <a:pt x="31" y="1"/>
                  </a:cubicBezTo>
                  <a:cubicBezTo>
                    <a:pt x="30" y="2"/>
                    <a:pt x="26" y="0"/>
                    <a:pt x="25" y="1"/>
                  </a:cubicBezTo>
                  <a:cubicBezTo>
                    <a:pt x="23" y="3"/>
                    <a:pt x="18" y="3"/>
                    <a:pt x="15" y="5"/>
                  </a:cubicBezTo>
                  <a:cubicBezTo>
                    <a:pt x="12" y="8"/>
                    <a:pt x="7" y="9"/>
                    <a:pt x="3" y="10"/>
                  </a:cubicBezTo>
                  <a:cubicBezTo>
                    <a:pt x="0" y="10"/>
                    <a:pt x="3" y="13"/>
                    <a:pt x="4" y="15"/>
                  </a:cubicBezTo>
                  <a:cubicBezTo>
                    <a:pt x="5" y="17"/>
                    <a:pt x="5" y="23"/>
                    <a:pt x="8" y="24"/>
                  </a:cubicBezTo>
                  <a:cubicBezTo>
                    <a:pt x="10" y="26"/>
                    <a:pt x="19" y="31"/>
                    <a:pt x="20" y="33"/>
                  </a:cubicBezTo>
                  <a:cubicBezTo>
                    <a:pt x="20" y="33"/>
                    <a:pt x="20" y="33"/>
                    <a:pt x="20" y="34"/>
                  </a:cubicBezTo>
                  <a:cubicBezTo>
                    <a:pt x="23" y="35"/>
                    <a:pt x="29" y="35"/>
                    <a:pt x="30" y="33"/>
                  </a:cubicBezTo>
                  <a:cubicBezTo>
                    <a:pt x="31" y="31"/>
                    <a:pt x="32" y="28"/>
                    <a:pt x="32" y="28"/>
                  </a:cubicBezTo>
                  <a:cubicBezTo>
                    <a:pt x="32" y="28"/>
                    <a:pt x="40" y="28"/>
                    <a:pt x="43" y="31"/>
                  </a:cubicBezTo>
                  <a:cubicBezTo>
                    <a:pt x="46" y="34"/>
                    <a:pt x="52" y="32"/>
                    <a:pt x="52" y="32"/>
                  </a:cubicBezTo>
                  <a:cubicBezTo>
                    <a:pt x="52" y="32"/>
                    <a:pt x="52" y="33"/>
                    <a:pt x="52" y="34"/>
                  </a:cubicBezTo>
                  <a:cubicBezTo>
                    <a:pt x="53" y="33"/>
                    <a:pt x="54" y="31"/>
                    <a:pt x="56" y="31"/>
                  </a:cubicBezTo>
                  <a:cubicBezTo>
                    <a:pt x="59" y="31"/>
                    <a:pt x="64" y="30"/>
                    <a:pt x="67" y="26"/>
                  </a:cubicBezTo>
                  <a:cubicBezTo>
                    <a:pt x="68"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Freeform 74"/>
            <p:cNvSpPr>
              <a:spLocks/>
            </p:cNvSpPr>
            <p:nvPr userDrawn="1"/>
          </p:nvSpPr>
          <p:spPr bwMode="auto">
            <a:xfrm>
              <a:off x="-1996366" y="3088616"/>
              <a:ext cx="140948" cy="62002"/>
            </a:xfrm>
            <a:custGeom>
              <a:avLst/>
              <a:gdLst>
                <a:gd name="T0" fmla="*/ 49 w 66"/>
                <a:gd name="T1" fmla="*/ 3 h 26"/>
                <a:gd name="T2" fmla="*/ 40 w 66"/>
                <a:gd name="T3" fmla="*/ 2 h 26"/>
                <a:gd name="T4" fmla="*/ 30 w 66"/>
                <a:gd name="T5" fmla="*/ 1 h 26"/>
                <a:gd name="T6" fmla="*/ 23 w 66"/>
                <a:gd name="T7" fmla="*/ 2 h 26"/>
                <a:gd name="T8" fmla="*/ 22 w 66"/>
                <a:gd name="T9" fmla="*/ 1 h 26"/>
                <a:gd name="T10" fmla="*/ 15 w 66"/>
                <a:gd name="T11" fmla="*/ 6 h 26"/>
                <a:gd name="T12" fmla="*/ 4 w 66"/>
                <a:gd name="T13" fmla="*/ 11 h 26"/>
                <a:gd name="T14" fmla="*/ 0 w 66"/>
                <a:gd name="T15" fmla="*/ 14 h 26"/>
                <a:gd name="T16" fmla="*/ 6 w 66"/>
                <a:gd name="T17" fmla="*/ 23 h 26"/>
                <a:gd name="T18" fmla="*/ 21 w 66"/>
                <a:gd name="T19" fmla="*/ 23 h 26"/>
                <a:gd name="T20" fmla="*/ 34 w 66"/>
                <a:gd name="T21" fmla="*/ 19 h 26"/>
                <a:gd name="T22" fmla="*/ 45 w 66"/>
                <a:gd name="T23" fmla="*/ 13 h 26"/>
                <a:gd name="T24" fmla="*/ 55 w 66"/>
                <a:gd name="T25" fmla="*/ 16 h 26"/>
                <a:gd name="T26" fmla="*/ 63 w 66"/>
                <a:gd name="T27" fmla="*/ 19 h 26"/>
                <a:gd name="T28" fmla="*/ 60 w 66"/>
                <a:gd name="T29" fmla="*/ 15 h 26"/>
                <a:gd name="T30" fmla="*/ 65 w 66"/>
                <a:gd name="T31" fmla="*/ 7 h 26"/>
                <a:gd name="T32" fmla="*/ 66 w 66"/>
                <a:gd name="T33" fmla="*/ 7 h 26"/>
                <a:gd name="T34" fmla="*/ 59 w 66"/>
                <a:gd name="T35" fmla="*/ 5 h 26"/>
                <a:gd name="T36" fmla="*/ 49 w 66"/>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26">
                  <a:moveTo>
                    <a:pt x="49" y="3"/>
                  </a:moveTo>
                  <a:cubicBezTo>
                    <a:pt x="45" y="3"/>
                    <a:pt x="43" y="1"/>
                    <a:pt x="40" y="2"/>
                  </a:cubicBezTo>
                  <a:cubicBezTo>
                    <a:pt x="37" y="3"/>
                    <a:pt x="32" y="2"/>
                    <a:pt x="30" y="1"/>
                  </a:cubicBezTo>
                  <a:cubicBezTo>
                    <a:pt x="28" y="0"/>
                    <a:pt x="26" y="3"/>
                    <a:pt x="23" y="2"/>
                  </a:cubicBezTo>
                  <a:cubicBezTo>
                    <a:pt x="22" y="2"/>
                    <a:pt x="22" y="1"/>
                    <a:pt x="22" y="1"/>
                  </a:cubicBezTo>
                  <a:cubicBezTo>
                    <a:pt x="19" y="2"/>
                    <a:pt x="16" y="4"/>
                    <a:pt x="15" y="6"/>
                  </a:cubicBezTo>
                  <a:cubicBezTo>
                    <a:pt x="12" y="10"/>
                    <a:pt x="7" y="11"/>
                    <a:pt x="4" y="11"/>
                  </a:cubicBezTo>
                  <a:cubicBezTo>
                    <a:pt x="2" y="11"/>
                    <a:pt x="1" y="13"/>
                    <a:pt x="0" y="14"/>
                  </a:cubicBezTo>
                  <a:cubicBezTo>
                    <a:pt x="1" y="17"/>
                    <a:pt x="3" y="21"/>
                    <a:pt x="6" y="23"/>
                  </a:cubicBezTo>
                  <a:cubicBezTo>
                    <a:pt x="9" y="26"/>
                    <a:pt x="21" y="26"/>
                    <a:pt x="21" y="23"/>
                  </a:cubicBezTo>
                  <a:cubicBezTo>
                    <a:pt x="21" y="21"/>
                    <a:pt x="32" y="19"/>
                    <a:pt x="34" y="19"/>
                  </a:cubicBezTo>
                  <a:cubicBezTo>
                    <a:pt x="36" y="19"/>
                    <a:pt x="43" y="13"/>
                    <a:pt x="45" y="13"/>
                  </a:cubicBezTo>
                  <a:cubicBezTo>
                    <a:pt x="46" y="13"/>
                    <a:pt x="53" y="14"/>
                    <a:pt x="55" y="16"/>
                  </a:cubicBezTo>
                  <a:cubicBezTo>
                    <a:pt x="56" y="17"/>
                    <a:pt x="59" y="18"/>
                    <a:pt x="63" y="19"/>
                  </a:cubicBezTo>
                  <a:cubicBezTo>
                    <a:pt x="61" y="18"/>
                    <a:pt x="60" y="16"/>
                    <a:pt x="60" y="15"/>
                  </a:cubicBezTo>
                  <a:cubicBezTo>
                    <a:pt x="60" y="13"/>
                    <a:pt x="64" y="8"/>
                    <a:pt x="65" y="7"/>
                  </a:cubicBezTo>
                  <a:cubicBezTo>
                    <a:pt x="66" y="7"/>
                    <a:pt x="66" y="7"/>
                    <a:pt x="66" y="7"/>
                  </a:cubicBezTo>
                  <a:cubicBezTo>
                    <a:pt x="63" y="6"/>
                    <a:pt x="59" y="6"/>
                    <a:pt x="59" y="5"/>
                  </a:cubicBezTo>
                  <a:cubicBezTo>
                    <a:pt x="58" y="4"/>
                    <a:pt x="53" y="3"/>
                    <a:pt x="4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1" name="Freeform 75"/>
            <p:cNvSpPr>
              <a:spLocks/>
            </p:cNvSpPr>
            <p:nvPr userDrawn="1"/>
          </p:nvSpPr>
          <p:spPr bwMode="auto">
            <a:xfrm>
              <a:off x="-2659160" y="3325683"/>
              <a:ext cx="93966" cy="156829"/>
            </a:xfrm>
            <a:custGeom>
              <a:avLst/>
              <a:gdLst>
                <a:gd name="T0" fmla="*/ 31 w 44"/>
                <a:gd name="T1" fmla="*/ 55 h 68"/>
                <a:gd name="T2" fmla="*/ 29 w 44"/>
                <a:gd name="T3" fmla="*/ 50 h 68"/>
                <a:gd name="T4" fmla="*/ 32 w 44"/>
                <a:gd name="T5" fmla="*/ 44 h 68"/>
                <a:gd name="T6" fmla="*/ 28 w 44"/>
                <a:gd name="T7" fmla="*/ 38 h 68"/>
                <a:gd name="T8" fmla="*/ 31 w 44"/>
                <a:gd name="T9" fmla="*/ 34 h 68"/>
                <a:gd name="T10" fmla="*/ 34 w 44"/>
                <a:gd name="T11" fmla="*/ 27 h 68"/>
                <a:gd name="T12" fmla="*/ 33 w 44"/>
                <a:gd name="T13" fmla="*/ 16 h 68"/>
                <a:gd name="T14" fmla="*/ 40 w 44"/>
                <a:gd name="T15" fmla="*/ 10 h 68"/>
                <a:gd name="T16" fmla="*/ 37 w 44"/>
                <a:gd name="T17" fmla="*/ 6 h 68"/>
                <a:gd name="T18" fmla="*/ 30 w 44"/>
                <a:gd name="T19" fmla="*/ 5 h 68"/>
                <a:gd name="T20" fmla="*/ 26 w 44"/>
                <a:gd name="T21" fmla="*/ 5 h 68"/>
                <a:gd name="T22" fmla="*/ 18 w 44"/>
                <a:gd name="T23" fmla="*/ 3 h 68"/>
                <a:gd name="T24" fmla="*/ 14 w 44"/>
                <a:gd name="T25" fmla="*/ 3 h 68"/>
                <a:gd name="T26" fmla="*/ 11 w 44"/>
                <a:gd name="T27" fmla="*/ 4 h 68"/>
                <a:gd name="T28" fmla="*/ 11 w 44"/>
                <a:gd name="T29" fmla="*/ 11 h 68"/>
                <a:gd name="T30" fmla="*/ 4 w 44"/>
                <a:gd name="T31" fmla="*/ 37 h 68"/>
                <a:gd name="T32" fmla="*/ 9 w 44"/>
                <a:gd name="T33" fmla="*/ 47 h 68"/>
                <a:gd name="T34" fmla="*/ 10 w 44"/>
                <a:gd name="T35" fmla="*/ 65 h 68"/>
                <a:gd name="T36" fmla="*/ 19 w 44"/>
                <a:gd name="T37" fmla="*/ 67 h 68"/>
                <a:gd name="T38" fmla="*/ 28 w 44"/>
                <a:gd name="T39" fmla="*/ 65 h 68"/>
                <a:gd name="T40" fmla="*/ 27 w 44"/>
                <a:gd name="T41" fmla="*/ 62 h 68"/>
                <a:gd name="T42" fmla="*/ 31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1" y="55"/>
                  </a:moveTo>
                  <a:cubicBezTo>
                    <a:pt x="36" y="55"/>
                    <a:pt x="30" y="51"/>
                    <a:pt x="29" y="50"/>
                  </a:cubicBezTo>
                  <a:cubicBezTo>
                    <a:pt x="28" y="49"/>
                    <a:pt x="29" y="44"/>
                    <a:pt x="32" y="44"/>
                  </a:cubicBezTo>
                  <a:cubicBezTo>
                    <a:pt x="34" y="44"/>
                    <a:pt x="32" y="41"/>
                    <a:pt x="28" y="38"/>
                  </a:cubicBezTo>
                  <a:cubicBezTo>
                    <a:pt x="25" y="35"/>
                    <a:pt x="28" y="34"/>
                    <a:pt x="31" y="34"/>
                  </a:cubicBezTo>
                  <a:cubicBezTo>
                    <a:pt x="34" y="34"/>
                    <a:pt x="31" y="29"/>
                    <a:pt x="34" y="27"/>
                  </a:cubicBezTo>
                  <a:cubicBezTo>
                    <a:pt x="36" y="24"/>
                    <a:pt x="33" y="19"/>
                    <a:pt x="33" y="16"/>
                  </a:cubicBezTo>
                  <a:cubicBezTo>
                    <a:pt x="33" y="14"/>
                    <a:pt x="37" y="13"/>
                    <a:pt x="40" y="10"/>
                  </a:cubicBezTo>
                  <a:cubicBezTo>
                    <a:pt x="44" y="7"/>
                    <a:pt x="37" y="8"/>
                    <a:pt x="37" y="6"/>
                  </a:cubicBezTo>
                  <a:cubicBezTo>
                    <a:pt x="37" y="4"/>
                    <a:pt x="33" y="3"/>
                    <a:pt x="30" y="5"/>
                  </a:cubicBezTo>
                  <a:cubicBezTo>
                    <a:pt x="27" y="7"/>
                    <a:pt x="28" y="5"/>
                    <a:pt x="26" y="5"/>
                  </a:cubicBezTo>
                  <a:cubicBezTo>
                    <a:pt x="23" y="5"/>
                    <a:pt x="18" y="6"/>
                    <a:pt x="18" y="3"/>
                  </a:cubicBezTo>
                  <a:cubicBezTo>
                    <a:pt x="18" y="1"/>
                    <a:pt x="16" y="0"/>
                    <a:pt x="14" y="3"/>
                  </a:cubicBezTo>
                  <a:cubicBezTo>
                    <a:pt x="14" y="3"/>
                    <a:pt x="13" y="4"/>
                    <a:pt x="11" y="4"/>
                  </a:cubicBezTo>
                  <a:cubicBezTo>
                    <a:pt x="11" y="7"/>
                    <a:pt x="10" y="10"/>
                    <a:pt x="11" y="11"/>
                  </a:cubicBezTo>
                  <a:cubicBezTo>
                    <a:pt x="14" y="15"/>
                    <a:pt x="9" y="32"/>
                    <a:pt x="4" y="37"/>
                  </a:cubicBezTo>
                  <a:cubicBezTo>
                    <a:pt x="0" y="42"/>
                    <a:pt x="4" y="43"/>
                    <a:pt x="9" y="47"/>
                  </a:cubicBezTo>
                  <a:cubicBezTo>
                    <a:pt x="13" y="50"/>
                    <a:pt x="10" y="62"/>
                    <a:pt x="10" y="65"/>
                  </a:cubicBezTo>
                  <a:cubicBezTo>
                    <a:pt x="10" y="68"/>
                    <a:pt x="14" y="67"/>
                    <a:pt x="19" y="67"/>
                  </a:cubicBezTo>
                  <a:cubicBezTo>
                    <a:pt x="22" y="67"/>
                    <a:pt x="25" y="66"/>
                    <a:pt x="28" y="65"/>
                  </a:cubicBezTo>
                  <a:cubicBezTo>
                    <a:pt x="28" y="64"/>
                    <a:pt x="27" y="63"/>
                    <a:pt x="27" y="62"/>
                  </a:cubicBezTo>
                  <a:cubicBezTo>
                    <a:pt x="27" y="60"/>
                    <a:pt x="27" y="56"/>
                    <a:pt x="31"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76"/>
            <p:cNvSpPr>
              <a:spLocks/>
            </p:cNvSpPr>
            <p:nvPr userDrawn="1"/>
          </p:nvSpPr>
          <p:spPr bwMode="auto">
            <a:xfrm>
              <a:off x="-233363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2 w 48"/>
                <a:gd name="T13" fmla="*/ 22 h 39"/>
                <a:gd name="T14" fmla="*/ 45 w 48"/>
                <a:gd name="T15" fmla="*/ 19 h 39"/>
                <a:gd name="T16" fmla="*/ 41 w 48"/>
                <a:gd name="T17" fmla="*/ 13 h 39"/>
                <a:gd name="T18" fmla="*/ 47 w 48"/>
                <a:gd name="T19" fmla="*/ 8 h 39"/>
                <a:gd name="T20" fmla="*/ 46 w 48"/>
                <a:gd name="T21" fmla="*/ 1 h 39"/>
                <a:gd name="T22" fmla="*/ 44 w 48"/>
                <a:gd name="T23" fmla="*/ 2 h 39"/>
                <a:gd name="T24" fmla="*/ 32 w 48"/>
                <a:gd name="T25" fmla="*/ 2 h 39"/>
                <a:gd name="T26" fmla="*/ 27 w 48"/>
                <a:gd name="T27" fmla="*/ 10 h 39"/>
                <a:gd name="T28" fmla="*/ 21 w 48"/>
                <a:gd name="T29" fmla="*/ 10 h 39"/>
                <a:gd name="T30" fmla="*/ 16 w 48"/>
                <a:gd name="T31" fmla="*/ 13 h 39"/>
                <a:gd name="T32" fmla="*/ 11 w 48"/>
                <a:gd name="T33" fmla="*/ 21 h 39"/>
                <a:gd name="T34" fmla="*/ 1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7" y="25"/>
                    <a:pt x="42" y="25"/>
                    <a:pt x="42" y="22"/>
                  </a:cubicBezTo>
                  <a:cubicBezTo>
                    <a:pt x="42" y="20"/>
                    <a:pt x="44" y="21"/>
                    <a:pt x="45" y="19"/>
                  </a:cubicBezTo>
                  <a:cubicBezTo>
                    <a:pt x="46" y="17"/>
                    <a:pt x="42" y="14"/>
                    <a:pt x="41" y="13"/>
                  </a:cubicBezTo>
                  <a:cubicBezTo>
                    <a:pt x="40" y="12"/>
                    <a:pt x="44" y="12"/>
                    <a:pt x="47" y="8"/>
                  </a:cubicBezTo>
                  <a:cubicBezTo>
                    <a:pt x="48" y="7"/>
                    <a:pt x="47" y="4"/>
                    <a:pt x="46" y="1"/>
                  </a:cubicBezTo>
                  <a:cubicBezTo>
                    <a:pt x="46" y="2"/>
                    <a:pt x="45" y="3"/>
                    <a:pt x="44" y="2"/>
                  </a:cubicBezTo>
                  <a:cubicBezTo>
                    <a:pt x="41" y="0"/>
                    <a:pt x="37" y="1"/>
                    <a:pt x="32" y="2"/>
                  </a:cubicBezTo>
                  <a:cubicBezTo>
                    <a:pt x="27" y="3"/>
                    <a:pt x="25" y="8"/>
                    <a:pt x="27" y="10"/>
                  </a:cubicBezTo>
                  <a:cubicBezTo>
                    <a:pt x="29" y="12"/>
                    <a:pt x="22" y="13"/>
                    <a:pt x="21" y="10"/>
                  </a:cubicBezTo>
                  <a:cubicBezTo>
                    <a:pt x="21" y="7"/>
                    <a:pt x="16" y="9"/>
                    <a:pt x="16" y="13"/>
                  </a:cubicBezTo>
                  <a:cubicBezTo>
                    <a:pt x="16" y="16"/>
                    <a:pt x="10" y="17"/>
                    <a:pt x="11" y="21"/>
                  </a:cubicBezTo>
                  <a:cubicBezTo>
                    <a:pt x="11" y="25"/>
                    <a:pt x="5" y="29"/>
                    <a:pt x="1" y="31"/>
                  </a:cubicBezTo>
                  <a:cubicBezTo>
                    <a:pt x="1" y="32"/>
                    <a:pt x="0"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Freeform 77"/>
            <p:cNvSpPr>
              <a:spLocks/>
            </p:cNvSpPr>
            <p:nvPr userDrawn="1"/>
          </p:nvSpPr>
          <p:spPr bwMode="auto">
            <a:xfrm>
              <a:off x="-2268195" y="3072204"/>
              <a:ext cx="16780" cy="23707"/>
            </a:xfrm>
            <a:custGeom>
              <a:avLst/>
              <a:gdLst>
                <a:gd name="T0" fmla="*/ 4 w 8"/>
                <a:gd name="T1" fmla="*/ 0 h 10"/>
                <a:gd name="T2" fmla="*/ 0 w 8"/>
                <a:gd name="T3" fmla="*/ 9 h 10"/>
                <a:gd name="T4" fmla="*/ 8 w 8"/>
                <a:gd name="T5" fmla="*/ 10 h 10"/>
                <a:gd name="T6" fmla="*/ 4 w 8"/>
                <a:gd name="T7" fmla="*/ 1 h 10"/>
                <a:gd name="T8" fmla="*/ 4 w 8"/>
                <a:gd name="T9" fmla="*/ 0 h 10"/>
              </a:gdLst>
              <a:ahLst/>
              <a:cxnLst>
                <a:cxn ang="0">
                  <a:pos x="T0" y="T1"/>
                </a:cxn>
                <a:cxn ang="0">
                  <a:pos x="T2" y="T3"/>
                </a:cxn>
                <a:cxn ang="0">
                  <a:pos x="T4" y="T5"/>
                </a:cxn>
                <a:cxn ang="0">
                  <a:pos x="T6" y="T7"/>
                </a:cxn>
                <a:cxn ang="0">
                  <a:pos x="T8" y="T9"/>
                </a:cxn>
              </a:cxnLst>
              <a:rect l="0" t="0" r="r" b="b"/>
              <a:pathLst>
                <a:path w="8" h="10">
                  <a:moveTo>
                    <a:pt x="4" y="0"/>
                  </a:moveTo>
                  <a:cubicBezTo>
                    <a:pt x="2" y="1"/>
                    <a:pt x="0" y="4"/>
                    <a:pt x="0" y="9"/>
                  </a:cubicBezTo>
                  <a:cubicBezTo>
                    <a:pt x="3" y="9"/>
                    <a:pt x="6" y="9"/>
                    <a:pt x="8" y="10"/>
                  </a:cubicBezTo>
                  <a:cubicBezTo>
                    <a:pt x="8" y="4"/>
                    <a:pt x="5" y="2"/>
                    <a:pt x="4" y="1"/>
                  </a:cubicBezTo>
                  <a:cubicBezTo>
                    <a:pt x="4" y="1"/>
                    <a:pt x="4" y="0"/>
                    <a:pt x="4"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4" name="Freeform 78"/>
            <p:cNvSpPr>
              <a:spLocks/>
            </p:cNvSpPr>
            <p:nvPr userDrawn="1"/>
          </p:nvSpPr>
          <p:spPr bwMode="auto">
            <a:xfrm>
              <a:off x="-2350415" y="3024790"/>
              <a:ext cx="95644" cy="71121"/>
            </a:xfrm>
            <a:custGeom>
              <a:avLst/>
              <a:gdLst>
                <a:gd name="T0" fmla="*/ 1 w 45"/>
                <a:gd name="T1" fmla="*/ 9 h 31"/>
                <a:gd name="T2" fmla="*/ 5 w 45"/>
                <a:gd name="T3" fmla="*/ 13 h 31"/>
                <a:gd name="T4" fmla="*/ 11 w 45"/>
                <a:gd name="T5" fmla="*/ 16 h 31"/>
                <a:gd name="T6" fmla="*/ 19 w 45"/>
                <a:gd name="T7" fmla="*/ 20 h 31"/>
                <a:gd name="T8" fmla="*/ 22 w 45"/>
                <a:gd name="T9" fmla="*/ 24 h 31"/>
                <a:gd name="T10" fmla="*/ 27 w 45"/>
                <a:gd name="T11" fmla="*/ 22 h 31"/>
                <a:gd name="T12" fmla="*/ 31 w 45"/>
                <a:gd name="T13" fmla="*/ 27 h 31"/>
                <a:gd name="T14" fmla="*/ 37 w 45"/>
                <a:gd name="T15" fmla="*/ 30 h 31"/>
                <a:gd name="T16" fmla="*/ 38 w 45"/>
                <a:gd name="T17" fmla="*/ 30 h 31"/>
                <a:gd name="T18" fmla="*/ 42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1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1" y="9"/>
                  </a:moveTo>
                  <a:cubicBezTo>
                    <a:pt x="2" y="11"/>
                    <a:pt x="4" y="15"/>
                    <a:pt x="5" y="13"/>
                  </a:cubicBezTo>
                  <a:cubicBezTo>
                    <a:pt x="7" y="11"/>
                    <a:pt x="9" y="15"/>
                    <a:pt x="11" y="16"/>
                  </a:cubicBezTo>
                  <a:cubicBezTo>
                    <a:pt x="14" y="18"/>
                    <a:pt x="18" y="19"/>
                    <a:pt x="19" y="20"/>
                  </a:cubicBezTo>
                  <a:cubicBezTo>
                    <a:pt x="19" y="22"/>
                    <a:pt x="20" y="25"/>
                    <a:pt x="22" y="24"/>
                  </a:cubicBezTo>
                  <a:cubicBezTo>
                    <a:pt x="24" y="23"/>
                    <a:pt x="27" y="20"/>
                    <a:pt x="27" y="22"/>
                  </a:cubicBezTo>
                  <a:cubicBezTo>
                    <a:pt x="27" y="24"/>
                    <a:pt x="28" y="27"/>
                    <a:pt x="31" y="27"/>
                  </a:cubicBezTo>
                  <a:cubicBezTo>
                    <a:pt x="33" y="26"/>
                    <a:pt x="34" y="31"/>
                    <a:pt x="37" y="30"/>
                  </a:cubicBezTo>
                  <a:cubicBezTo>
                    <a:pt x="37" y="30"/>
                    <a:pt x="38" y="30"/>
                    <a:pt x="38" y="30"/>
                  </a:cubicBezTo>
                  <a:cubicBezTo>
                    <a:pt x="38" y="25"/>
                    <a:pt x="40" y="22"/>
                    <a:pt x="42" y="21"/>
                  </a:cubicBezTo>
                  <a:cubicBezTo>
                    <a:pt x="43" y="20"/>
                    <a:pt x="45" y="19"/>
                    <a:pt x="45" y="18"/>
                  </a:cubicBezTo>
                  <a:cubicBezTo>
                    <a:pt x="45" y="16"/>
                    <a:pt x="41"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0" y="8"/>
                    <a:pt x="1" y="8"/>
                    <a:pt x="1"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Freeform 79"/>
            <p:cNvSpPr>
              <a:spLocks/>
            </p:cNvSpPr>
            <p:nvPr userDrawn="1"/>
          </p:nvSpPr>
          <p:spPr bwMode="auto">
            <a:xfrm>
              <a:off x="-1910790" y="3128735"/>
              <a:ext cx="226525" cy="149534"/>
            </a:xfrm>
            <a:custGeom>
              <a:avLst/>
              <a:gdLst>
                <a:gd name="T0" fmla="*/ 95 w 106"/>
                <a:gd name="T1" fmla="*/ 43 h 64"/>
                <a:gd name="T2" fmla="*/ 90 w 106"/>
                <a:gd name="T3" fmla="*/ 40 h 64"/>
                <a:gd name="T4" fmla="*/ 91 w 106"/>
                <a:gd name="T5" fmla="*/ 40 h 64"/>
                <a:gd name="T6" fmla="*/ 89 w 106"/>
                <a:gd name="T7" fmla="*/ 28 h 64"/>
                <a:gd name="T8" fmla="*/ 81 w 106"/>
                <a:gd name="T9" fmla="*/ 13 h 64"/>
                <a:gd name="T10" fmla="*/ 74 w 106"/>
                <a:gd name="T11" fmla="*/ 0 h 64"/>
                <a:gd name="T12" fmla="*/ 68 w 106"/>
                <a:gd name="T13" fmla="*/ 3 h 64"/>
                <a:gd name="T14" fmla="*/ 61 w 106"/>
                <a:gd name="T15" fmla="*/ 6 h 64"/>
                <a:gd name="T16" fmla="*/ 56 w 106"/>
                <a:gd name="T17" fmla="*/ 7 h 64"/>
                <a:gd name="T18" fmla="*/ 50 w 106"/>
                <a:gd name="T19" fmla="*/ 8 h 64"/>
                <a:gd name="T20" fmla="*/ 44 w 106"/>
                <a:gd name="T21" fmla="*/ 6 h 64"/>
                <a:gd name="T22" fmla="*/ 32 w 106"/>
                <a:gd name="T23" fmla="*/ 4 h 64"/>
                <a:gd name="T24" fmla="*/ 27 w 106"/>
                <a:gd name="T25" fmla="*/ 4 h 64"/>
                <a:gd name="T26" fmla="*/ 26 w 106"/>
                <a:gd name="T27" fmla="*/ 7 h 64"/>
                <a:gd name="T28" fmla="*/ 18 w 106"/>
                <a:gd name="T29" fmla="*/ 11 h 64"/>
                <a:gd name="T30" fmla="*/ 8 w 106"/>
                <a:gd name="T31" fmla="*/ 28 h 64"/>
                <a:gd name="T32" fmla="*/ 1 w 106"/>
                <a:gd name="T33" fmla="*/ 33 h 64"/>
                <a:gd name="T34" fmla="*/ 5 w 106"/>
                <a:gd name="T35" fmla="*/ 39 h 64"/>
                <a:gd name="T36" fmla="*/ 9 w 106"/>
                <a:gd name="T37" fmla="*/ 43 h 64"/>
                <a:gd name="T38" fmla="*/ 10 w 106"/>
                <a:gd name="T39" fmla="*/ 49 h 64"/>
                <a:gd name="T40" fmla="*/ 23 w 106"/>
                <a:gd name="T41" fmla="*/ 53 h 64"/>
                <a:gd name="T42" fmla="*/ 24 w 106"/>
                <a:gd name="T43" fmla="*/ 58 h 64"/>
                <a:gd name="T44" fmla="*/ 30 w 106"/>
                <a:gd name="T45" fmla="*/ 62 h 64"/>
                <a:gd name="T46" fmla="*/ 43 w 106"/>
                <a:gd name="T47" fmla="*/ 63 h 64"/>
                <a:gd name="T48" fmla="*/ 55 w 106"/>
                <a:gd name="T49" fmla="*/ 64 h 64"/>
                <a:gd name="T50" fmla="*/ 64 w 106"/>
                <a:gd name="T51" fmla="*/ 60 h 64"/>
                <a:gd name="T52" fmla="*/ 77 w 106"/>
                <a:gd name="T53" fmla="*/ 58 h 64"/>
                <a:gd name="T54" fmla="*/ 87 w 106"/>
                <a:gd name="T55" fmla="*/ 61 h 64"/>
                <a:gd name="T56" fmla="*/ 94 w 106"/>
                <a:gd name="T57" fmla="*/ 64 h 64"/>
                <a:gd name="T58" fmla="*/ 94 w 106"/>
                <a:gd name="T59" fmla="*/ 58 h 64"/>
                <a:gd name="T60" fmla="*/ 100 w 106"/>
                <a:gd name="T61" fmla="*/ 49 h 64"/>
                <a:gd name="T62" fmla="*/ 106 w 106"/>
                <a:gd name="T63" fmla="*/ 43 h 64"/>
                <a:gd name="T64" fmla="*/ 106 w 106"/>
                <a:gd name="T65" fmla="*/ 43 h 64"/>
                <a:gd name="T66" fmla="*/ 101 w 106"/>
                <a:gd name="T67" fmla="*/ 40 h 64"/>
                <a:gd name="T68" fmla="*/ 95 w 106"/>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64">
                  <a:moveTo>
                    <a:pt x="95" y="43"/>
                  </a:moveTo>
                  <a:cubicBezTo>
                    <a:pt x="92" y="42"/>
                    <a:pt x="89" y="41"/>
                    <a:pt x="90" y="40"/>
                  </a:cubicBezTo>
                  <a:cubicBezTo>
                    <a:pt x="90" y="40"/>
                    <a:pt x="91" y="40"/>
                    <a:pt x="91" y="40"/>
                  </a:cubicBezTo>
                  <a:cubicBezTo>
                    <a:pt x="88" y="37"/>
                    <a:pt x="87" y="30"/>
                    <a:pt x="89" y="28"/>
                  </a:cubicBezTo>
                  <a:cubicBezTo>
                    <a:pt x="91" y="25"/>
                    <a:pt x="85" y="16"/>
                    <a:pt x="81" y="13"/>
                  </a:cubicBezTo>
                  <a:cubicBezTo>
                    <a:pt x="80" y="11"/>
                    <a:pt x="77" y="6"/>
                    <a:pt x="74" y="0"/>
                  </a:cubicBezTo>
                  <a:cubicBezTo>
                    <a:pt x="71" y="1"/>
                    <a:pt x="68" y="2"/>
                    <a:pt x="68" y="3"/>
                  </a:cubicBezTo>
                  <a:cubicBezTo>
                    <a:pt x="67" y="4"/>
                    <a:pt x="64" y="6"/>
                    <a:pt x="61" y="6"/>
                  </a:cubicBezTo>
                  <a:cubicBezTo>
                    <a:pt x="59" y="6"/>
                    <a:pt x="57" y="5"/>
                    <a:pt x="56" y="7"/>
                  </a:cubicBezTo>
                  <a:cubicBezTo>
                    <a:pt x="54" y="8"/>
                    <a:pt x="51" y="9"/>
                    <a:pt x="50" y="8"/>
                  </a:cubicBezTo>
                  <a:cubicBezTo>
                    <a:pt x="49" y="7"/>
                    <a:pt x="46" y="6"/>
                    <a:pt x="44" y="6"/>
                  </a:cubicBezTo>
                  <a:cubicBezTo>
                    <a:pt x="41" y="6"/>
                    <a:pt x="34" y="4"/>
                    <a:pt x="32" y="4"/>
                  </a:cubicBezTo>
                  <a:cubicBezTo>
                    <a:pt x="31" y="4"/>
                    <a:pt x="29" y="4"/>
                    <a:pt x="27" y="4"/>
                  </a:cubicBezTo>
                  <a:cubicBezTo>
                    <a:pt x="28" y="5"/>
                    <a:pt x="27" y="6"/>
                    <a:pt x="26" y="7"/>
                  </a:cubicBezTo>
                  <a:cubicBezTo>
                    <a:pt x="24" y="8"/>
                    <a:pt x="20" y="10"/>
                    <a:pt x="18" y="11"/>
                  </a:cubicBezTo>
                  <a:cubicBezTo>
                    <a:pt x="17" y="12"/>
                    <a:pt x="11" y="24"/>
                    <a:pt x="8" y="28"/>
                  </a:cubicBezTo>
                  <a:cubicBezTo>
                    <a:pt x="4" y="31"/>
                    <a:pt x="1" y="32"/>
                    <a:pt x="1" y="33"/>
                  </a:cubicBezTo>
                  <a:cubicBezTo>
                    <a:pt x="0" y="34"/>
                    <a:pt x="5" y="37"/>
                    <a:pt x="5" y="39"/>
                  </a:cubicBezTo>
                  <a:cubicBezTo>
                    <a:pt x="5" y="41"/>
                    <a:pt x="6" y="43"/>
                    <a:pt x="9" y="43"/>
                  </a:cubicBezTo>
                  <a:cubicBezTo>
                    <a:pt x="11" y="43"/>
                    <a:pt x="8" y="49"/>
                    <a:pt x="10" y="49"/>
                  </a:cubicBezTo>
                  <a:cubicBezTo>
                    <a:pt x="12" y="50"/>
                    <a:pt x="23" y="51"/>
                    <a:pt x="23" y="53"/>
                  </a:cubicBezTo>
                  <a:cubicBezTo>
                    <a:pt x="23" y="55"/>
                    <a:pt x="24" y="57"/>
                    <a:pt x="24" y="58"/>
                  </a:cubicBezTo>
                  <a:cubicBezTo>
                    <a:pt x="27" y="58"/>
                    <a:pt x="29" y="62"/>
                    <a:pt x="30" y="62"/>
                  </a:cubicBezTo>
                  <a:cubicBezTo>
                    <a:pt x="32" y="62"/>
                    <a:pt x="41" y="64"/>
                    <a:pt x="43" y="63"/>
                  </a:cubicBezTo>
                  <a:cubicBezTo>
                    <a:pt x="45" y="63"/>
                    <a:pt x="53" y="63"/>
                    <a:pt x="55" y="64"/>
                  </a:cubicBezTo>
                  <a:cubicBezTo>
                    <a:pt x="58" y="64"/>
                    <a:pt x="61" y="63"/>
                    <a:pt x="64" y="60"/>
                  </a:cubicBezTo>
                  <a:cubicBezTo>
                    <a:pt x="66" y="58"/>
                    <a:pt x="75" y="58"/>
                    <a:pt x="77" y="58"/>
                  </a:cubicBezTo>
                  <a:cubicBezTo>
                    <a:pt x="80" y="58"/>
                    <a:pt x="86" y="59"/>
                    <a:pt x="87" y="61"/>
                  </a:cubicBezTo>
                  <a:cubicBezTo>
                    <a:pt x="87" y="62"/>
                    <a:pt x="90" y="63"/>
                    <a:pt x="94" y="64"/>
                  </a:cubicBezTo>
                  <a:cubicBezTo>
                    <a:pt x="94" y="62"/>
                    <a:pt x="94" y="60"/>
                    <a:pt x="94" y="58"/>
                  </a:cubicBezTo>
                  <a:cubicBezTo>
                    <a:pt x="94" y="55"/>
                    <a:pt x="96" y="50"/>
                    <a:pt x="100" y="49"/>
                  </a:cubicBezTo>
                  <a:cubicBezTo>
                    <a:pt x="103" y="49"/>
                    <a:pt x="106" y="49"/>
                    <a:pt x="106" y="43"/>
                  </a:cubicBezTo>
                  <a:cubicBezTo>
                    <a:pt x="106" y="43"/>
                    <a:pt x="106" y="43"/>
                    <a:pt x="106" y="43"/>
                  </a:cubicBezTo>
                  <a:cubicBezTo>
                    <a:pt x="104" y="41"/>
                    <a:pt x="102" y="40"/>
                    <a:pt x="101" y="40"/>
                  </a:cubicBezTo>
                  <a:cubicBezTo>
                    <a:pt x="100" y="40"/>
                    <a:pt x="96" y="43"/>
                    <a:pt x="95"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Freeform 80"/>
            <p:cNvSpPr>
              <a:spLocks/>
            </p:cNvSpPr>
            <p:nvPr userDrawn="1"/>
          </p:nvSpPr>
          <p:spPr bwMode="auto">
            <a:xfrm>
              <a:off x="-1753062" y="3125088"/>
              <a:ext cx="77186" cy="96651"/>
            </a:xfrm>
            <a:custGeom>
              <a:avLst/>
              <a:gdLst>
                <a:gd name="T0" fmla="*/ 26 w 36"/>
                <a:gd name="T1" fmla="*/ 11 h 42"/>
                <a:gd name="T2" fmla="*/ 17 w 36"/>
                <a:gd name="T3" fmla="*/ 5 h 42"/>
                <a:gd name="T4" fmla="*/ 8 w 36"/>
                <a:gd name="T5" fmla="*/ 0 h 42"/>
                <a:gd name="T6" fmla="*/ 0 w 36"/>
                <a:gd name="T7" fmla="*/ 2 h 42"/>
                <a:gd name="T8" fmla="*/ 7 w 36"/>
                <a:gd name="T9" fmla="*/ 15 h 42"/>
                <a:gd name="T10" fmla="*/ 15 w 36"/>
                <a:gd name="T11" fmla="*/ 30 h 42"/>
                <a:gd name="T12" fmla="*/ 17 w 36"/>
                <a:gd name="T13" fmla="*/ 42 h 42"/>
                <a:gd name="T14" fmla="*/ 23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4" y="7"/>
                    <a:pt x="20" y="5"/>
                    <a:pt x="17" y="5"/>
                  </a:cubicBezTo>
                  <a:cubicBezTo>
                    <a:pt x="15" y="5"/>
                    <a:pt x="11" y="0"/>
                    <a:pt x="8" y="0"/>
                  </a:cubicBezTo>
                  <a:cubicBezTo>
                    <a:pt x="7" y="1"/>
                    <a:pt x="3" y="1"/>
                    <a:pt x="0" y="2"/>
                  </a:cubicBezTo>
                  <a:cubicBezTo>
                    <a:pt x="3" y="8"/>
                    <a:pt x="6" y="13"/>
                    <a:pt x="7" y="15"/>
                  </a:cubicBezTo>
                  <a:cubicBezTo>
                    <a:pt x="11" y="18"/>
                    <a:pt x="17" y="27"/>
                    <a:pt x="15" y="30"/>
                  </a:cubicBezTo>
                  <a:cubicBezTo>
                    <a:pt x="13" y="32"/>
                    <a:pt x="14" y="39"/>
                    <a:pt x="17" y="42"/>
                  </a:cubicBezTo>
                  <a:cubicBezTo>
                    <a:pt x="18" y="40"/>
                    <a:pt x="23" y="34"/>
                    <a:pt x="23" y="32"/>
                  </a:cubicBezTo>
                  <a:cubicBezTo>
                    <a:pt x="23" y="30"/>
                    <a:pt x="24" y="27"/>
                    <a:pt x="28" y="28"/>
                  </a:cubicBezTo>
                  <a:cubicBezTo>
                    <a:pt x="32" y="28"/>
                    <a:pt x="36" y="30"/>
                    <a:pt x="36" y="29"/>
                  </a:cubicBezTo>
                  <a:cubicBezTo>
                    <a:pt x="36" y="28"/>
                    <a:pt x="35" y="23"/>
                    <a:pt x="33" y="22"/>
                  </a:cubicBezTo>
                  <a:cubicBezTo>
                    <a:pt x="31"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7" name="Freeform 81"/>
            <p:cNvSpPr>
              <a:spLocks/>
            </p:cNvSpPr>
            <p:nvPr userDrawn="1"/>
          </p:nvSpPr>
          <p:spPr bwMode="auto">
            <a:xfrm>
              <a:off x="-1868841" y="3263681"/>
              <a:ext cx="159407" cy="87532"/>
            </a:xfrm>
            <a:custGeom>
              <a:avLst/>
              <a:gdLst>
                <a:gd name="T0" fmla="*/ 57 w 74"/>
                <a:gd name="T1" fmla="*/ 0 h 37"/>
                <a:gd name="T2" fmla="*/ 44 w 74"/>
                <a:gd name="T3" fmla="*/ 2 h 37"/>
                <a:gd name="T4" fmla="*/ 35 w 74"/>
                <a:gd name="T5" fmla="*/ 6 h 37"/>
                <a:gd name="T6" fmla="*/ 23 w 74"/>
                <a:gd name="T7" fmla="*/ 5 h 37"/>
                <a:gd name="T8" fmla="*/ 10 w 74"/>
                <a:gd name="T9" fmla="*/ 4 h 37"/>
                <a:gd name="T10" fmla="*/ 4 w 74"/>
                <a:gd name="T11" fmla="*/ 0 h 37"/>
                <a:gd name="T12" fmla="*/ 3 w 74"/>
                <a:gd name="T13" fmla="*/ 1 h 37"/>
                <a:gd name="T14" fmla="*/ 3 w 74"/>
                <a:gd name="T15" fmla="*/ 8 h 37"/>
                <a:gd name="T16" fmla="*/ 6 w 74"/>
                <a:gd name="T17" fmla="*/ 15 h 37"/>
                <a:gd name="T18" fmla="*/ 3 w 74"/>
                <a:gd name="T19" fmla="*/ 20 h 37"/>
                <a:gd name="T20" fmla="*/ 3 w 74"/>
                <a:gd name="T21" fmla="*/ 25 h 37"/>
                <a:gd name="T22" fmla="*/ 9 w 74"/>
                <a:gd name="T23" fmla="*/ 32 h 37"/>
                <a:gd name="T24" fmla="*/ 11 w 74"/>
                <a:gd name="T25" fmla="*/ 35 h 37"/>
                <a:gd name="T26" fmla="*/ 27 w 74"/>
                <a:gd name="T27" fmla="*/ 35 h 37"/>
                <a:gd name="T28" fmla="*/ 39 w 74"/>
                <a:gd name="T29" fmla="*/ 37 h 37"/>
                <a:gd name="T30" fmla="*/ 44 w 74"/>
                <a:gd name="T31" fmla="*/ 34 h 37"/>
                <a:gd name="T32" fmla="*/ 49 w 74"/>
                <a:gd name="T33" fmla="*/ 32 h 37"/>
                <a:gd name="T34" fmla="*/ 49 w 74"/>
                <a:gd name="T35" fmla="*/ 29 h 37"/>
                <a:gd name="T36" fmla="*/ 61 w 74"/>
                <a:gd name="T37" fmla="*/ 29 h 37"/>
                <a:gd name="T38" fmla="*/ 66 w 74"/>
                <a:gd name="T39" fmla="*/ 28 h 37"/>
                <a:gd name="T40" fmla="*/ 64 w 74"/>
                <a:gd name="T41" fmla="*/ 26 h 37"/>
                <a:gd name="T42" fmla="*/ 62 w 74"/>
                <a:gd name="T43" fmla="*/ 17 h 37"/>
                <a:gd name="T44" fmla="*/ 71 w 74"/>
                <a:gd name="T45" fmla="*/ 8 h 37"/>
                <a:gd name="T46" fmla="*/ 74 w 74"/>
                <a:gd name="T47" fmla="*/ 6 h 37"/>
                <a:gd name="T48" fmla="*/ 67 w 74"/>
                <a:gd name="T49" fmla="*/ 3 h 37"/>
                <a:gd name="T50" fmla="*/ 57 w 74"/>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37">
                  <a:moveTo>
                    <a:pt x="57" y="0"/>
                  </a:moveTo>
                  <a:cubicBezTo>
                    <a:pt x="55" y="0"/>
                    <a:pt x="46" y="0"/>
                    <a:pt x="44" y="2"/>
                  </a:cubicBezTo>
                  <a:cubicBezTo>
                    <a:pt x="41" y="5"/>
                    <a:pt x="38" y="6"/>
                    <a:pt x="35" y="6"/>
                  </a:cubicBezTo>
                  <a:cubicBezTo>
                    <a:pt x="33" y="5"/>
                    <a:pt x="25" y="5"/>
                    <a:pt x="23" y="5"/>
                  </a:cubicBezTo>
                  <a:cubicBezTo>
                    <a:pt x="21" y="6"/>
                    <a:pt x="12" y="4"/>
                    <a:pt x="10" y="4"/>
                  </a:cubicBezTo>
                  <a:cubicBezTo>
                    <a:pt x="9" y="4"/>
                    <a:pt x="7" y="0"/>
                    <a:pt x="4" y="0"/>
                  </a:cubicBezTo>
                  <a:cubicBezTo>
                    <a:pt x="4" y="0"/>
                    <a:pt x="3" y="1"/>
                    <a:pt x="3" y="1"/>
                  </a:cubicBezTo>
                  <a:cubicBezTo>
                    <a:pt x="1" y="2"/>
                    <a:pt x="0" y="6"/>
                    <a:pt x="3" y="8"/>
                  </a:cubicBezTo>
                  <a:cubicBezTo>
                    <a:pt x="5" y="10"/>
                    <a:pt x="9" y="15"/>
                    <a:pt x="6" y="15"/>
                  </a:cubicBezTo>
                  <a:cubicBezTo>
                    <a:pt x="4" y="15"/>
                    <a:pt x="2" y="18"/>
                    <a:pt x="3" y="20"/>
                  </a:cubicBezTo>
                  <a:cubicBezTo>
                    <a:pt x="3" y="21"/>
                    <a:pt x="2" y="24"/>
                    <a:pt x="3" y="25"/>
                  </a:cubicBezTo>
                  <a:cubicBezTo>
                    <a:pt x="3" y="26"/>
                    <a:pt x="9" y="30"/>
                    <a:pt x="9" y="32"/>
                  </a:cubicBezTo>
                  <a:cubicBezTo>
                    <a:pt x="9" y="33"/>
                    <a:pt x="12" y="34"/>
                    <a:pt x="11" y="35"/>
                  </a:cubicBezTo>
                  <a:cubicBezTo>
                    <a:pt x="16" y="34"/>
                    <a:pt x="25" y="34"/>
                    <a:pt x="27" y="35"/>
                  </a:cubicBezTo>
                  <a:cubicBezTo>
                    <a:pt x="30" y="36"/>
                    <a:pt x="39" y="37"/>
                    <a:pt x="39" y="37"/>
                  </a:cubicBezTo>
                  <a:cubicBezTo>
                    <a:pt x="42" y="37"/>
                    <a:pt x="45" y="36"/>
                    <a:pt x="44" y="34"/>
                  </a:cubicBezTo>
                  <a:cubicBezTo>
                    <a:pt x="43" y="33"/>
                    <a:pt x="47" y="32"/>
                    <a:pt x="49" y="32"/>
                  </a:cubicBezTo>
                  <a:cubicBezTo>
                    <a:pt x="49" y="30"/>
                    <a:pt x="49" y="29"/>
                    <a:pt x="49" y="29"/>
                  </a:cubicBezTo>
                  <a:cubicBezTo>
                    <a:pt x="51" y="28"/>
                    <a:pt x="58" y="27"/>
                    <a:pt x="61" y="29"/>
                  </a:cubicBezTo>
                  <a:cubicBezTo>
                    <a:pt x="63" y="30"/>
                    <a:pt x="65" y="29"/>
                    <a:pt x="66" y="28"/>
                  </a:cubicBezTo>
                  <a:cubicBezTo>
                    <a:pt x="66" y="27"/>
                    <a:pt x="65" y="26"/>
                    <a:pt x="64" y="26"/>
                  </a:cubicBezTo>
                  <a:cubicBezTo>
                    <a:pt x="62" y="25"/>
                    <a:pt x="60" y="18"/>
                    <a:pt x="62" y="17"/>
                  </a:cubicBezTo>
                  <a:cubicBezTo>
                    <a:pt x="64" y="17"/>
                    <a:pt x="67" y="9"/>
                    <a:pt x="71" y="8"/>
                  </a:cubicBezTo>
                  <a:cubicBezTo>
                    <a:pt x="73" y="8"/>
                    <a:pt x="73" y="7"/>
                    <a:pt x="74" y="6"/>
                  </a:cubicBezTo>
                  <a:cubicBezTo>
                    <a:pt x="70" y="5"/>
                    <a:pt x="67" y="4"/>
                    <a:pt x="67" y="3"/>
                  </a:cubicBezTo>
                  <a:cubicBezTo>
                    <a:pt x="66" y="1"/>
                    <a:pt x="60"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8" name="Freeform 82"/>
            <p:cNvSpPr>
              <a:spLocks/>
            </p:cNvSpPr>
            <p:nvPr userDrawn="1"/>
          </p:nvSpPr>
          <p:spPr bwMode="auto">
            <a:xfrm>
              <a:off x="-1910790" y="3318389"/>
              <a:ext cx="68797" cy="49237"/>
            </a:xfrm>
            <a:custGeom>
              <a:avLst/>
              <a:gdLst>
                <a:gd name="T0" fmla="*/ 7 w 32"/>
                <a:gd name="T1" fmla="*/ 21 h 21"/>
                <a:gd name="T2" fmla="*/ 7 w 32"/>
                <a:gd name="T3" fmla="*/ 21 h 21"/>
                <a:gd name="T4" fmla="*/ 8 w 32"/>
                <a:gd name="T5" fmla="*/ 20 h 21"/>
                <a:gd name="T6" fmla="*/ 8 w 32"/>
                <a:gd name="T7" fmla="*/ 20 h 21"/>
                <a:gd name="T8" fmla="*/ 8 w 32"/>
                <a:gd name="T9" fmla="*/ 20 h 21"/>
                <a:gd name="T10" fmla="*/ 8 w 32"/>
                <a:gd name="T11" fmla="*/ 20 h 21"/>
                <a:gd name="T12" fmla="*/ 12 w 32"/>
                <a:gd name="T13" fmla="*/ 20 h 21"/>
                <a:gd name="T14" fmla="*/ 12 w 32"/>
                <a:gd name="T15" fmla="*/ 20 h 21"/>
                <a:gd name="T16" fmla="*/ 13 w 32"/>
                <a:gd name="T17" fmla="*/ 20 h 21"/>
                <a:gd name="T18" fmla="*/ 14 w 32"/>
                <a:gd name="T19" fmla="*/ 20 h 21"/>
                <a:gd name="T20" fmla="*/ 15 w 32"/>
                <a:gd name="T21" fmla="*/ 20 h 21"/>
                <a:gd name="T22" fmla="*/ 20 w 32"/>
                <a:gd name="T23" fmla="*/ 17 h 21"/>
                <a:gd name="T24" fmla="*/ 31 w 32"/>
                <a:gd name="T25" fmla="*/ 12 h 21"/>
                <a:gd name="T26" fmla="*/ 31 w 32"/>
                <a:gd name="T27" fmla="*/ 12 h 21"/>
                <a:gd name="T28" fmla="*/ 29 w 32"/>
                <a:gd name="T29" fmla="*/ 9 h 21"/>
                <a:gd name="T30" fmla="*/ 23 w 32"/>
                <a:gd name="T31" fmla="*/ 2 h 21"/>
                <a:gd name="T32" fmla="*/ 22 w 32"/>
                <a:gd name="T33" fmla="*/ 1 h 21"/>
                <a:gd name="T34" fmla="*/ 22 w 32"/>
                <a:gd name="T35" fmla="*/ 1 h 21"/>
                <a:gd name="T36" fmla="*/ 22 w 32"/>
                <a:gd name="T37" fmla="*/ 0 h 21"/>
                <a:gd name="T38" fmla="*/ 2 w 32"/>
                <a:gd name="T39" fmla="*/ 3 h 21"/>
                <a:gd name="T40" fmla="*/ 2 w 32"/>
                <a:gd name="T41" fmla="*/ 3 h 21"/>
                <a:gd name="T42" fmla="*/ 0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7" y="21"/>
                    <a:pt x="8" y="20"/>
                  </a:cubicBezTo>
                  <a:cubicBezTo>
                    <a:pt x="8" y="20"/>
                    <a:pt x="8" y="20"/>
                    <a:pt x="8" y="20"/>
                  </a:cubicBezTo>
                  <a:cubicBezTo>
                    <a:pt x="8" y="20"/>
                    <a:pt x="8" y="20"/>
                    <a:pt x="8" y="20"/>
                  </a:cubicBezTo>
                  <a:cubicBezTo>
                    <a:pt x="8" y="20"/>
                    <a:pt x="8" y="20"/>
                    <a:pt x="8" y="20"/>
                  </a:cubicBezTo>
                  <a:cubicBezTo>
                    <a:pt x="9" y="20"/>
                    <a:pt x="11" y="20"/>
                    <a:pt x="12" y="20"/>
                  </a:cubicBezTo>
                  <a:cubicBezTo>
                    <a:pt x="12" y="20"/>
                    <a:pt x="12" y="20"/>
                    <a:pt x="12" y="20"/>
                  </a:cubicBezTo>
                  <a:cubicBezTo>
                    <a:pt x="13" y="20"/>
                    <a:pt x="13" y="20"/>
                    <a:pt x="13" y="20"/>
                  </a:cubicBezTo>
                  <a:cubicBezTo>
                    <a:pt x="13" y="20"/>
                    <a:pt x="14" y="20"/>
                    <a:pt x="14" y="20"/>
                  </a:cubicBezTo>
                  <a:cubicBezTo>
                    <a:pt x="14" y="20"/>
                    <a:pt x="14" y="20"/>
                    <a:pt x="15" y="20"/>
                  </a:cubicBezTo>
                  <a:cubicBezTo>
                    <a:pt x="18" y="19"/>
                    <a:pt x="19" y="16"/>
                    <a:pt x="20" y="17"/>
                  </a:cubicBezTo>
                  <a:cubicBezTo>
                    <a:pt x="22" y="18"/>
                    <a:pt x="30" y="14"/>
                    <a:pt x="31" y="12"/>
                  </a:cubicBezTo>
                  <a:cubicBezTo>
                    <a:pt x="31" y="12"/>
                    <a:pt x="31" y="12"/>
                    <a:pt x="31" y="12"/>
                  </a:cubicBezTo>
                  <a:cubicBezTo>
                    <a:pt x="32" y="11"/>
                    <a:pt x="29" y="10"/>
                    <a:pt x="29" y="9"/>
                  </a:cubicBezTo>
                  <a:cubicBezTo>
                    <a:pt x="29" y="7"/>
                    <a:pt x="23" y="3"/>
                    <a:pt x="23" y="2"/>
                  </a:cubicBezTo>
                  <a:cubicBezTo>
                    <a:pt x="22" y="2"/>
                    <a:pt x="22" y="1"/>
                    <a:pt x="22" y="1"/>
                  </a:cubicBezTo>
                  <a:cubicBezTo>
                    <a:pt x="22" y="1"/>
                    <a:pt x="22" y="1"/>
                    <a:pt x="22" y="1"/>
                  </a:cubicBezTo>
                  <a:cubicBezTo>
                    <a:pt x="22" y="1"/>
                    <a:pt x="22" y="0"/>
                    <a:pt x="22" y="0"/>
                  </a:cubicBezTo>
                  <a:cubicBezTo>
                    <a:pt x="14" y="1"/>
                    <a:pt x="2" y="3"/>
                    <a:pt x="2" y="3"/>
                  </a:cubicBezTo>
                  <a:cubicBezTo>
                    <a:pt x="2" y="3"/>
                    <a:pt x="2" y="3"/>
                    <a:pt x="2" y="3"/>
                  </a:cubicBezTo>
                  <a:cubicBezTo>
                    <a:pt x="0" y="6"/>
                    <a:pt x="0" y="11"/>
                    <a:pt x="0"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9" name="Freeform 83"/>
            <p:cNvSpPr>
              <a:spLocks/>
            </p:cNvSpPr>
            <p:nvPr userDrawn="1"/>
          </p:nvSpPr>
          <p:spPr bwMode="auto">
            <a:xfrm>
              <a:off x="-1868841" y="2995613"/>
              <a:ext cx="446337" cy="260774"/>
            </a:xfrm>
            <a:custGeom>
              <a:avLst/>
              <a:gdLst>
                <a:gd name="T0" fmla="*/ 194 w 208"/>
                <a:gd name="T1" fmla="*/ 64 h 112"/>
                <a:gd name="T2" fmla="*/ 206 w 208"/>
                <a:gd name="T3" fmla="*/ 57 h 112"/>
                <a:gd name="T4" fmla="*/ 207 w 208"/>
                <a:gd name="T5" fmla="*/ 51 h 112"/>
                <a:gd name="T6" fmla="*/ 208 w 208"/>
                <a:gd name="T7" fmla="*/ 43 h 112"/>
                <a:gd name="T8" fmla="*/ 191 w 208"/>
                <a:gd name="T9" fmla="*/ 37 h 112"/>
                <a:gd name="T10" fmla="*/ 177 w 208"/>
                <a:gd name="T11" fmla="*/ 30 h 112"/>
                <a:gd name="T12" fmla="*/ 164 w 208"/>
                <a:gd name="T13" fmla="*/ 31 h 112"/>
                <a:gd name="T14" fmla="*/ 154 w 208"/>
                <a:gd name="T15" fmla="*/ 26 h 112"/>
                <a:gd name="T16" fmla="*/ 140 w 208"/>
                <a:gd name="T17" fmla="*/ 16 h 112"/>
                <a:gd name="T18" fmla="*/ 136 w 208"/>
                <a:gd name="T19" fmla="*/ 2 h 112"/>
                <a:gd name="T20" fmla="*/ 119 w 208"/>
                <a:gd name="T21" fmla="*/ 1 h 112"/>
                <a:gd name="T22" fmla="*/ 110 w 208"/>
                <a:gd name="T23" fmla="*/ 2 h 112"/>
                <a:gd name="T24" fmla="*/ 96 w 208"/>
                <a:gd name="T25" fmla="*/ 11 h 112"/>
                <a:gd name="T26" fmla="*/ 83 w 208"/>
                <a:gd name="T27" fmla="*/ 13 h 112"/>
                <a:gd name="T28" fmla="*/ 68 w 208"/>
                <a:gd name="T29" fmla="*/ 11 h 112"/>
                <a:gd name="T30" fmla="*/ 49 w 208"/>
                <a:gd name="T31" fmla="*/ 8 h 112"/>
                <a:gd name="T32" fmla="*/ 22 w 208"/>
                <a:gd name="T33" fmla="*/ 10 h 112"/>
                <a:gd name="T34" fmla="*/ 17 w 208"/>
                <a:gd name="T35" fmla="*/ 15 h 112"/>
                <a:gd name="T36" fmla="*/ 16 w 208"/>
                <a:gd name="T37" fmla="*/ 29 h 112"/>
                <a:gd name="T38" fmla="*/ 5 w 208"/>
                <a:gd name="T39" fmla="*/ 47 h 112"/>
                <a:gd name="T40" fmla="*/ 5 w 208"/>
                <a:gd name="T41" fmla="*/ 60 h 112"/>
                <a:gd name="T42" fmla="*/ 12 w 208"/>
                <a:gd name="T43" fmla="*/ 61 h 112"/>
                <a:gd name="T44" fmla="*/ 30 w 208"/>
                <a:gd name="T45" fmla="*/ 65 h 112"/>
                <a:gd name="T46" fmla="*/ 41 w 208"/>
                <a:gd name="T47" fmla="*/ 63 h 112"/>
                <a:gd name="T48" fmla="*/ 62 w 208"/>
                <a:gd name="T49" fmla="*/ 55 h 112"/>
                <a:gd name="T50" fmla="*/ 80 w 208"/>
                <a:gd name="T51" fmla="*/ 66 h 112"/>
                <a:gd name="T52" fmla="*/ 90 w 208"/>
                <a:gd name="T53" fmla="*/ 84 h 112"/>
                <a:gd name="T54" fmla="*/ 77 w 208"/>
                <a:gd name="T55" fmla="*/ 87 h 112"/>
                <a:gd name="T56" fmla="*/ 75 w 208"/>
                <a:gd name="T57" fmla="*/ 100 h 112"/>
                <a:gd name="T58" fmla="*/ 86 w 208"/>
                <a:gd name="T59" fmla="*/ 100 h 112"/>
                <a:gd name="T60" fmla="*/ 101 w 208"/>
                <a:gd name="T61" fmla="*/ 81 h 112"/>
                <a:gd name="T62" fmla="*/ 115 w 208"/>
                <a:gd name="T63" fmla="*/ 86 h 112"/>
                <a:gd name="T64" fmla="*/ 119 w 208"/>
                <a:gd name="T65" fmla="*/ 97 h 112"/>
                <a:gd name="T66" fmla="*/ 131 w 208"/>
                <a:gd name="T67" fmla="*/ 110 h 112"/>
                <a:gd name="T68" fmla="*/ 152 w 208"/>
                <a:gd name="T69" fmla="*/ 103 h 112"/>
                <a:gd name="T70" fmla="*/ 155 w 208"/>
                <a:gd name="T71" fmla="*/ 98 h 112"/>
                <a:gd name="T72" fmla="*/ 161 w 208"/>
                <a:gd name="T73" fmla="*/ 81 h 112"/>
                <a:gd name="T74" fmla="*/ 185 w 208"/>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112">
                  <a:moveTo>
                    <a:pt x="185" y="69"/>
                  </a:moveTo>
                  <a:cubicBezTo>
                    <a:pt x="187" y="69"/>
                    <a:pt x="192" y="64"/>
                    <a:pt x="194" y="64"/>
                  </a:cubicBezTo>
                  <a:cubicBezTo>
                    <a:pt x="196" y="64"/>
                    <a:pt x="204" y="65"/>
                    <a:pt x="204" y="64"/>
                  </a:cubicBezTo>
                  <a:cubicBezTo>
                    <a:pt x="204" y="63"/>
                    <a:pt x="206" y="59"/>
                    <a:pt x="206" y="57"/>
                  </a:cubicBezTo>
                  <a:cubicBezTo>
                    <a:pt x="205" y="56"/>
                    <a:pt x="203" y="54"/>
                    <a:pt x="203" y="53"/>
                  </a:cubicBezTo>
                  <a:cubicBezTo>
                    <a:pt x="204" y="52"/>
                    <a:pt x="207" y="52"/>
                    <a:pt x="207" y="51"/>
                  </a:cubicBezTo>
                  <a:cubicBezTo>
                    <a:pt x="207" y="49"/>
                    <a:pt x="205" y="48"/>
                    <a:pt x="205" y="48"/>
                  </a:cubicBezTo>
                  <a:cubicBezTo>
                    <a:pt x="205" y="47"/>
                    <a:pt x="208" y="45"/>
                    <a:pt x="208" y="43"/>
                  </a:cubicBezTo>
                  <a:cubicBezTo>
                    <a:pt x="208" y="41"/>
                    <a:pt x="205" y="41"/>
                    <a:pt x="201" y="39"/>
                  </a:cubicBezTo>
                  <a:cubicBezTo>
                    <a:pt x="198" y="37"/>
                    <a:pt x="194" y="38"/>
                    <a:pt x="191" y="37"/>
                  </a:cubicBezTo>
                  <a:cubicBezTo>
                    <a:pt x="188" y="35"/>
                    <a:pt x="182" y="36"/>
                    <a:pt x="182" y="35"/>
                  </a:cubicBezTo>
                  <a:cubicBezTo>
                    <a:pt x="182" y="34"/>
                    <a:pt x="178" y="31"/>
                    <a:pt x="177" y="30"/>
                  </a:cubicBezTo>
                  <a:cubicBezTo>
                    <a:pt x="176" y="28"/>
                    <a:pt x="172" y="29"/>
                    <a:pt x="170" y="30"/>
                  </a:cubicBezTo>
                  <a:cubicBezTo>
                    <a:pt x="168" y="31"/>
                    <a:pt x="166" y="32"/>
                    <a:pt x="164" y="31"/>
                  </a:cubicBezTo>
                  <a:cubicBezTo>
                    <a:pt x="162" y="29"/>
                    <a:pt x="160" y="27"/>
                    <a:pt x="159" y="28"/>
                  </a:cubicBezTo>
                  <a:cubicBezTo>
                    <a:pt x="157" y="29"/>
                    <a:pt x="153" y="28"/>
                    <a:pt x="154" y="26"/>
                  </a:cubicBezTo>
                  <a:cubicBezTo>
                    <a:pt x="155" y="24"/>
                    <a:pt x="151" y="18"/>
                    <a:pt x="149" y="18"/>
                  </a:cubicBezTo>
                  <a:cubicBezTo>
                    <a:pt x="147" y="17"/>
                    <a:pt x="142" y="18"/>
                    <a:pt x="140" y="16"/>
                  </a:cubicBezTo>
                  <a:cubicBezTo>
                    <a:pt x="139" y="13"/>
                    <a:pt x="137" y="11"/>
                    <a:pt x="138" y="10"/>
                  </a:cubicBezTo>
                  <a:cubicBezTo>
                    <a:pt x="139" y="8"/>
                    <a:pt x="138" y="3"/>
                    <a:pt x="136" y="2"/>
                  </a:cubicBezTo>
                  <a:cubicBezTo>
                    <a:pt x="135" y="0"/>
                    <a:pt x="129" y="0"/>
                    <a:pt x="127" y="1"/>
                  </a:cubicBezTo>
                  <a:cubicBezTo>
                    <a:pt x="125" y="1"/>
                    <a:pt x="121" y="0"/>
                    <a:pt x="119" y="1"/>
                  </a:cubicBezTo>
                  <a:cubicBezTo>
                    <a:pt x="117" y="2"/>
                    <a:pt x="116" y="3"/>
                    <a:pt x="114" y="3"/>
                  </a:cubicBezTo>
                  <a:cubicBezTo>
                    <a:pt x="112" y="3"/>
                    <a:pt x="111" y="3"/>
                    <a:pt x="110" y="2"/>
                  </a:cubicBezTo>
                  <a:cubicBezTo>
                    <a:pt x="108" y="3"/>
                    <a:pt x="103" y="4"/>
                    <a:pt x="103" y="4"/>
                  </a:cubicBezTo>
                  <a:cubicBezTo>
                    <a:pt x="103" y="4"/>
                    <a:pt x="96" y="9"/>
                    <a:pt x="96" y="11"/>
                  </a:cubicBezTo>
                  <a:cubicBezTo>
                    <a:pt x="96" y="13"/>
                    <a:pt x="96" y="16"/>
                    <a:pt x="94" y="14"/>
                  </a:cubicBezTo>
                  <a:cubicBezTo>
                    <a:pt x="92" y="13"/>
                    <a:pt x="85" y="13"/>
                    <a:pt x="83" y="13"/>
                  </a:cubicBezTo>
                  <a:cubicBezTo>
                    <a:pt x="81" y="14"/>
                    <a:pt x="79" y="10"/>
                    <a:pt x="76" y="11"/>
                  </a:cubicBezTo>
                  <a:cubicBezTo>
                    <a:pt x="72" y="13"/>
                    <a:pt x="68" y="9"/>
                    <a:pt x="68" y="11"/>
                  </a:cubicBezTo>
                  <a:cubicBezTo>
                    <a:pt x="68" y="12"/>
                    <a:pt x="63" y="11"/>
                    <a:pt x="60" y="10"/>
                  </a:cubicBezTo>
                  <a:cubicBezTo>
                    <a:pt x="57" y="8"/>
                    <a:pt x="51" y="10"/>
                    <a:pt x="49" y="8"/>
                  </a:cubicBezTo>
                  <a:cubicBezTo>
                    <a:pt x="47" y="6"/>
                    <a:pt x="34" y="6"/>
                    <a:pt x="29" y="6"/>
                  </a:cubicBezTo>
                  <a:cubicBezTo>
                    <a:pt x="25" y="6"/>
                    <a:pt x="24" y="8"/>
                    <a:pt x="22" y="10"/>
                  </a:cubicBezTo>
                  <a:cubicBezTo>
                    <a:pt x="20" y="12"/>
                    <a:pt x="18" y="11"/>
                    <a:pt x="16" y="11"/>
                  </a:cubicBezTo>
                  <a:cubicBezTo>
                    <a:pt x="16" y="13"/>
                    <a:pt x="16" y="14"/>
                    <a:pt x="17" y="15"/>
                  </a:cubicBezTo>
                  <a:cubicBezTo>
                    <a:pt x="18" y="16"/>
                    <a:pt x="23" y="23"/>
                    <a:pt x="21" y="25"/>
                  </a:cubicBezTo>
                  <a:cubicBezTo>
                    <a:pt x="20" y="28"/>
                    <a:pt x="18" y="28"/>
                    <a:pt x="16" y="29"/>
                  </a:cubicBezTo>
                  <a:cubicBezTo>
                    <a:pt x="14" y="31"/>
                    <a:pt x="5" y="38"/>
                    <a:pt x="5" y="40"/>
                  </a:cubicBezTo>
                  <a:cubicBezTo>
                    <a:pt x="5" y="41"/>
                    <a:pt x="7" y="46"/>
                    <a:pt x="5" y="47"/>
                  </a:cubicBezTo>
                  <a:cubicBezTo>
                    <a:pt x="4" y="48"/>
                    <a:pt x="0" y="53"/>
                    <a:pt x="0" y="55"/>
                  </a:cubicBezTo>
                  <a:cubicBezTo>
                    <a:pt x="0" y="57"/>
                    <a:pt x="3" y="60"/>
                    <a:pt x="5" y="60"/>
                  </a:cubicBezTo>
                  <a:cubicBezTo>
                    <a:pt x="6" y="61"/>
                    <a:pt x="7" y="61"/>
                    <a:pt x="7" y="61"/>
                  </a:cubicBezTo>
                  <a:cubicBezTo>
                    <a:pt x="9" y="61"/>
                    <a:pt x="11" y="61"/>
                    <a:pt x="12" y="61"/>
                  </a:cubicBezTo>
                  <a:cubicBezTo>
                    <a:pt x="14" y="61"/>
                    <a:pt x="21" y="63"/>
                    <a:pt x="24" y="63"/>
                  </a:cubicBezTo>
                  <a:cubicBezTo>
                    <a:pt x="26" y="63"/>
                    <a:pt x="29" y="64"/>
                    <a:pt x="30" y="65"/>
                  </a:cubicBezTo>
                  <a:cubicBezTo>
                    <a:pt x="31" y="66"/>
                    <a:pt x="34" y="65"/>
                    <a:pt x="36" y="64"/>
                  </a:cubicBezTo>
                  <a:cubicBezTo>
                    <a:pt x="37" y="62"/>
                    <a:pt x="39" y="63"/>
                    <a:pt x="41" y="63"/>
                  </a:cubicBezTo>
                  <a:cubicBezTo>
                    <a:pt x="44" y="63"/>
                    <a:pt x="47" y="61"/>
                    <a:pt x="48" y="60"/>
                  </a:cubicBezTo>
                  <a:cubicBezTo>
                    <a:pt x="49" y="58"/>
                    <a:pt x="59" y="56"/>
                    <a:pt x="62" y="55"/>
                  </a:cubicBezTo>
                  <a:cubicBezTo>
                    <a:pt x="65" y="55"/>
                    <a:pt x="69" y="60"/>
                    <a:pt x="71" y="60"/>
                  </a:cubicBezTo>
                  <a:cubicBezTo>
                    <a:pt x="74" y="60"/>
                    <a:pt x="78" y="62"/>
                    <a:pt x="80" y="66"/>
                  </a:cubicBezTo>
                  <a:cubicBezTo>
                    <a:pt x="81" y="70"/>
                    <a:pt x="85" y="75"/>
                    <a:pt x="87" y="77"/>
                  </a:cubicBezTo>
                  <a:cubicBezTo>
                    <a:pt x="89" y="78"/>
                    <a:pt x="90" y="83"/>
                    <a:pt x="90" y="84"/>
                  </a:cubicBezTo>
                  <a:cubicBezTo>
                    <a:pt x="90" y="85"/>
                    <a:pt x="86" y="83"/>
                    <a:pt x="82" y="83"/>
                  </a:cubicBezTo>
                  <a:cubicBezTo>
                    <a:pt x="78" y="82"/>
                    <a:pt x="77" y="85"/>
                    <a:pt x="77" y="87"/>
                  </a:cubicBezTo>
                  <a:cubicBezTo>
                    <a:pt x="77" y="89"/>
                    <a:pt x="71" y="96"/>
                    <a:pt x="70" y="97"/>
                  </a:cubicBezTo>
                  <a:cubicBezTo>
                    <a:pt x="69" y="98"/>
                    <a:pt x="72" y="99"/>
                    <a:pt x="75" y="100"/>
                  </a:cubicBezTo>
                  <a:cubicBezTo>
                    <a:pt x="76" y="100"/>
                    <a:pt x="80" y="97"/>
                    <a:pt x="81" y="97"/>
                  </a:cubicBezTo>
                  <a:cubicBezTo>
                    <a:pt x="82" y="97"/>
                    <a:pt x="84" y="98"/>
                    <a:pt x="86" y="100"/>
                  </a:cubicBezTo>
                  <a:cubicBezTo>
                    <a:pt x="85" y="95"/>
                    <a:pt x="86" y="95"/>
                    <a:pt x="91" y="92"/>
                  </a:cubicBezTo>
                  <a:cubicBezTo>
                    <a:pt x="96" y="88"/>
                    <a:pt x="97" y="82"/>
                    <a:pt x="101" y="81"/>
                  </a:cubicBezTo>
                  <a:cubicBezTo>
                    <a:pt x="106" y="80"/>
                    <a:pt x="107" y="78"/>
                    <a:pt x="114" y="79"/>
                  </a:cubicBezTo>
                  <a:cubicBezTo>
                    <a:pt x="121" y="80"/>
                    <a:pt x="111" y="84"/>
                    <a:pt x="115" y="86"/>
                  </a:cubicBezTo>
                  <a:cubicBezTo>
                    <a:pt x="120" y="88"/>
                    <a:pt x="134" y="86"/>
                    <a:pt x="134" y="89"/>
                  </a:cubicBezTo>
                  <a:cubicBezTo>
                    <a:pt x="135" y="92"/>
                    <a:pt x="118" y="95"/>
                    <a:pt x="119" y="97"/>
                  </a:cubicBezTo>
                  <a:cubicBezTo>
                    <a:pt x="119" y="98"/>
                    <a:pt x="127" y="100"/>
                    <a:pt x="130" y="102"/>
                  </a:cubicBezTo>
                  <a:cubicBezTo>
                    <a:pt x="133" y="103"/>
                    <a:pt x="130" y="108"/>
                    <a:pt x="131" y="110"/>
                  </a:cubicBezTo>
                  <a:cubicBezTo>
                    <a:pt x="132" y="112"/>
                    <a:pt x="137" y="110"/>
                    <a:pt x="140" y="108"/>
                  </a:cubicBezTo>
                  <a:cubicBezTo>
                    <a:pt x="144" y="106"/>
                    <a:pt x="147" y="106"/>
                    <a:pt x="152" y="103"/>
                  </a:cubicBezTo>
                  <a:cubicBezTo>
                    <a:pt x="156" y="101"/>
                    <a:pt x="166" y="103"/>
                    <a:pt x="167" y="101"/>
                  </a:cubicBezTo>
                  <a:cubicBezTo>
                    <a:pt x="168" y="100"/>
                    <a:pt x="164" y="98"/>
                    <a:pt x="155" y="98"/>
                  </a:cubicBezTo>
                  <a:cubicBezTo>
                    <a:pt x="146" y="99"/>
                    <a:pt x="146" y="91"/>
                    <a:pt x="146" y="90"/>
                  </a:cubicBezTo>
                  <a:cubicBezTo>
                    <a:pt x="146" y="88"/>
                    <a:pt x="155" y="82"/>
                    <a:pt x="161" y="81"/>
                  </a:cubicBezTo>
                  <a:cubicBezTo>
                    <a:pt x="166" y="81"/>
                    <a:pt x="170" y="79"/>
                    <a:pt x="175" y="77"/>
                  </a:cubicBezTo>
                  <a:cubicBezTo>
                    <a:pt x="177" y="76"/>
                    <a:pt x="181" y="75"/>
                    <a:pt x="185" y="74"/>
                  </a:cubicBezTo>
                  <a:cubicBezTo>
                    <a:pt x="184" y="72"/>
                    <a:pt x="184" y="70"/>
                    <a:pt x="185"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0" name="Freeform 84"/>
            <p:cNvSpPr>
              <a:spLocks/>
            </p:cNvSpPr>
            <p:nvPr userDrawn="1"/>
          </p:nvSpPr>
          <p:spPr bwMode="auto">
            <a:xfrm>
              <a:off x="-1841994" y="2860667"/>
              <a:ext cx="234914" cy="173242"/>
            </a:xfrm>
            <a:custGeom>
              <a:avLst/>
              <a:gdLst>
                <a:gd name="T0" fmla="*/ 103 w 110"/>
                <a:gd name="T1" fmla="*/ 36 h 74"/>
                <a:gd name="T2" fmla="*/ 96 w 110"/>
                <a:gd name="T3" fmla="*/ 30 h 74"/>
                <a:gd name="T4" fmla="*/ 90 w 110"/>
                <a:gd name="T5" fmla="*/ 24 h 74"/>
                <a:gd name="T6" fmla="*/ 89 w 110"/>
                <a:gd name="T7" fmla="*/ 16 h 74"/>
                <a:gd name="T8" fmla="*/ 88 w 110"/>
                <a:gd name="T9" fmla="*/ 8 h 74"/>
                <a:gd name="T10" fmla="*/ 77 w 110"/>
                <a:gd name="T11" fmla="*/ 6 h 74"/>
                <a:gd name="T12" fmla="*/ 71 w 110"/>
                <a:gd name="T13" fmla="*/ 6 h 74"/>
                <a:gd name="T14" fmla="*/ 65 w 110"/>
                <a:gd name="T15" fmla="*/ 3 h 74"/>
                <a:gd name="T16" fmla="*/ 59 w 110"/>
                <a:gd name="T17" fmla="*/ 1 h 74"/>
                <a:gd name="T18" fmla="*/ 58 w 110"/>
                <a:gd name="T19" fmla="*/ 0 h 74"/>
                <a:gd name="T20" fmla="*/ 55 w 110"/>
                <a:gd name="T21" fmla="*/ 2 h 74"/>
                <a:gd name="T22" fmla="*/ 50 w 110"/>
                <a:gd name="T23" fmla="*/ 6 h 74"/>
                <a:gd name="T24" fmla="*/ 42 w 110"/>
                <a:gd name="T25" fmla="*/ 7 h 74"/>
                <a:gd name="T26" fmla="*/ 39 w 110"/>
                <a:gd name="T27" fmla="*/ 12 h 74"/>
                <a:gd name="T28" fmla="*/ 38 w 110"/>
                <a:gd name="T29" fmla="*/ 17 h 74"/>
                <a:gd name="T30" fmla="*/ 34 w 110"/>
                <a:gd name="T31" fmla="*/ 19 h 74"/>
                <a:gd name="T32" fmla="*/ 28 w 110"/>
                <a:gd name="T33" fmla="*/ 25 h 74"/>
                <a:gd name="T34" fmla="*/ 26 w 110"/>
                <a:gd name="T35" fmla="*/ 30 h 74"/>
                <a:gd name="T36" fmla="*/ 19 w 110"/>
                <a:gd name="T37" fmla="*/ 32 h 74"/>
                <a:gd name="T38" fmla="*/ 13 w 110"/>
                <a:gd name="T39" fmla="*/ 34 h 74"/>
                <a:gd name="T40" fmla="*/ 4 w 110"/>
                <a:gd name="T41" fmla="*/ 34 h 74"/>
                <a:gd name="T42" fmla="*/ 4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7 w 110"/>
                <a:gd name="T57" fmla="*/ 64 h 74"/>
                <a:gd name="T58" fmla="*/ 37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8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0" y="36"/>
                    <a:pt x="99" y="31"/>
                    <a:pt x="96" y="30"/>
                  </a:cubicBezTo>
                  <a:cubicBezTo>
                    <a:pt x="92" y="29"/>
                    <a:pt x="93" y="25"/>
                    <a:pt x="90" y="24"/>
                  </a:cubicBezTo>
                  <a:cubicBezTo>
                    <a:pt x="88" y="22"/>
                    <a:pt x="89" y="19"/>
                    <a:pt x="89" y="16"/>
                  </a:cubicBezTo>
                  <a:cubicBezTo>
                    <a:pt x="89" y="13"/>
                    <a:pt x="90" y="9"/>
                    <a:pt x="88" y="8"/>
                  </a:cubicBezTo>
                  <a:cubicBezTo>
                    <a:pt x="87" y="8"/>
                    <a:pt x="80" y="4"/>
                    <a:pt x="77" y="6"/>
                  </a:cubicBezTo>
                  <a:cubicBezTo>
                    <a:pt x="74" y="7"/>
                    <a:pt x="72" y="8"/>
                    <a:pt x="71" y="6"/>
                  </a:cubicBezTo>
                  <a:cubicBezTo>
                    <a:pt x="70" y="3"/>
                    <a:pt x="68" y="2"/>
                    <a:pt x="65" y="3"/>
                  </a:cubicBezTo>
                  <a:cubicBezTo>
                    <a:pt x="62" y="4"/>
                    <a:pt x="60" y="2"/>
                    <a:pt x="59" y="1"/>
                  </a:cubicBezTo>
                  <a:cubicBezTo>
                    <a:pt x="59" y="1"/>
                    <a:pt x="58" y="1"/>
                    <a:pt x="58" y="0"/>
                  </a:cubicBezTo>
                  <a:cubicBezTo>
                    <a:pt x="57" y="1"/>
                    <a:pt x="56" y="1"/>
                    <a:pt x="55" y="2"/>
                  </a:cubicBezTo>
                  <a:cubicBezTo>
                    <a:pt x="53" y="3"/>
                    <a:pt x="53" y="6"/>
                    <a:pt x="50" y="6"/>
                  </a:cubicBezTo>
                  <a:cubicBezTo>
                    <a:pt x="48" y="6"/>
                    <a:pt x="45" y="5"/>
                    <a:pt x="42" y="7"/>
                  </a:cubicBezTo>
                  <a:cubicBezTo>
                    <a:pt x="39" y="9"/>
                    <a:pt x="39" y="11"/>
                    <a:pt x="39" y="12"/>
                  </a:cubicBezTo>
                  <a:cubicBezTo>
                    <a:pt x="39" y="14"/>
                    <a:pt x="40" y="17"/>
                    <a:pt x="38" y="17"/>
                  </a:cubicBezTo>
                  <a:cubicBezTo>
                    <a:pt x="36" y="17"/>
                    <a:pt x="36" y="19"/>
                    <a:pt x="34" y="19"/>
                  </a:cubicBezTo>
                  <a:cubicBezTo>
                    <a:pt x="32" y="20"/>
                    <a:pt x="28" y="23"/>
                    <a:pt x="28" y="25"/>
                  </a:cubicBezTo>
                  <a:cubicBezTo>
                    <a:pt x="28" y="26"/>
                    <a:pt x="28" y="30"/>
                    <a:pt x="26" y="30"/>
                  </a:cubicBezTo>
                  <a:cubicBezTo>
                    <a:pt x="25" y="30"/>
                    <a:pt x="20" y="30"/>
                    <a:pt x="19" y="32"/>
                  </a:cubicBezTo>
                  <a:cubicBezTo>
                    <a:pt x="17" y="33"/>
                    <a:pt x="16" y="35"/>
                    <a:pt x="13" y="34"/>
                  </a:cubicBezTo>
                  <a:cubicBezTo>
                    <a:pt x="12" y="34"/>
                    <a:pt x="8" y="34"/>
                    <a:pt x="4" y="34"/>
                  </a:cubicBezTo>
                  <a:cubicBezTo>
                    <a:pt x="4" y="34"/>
                    <a:pt x="4" y="34"/>
                    <a:pt x="4" y="35"/>
                  </a:cubicBezTo>
                  <a:cubicBezTo>
                    <a:pt x="3" y="38"/>
                    <a:pt x="4" y="41"/>
                    <a:pt x="6" y="43"/>
                  </a:cubicBezTo>
                  <a:cubicBezTo>
                    <a:pt x="8" y="45"/>
                    <a:pt x="9" y="51"/>
                    <a:pt x="7" y="52"/>
                  </a:cubicBezTo>
                  <a:cubicBezTo>
                    <a:pt x="4" y="53"/>
                    <a:pt x="0" y="56"/>
                    <a:pt x="0" y="58"/>
                  </a:cubicBezTo>
                  <a:cubicBezTo>
                    <a:pt x="0" y="60"/>
                    <a:pt x="5" y="61"/>
                    <a:pt x="4" y="63"/>
                  </a:cubicBezTo>
                  <a:cubicBezTo>
                    <a:pt x="3" y="65"/>
                    <a:pt x="3" y="67"/>
                    <a:pt x="4" y="69"/>
                  </a:cubicBezTo>
                  <a:cubicBezTo>
                    <a:pt x="6" y="69"/>
                    <a:pt x="8" y="70"/>
                    <a:pt x="10" y="68"/>
                  </a:cubicBezTo>
                  <a:cubicBezTo>
                    <a:pt x="12" y="66"/>
                    <a:pt x="13" y="64"/>
                    <a:pt x="17" y="64"/>
                  </a:cubicBezTo>
                  <a:cubicBezTo>
                    <a:pt x="22" y="64"/>
                    <a:pt x="35" y="64"/>
                    <a:pt x="37" y="66"/>
                  </a:cubicBezTo>
                  <a:cubicBezTo>
                    <a:pt x="39" y="68"/>
                    <a:pt x="45" y="66"/>
                    <a:pt x="48" y="68"/>
                  </a:cubicBezTo>
                  <a:cubicBezTo>
                    <a:pt x="51" y="69"/>
                    <a:pt x="56" y="70"/>
                    <a:pt x="56" y="69"/>
                  </a:cubicBezTo>
                  <a:cubicBezTo>
                    <a:pt x="56" y="67"/>
                    <a:pt x="60" y="71"/>
                    <a:pt x="64" y="69"/>
                  </a:cubicBezTo>
                  <a:cubicBezTo>
                    <a:pt x="67" y="68"/>
                    <a:pt x="69" y="72"/>
                    <a:pt x="71" y="71"/>
                  </a:cubicBezTo>
                  <a:cubicBezTo>
                    <a:pt x="73" y="71"/>
                    <a:pt x="80" y="71"/>
                    <a:pt x="82" y="72"/>
                  </a:cubicBezTo>
                  <a:cubicBezTo>
                    <a:pt x="84" y="74"/>
                    <a:pt x="84" y="71"/>
                    <a:pt x="84" y="69"/>
                  </a:cubicBezTo>
                  <a:cubicBezTo>
                    <a:pt x="84" y="67"/>
                    <a:pt x="91" y="62"/>
                    <a:pt x="91" y="62"/>
                  </a:cubicBezTo>
                  <a:cubicBezTo>
                    <a:pt x="91" y="62"/>
                    <a:pt x="96" y="61"/>
                    <a:pt x="98" y="60"/>
                  </a:cubicBezTo>
                  <a:cubicBezTo>
                    <a:pt x="98" y="59"/>
                    <a:pt x="97" y="58"/>
                    <a:pt x="97" y="56"/>
                  </a:cubicBezTo>
                  <a:cubicBezTo>
                    <a:pt x="95" y="50"/>
                    <a:pt x="93" y="47"/>
                    <a:pt x="95" y="46"/>
                  </a:cubicBezTo>
                  <a:cubicBezTo>
                    <a:pt x="96" y="44"/>
                    <a:pt x="101" y="48"/>
                    <a:pt x="103" y="47"/>
                  </a:cubicBezTo>
                  <a:cubicBezTo>
                    <a:pt x="105"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1" name="Freeform 85"/>
            <p:cNvSpPr>
              <a:spLocks/>
            </p:cNvSpPr>
            <p:nvPr userDrawn="1"/>
          </p:nvSpPr>
          <p:spPr bwMode="auto">
            <a:xfrm>
              <a:off x="-1902400" y="2793195"/>
              <a:ext cx="184575" cy="89356"/>
            </a:xfrm>
            <a:custGeom>
              <a:avLst/>
              <a:gdLst>
                <a:gd name="T0" fmla="*/ 29 w 86"/>
                <a:gd name="T1" fmla="*/ 27 h 38"/>
                <a:gd name="T2" fmla="*/ 44 w 86"/>
                <a:gd name="T3" fmla="*/ 27 h 38"/>
                <a:gd name="T4" fmla="*/ 51 w 86"/>
                <a:gd name="T5" fmla="*/ 29 h 38"/>
                <a:gd name="T6" fmla="*/ 62 w 86"/>
                <a:gd name="T7" fmla="*/ 34 h 38"/>
                <a:gd name="T8" fmla="*/ 68 w 86"/>
                <a:gd name="T9" fmla="*/ 38 h 38"/>
                <a:gd name="T10" fmla="*/ 70 w 86"/>
                <a:gd name="T11" fmla="*/ 36 h 38"/>
                <a:gd name="T12" fmla="*/ 78 w 86"/>
                <a:gd name="T13" fmla="*/ 35 h 38"/>
                <a:gd name="T14" fmla="*/ 83 w 86"/>
                <a:gd name="T15" fmla="*/ 31 h 38"/>
                <a:gd name="T16" fmla="*/ 86 w 86"/>
                <a:gd name="T17" fmla="*/ 29 h 38"/>
                <a:gd name="T18" fmla="*/ 84 w 86"/>
                <a:gd name="T19" fmla="*/ 23 h 38"/>
                <a:gd name="T20" fmla="*/ 80 w 86"/>
                <a:gd name="T21" fmla="*/ 17 h 38"/>
                <a:gd name="T22" fmla="*/ 79 w 86"/>
                <a:gd name="T23" fmla="*/ 11 h 38"/>
                <a:gd name="T24" fmla="*/ 77 w 86"/>
                <a:gd name="T25" fmla="*/ 8 h 38"/>
                <a:gd name="T26" fmla="*/ 66 w 86"/>
                <a:gd name="T27" fmla="*/ 7 h 38"/>
                <a:gd name="T28" fmla="*/ 54 w 86"/>
                <a:gd name="T29" fmla="*/ 1 h 38"/>
                <a:gd name="T30" fmla="*/ 41 w 86"/>
                <a:gd name="T31" fmla="*/ 1 h 38"/>
                <a:gd name="T32" fmla="*/ 40 w 86"/>
                <a:gd name="T33" fmla="*/ 12 h 38"/>
                <a:gd name="T34" fmla="*/ 31 w 86"/>
                <a:gd name="T35" fmla="*/ 16 h 38"/>
                <a:gd name="T36" fmla="*/ 21 w 86"/>
                <a:gd name="T37" fmla="*/ 5 h 38"/>
                <a:gd name="T38" fmla="*/ 9 w 86"/>
                <a:gd name="T39" fmla="*/ 9 h 38"/>
                <a:gd name="T40" fmla="*/ 5 w 86"/>
                <a:gd name="T41" fmla="*/ 18 h 38"/>
                <a:gd name="T42" fmla="*/ 3 w 86"/>
                <a:gd name="T43" fmla="*/ 28 h 38"/>
                <a:gd name="T44" fmla="*/ 3 w 86"/>
                <a:gd name="T45" fmla="*/ 29 h 38"/>
                <a:gd name="T46" fmla="*/ 13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3" y="27"/>
                    <a:pt x="40" y="28"/>
                    <a:pt x="44" y="27"/>
                  </a:cubicBezTo>
                  <a:cubicBezTo>
                    <a:pt x="48" y="25"/>
                    <a:pt x="48" y="30"/>
                    <a:pt x="51" y="29"/>
                  </a:cubicBezTo>
                  <a:cubicBezTo>
                    <a:pt x="54" y="29"/>
                    <a:pt x="59" y="32"/>
                    <a:pt x="62" y="34"/>
                  </a:cubicBezTo>
                  <a:cubicBezTo>
                    <a:pt x="64" y="36"/>
                    <a:pt x="66" y="37"/>
                    <a:pt x="68" y="38"/>
                  </a:cubicBezTo>
                  <a:cubicBezTo>
                    <a:pt x="68" y="37"/>
                    <a:pt x="69" y="36"/>
                    <a:pt x="70" y="36"/>
                  </a:cubicBezTo>
                  <a:cubicBezTo>
                    <a:pt x="73" y="34"/>
                    <a:pt x="76" y="35"/>
                    <a:pt x="78" y="35"/>
                  </a:cubicBezTo>
                  <a:cubicBezTo>
                    <a:pt x="81" y="35"/>
                    <a:pt x="81" y="32"/>
                    <a:pt x="83" y="31"/>
                  </a:cubicBezTo>
                  <a:cubicBezTo>
                    <a:pt x="84" y="30"/>
                    <a:pt x="85" y="30"/>
                    <a:pt x="86" y="29"/>
                  </a:cubicBezTo>
                  <a:cubicBezTo>
                    <a:pt x="85" y="28"/>
                    <a:pt x="85" y="24"/>
                    <a:pt x="84" y="23"/>
                  </a:cubicBezTo>
                  <a:cubicBezTo>
                    <a:pt x="82" y="21"/>
                    <a:pt x="79" y="18"/>
                    <a:pt x="80" y="17"/>
                  </a:cubicBezTo>
                  <a:cubicBezTo>
                    <a:pt x="81" y="15"/>
                    <a:pt x="81" y="13"/>
                    <a:pt x="79" y="11"/>
                  </a:cubicBezTo>
                  <a:cubicBezTo>
                    <a:pt x="78" y="10"/>
                    <a:pt x="77" y="9"/>
                    <a:pt x="77" y="8"/>
                  </a:cubicBezTo>
                  <a:cubicBezTo>
                    <a:pt x="73" y="7"/>
                    <a:pt x="67" y="7"/>
                    <a:pt x="66" y="7"/>
                  </a:cubicBezTo>
                  <a:cubicBezTo>
                    <a:pt x="64" y="8"/>
                    <a:pt x="55" y="2"/>
                    <a:pt x="54" y="1"/>
                  </a:cubicBezTo>
                  <a:cubicBezTo>
                    <a:pt x="53" y="0"/>
                    <a:pt x="47" y="0"/>
                    <a:pt x="41" y="1"/>
                  </a:cubicBezTo>
                  <a:cubicBezTo>
                    <a:pt x="38" y="4"/>
                    <a:pt x="41" y="7"/>
                    <a:pt x="40" y="12"/>
                  </a:cubicBezTo>
                  <a:cubicBezTo>
                    <a:pt x="40" y="17"/>
                    <a:pt x="34" y="16"/>
                    <a:pt x="31" y="16"/>
                  </a:cubicBezTo>
                  <a:cubicBezTo>
                    <a:pt x="28" y="16"/>
                    <a:pt x="22" y="7"/>
                    <a:pt x="21" y="5"/>
                  </a:cubicBezTo>
                  <a:cubicBezTo>
                    <a:pt x="19" y="3"/>
                    <a:pt x="13" y="7"/>
                    <a:pt x="9" y="9"/>
                  </a:cubicBezTo>
                  <a:cubicBezTo>
                    <a:pt x="5" y="12"/>
                    <a:pt x="7" y="16"/>
                    <a:pt x="5" y="18"/>
                  </a:cubicBezTo>
                  <a:cubicBezTo>
                    <a:pt x="2" y="20"/>
                    <a:pt x="0" y="24"/>
                    <a:pt x="3" y="28"/>
                  </a:cubicBezTo>
                  <a:cubicBezTo>
                    <a:pt x="3" y="28"/>
                    <a:pt x="3" y="29"/>
                    <a:pt x="3" y="29"/>
                  </a:cubicBezTo>
                  <a:cubicBezTo>
                    <a:pt x="7" y="29"/>
                    <a:pt x="10" y="28"/>
                    <a:pt x="13"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2" name="Freeform 86"/>
            <p:cNvSpPr>
              <a:spLocks/>
            </p:cNvSpPr>
            <p:nvPr userDrawn="1"/>
          </p:nvSpPr>
          <p:spPr bwMode="auto">
            <a:xfrm>
              <a:off x="-1902400" y="2849726"/>
              <a:ext cx="145983" cy="93004"/>
            </a:xfrm>
            <a:custGeom>
              <a:avLst/>
              <a:gdLst>
                <a:gd name="T0" fmla="*/ 10 w 68"/>
                <a:gd name="T1" fmla="*/ 20 h 40"/>
                <a:gd name="T2" fmla="*/ 17 w 68"/>
                <a:gd name="T3" fmla="*/ 23 h 40"/>
                <a:gd name="T4" fmla="*/ 23 w 68"/>
                <a:gd name="T5" fmla="*/ 26 h 40"/>
                <a:gd name="T6" fmla="*/ 23 w 68"/>
                <a:gd name="T7" fmla="*/ 34 h 40"/>
                <a:gd name="T8" fmla="*/ 32 w 68"/>
                <a:gd name="T9" fmla="*/ 39 h 40"/>
                <a:gd name="T10" fmla="*/ 41 w 68"/>
                <a:gd name="T11" fmla="*/ 39 h 40"/>
                <a:gd name="T12" fmla="*/ 47 w 68"/>
                <a:gd name="T13" fmla="*/ 37 h 40"/>
                <a:gd name="T14" fmla="*/ 54 w 68"/>
                <a:gd name="T15" fmla="*/ 35 h 40"/>
                <a:gd name="T16" fmla="*/ 56 w 68"/>
                <a:gd name="T17" fmla="*/ 30 h 40"/>
                <a:gd name="T18" fmla="*/ 62 w 68"/>
                <a:gd name="T19" fmla="*/ 24 h 40"/>
                <a:gd name="T20" fmla="*/ 66 w 68"/>
                <a:gd name="T21" fmla="*/ 22 h 40"/>
                <a:gd name="T22" fmla="*/ 67 w 68"/>
                <a:gd name="T23" fmla="*/ 17 h 40"/>
                <a:gd name="T24" fmla="*/ 68 w 68"/>
                <a:gd name="T25" fmla="*/ 14 h 40"/>
                <a:gd name="T26" fmla="*/ 62 w 68"/>
                <a:gd name="T27" fmla="*/ 10 h 40"/>
                <a:gd name="T28" fmla="*/ 51 w 68"/>
                <a:gd name="T29" fmla="*/ 5 h 40"/>
                <a:gd name="T30" fmla="*/ 44 w 68"/>
                <a:gd name="T31" fmla="*/ 3 h 40"/>
                <a:gd name="T32" fmla="*/ 29 w 68"/>
                <a:gd name="T33" fmla="*/ 3 h 40"/>
                <a:gd name="T34" fmla="*/ 13 w 68"/>
                <a:gd name="T35" fmla="*/ 3 h 40"/>
                <a:gd name="T36" fmla="*/ 3 w 68"/>
                <a:gd name="T37" fmla="*/ 5 h 40"/>
                <a:gd name="T38" fmla="*/ 2 w 68"/>
                <a:gd name="T39" fmla="*/ 17 h 40"/>
                <a:gd name="T40" fmla="*/ 3 w 68"/>
                <a:gd name="T41" fmla="*/ 20 h 40"/>
                <a:gd name="T42" fmla="*/ 10 w 68"/>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40">
                  <a:moveTo>
                    <a:pt x="10" y="20"/>
                  </a:moveTo>
                  <a:cubicBezTo>
                    <a:pt x="11" y="22"/>
                    <a:pt x="15" y="23"/>
                    <a:pt x="17" y="23"/>
                  </a:cubicBezTo>
                  <a:cubicBezTo>
                    <a:pt x="18" y="22"/>
                    <a:pt x="23" y="24"/>
                    <a:pt x="23" y="26"/>
                  </a:cubicBezTo>
                  <a:cubicBezTo>
                    <a:pt x="23" y="28"/>
                    <a:pt x="22" y="34"/>
                    <a:pt x="23" y="34"/>
                  </a:cubicBezTo>
                  <a:cubicBezTo>
                    <a:pt x="24" y="34"/>
                    <a:pt x="32" y="36"/>
                    <a:pt x="32" y="39"/>
                  </a:cubicBezTo>
                  <a:cubicBezTo>
                    <a:pt x="36" y="39"/>
                    <a:pt x="40" y="39"/>
                    <a:pt x="41" y="39"/>
                  </a:cubicBezTo>
                  <a:cubicBezTo>
                    <a:pt x="44" y="40"/>
                    <a:pt x="45" y="38"/>
                    <a:pt x="47" y="37"/>
                  </a:cubicBezTo>
                  <a:cubicBezTo>
                    <a:pt x="48" y="35"/>
                    <a:pt x="53" y="35"/>
                    <a:pt x="54" y="35"/>
                  </a:cubicBezTo>
                  <a:cubicBezTo>
                    <a:pt x="56" y="35"/>
                    <a:pt x="56" y="31"/>
                    <a:pt x="56" y="30"/>
                  </a:cubicBezTo>
                  <a:cubicBezTo>
                    <a:pt x="56" y="28"/>
                    <a:pt x="60" y="25"/>
                    <a:pt x="62" y="24"/>
                  </a:cubicBezTo>
                  <a:cubicBezTo>
                    <a:pt x="64" y="24"/>
                    <a:pt x="64" y="22"/>
                    <a:pt x="66" y="22"/>
                  </a:cubicBezTo>
                  <a:cubicBezTo>
                    <a:pt x="68" y="22"/>
                    <a:pt x="67" y="19"/>
                    <a:pt x="67" y="17"/>
                  </a:cubicBezTo>
                  <a:cubicBezTo>
                    <a:pt x="67" y="16"/>
                    <a:pt x="67" y="15"/>
                    <a:pt x="68" y="14"/>
                  </a:cubicBezTo>
                  <a:cubicBezTo>
                    <a:pt x="66" y="13"/>
                    <a:pt x="64" y="12"/>
                    <a:pt x="62" y="10"/>
                  </a:cubicBezTo>
                  <a:cubicBezTo>
                    <a:pt x="59" y="8"/>
                    <a:pt x="54" y="5"/>
                    <a:pt x="51" y="5"/>
                  </a:cubicBezTo>
                  <a:cubicBezTo>
                    <a:pt x="48" y="6"/>
                    <a:pt x="48" y="1"/>
                    <a:pt x="44" y="3"/>
                  </a:cubicBezTo>
                  <a:cubicBezTo>
                    <a:pt x="40" y="4"/>
                    <a:pt x="33" y="3"/>
                    <a:pt x="29" y="3"/>
                  </a:cubicBezTo>
                  <a:cubicBezTo>
                    <a:pt x="26" y="3"/>
                    <a:pt x="16" y="0"/>
                    <a:pt x="13" y="3"/>
                  </a:cubicBezTo>
                  <a:cubicBezTo>
                    <a:pt x="10" y="4"/>
                    <a:pt x="7" y="5"/>
                    <a:pt x="3" y="5"/>
                  </a:cubicBezTo>
                  <a:cubicBezTo>
                    <a:pt x="6" y="9"/>
                    <a:pt x="5" y="14"/>
                    <a:pt x="2" y="17"/>
                  </a:cubicBezTo>
                  <a:cubicBezTo>
                    <a:pt x="0" y="19"/>
                    <a:pt x="1" y="19"/>
                    <a:pt x="3" y="20"/>
                  </a:cubicBezTo>
                  <a:cubicBezTo>
                    <a:pt x="6" y="19"/>
                    <a:pt x="9" y="19"/>
                    <a:pt x="10"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3" name="Freeform 87"/>
            <p:cNvSpPr>
              <a:spLocks/>
            </p:cNvSpPr>
            <p:nvPr userDrawn="1"/>
          </p:nvSpPr>
          <p:spPr bwMode="auto">
            <a:xfrm>
              <a:off x="-2259806" y="3152442"/>
              <a:ext cx="112424" cy="62002"/>
            </a:xfrm>
            <a:custGeom>
              <a:avLst/>
              <a:gdLst>
                <a:gd name="T0" fmla="*/ 48 w 53"/>
                <a:gd name="T1" fmla="*/ 11 h 27"/>
                <a:gd name="T2" fmla="*/ 42 w 53"/>
                <a:gd name="T3" fmla="*/ 8 h 27"/>
                <a:gd name="T4" fmla="*/ 42 w 53"/>
                <a:gd name="T5" fmla="*/ 4 h 27"/>
                <a:gd name="T6" fmla="*/ 35 w 53"/>
                <a:gd name="T7" fmla="*/ 1 h 27"/>
                <a:gd name="T8" fmla="*/ 27 w 53"/>
                <a:gd name="T9" fmla="*/ 1 h 27"/>
                <a:gd name="T10" fmla="*/ 17 w 53"/>
                <a:gd name="T11" fmla="*/ 1 h 27"/>
                <a:gd name="T12" fmla="*/ 15 w 53"/>
                <a:gd name="T13" fmla="*/ 3 h 27"/>
                <a:gd name="T14" fmla="*/ 10 w 53"/>
                <a:gd name="T15" fmla="*/ 8 h 27"/>
                <a:gd name="T16" fmla="*/ 2 w 53"/>
                <a:gd name="T17" fmla="*/ 16 h 27"/>
                <a:gd name="T18" fmla="*/ 4 w 53"/>
                <a:gd name="T19" fmla="*/ 20 h 27"/>
                <a:gd name="T20" fmla="*/ 9 w 53"/>
                <a:gd name="T21" fmla="*/ 20 h 27"/>
                <a:gd name="T22" fmla="*/ 11 w 53"/>
                <a:gd name="T23" fmla="*/ 26 h 27"/>
                <a:gd name="T24" fmla="*/ 11 w 53"/>
                <a:gd name="T25" fmla="*/ 26 h 27"/>
                <a:gd name="T26" fmla="*/ 21 w 53"/>
                <a:gd name="T27" fmla="*/ 25 h 27"/>
                <a:gd name="T28" fmla="*/ 27 w 53"/>
                <a:gd name="T29" fmla="*/ 17 h 27"/>
                <a:gd name="T30" fmla="*/ 33 w 53"/>
                <a:gd name="T31" fmla="*/ 25 h 27"/>
                <a:gd name="T32" fmla="*/ 36 w 53"/>
                <a:gd name="T33" fmla="*/ 21 h 27"/>
                <a:gd name="T34" fmla="*/ 40 w 53"/>
                <a:gd name="T35" fmla="*/ 19 h 27"/>
                <a:gd name="T36" fmla="*/ 46 w 53"/>
                <a:gd name="T37" fmla="*/ 17 h 27"/>
                <a:gd name="T38" fmla="*/ 49 w 53"/>
                <a:gd name="T39" fmla="*/ 16 h 27"/>
                <a:gd name="T40" fmla="*/ 51 w 53"/>
                <a:gd name="T41" fmla="*/ 14 h 27"/>
                <a:gd name="T42" fmla="*/ 53 w 53"/>
                <a:gd name="T43" fmla="*/ 12 h 27"/>
                <a:gd name="T44" fmla="*/ 48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8" y="11"/>
                  </a:moveTo>
                  <a:cubicBezTo>
                    <a:pt x="45" y="12"/>
                    <a:pt x="42" y="9"/>
                    <a:pt x="42" y="8"/>
                  </a:cubicBezTo>
                  <a:cubicBezTo>
                    <a:pt x="42" y="7"/>
                    <a:pt x="41" y="5"/>
                    <a:pt x="42" y="4"/>
                  </a:cubicBezTo>
                  <a:cubicBezTo>
                    <a:pt x="40" y="3"/>
                    <a:pt x="37" y="1"/>
                    <a:pt x="35" y="1"/>
                  </a:cubicBezTo>
                  <a:cubicBezTo>
                    <a:pt x="31" y="0"/>
                    <a:pt x="30" y="0"/>
                    <a:pt x="27" y="1"/>
                  </a:cubicBezTo>
                  <a:cubicBezTo>
                    <a:pt x="25" y="2"/>
                    <a:pt x="20" y="2"/>
                    <a:pt x="17" y="1"/>
                  </a:cubicBezTo>
                  <a:cubicBezTo>
                    <a:pt x="17" y="2"/>
                    <a:pt x="16" y="3"/>
                    <a:pt x="15" y="3"/>
                  </a:cubicBezTo>
                  <a:cubicBezTo>
                    <a:pt x="13" y="3"/>
                    <a:pt x="10" y="5"/>
                    <a:pt x="10" y="8"/>
                  </a:cubicBezTo>
                  <a:cubicBezTo>
                    <a:pt x="9" y="10"/>
                    <a:pt x="4" y="12"/>
                    <a:pt x="2" y="16"/>
                  </a:cubicBezTo>
                  <a:cubicBezTo>
                    <a:pt x="0" y="21"/>
                    <a:pt x="1" y="22"/>
                    <a:pt x="4" y="20"/>
                  </a:cubicBezTo>
                  <a:cubicBezTo>
                    <a:pt x="6" y="17"/>
                    <a:pt x="9" y="18"/>
                    <a:pt x="9" y="20"/>
                  </a:cubicBezTo>
                  <a:cubicBezTo>
                    <a:pt x="9" y="22"/>
                    <a:pt x="12" y="23"/>
                    <a:pt x="11" y="26"/>
                  </a:cubicBezTo>
                  <a:cubicBezTo>
                    <a:pt x="11" y="26"/>
                    <a:pt x="11" y="26"/>
                    <a:pt x="11" y="26"/>
                  </a:cubicBezTo>
                  <a:cubicBezTo>
                    <a:pt x="14" y="25"/>
                    <a:pt x="19" y="25"/>
                    <a:pt x="21" y="25"/>
                  </a:cubicBezTo>
                  <a:cubicBezTo>
                    <a:pt x="23" y="25"/>
                    <a:pt x="26" y="18"/>
                    <a:pt x="27" y="17"/>
                  </a:cubicBezTo>
                  <a:cubicBezTo>
                    <a:pt x="28" y="17"/>
                    <a:pt x="30" y="23"/>
                    <a:pt x="33" y="25"/>
                  </a:cubicBezTo>
                  <a:cubicBezTo>
                    <a:pt x="36" y="27"/>
                    <a:pt x="36" y="23"/>
                    <a:pt x="36" y="21"/>
                  </a:cubicBezTo>
                  <a:cubicBezTo>
                    <a:pt x="36" y="19"/>
                    <a:pt x="39" y="18"/>
                    <a:pt x="40" y="19"/>
                  </a:cubicBezTo>
                  <a:cubicBezTo>
                    <a:pt x="42" y="19"/>
                    <a:pt x="46" y="20"/>
                    <a:pt x="46" y="17"/>
                  </a:cubicBezTo>
                  <a:cubicBezTo>
                    <a:pt x="46" y="15"/>
                    <a:pt x="48" y="16"/>
                    <a:pt x="49" y="16"/>
                  </a:cubicBezTo>
                  <a:cubicBezTo>
                    <a:pt x="51" y="16"/>
                    <a:pt x="51" y="14"/>
                    <a:pt x="51" y="14"/>
                  </a:cubicBezTo>
                  <a:cubicBezTo>
                    <a:pt x="53" y="12"/>
                    <a:pt x="53" y="12"/>
                    <a:pt x="53" y="12"/>
                  </a:cubicBezTo>
                  <a:cubicBezTo>
                    <a:pt x="51" y="11"/>
                    <a:pt x="49" y="10"/>
                    <a:pt x="4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4" name="Freeform 88"/>
            <p:cNvSpPr>
              <a:spLocks/>
            </p:cNvSpPr>
            <p:nvPr userDrawn="1"/>
          </p:nvSpPr>
          <p:spPr bwMode="auto">
            <a:xfrm>
              <a:off x="-2263162" y="2911728"/>
              <a:ext cx="224846" cy="255303"/>
            </a:xfrm>
            <a:custGeom>
              <a:avLst/>
              <a:gdLst>
                <a:gd name="T0" fmla="*/ 14 w 105"/>
                <a:gd name="T1" fmla="*/ 28 h 109"/>
                <a:gd name="T2" fmla="*/ 8 w 105"/>
                <a:gd name="T3" fmla="*/ 33 h 109"/>
                <a:gd name="T4" fmla="*/ 12 w 105"/>
                <a:gd name="T5" fmla="*/ 39 h 109"/>
                <a:gd name="T6" fmla="*/ 9 w 105"/>
                <a:gd name="T7" fmla="*/ 42 h 109"/>
                <a:gd name="T8" fmla="*/ 3 w 105"/>
                <a:gd name="T9" fmla="*/ 45 h 109"/>
                <a:gd name="T10" fmla="*/ 2 w 105"/>
                <a:gd name="T11" fmla="*/ 50 h 109"/>
                <a:gd name="T12" fmla="*/ 1 w 105"/>
                <a:gd name="T13" fmla="*/ 59 h 109"/>
                <a:gd name="T14" fmla="*/ 4 w 105"/>
                <a:gd name="T15" fmla="*/ 66 h 109"/>
                <a:gd name="T16" fmla="*/ 1 w 105"/>
                <a:gd name="T17" fmla="*/ 70 h 109"/>
                <a:gd name="T18" fmla="*/ 5 w 105"/>
                <a:gd name="T19" fmla="*/ 79 h 109"/>
                <a:gd name="T20" fmla="*/ 8 w 105"/>
                <a:gd name="T21" fmla="*/ 80 h 109"/>
                <a:gd name="T22" fmla="*/ 15 w 105"/>
                <a:gd name="T23" fmla="*/ 84 h 109"/>
                <a:gd name="T24" fmla="*/ 21 w 105"/>
                <a:gd name="T25" fmla="*/ 85 h 109"/>
                <a:gd name="T26" fmla="*/ 24 w 105"/>
                <a:gd name="T27" fmla="*/ 89 h 109"/>
                <a:gd name="T28" fmla="*/ 19 w 105"/>
                <a:gd name="T29" fmla="*/ 98 h 109"/>
                <a:gd name="T30" fmla="*/ 18 w 105"/>
                <a:gd name="T31" fmla="*/ 104 h 109"/>
                <a:gd name="T32" fmla="*/ 28 w 105"/>
                <a:gd name="T33" fmla="*/ 104 h 109"/>
                <a:gd name="T34" fmla="*/ 36 w 105"/>
                <a:gd name="T35" fmla="*/ 104 h 109"/>
                <a:gd name="T36" fmla="*/ 43 w 105"/>
                <a:gd name="T37" fmla="*/ 107 h 109"/>
                <a:gd name="T38" fmla="*/ 44 w 105"/>
                <a:gd name="T39" fmla="*/ 105 h 109"/>
                <a:gd name="T40" fmla="*/ 51 w 105"/>
                <a:gd name="T41" fmla="*/ 107 h 109"/>
                <a:gd name="T42" fmla="*/ 58 w 105"/>
                <a:gd name="T43" fmla="*/ 106 h 109"/>
                <a:gd name="T44" fmla="*/ 64 w 105"/>
                <a:gd name="T45" fmla="*/ 106 h 109"/>
                <a:gd name="T46" fmla="*/ 76 w 105"/>
                <a:gd name="T47" fmla="*/ 103 h 109"/>
                <a:gd name="T48" fmla="*/ 81 w 105"/>
                <a:gd name="T49" fmla="*/ 100 h 109"/>
                <a:gd name="T50" fmla="*/ 86 w 105"/>
                <a:gd name="T51" fmla="*/ 94 h 109"/>
                <a:gd name="T52" fmla="*/ 92 w 105"/>
                <a:gd name="T53" fmla="*/ 89 h 109"/>
                <a:gd name="T54" fmla="*/ 80 w 105"/>
                <a:gd name="T55" fmla="*/ 80 h 109"/>
                <a:gd name="T56" fmla="*/ 76 w 105"/>
                <a:gd name="T57" fmla="*/ 71 h 109"/>
                <a:gd name="T58" fmla="*/ 75 w 105"/>
                <a:gd name="T59" fmla="*/ 66 h 109"/>
                <a:gd name="T60" fmla="*/ 87 w 105"/>
                <a:gd name="T61" fmla="*/ 61 h 109"/>
                <a:gd name="T62" fmla="*/ 97 w 105"/>
                <a:gd name="T63" fmla="*/ 57 h 109"/>
                <a:gd name="T64" fmla="*/ 103 w 105"/>
                <a:gd name="T65" fmla="*/ 57 h 109"/>
                <a:gd name="T66" fmla="*/ 103 w 105"/>
                <a:gd name="T67" fmla="*/ 51 h 109"/>
                <a:gd name="T68" fmla="*/ 100 w 105"/>
                <a:gd name="T69" fmla="*/ 42 h 109"/>
                <a:gd name="T70" fmla="*/ 99 w 105"/>
                <a:gd name="T71" fmla="*/ 37 h 109"/>
                <a:gd name="T72" fmla="*/ 96 w 105"/>
                <a:gd name="T73" fmla="*/ 31 h 109"/>
                <a:gd name="T74" fmla="*/ 96 w 105"/>
                <a:gd name="T75" fmla="*/ 27 h 109"/>
                <a:gd name="T76" fmla="*/ 96 w 105"/>
                <a:gd name="T77" fmla="*/ 16 h 109"/>
                <a:gd name="T78" fmla="*/ 96 w 105"/>
                <a:gd name="T79" fmla="*/ 14 h 109"/>
                <a:gd name="T80" fmla="*/ 95 w 105"/>
                <a:gd name="T81" fmla="*/ 13 h 109"/>
                <a:gd name="T82" fmla="*/ 88 w 105"/>
                <a:gd name="T83" fmla="*/ 10 h 109"/>
                <a:gd name="T84" fmla="*/ 89 w 105"/>
                <a:gd name="T85" fmla="*/ 3 h 109"/>
                <a:gd name="T86" fmla="*/ 79 w 105"/>
                <a:gd name="T87" fmla="*/ 6 h 109"/>
                <a:gd name="T88" fmla="*/ 66 w 105"/>
                <a:gd name="T89" fmla="*/ 13 h 109"/>
                <a:gd name="T90" fmla="*/ 59 w 105"/>
                <a:gd name="T91" fmla="*/ 9 h 109"/>
                <a:gd name="T92" fmla="*/ 55 w 105"/>
                <a:gd name="T93" fmla="*/ 7 h 109"/>
                <a:gd name="T94" fmla="*/ 47 w 105"/>
                <a:gd name="T95" fmla="*/ 3 h 109"/>
                <a:gd name="T96" fmla="*/ 46 w 105"/>
                <a:gd name="T97" fmla="*/ 1 h 109"/>
                <a:gd name="T98" fmla="*/ 42 w 105"/>
                <a:gd name="T99" fmla="*/ 1 h 109"/>
                <a:gd name="T100" fmla="*/ 31 w 105"/>
                <a:gd name="T101" fmla="*/ 0 h 109"/>
                <a:gd name="T102" fmla="*/ 33 w 105"/>
                <a:gd name="T103" fmla="*/ 5 h 109"/>
                <a:gd name="T104" fmla="*/ 36 w 105"/>
                <a:gd name="T105" fmla="*/ 14 h 109"/>
                <a:gd name="T106" fmla="*/ 31 w 105"/>
                <a:gd name="T107" fmla="*/ 18 h 109"/>
                <a:gd name="T108" fmla="*/ 23 w 105"/>
                <a:gd name="T109" fmla="*/ 17 h 109"/>
                <a:gd name="T110" fmla="*/ 14 w 105"/>
                <a:gd name="T111" fmla="*/ 18 h 109"/>
                <a:gd name="T112" fmla="*/ 13 w 105"/>
                <a:gd name="T113" fmla="*/ 21 h 109"/>
                <a:gd name="T114" fmla="*/ 14 w 105"/>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 h="109">
                  <a:moveTo>
                    <a:pt x="14" y="28"/>
                  </a:moveTo>
                  <a:cubicBezTo>
                    <a:pt x="11" y="32"/>
                    <a:pt x="7" y="32"/>
                    <a:pt x="8" y="33"/>
                  </a:cubicBezTo>
                  <a:cubicBezTo>
                    <a:pt x="9" y="34"/>
                    <a:pt x="13" y="37"/>
                    <a:pt x="12" y="39"/>
                  </a:cubicBezTo>
                  <a:cubicBezTo>
                    <a:pt x="11" y="41"/>
                    <a:pt x="9" y="40"/>
                    <a:pt x="9" y="42"/>
                  </a:cubicBezTo>
                  <a:cubicBezTo>
                    <a:pt x="9" y="45"/>
                    <a:pt x="4" y="45"/>
                    <a:pt x="3" y="45"/>
                  </a:cubicBezTo>
                  <a:cubicBezTo>
                    <a:pt x="1" y="45"/>
                    <a:pt x="3" y="48"/>
                    <a:pt x="2" y="50"/>
                  </a:cubicBezTo>
                  <a:cubicBezTo>
                    <a:pt x="1" y="53"/>
                    <a:pt x="1" y="57"/>
                    <a:pt x="1" y="59"/>
                  </a:cubicBezTo>
                  <a:cubicBezTo>
                    <a:pt x="0" y="61"/>
                    <a:pt x="4" y="64"/>
                    <a:pt x="4" y="66"/>
                  </a:cubicBezTo>
                  <a:cubicBezTo>
                    <a:pt x="3" y="67"/>
                    <a:pt x="1" y="69"/>
                    <a:pt x="1" y="70"/>
                  </a:cubicBezTo>
                  <a:cubicBezTo>
                    <a:pt x="2" y="71"/>
                    <a:pt x="5" y="73"/>
                    <a:pt x="5" y="79"/>
                  </a:cubicBezTo>
                  <a:cubicBezTo>
                    <a:pt x="6" y="79"/>
                    <a:pt x="7" y="80"/>
                    <a:pt x="8" y="80"/>
                  </a:cubicBezTo>
                  <a:cubicBezTo>
                    <a:pt x="9" y="82"/>
                    <a:pt x="12" y="84"/>
                    <a:pt x="15" y="84"/>
                  </a:cubicBezTo>
                  <a:cubicBezTo>
                    <a:pt x="19" y="84"/>
                    <a:pt x="20" y="86"/>
                    <a:pt x="21" y="85"/>
                  </a:cubicBezTo>
                  <a:cubicBezTo>
                    <a:pt x="23" y="85"/>
                    <a:pt x="27" y="86"/>
                    <a:pt x="24" y="89"/>
                  </a:cubicBezTo>
                  <a:cubicBezTo>
                    <a:pt x="20" y="92"/>
                    <a:pt x="20" y="95"/>
                    <a:pt x="19" y="98"/>
                  </a:cubicBezTo>
                  <a:cubicBezTo>
                    <a:pt x="19" y="100"/>
                    <a:pt x="19" y="103"/>
                    <a:pt x="18" y="104"/>
                  </a:cubicBezTo>
                  <a:cubicBezTo>
                    <a:pt x="21" y="105"/>
                    <a:pt x="26" y="105"/>
                    <a:pt x="28" y="104"/>
                  </a:cubicBezTo>
                  <a:cubicBezTo>
                    <a:pt x="31" y="103"/>
                    <a:pt x="32" y="103"/>
                    <a:pt x="36" y="104"/>
                  </a:cubicBezTo>
                  <a:cubicBezTo>
                    <a:pt x="38" y="104"/>
                    <a:pt x="41" y="106"/>
                    <a:pt x="43" y="107"/>
                  </a:cubicBezTo>
                  <a:cubicBezTo>
                    <a:pt x="43" y="106"/>
                    <a:pt x="43" y="105"/>
                    <a:pt x="44" y="105"/>
                  </a:cubicBezTo>
                  <a:cubicBezTo>
                    <a:pt x="46" y="105"/>
                    <a:pt x="49" y="109"/>
                    <a:pt x="51" y="107"/>
                  </a:cubicBezTo>
                  <a:cubicBezTo>
                    <a:pt x="52" y="105"/>
                    <a:pt x="56" y="105"/>
                    <a:pt x="58" y="106"/>
                  </a:cubicBezTo>
                  <a:cubicBezTo>
                    <a:pt x="59" y="107"/>
                    <a:pt x="62" y="107"/>
                    <a:pt x="64" y="106"/>
                  </a:cubicBezTo>
                  <a:cubicBezTo>
                    <a:pt x="66" y="104"/>
                    <a:pt x="74" y="103"/>
                    <a:pt x="76" y="103"/>
                  </a:cubicBezTo>
                  <a:cubicBezTo>
                    <a:pt x="78" y="104"/>
                    <a:pt x="83" y="106"/>
                    <a:pt x="81" y="100"/>
                  </a:cubicBezTo>
                  <a:cubicBezTo>
                    <a:pt x="79" y="95"/>
                    <a:pt x="85" y="96"/>
                    <a:pt x="86" y="94"/>
                  </a:cubicBezTo>
                  <a:cubicBezTo>
                    <a:pt x="86" y="91"/>
                    <a:pt x="93" y="90"/>
                    <a:pt x="92" y="89"/>
                  </a:cubicBezTo>
                  <a:cubicBezTo>
                    <a:pt x="91" y="87"/>
                    <a:pt x="82" y="82"/>
                    <a:pt x="80" y="80"/>
                  </a:cubicBezTo>
                  <a:cubicBezTo>
                    <a:pt x="77" y="79"/>
                    <a:pt x="77" y="73"/>
                    <a:pt x="76" y="71"/>
                  </a:cubicBezTo>
                  <a:cubicBezTo>
                    <a:pt x="75" y="69"/>
                    <a:pt x="72" y="66"/>
                    <a:pt x="75" y="66"/>
                  </a:cubicBezTo>
                  <a:cubicBezTo>
                    <a:pt x="79" y="65"/>
                    <a:pt x="84" y="64"/>
                    <a:pt x="87" y="61"/>
                  </a:cubicBezTo>
                  <a:cubicBezTo>
                    <a:pt x="90" y="59"/>
                    <a:pt x="95" y="59"/>
                    <a:pt x="97" y="57"/>
                  </a:cubicBezTo>
                  <a:cubicBezTo>
                    <a:pt x="98" y="56"/>
                    <a:pt x="102" y="58"/>
                    <a:pt x="103" y="57"/>
                  </a:cubicBezTo>
                  <a:cubicBezTo>
                    <a:pt x="104" y="55"/>
                    <a:pt x="105" y="53"/>
                    <a:pt x="103" y="51"/>
                  </a:cubicBezTo>
                  <a:cubicBezTo>
                    <a:pt x="102" y="49"/>
                    <a:pt x="101" y="46"/>
                    <a:pt x="100" y="42"/>
                  </a:cubicBezTo>
                  <a:cubicBezTo>
                    <a:pt x="100" y="38"/>
                    <a:pt x="99" y="38"/>
                    <a:pt x="99" y="37"/>
                  </a:cubicBezTo>
                  <a:cubicBezTo>
                    <a:pt x="99" y="35"/>
                    <a:pt x="98" y="32"/>
                    <a:pt x="96" y="31"/>
                  </a:cubicBezTo>
                  <a:cubicBezTo>
                    <a:pt x="95" y="30"/>
                    <a:pt x="94" y="30"/>
                    <a:pt x="96" y="27"/>
                  </a:cubicBezTo>
                  <a:cubicBezTo>
                    <a:pt x="97" y="24"/>
                    <a:pt x="97" y="18"/>
                    <a:pt x="96" y="16"/>
                  </a:cubicBezTo>
                  <a:cubicBezTo>
                    <a:pt x="96" y="15"/>
                    <a:pt x="96" y="15"/>
                    <a:pt x="96" y="14"/>
                  </a:cubicBezTo>
                  <a:cubicBezTo>
                    <a:pt x="95" y="14"/>
                    <a:pt x="95" y="14"/>
                    <a:pt x="95" y="13"/>
                  </a:cubicBezTo>
                  <a:cubicBezTo>
                    <a:pt x="94" y="11"/>
                    <a:pt x="92" y="10"/>
                    <a:pt x="88" y="10"/>
                  </a:cubicBezTo>
                  <a:cubicBezTo>
                    <a:pt x="83" y="10"/>
                    <a:pt x="91" y="5"/>
                    <a:pt x="89" y="3"/>
                  </a:cubicBezTo>
                  <a:cubicBezTo>
                    <a:pt x="87" y="1"/>
                    <a:pt x="83" y="7"/>
                    <a:pt x="79" y="6"/>
                  </a:cubicBezTo>
                  <a:cubicBezTo>
                    <a:pt x="74" y="5"/>
                    <a:pt x="69" y="10"/>
                    <a:pt x="66" y="13"/>
                  </a:cubicBezTo>
                  <a:cubicBezTo>
                    <a:pt x="62" y="15"/>
                    <a:pt x="57" y="12"/>
                    <a:pt x="59" y="9"/>
                  </a:cubicBezTo>
                  <a:cubicBezTo>
                    <a:pt x="62" y="5"/>
                    <a:pt x="59" y="5"/>
                    <a:pt x="55" y="7"/>
                  </a:cubicBezTo>
                  <a:cubicBezTo>
                    <a:pt x="51" y="8"/>
                    <a:pt x="46" y="7"/>
                    <a:pt x="47" y="3"/>
                  </a:cubicBezTo>
                  <a:cubicBezTo>
                    <a:pt x="47" y="2"/>
                    <a:pt x="47" y="1"/>
                    <a:pt x="46" y="1"/>
                  </a:cubicBezTo>
                  <a:cubicBezTo>
                    <a:pt x="44" y="1"/>
                    <a:pt x="42" y="1"/>
                    <a:pt x="42" y="1"/>
                  </a:cubicBezTo>
                  <a:cubicBezTo>
                    <a:pt x="40" y="0"/>
                    <a:pt x="36" y="0"/>
                    <a:pt x="31" y="0"/>
                  </a:cubicBezTo>
                  <a:cubicBezTo>
                    <a:pt x="32" y="1"/>
                    <a:pt x="34" y="3"/>
                    <a:pt x="33" y="5"/>
                  </a:cubicBezTo>
                  <a:cubicBezTo>
                    <a:pt x="32" y="7"/>
                    <a:pt x="34" y="10"/>
                    <a:pt x="36" y="14"/>
                  </a:cubicBezTo>
                  <a:cubicBezTo>
                    <a:pt x="38" y="18"/>
                    <a:pt x="31" y="16"/>
                    <a:pt x="31" y="18"/>
                  </a:cubicBezTo>
                  <a:cubicBezTo>
                    <a:pt x="31" y="21"/>
                    <a:pt x="25" y="18"/>
                    <a:pt x="23" y="17"/>
                  </a:cubicBezTo>
                  <a:cubicBezTo>
                    <a:pt x="21" y="16"/>
                    <a:pt x="14" y="17"/>
                    <a:pt x="14" y="18"/>
                  </a:cubicBezTo>
                  <a:cubicBezTo>
                    <a:pt x="14" y="19"/>
                    <a:pt x="14" y="20"/>
                    <a:pt x="13" y="21"/>
                  </a:cubicBezTo>
                  <a:cubicBezTo>
                    <a:pt x="14" y="24"/>
                    <a:pt x="15" y="27"/>
                    <a:pt x="14"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5" name="Freeform 89"/>
            <p:cNvSpPr>
              <a:spLocks/>
            </p:cNvSpPr>
            <p:nvPr userDrawn="1"/>
          </p:nvSpPr>
          <p:spPr bwMode="auto">
            <a:xfrm>
              <a:off x="-1895688" y="2299002"/>
              <a:ext cx="260084" cy="421250"/>
            </a:xfrm>
            <a:custGeom>
              <a:avLst/>
              <a:gdLst>
                <a:gd name="T0" fmla="*/ 104 w 122"/>
                <a:gd name="T1" fmla="*/ 152 h 181"/>
                <a:gd name="T2" fmla="*/ 121 w 122"/>
                <a:gd name="T3" fmla="*/ 137 h 181"/>
                <a:gd name="T4" fmla="*/ 118 w 122"/>
                <a:gd name="T5" fmla="*/ 128 h 181"/>
                <a:gd name="T6" fmla="*/ 103 w 122"/>
                <a:gd name="T7" fmla="*/ 118 h 181"/>
                <a:gd name="T8" fmla="*/ 110 w 122"/>
                <a:gd name="T9" fmla="*/ 111 h 181"/>
                <a:gd name="T10" fmla="*/ 104 w 122"/>
                <a:gd name="T11" fmla="*/ 106 h 181"/>
                <a:gd name="T12" fmla="*/ 106 w 122"/>
                <a:gd name="T13" fmla="*/ 100 h 181"/>
                <a:gd name="T14" fmla="*/ 100 w 122"/>
                <a:gd name="T15" fmla="*/ 97 h 181"/>
                <a:gd name="T16" fmla="*/ 103 w 122"/>
                <a:gd name="T17" fmla="*/ 94 h 181"/>
                <a:gd name="T18" fmla="*/ 101 w 122"/>
                <a:gd name="T19" fmla="*/ 85 h 181"/>
                <a:gd name="T20" fmla="*/ 105 w 122"/>
                <a:gd name="T21" fmla="*/ 79 h 181"/>
                <a:gd name="T22" fmla="*/ 94 w 122"/>
                <a:gd name="T23" fmla="*/ 63 h 181"/>
                <a:gd name="T24" fmla="*/ 97 w 122"/>
                <a:gd name="T25" fmla="*/ 56 h 181"/>
                <a:gd name="T26" fmla="*/ 104 w 122"/>
                <a:gd name="T27" fmla="*/ 48 h 181"/>
                <a:gd name="T28" fmla="*/ 96 w 122"/>
                <a:gd name="T29" fmla="*/ 40 h 181"/>
                <a:gd name="T30" fmla="*/ 89 w 122"/>
                <a:gd name="T31" fmla="*/ 36 h 181"/>
                <a:gd name="T32" fmla="*/ 87 w 122"/>
                <a:gd name="T33" fmla="*/ 30 h 181"/>
                <a:gd name="T34" fmla="*/ 89 w 122"/>
                <a:gd name="T35" fmla="*/ 25 h 181"/>
                <a:gd name="T36" fmla="*/ 93 w 122"/>
                <a:gd name="T37" fmla="*/ 21 h 181"/>
                <a:gd name="T38" fmla="*/ 96 w 122"/>
                <a:gd name="T39" fmla="*/ 17 h 181"/>
                <a:gd name="T40" fmla="*/ 96 w 122"/>
                <a:gd name="T41" fmla="*/ 11 h 181"/>
                <a:gd name="T42" fmla="*/ 84 w 122"/>
                <a:gd name="T43" fmla="*/ 4 h 181"/>
                <a:gd name="T44" fmla="*/ 74 w 122"/>
                <a:gd name="T45" fmla="*/ 4 h 181"/>
                <a:gd name="T46" fmla="*/ 63 w 122"/>
                <a:gd name="T47" fmla="*/ 6 h 181"/>
                <a:gd name="T48" fmla="*/ 56 w 122"/>
                <a:gd name="T49" fmla="*/ 13 h 181"/>
                <a:gd name="T50" fmla="*/ 53 w 122"/>
                <a:gd name="T51" fmla="*/ 23 h 181"/>
                <a:gd name="T52" fmla="*/ 48 w 122"/>
                <a:gd name="T53" fmla="*/ 29 h 181"/>
                <a:gd name="T54" fmla="*/ 42 w 122"/>
                <a:gd name="T55" fmla="*/ 27 h 181"/>
                <a:gd name="T56" fmla="*/ 33 w 122"/>
                <a:gd name="T57" fmla="*/ 27 h 181"/>
                <a:gd name="T58" fmla="*/ 20 w 122"/>
                <a:gd name="T59" fmla="*/ 26 h 181"/>
                <a:gd name="T60" fmla="*/ 7 w 122"/>
                <a:gd name="T61" fmla="*/ 18 h 181"/>
                <a:gd name="T62" fmla="*/ 0 w 122"/>
                <a:gd name="T63" fmla="*/ 23 h 181"/>
                <a:gd name="T64" fmla="*/ 12 w 122"/>
                <a:gd name="T65" fmla="*/ 31 h 181"/>
                <a:gd name="T66" fmla="*/ 29 w 122"/>
                <a:gd name="T67" fmla="*/ 41 h 181"/>
                <a:gd name="T68" fmla="*/ 30 w 122"/>
                <a:gd name="T69" fmla="*/ 51 h 181"/>
                <a:gd name="T70" fmla="*/ 32 w 122"/>
                <a:gd name="T71" fmla="*/ 61 h 181"/>
                <a:gd name="T72" fmla="*/ 32 w 122"/>
                <a:gd name="T73" fmla="*/ 70 h 181"/>
                <a:gd name="T74" fmla="*/ 34 w 122"/>
                <a:gd name="T75" fmla="*/ 76 h 181"/>
                <a:gd name="T76" fmla="*/ 36 w 122"/>
                <a:gd name="T77" fmla="*/ 81 h 181"/>
                <a:gd name="T78" fmla="*/ 45 w 122"/>
                <a:gd name="T79" fmla="*/ 84 h 181"/>
                <a:gd name="T80" fmla="*/ 49 w 122"/>
                <a:gd name="T81" fmla="*/ 93 h 181"/>
                <a:gd name="T82" fmla="*/ 47 w 122"/>
                <a:gd name="T83" fmla="*/ 97 h 181"/>
                <a:gd name="T84" fmla="*/ 41 w 122"/>
                <a:gd name="T85" fmla="*/ 101 h 181"/>
                <a:gd name="T86" fmla="*/ 29 w 122"/>
                <a:gd name="T87" fmla="*/ 112 h 181"/>
                <a:gd name="T88" fmla="*/ 22 w 122"/>
                <a:gd name="T89" fmla="*/ 117 h 181"/>
                <a:gd name="T90" fmla="*/ 16 w 122"/>
                <a:gd name="T91" fmla="*/ 123 h 181"/>
                <a:gd name="T92" fmla="*/ 8 w 122"/>
                <a:gd name="T93" fmla="*/ 127 h 181"/>
                <a:gd name="T94" fmla="*/ 2 w 122"/>
                <a:gd name="T95" fmla="*/ 134 h 181"/>
                <a:gd name="T96" fmla="*/ 3 w 122"/>
                <a:gd name="T97" fmla="*/ 140 h 181"/>
                <a:gd name="T98" fmla="*/ 4 w 122"/>
                <a:gd name="T99" fmla="*/ 147 h 181"/>
                <a:gd name="T100" fmla="*/ 6 w 122"/>
                <a:gd name="T101" fmla="*/ 160 h 181"/>
                <a:gd name="T102" fmla="*/ 3 w 122"/>
                <a:gd name="T103" fmla="*/ 171 h 181"/>
                <a:gd name="T104" fmla="*/ 14 w 122"/>
                <a:gd name="T105" fmla="*/ 175 h 181"/>
                <a:gd name="T106" fmla="*/ 21 w 122"/>
                <a:gd name="T107" fmla="*/ 178 h 181"/>
                <a:gd name="T108" fmla="*/ 34 w 122"/>
                <a:gd name="T109" fmla="*/ 181 h 181"/>
                <a:gd name="T110" fmla="*/ 70 w 122"/>
                <a:gd name="T111" fmla="*/ 173 h 181"/>
                <a:gd name="T112" fmla="*/ 80 w 122"/>
                <a:gd name="T113" fmla="*/ 172 h 181"/>
                <a:gd name="T114" fmla="*/ 86 w 122"/>
                <a:gd name="T115" fmla="*/ 165 h 181"/>
                <a:gd name="T116" fmla="*/ 104 w 122"/>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81">
                  <a:moveTo>
                    <a:pt x="104" y="152"/>
                  </a:moveTo>
                  <a:cubicBezTo>
                    <a:pt x="107" y="146"/>
                    <a:pt x="119" y="142"/>
                    <a:pt x="121" y="137"/>
                  </a:cubicBezTo>
                  <a:cubicBezTo>
                    <a:pt x="122" y="134"/>
                    <a:pt x="122" y="133"/>
                    <a:pt x="118" y="128"/>
                  </a:cubicBezTo>
                  <a:cubicBezTo>
                    <a:pt x="113" y="123"/>
                    <a:pt x="103" y="120"/>
                    <a:pt x="103" y="118"/>
                  </a:cubicBezTo>
                  <a:cubicBezTo>
                    <a:pt x="103" y="115"/>
                    <a:pt x="111" y="115"/>
                    <a:pt x="110" y="111"/>
                  </a:cubicBezTo>
                  <a:cubicBezTo>
                    <a:pt x="110" y="108"/>
                    <a:pt x="106" y="108"/>
                    <a:pt x="104" y="106"/>
                  </a:cubicBezTo>
                  <a:cubicBezTo>
                    <a:pt x="102" y="103"/>
                    <a:pt x="106" y="102"/>
                    <a:pt x="106" y="100"/>
                  </a:cubicBezTo>
                  <a:cubicBezTo>
                    <a:pt x="105" y="99"/>
                    <a:pt x="100" y="98"/>
                    <a:pt x="100" y="97"/>
                  </a:cubicBezTo>
                  <a:cubicBezTo>
                    <a:pt x="100" y="95"/>
                    <a:pt x="103" y="96"/>
                    <a:pt x="103" y="94"/>
                  </a:cubicBezTo>
                  <a:cubicBezTo>
                    <a:pt x="102" y="92"/>
                    <a:pt x="99" y="88"/>
                    <a:pt x="101" y="85"/>
                  </a:cubicBezTo>
                  <a:cubicBezTo>
                    <a:pt x="103" y="82"/>
                    <a:pt x="109" y="85"/>
                    <a:pt x="105" y="79"/>
                  </a:cubicBezTo>
                  <a:cubicBezTo>
                    <a:pt x="101" y="72"/>
                    <a:pt x="95" y="64"/>
                    <a:pt x="94" y="63"/>
                  </a:cubicBezTo>
                  <a:cubicBezTo>
                    <a:pt x="92" y="61"/>
                    <a:pt x="95" y="57"/>
                    <a:pt x="97" y="56"/>
                  </a:cubicBezTo>
                  <a:cubicBezTo>
                    <a:pt x="99" y="55"/>
                    <a:pt x="104" y="50"/>
                    <a:pt x="104" y="48"/>
                  </a:cubicBezTo>
                  <a:cubicBezTo>
                    <a:pt x="104" y="46"/>
                    <a:pt x="98" y="41"/>
                    <a:pt x="96" y="40"/>
                  </a:cubicBezTo>
                  <a:cubicBezTo>
                    <a:pt x="94" y="39"/>
                    <a:pt x="91" y="40"/>
                    <a:pt x="89" y="36"/>
                  </a:cubicBezTo>
                  <a:cubicBezTo>
                    <a:pt x="87" y="33"/>
                    <a:pt x="85" y="32"/>
                    <a:pt x="87" y="30"/>
                  </a:cubicBezTo>
                  <a:cubicBezTo>
                    <a:pt x="89" y="28"/>
                    <a:pt x="89" y="26"/>
                    <a:pt x="89" y="25"/>
                  </a:cubicBezTo>
                  <a:cubicBezTo>
                    <a:pt x="89" y="23"/>
                    <a:pt x="93" y="24"/>
                    <a:pt x="93" y="21"/>
                  </a:cubicBezTo>
                  <a:cubicBezTo>
                    <a:pt x="94" y="20"/>
                    <a:pt x="95" y="19"/>
                    <a:pt x="96" y="17"/>
                  </a:cubicBezTo>
                  <a:cubicBezTo>
                    <a:pt x="96" y="15"/>
                    <a:pt x="96" y="13"/>
                    <a:pt x="96" y="11"/>
                  </a:cubicBezTo>
                  <a:cubicBezTo>
                    <a:pt x="95" y="8"/>
                    <a:pt x="86" y="7"/>
                    <a:pt x="84" y="4"/>
                  </a:cubicBezTo>
                  <a:cubicBezTo>
                    <a:pt x="82" y="0"/>
                    <a:pt x="76" y="2"/>
                    <a:pt x="74" y="4"/>
                  </a:cubicBezTo>
                  <a:cubicBezTo>
                    <a:pt x="73" y="6"/>
                    <a:pt x="63" y="3"/>
                    <a:pt x="63" y="6"/>
                  </a:cubicBezTo>
                  <a:cubicBezTo>
                    <a:pt x="63" y="9"/>
                    <a:pt x="56" y="10"/>
                    <a:pt x="56" y="13"/>
                  </a:cubicBezTo>
                  <a:cubicBezTo>
                    <a:pt x="56" y="17"/>
                    <a:pt x="59" y="23"/>
                    <a:pt x="53" y="23"/>
                  </a:cubicBezTo>
                  <a:cubicBezTo>
                    <a:pt x="48" y="22"/>
                    <a:pt x="52" y="25"/>
                    <a:pt x="48" y="29"/>
                  </a:cubicBezTo>
                  <a:cubicBezTo>
                    <a:pt x="45" y="33"/>
                    <a:pt x="45" y="26"/>
                    <a:pt x="42" y="27"/>
                  </a:cubicBezTo>
                  <a:cubicBezTo>
                    <a:pt x="38" y="28"/>
                    <a:pt x="35" y="24"/>
                    <a:pt x="33" y="27"/>
                  </a:cubicBezTo>
                  <a:cubicBezTo>
                    <a:pt x="31" y="29"/>
                    <a:pt x="26" y="27"/>
                    <a:pt x="20" y="26"/>
                  </a:cubicBezTo>
                  <a:cubicBezTo>
                    <a:pt x="15" y="25"/>
                    <a:pt x="12" y="18"/>
                    <a:pt x="7" y="18"/>
                  </a:cubicBezTo>
                  <a:cubicBezTo>
                    <a:pt x="4" y="17"/>
                    <a:pt x="1" y="19"/>
                    <a:pt x="0" y="23"/>
                  </a:cubicBezTo>
                  <a:cubicBezTo>
                    <a:pt x="4" y="25"/>
                    <a:pt x="7" y="29"/>
                    <a:pt x="12" y="31"/>
                  </a:cubicBezTo>
                  <a:cubicBezTo>
                    <a:pt x="18" y="34"/>
                    <a:pt x="30" y="37"/>
                    <a:pt x="29" y="41"/>
                  </a:cubicBezTo>
                  <a:cubicBezTo>
                    <a:pt x="28" y="44"/>
                    <a:pt x="27" y="49"/>
                    <a:pt x="30" y="51"/>
                  </a:cubicBezTo>
                  <a:cubicBezTo>
                    <a:pt x="32" y="52"/>
                    <a:pt x="29" y="59"/>
                    <a:pt x="32" y="61"/>
                  </a:cubicBezTo>
                  <a:cubicBezTo>
                    <a:pt x="36" y="62"/>
                    <a:pt x="35" y="70"/>
                    <a:pt x="32" y="70"/>
                  </a:cubicBezTo>
                  <a:cubicBezTo>
                    <a:pt x="29" y="70"/>
                    <a:pt x="32" y="74"/>
                    <a:pt x="34" y="76"/>
                  </a:cubicBezTo>
                  <a:cubicBezTo>
                    <a:pt x="35" y="76"/>
                    <a:pt x="35" y="78"/>
                    <a:pt x="36" y="81"/>
                  </a:cubicBezTo>
                  <a:cubicBezTo>
                    <a:pt x="39" y="82"/>
                    <a:pt x="42" y="83"/>
                    <a:pt x="45" y="84"/>
                  </a:cubicBezTo>
                  <a:cubicBezTo>
                    <a:pt x="50" y="86"/>
                    <a:pt x="49" y="89"/>
                    <a:pt x="49" y="93"/>
                  </a:cubicBezTo>
                  <a:cubicBezTo>
                    <a:pt x="49" y="96"/>
                    <a:pt x="49" y="98"/>
                    <a:pt x="47" y="97"/>
                  </a:cubicBezTo>
                  <a:cubicBezTo>
                    <a:pt x="45" y="95"/>
                    <a:pt x="42" y="97"/>
                    <a:pt x="41" y="101"/>
                  </a:cubicBezTo>
                  <a:cubicBezTo>
                    <a:pt x="39" y="106"/>
                    <a:pt x="33" y="112"/>
                    <a:pt x="29" y="112"/>
                  </a:cubicBezTo>
                  <a:cubicBezTo>
                    <a:pt x="25" y="113"/>
                    <a:pt x="25" y="116"/>
                    <a:pt x="22" y="117"/>
                  </a:cubicBezTo>
                  <a:cubicBezTo>
                    <a:pt x="19" y="118"/>
                    <a:pt x="16" y="120"/>
                    <a:pt x="16" y="123"/>
                  </a:cubicBezTo>
                  <a:cubicBezTo>
                    <a:pt x="16" y="126"/>
                    <a:pt x="11" y="127"/>
                    <a:pt x="8" y="127"/>
                  </a:cubicBezTo>
                  <a:cubicBezTo>
                    <a:pt x="4" y="127"/>
                    <a:pt x="5" y="132"/>
                    <a:pt x="2" y="134"/>
                  </a:cubicBezTo>
                  <a:cubicBezTo>
                    <a:pt x="0" y="135"/>
                    <a:pt x="0" y="137"/>
                    <a:pt x="3" y="140"/>
                  </a:cubicBezTo>
                  <a:cubicBezTo>
                    <a:pt x="5" y="143"/>
                    <a:pt x="3" y="145"/>
                    <a:pt x="4" y="147"/>
                  </a:cubicBezTo>
                  <a:cubicBezTo>
                    <a:pt x="5" y="150"/>
                    <a:pt x="9" y="154"/>
                    <a:pt x="6" y="160"/>
                  </a:cubicBezTo>
                  <a:cubicBezTo>
                    <a:pt x="3" y="165"/>
                    <a:pt x="1" y="171"/>
                    <a:pt x="3" y="171"/>
                  </a:cubicBezTo>
                  <a:cubicBezTo>
                    <a:pt x="5" y="170"/>
                    <a:pt x="10" y="175"/>
                    <a:pt x="14" y="175"/>
                  </a:cubicBezTo>
                  <a:cubicBezTo>
                    <a:pt x="17" y="174"/>
                    <a:pt x="18" y="179"/>
                    <a:pt x="21" y="178"/>
                  </a:cubicBezTo>
                  <a:cubicBezTo>
                    <a:pt x="24" y="177"/>
                    <a:pt x="24" y="181"/>
                    <a:pt x="34" y="181"/>
                  </a:cubicBezTo>
                  <a:cubicBezTo>
                    <a:pt x="43" y="181"/>
                    <a:pt x="62" y="173"/>
                    <a:pt x="70" y="173"/>
                  </a:cubicBezTo>
                  <a:cubicBezTo>
                    <a:pt x="74" y="173"/>
                    <a:pt x="78" y="173"/>
                    <a:pt x="80"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6" name="Freeform 90"/>
            <p:cNvSpPr>
              <a:spLocks/>
            </p:cNvSpPr>
            <p:nvPr userDrawn="1"/>
          </p:nvSpPr>
          <p:spPr bwMode="auto">
            <a:xfrm>
              <a:off x="-1561775" y="3621105"/>
              <a:ext cx="526879" cy="426720"/>
            </a:xfrm>
            <a:custGeom>
              <a:avLst/>
              <a:gdLst>
                <a:gd name="T0" fmla="*/ 147 w 246"/>
                <a:gd name="T1" fmla="*/ 38 h 183"/>
                <a:gd name="T2" fmla="*/ 126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8 w 246"/>
                <a:gd name="T15" fmla="*/ 11 h 183"/>
                <a:gd name="T16" fmla="*/ 37 w 246"/>
                <a:gd name="T17" fmla="*/ 20 h 183"/>
                <a:gd name="T18" fmla="*/ 30 w 246"/>
                <a:gd name="T19" fmla="*/ 25 h 183"/>
                <a:gd name="T20" fmla="*/ 23 w 246"/>
                <a:gd name="T21" fmla="*/ 28 h 183"/>
                <a:gd name="T22" fmla="*/ 14 w 246"/>
                <a:gd name="T23" fmla="*/ 34 h 183"/>
                <a:gd name="T24" fmla="*/ 2 w 246"/>
                <a:gd name="T25" fmla="*/ 30 h 183"/>
                <a:gd name="T26" fmla="*/ 1 w 246"/>
                <a:gd name="T27" fmla="*/ 33 h 183"/>
                <a:gd name="T28" fmla="*/ 0 w 246"/>
                <a:gd name="T29" fmla="*/ 36 h 183"/>
                <a:gd name="T30" fmla="*/ 2 w 246"/>
                <a:gd name="T31" fmla="*/ 48 h 183"/>
                <a:gd name="T32" fmla="*/ 12 w 246"/>
                <a:gd name="T33" fmla="*/ 59 h 183"/>
                <a:gd name="T34" fmla="*/ 29 w 246"/>
                <a:gd name="T35" fmla="*/ 83 h 183"/>
                <a:gd name="T36" fmla="*/ 38 w 246"/>
                <a:gd name="T37" fmla="*/ 95 h 183"/>
                <a:gd name="T38" fmla="*/ 48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1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7 w 246"/>
                <a:gd name="T83" fmla="*/ 84 h 183"/>
                <a:gd name="T84" fmla="*/ 181 w 246"/>
                <a:gd name="T85" fmla="*/ 72 h 183"/>
                <a:gd name="T86" fmla="*/ 176 w 246"/>
                <a:gd name="T87" fmla="*/ 61 h 183"/>
                <a:gd name="T88" fmla="*/ 164 w 246"/>
                <a:gd name="T89" fmla="*/ 48 h 183"/>
                <a:gd name="T90" fmla="*/ 162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29" y="36"/>
                    <a:pt x="126" y="36"/>
                  </a:cubicBezTo>
                  <a:cubicBezTo>
                    <a:pt x="124" y="36"/>
                    <a:pt x="117" y="35"/>
                    <a:pt x="113" y="32"/>
                  </a:cubicBezTo>
                  <a:cubicBezTo>
                    <a:pt x="109" y="28"/>
                    <a:pt x="88" y="14"/>
                    <a:pt x="85" y="13"/>
                  </a:cubicBezTo>
                  <a:cubicBezTo>
                    <a:pt x="81" y="11"/>
                    <a:pt x="66" y="1"/>
                    <a:pt x="62" y="0"/>
                  </a:cubicBezTo>
                  <a:cubicBezTo>
                    <a:pt x="57" y="0"/>
                    <a:pt x="57" y="0"/>
                    <a:pt x="52" y="0"/>
                  </a:cubicBezTo>
                  <a:cubicBezTo>
                    <a:pt x="47" y="0"/>
                    <a:pt x="49" y="3"/>
                    <a:pt x="40" y="4"/>
                  </a:cubicBezTo>
                  <a:cubicBezTo>
                    <a:pt x="31" y="4"/>
                    <a:pt x="26" y="10"/>
                    <a:pt x="28" y="11"/>
                  </a:cubicBezTo>
                  <a:cubicBezTo>
                    <a:pt x="31" y="11"/>
                    <a:pt x="40" y="19"/>
                    <a:pt x="37" y="20"/>
                  </a:cubicBezTo>
                  <a:cubicBezTo>
                    <a:pt x="34" y="21"/>
                    <a:pt x="34" y="25"/>
                    <a:pt x="30" y="25"/>
                  </a:cubicBezTo>
                  <a:cubicBezTo>
                    <a:pt x="27" y="25"/>
                    <a:pt x="23" y="25"/>
                    <a:pt x="23" y="28"/>
                  </a:cubicBezTo>
                  <a:cubicBezTo>
                    <a:pt x="23" y="31"/>
                    <a:pt x="18" y="35"/>
                    <a:pt x="14" y="34"/>
                  </a:cubicBezTo>
                  <a:cubicBezTo>
                    <a:pt x="11" y="34"/>
                    <a:pt x="6" y="32"/>
                    <a:pt x="2" y="30"/>
                  </a:cubicBezTo>
                  <a:cubicBezTo>
                    <a:pt x="1" y="33"/>
                    <a:pt x="1" y="33"/>
                    <a:pt x="1" y="33"/>
                  </a:cubicBezTo>
                  <a:cubicBezTo>
                    <a:pt x="0" y="36"/>
                    <a:pt x="0" y="36"/>
                    <a:pt x="0" y="36"/>
                  </a:cubicBezTo>
                  <a:cubicBezTo>
                    <a:pt x="1" y="38"/>
                    <a:pt x="0" y="47"/>
                    <a:pt x="2" y="48"/>
                  </a:cubicBezTo>
                  <a:cubicBezTo>
                    <a:pt x="5" y="49"/>
                    <a:pt x="6" y="53"/>
                    <a:pt x="12" y="59"/>
                  </a:cubicBezTo>
                  <a:cubicBezTo>
                    <a:pt x="17" y="64"/>
                    <a:pt x="29" y="79"/>
                    <a:pt x="29" y="83"/>
                  </a:cubicBezTo>
                  <a:cubicBezTo>
                    <a:pt x="29" y="87"/>
                    <a:pt x="31" y="91"/>
                    <a:pt x="38" y="95"/>
                  </a:cubicBezTo>
                  <a:cubicBezTo>
                    <a:pt x="45" y="99"/>
                    <a:pt x="45" y="105"/>
                    <a:pt x="48" y="107"/>
                  </a:cubicBezTo>
                  <a:cubicBezTo>
                    <a:pt x="52" y="110"/>
                    <a:pt x="51" y="113"/>
                    <a:pt x="51" y="119"/>
                  </a:cubicBezTo>
                  <a:cubicBezTo>
                    <a:pt x="51" y="125"/>
                    <a:pt x="54"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1"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6" y="143"/>
                    <a:pt x="238" y="142"/>
                  </a:cubicBezTo>
                  <a:cubicBezTo>
                    <a:pt x="240" y="141"/>
                    <a:pt x="246" y="122"/>
                    <a:pt x="246" y="120"/>
                  </a:cubicBezTo>
                  <a:cubicBezTo>
                    <a:pt x="246" y="117"/>
                    <a:pt x="243" y="112"/>
                    <a:pt x="240" y="112"/>
                  </a:cubicBezTo>
                  <a:cubicBezTo>
                    <a:pt x="237" y="112"/>
                    <a:pt x="212" y="110"/>
                    <a:pt x="211" y="109"/>
                  </a:cubicBezTo>
                  <a:cubicBezTo>
                    <a:pt x="209" y="108"/>
                    <a:pt x="203" y="103"/>
                    <a:pt x="202" y="97"/>
                  </a:cubicBezTo>
                  <a:cubicBezTo>
                    <a:pt x="200" y="96"/>
                    <a:pt x="198" y="93"/>
                    <a:pt x="197" y="90"/>
                  </a:cubicBezTo>
                  <a:cubicBezTo>
                    <a:pt x="194" y="91"/>
                    <a:pt x="190" y="90"/>
                    <a:pt x="187" y="84"/>
                  </a:cubicBezTo>
                  <a:cubicBezTo>
                    <a:pt x="185" y="83"/>
                    <a:pt x="179" y="75"/>
                    <a:pt x="181" y="72"/>
                  </a:cubicBezTo>
                  <a:cubicBezTo>
                    <a:pt x="184" y="70"/>
                    <a:pt x="180" y="64"/>
                    <a:pt x="176" y="61"/>
                  </a:cubicBezTo>
                  <a:cubicBezTo>
                    <a:pt x="172" y="58"/>
                    <a:pt x="164" y="52"/>
                    <a:pt x="164" y="48"/>
                  </a:cubicBezTo>
                  <a:cubicBezTo>
                    <a:pt x="164" y="47"/>
                    <a:pt x="163" y="45"/>
                    <a:pt x="162"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7" name="Freeform 91"/>
            <p:cNvSpPr>
              <a:spLocks/>
            </p:cNvSpPr>
            <p:nvPr userDrawn="1"/>
          </p:nvSpPr>
          <p:spPr bwMode="auto">
            <a:xfrm>
              <a:off x="-1128862" y="3816228"/>
              <a:ext cx="201355" cy="226125"/>
            </a:xfrm>
            <a:custGeom>
              <a:avLst/>
              <a:gdLst>
                <a:gd name="T0" fmla="*/ 47 w 94"/>
                <a:gd name="T1" fmla="*/ 2 h 97"/>
                <a:gd name="T2" fmla="*/ 47 w 94"/>
                <a:gd name="T3" fmla="*/ 10 h 97"/>
                <a:gd name="T4" fmla="*/ 39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4 w 94"/>
                <a:gd name="T17" fmla="*/ 97 h 97"/>
                <a:gd name="T18" fmla="*/ 17 w 94"/>
                <a:gd name="T19" fmla="*/ 95 h 97"/>
                <a:gd name="T20" fmla="*/ 36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5 w 94"/>
                <a:gd name="T43" fmla="*/ 0 h 97"/>
                <a:gd name="T44" fmla="*/ 51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39" y="19"/>
                    <a:pt x="39" y="19"/>
                    <a:pt x="39" y="19"/>
                  </a:cubicBezTo>
                  <a:cubicBezTo>
                    <a:pt x="36" y="28"/>
                    <a:pt x="36" y="28"/>
                    <a:pt x="36" y="28"/>
                  </a:cubicBezTo>
                  <a:cubicBezTo>
                    <a:pt x="37" y="28"/>
                    <a:pt x="37" y="28"/>
                    <a:pt x="38" y="28"/>
                  </a:cubicBezTo>
                  <a:cubicBezTo>
                    <a:pt x="41" y="28"/>
                    <a:pt x="44" y="33"/>
                    <a:pt x="44" y="36"/>
                  </a:cubicBezTo>
                  <a:cubicBezTo>
                    <a:pt x="44" y="38"/>
                    <a:pt x="38" y="57"/>
                    <a:pt x="36" y="58"/>
                  </a:cubicBezTo>
                  <a:cubicBezTo>
                    <a:pt x="35" y="59"/>
                    <a:pt x="14" y="65"/>
                    <a:pt x="0" y="69"/>
                  </a:cubicBezTo>
                  <a:cubicBezTo>
                    <a:pt x="3" y="75"/>
                    <a:pt x="9" y="86"/>
                    <a:pt x="14" y="97"/>
                  </a:cubicBezTo>
                  <a:cubicBezTo>
                    <a:pt x="15" y="96"/>
                    <a:pt x="16" y="96"/>
                    <a:pt x="17" y="95"/>
                  </a:cubicBezTo>
                  <a:cubicBezTo>
                    <a:pt x="24" y="92"/>
                    <a:pt x="31" y="94"/>
                    <a:pt x="36" y="92"/>
                  </a:cubicBezTo>
                  <a:cubicBezTo>
                    <a:pt x="41" y="91"/>
                    <a:pt x="37" y="87"/>
                    <a:pt x="41" y="84"/>
                  </a:cubicBezTo>
                  <a:cubicBezTo>
                    <a:pt x="45" y="80"/>
                    <a:pt x="51" y="83"/>
                    <a:pt x="54" y="82"/>
                  </a:cubicBezTo>
                  <a:cubicBezTo>
                    <a:pt x="56" y="81"/>
                    <a:pt x="57" y="73"/>
                    <a:pt x="61" y="72"/>
                  </a:cubicBezTo>
                  <a:cubicBezTo>
                    <a:pt x="65" y="71"/>
                    <a:pt x="69" y="72"/>
                    <a:pt x="69" y="68"/>
                  </a:cubicBezTo>
                  <a:cubicBezTo>
                    <a:pt x="68" y="65"/>
                    <a:pt x="69" y="55"/>
                    <a:pt x="73" y="54"/>
                  </a:cubicBezTo>
                  <a:cubicBezTo>
                    <a:pt x="76" y="53"/>
                    <a:pt x="82" y="50"/>
                    <a:pt x="82" y="48"/>
                  </a:cubicBezTo>
                  <a:cubicBezTo>
                    <a:pt x="82" y="46"/>
                    <a:pt x="89" y="39"/>
                    <a:pt x="92" y="35"/>
                  </a:cubicBezTo>
                  <a:cubicBezTo>
                    <a:pt x="94" y="32"/>
                    <a:pt x="94" y="30"/>
                    <a:pt x="91" y="29"/>
                  </a:cubicBezTo>
                  <a:cubicBezTo>
                    <a:pt x="88" y="29"/>
                    <a:pt x="82" y="20"/>
                    <a:pt x="81" y="18"/>
                  </a:cubicBezTo>
                  <a:cubicBezTo>
                    <a:pt x="80" y="16"/>
                    <a:pt x="70" y="17"/>
                    <a:pt x="62" y="11"/>
                  </a:cubicBezTo>
                  <a:cubicBezTo>
                    <a:pt x="58" y="9"/>
                    <a:pt x="56" y="4"/>
                    <a:pt x="55" y="0"/>
                  </a:cubicBezTo>
                  <a:cubicBezTo>
                    <a:pt x="51" y="2"/>
                    <a:pt x="51" y="2"/>
                    <a:pt x="51"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8" name="Freeform 92"/>
            <p:cNvSpPr>
              <a:spLocks/>
            </p:cNvSpPr>
            <p:nvPr userDrawn="1"/>
          </p:nvSpPr>
          <p:spPr bwMode="auto">
            <a:xfrm>
              <a:off x="-1160743" y="3788875"/>
              <a:ext cx="30203" cy="43766"/>
            </a:xfrm>
            <a:custGeom>
              <a:avLst/>
              <a:gdLst>
                <a:gd name="T0" fmla="*/ 10 w 14"/>
                <a:gd name="T1" fmla="*/ 18 h 19"/>
                <a:gd name="T2" fmla="*/ 10 w 14"/>
                <a:gd name="T3" fmla="*/ 15 h 19"/>
                <a:gd name="T4" fmla="*/ 9 w 14"/>
                <a:gd name="T5" fmla="*/ 1 h 19"/>
                <a:gd name="T6" fmla="*/ 1 w 14"/>
                <a:gd name="T7" fmla="*/ 12 h 19"/>
                <a:gd name="T8" fmla="*/ 0 w 14"/>
                <a:gd name="T9" fmla="*/ 12 h 19"/>
                <a:gd name="T10" fmla="*/ 10 w 14"/>
                <a:gd name="T11" fmla="*/ 18 h 19"/>
              </a:gdLst>
              <a:ahLst/>
              <a:cxnLst>
                <a:cxn ang="0">
                  <a:pos x="T0" y="T1"/>
                </a:cxn>
                <a:cxn ang="0">
                  <a:pos x="T2" y="T3"/>
                </a:cxn>
                <a:cxn ang="0">
                  <a:pos x="T4" y="T5"/>
                </a:cxn>
                <a:cxn ang="0">
                  <a:pos x="T6" y="T7"/>
                </a:cxn>
                <a:cxn ang="0">
                  <a:pos x="T8" y="T9"/>
                </a:cxn>
                <a:cxn ang="0">
                  <a:pos x="T10" y="T11"/>
                </a:cxn>
              </a:cxnLst>
              <a:rect l="0" t="0" r="r" b="b"/>
              <a:pathLst>
                <a:path w="14" h="19">
                  <a:moveTo>
                    <a:pt x="10" y="18"/>
                  </a:moveTo>
                  <a:cubicBezTo>
                    <a:pt x="10" y="17"/>
                    <a:pt x="10" y="16"/>
                    <a:pt x="10" y="15"/>
                  </a:cubicBezTo>
                  <a:cubicBezTo>
                    <a:pt x="12" y="12"/>
                    <a:pt x="14" y="3"/>
                    <a:pt x="9" y="1"/>
                  </a:cubicBezTo>
                  <a:cubicBezTo>
                    <a:pt x="4" y="0"/>
                    <a:pt x="1" y="9"/>
                    <a:pt x="1" y="12"/>
                  </a:cubicBezTo>
                  <a:cubicBezTo>
                    <a:pt x="1" y="12"/>
                    <a:pt x="1" y="12"/>
                    <a:pt x="0" y="12"/>
                  </a:cubicBezTo>
                  <a:cubicBezTo>
                    <a:pt x="3" y="18"/>
                    <a:pt x="7" y="19"/>
                    <a:pt x="1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9" name="Freeform 93"/>
            <p:cNvSpPr>
              <a:spLocks/>
            </p:cNvSpPr>
            <p:nvPr userDrawn="1"/>
          </p:nvSpPr>
          <p:spPr bwMode="auto">
            <a:xfrm>
              <a:off x="-1128862" y="3783403"/>
              <a:ext cx="117457" cy="98474"/>
            </a:xfrm>
            <a:custGeom>
              <a:avLst/>
              <a:gdLst>
                <a:gd name="T0" fmla="*/ 9 w 55"/>
                <a:gd name="T1" fmla="*/ 39 h 42"/>
                <a:gd name="T2" fmla="*/ 36 w 55"/>
                <a:gd name="T3" fmla="*/ 42 h 42"/>
                <a:gd name="T4" fmla="*/ 39 w 55"/>
                <a:gd name="T5" fmla="*/ 33 h 42"/>
                <a:gd name="T6" fmla="*/ 47 w 55"/>
                <a:gd name="T7" fmla="*/ 24 h 42"/>
                <a:gd name="T8" fmla="*/ 47 w 55"/>
                <a:gd name="T9" fmla="*/ 16 h 42"/>
                <a:gd name="T10" fmla="*/ 51 w 55"/>
                <a:gd name="T11" fmla="*/ 16 h 42"/>
                <a:gd name="T12" fmla="*/ 55 w 55"/>
                <a:gd name="T13" fmla="*/ 14 h 42"/>
                <a:gd name="T14" fmla="*/ 52 w 55"/>
                <a:gd name="T15" fmla="*/ 0 h 42"/>
                <a:gd name="T16" fmla="*/ 38 w 55"/>
                <a:gd name="T17" fmla="*/ 15 h 42"/>
                <a:gd name="T18" fmla="*/ 16 w 55"/>
                <a:gd name="T19" fmla="*/ 24 h 42"/>
                <a:gd name="T20" fmla="*/ 2 w 55"/>
                <a:gd name="T21" fmla="*/ 28 h 42"/>
                <a:gd name="T22" fmla="*/ 0 w 55"/>
                <a:gd name="T23" fmla="*/ 27 h 42"/>
                <a:gd name="T24" fmla="*/ 9 w 55"/>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42">
                  <a:moveTo>
                    <a:pt x="9" y="39"/>
                  </a:moveTo>
                  <a:cubicBezTo>
                    <a:pt x="10" y="40"/>
                    <a:pt x="29" y="42"/>
                    <a:pt x="36" y="42"/>
                  </a:cubicBezTo>
                  <a:cubicBezTo>
                    <a:pt x="39" y="33"/>
                    <a:pt x="39" y="33"/>
                    <a:pt x="39" y="33"/>
                  </a:cubicBezTo>
                  <a:cubicBezTo>
                    <a:pt x="47" y="24"/>
                    <a:pt x="47" y="24"/>
                    <a:pt x="47" y="24"/>
                  </a:cubicBezTo>
                  <a:cubicBezTo>
                    <a:pt x="47" y="16"/>
                    <a:pt x="47" y="16"/>
                    <a:pt x="47" y="16"/>
                  </a:cubicBezTo>
                  <a:cubicBezTo>
                    <a:pt x="51" y="16"/>
                    <a:pt x="51" y="16"/>
                    <a:pt x="51" y="16"/>
                  </a:cubicBezTo>
                  <a:cubicBezTo>
                    <a:pt x="55" y="14"/>
                    <a:pt x="55" y="14"/>
                    <a:pt x="55" y="14"/>
                  </a:cubicBezTo>
                  <a:cubicBezTo>
                    <a:pt x="54" y="7"/>
                    <a:pt x="53" y="0"/>
                    <a:pt x="52" y="0"/>
                  </a:cubicBezTo>
                  <a:cubicBezTo>
                    <a:pt x="50" y="0"/>
                    <a:pt x="42" y="9"/>
                    <a:pt x="38" y="15"/>
                  </a:cubicBezTo>
                  <a:cubicBezTo>
                    <a:pt x="35" y="21"/>
                    <a:pt x="25" y="26"/>
                    <a:pt x="16" y="24"/>
                  </a:cubicBezTo>
                  <a:cubicBezTo>
                    <a:pt x="7" y="23"/>
                    <a:pt x="5" y="26"/>
                    <a:pt x="2" y="28"/>
                  </a:cubicBezTo>
                  <a:cubicBezTo>
                    <a:pt x="2" y="28"/>
                    <a:pt x="1" y="28"/>
                    <a:pt x="0" y="27"/>
                  </a:cubicBezTo>
                  <a:cubicBezTo>
                    <a:pt x="1" y="33"/>
                    <a:pt x="7"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0" name="Freeform 94"/>
            <p:cNvSpPr>
              <a:spLocks noEditPoints="1"/>
            </p:cNvSpPr>
            <p:nvPr userDrawn="1"/>
          </p:nvSpPr>
          <p:spPr bwMode="auto">
            <a:xfrm>
              <a:off x="50743" y="4299480"/>
              <a:ext cx="484930" cy="153182"/>
            </a:xfrm>
            <a:custGeom>
              <a:avLst/>
              <a:gdLst>
                <a:gd name="T0" fmla="*/ 41 w 226"/>
                <a:gd name="T1" fmla="*/ 23 h 66"/>
                <a:gd name="T2" fmla="*/ 32 w 226"/>
                <a:gd name="T3" fmla="*/ 12 h 66"/>
                <a:gd name="T4" fmla="*/ 26 w 226"/>
                <a:gd name="T5" fmla="*/ 7 h 66"/>
                <a:gd name="T6" fmla="*/ 25 w 226"/>
                <a:gd name="T7" fmla="*/ 5 h 66"/>
                <a:gd name="T8" fmla="*/ 21 w 226"/>
                <a:gd name="T9" fmla="*/ 10 h 66"/>
                <a:gd name="T10" fmla="*/ 12 w 226"/>
                <a:gd name="T11" fmla="*/ 9 h 66"/>
                <a:gd name="T12" fmla="*/ 7 w 226"/>
                <a:gd name="T13" fmla="*/ 2 h 66"/>
                <a:gd name="T14" fmla="*/ 0 w 226"/>
                <a:gd name="T15" fmla="*/ 2 h 66"/>
                <a:gd name="T16" fmla="*/ 3 w 226"/>
                <a:gd name="T17" fmla="*/ 18 h 66"/>
                <a:gd name="T18" fmla="*/ 15 w 226"/>
                <a:gd name="T19" fmla="*/ 39 h 66"/>
                <a:gd name="T20" fmla="*/ 26 w 226"/>
                <a:gd name="T21" fmla="*/ 49 h 66"/>
                <a:gd name="T22" fmla="*/ 49 w 226"/>
                <a:gd name="T23" fmla="*/ 60 h 66"/>
                <a:gd name="T24" fmla="*/ 41 w 226"/>
                <a:gd name="T25" fmla="*/ 44 h 66"/>
                <a:gd name="T26" fmla="*/ 41 w 226"/>
                <a:gd name="T27" fmla="*/ 23 h 66"/>
                <a:gd name="T28" fmla="*/ 217 w 226"/>
                <a:gd name="T29" fmla="*/ 11 h 66"/>
                <a:gd name="T30" fmla="*/ 207 w 226"/>
                <a:gd name="T31" fmla="*/ 9 h 66"/>
                <a:gd name="T32" fmla="*/ 196 w 226"/>
                <a:gd name="T33" fmla="*/ 0 h 66"/>
                <a:gd name="T34" fmla="*/ 187 w 226"/>
                <a:gd name="T35" fmla="*/ 11 h 66"/>
                <a:gd name="T36" fmla="*/ 180 w 226"/>
                <a:gd name="T37" fmla="*/ 19 h 66"/>
                <a:gd name="T38" fmla="*/ 178 w 226"/>
                <a:gd name="T39" fmla="*/ 22 h 66"/>
                <a:gd name="T40" fmla="*/ 178 w 226"/>
                <a:gd name="T41" fmla="*/ 28 h 66"/>
                <a:gd name="T42" fmla="*/ 170 w 226"/>
                <a:gd name="T43" fmla="*/ 30 h 66"/>
                <a:gd name="T44" fmla="*/ 164 w 226"/>
                <a:gd name="T45" fmla="*/ 23 h 66"/>
                <a:gd name="T46" fmla="*/ 164 w 226"/>
                <a:gd name="T47" fmla="*/ 23 h 66"/>
                <a:gd name="T48" fmla="*/ 154 w 226"/>
                <a:gd name="T49" fmla="*/ 38 h 66"/>
                <a:gd name="T50" fmla="*/ 137 w 226"/>
                <a:gd name="T51" fmla="*/ 43 h 66"/>
                <a:gd name="T52" fmla="*/ 129 w 226"/>
                <a:gd name="T53" fmla="*/ 56 h 66"/>
                <a:gd name="T54" fmla="*/ 112 w 226"/>
                <a:gd name="T55" fmla="*/ 52 h 66"/>
                <a:gd name="T56" fmla="*/ 115 w 226"/>
                <a:gd name="T57" fmla="*/ 59 h 66"/>
                <a:gd name="T58" fmla="*/ 125 w 226"/>
                <a:gd name="T59" fmla="*/ 64 h 66"/>
                <a:gd name="T60" fmla="*/ 140 w 226"/>
                <a:gd name="T61" fmla="*/ 62 h 66"/>
                <a:gd name="T62" fmla="*/ 152 w 226"/>
                <a:gd name="T63" fmla="*/ 58 h 66"/>
                <a:gd name="T64" fmla="*/ 163 w 226"/>
                <a:gd name="T65" fmla="*/ 60 h 66"/>
                <a:gd name="T66" fmla="*/ 173 w 226"/>
                <a:gd name="T67" fmla="*/ 53 h 66"/>
                <a:gd name="T68" fmla="*/ 177 w 226"/>
                <a:gd name="T69" fmla="*/ 43 h 66"/>
                <a:gd name="T70" fmla="*/ 184 w 226"/>
                <a:gd name="T71" fmla="*/ 34 h 66"/>
                <a:gd name="T72" fmla="*/ 201 w 226"/>
                <a:gd name="T73" fmla="*/ 27 h 66"/>
                <a:gd name="T74" fmla="*/ 207 w 226"/>
                <a:gd name="T75" fmla="*/ 28 h 66"/>
                <a:gd name="T76" fmla="*/ 214 w 226"/>
                <a:gd name="T77" fmla="*/ 22 h 66"/>
                <a:gd name="T78" fmla="*/ 225 w 226"/>
                <a:gd name="T79" fmla="*/ 18 h 66"/>
                <a:gd name="T80" fmla="*/ 217 w 226"/>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6" h="66">
                  <a:moveTo>
                    <a:pt x="41" y="23"/>
                  </a:moveTo>
                  <a:cubicBezTo>
                    <a:pt x="41" y="16"/>
                    <a:pt x="33" y="17"/>
                    <a:pt x="32" y="12"/>
                  </a:cubicBezTo>
                  <a:cubicBezTo>
                    <a:pt x="30" y="7"/>
                    <a:pt x="27" y="10"/>
                    <a:pt x="26" y="7"/>
                  </a:cubicBezTo>
                  <a:cubicBezTo>
                    <a:pt x="26" y="6"/>
                    <a:pt x="25" y="6"/>
                    <a:pt x="25" y="5"/>
                  </a:cubicBezTo>
                  <a:cubicBezTo>
                    <a:pt x="21" y="6"/>
                    <a:pt x="23" y="9"/>
                    <a:pt x="21" y="10"/>
                  </a:cubicBezTo>
                  <a:cubicBezTo>
                    <a:pt x="20" y="10"/>
                    <a:pt x="12" y="11"/>
                    <a:pt x="12" y="9"/>
                  </a:cubicBezTo>
                  <a:cubicBezTo>
                    <a:pt x="12" y="7"/>
                    <a:pt x="11" y="3"/>
                    <a:pt x="7" y="2"/>
                  </a:cubicBezTo>
                  <a:cubicBezTo>
                    <a:pt x="4" y="2"/>
                    <a:pt x="2" y="2"/>
                    <a:pt x="0" y="2"/>
                  </a:cubicBezTo>
                  <a:cubicBezTo>
                    <a:pt x="3" y="8"/>
                    <a:pt x="3" y="14"/>
                    <a:pt x="3" y="18"/>
                  </a:cubicBezTo>
                  <a:cubicBezTo>
                    <a:pt x="3" y="25"/>
                    <a:pt x="13" y="35"/>
                    <a:pt x="15" y="39"/>
                  </a:cubicBezTo>
                  <a:cubicBezTo>
                    <a:pt x="16" y="43"/>
                    <a:pt x="19" y="45"/>
                    <a:pt x="26" y="49"/>
                  </a:cubicBezTo>
                  <a:cubicBezTo>
                    <a:pt x="33" y="54"/>
                    <a:pt x="46" y="61"/>
                    <a:pt x="49" y="60"/>
                  </a:cubicBezTo>
                  <a:cubicBezTo>
                    <a:pt x="51" y="58"/>
                    <a:pt x="45" y="48"/>
                    <a:pt x="41" y="44"/>
                  </a:cubicBezTo>
                  <a:cubicBezTo>
                    <a:pt x="37" y="41"/>
                    <a:pt x="40" y="31"/>
                    <a:pt x="41" y="23"/>
                  </a:cubicBezTo>
                  <a:close/>
                  <a:moveTo>
                    <a:pt x="217" y="11"/>
                  </a:moveTo>
                  <a:cubicBezTo>
                    <a:pt x="214" y="12"/>
                    <a:pt x="207" y="12"/>
                    <a:pt x="207" y="9"/>
                  </a:cubicBezTo>
                  <a:cubicBezTo>
                    <a:pt x="207" y="6"/>
                    <a:pt x="200" y="0"/>
                    <a:pt x="196" y="0"/>
                  </a:cubicBezTo>
                  <a:cubicBezTo>
                    <a:pt x="192" y="0"/>
                    <a:pt x="187" y="8"/>
                    <a:pt x="187" y="11"/>
                  </a:cubicBezTo>
                  <a:cubicBezTo>
                    <a:pt x="186" y="14"/>
                    <a:pt x="180" y="14"/>
                    <a:pt x="180" y="19"/>
                  </a:cubicBezTo>
                  <a:cubicBezTo>
                    <a:pt x="181" y="20"/>
                    <a:pt x="179" y="21"/>
                    <a:pt x="178" y="22"/>
                  </a:cubicBezTo>
                  <a:cubicBezTo>
                    <a:pt x="179" y="25"/>
                    <a:pt x="180" y="28"/>
                    <a:pt x="178" y="28"/>
                  </a:cubicBezTo>
                  <a:cubicBezTo>
                    <a:pt x="175" y="27"/>
                    <a:pt x="175" y="30"/>
                    <a:pt x="170"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7" y="43"/>
                    <a:pt x="131" y="52"/>
                    <a:pt x="129" y="56"/>
                  </a:cubicBezTo>
                  <a:cubicBezTo>
                    <a:pt x="127" y="60"/>
                    <a:pt x="117" y="53"/>
                    <a:pt x="112" y="52"/>
                  </a:cubicBezTo>
                  <a:cubicBezTo>
                    <a:pt x="113" y="56"/>
                    <a:pt x="114" y="59"/>
                    <a:pt x="115"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2" y="48"/>
                    <a:pt x="177" y="48"/>
                    <a:pt x="177" y="43"/>
                  </a:cubicBezTo>
                  <a:cubicBezTo>
                    <a:pt x="176" y="39"/>
                    <a:pt x="184" y="42"/>
                    <a:pt x="184" y="34"/>
                  </a:cubicBezTo>
                  <a:cubicBezTo>
                    <a:pt x="183" y="25"/>
                    <a:pt x="196" y="27"/>
                    <a:pt x="201" y="27"/>
                  </a:cubicBezTo>
                  <a:cubicBezTo>
                    <a:pt x="203" y="27"/>
                    <a:pt x="205" y="27"/>
                    <a:pt x="207" y="28"/>
                  </a:cubicBezTo>
                  <a:cubicBezTo>
                    <a:pt x="211" y="26"/>
                    <a:pt x="217" y="24"/>
                    <a:pt x="214" y="22"/>
                  </a:cubicBezTo>
                  <a:cubicBezTo>
                    <a:pt x="211" y="19"/>
                    <a:pt x="223" y="21"/>
                    <a:pt x="225" y="18"/>
                  </a:cubicBezTo>
                  <a:cubicBezTo>
                    <a:pt x="226"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1" name="Freeform 95"/>
            <p:cNvSpPr>
              <a:spLocks/>
            </p:cNvSpPr>
            <p:nvPr userDrawn="1"/>
          </p:nvSpPr>
          <p:spPr bwMode="auto">
            <a:xfrm>
              <a:off x="403114" y="4350540"/>
              <a:ext cx="33559" cy="18236"/>
            </a:xfrm>
            <a:custGeom>
              <a:avLst/>
              <a:gdLst>
                <a:gd name="T0" fmla="*/ 6 w 16"/>
                <a:gd name="T1" fmla="*/ 8 h 8"/>
                <a:gd name="T2" fmla="*/ 14 w 16"/>
                <a:gd name="T3" fmla="*/ 6 h 8"/>
                <a:gd name="T4" fmla="*/ 14 w 16"/>
                <a:gd name="T5" fmla="*/ 0 h 8"/>
                <a:gd name="T6" fmla="*/ 8 w 16"/>
                <a:gd name="T7" fmla="*/ 2 h 8"/>
                <a:gd name="T8" fmla="*/ 0 w 16"/>
                <a:gd name="T9" fmla="*/ 1 h 8"/>
                <a:gd name="T10" fmla="*/ 6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6" y="8"/>
                  </a:moveTo>
                  <a:cubicBezTo>
                    <a:pt x="11" y="8"/>
                    <a:pt x="11" y="5"/>
                    <a:pt x="14" y="6"/>
                  </a:cubicBezTo>
                  <a:cubicBezTo>
                    <a:pt x="16" y="6"/>
                    <a:pt x="15" y="3"/>
                    <a:pt x="14" y="0"/>
                  </a:cubicBezTo>
                  <a:cubicBezTo>
                    <a:pt x="11" y="0"/>
                    <a:pt x="8" y="0"/>
                    <a:pt x="8" y="2"/>
                  </a:cubicBezTo>
                  <a:cubicBezTo>
                    <a:pt x="8" y="5"/>
                    <a:pt x="3" y="1"/>
                    <a:pt x="0" y="1"/>
                  </a:cubicBezTo>
                  <a:cubicBezTo>
                    <a:pt x="3" y="5"/>
                    <a:pt x="5" y="8"/>
                    <a:pt x="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96"/>
            <p:cNvSpPr>
              <a:spLocks/>
            </p:cNvSpPr>
            <p:nvPr userDrawn="1"/>
          </p:nvSpPr>
          <p:spPr bwMode="auto">
            <a:xfrm>
              <a:off x="-1457742"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7 w 114"/>
                <a:gd name="T9" fmla="*/ 83 h 103"/>
                <a:gd name="T10" fmla="*/ 103 w 114"/>
                <a:gd name="T11" fmla="*/ 76 h 103"/>
                <a:gd name="T12" fmla="*/ 104 w 114"/>
                <a:gd name="T13" fmla="*/ 68 h 103"/>
                <a:gd name="T14" fmla="*/ 99 w 114"/>
                <a:gd name="T15" fmla="*/ 62 h 103"/>
                <a:gd name="T16" fmla="*/ 86 w 114"/>
                <a:gd name="T17" fmla="*/ 54 h 103"/>
                <a:gd name="T18" fmla="*/ 80 w 114"/>
                <a:gd name="T19" fmla="*/ 48 h 103"/>
                <a:gd name="T20" fmla="*/ 79 w 114"/>
                <a:gd name="T21" fmla="*/ 38 h 103"/>
                <a:gd name="T22" fmla="*/ 83 w 114"/>
                <a:gd name="T23" fmla="*/ 30 h 103"/>
                <a:gd name="T24" fmla="*/ 85 w 114"/>
                <a:gd name="T25" fmla="*/ 23 h 103"/>
                <a:gd name="T26" fmla="*/ 80 w 114"/>
                <a:gd name="T27" fmla="*/ 19 h 103"/>
                <a:gd name="T28" fmla="*/ 74 w 114"/>
                <a:gd name="T29" fmla="*/ 13 h 103"/>
                <a:gd name="T30" fmla="*/ 70 w 114"/>
                <a:gd name="T31" fmla="*/ 4 h 103"/>
                <a:gd name="T32" fmla="*/ 57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7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7" y="92"/>
                    <a:pt x="98" y="90"/>
                    <a:pt x="101" y="90"/>
                  </a:cubicBezTo>
                  <a:cubicBezTo>
                    <a:pt x="104" y="90"/>
                    <a:pt x="106" y="91"/>
                    <a:pt x="109" y="94"/>
                  </a:cubicBezTo>
                  <a:cubicBezTo>
                    <a:pt x="110" y="93"/>
                    <a:pt x="112" y="92"/>
                    <a:pt x="114" y="91"/>
                  </a:cubicBezTo>
                  <a:cubicBezTo>
                    <a:pt x="111" y="88"/>
                    <a:pt x="107" y="85"/>
                    <a:pt x="107" y="83"/>
                  </a:cubicBezTo>
                  <a:cubicBezTo>
                    <a:pt x="108" y="79"/>
                    <a:pt x="104" y="78"/>
                    <a:pt x="103" y="76"/>
                  </a:cubicBezTo>
                  <a:cubicBezTo>
                    <a:pt x="103" y="74"/>
                    <a:pt x="106" y="70"/>
                    <a:pt x="104" y="68"/>
                  </a:cubicBezTo>
                  <a:cubicBezTo>
                    <a:pt x="102" y="67"/>
                    <a:pt x="102" y="62"/>
                    <a:pt x="99" y="62"/>
                  </a:cubicBezTo>
                  <a:cubicBezTo>
                    <a:pt x="95" y="62"/>
                    <a:pt x="85" y="57"/>
                    <a:pt x="86" y="54"/>
                  </a:cubicBezTo>
                  <a:cubicBezTo>
                    <a:pt x="86" y="51"/>
                    <a:pt x="82" y="49"/>
                    <a:pt x="80" y="48"/>
                  </a:cubicBezTo>
                  <a:cubicBezTo>
                    <a:pt x="78" y="47"/>
                    <a:pt x="77" y="39"/>
                    <a:pt x="79" y="38"/>
                  </a:cubicBezTo>
                  <a:cubicBezTo>
                    <a:pt x="81" y="37"/>
                    <a:pt x="81" y="30"/>
                    <a:pt x="83" y="30"/>
                  </a:cubicBezTo>
                  <a:cubicBezTo>
                    <a:pt x="86" y="30"/>
                    <a:pt x="84" y="26"/>
                    <a:pt x="85" y="23"/>
                  </a:cubicBezTo>
                  <a:cubicBezTo>
                    <a:pt x="86" y="21"/>
                    <a:pt x="83" y="19"/>
                    <a:pt x="80" y="19"/>
                  </a:cubicBezTo>
                  <a:cubicBezTo>
                    <a:pt x="78" y="19"/>
                    <a:pt x="74" y="16"/>
                    <a:pt x="74" y="13"/>
                  </a:cubicBezTo>
                  <a:cubicBezTo>
                    <a:pt x="74" y="10"/>
                    <a:pt x="69" y="6"/>
                    <a:pt x="70" y="4"/>
                  </a:cubicBezTo>
                  <a:cubicBezTo>
                    <a:pt x="69" y="10"/>
                    <a:pt x="60" y="1"/>
                    <a:pt x="57" y="3"/>
                  </a:cubicBezTo>
                  <a:cubicBezTo>
                    <a:pt x="55" y="4"/>
                    <a:pt x="53" y="0"/>
                    <a:pt x="47" y="1"/>
                  </a:cubicBezTo>
                  <a:cubicBezTo>
                    <a:pt x="43" y="1"/>
                    <a:pt x="44" y="3"/>
                    <a:pt x="42" y="4"/>
                  </a:cubicBezTo>
                  <a:cubicBezTo>
                    <a:pt x="42" y="4"/>
                    <a:pt x="42" y="4"/>
                    <a:pt x="42" y="4"/>
                  </a:cubicBezTo>
                  <a:cubicBezTo>
                    <a:pt x="35" y="9"/>
                    <a:pt x="35" y="9"/>
                    <a:pt x="35" y="9"/>
                  </a:cubicBezTo>
                  <a:cubicBezTo>
                    <a:pt x="35" y="9"/>
                    <a:pt x="29" y="11"/>
                    <a:pt x="28" y="14"/>
                  </a:cubicBezTo>
                  <a:cubicBezTo>
                    <a:pt x="26" y="18"/>
                    <a:pt x="31" y="21"/>
                    <a:pt x="29" y="23"/>
                  </a:cubicBezTo>
                  <a:cubicBezTo>
                    <a:pt x="27" y="25"/>
                    <a:pt x="27" y="30"/>
                    <a:pt x="28" y="32"/>
                  </a:cubicBezTo>
                  <a:cubicBezTo>
                    <a:pt x="28" y="33"/>
                    <a:pt x="25" y="38"/>
                    <a:pt x="25" y="38"/>
                  </a:cubicBezTo>
                  <a:cubicBezTo>
                    <a:pt x="25" y="38"/>
                    <a:pt x="11" y="45"/>
                    <a:pt x="0" y="50"/>
                  </a:cubicBezTo>
                  <a:cubicBezTo>
                    <a:pt x="0" y="52"/>
                    <a:pt x="0" y="54"/>
                    <a:pt x="1" y="56"/>
                  </a:cubicBezTo>
                  <a:cubicBezTo>
                    <a:pt x="2" y="58"/>
                    <a:pt x="3" y="63"/>
                    <a:pt x="4" y="66"/>
                  </a:cubicBezTo>
                  <a:cubicBezTo>
                    <a:pt x="8" y="66"/>
                    <a:pt x="9" y="66"/>
                    <a:pt x="13" y="66"/>
                  </a:cubicBezTo>
                  <a:cubicBezTo>
                    <a:pt x="17" y="67"/>
                    <a:pt x="32" y="77"/>
                    <a:pt x="36" y="79"/>
                  </a:cubicBezTo>
                  <a:cubicBezTo>
                    <a:pt x="39" y="80"/>
                    <a:pt x="60" y="94"/>
                    <a:pt x="64" y="98"/>
                  </a:cubicBezTo>
                  <a:cubicBezTo>
                    <a:pt x="68" y="101"/>
                    <a:pt x="75" y="102"/>
                    <a:pt x="77"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Freeform 97"/>
            <p:cNvSpPr>
              <a:spLocks/>
            </p:cNvSpPr>
            <p:nvPr userDrawn="1"/>
          </p:nvSpPr>
          <p:spPr bwMode="auto">
            <a:xfrm>
              <a:off x="-1261420" y="3677635"/>
              <a:ext cx="46983" cy="43766"/>
            </a:xfrm>
            <a:custGeom>
              <a:avLst/>
              <a:gdLst>
                <a:gd name="T0" fmla="*/ 7 w 22"/>
                <a:gd name="T1" fmla="*/ 14 h 19"/>
                <a:gd name="T2" fmla="*/ 13 w 22"/>
                <a:gd name="T3" fmla="*/ 19 h 19"/>
                <a:gd name="T4" fmla="*/ 22 w 22"/>
                <a:gd name="T5" fmla="*/ 19 h 19"/>
                <a:gd name="T6" fmla="*/ 17 w 22"/>
                <a:gd name="T7" fmla="*/ 6 h 19"/>
                <a:gd name="T8" fmla="*/ 18 w 22"/>
                <a:gd name="T9" fmla="*/ 4 h 19"/>
                <a:gd name="T10" fmla="*/ 10 w 22"/>
                <a:gd name="T11" fmla="*/ 0 h 19"/>
                <a:gd name="T12" fmla="*/ 5 w 22"/>
                <a:gd name="T13" fmla="*/ 4 h 19"/>
                <a:gd name="T14" fmla="*/ 0 w 22"/>
                <a:gd name="T15" fmla="*/ 13 h 19"/>
                <a:gd name="T16" fmla="*/ 7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7" y="14"/>
                  </a:moveTo>
                  <a:cubicBezTo>
                    <a:pt x="13" y="19"/>
                    <a:pt x="13" y="19"/>
                    <a:pt x="13" y="19"/>
                  </a:cubicBezTo>
                  <a:cubicBezTo>
                    <a:pt x="22" y="19"/>
                    <a:pt x="22" y="19"/>
                    <a:pt x="22" y="19"/>
                  </a:cubicBezTo>
                  <a:cubicBezTo>
                    <a:pt x="20" y="14"/>
                    <a:pt x="17" y="7"/>
                    <a:pt x="17" y="6"/>
                  </a:cubicBezTo>
                  <a:cubicBezTo>
                    <a:pt x="17" y="5"/>
                    <a:pt x="17" y="5"/>
                    <a:pt x="18" y="4"/>
                  </a:cubicBezTo>
                  <a:cubicBezTo>
                    <a:pt x="15" y="1"/>
                    <a:pt x="13" y="0"/>
                    <a:pt x="10" y="0"/>
                  </a:cubicBezTo>
                  <a:cubicBezTo>
                    <a:pt x="7" y="0"/>
                    <a:pt x="6"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 name="Freeform 98"/>
            <p:cNvSpPr>
              <a:spLocks noEditPoints="1"/>
            </p:cNvSpPr>
            <p:nvPr userDrawn="1"/>
          </p:nvSpPr>
          <p:spPr bwMode="auto">
            <a:xfrm>
              <a:off x="-2536668" y="3041203"/>
              <a:ext cx="364117" cy="310010"/>
            </a:xfrm>
            <a:custGeom>
              <a:avLst/>
              <a:gdLst>
                <a:gd name="T0" fmla="*/ 149 w 170"/>
                <a:gd name="T1" fmla="*/ 30 h 133"/>
                <a:gd name="T2" fmla="*/ 143 w 170"/>
                <a:gd name="T3" fmla="*/ 29 h 133"/>
                <a:gd name="T4" fmla="*/ 136 w 170"/>
                <a:gd name="T5" fmla="*/ 25 h 133"/>
                <a:gd name="T6" fmla="*/ 124 w 170"/>
                <a:gd name="T7" fmla="*/ 23 h 133"/>
                <a:gd name="T8" fmla="*/ 118 w 170"/>
                <a:gd name="T9" fmla="*/ 20 h 133"/>
                <a:gd name="T10" fmla="*/ 114 w 170"/>
                <a:gd name="T11" fmla="*/ 15 h 133"/>
                <a:gd name="T12" fmla="*/ 109 w 170"/>
                <a:gd name="T13" fmla="*/ 17 h 133"/>
                <a:gd name="T14" fmla="*/ 106 w 170"/>
                <a:gd name="T15" fmla="*/ 13 h 133"/>
                <a:gd name="T16" fmla="*/ 98 w 170"/>
                <a:gd name="T17" fmla="*/ 9 h 133"/>
                <a:gd name="T18" fmla="*/ 92 w 170"/>
                <a:gd name="T19" fmla="*/ 6 h 133"/>
                <a:gd name="T20" fmla="*/ 88 w 170"/>
                <a:gd name="T21" fmla="*/ 2 h 133"/>
                <a:gd name="T22" fmla="*/ 87 w 170"/>
                <a:gd name="T23" fmla="*/ 0 h 133"/>
                <a:gd name="T24" fmla="*/ 84 w 170"/>
                <a:gd name="T25" fmla="*/ 1 h 133"/>
                <a:gd name="T26" fmla="*/ 77 w 170"/>
                <a:gd name="T27" fmla="*/ 10 h 133"/>
                <a:gd name="T28" fmla="*/ 65 w 170"/>
                <a:gd name="T29" fmla="*/ 17 h 133"/>
                <a:gd name="T30" fmla="*/ 58 w 170"/>
                <a:gd name="T31" fmla="*/ 25 h 133"/>
                <a:gd name="T32" fmla="*/ 43 w 170"/>
                <a:gd name="T33" fmla="*/ 21 h 133"/>
                <a:gd name="T34" fmla="*/ 36 w 170"/>
                <a:gd name="T35" fmla="*/ 25 h 133"/>
                <a:gd name="T36" fmla="*/ 38 w 170"/>
                <a:gd name="T37" fmla="*/ 36 h 133"/>
                <a:gd name="T38" fmla="*/ 28 w 170"/>
                <a:gd name="T39" fmla="*/ 36 h 133"/>
                <a:gd name="T40" fmla="*/ 20 w 170"/>
                <a:gd name="T41" fmla="*/ 33 h 133"/>
                <a:gd name="T42" fmla="*/ 9 w 170"/>
                <a:gd name="T43" fmla="*/ 34 h 133"/>
                <a:gd name="T44" fmla="*/ 2 w 170"/>
                <a:gd name="T45" fmla="*/ 39 h 133"/>
                <a:gd name="T46" fmla="*/ 3 w 170"/>
                <a:gd name="T47" fmla="*/ 45 h 133"/>
                <a:gd name="T48" fmla="*/ 19 w 170"/>
                <a:gd name="T49" fmla="*/ 50 h 133"/>
                <a:gd name="T50" fmla="*/ 29 w 170"/>
                <a:gd name="T51" fmla="*/ 53 h 133"/>
                <a:gd name="T52" fmla="*/ 33 w 170"/>
                <a:gd name="T53" fmla="*/ 57 h 133"/>
                <a:gd name="T54" fmla="*/ 42 w 170"/>
                <a:gd name="T55" fmla="*/ 67 h 133"/>
                <a:gd name="T56" fmla="*/ 45 w 170"/>
                <a:gd name="T57" fmla="*/ 75 h 133"/>
                <a:gd name="T58" fmla="*/ 43 w 170"/>
                <a:gd name="T59" fmla="*/ 88 h 133"/>
                <a:gd name="T60" fmla="*/ 38 w 170"/>
                <a:gd name="T61" fmla="*/ 108 h 133"/>
                <a:gd name="T62" fmla="*/ 37 w 170"/>
                <a:gd name="T63" fmla="*/ 108 h 133"/>
                <a:gd name="T64" fmla="*/ 44 w 170"/>
                <a:gd name="T65" fmla="*/ 111 h 133"/>
                <a:gd name="T66" fmla="*/ 55 w 170"/>
                <a:gd name="T67" fmla="*/ 116 h 133"/>
                <a:gd name="T68" fmla="*/ 64 w 170"/>
                <a:gd name="T69" fmla="*/ 115 h 133"/>
                <a:gd name="T70" fmla="*/ 70 w 170"/>
                <a:gd name="T71" fmla="*/ 116 h 133"/>
                <a:gd name="T72" fmla="*/ 83 w 170"/>
                <a:gd name="T73" fmla="*/ 119 h 133"/>
                <a:gd name="T74" fmla="*/ 95 w 170"/>
                <a:gd name="T75" fmla="*/ 120 h 133"/>
                <a:gd name="T76" fmla="*/ 95 w 170"/>
                <a:gd name="T77" fmla="*/ 117 h 133"/>
                <a:gd name="T78" fmla="*/ 104 w 170"/>
                <a:gd name="T79" fmla="*/ 106 h 133"/>
                <a:gd name="T80" fmla="*/ 126 w 170"/>
                <a:gd name="T81" fmla="*/ 110 h 133"/>
                <a:gd name="T82" fmla="*/ 139 w 170"/>
                <a:gd name="T83" fmla="*/ 106 h 133"/>
                <a:gd name="T84" fmla="*/ 147 w 170"/>
                <a:gd name="T85" fmla="*/ 102 h 133"/>
                <a:gd name="T86" fmla="*/ 148 w 170"/>
                <a:gd name="T87" fmla="*/ 98 h 133"/>
                <a:gd name="T88" fmla="*/ 142 w 170"/>
                <a:gd name="T89" fmla="*/ 97 h 133"/>
                <a:gd name="T90" fmla="*/ 140 w 170"/>
                <a:gd name="T91" fmla="*/ 91 h 133"/>
                <a:gd name="T92" fmla="*/ 136 w 170"/>
                <a:gd name="T93" fmla="*/ 86 h 133"/>
                <a:gd name="T94" fmla="*/ 139 w 170"/>
                <a:gd name="T95" fmla="*/ 83 h 133"/>
                <a:gd name="T96" fmla="*/ 141 w 170"/>
                <a:gd name="T97" fmla="*/ 79 h 133"/>
                <a:gd name="T98" fmla="*/ 140 w 170"/>
                <a:gd name="T99" fmla="*/ 74 h 133"/>
                <a:gd name="T100" fmla="*/ 138 w 170"/>
                <a:gd name="T101" fmla="*/ 68 h 133"/>
                <a:gd name="T102" fmla="*/ 133 w 170"/>
                <a:gd name="T103" fmla="*/ 68 h 133"/>
                <a:gd name="T104" fmla="*/ 131 w 170"/>
                <a:gd name="T105" fmla="*/ 64 h 133"/>
                <a:gd name="T106" fmla="*/ 139 w 170"/>
                <a:gd name="T107" fmla="*/ 56 h 133"/>
                <a:gd name="T108" fmla="*/ 144 w 170"/>
                <a:gd name="T109" fmla="*/ 51 h 133"/>
                <a:gd name="T110" fmla="*/ 147 w 170"/>
                <a:gd name="T111" fmla="*/ 43 h 133"/>
                <a:gd name="T112" fmla="*/ 152 w 170"/>
                <a:gd name="T113" fmla="*/ 34 h 133"/>
                <a:gd name="T114" fmla="*/ 149 w 170"/>
                <a:gd name="T115" fmla="*/ 30 h 133"/>
                <a:gd name="T116" fmla="*/ 168 w 170"/>
                <a:gd name="T117" fmla="*/ 112 h 133"/>
                <a:gd name="T118" fmla="*/ 161 w 170"/>
                <a:gd name="T119" fmla="*/ 118 h 133"/>
                <a:gd name="T120" fmla="*/ 165 w 170"/>
                <a:gd name="T121" fmla="*/ 132 h 133"/>
                <a:gd name="T122" fmla="*/ 168 w 170"/>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133">
                  <a:moveTo>
                    <a:pt x="149" y="30"/>
                  </a:moveTo>
                  <a:cubicBezTo>
                    <a:pt x="148" y="31"/>
                    <a:pt x="147" y="29"/>
                    <a:pt x="143" y="29"/>
                  </a:cubicBezTo>
                  <a:cubicBezTo>
                    <a:pt x="140" y="29"/>
                    <a:pt x="137" y="27"/>
                    <a:pt x="136" y="25"/>
                  </a:cubicBezTo>
                  <a:cubicBezTo>
                    <a:pt x="134" y="23"/>
                    <a:pt x="126" y="23"/>
                    <a:pt x="124" y="23"/>
                  </a:cubicBezTo>
                  <a:cubicBezTo>
                    <a:pt x="121" y="24"/>
                    <a:pt x="120" y="19"/>
                    <a:pt x="118" y="20"/>
                  </a:cubicBezTo>
                  <a:cubicBezTo>
                    <a:pt x="115" y="20"/>
                    <a:pt x="114" y="17"/>
                    <a:pt x="114" y="15"/>
                  </a:cubicBezTo>
                  <a:cubicBezTo>
                    <a:pt x="114" y="13"/>
                    <a:pt x="111" y="16"/>
                    <a:pt x="109" y="17"/>
                  </a:cubicBezTo>
                  <a:cubicBezTo>
                    <a:pt x="107" y="18"/>
                    <a:pt x="106" y="15"/>
                    <a:pt x="106" y="13"/>
                  </a:cubicBezTo>
                  <a:cubicBezTo>
                    <a:pt x="105" y="12"/>
                    <a:pt x="101" y="11"/>
                    <a:pt x="98" y="9"/>
                  </a:cubicBezTo>
                  <a:cubicBezTo>
                    <a:pt x="96" y="8"/>
                    <a:pt x="94" y="4"/>
                    <a:pt x="92" y="6"/>
                  </a:cubicBezTo>
                  <a:cubicBezTo>
                    <a:pt x="91" y="8"/>
                    <a:pt x="89" y="4"/>
                    <a:pt x="88" y="2"/>
                  </a:cubicBezTo>
                  <a:cubicBezTo>
                    <a:pt x="88" y="1"/>
                    <a:pt x="87" y="1"/>
                    <a:pt x="87" y="0"/>
                  </a:cubicBezTo>
                  <a:cubicBezTo>
                    <a:pt x="86" y="1"/>
                    <a:pt x="85" y="1"/>
                    <a:pt x="84" y="1"/>
                  </a:cubicBezTo>
                  <a:cubicBezTo>
                    <a:pt x="80" y="1"/>
                    <a:pt x="76" y="4"/>
                    <a:pt x="77" y="10"/>
                  </a:cubicBezTo>
                  <a:cubicBezTo>
                    <a:pt x="78" y="16"/>
                    <a:pt x="72" y="17"/>
                    <a:pt x="65" y="17"/>
                  </a:cubicBezTo>
                  <a:cubicBezTo>
                    <a:pt x="58" y="18"/>
                    <a:pt x="60" y="23"/>
                    <a:pt x="58" y="25"/>
                  </a:cubicBezTo>
                  <a:cubicBezTo>
                    <a:pt x="55" y="27"/>
                    <a:pt x="44" y="24"/>
                    <a:pt x="43" y="21"/>
                  </a:cubicBezTo>
                  <a:cubicBezTo>
                    <a:pt x="41" y="17"/>
                    <a:pt x="32" y="21"/>
                    <a:pt x="36" y="25"/>
                  </a:cubicBezTo>
                  <a:cubicBezTo>
                    <a:pt x="40" y="29"/>
                    <a:pt x="40" y="35"/>
                    <a:pt x="38" y="36"/>
                  </a:cubicBezTo>
                  <a:cubicBezTo>
                    <a:pt x="35" y="38"/>
                    <a:pt x="31" y="34"/>
                    <a:pt x="28" y="36"/>
                  </a:cubicBezTo>
                  <a:cubicBezTo>
                    <a:pt x="24" y="38"/>
                    <a:pt x="24" y="34"/>
                    <a:pt x="20" y="33"/>
                  </a:cubicBezTo>
                  <a:cubicBezTo>
                    <a:pt x="17" y="31"/>
                    <a:pt x="15" y="34"/>
                    <a:pt x="9" y="34"/>
                  </a:cubicBezTo>
                  <a:cubicBezTo>
                    <a:pt x="3" y="33"/>
                    <a:pt x="0" y="36"/>
                    <a:pt x="2" y="39"/>
                  </a:cubicBezTo>
                  <a:cubicBezTo>
                    <a:pt x="4" y="41"/>
                    <a:pt x="1"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2" y="84"/>
                    <a:pt x="43" y="88"/>
                  </a:cubicBezTo>
                  <a:cubicBezTo>
                    <a:pt x="44" y="92"/>
                    <a:pt x="40" y="106"/>
                    <a:pt x="38" y="108"/>
                  </a:cubicBezTo>
                  <a:cubicBezTo>
                    <a:pt x="38" y="108"/>
                    <a:pt x="37" y="108"/>
                    <a:pt x="37" y="108"/>
                  </a:cubicBezTo>
                  <a:cubicBezTo>
                    <a:pt x="40" y="109"/>
                    <a:pt x="42" y="110"/>
                    <a:pt x="44" y="111"/>
                  </a:cubicBezTo>
                  <a:cubicBezTo>
                    <a:pt x="46" y="112"/>
                    <a:pt x="52" y="114"/>
                    <a:pt x="55" y="116"/>
                  </a:cubicBezTo>
                  <a:cubicBezTo>
                    <a:pt x="58" y="118"/>
                    <a:pt x="64" y="117"/>
                    <a:pt x="64" y="115"/>
                  </a:cubicBezTo>
                  <a:cubicBezTo>
                    <a:pt x="64" y="113"/>
                    <a:pt x="68" y="114"/>
                    <a:pt x="70" y="116"/>
                  </a:cubicBezTo>
                  <a:cubicBezTo>
                    <a:pt x="72" y="118"/>
                    <a:pt x="80" y="119"/>
                    <a:pt x="83" y="119"/>
                  </a:cubicBezTo>
                  <a:cubicBezTo>
                    <a:pt x="87" y="120"/>
                    <a:pt x="91" y="120"/>
                    <a:pt x="95" y="120"/>
                  </a:cubicBezTo>
                  <a:cubicBezTo>
                    <a:pt x="95" y="119"/>
                    <a:pt x="95" y="118"/>
                    <a:pt x="95" y="117"/>
                  </a:cubicBezTo>
                  <a:cubicBezTo>
                    <a:pt x="93" y="111"/>
                    <a:pt x="99" y="107"/>
                    <a:pt x="104" y="106"/>
                  </a:cubicBezTo>
                  <a:cubicBezTo>
                    <a:pt x="110" y="105"/>
                    <a:pt x="122" y="109"/>
                    <a:pt x="126" y="110"/>
                  </a:cubicBezTo>
                  <a:cubicBezTo>
                    <a:pt x="129" y="112"/>
                    <a:pt x="134" y="112"/>
                    <a:pt x="139" y="106"/>
                  </a:cubicBezTo>
                  <a:cubicBezTo>
                    <a:pt x="142" y="104"/>
                    <a:pt x="144" y="102"/>
                    <a:pt x="147" y="102"/>
                  </a:cubicBezTo>
                  <a:cubicBezTo>
                    <a:pt x="147" y="101"/>
                    <a:pt x="147" y="99"/>
                    <a:pt x="148" y="98"/>
                  </a:cubicBezTo>
                  <a:cubicBezTo>
                    <a:pt x="149" y="96"/>
                    <a:pt x="145" y="97"/>
                    <a:pt x="142" y="97"/>
                  </a:cubicBezTo>
                  <a:cubicBezTo>
                    <a:pt x="140" y="96"/>
                    <a:pt x="138" y="94"/>
                    <a:pt x="140" y="91"/>
                  </a:cubicBezTo>
                  <a:cubicBezTo>
                    <a:pt x="142" y="89"/>
                    <a:pt x="138" y="88"/>
                    <a:pt x="136" y="86"/>
                  </a:cubicBezTo>
                  <a:cubicBezTo>
                    <a:pt x="135" y="83"/>
                    <a:pt x="137" y="84"/>
                    <a:pt x="139" y="83"/>
                  </a:cubicBezTo>
                  <a:cubicBezTo>
                    <a:pt x="140" y="82"/>
                    <a:pt x="142" y="80"/>
                    <a:pt x="141" y="79"/>
                  </a:cubicBezTo>
                  <a:cubicBezTo>
                    <a:pt x="140" y="78"/>
                    <a:pt x="139" y="76"/>
                    <a:pt x="140" y="74"/>
                  </a:cubicBezTo>
                  <a:cubicBezTo>
                    <a:pt x="141" y="71"/>
                    <a:pt x="138" y="70"/>
                    <a:pt x="138" y="68"/>
                  </a:cubicBezTo>
                  <a:cubicBezTo>
                    <a:pt x="138" y="66"/>
                    <a:pt x="135" y="65"/>
                    <a:pt x="133" y="68"/>
                  </a:cubicBezTo>
                  <a:cubicBezTo>
                    <a:pt x="130" y="70"/>
                    <a:pt x="129" y="69"/>
                    <a:pt x="131" y="64"/>
                  </a:cubicBezTo>
                  <a:cubicBezTo>
                    <a:pt x="133" y="60"/>
                    <a:pt x="138" y="58"/>
                    <a:pt x="139" y="56"/>
                  </a:cubicBezTo>
                  <a:cubicBezTo>
                    <a:pt x="139" y="53"/>
                    <a:pt x="142" y="51"/>
                    <a:pt x="144" y="51"/>
                  </a:cubicBezTo>
                  <a:cubicBezTo>
                    <a:pt x="147" y="51"/>
                    <a:pt x="146" y="46"/>
                    <a:pt x="147" y="43"/>
                  </a:cubicBezTo>
                  <a:cubicBezTo>
                    <a:pt x="148" y="40"/>
                    <a:pt x="148" y="37"/>
                    <a:pt x="152" y="34"/>
                  </a:cubicBezTo>
                  <a:cubicBezTo>
                    <a:pt x="155" y="31"/>
                    <a:pt x="151" y="30"/>
                    <a:pt x="149" y="30"/>
                  </a:cubicBezTo>
                  <a:close/>
                  <a:moveTo>
                    <a:pt x="168" y="112"/>
                  </a:moveTo>
                  <a:cubicBezTo>
                    <a:pt x="166" y="112"/>
                    <a:pt x="165" y="115"/>
                    <a:pt x="161" y="118"/>
                  </a:cubicBezTo>
                  <a:cubicBezTo>
                    <a:pt x="156" y="120"/>
                    <a:pt x="161" y="133"/>
                    <a:pt x="165" y="132"/>
                  </a:cubicBezTo>
                  <a:cubicBezTo>
                    <a:pt x="170"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Freeform 99"/>
            <p:cNvSpPr>
              <a:spLocks/>
            </p:cNvSpPr>
            <p:nvPr userDrawn="1"/>
          </p:nvSpPr>
          <p:spPr bwMode="auto">
            <a:xfrm>
              <a:off x="4589619" y="4098885"/>
              <a:ext cx="57051" cy="32825"/>
            </a:xfrm>
            <a:custGeom>
              <a:avLst/>
              <a:gdLst>
                <a:gd name="T0" fmla="*/ 27 w 27"/>
                <a:gd name="T1" fmla="*/ 5 h 14"/>
                <a:gd name="T2" fmla="*/ 14 w 27"/>
                <a:gd name="T3" fmla="*/ 2 h 14"/>
                <a:gd name="T4" fmla="*/ 9 w 27"/>
                <a:gd name="T5" fmla="*/ 0 h 14"/>
                <a:gd name="T6" fmla="*/ 8 w 27"/>
                <a:gd name="T7" fmla="*/ 0 h 14"/>
                <a:gd name="T8" fmla="*/ 0 w 27"/>
                <a:gd name="T9" fmla="*/ 7 h 14"/>
                <a:gd name="T10" fmla="*/ 23 w 27"/>
                <a:gd name="T11" fmla="*/ 14 h 14"/>
                <a:gd name="T12" fmla="*/ 26 w 27"/>
                <a:gd name="T13" fmla="*/ 12 h 14"/>
                <a:gd name="T14" fmla="*/ 27 w 27"/>
                <a:gd name="T15" fmla="*/ 5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4">
                  <a:moveTo>
                    <a:pt x="27" y="5"/>
                  </a:moveTo>
                  <a:cubicBezTo>
                    <a:pt x="25" y="3"/>
                    <a:pt x="19" y="6"/>
                    <a:pt x="14" y="2"/>
                  </a:cubicBezTo>
                  <a:cubicBezTo>
                    <a:pt x="12" y="1"/>
                    <a:pt x="11" y="1"/>
                    <a:pt x="9" y="0"/>
                  </a:cubicBezTo>
                  <a:cubicBezTo>
                    <a:pt x="9" y="0"/>
                    <a:pt x="9" y="0"/>
                    <a:pt x="8" y="0"/>
                  </a:cubicBezTo>
                  <a:cubicBezTo>
                    <a:pt x="7" y="1"/>
                    <a:pt x="4" y="4"/>
                    <a:pt x="0" y="7"/>
                  </a:cubicBezTo>
                  <a:cubicBezTo>
                    <a:pt x="4" y="10"/>
                    <a:pt x="19" y="14"/>
                    <a:pt x="23" y="14"/>
                  </a:cubicBezTo>
                  <a:cubicBezTo>
                    <a:pt x="25" y="14"/>
                    <a:pt x="26" y="13"/>
                    <a:pt x="26" y="12"/>
                  </a:cubicBezTo>
                  <a:cubicBezTo>
                    <a:pt x="27" y="9"/>
                    <a:pt x="27" y="6"/>
                    <a:pt x="27"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Freeform 100"/>
            <p:cNvSpPr>
              <a:spLocks/>
            </p:cNvSpPr>
            <p:nvPr userDrawn="1"/>
          </p:nvSpPr>
          <p:spPr bwMode="auto">
            <a:xfrm>
              <a:off x="4608077" y="4051472"/>
              <a:ext cx="152695" cy="83885"/>
            </a:xfrm>
            <a:custGeom>
              <a:avLst/>
              <a:gdLst>
                <a:gd name="T0" fmla="*/ 30 w 71"/>
                <a:gd name="T1" fmla="*/ 33 h 36"/>
                <a:gd name="T2" fmla="*/ 34 w 71"/>
                <a:gd name="T3" fmla="*/ 26 h 36"/>
                <a:gd name="T4" fmla="*/ 46 w 71"/>
                <a:gd name="T5" fmla="*/ 21 h 36"/>
                <a:gd name="T6" fmla="*/ 57 w 71"/>
                <a:gd name="T7" fmla="*/ 18 h 36"/>
                <a:gd name="T8" fmla="*/ 71 w 71"/>
                <a:gd name="T9" fmla="*/ 13 h 36"/>
                <a:gd name="T10" fmla="*/ 58 w 71"/>
                <a:gd name="T11" fmla="*/ 5 h 36"/>
                <a:gd name="T12" fmla="*/ 33 w 71"/>
                <a:gd name="T13" fmla="*/ 4 h 36"/>
                <a:gd name="T14" fmla="*/ 12 w 71"/>
                <a:gd name="T15" fmla="*/ 6 h 36"/>
                <a:gd name="T16" fmla="*/ 11 w 71"/>
                <a:gd name="T17" fmla="*/ 6 h 36"/>
                <a:gd name="T18" fmla="*/ 5 w 71"/>
                <a:gd name="T19" fmla="*/ 12 h 36"/>
                <a:gd name="T20" fmla="*/ 0 w 71"/>
                <a:gd name="T21" fmla="*/ 20 h 36"/>
                <a:gd name="T22" fmla="*/ 5 w 71"/>
                <a:gd name="T23" fmla="*/ 22 h 36"/>
                <a:gd name="T24" fmla="*/ 18 w 71"/>
                <a:gd name="T25" fmla="*/ 25 h 36"/>
                <a:gd name="T26" fmla="*/ 17 w 71"/>
                <a:gd name="T27" fmla="*/ 32 h 36"/>
                <a:gd name="T28" fmla="*/ 21 w 71"/>
                <a:gd name="T29" fmla="*/ 32 h 36"/>
                <a:gd name="T30" fmla="*/ 22 w 71"/>
                <a:gd name="T31" fmla="*/ 36 h 36"/>
                <a:gd name="T32" fmla="*/ 26 w 71"/>
                <a:gd name="T33" fmla="*/ 36 h 36"/>
                <a:gd name="T34" fmla="*/ 30 w 71"/>
                <a:gd name="T35"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36">
                  <a:moveTo>
                    <a:pt x="30" y="33"/>
                  </a:moveTo>
                  <a:cubicBezTo>
                    <a:pt x="30" y="32"/>
                    <a:pt x="27" y="26"/>
                    <a:pt x="34" y="26"/>
                  </a:cubicBezTo>
                  <a:cubicBezTo>
                    <a:pt x="40" y="25"/>
                    <a:pt x="45" y="25"/>
                    <a:pt x="46" y="21"/>
                  </a:cubicBezTo>
                  <a:cubicBezTo>
                    <a:pt x="47" y="17"/>
                    <a:pt x="55" y="19"/>
                    <a:pt x="57" y="18"/>
                  </a:cubicBezTo>
                  <a:cubicBezTo>
                    <a:pt x="59" y="18"/>
                    <a:pt x="65" y="13"/>
                    <a:pt x="71" y="13"/>
                  </a:cubicBezTo>
                  <a:cubicBezTo>
                    <a:pt x="71" y="8"/>
                    <a:pt x="63" y="10"/>
                    <a:pt x="58" y="5"/>
                  </a:cubicBezTo>
                  <a:cubicBezTo>
                    <a:pt x="52" y="0"/>
                    <a:pt x="40" y="2"/>
                    <a:pt x="33" y="4"/>
                  </a:cubicBezTo>
                  <a:cubicBezTo>
                    <a:pt x="27" y="7"/>
                    <a:pt x="19" y="2"/>
                    <a:pt x="12" y="6"/>
                  </a:cubicBezTo>
                  <a:cubicBezTo>
                    <a:pt x="12" y="6"/>
                    <a:pt x="11" y="6"/>
                    <a:pt x="11" y="6"/>
                  </a:cubicBezTo>
                  <a:cubicBezTo>
                    <a:pt x="10" y="8"/>
                    <a:pt x="8" y="10"/>
                    <a:pt x="5" y="12"/>
                  </a:cubicBezTo>
                  <a:cubicBezTo>
                    <a:pt x="0" y="15"/>
                    <a:pt x="2" y="19"/>
                    <a:pt x="0" y="20"/>
                  </a:cubicBezTo>
                  <a:cubicBezTo>
                    <a:pt x="2" y="21"/>
                    <a:pt x="3" y="21"/>
                    <a:pt x="5" y="22"/>
                  </a:cubicBezTo>
                  <a:cubicBezTo>
                    <a:pt x="10" y="26"/>
                    <a:pt x="16" y="23"/>
                    <a:pt x="18" y="25"/>
                  </a:cubicBezTo>
                  <a:cubicBezTo>
                    <a:pt x="18" y="26"/>
                    <a:pt x="18" y="29"/>
                    <a:pt x="17" y="32"/>
                  </a:cubicBezTo>
                  <a:cubicBezTo>
                    <a:pt x="18" y="32"/>
                    <a:pt x="19" y="31"/>
                    <a:pt x="21" y="32"/>
                  </a:cubicBezTo>
                  <a:cubicBezTo>
                    <a:pt x="22" y="34"/>
                    <a:pt x="22" y="35"/>
                    <a:pt x="22" y="36"/>
                  </a:cubicBezTo>
                  <a:cubicBezTo>
                    <a:pt x="26" y="36"/>
                    <a:pt x="26" y="36"/>
                    <a:pt x="26" y="36"/>
                  </a:cubicBezTo>
                  <a:cubicBezTo>
                    <a:pt x="26" y="36"/>
                    <a:pt x="29" y="33"/>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 name="Freeform 101"/>
            <p:cNvSpPr>
              <a:spLocks/>
            </p:cNvSpPr>
            <p:nvPr userDrawn="1"/>
          </p:nvSpPr>
          <p:spPr bwMode="auto">
            <a:xfrm>
              <a:off x="3915080" y="3606516"/>
              <a:ext cx="760115" cy="477780"/>
            </a:xfrm>
            <a:custGeom>
              <a:avLst/>
              <a:gdLst>
                <a:gd name="T0" fmla="*/ 311 w 355"/>
                <a:gd name="T1" fmla="*/ 191 h 205"/>
                <a:gd name="T2" fmla="*/ 306 w 355"/>
                <a:gd name="T3" fmla="*/ 173 h 205"/>
                <a:gd name="T4" fmla="*/ 335 w 355"/>
                <a:gd name="T5" fmla="*/ 166 h 205"/>
                <a:gd name="T6" fmla="*/ 345 w 355"/>
                <a:gd name="T7" fmla="*/ 155 h 205"/>
                <a:gd name="T8" fmla="*/ 354 w 355"/>
                <a:gd name="T9" fmla="*/ 134 h 205"/>
                <a:gd name="T10" fmla="*/ 325 w 355"/>
                <a:gd name="T11" fmla="*/ 132 h 205"/>
                <a:gd name="T12" fmla="*/ 307 w 355"/>
                <a:gd name="T13" fmla="*/ 154 h 205"/>
                <a:gd name="T14" fmla="*/ 290 w 355"/>
                <a:gd name="T15" fmla="*/ 163 h 205"/>
                <a:gd name="T16" fmla="*/ 250 w 355"/>
                <a:gd name="T17" fmla="*/ 163 h 205"/>
                <a:gd name="T18" fmla="*/ 231 w 355"/>
                <a:gd name="T19" fmla="*/ 137 h 205"/>
                <a:gd name="T20" fmla="*/ 230 w 355"/>
                <a:gd name="T21" fmla="*/ 86 h 205"/>
                <a:gd name="T22" fmla="*/ 226 w 355"/>
                <a:gd name="T23" fmla="*/ 80 h 205"/>
                <a:gd name="T24" fmla="*/ 207 w 355"/>
                <a:gd name="T25" fmla="*/ 68 h 205"/>
                <a:gd name="T26" fmla="*/ 193 w 355"/>
                <a:gd name="T27" fmla="*/ 45 h 205"/>
                <a:gd name="T28" fmla="*/ 163 w 355"/>
                <a:gd name="T29" fmla="*/ 44 h 205"/>
                <a:gd name="T30" fmla="*/ 145 w 355"/>
                <a:gd name="T31" fmla="*/ 31 h 205"/>
                <a:gd name="T32" fmla="*/ 125 w 355"/>
                <a:gd name="T33" fmla="*/ 11 h 205"/>
                <a:gd name="T34" fmla="*/ 103 w 355"/>
                <a:gd name="T35" fmla="*/ 16 h 205"/>
                <a:gd name="T36" fmla="*/ 39 w 355"/>
                <a:gd name="T37" fmla="*/ 6 h 205"/>
                <a:gd name="T38" fmla="*/ 0 w 355"/>
                <a:gd name="T39" fmla="*/ 3 h 205"/>
                <a:gd name="T40" fmla="*/ 16 w 355"/>
                <a:gd name="T41" fmla="*/ 33 h 205"/>
                <a:gd name="T42" fmla="*/ 36 w 355"/>
                <a:gd name="T43" fmla="*/ 59 h 205"/>
                <a:gd name="T44" fmla="*/ 41 w 355"/>
                <a:gd name="T45" fmla="*/ 69 h 205"/>
                <a:gd name="T46" fmla="*/ 57 w 355"/>
                <a:gd name="T47" fmla="*/ 90 h 205"/>
                <a:gd name="T48" fmla="*/ 83 w 355"/>
                <a:gd name="T49" fmla="*/ 115 h 205"/>
                <a:gd name="T50" fmla="*/ 86 w 355"/>
                <a:gd name="T51" fmla="*/ 103 h 205"/>
                <a:gd name="T52" fmla="*/ 73 w 355"/>
                <a:gd name="T53" fmla="*/ 89 h 205"/>
                <a:gd name="T54" fmla="*/ 53 w 355"/>
                <a:gd name="T55" fmla="*/ 58 h 205"/>
                <a:gd name="T56" fmla="*/ 45 w 355"/>
                <a:gd name="T57" fmla="*/ 40 h 205"/>
                <a:gd name="T58" fmla="*/ 29 w 355"/>
                <a:gd name="T59" fmla="*/ 28 h 205"/>
                <a:gd name="T60" fmla="*/ 29 w 355"/>
                <a:gd name="T61" fmla="*/ 11 h 205"/>
                <a:gd name="T62" fmla="*/ 40 w 355"/>
                <a:gd name="T63" fmla="*/ 15 h 205"/>
                <a:gd name="T64" fmla="*/ 50 w 355"/>
                <a:gd name="T65" fmla="*/ 30 h 205"/>
                <a:gd name="T66" fmla="*/ 57 w 355"/>
                <a:gd name="T67" fmla="*/ 46 h 205"/>
                <a:gd name="T68" fmla="*/ 75 w 355"/>
                <a:gd name="T69" fmla="*/ 58 h 205"/>
                <a:gd name="T70" fmla="*/ 89 w 355"/>
                <a:gd name="T71" fmla="*/ 71 h 205"/>
                <a:gd name="T72" fmla="*/ 98 w 355"/>
                <a:gd name="T73" fmla="*/ 86 h 205"/>
                <a:gd name="T74" fmla="*/ 133 w 355"/>
                <a:gd name="T75" fmla="*/ 120 h 205"/>
                <a:gd name="T76" fmla="*/ 138 w 355"/>
                <a:gd name="T77" fmla="*/ 140 h 205"/>
                <a:gd name="T78" fmla="*/ 144 w 355"/>
                <a:gd name="T79" fmla="*/ 157 h 205"/>
                <a:gd name="T80" fmla="*/ 179 w 355"/>
                <a:gd name="T81" fmla="*/ 173 h 205"/>
                <a:gd name="T82" fmla="*/ 228 w 355"/>
                <a:gd name="T83" fmla="*/ 194 h 205"/>
                <a:gd name="T84" fmla="*/ 273 w 355"/>
                <a:gd name="T85" fmla="*/ 196 h 205"/>
                <a:gd name="T86" fmla="*/ 295 w 355"/>
                <a:gd name="T87" fmla="*/ 19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5" h="205">
                  <a:moveTo>
                    <a:pt x="295" y="193"/>
                  </a:moveTo>
                  <a:cubicBezTo>
                    <a:pt x="296" y="193"/>
                    <a:pt x="309" y="194"/>
                    <a:pt x="311" y="191"/>
                  </a:cubicBezTo>
                  <a:cubicBezTo>
                    <a:pt x="312" y="188"/>
                    <a:pt x="301" y="182"/>
                    <a:pt x="302" y="181"/>
                  </a:cubicBezTo>
                  <a:cubicBezTo>
                    <a:pt x="303" y="180"/>
                    <a:pt x="304" y="173"/>
                    <a:pt x="306" y="173"/>
                  </a:cubicBezTo>
                  <a:cubicBezTo>
                    <a:pt x="308" y="173"/>
                    <a:pt x="326" y="173"/>
                    <a:pt x="327" y="173"/>
                  </a:cubicBezTo>
                  <a:cubicBezTo>
                    <a:pt x="328" y="172"/>
                    <a:pt x="332" y="166"/>
                    <a:pt x="335" y="166"/>
                  </a:cubicBezTo>
                  <a:cubicBezTo>
                    <a:pt x="336" y="166"/>
                    <a:pt x="338" y="168"/>
                    <a:pt x="340" y="169"/>
                  </a:cubicBezTo>
                  <a:cubicBezTo>
                    <a:pt x="343" y="166"/>
                    <a:pt x="345" y="160"/>
                    <a:pt x="345" y="155"/>
                  </a:cubicBezTo>
                  <a:cubicBezTo>
                    <a:pt x="346" y="148"/>
                    <a:pt x="344" y="146"/>
                    <a:pt x="347" y="142"/>
                  </a:cubicBezTo>
                  <a:cubicBezTo>
                    <a:pt x="351" y="139"/>
                    <a:pt x="355" y="139"/>
                    <a:pt x="354" y="134"/>
                  </a:cubicBezTo>
                  <a:cubicBezTo>
                    <a:pt x="353" y="129"/>
                    <a:pt x="348" y="134"/>
                    <a:pt x="344" y="131"/>
                  </a:cubicBezTo>
                  <a:cubicBezTo>
                    <a:pt x="340" y="129"/>
                    <a:pt x="336" y="130"/>
                    <a:pt x="325" y="132"/>
                  </a:cubicBezTo>
                  <a:cubicBezTo>
                    <a:pt x="315" y="133"/>
                    <a:pt x="310" y="137"/>
                    <a:pt x="310" y="144"/>
                  </a:cubicBezTo>
                  <a:cubicBezTo>
                    <a:pt x="311" y="151"/>
                    <a:pt x="307" y="148"/>
                    <a:pt x="307" y="154"/>
                  </a:cubicBezTo>
                  <a:cubicBezTo>
                    <a:pt x="307" y="160"/>
                    <a:pt x="299" y="160"/>
                    <a:pt x="299" y="164"/>
                  </a:cubicBezTo>
                  <a:cubicBezTo>
                    <a:pt x="300" y="168"/>
                    <a:pt x="292" y="164"/>
                    <a:pt x="290" y="163"/>
                  </a:cubicBezTo>
                  <a:cubicBezTo>
                    <a:pt x="288" y="162"/>
                    <a:pt x="266" y="168"/>
                    <a:pt x="263" y="168"/>
                  </a:cubicBezTo>
                  <a:cubicBezTo>
                    <a:pt x="260" y="169"/>
                    <a:pt x="254" y="162"/>
                    <a:pt x="250" y="163"/>
                  </a:cubicBezTo>
                  <a:cubicBezTo>
                    <a:pt x="245" y="163"/>
                    <a:pt x="244" y="157"/>
                    <a:pt x="243" y="152"/>
                  </a:cubicBezTo>
                  <a:cubicBezTo>
                    <a:pt x="243" y="146"/>
                    <a:pt x="234" y="142"/>
                    <a:pt x="231" y="137"/>
                  </a:cubicBezTo>
                  <a:cubicBezTo>
                    <a:pt x="227" y="133"/>
                    <a:pt x="227" y="123"/>
                    <a:pt x="226" y="116"/>
                  </a:cubicBezTo>
                  <a:cubicBezTo>
                    <a:pt x="226" y="110"/>
                    <a:pt x="225" y="99"/>
                    <a:pt x="230" y="86"/>
                  </a:cubicBezTo>
                  <a:cubicBezTo>
                    <a:pt x="231" y="84"/>
                    <a:pt x="231" y="83"/>
                    <a:pt x="231" y="82"/>
                  </a:cubicBezTo>
                  <a:cubicBezTo>
                    <a:pt x="229" y="81"/>
                    <a:pt x="228" y="80"/>
                    <a:pt x="226" y="80"/>
                  </a:cubicBezTo>
                  <a:cubicBezTo>
                    <a:pt x="222" y="80"/>
                    <a:pt x="212" y="75"/>
                    <a:pt x="210" y="75"/>
                  </a:cubicBezTo>
                  <a:cubicBezTo>
                    <a:pt x="208" y="75"/>
                    <a:pt x="208" y="70"/>
                    <a:pt x="207" y="68"/>
                  </a:cubicBezTo>
                  <a:cubicBezTo>
                    <a:pt x="205" y="66"/>
                    <a:pt x="206" y="61"/>
                    <a:pt x="204" y="60"/>
                  </a:cubicBezTo>
                  <a:cubicBezTo>
                    <a:pt x="202" y="58"/>
                    <a:pt x="195" y="52"/>
                    <a:pt x="193" y="45"/>
                  </a:cubicBezTo>
                  <a:cubicBezTo>
                    <a:pt x="191" y="38"/>
                    <a:pt x="177" y="34"/>
                    <a:pt x="172" y="34"/>
                  </a:cubicBezTo>
                  <a:cubicBezTo>
                    <a:pt x="167" y="34"/>
                    <a:pt x="164" y="44"/>
                    <a:pt x="163" y="44"/>
                  </a:cubicBezTo>
                  <a:cubicBezTo>
                    <a:pt x="162" y="45"/>
                    <a:pt x="152" y="39"/>
                    <a:pt x="150" y="38"/>
                  </a:cubicBezTo>
                  <a:cubicBezTo>
                    <a:pt x="147" y="36"/>
                    <a:pt x="145" y="34"/>
                    <a:pt x="145" y="31"/>
                  </a:cubicBezTo>
                  <a:cubicBezTo>
                    <a:pt x="145" y="28"/>
                    <a:pt x="140" y="23"/>
                    <a:pt x="138" y="22"/>
                  </a:cubicBezTo>
                  <a:cubicBezTo>
                    <a:pt x="136" y="22"/>
                    <a:pt x="125" y="11"/>
                    <a:pt x="125" y="11"/>
                  </a:cubicBezTo>
                  <a:cubicBezTo>
                    <a:pt x="106" y="11"/>
                    <a:pt x="106" y="11"/>
                    <a:pt x="106" y="11"/>
                  </a:cubicBezTo>
                  <a:cubicBezTo>
                    <a:pt x="103" y="16"/>
                    <a:pt x="103" y="16"/>
                    <a:pt x="103" y="16"/>
                  </a:cubicBezTo>
                  <a:cubicBezTo>
                    <a:pt x="69" y="16"/>
                    <a:pt x="69" y="16"/>
                    <a:pt x="69" y="16"/>
                  </a:cubicBezTo>
                  <a:cubicBezTo>
                    <a:pt x="69" y="16"/>
                    <a:pt x="44" y="7"/>
                    <a:pt x="39" y="6"/>
                  </a:cubicBezTo>
                  <a:cubicBezTo>
                    <a:pt x="35" y="5"/>
                    <a:pt x="26" y="0"/>
                    <a:pt x="26" y="0"/>
                  </a:cubicBezTo>
                  <a:cubicBezTo>
                    <a:pt x="0" y="3"/>
                    <a:pt x="0" y="3"/>
                    <a:pt x="0" y="3"/>
                  </a:cubicBezTo>
                  <a:cubicBezTo>
                    <a:pt x="1" y="6"/>
                    <a:pt x="3" y="9"/>
                    <a:pt x="6" y="12"/>
                  </a:cubicBezTo>
                  <a:cubicBezTo>
                    <a:pt x="11" y="18"/>
                    <a:pt x="15" y="30"/>
                    <a:pt x="16" y="33"/>
                  </a:cubicBezTo>
                  <a:cubicBezTo>
                    <a:pt x="16" y="37"/>
                    <a:pt x="24" y="40"/>
                    <a:pt x="30" y="44"/>
                  </a:cubicBezTo>
                  <a:cubicBezTo>
                    <a:pt x="36" y="48"/>
                    <a:pt x="36" y="56"/>
                    <a:pt x="36" y="59"/>
                  </a:cubicBezTo>
                  <a:cubicBezTo>
                    <a:pt x="35" y="61"/>
                    <a:pt x="27" y="57"/>
                    <a:pt x="26" y="59"/>
                  </a:cubicBezTo>
                  <a:cubicBezTo>
                    <a:pt x="26" y="61"/>
                    <a:pt x="37" y="70"/>
                    <a:pt x="41" y="69"/>
                  </a:cubicBezTo>
                  <a:cubicBezTo>
                    <a:pt x="45" y="69"/>
                    <a:pt x="47" y="71"/>
                    <a:pt x="54" y="77"/>
                  </a:cubicBezTo>
                  <a:cubicBezTo>
                    <a:pt x="60" y="82"/>
                    <a:pt x="59" y="88"/>
                    <a:pt x="57" y="90"/>
                  </a:cubicBezTo>
                  <a:cubicBezTo>
                    <a:pt x="54" y="92"/>
                    <a:pt x="62" y="96"/>
                    <a:pt x="70" y="101"/>
                  </a:cubicBezTo>
                  <a:cubicBezTo>
                    <a:pt x="79" y="106"/>
                    <a:pt x="82" y="112"/>
                    <a:pt x="83" y="115"/>
                  </a:cubicBezTo>
                  <a:cubicBezTo>
                    <a:pt x="84" y="117"/>
                    <a:pt x="87" y="115"/>
                    <a:pt x="88" y="111"/>
                  </a:cubicBezTo>
                  <a:cubicBezTo>
                    <a:pt x="90" y="108"/>
                    <a:pt x="86" y="107"/>
                    <a:pt x="86" y="103"/>
                  </a:cubicBezTo>
                  <a:cubicBezTo>
                    <a:pt x="86" y="99"/>
                    <a:pt x="79" y="100"/>
                    <a:pt x="76" y="99"/>
                  </a:cubicBezTo>
                  <a:cubicBezTo>
                    <a:pt x="73" y="99"/>
                    <a:pt x="76" y="92"/>
                    <a:pt x="73" y="89"/>
                  </a:cubicBezTo>
                  <a:cubicBezTo>
                    <a:pt x="70" y="87"/>
                    <a:pt x="67" y="79"/>
                    <a:pt x="66" y="74"/>
                  </a:cubicBezTo>
                  <a:cubicBezTo>
                    <a:pt x="64" y="69"/>
                    <a:pt x="56" y="64"/>
                    <a:pt x="53" y="58"/>
                  </a:cubicBezTo>
                  <a:cubicBezTo>
                    <a:pt x="49" y="52"/>
                    <a:pt x="46" y="47"/>
                    <a:pt x="43" y="46"/>
                  </a:cubicBezTo>
                  <a:cubicBezTo>
                    <a:pt x="41" y="45"/>
                    <a:pt x="47" y="42"/>
                    <a:pt x="45" y="40"/>
                  </a:cubicBezTo>
                  <a:cubicBezTo>
                    <a:pt x="43" y="38"/>
                    <a:pt x="40" y="38"/>
                    <a:pt x="36" y="37"/>
                  </a:cubicBezTo>
                  <a:cubicBezTo>
                    <a:pt x="32" y="35"/>
                    <a:pt x="29" y="32"/>
                    <a:pt x="29" y="28"/>
                  </a:cubicBezTo>
                  <a:cubicBezTo>
                    <a:pt x="29" y="24"/>
                    <a:pt x="27" y="15"/>
                    <a:pt x="25" y="12"/>
                  </a:cubicBezTo>
                  <a:cubicBezTo>
                    <a:pt x="24" y="9"/>
                    <a:pt x="28" y="10"/>
                    <a:pt x="29" y="11"/>
                  </a:cubicBezTo>
                  <a:cubicBezTo>
                    <a:pt x="31" y="13"/>
                    <a:pt x="32" y="14"/>
                    <a:pt x="34" y="13"/>
                  </a:cubicBezTo>
                  <a:cubicBezTo>
                    <a:pt x="35" y="12"/>
                    <a:pt x="39" y="13"/>
                    <a:pt x="40" y="15"/>
                  </a:cubicBezTo>
                  <a:cubicBezTo>
                    <a:pt x="41" y="18"/>
                    <a:pt x="46" y="16"/>
                    <a:pt x="48" y="17"/>
                  </a:cubicBezTo>
                  <a:cubicBezTo>
                    <a:pt x="50" y="18"/>
                    <a:pt x="43" y="19"/>
                    <a:pt x="50" y="30"/>
                  </a:cubicBezTo>
                  <a:cubicBezTo>
                    <a:pt x="56" y="42"/>
                    <a:pt x="52" y="35"/>
                    <a:pt x="52" y="43"/>
                  </a:cubicBezTo>
                  <a:cubicBezTo>
                    <a:pt x="52" y="50"/>
                    <a:pt x="56" y="47"/>
                    <a:pt x="57" y="46"/>
                  </a:cubicBezTo>
                  <a:cubicBezTo>
                    <a:pt x="58" y="44"/>
                    <a:pt x="62" y="48"/>
                    <a:pt x="65" y="52"/>
                  </a:cubicBezTo>
                  <a:cubicBezTo>
                    <a:pt x="69" y="56"/>
                    <a:pt x="75" y="56"/>
                    <a:pt x="75" y="58"/>
                  </a:cubicBezTo>
                  <a:cubicBezTo>
                    <a:pt x="75" y="60"/>
                    <a:pt x="77" y="65"/>
                    <a:pt x="81" y="65"/>
                  </a:cubicBezTo>
                  <a:cubicBezTo>
                    <a:pt x="85" y="66"/>
                    <a:pt x="86" y="71"/>
                    <a:pt x="89" y="71"/>
                  </a:cubicBezTo>
                  <a:cubicBezTo>
                    <a:pt x="92" y="71"/>
                    <a:pt x="92" y="74"/>
                    <a:pt x="91" y="77"/>
                  </a:cubicBezTo>
                  <a:cubicBezTo>
                    <a:pt x="89" y="81"/>
                    <a:pt x="91" y="83"/>
                    <a:pt x="98" y="86"/>
                  </a:cubicBezTo>
                  <a:cubicBezTo>
                    <a:pt x="105" y="88"/>
                    <a:pt x="102" y="89"/>
                    <a:pt x="108" y="94"/>
                  </a:cubicBezTo>
                  <a:cubicBezTo>
                    <a:pt x="113" y="99"/>
                    <a:pt x="129" y="115"/>
                    <a:pt x="133" y="120"/>
                  </a:cubicBezTo>
                  <a:cubicBezTo>
                    <a:pt x="136" y="124"/>
                    <a:pt x="137" y="128"/>
                    <a:pt x="138" y="132"/>
                  </a:cubicBezTo>
                  <a:cubicBezTo>
                    <a:pt x="140" y="135"/>
                    <a:pt x="136" y="137"/>
                    <a:pt x="138" y="140"/>
                  </a:cubicBezTo>
                  <a:cubicBezTo>
                    <a:pt x="140" y="142"/>
                    <a:pt x="134" y="141"/>
                    <a:pt x="134" y="143"/>
                  </a:cubicBezTo>
                  <a:cubicBezTo>
                    <a:pt x="134" y="146"/>
                    <a:pt x="138" y="156"/>
                    <a:pt x="144" y="157"/>
                  </a:cubicBezTo>
                  <a:cubicBezTo>
                    <a:pt x="149" y="157"/>
                    <a:pt x="156" y="164"/>
                    <a:pt x="160" y="167"/>
                  </a:cubicBezTo>
                  <a:cubicBezTo>
                    <a:pt x="165" y="171"/>
                    <a:pt x="172" y="170"/>
                    <a:pt x="179" y="173"/>
                  </a:cubicBezTo>
                  <a:cubicBezTo>
                    <a:pt x="186" y="175"/>
                    <a:pt x="192" y="181"/>
                    <a:pt x="202" y="183"/>
                  </a:cubicBezTo>
                  <a:cubicBezTo>
                    <a:pt x="212" y="186"/>
                    <a:pt x="222" y="190"/>
                    <a:pt x="228" y="194"/>
                  </a:cubicBezTo>
                  <a:cubicBezTo>
                    <a:pt x="235" y="198"/>
                    <a:pt x="243" y="196"/>
                    <a:pt x="252" y="193"/>
                  </a:cubicBezTo>
                  <a:cubicBezTo>
                    <a:pt x="261" y="189"/>
                    <a:pt x="268" y="194"/>
                    <a:pt x="273" y="196"/>
                  </a:cubicBezTo>
                  <a:cubicBezTo>
                    <a:pt x="276" y="197"/>
                    <a:pt x="281" y="201"/>
                    <a:pt x="286" y="205"/>
                  </a:cubicBezTo>
                  <a:cubicBezTo>
                    <a:pt x="290" y="199"/>
                    <a:pt x="295" y="193"/>
                    <a:pt x="295" y="19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 name="Freeform 102"/>
            <p:cNvSpPr>
              <a:spLocks/>
            </p:cNvSpPr>
            <p:nvPr userDrawn="1"/>
          </p:nvSpPr>
          <p:spPr bwMode="auto">
            <a:xfrm>
              <a:off x="4527535" y="4009529"/>
              <a:ext cx="105712" cy="105768"/>
            </a:xfrm>
            <a:custGeom>
              <a:avLst/>
              <a:gdLst>
                <a:gd name="T0" fmla="*/ 43 w 49"/>
                <a:gd name="T1" fmla="*/ 30 h 45"/>
                <a:gd name="T2" fmla="*/ 49 w 49"/>
                <a:gd name="T3" fmla="*/ 24 h 45"/>
                <a:gd name="T4" fmla="*/ 45 w 49"/>
                <a:gd name="T5" fmla="*/ 21 h 45"/>
                <a:gd name="T6" fmla="*/ 39 w 49"/>
                <a:gd name="T7" fmla="*/ 22 h 45"/>
                <a:gd name="T8" fmla="*/ 39 w 49"/>
                <a:gd name="T9" fmla="*/ 0 h 45"/>
                <a:gd name="T10" fmla="*/ 20 w 49"/>
                <a:gd name="T11" fmla="*/ 0 h 45"/>
                <a:gd name="T12" fmla="*/ 16 w 49"/>
                <a:gd name="T13" fmla="*/ 8 h 45"/>
                <a:gd name="T14" fmla="*/ 25 w 49"/>
                <a:gd name="T15" fmla="*/ 18 h 45"/>
                <a:gd name="T16" fmla="*/ 9 w 49"/>
                <a:gd name="T17" fmla="*/ 20 h 45"/>
                <a:gd name="T18" fmla="*/ 0 w 49"/>
                <a:gd name="T19" fmla="*/ 32 h 45"/>
                <a:gd name="T20" fmla="*/ 12 w 49"/>
                <a:gd name="T21" fmla="*/ 42 h 45"/>
                <a:gd name="T22" fmla="*/ 29 w 49"/>
                <a:gd name="T23" fmla="*/ 44 h 45"/>
                <a:gd name="T24" fmla="*/ 29 w 49"/>
                <a:gd name="T25" fmla="*/ 45 h 45"/>
                <a:gd name="T26" fmla="*/ 37 w 49"/>
                <a:gd name="T27" fmla="*/ 38 h 45"/>
                <a:gd name="T28" fmla="*/ 43 w 49"/>
                <a:gd name="T29"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5">
                  <a:moveTo>
                    <a:pt x="43" y="30"/>
                  </a:moveTo>
                  <a:cubicBezTo>
                    <a:pt x="46" y="28"/>
                    <a:pt x="48" y="26"/>
                    <a:pt x="49" y="24"/>
                  </a:cubicBezTo>
                  <a:cubicBezTo>
                    <a:pt x="45" y="26"/>
                    <a:pt x="44" y="24"/>
                    <a:pt x="45" y="21"/>
                  </a:cubicBezTo>
                  <a:cubicBezTo>
                    <a:pt x="39" y="22"/>
                    <a:pt x="39" y="22"/>
                    <a:pt x="39" y="22"/>
                  </a:cubicBezTo>
                  <a:cubicBezTo>
                    <a:pt x="39" y="0"/>
                    <a:pt x="39" y="0"/>
                    <a:pt x="39" y="0"/>
                  </a:cubicBezTo>
                  <a:cubicBezTo>
                    <a:pt x="35" y="0"/>
                    <a:pt x="22" y="0"/>
                    <a:pt x="20" y="0"/>
                  </a:cubicBezTo>
                  <a:cubicBezTo>
                    <a:pt x="18" y="0"/>
                    <a:pt x="17" y="7"/>
                    <a:pt x="16" y="8"/>
                  </a:cubicBezTo>
                  <a:cubicBezTo>
                    <a:pt x="15" y="9"/>
                    <a:pt x="26" y="15"/>
                    <a:pt x="25" y="18"/>
                  </a:cubicBezTo>
                  <a:cubicBezTo>
                    <a:pt x="23" y="21"/>
                    <a:pt x="10" y="20"/>
                    <a:pt x="9" y="20"/>
                  </a:cubicBezTo>
                  <a:cubicBezTo>
                    <a:pt x="9" y="20"/>
                    <a:pt x="4" y="26"/>
                    <a:pt x="0" y="32"/>
                  </a:cubicBezTo>
                  <a:cubicBezTo>
                    <a:pt x="5" y="36"/>
                    <a:pt x="10" y="40"/>
                    <a:pt x="12" y="42"/>
                  </a:cubicBezTo>
                  <a:cubicBezTo>
                    <a:pt x="17" y="45"/>
                    <a:pt x="25" y="42"/>
                    <a:pt x="29" y="44"/>
                  </a:cubicBezTo>
                  <a:cubicBezTo>
                    <a:pt x="29" y="45"/>
                    <a:pt x="29" y="45"/>
                    <a:pt x="29" y="45"/>
                  </a:cubicBezTo>
                  <a:cubicBezTo>
                    <a:pt x="33" y="42"/>
                    <a:pt x="36" y="39"/>
                    <a:pt x="37" y="38"/>
                  </a:cubicBezTo>
                  <a:cubicBezTo>
                    <a:pt x="40" y="38"/>
                    <a:pt x="38" y="34"/>
                    <a:pt x="43"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9" name="Freeform 103"/>
            <p:cNvSpPr>
              <a:spLocks/>
            </p:cNvSpPr>
            <p:nvPr userDrawn="1"/>
          </p:nvSpPr>
          <p:spPr bwMode="auto">
            <a:xfrm>
              <a:off x="4611433" y="3993117"/>
              <a:ext cx="31882" cy="67473"/>
            </a:xfrm>
            <a:custGeom>
              <a:avLst/>
              <a:gdLst>
                <a:gd name="T0" fmla="*/ 2 w 15"/>
                <a:gd name="T1" fmla="*/ 7 h 29"/>
                <a:gd name="T2" fmla="*/ 0 w 15"/>
                <a:gd name="T3" fmla="*/ 7 h 29"/>
                <a:gd name="T4" fmla="*/ 0 w 15"/>
                <a:gd name="T5" fmla="*/ 29 h 29"/>
                <a:gd name="T6" fmla="*/ 6 w 15"/>
                <a:gd name="T7" fmla="*/ 28 h 29"/>
                <a:gd name="T8" fmla="*/ 9 w 15"/>
                <a:gd name="T9" fmla="*/ 23 h 29"/>
                <a:gd name="T10" fmla="*/ 12 w 15"/>
                <a:gd name="T11" fmla="*/ 5 h 29"/>
                <a:gd name="T12" fmla="*/ 15 w 15"/>
                <a:gd name="T13" fmla="*/ 3 h 29"/>
                <a:gd name="T14" fmla="*/ 10 w 15"/>
                <a:gd name="T15" fmla="*/ 0 h 29"/>
                <a:gd name="T16" fmla="*/ 2 w 15"/>
                <a:gd name="T17"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9">
                  <a:moveTo>
                    <a:pt x="2" y="7"/>
                  </a:moveTo>
                  <a:cubicBezTo>
                    <a:pt x="2" y="7"/>
                    <a:pt x="1" y="7"/>
                    <a:pt x="0" y="7"/>
                  </a:cubicBezTo>
                  <a:cubicBezTo>
                    <a:pt x="0" y="29"/>
                    <a:pt x="0" y="29"/>
                    <a:pt x="0" y="29"/>
                  </a:cubicBezTo>
                  <a:cubicBezTo>
                    <a:pt x="6" y="28"/>
                    <a:pt x="6" y="28"/>
                    <a:pt x="6" y="28"/>
                  </a:cubicBezTo>
                  <a:cubicBezTo>
                    <a:pt x="6" y="26"/>
                    <a:pt x="7" y="24"/>
                    <a:pt x="9" y="23"/>
                  </a:cubicBezTo>
                  <a:cubicBezTo>
                    <a:pt x="14" y="19"/>
                    <a:pt x="7" y="6"/>
                    <a:pt x="12" y="5"/>
                  </a:cubicBezTo>
                  <a:cubicBezTo>
                    <a:pt x="13" y="4"/>
                    <a:pt x="14" y="4"/>
                    <a:pt x="15" y="3"/>
                  </a:cubicBezTo>
                  <a:cubicBezTo>
                    <a:pt x="13" y="2"/>
                    <a:pt x="11" y="0"/>
                    <a:pt x="10" y="0"/>
                  </a:cubicBezTo>
                  <a:cubicBezTo>
                    <a:pt x="7" y="0"/>
                    <a:pt x="3" y="6"/>
                    <a:pt x="2"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Freeform 104"/>
            <p:cNvSpPr>
              <a:spLocks/>
            </p:cNvSpPr>
            <p:nvPr userDrawn="1"/>
          </p:nvSpPr>
          <p:spPr bwMode="auto">
            <a:xfrm>
              <a:off x="4977228" y="3945704"/>
              <a:ext cx="75509" cy="62002"/>
            </a:xfrm>
            <a:custGeom>
              <a:avLst/>
              <a:gdLst>
                <a:gd name="T0" fmla="*/ 16 w 35"/>
                <a:gd name="T1" fmla="*/ 3 h 27"/>
                <a:gd name="T2" fmla="*/ 24 w 35"/>
                <a:gd name="T3" fmla="*/ 18 h 27"/>
                <a:gd name="T4" fmla="*/ 1 w 35"/>
                <a:gd name="T5" fmla="*/ 22 h 27"/>
                <a:gd name="T6" fmla="*/ 16 w 35"/>
                <a:gd name="T7" fmla="*/ 25 h 27"/>
                <a:gd name="T8" fmla="*/ 32 w 35"/>
                <a:gd name="T9" fmla="*/ 27 h 27"/>
                <a:gd name="T10" fmla="*/ 35 w 35"/>
                <a:gd name="T11" fmla="*/ 6 h 27"/>
                <a:gd name="T12" fmla="*/ 16 w 35"/>
                <a:gd name="T13" fmla="*/ 3 h 27"/>
              </a:gdLst>
              <a:ahLst/>
              <a:cxnLst>
                <a:cxn ang="0">
                  <a:pos x="T0" y="T1"/>
                </a:cxn>
                <a:cxn ang="0">
                  <a:pos x="T2" y="T3"/>
                </a:cxn>
                <a:cxn ang="0">
                  <a:pos x="T4" y="T5"/>
                </a:cxn>
                <a:cxn ang="0">
                  <a:pos x="T6" y="T7"/>
                </a:cxn>
                <a:cxn ang="0">
                  <a:pos x="T8" y="T9"/>
                </a:cxn>
                <a:cxn ang="0">
                  <a:pos x="T10" y="T11"/>
                </a:cxn>
                <a:cxn ang="0">
                  <a:pos x="T12" y="T13"/>
                </a:cxn>
              </a:cxnLst>
              <a:rect l="0" t="0" r="r" b="b"/>
              <a:pathLst>
                <a:path w="35" h="27">
                  <a:moveTo>
                    <a:pt x="16" y="3"/>
                  </a:moveTo>
                  <a:cubicBezTo>
                    <a:pt x="11" y="6"/>
                    <a:pt x="24" y="13"/>
                    <a:pt x="24" y="18"/>
                  </a:cubicBezTo>
                  <a:cubicBezTo>
                    <a:pt x="24" y="22"/>
                    <a:pt x="3" y="17"/>
                    <a:pt x="1" y="22"/>
                  </a:cubicBezTo>
                  <a:cubicBezTo>
                    <a:pt x="0" y="24"/>
                    <a:pt x="8" y="27"/>
                    <a:pt x="16" y="25"/>
                  </a:cubicBezTo>
                  <a:cubicBezTo>
                    <a:pt x="23" y="23"/>
                    <a:pt x="28" y="25"/>
                    <a:pt x="32" y="27"/>
                  </a:cubicBezTo>
                  <a:cubicBezTo>
                    <a:pt x="33" y="20"/>
                    <a:pt x="34" y="12"/>
                    <a:pt x="35" y="6"/>
                  </a:cubicBezTo>
                  <a:cubicBezTo>
                    <a:pt x="28" y="4"/>
                    <a:pt x="20" y="0"/>
                    <a:pt x="16"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1" name="Freeform 105"/>
            <p:cNvSpPr>
              <a:spLocks/>
            </p:cNvSpPr>
            <p:nvPr userDrawn="1"/>
          </p:nvSpPr>
          <p:spPr bwMode="auto">
            <a:xfrm>
              <a:off x="5046023" y="3954821"/>
              <a:ext cx="85576" cy="58355"/>
            </a:xfrm>
            <a:custGeom>
              <a:avLst/>
              <a:gdLst>
                <a:gd name="T0" fmla="*/ 16 w 40"/>
                <a:gd name="T1" fmla="*/ 19 h 25"/>
                <a:gd name="T2" fmla="*/ 40 w 40"/>
                <a:gd name="T3" fmla="*/ 14 h 25"/>
                <a:gd name="T4" fmla="*/ 9 w 40"/>
                <a:gd name="T5" fmla="*/ 2 h 25"/>
                <a:gd name="T6" fmla="*/ 3 w 40"/>
                <a:gd name="T7" fmla="*/ 2 h 25"/>
                <a:gd name="T8" fmla="*/ 0 w 40"/>
                <a:gd name="T9" fmla="*/ 23 h 25"/>
                <a:gd name="T10" fmla="*/ 1 w 40"/>
                <a:gd name="T11" fmla="*/ 23 h 25"/>
                <a:gd name="T12" fmla="*/ 16 w 40"/>
                <a:gd name="T13" fmla="*/ 19 h 25"/>
              </a:gdLst>
              <a:ahLst/>
              <a:cxnLst>
                <a:cxn ang="0">
                  <a:pos x="T0" y="T1"/>
                </a:cxn>
                <a:cxn ang="0">
                  <a:pos x="T2" y="T3"/>
                </a:cxn>
                <a:cxn ang="0">
                  <a:pos x="T4" y="T5"/>
                </a:cxn>
                <a:cxn ang="0">
                  <a:pos x="T6" y="T7"/>
                </a:cxn>
                <a:cxn ang="0">
                  <a:pos x="T8" y="T9"/>
                </a:cxn>
                <a:cxn ang="0">
                  <a:pos x="T10" y="T11"/>
                </a:cxn>
                <a:cxn ang="0">
                  <a:pos x="T12" y="T13"/>
                </a:cxn>
              </a:cxnLst>
              <a:rect l="0" t="0" r="r" b="b"/>
              <a:pathLst>
                <a:path w="40" h="25">
                  <a:moveTo>
                    <a:pt x="16" y="19"/>
                  </a:moveTo>
                  <a:cubicBezTo>
                    <a:pt x="25" y="16"/>
                    <a:pt x="40" y="21"/>
                    <a:pt x="40" y="14"/>
                  </a:cubicBezTo>
                  <a:cubicBezTo>
                    <a:pt x="40" y="8"/>
                    <a:pt x="15" y="0"/>
                    <a:pt x="9" y="2"/>
                  </a:cubicBezTo>
                  <a:cubicBezTo>
                    <a:pt x="7" y="3"/>
                    <a:pt x="5" y="3"/>
                    <a:pt x="3" y="2"/>
                  </a:cubicBezTo>
                  <a:cubicBezTo>
                    <a:pt x="2" y="8"/>
                    <a:pt x="1" y="16"/>
                    <a:pt x="0" y="23"/>
                  </a:cubicBezTo>
                  <a:cubicBezTo>
                    <a:pt x="1" y="23"/>
                    <a:pt x="1" y="23"/>
                    <a:pt x="1" y="23"/>
                  </a:cubicBezTo>
                  <a:cubicBezTo>
                    <a:pt x="5" y="25"/>
                    <a:pt x="6" y="21"/>
                    <a:pt x="16"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Freeform 106"/>
            <p:cNvSpPr>
              <a:spLocks/>
            </p:cNvSpPr>
            <p:nvPr userDrawn="1"/>
          </p:nvSpPr>
          <p:spPr bwMode="auto">
            <a:xfrm>
              <a:off x="4656737" y="4082472"/>
              <a:ext cx="104033" cy="111240"/>
            </a:xfrm>
            <a:custGeom>
              <a:avLst/>
              <a:gdLst>
                <a:gd name="T0" fmla="*/ 26 w 49"/>
                <a:gd name="T1" fmla="*/ 45 h 48"/>
                <a:gd name="T2" fmla="*/ 38 w 49"/>
                <a:gd name="T3" fmla="*/ 47 h 48"/>
                <a:gd name="T4" fmla="*/ 44 w 49"/>
                <a:gd name="T5" fmla="*/ 47 h 48"/>
                <a:gd name="T6" fmla="*/ 42 w 49"/>
                <a:gd name="T7" fmla="*/ 45 h 48"/>
                <a:gd name="T8" fmla="*/ 45 w 49"/>
                <a:gd name="T9" fmla="*/ 31 h 48"/>
                <a:gd name="T10" fmla="*/ 47 w 49"/>
                <a:gd name="T11" fmla="*/ 13 h 48"/>
                <a:gd name="T12" fmla="*/ 49 w 49"/>
                <a:gd name="T13" fmla="*/ 1 h 48"/>
                <a:gd name="T14" fmla="*/ 49 w 49"/>
                <a:gd name="T15" fmla="*/ 0 h 48"/>
                <a:gd name="T16" fmla="*/ 35 w 49"/>
                <a:gd name="T17" fmla="*/ 5 h 48"/>
                <a:gd name="T18" fmla="*/ 24 w 49"/>
                <a:gd name="T19" fmla="*/ 8 h 48"/>
                <a:gd name="T20" fmla="*/ 12 w 49"/>
                <a:gd name="T21" fmla="*/ 13 h 48"/>
                <a:gd name="T22" fmla="*/ 8 w 49"/>
                <a:gd name="T23" fmla="*/ 20 h 48"/>
                <a:gd name="T24" fmla="*/ 4 w 49"/>
                <a:gd name="T25" fmla="*/ 23 h 48"/>
                <a:gd name="T26" fmla="*/ 0 w 49"/>
                <a:gd name="T27" fmla="*/ 23 h 48"/>
                <a:gd name="T28" fmla="*/ 2 w 49"/>
                <a:gd name="T29" fmla="*/ 28 h 48"/>
                <a:gd name="T30" fmla="*/ 16 w 49"/>
                <a:gd name="T31" fmla="*/ 40 h 48"/>
                <a:gd name="T32" fmla="*/ 20 w 49"/>
                <a:gd name="T33" fmla="*/ 45 h 48"/>
                <a:gd name="T34" fmla="*/ 26 w 49"/>
                <a:gd name="T35"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48">
                  <a:moveTo>
                    <a:pt x="26" y="45"/>
                  </a:moveTo>
                  <a:cubicBezTo>
                    <a:pt x="29" y="46"/>
                    <a:pt x="35" y="45"/>
                    <a:pt x="38" y="47"/>
                  </a:cubicBezTo>
                  <a:cubicBezTo>
                    <a:pt x="39" y="48"/>
                    <a:pt x="41" y="48"/>
                    <a:pt x="44" y="47"/>
                  </a:cubicBezTo>
                  <a:cubicBezTo>
                    <a:pt x="43" y="46"/>
                    <a:pt x="42" y="46"/>
                    <a:pt x="42" y="45"/>
                  </a:cubicBezTo>
                  <a:cubicBezTo>
                    <a:pt x="40" y="42"/>
                    <a:pt x="43" y="36"/>
                    <a:pt x="45" y="31"/>
                  </a:cubicBezTo>
                  <a:cubicBezTo>
                    <a:pt x="47" y="27"/>
                    <a:pt x="44" y="16"/>
                    <a:pt x="47" y="13"/>
                  </a:cubicBezTo>
                  <a:cubicBezTo>
                    <a:pt x="49" y="10"/>
                    <a:pt x="48" y="8"/>
                    <a:pt x="49" y="1"/>
                  </a:cubicBezTo>
                  <a:cubicBezTo>
                    <a:pt x="49" y="1"/>
                    <a:pt x="49" y="1"/>
                    <a:pt x="49" y="0"/>
                  </a:cubicBezTo>
                  <a:cubicBezTo>
                    <a:pt x="43" y="0"/>
                    <a:pt x="37" y="5"/>
                    <a:pt x="35" y="5"/>
                  </a:cubicBezTo>
                  <a:cubicBezTo>
                    <a:pt x="33" y="6"/>
                    <a:pt x="25" y="4"/>
                    <a:pt x="24" y="8"/>
                  </a:cubicBezTo>
                  <a:cubicBezTo>
                    <a:pt x="23" y="12"/>
                    <a:pt x="18" y="12"/>
                    <a:pt x="12" y="13"/>
                  </a:cubicBezTo>
                  <a:cubicBezTo>
                    <a:pt x="5" y="13"/>
                    <a:pt x="8" y="19"/>
                    <a:pt x="8" y="20"/>
                  </a:cubicBezTo>
                  <a:cubicBezTo>
                    <a:pt x="7" y="20"/>
                    <a:pt x="4" y="23"/>
                    <a:pt x="4" y="23"/>
                  </a:cubicBezTo>
                  <a:cubicBezTo>
                    <a:pt x="0" y="23"/>
                    <a:pt x="0" y="23"/>
                    <a:pt x="0" y="23"/>
                  </a:cubicBezTo>
                  <a:cubicBezTo>
                    <a:pt x="0" y="25"/>
                    <a:pt x="0" y="26"/>
                    <a:pt x="2" y="28"/>
                  </a:cubicBezTo>
                  <a:cubicBezTo>
                    <a:pt x="6" y="30"/>
                    <a:pt x="12" y="38"/>
                    <a:pt x="16" y="40"/>
                  </a:cubicBezTo>
                  <a:cubicBezTo>
                    <a:pt x="18" y="41"/>
                    <a:pt x="19" y="43"/>
                    <a:pt x="20" y="45"/>
                  </a:cubicBezTo>
                  <a:cubicBezTo>
                    <a:pt x="23" y="44"/>
                    <a:pt x="25" y="44"/>
                    <a:pt x="26"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3" name="Freeform 107"/>
            <p:cNvSpPr>
              <a:spLocks/>
            </p:cNvSpPr>
            <p:nvPr userDrawn="1"/>
          </p:nvSpPr>
          <p:spPr bwMode="auto">
            <a:xfrm>
              <a:off x="4992329" y="4334128"/>
              <a:ext cx="996707" cy="1028504"/>
            </a:xfrm>
            <a:custGeom>
              <a:avLst/>
              <a:gdLst>
                <a:gd name="T0" fmla="*/ 262 w 465"/>
                <a:gd name="T1" fmla="*/ 409 h 441"/>
                <a:gd name="T2" fmla="*/ 269 w 465"/>
                <a:gd name="T3" fmla="*/ 411 h 441"/>
                <a:gd name="T4" fmla="*/ 299 w 465"/>
                <a:gd name="T5" fmla="*/ 363 h 441"/>
                <a:gd name="T6" fmla="*/ 317 w 465"/>
                <a:gd name="T7" fmla="*/ 328 h 441"/>
                <a:gd name="T8" fmla="*/ 348 w 465"/>
                <a:gd name="T9" fmla="*/ 312 h 441"/>
                <a:gd name="T10" fmla="*/ 384 w 465"/>
                <a:gd name="T11" fmla="*/ 303 h 441"/>
                <a:gd name="T12" fmla="*/ 399 w 465"/>
                <a:gd name="T13" fmla="*/ 277 h 441"/>
                <a:gd name="T14" fmla="*/ 411 w 465"/>
                <a:gd name="T15" fmla="*/ 253 h 441"/>
                <a:gd name="T16" fmla="*/ 415 w 465"/>
                <a:gd name="T17" fmla="*/ 202 h 441"/>
                <a:gd name="T18" fmla="*/ 423 w 465"/>
                <a:gd name="T19" fmla="*/ 197 h 441"/>
                <a:gd name="T20" fmla="*/ 460 w 465"/>
                <a:gd name="T21" fmla="*/ 151 h 441"/>
                <a:gd name="T22" fmla="*/ 420 w 465"/>
                <a:gd name="T23" fmla="*/ 100 h 441"/>
                <a:gd name="T24" fmla="*/ 347 w 465"/>
                <a:gd name="T25" fmla="*/ 92 h 441"/>
                <a:gd name="T26" fmla="*/ 305 w 465"/>
                <a:gd name="T27" fmla="*/ 71 h 441"/>
                <a:gd name="T28" fmla="*/ 301 w 465"/>
                <a:gd name="T29" fmla="*/ 64 h 441"/>
                <a:gd name="T30" fmla="*/ 273 w 465"/>
                <a:gd name="T31" fmla="*/ 58 h 441"/>
                <a:gd name="T32" fmla="*/ 267 w 465"/>
                <a:gd name="T33" fmla="*/ 12 h 441"/>
                <a:gd name="T34" fmla="*/ 229 w 465"/>
                <a:gd name="T35" fmla="*/ 31 h 441"/>
                <a:gd name="T36" fmla="*/ 197 w 465"/>
                <a:gd name="T37" fmla="*/ 37 h 441"/>
                <a:gd name="T38" fmla="*/ 171 w 465"/>
                <a:gd name="T39" fmla="*/ 38 h 441"/>
                <a:gd name="T40" fmla="*/ 163 w 465"/>
                <a:gd name="T41" fmla="*/ 1 h 441"/>
                <a:gd name="T42" fmla="*/ 133 w 465"/>
                <a:gd name="T43" fmla="*/ 17 h 441"/>
                <a:gd name="T44" fmla="*/ 111 w 465"/>
                <a:gd name="T45" fmla="*/ 14 h 441"/>
                <a:gd name="T46" fmla="*/ 124 w 465"/>
                <a:gd name="T47" fmla="*/ 30 h 441"/>
                <a:gd name="T48" fmla="*/ 109 w 465"/>
                <a:gd name="T49" fmla="*/ 44 h 441"/>
                <a:gd name="T50" fmla="*/ 87 w 465"/>
                <a:gd name="T51" fmla="*/ 47 h 441"/>
                <a:gd name="T52" fmla="*/ 49 w 465"/>
                <a:gd name="T53" fmla="*/ 40 h 441"/>
                <a:gd name="T54" fmla="*/ 47 w 465"/>
                <a:gd name="T55" fmla="*/ 56 h 441"/>
                <a:gd name="T56" fmla="*/ 47 w 465"/>
                <a:gd name="T57" fmla="*/ 103 h 441"/>
                <a:gd name="T58" fmla="*/ 13 w 465"/>
                <a:gd name="T59" fmla="*/ 115 h 441"/>
                <a:gd name="T60" fmla="*/ 2 w 465"/>
                <a:gd name="T61" fmla="*/ 138 h 441"/>
                <a:gd name="T62" fmla="*/ 16 w 465"/>
                <a:gd name="T63" fmla="*/ 161 h 441"/>
                <a:gd name="T64" fmla="*/ 40 w 465"/>
                <a:gd name="T65" fmla="*/ 164 h 441"/>
                <a:gd name="T66" fmla="*/ 68 w 465"/>
                <a:gd name="T67" fmla="*/ 176 h 441"/>
                <a:gd name="T68" fmla="*/ 102 w 465"/>
                <a:gd name="T69" fmla="*/ 167 h 441"/>
                <a:gd name="T70" fmla="*/ 128 w 465"/>
                <a:gd name="T71" fmla="*/ 197 h 441"/>
                <a:gd name="T72" fmla="*/ 156 w 465"/>
                <a:gd name="T73" fmla="*/ 207 h 441"/>
                <a:gd name="T74" fmla="*/ 163 w 465"/>
                <a:gd name="T75" fmla="*/ 232 h 441"/>
                <a:gd name="T76" fmla="*/ 192 w 465"/>
                <a:gd name="T77" fmla="*/ 253 h 441"/>
                <a:gd name="T78" fmla="*/ 188 w 465"/>
                <a:gd name="T79" fmla="*/ 281 h 441"/>
                <a:gd name="T80" fmla="*/ 206 w 465"/>
                <a:gd name="T81" fmla="*/ 304 h 441"/>
                <a:gd name="T82" fmla="*/ 230 w 465"/>
                <a:gd name="T83" fmla="*/ 323 h 441"/>
                <a:gd name="T84" fmla="*/ 238 w 465"/>
                <a:gd name="T85" fmla="*/ 359 h 441"/>
                <a:gd name="T86" fmla="*/ 194 w 465"/>
                <a:gd name="T87" fmla="*/ 397 h 441"/>
                <a:gd name="T88" fmla="*/ 212 w 465"/>
                <a:gd name="T89" fmla="*/ 408 h 441"/>
                <a:gd name="T90" fmla="*/ 240 w 465"/>
                <a:gd name="T91" fmla="*/ 42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5" h="441">
                  <a:moveTo>
                    <a:pt x="247" y="436"/>
                  </a:moveTo>
                  <a:cubicBezTo>
                    <a:pt x="254" y="431"/>
                    <a:pt x="252" y="428"/>
                    <a:pt x="255" y="422"/>
                  </a:cubicBezTo>
                  <a:cubicBezTo>
                    <a:pt x="259" y="416"/>
                    <a:pt x="256" y="414"/>
                    <a:pt x="262" y="409"/>
                  </a:cubicBezTo>
                  <a:cubicBezTo>
                    <a:pt x="267" y="404"/>
                    <a:pt x="261" y="401"/>
                    <a:pt x="268" y="397"/>
                  </a:cubicBezTo>
                  <a:cubicBezTo>
                    <a:pt x="275" y="394"/>
                    <a:pt x="274" y="400"/>
                    <a:pt x="268" y="407"/>
                  </a:cubicBezTo>
                  <a:cubicBezTo>
                    <a:pt x="262" y="414"/>
                    <a:pt x="261" y="416"/>
                    <a:pt x="269" y="411"/>
                  </a:cubicBezTo>
                  <a:cubicBezTo>
                    <a:pt x="277" y="406"/>
                    <a:pt x="279" y="398"/>
                    <a:pt x="284" y="390"/>
                  </a:cubicBezTo>
                  <a:cubicBezTo>
                    <a:pt x="288" y="381"/>
                    <a:pt x="292" y="379"/>
                    <a:pt x="295" y="378"/>
                  </a:cubicBezTo>
                  <a:cubicBezTo>
                    <a:pt x="299" y="378"/>
                    <a:pt x="299" y="369"/>
                    <a:pt x="299" y="363"/>
                  </a:cubicBezTo>
                  <a:cubicBezTo>
                    <a:pt x="298" y="357"/>
                    <a:pt x="296" y="351"/>
                    <a:pt x="299" y="347"/>
                  </a:cubicBezTo>
                  <a:cubicBezTo>
                    <a:pt x="302" y="343"/>
                    <a:pt x="299" y="339"/>
                    <a:pt x="303" y="339"/>
                  </a:cubicBezTo>
                  <a:cubicBezTo>
                    <a:pt x="306" y="339"/>
                    <a:pt x="312" y="334"/>
                    <a:pt x="317" y="328"/>
                  </a:cubicBezTo>
                  <a:cubicBezTo>
                    <a:pt x="323" y="323"/>
                    <a:pt x="327" y="323"/>
                    <a:pt x="333" y="322"/>
                  </a:cubicBezTo>
                  <a:cubicBezTo>
                    <a:pt x="339" y="322"/>
                    <a:pt x="335" y="320"/>
                    <a:pt x="339" y="319"/>
                  </a:cubicBezTo>
                  <a:cubicBezTo>
                    <a:pt x="343" y="318"/>
                    <a:pt x="346" y="315"/>
                    <a:pt x="348" y="312"/>
                  </a:cubicBezTo>
                  <a:cubicBezTo>
                    <a:pt x="351" y="310"/>
                    <a:pt x="361" y="313"/>
                    <a:pt x="368" y="313"/>
                  </a:cubicBezTo>
                  <a:cubicBezTo>
                    <a:pt x="374" y="313"/>
                    <a:pt x="378" y="313"/>
                    <a:pt x="378" y="310"/>
                  </a:cubicBezTo>
                  <a:cubicBezTo>
                    <a:pt x="378" y="306"/>
                    <a:pt x="381" y="303"/>
                    <a:pt x="384" y="303"/>
                  </a:cubicBezTo>
                  <a:cubicBezTo>
                    <a:pt x="388" y="303"/>
                    <a:pt x="390" y="302"/>
                    <a:pt x="390" y="297"/>
                  </a:cubicBezTo>
                  <a:cubicBezTo>
                    <a:pt x="390" y="293"/>
                    <a:pt x="391" y="290"/>
                    <a:pt x="394" y="287"/>
                  </a:cubicBezTo>
                  <a:cubicBezTo>
                    <a:pt x="397" y="285"/>
                    <a:pt x="398" y="281"/>
                    <a:pt x="399" y="277"/>
                  </a:cubicBezTo>
                  <a:cubicBezTo>
                    <a:pt x="400" y="274"/>
                    <a:pt x="403" y="276"/>
                    <a:pt x="403" y="272"/>
                  </a:cubicBezTo>
                  <a:cubicBezTo>
                    <a:pt x="403" y="267"/>
                    <a:pt x="405" y="262"/>
                    <a:pt x="405" y="258"/>
                  </a:cubicBezTo>
                  <a:cubicBezTo>
                    <a:pt x="405" y="255"/>
                    <a:pt x="409" y="255"/>
                    <a:pt x="411" y="253"/>
                  </a:cubicBezTo>
                  <a:cubicBezTo>
                    <a:pt x="413" y="250"/>
                    <a:pt x="409" y="247"/>
                    <a:pt x="412" y="239"/>
                  </a:cubicBezTo>
                  <a:cubicBezTo>
                    <a:pt x="415" y="232"/>
                    <a:pt x="412" y="225"/>
                    <a:pt x="412" y="218"/>
                  </a:cubicBezTo>
                  <a:cubicBezTo>
                    <a:pt x="412" y="212"/>
                    <a:pt x="412" y="205"/>
                    <a:pt x="415" y="202"/>
                  </a:cubicBezTo>
                  <a:cubicBezTo>
                    <a:pt x="417" y="200"/>
                    <a:pt x="416" y="199"/>
                    <a:pt x="414" y="198"/>
                  </a:cubicBezTo>
                  <a:cubicBezTo>
                    <a:pt x="412" y="197"/>
                    <a:pt x="414" y="194"/>
                    <a:pt x="416" y="195"/>
                  </a:cubicBezTo>
                  <a:cubicBezTo>
                    <a:pt x="418" y="195"/>
                    <a:pt x="420" y="199"/>
                    <a:pt x="423" y="197"/>
                  </a:cubicBezTo>
                  <a:cubicBezTo>
                    <a:pt x="427" y="195"/>
                    <a:pt x="430" y="187"/>
                    <a:pt x="433" y="180"/>
                  </a:cubicBezTo>
                  <a:cubicBezTo>
                    <a:pt x="436" y="174"/>
                    <a:pt x="440" y="174"/>
                    <a:pt x="444" y="172"/>
                  </a:cubicBezTo>
                  <a:cubicBezTo>
                    <a:pt x="447" y="171"/>
                    <a:pt x="455" y="163"/>
                    <a:pt x="460" y="151"/>
                  </a:cubicBezTo>
                  <a:cubicBezTo>
                    <a:pt x="465" y="139"/>
                    <a:pt x="460" y="128"/>
                    <a:pt x="458" y="120"/>
                  </a:cubicBezTo>
                  <a:cubicBezTo>
                    <a:pt x="456" y="112"/>
                    <a:pt x="453" y="113"/>
                    <a:pt x="448" y="113"/>
                  </a:cubicBezTo>
                  <a:cubicBezTo>
                    <a:pt x="443" y="114"/>
                    <a:pt x="433" y="113"/>
                    <a:pt x="420" y="100"/>
                  </a:cubicBezTo>
                  <a:cubicBezTo>
                    <a:pt x="407" y="87"/>
                    <a:pt x="394" y="88"/>
                    <a:pt x="386" y="90"/>
                  </a:cubicBezTo>
                  <a:cubicBezTo>
                    <a:pt x="377" y="92"/>
                    <a:pt x="368" y="86"/>
                    <a:pt x="363" y="85"/>
                  </a:cubicBezTo>
                  <a:cubicBezTo>
                    <a:pt x="357" y="84"/>
                    <a:pt x="352" y="90"/>
                    <a:pt x="347" y="92"/>
                  </a:cubicBezTo>
                  <a:cubicBezTo>
                    <a:pt x="343" y="93"/>
                    <a:pt x="349" y="86"/>
                    <a:pt x="350" y="81"/>
                  </a:cubicBezTo>
                  <a:cubicBezTo>
                    <a:pt x="350" y="77"/>
                    <a:pt x="334" y="70"/>
                    <a:pt x="322" y="66"/>
                  </a:cubicBezTo>
                  <a:cubicBezTo>
                    <a:pt x="310" y="62"/>
                    <a:pt x="305" y="64"/>
                    <a:pt x="305" y="71"/>
                  </a:cubicBezTo>
                  <a:cubicBezTo>
                    <a:pt x="305" y="78"/>
                    <a:pt x="301" y="69"/>
                    <a:pt x="297" y="76"/>
                  </a:cubicBezTo>
                  <a:cubicBezTo>
                    <a:pt x="293" y="84"/>
                    <a:pt x="287" y="79"/>
                    <a:pt x="291" y="76"/>
                  </a:cubicBezTo>
                  <a:cubicBezTo>
                    <a:pt x="295" y="74"/>
                    <a:pt x="300" y="68"/>
                    <a:pt x="301" y="64"/>
                  </a:cubicBezTo>
                  <a:cubicBezTo>
                    <a:pt x="303" y="59"/>
                    <a:pt x="284" y="56"/>
                    <a:pt x="278" y="58"/>
                  </a:cubicBezTo>
                  <a:cubicBezTo>
                    <a:pt x="271" y="61"/>
                    <a:pt x="275" y="69"/>
                    <a:pt x="270" y="66"/>
                  </a:cubicBezTo>
                  <a:cubicBezTo>
                    <a:pt x="265" y="64"/>
                    <a:pt x="269" y="57"/>
                    <a:pt x="273" y="58"/>
                  </a:cubicBezTo>
                  <a:cubicBezTo>
                    <a:pt x="277" y="58"/>
                    <a:pt x="282" y="50"/>
                    <a:pt x="285" y="44"/>
                  </a:cubicBezTo>
                  <a:cubicBezTo>
                    <a:pt x="288" y="38"/>
                    <a:pt x="280" y="37"/>
                    <a:pt x="275" y="33"/>
                  </a:cubicBezTo>
                  <a:cubicBezTo>
                    <a:pt x="271" y="28"/>
                    <a:pt x="272" y="14"/>
                    <a:pt x="267" y="12"/>
                  </a:cubicBezTo>
                  <a:cubicBezTo>
                    <a:pt x="262" y="17"/>
                    <a:pt x="255" y="24"/>
                    <a:pt x="253" y="29"/>
                  </a:cubicBezTo>
                  <a:cubicBezTo>
                    <a:pt x="251" y="36"/>
                    <a:pt x="248" y="32"/>
                    <a:pt x="241" y="34"/>
                  </a:cubicBezTo>
                  <a:cubicBezTo>
                    <a:pt x="234" y="36"/>
                    <a:pt x="231" y="33"/>
                    <a:pt x="229" y="31"/>
                  </a:cubicBezTo>
                  <a:cubicBezTo>
                    <a:pt x="228" y="28"/>
                    <a:pt x="221" y="31"/>
                    <a:pt x="216" y="30"/>
                  </a:cubicBezTo>
                  <a:cubicBezTo>
                    <a:pt x="212" y="30"/>
                    <a:pt x="215" y="36"/>
                    <a:pt x="211" y="37"/>
                  </a:cubicBezTo>
                  <a:cubicBezTo>
                    <a:pt x="208" y="39"/>
                    <a:pt x="200" y="34"/>
                    <a:pt x="197" y="37"/>
                  </a:cubicBezTo>
                  <a:cubicBezTo>
                    <a:pt x="195" y="40"/>
                    <a:pt x="193" y="37"/>
                    <a:pt x="192" y="40"/>
                  </a:cubicBezTo>
                  <a:cubicBezTo>
                    <a:pt x="190" y="42"/>
                    <a:pt x="185" y="41"/>
                    <a:pt x="184" y="42"/>
                  </a:cubicBezTo>
                  <a:cubicBezTo>
                    <a:pt x="182" y="44"/>
                    <a:pt x="178" y="45"/>
                    <a:pt x="171" y="38"/>
                  </a:cubicBezTo>
                  <a:cubicBezTo>
                    <a:pt x="165" y="32"/>
                    <a:pt x="166" y="21"/>
                    <a:pt x="169" y="19"/>
                  </a:cubicBezTo>
                  <a:cubicBezTo>
                    <a:pt x="172" y="17"/>
                    <a:pt x="172" y="12"/>
                    <a:pt x="168" y="10"/>
                  </a:cubicBezTo>
                  <a:cubicBezTo>
                    <a:pt x="164" y="8"/>
                    <a:pt x="168" y="2"/>
                    <a:pt x="163" y="1"/>
                  </a:cubicBezTo>
                  <a:cubicBezTo>
                    <a:pt x="158" y="0"/>
                    <a:pt x="159" y="6"/>
                    <a:pt x="155" y="7"/>
                  </a:cubicBezTo>
                  <a:cubicBezTo>
                    <a:pt x="152" y="8"/>
                    <a:pt x="145" y="13"/>
                    <a:pt x="141" y="12"/>
                  </a:cubicBezTo>
                  <a:cubicBezTo>
                    <a:pt x="138" y="12"/>
                    <a:pt x="133" y="13"/>
                    <a:pt x="133" y="17"/>
                  </a:cubicBezTo>
                  <a:cubicBezTo>
                    <a:pt x="133" y="20"/>
                    <a:pt x="129" y="19"/>
                    <a:pt x="129" y="16"/>
                  </a:cubicBezTo>
                  <a:cubicBezTo>
                    <a:pt x="128" y="13"/>
                    <a:pt x="120" y="15"/>
                    <a:pt x="118" y="13"/>
                  </a:cubicBezTo>
                  <a:cubicBezTo>
                    <a:pt x="116" y="11"/>
                    <a:pt x="106" y="12"/>
                    <a:pt x="111" y="14"/>
                  </a:cubicBezTo>
                  <a:cubicBezTo>
                    <a:pt x="115" y="17"/>
                    <a:pt x="115" y="19"/>
                    <a:pt x="115" y="22"/>
                  </a:cubicBezTo>
                  <a:cubicBezTo>
                    <a:pt x="115" y="26"/>
                    <a:pt x="118" y="25"/>
                    <a:pt x="118" y="29"/>
                  </a:cubicBezTo>
                  <a:cubicBezTo>
                    <a:pt x="118" y="33"/>
                    <a:pt x="122" y="30"/>
                    <a:pt x="124" y="30"/>
                  </a:cubicBezTo>
                  <a:cubicBezTo>
                    <a:pt x="127" y="30"/>
                    <a:pt x="127" y="34"/>
                    <a:pt x="123" y="35"/>
                  </a:cubicBezTo>
                  <a:cubicBezTo>
                    <a:pt x="119" y="36"/>
                    <a:pt x="117" y="38"/>
                    <a:pt x="116" y="41"/>
                  </a:cubicBezTo>
                  <a:cubicBezTo>
                    <a:pt x="115" y="44"/>
                    <a:pt x="112" y="42"/>
                    <a:pt x="109" y="44"/>
                  </a:cubicBezTo>
                  <a:cubicBezTo>
                    <a:pt x="105" y="47"/>
                    <a:pt x="103" y="50"/>
                    <a:pt x="101" y="48"/>
                  </a:cubicBezTo>
                  <a:cubicBezTo>
                    <a:pt x="98" y="47"/>
                    <a:pt x="97" y="48"/>
                    <a:pt x="94" y="49"/>
                  </a:cubicBezTo>
                  <a:cubicBezTo>
                    <a:pt x="92" y="51"/>
                    <a:pt x="91" y="49"/>
                    <a:pt x="87" y="47"/>
                  </a:cubicBezTo>
                  <a:cubicBezTo>
                    <a:pt x="85" y="45"/>
                    <a:pt x="83" y="40"/>
                    <a:pt x="78" y="36"/>
                  </a:cubicBezTo>
                  <a:cubicBezTo>
                    <a:pt x="76" y="37"/>
                    <a:pt x="70" y="39"/>
                    <a:pt x="67" y="39"/>
                  </a:cubicBezTo>
                  <a:cubicBezTo>
                    <a:pt x="63" y="39"/>
                    <a:pt x="50" y="38"/>
                    <a:pt x="49" y="40"/>
                  </a:cubicBezTo>
                  <a:cubicBezTo>
                    <a:pt x="49" y="42"/>
                    <a:pt x="50" y="46"/>
                    <a:pt x="52" y="46"/>
                  </a:cubicBezTo>
                  <a:cubicBezTo>
                    <a:pt x="54" y="46"/>
                    <a:pt x="59" y="48"/>
                    <a:pt x="55" y="50"/>
                  </a:cubicBezTo>
                  <a:cubicBezTo>
                    <a:pt x="50" y="53"/>
                    <a:pt x="47" y="49"/>
                    <a:pt x="47" y="56"/>
                  </a:cubicBezTo>
                  <a:cubicBezTo>
                    <a:pt x="47" y="63"/>
                    <a:pt x="56" y="68"/>
                    <a:pt x="54" y="74"/>
                  </a:cubicBezTo>
                  <a:cubicBezTo>
                    <a:pt x="53" y="77"/>
                    <a:pt x="52" y="85"/>
                    <a:pt x="52" y="89"/>
                  </a:cubicBezTo>
                  <a:cubicBezTo>
                    <a:pt x="52" y="92"/>
                    <a:pt x="50" y="103"/>
                    <a:pt x="47" y="103"/>
                  </a:cubicBezTo>
                  <a:cubicBezTo>
                    <a:pt x="44" y="104"/>
                    <a:pt x="41" y="101"/>
                    <a:pt x="37" y="104"/>
                  </a:cubicBezTo>
                  <a:cubicBezTo>
                    <a:pt x="33" y="107"/>
                    <a:pt x="28" y="105"/>
                    <a:pt x="23" y="109"/>
                  </a:cubicBezTo>
                  <a:cubicBezTo>
                    <a:pt x="18" y="112"/>
                    <a:pt x="13" y="111"/>
                    <a:pt x="13" y="115"/>
                  </a:cubicBezTo>
                  <a:cubicBezTo>
                    <a:pt x="12" y="119"/>
                    <a:pt x="8" y="121"/>
                    <a:pt x="9" y="125"/>
                  </a:cubicBezTo>
                  <a:cubicBezTo>
                    <a:pt x="10" y="129"/>
                    <a:pt x="7" y="128"/>
                    <a:pt x="4" y="131"/>
                  </a:cubicBezTo>
                  <a:cubicBezTo>
                    <a:pt x="1" y="134"/>
                    <a:pt x="4" y="136"/>
                    <a:pt x="2" y="138"/>
                  </a:cubicBezTo>
                  <a:cubicBezTo>
                    <a:pt x="0" y="140"/>
                    <a:pt x="3" y="144"/>
                    <a:pt x="5" y="147"/>
                  </a:cubicBezTo>
                  <a:cubicBezTo>
                    <a:pt x="8" y="151"/>
                    <a:pt x="10" y="153"/>
                    <a:pt x="10" y="157"/>
                  </a:cubicBezTo>
                  <a:cubicBezTo>
                    <a:pt x="10" y="160"/>
                    <a:pt x="12" y="161"/>
                    <a:pt x="16" y="161"/>
                  </a:cubicBezTo>
                  <a:cubicBezTo>
                    <a:pt x="19" y="160"/>
                    <a:pt x="17" y="167"/>
                    <a:pt x="22" y="167"/>
                  </a:cubicBezTo>
                  <a:cubicBezTo>
                    <a:pt x="28" y="167"/>
                    <a:pt x="33" y="168"/>
                    <a:pt x="35" y="165"/>
                  </a:cubicBezTo>
                  <a:cubicBezTo>
                    <a:pt x="36" y="162"/>
                    <a:pt x="40" y="160"/>
                    <a:pt x="40" y="164"/>
                  </a:cubicBezTo>
                  <a:cubicBezTo>
                    <a:pt x="40" y="168"/>
                    <a:pt x="39" y="180"/>
                    <a:pt x="42" y="178"/>
                  </a:cubicBezTo>
                  <a:cubicBezTo>
                    <a:pt x="46" y="177"/>
                    <a:pt x="54" y="177"/>
                    <a:pt x="58" y="179"/>
                  </a:cubicBezTo>
                  <a:cubicBezTo>
                    <a:pt x="61" y="180"/>
                    <a:pt x="65" y="179"/>
                    <a:pt x="68" y="176"/>
                  </a:cubicBezTo>
                  <a:cubicBezTo>
                    <a:pt x="70" y="174"/>
                    <a:pt x="73" y="174"/>
                    <a:pt x="78" y="172"/>
                  </a:cubicBezTo>
                  <a:cubicBezTo>
                    <a:pt x="82" y="169"/>
                    <a:pt x="87" y="166"/>
                    <a:pt x="91" y="166"/>
                  </a:cubicBezTo>
                  <a:cubicBezTo>
                    <a:pt x="96" y="166"/>
                    <a:pt x="104" y="163"/>
                    <a:pt x="102" y="167"/>
                  </a:cubicBezTo>
                  <a:cubicBezTo>
                    <a:pt x="101" y="170"/>
                    <a:pt x="101" y="182"/>
                    <a:pt x="106" y="188"/>
                  </a:cubicBezTo>
                  <a:cubicBezTo>
                    <a:pt x="112" y="194"/>
                    <a:pt x="115" y="196"/>
                    <a:pt x="120" y="195"/>
                  </a:cubicBezTo>
                  <a:cubicBezTo>
                    <a:pt x="125" y="195"/>
                    <a:pt x="125" y="197"/>
                    <a:pt x="128" y="197"/>
                  </a:cubicBezTo>
                  <a:cubicBezTo>
                    <a:pt x="132" y="197"/>
                    <a:pt x="130" y="201"/>
                    <a:pt x="133" y="201"/>
                  </a:cubicBezTo>
                  <a:cubicBezTo>
                    <a:pt x="137" y="201"/>
                    <a:pt x="143" y="201"/>
                    <a:pt x="143" y="205"/>
                  </a:cubicBezTo>
                  <a:cubicBezTo>
                    <a:pt x="143" y="208"/>
                    <a:pt x="153" y="206"/>
                    <a:pt x="156" y="207"/>
                  </a:cubicBezTo>
                  <a:cubicBezTo>
                    <a:pt x="158" y="209"/>
                    <a:pt x="161" y="211"/>
                    <a:pt x="160" y="215"/>
                  </a:cubicBezTo>
                  <a:cubicBezTo>
                    <a:pt x="159" y="219"/>
                    <a:pt x="165" y="221"/>
                    <a:pt x="162" y="223"/>
                  </a:cubicBezTo>
                  <a:cubicBezTo>
                    <a:pt x="158" y="225"/>
                    <a:pt x="163" y="228"/>
                    <a:pt x="163" y="232"/>
                  </a:cubicBezTo>
                  <a:cubicBezTo>
                    <a:pt x="163" y="236"/>
                    <a:pt x="168" y="238"/>
                    <a:pt x="176" y="237"/>
                  </a:cubicBezTo>
                  <a:cubicBezTo>
                    <a:pt x="183" y="237"/>
                    <a:pt x="186" y="238"/>
                    <a:pt x="186" y="243"/>
                  </a:cubicBezTo>
                  <a:cubicBezTo>
                    <a:pt x="186" y="248"/>
                    <a:pt x="191" y="249"/>
                    <a:pt x="192" y="253"/>
                  </a:cubicBezTo>
                  <a:cubicBezTo>
                    <a:pt x="194" y="258"/>
                    <a:pt x="190" y="264"/>
                    <a:pt x="191" y="268"/>
                  </a:cubicBezTo>
                  <a:cubicBezTo>
                    <a:pt x="192" y="270"/>
                    <a:pt x="190" y="274"/>
                    <a:pt x="188" y="275"/>
                  </a:cubicBezTo>
                  <a:cubicBezTo>
                    <a:pt x="190" y="278"/>
                    <a:pt x="190" y="279"/>
                    <a:pt x="188" y="281"/>
                  </a:cubicBezTo>
                  <a:cubicBezTo>
                    <a:pt x="185" y="282"/>
                    <a:pt x="192" y="287"/>
                    <a:pt x="190" y="294"/>
                  </a:cubicBezTo>
                  <a:cubicBezTo>
                    <a:pt x="188" y="301"/>
                    <a:pt x="188" y="302"/>
                    <a:pt x="196" y="303"/>
                  </a:cubicBezTo>
                  <a:cubicBezTo>
                    <a:pt x="204" y="303"/>
                    <a:pt x="203" y="305"/>
                    <a:pt x="206" y="304"/>
                  </a:cubicBezTo>
                  <a:cubicBezTo>
                    <a:pt x="209" y="302"/>
                    <a:pt x="213" y="309"/>
                    <a:pt x="214" y="313"/>
                  </a:cubicBezTo>
                  <a:cubicBezTo>
                    <a:pt x="215" y="316"/>
                    <a:pt x="218" y="325"/>
                    <a:pt x="220" y="325"/>
                  </a:cubicBezTo>
                  <a:cubicBezTo>
                    <a:pt x="221" y="325"/>
                    <a:pt x="225" y="321"/>
                    <a:pt x="230" y="323"/>
                  </a:cubicBezTo>
                  <a:cubicBezTo>
                    <a:pt x="234" y="325"/>
                    <a:pt x="229" y="337"/>
                    <a:pt x="229" y="342"/>
                  </a:cubicBezTo>
                  <a:cubicBezTo>
                    <a:pt x="231" y="342"/>
                    <a:pt x="235" y="342"/>
                    <a:pt x="236" y="343"/>
                  </a:cubicBezTo>
                  <a:cubicBezTo>
                    <a:pt x="238" y="344"/>
                    <a:pt x="239" y="357"/>
                    <a:pt x="238" y="359"/>
                  </a:cubicBezTo>
                  <a:cubicBezTo>
                    <a:pt x="237" y="362"/>
                    <a:pt x="229" y="364"/>
                    <a:pt x="224" y="366"/>
                  </a:cubicBezTo>
                  <a:cubicBezTo>
                    <a:pt x="220" y="369"/>
                    <a:pt x="209" y="379"/>
                    <a:pt x="204" y="386"/>
                  </a:cubicBezTo>
                  <a:cubicBezTo>
                    <a:pt x="201" y="391"/>
                    <a:pt x="197" y="394"/>
                    <a:pt x="194" y="397"/>
                  </a:cubicBezTo>
                  <a:cubicBezTo>
                    <a:pt x="195" y="398"/>
                    <a:pt x="196" y="398"/>
                    <a:pt x="197" y="397"/>
                  </a:cubicBezTo>
                  <a:cubicBezTo>
                    <a:pt x="200" y="396"/>
                    <a:pt x="203" y="396"/>
                    <a:pt x="207" y="401"/>
                  </a:cubicBezTo>
                  <a:cubicBezTo>
                    <a:pt x="211" y="405"/>
                    <a:pt x="211" y="408"/>
                    <a:pt x="212" y="408"/>
                  </a:cubicBezTo>
                  <a:cubicBezTo>
                    <a:pt x="214" y="408"/>
                    <a:pt x="216" y="402"/>
                    <a:pt x="219" y="406"/>
                  </a:cubicBezTo>
                  <a:cubicBezTo>
                    <a:pt x="222" y="411"/>
                    <a:pt x="230" y="414"/>
                    <a:pt x="232" y="416"/>
                  </a:cubicBezTo>
                  <a:cubicBezTo>
                    <a:pt x="234" y="418"/>
                    <a:pt x="240" y="419"/>
                    <a:pt x="240" y="424"/>
                  </a:cubicBezTo>
                  <a:cubicBezTo>
                    <a:pt x="240" y="428"/>
                    <a:pt x="238" y="435"/>
                    <a:pt x="241" y="441"/>
                  </a:cubicBezTo>
                  <a:cubicBezTo>
                    <a:pt x="243" y="439"/>
                    <a:pt x="244" y="437"/>
                    <a:pt x="247" y="4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108"/>
            <p:cNvSpPr>
              <a:spLocks/>
            </p:cNvSpPr>
            <p:nvPr userDrawn="1"/>
          </p:nvSpPr>
          <p:spPr bwMode="auto">
            <a:xfrm>
              <a:off x="5384971" y="5256864"/>
              <a:ext cx="124169" cy="138593"/>
            </a:xfrm>
            <a:custGeom>
              <a:avLst/>
              <a:gdLst>
                <a:gd name="T0" fmla="*/ 57 w 58"/>
                <a:gd name="T1" fmla="*/ 28 h 59"/>
                <a:gd name="T2" fmla="*/ 49 w 58"/>
                <a:gd name="T3" fmla="*/ 20 h 59"/>
                <a:gd name="T4" fmla="*/ 36 w 58"/>
                <a:gd name="T5" fmla="*/ 10 h 59"/>
                <a:gd name="T6" fmla="*/ 29 w 58"/>
                <a:gd name="T7" fmla="*/ 12 h 59"/>
                <a:gd name="T8" fmla="*/ 24 w 58"/>
                <a:gd name="T9" fmla="*/ 5 h 59"/>
                <a:gd name="T10" fmla="*/ 14 w 58"/>
                <a:gd name="T11" fmla="*/ 1 h 59"/>
                <a:gd name="T12" fmla="*/ 11 w 58"/>
                <a:gd name="T13" fmla="*/ 1 h 59"/>
                <a:gd name="T14" fmla="*/ 7 w 58"/>
                <a:gd name="T15" fmla="*/ 8 h 59"/>
                <a:gd name="T16" fmla="*/ 3 w 58"/>
                <a:gd name="T17" fmla="*/ 26 h 59"/>
                <a:gd name="T18" fmla="*/ 0 w 58"/>
                <a:gd name="T19" fmla="*/ 40 h 59"/>
                <a:gd name="T20" fmla="*/ 3 w 58"/>
                <a:gd name="T21" fmla="*/ 47 h 59"/>
                <a:gd name="T22" fmla="*/ 3 w 58"/>
                <a:gd name="T23" fmla="*/ 51 h 59"/>
                <a:gd name="T24" fmla="*/ 7 w 58"/>
                <a:gd name="T25" fmla="*/ 53 h 59"/>
                <a:gd name="T26" fmla="*/ 22 w 58"/>
                <a:gd name="T27" fmla="*/ 57 h 59"/>
                <a:gd name="T28" fmla="*/ 31 w 58"/>
                <a:gd name="T29" fmla="*/ 57 h 59"/>
                <a:gd name="T30" fmla="*/ 49 w 58"/>
                <a:gd name="T31" fmla="*/ 55 h 59"/>
                <a:gd name="T32" fmla="*/ 58 w 58"/>
                <a:gd name="T33" fmla="*/ 45 h 59"/>
                <a:gd name="T34" fmla="*/ 57 w 58"/>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59">
                  <a:moveTo>
                    <a:pt x="57" y="28"/>
                  </a:moveTo>
                  <a:cubicBezTo>
                    <a:pt x="57" y="23"/>
                    <a:pt x="51" y="22"/>
                    <a:pt x="49" y="20"/>
                  </a:cubicBezTo>
                  <a:cubicBezTo>
                    <a:pt x="47" y="18"/>
                    <a:pt x="39" y="15"/>
                    <a:pt x="36" y="10"/>
                  </a:cubicBezTo>
                  <a:cubicBezTo>
                    <a:pt x="33" y="6"/>
                    <a:pt x="31" y="12"/>
                    <a:pt x="29" y="12"/>
                  </a:cubicBezTo>
                  <a:cubicBezTo>
                    <a:pt x="28" y="12"/>
                    <a:pt x="28" y="9"/>
                    <a:pt x="24" y="5"/>
                  </a:cubicBezTo>
                  <a:cubicBezTo>
                    <a:pt x="20" y="0"/>
                    <a:pt x="17" y="0"/>
                    <a:pt x="14" y="1"/>
                  </a:cubicBezTo>
                  <a:cubicBezTo>
                    <a:pt x="13" y="2"/>
                    <a:pt x="12" y="2"/>
                    <a:pt x="11" y="1"/>
                  </a:cubicBezTo>
                  <a:cubicBezTo>
                    <a:pt x="9" y="4"/>
                    <a:pt x="7" y="6"/>
                    <a:pt x="7" y="8"/>
                  </a:cubicBezTo>
                  <a:cubicBezTo>
                    <a:pt x="7" y="12"/>
                    <a:pt x="3" y="17"/>
                    <a:pt x="3" y="26"/>
                  </a:cubicBezTo>
                  <a:cubicBezTo>
                    <a:pt x="3" y="35"/>
                    <a:pt x="0" y="33"/>
                    <a:pt x="0" y="40"/>
                  </a:cubicBezTo>
                  <a:cubicBezTo>
                    <a:pt x="0" y="47"/>
                    <a:pt x="2" y="46"/>
                    <a:pt x="3" y="47"/>
                  </a:cubicBezTo>
                  <a:cubicBezTo>
                    <a:pt x="4" y="47"/>
                    <a:pt x="3" y="49"/>
                    <a:pt x="3" y="51"/>
                  </a:cubicBezTo>
                  <a:cubicBezTo>
                    <a:pt x="4" y="52"/>
                    <a:pt x="5" y="54"/>
                    <a:pt x="7" y="53"/>
                  </a:cubicBezTo>
                  <a:cubicBezTo>
                    <a:pt x="12" y="53"/>
                    <a:pt x="17" y="54"/>
                    <a:pt x="22" y="57"/>
                  </a:cubicBezTo>
                  <a:cubicBezTo>
                    <a:pt x="28" y="59"/>
                    <a:pt x="26" y="56"/>
                    <a:pt x="31" y="57"/>
                  </a:cubicBezTo>
                  <a:cubicBezTo>
                    <a:pt x="37" y="58"/>
                    <a:pt x="43" y="58"/>
                    <a:pt x="49" y="55"/>
                  </a:cubicBezTo>
                  <a:cubicBezTo>
                    <a:pt x="53" y="52"/>
                    <a:pt x="55" y="48"/>
                    <a:pt x="58" y="45"/>
                  </a:cubicBezTo>
                  <a:cubicBezTo>
                    <a:pt x="55" y="39"/>
                    <a:pt x="57" y="32"/>
                    <a:pt x="57"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Freeform 109"/>
            <p:cNvSpPr>
              <a:spLocks noEditPoints="1"/>
            </p:cNvSpPr>
            <p:nvPr userDrawn="1"/>
          </p:nvSpPr>
          <p:spPr bwMode="auto">
            <a:xfrm>
              <a:off x="4999041" y="5028916"/>
              <a:ext cx="505066" cy="1006621"/>
            </a:xfrm>
            <a:custGeom>
              <a:avLst/>
              <a:gdLst>
                <a:gd name="T0" fmla="*/ 67 w 236"/>
                <a:gd name="T1" fmla="*/ 409 h 432"/>
                <a:gd name="T2" fmla="*/ 62 w 236"/>
                <a:gd name="T3" fmla="*/ 399 h 432"/>
                <a:gd name="T4" fmla="*/ 58 w 236"/>
                <a:gd name="T5" fmla="*/ 429 h 432"/>
                <a:gd name="T6" fmla="*/ 83 w 236"/>
                <a:gd name="T7" fmla="*/ 430 h 432"/>
                <a:gd name="T8" fmla="*/ 90 w 236"/>
                <a:gd name="T9" fmla="*/ 423 h 432"/>
                <a:gd name="T10" fmla="*/ 226 w 236"/>
                <a:gd name="T11" fmla="*/ 44 h 432"/>
                <a:gd name="T12" fmla="*/ 220 w 236"/>
                <a:gd name="T13" fmla="*/ 61 h 432"/>
                <a:gd name="T14" fmla="*/ 200 w 236"/>
                <a:gd name="T15" fmla="*/ 67 h 432"/>
                <a:gd name="T16" fmla="*/ 178 w 236"/>
                <a:gd name="T17" fmla="*/ 64 h 432"/>
                <a:gd name="T18" fmla="*/ 191 w 236"/>
                <a:gd name="T19" fmla="*/ 42 h 432"/>
                <a:gd name="T20" fmla="*/ 157 w 236"/>
                <a:gd name="T21" fmla="*/ 26 h 432"/>
                <a:gd name="T22" fmla="*/ 128 w 236"/>
                <a:gd name="T23" fmla="*/ 3 h 432"/>
                <a:gd name="T24" fmla="*/ 109 w 236"/>
                <a:gd name="T25" fmla="*/ 10 h 432"/>
                <a:gd name="T26" fmla="*/ 85 w 236"/>
                <a:gd name="T27" fmla="*/ 5 h 432"/>
                <a:gd name="T28" fmla="*/ 74 w 236"/>
                <a:gd name="T29" fmla="*/ 24 h 432"/>
                <a:gd name="T30" fmla="*/ 60 w 236"/>
                <a:gd name="T31" fmla="*/ 42 h 432"/>
                <a:gd name="T32" fmla="*/ 62 w 236"/>
                <a:gd name="T33" fmla="*/ 60 h 432"/>
                <a:gd name="T34" fmla="*/ 51 w 236"/>
                <a:gd name="T35" fmla="*/ 75 h 432"/>
                <a:gd name="T36" fmla="*/ 43 w 236"/>
                <a:gd name="T37" fmla="*/ 90 h 432"/>
                <a:gd name="T38" fmla="*/ 38 w 236"/>
                <a:gd name="T39" fmla="*/ 110 h 432"/>
                <a:gd name="T40" fmla="*/ 42 w 236"/>
                <a:gd name="T41" fmla="*/ 132 h 432"/>
                <a:gd name="T42" fmla="*/ 42 w 236"/>
                <a:gd name="T43" fmla="*/ 151 h 432"/>
                <a:gd name="T44" fmla="*/ 38 w 236"/>
                <a:gd name="T45" fmla="*/ 172 h 432"/>
                <a:gd name="T46" fmla="*/ 30 w 236"/>
                <a:gd name="T47" fmla="*/ 197 h 432"/>
                <a:gd name="T48" fmla="*/ 26 w 236"/>
                <a:gd name="T49" fmla="*/ 207 h 432"/>
                <a:gd name="T50" fmla="*/ 22 w 236"/>
                <a:gd name="T51" fmla="*/ 222 h 432"/>
                <a:gd name="T52" fmla="*/ 21 w 236"/>
                <a:gd name="T53" fmla="*/ 237 h 432"/>
                <a:gd name="T54" fmla="*/ 19 w 236"/>
                <a:gd name="T55" fmla="*/ 260 h 432"/>
                <a:gd name="T56" fmla="*/ 22 w 236"/>
                <a:gd name="T57" fmla="*/ 273 h 432"/>
                <a:gd name="T58" fmla="*/ 27 w 236"/>
                <a:gd name="T59" fmla="*/ 283 h 432"/>
                <a:gd name="T60" fmla="*/ 24 w 236"/>
                <a:gd name="T61" fmla="*/ 293 h 432"/>
                <a:gd name="T62" fmla="*/ 22 w 236"/>
                <a:gd name="T63" fmla="*/ 310 h 432"/>
                <a:gd name="T64" fmla="*/ 14 w 236"/>
                <a:gd name="T65" fmla="*/ 324 h 432"/>
                <a:gd name="T66" fmla="*/ 9 w 236"/>
                <a:gd name="T67" fmla="*/ 340 h 432"/>
                <a:gd name="T68" fmla="*/ 3 w 236"/>
                <a:gd name="T69" fmla="*/ 357 h 432"/>
                <a:gd name="T70" fmla="*/ 16 w 236"/>
                <a:gd name="T71" fmla="*/ 368 h 432"/>
                <a:gd name="T72" fmla="*/ 22 w 236"/>
                <a:gd name="T73" fmla="*/ 385 h 432"/>
                <a:gd name="T74" fmla="*/ 49 w 236"/>
                <a:gd name="T75" fmla="*/ 388 h 432"/>
                <a:gd name="T76" fmla="*/ 54 w 236"/>
                <a:gd name="T77" fmla="*/ 379 h 432"/>
                <a:gd name="T78" fmla="*/ 55 w 236"/>
                <a:gd name="T79" fmla="*/ 361 h 432"/>
                <a:gd name="T80" fmla="*/ 69 w 236"/>
                <a:gd name="T81" fmla="*/ 349 h 432"/>
                <a:gd name="T82" fmla="*/ 91 w 236"/>
                <a:gd name="T83" fmla="*/ 326 h 432"/>
                <a:gd name="T84" fmla="*/ 81 w 236"/>
                <a:gd name="T85" fmla="*/ 313 h 432"/>
                <a:gd name="T86" fmla="*/ 92 w 236"/>
                <a:gd name="T87" fmla="*/ 286 h 432"/>
                <a:gd name="T88" fmla="*/ 98 w 236"/>
                <a:gd name="T89" fmla="*/ 273 h 432"/>
                <a:gd name="T90" fmla="*/ 106 w 236"/>
                <a:gd name="T91" fmla="*/ 258 h 432"/>
                <a:gd name="T92" fmla="*/ 113 w 236"/>
                <a:gd name="T93" fmla="*/ 258 h 432"/>
                <a:gd name="T94" fmla="*/ 109 w 236"/>
                <a:gd name="T95" fmla="*/ 251 h 432"/>
                <a:gd name="T96" fmla="*/ 101 w 236"/>
                <a:gd name="T97" fmla="*/ 240 h 432"/>
                <a:gd name="T98" fmla="*/ 119 w 236"/>
                <a:gd name="T99" fmla="*/ 235 h 432"/>
                <a:gd name="T100" fmla="*/ 134 w 236"/>
                <a:gd name="T101" fmla="*/ 218 h 432"/>
                <a:gd name="T102" fmla="*/ 137 w 236"/>
                <a:gd name="T103" fmla="*/ 206 h 432"/>
                <a:gd name="T104" fmla="*/ 190 w 236"/>
                <a:gd name="T105" fmla="*/ 194 h 432"/>
                <a:gd name="T106" fmla="*/ 195 w 236"/>
                <a:gd name="T107" fmla="*/ 173 h 432"/>
                <a:gd name="T108" fmla="*/ 187 w 236"/>
                <a:gd name="T109" fmla="*/ 157 h 432"/>
                <a:gd name="T110" fmla="*/ 183 w 236"/>
                <a:gd name="T111" fmla="*/ 149 h 432"/>
                <a:gd name="T112" fmla="*/ 180 w 236"/>
                <a:gd name="T113" fmla="*/ 138 h 432"/>
                <a:gd name="T114" fmla="*/ 187 w 236"/>
                <a:gd name="T115" fmla="*/ 106 h 432"/>
                <a:gd name="T116" fmla="*/ 221 w 236"/>
                <a:gd name="T117" fmla="*/ 68 h 432"/>
                <a:gd name="T118" fmla="*/ 233 w 236"/>
                <a:gd name="T119" fmla="*/ 4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432">
                  <a:moveTo>
                    <a:pt x="90" y="423"/>
                  </a:moveTo>
                  <a:cubicBezTo>
                    <a:pt x="84" y="423"/>
                    <a:pt x="71" y="412"/>
                    <a:pt x="67" y="409"/>
                  </a:cubicBezTo>
                  <a:cubicBezTo>
                    <a:pt x="63" y="406"/>
                    <a:pt x="66" y="403"/>
                    <a:pt x="61" y="404"/>
                  </a:cubicBezTo>
                  <a:cubicBezTo>
                    <a:pt x="57" y="405"/>
                    <a:pt x="60" y="401"/>
                    <a:pt x="62" y="399"/>
                  </a:cubicBezTo>
                  <a:cubicBezTo>
                    <a:pt x="65" y="398"/>
                    <a:pt x="61" y="394"/>
                    <a:pt x="58" y="393"/>
                  </a:cubicBezTo>
                  <a:cubicBezTo>
                    <a:pt x="58" y="400"/>
                    <a:pt x="56" y="429"/>
                    <a:pt x="58" y="429"/>
                  </a:cubicBezTo>
                  <a:cubicBezTo>
                    <a:pt x="60" y="429"/>
                    <a:pt x="74" y="428"/>
                    <a:pt x="78" y="430"/>
                  </a:cubicBezTo>
                  <a:cubicBezTo>
                    <a:pt x="80" y="430"/>
                    <a:pt x="82" y="432"/>
                    <a:pt x="83" y="430"/>
                  </a:cubicBezTo>
                  <a:cubicBezTo>
                    <a:pt x="86" y="427"/>
                    <a:pt x="94" y="429"/>
                    <a:pt x="98" y="426"/>
                  </a:cubicBezTo>
                  <a:cubicBezTo>
                    <a:pt x="102" y="424"/>
                    <a:pt x="96" y="423"/>
                    <a:pt x="90" y="423"/>
                  </a:cubicBezTo>
                  <a:close/>
                  <a:moveTo>
                    <a:pt x="233" y="45"/>
                  </a:moveTo>
                  <a:cubicBezTo>
                    <a:pt x="232" y="44"/>
                    <a:pt x="228" y="44"/>
                    <a:pt x="226" y="44"/>
                  </a:cubicBezTo>
                  <a:cubicBezTo>
                    <a:pt x="226" y="45"/>
                    <a:pt x="226" y="45"/>
                    <a:pt x="226" y="45"/>
                  </a:cubicBezTo>
                  <a:cubicBezTo>
                    <a:pt x="226" y="50"/>
                    <a:pt x="223" y="61"/>
                    <a:pt x="220" y="61"/>
                  </a:cubicBezTo>
                  <a:cubicBezTo>
                    <a:pt x="216" y="61"/>
                    <a:pt x="213" y="66"/>
                    <a:pt x="211" y="65"/>
                  </a:cubicBezTo>
                  <a:cubicBezTo>
                    <a:pt x="208" y="65"/>
                    <a:pt x="204" y="69"/>
                    <a:pt x="200" y="67"/>
                  </a:cubicBezTo>
                  <a:cubicBezTo>
                    <a:pt x="197" y="65"/>
                    <a:pt x="192" y="68"/>
                    <a:pt x="189" y="66"/>
                  </a:cubicBezTo>
                  <a:cubicBezTo>
                    <a:pt x="186" y="65"/>
                    <a:pt x="178" y="66"/>
                    <a:pt x="178" y="64"/>
                  </a:cubicBezTo>
                  <a:cubicBezTo>
                    <a:pt x="178" y="62"/>
                    <a:pt x="182" y="63"/>
                    <a:pt x="182" y="57"/>
                  </a:cubicBezTo>
                  <a:cubicBezTo>
                    <a:pt x="182" y="51"/>
                    <a:pt x="193" y="45"/>
                    <a:pt x="191" y="42"/>
                  </a:cubicBezTo>
                  <a:cubicBezTo>
                    <a:pt x="190" y="40"/>
                    <a:pt x="172" y="35"/>
                    <a:pt x="170" y="32"/>
                  </a:cubicBezTo>
                  <a:cubicBezTo>
                    <a:pt x="167" y="29"/>
                    <a:pt x="164" y="27"/>
                    <a:pt x="157" y="26"/>
                  </a:cubicBezTo>
                  <a:cubicBezTo>
                    <a:pt x="150" y="25"/>
                    <a:pt x="150" y="22"/>
                    <a:pt x="144" y="19"/>
                  </a:cubicBezTo>
                  <a:cubicBezTo>
                    <a:pt x="138" y="16"/>
                    <a:pt x="130" y="8"/>
                    <a:pt x="128" y="3"/>
                  </a:cubicBezTo>
                  <a:cubicBezTo>
                    <a:pt x="123" y="3"/>
                    <a:pt x="117" y="2"/>
                    <a:pt x="116" y="3"/>
                  </a:cubicBezTo>
                  <a:cubicBezTo>
                    <a:pt x="114" y="5"/>
                    <a:pt x="112" y="14"/>
                    <a:pt x="109" y="10"/>
                  </a:cubicBezTo>
                  <a:cubicBezTo>
                    <a:pt x="107" y="5"/>
                    <a:pt x="101" y="5"/>
                    <a:pt x="96" y="5"/>
                  </a:cubicBezTo>
                  <a:cubicBezTo>
                    <a:pt x="91" y="4"/>
                    <a:pt x="91" y="0"/>
                    <a:pt x="85" y="5"/>
                  </a:cubicBezTo>
                  <a:cubicBezTo>
                    <a:pt x="83" y="7"/>
                    <a:pt x="80" y="10"/>
                    <a:pt x="77" y="12"/>
                  </a:cubicBezTo>
                  <a:cubicBezTo>
                    <a:pt x="76" y="17"/>
                    <a:pt x="75" y="22"/>
                    <a:pt x="74" y="24"/>
                  </a:cubicBezTo>
                  <a:cubicBezTo>
                    <a:pt x="73" y="26"/>
                    <a:pt x="61" y="31"/>
                    <a:pt x="61" y="34"/>
                  </a:cubicBezTo>
                  <a:cubicBezTo>
                    <a:pt x="61" y="36"/>
                    <a:pt x="63" y="40"/>
                    <a:pt x="60" y="42"/>
                  </a:cubicBezTo>
                  <a:cubicBezTo>
                    <a:pt x="58" y="43"/>
                    <a:pt x="65" y="51"/>
                    <a:pt x="61" y="53"/>
                  </a:cubicBezTo>
                  <a:cubicBezTo>
                    <a:pt x="58" y="55"/>
                    <a:pt x="64" y="59"/>
                    <a:pt x="62" y="60"/>
                  </a:cubicBezTo>
                  <a:cubicBezTo>
                    <a:pt x="59" y="62"/>
                    <a:pt x="55" y="63"/>
                    <a:pt x="55" y="66"/>
                  </a:cubicBezTo>
                  <a:cubicBezTo>
                    <a:pt x="55" y="68"/>
                    <a:pt x="54" y="73"/>
                    <a:pt x="51" y="75"/>
                  </a:cubicBezTo>
                  <a:cubicBezTo>
                    <a:pt x="48" y="76"/>
                    <a:pt x="46" y="81"/>
                    <a:pt x="46" y="85"/>
                  </a:cubicBezTo>
                  <a:cubicBezTo>
                    <a:pt x="46" y="88"/>
                    <a:pt x="41" y="86"/>
                    <a:pt x="43" y="90"/>
                  </a:cubicBezTo>
                  <a:cubicBezTo>
                    <a:pt x="45" y="95"/>
                    <a:pt x="47" y="100"/>
                    <a:pt x="43" y="101"/>
                  </a:cubicBezTo>
                  <a:cubicBezTo>
                    <a:pt x="39" y="102"/>
                    <a:pt x="40" y="110"/>
                    <a:pt x="38" y="110"/>
                  </a:cubicBezTo>
                  <a:cubicBezTo>
                    <a:pt x="36" y="110"/>
                    <a:pt x="35" y="118"/>
                    <a:pt x="38" y="121"/>
                  </a:cubicBezTo>
                  <a:cubicBezTo>
                    <a:pt x="41" y="125"/>
                    <a:pt x="42" y="129"/>
                    <a:pt x="42" y="132"/>
                  </a:cubicBezTo>
                  <a:cubicBezTo>
                    <a:pt x="42" y="136"/>
                    <a:pt x="46" y="138"/>
                    <a:pt x="45" y="142"/>
                  </a:cubicBezTo>
                  <a:cubicBezTo>
                    <a:pt x="43" y="146"/>
                    <a:pt x="44" y="149"/>
                    <a:pt x="42" y="151"/>
                  </a:cubicBezTo>
                  <a:cubicBezTo>
                    <a:pt x="39" y="152"/>
                    <a:pt x="41" y="157"/>
                    <a:pt x="38" y="158"/>
                  </a:cubicBezTo>
                  <a:cubicBezTo>
                    <a:pt x="35" y="160"/>
                    <a:pt x="40" y="170"/>
                    <a:pt x="38" y="172"/>
                  </a:cubicBezTo>
                  <a:cubicBezTo>
                    <a:pt x="36" y="174"/>
                    <a:pt x="29" y="176"/>
                    <a:pt x="29" y="183"/>
                  </a:cubicBezTo>
                  <a:cubicBezTo>
                    <a:pt x="29" y="190"/>
                    <a:pt x="30" y="194"/>
                    <a:pt x="30" y="197"/>
                  </a:cubicBezTo>
                  <a:cubicBezTo>
                    <a:pt x="29" y="200"/>
                    <a:pt x="33" y="199"/>
                    <a:pt x="32" y="203"/>
                  </a:cubicBezTo>
                  <a:cubicBezTo>
                    <a:pt x="32" y="207"/>
                    <a:pt x="26" y="205"/>
                    <a:pt x="26" y="207"/>
                  </a:cubicBezTo>
                  <a:cubicBezTo>
                    <a:pt x="25" y="210"/>
                    <a:pt x="27" y="215"/>
                    <a:pt x="25" y="216"/>
                  </a:cubicBezTo>
                  <a:cubicBezTo>
                    <a:pt x="23" y="216"/>
                    <a:pt x="22" y="218"/>
                    <a:pt x="22" y="222"/>
                  </a:cubicBezTo>
                  <a:cubicBezTo>
                    <a:pt x="22" y="227"/>
                    <a:pt x="19" y="228"/>
                    <a:pt x="19" y="230"/>
                  </a:cubicBezTo>
                  <a:cubicBezTo>
                    <a:pt x="18" y="232"/>
                    <a:pt x="21" y="235"/>
                    <a:pt x="21" y="237"/>
                  </a:cubicBezTo>
                  <a:cubicBezTo>
                    <a:pt x="21" y="240"/>
                    <a:pt x="23" y="249"/>
                    <a:pt x="21" y="249"/>
                  </a:cubicBezTo>
                  <a:cubicBezTo>
                    <a:pt x="18" y="249"/>
                    <a:pt x="17" y="259"/>
                    <a:pt x="19" y="260"/>
                  </a:cubicBezTo>
                  <a:cubicBezTo>
                    <a:pt x="21" y="262"/>
                    <a:pt x="21" y="264"/>
                    <a:pt x="20" y="266"/>
                  </a:cubicBezTo>
                  <a:cubicBezTo>
                    <a:pt x="19" y="268"/>
                    <a:pt x="25" y="270"/>
                    <a:pt x="22" y="273"/>
                  </a:cubicBezTo>
                  <a:cubicBezTo>
                    <a:pt x="18" y="276"/>
                    <a:pt x="21" y="280"/>
                    <a:pt x="25" y="279"/>
                  </a:cubicBezTo>
                  <a:cubicBezTo>
                    <a:pt x="29" y="278"/>
                    <a:pt x="31" y="283"/>
                    <a:pt x="27" y="283"/>
                  </a:cubicBezTo>
                  <a:cubicBezTo>
                    <a:pt x="23" y="283"/>
                    <a:pt x="19" y="283"/>
                    <a:pt x="22" y="286"/>
                  </a:cubicBezTo>
                  <a:cubicBezTo>
                    <a:pt x="25" y="288"/>
                    <a:pt x="29" y="291"/>
                    <a:pt x="24" y="293"/>
                  </a:cubicBezTo>
                  <a:cubicBezTo>
                    <a:pt x="19" y="294"/>
                    <a:pt x="23" y="297"/>
                    <a:pt x="22" y="301"/>
                  </a:cubicBezTo>
                  <a:cubicBezTo>
                    <a:pt x="21" y="305"/>
                    <a:pt x="25" y="309"/>
                    <a:pt x="22" y="310"/>
                  </a:cubicBezTo>
                  <a:cubicBezTo>
                    <a:pt x="18" y="311"/>
                    <a:pt x="23" y="316"/>
                    <a:pt x="18" y="317"/>
                  </a:cubicBezTo>
                  <a:cubicBezTo>
                    <a:pt x="14" y="318"/>
                    <a:pt x="17" y="322"/>
                    <a:pt x="14" y="324"/>
                  </a:cubicBezTo>
                  <a:cubicBezTo>
                    <a:pt x="10" y="327"/>
                    <a:pt x="18" y="330"/>
                    <a:pt x="14" y="333"/>
                  </a:cubicBezTo>
                  <a:cubicBezTo>
                    <a:pt x="10" y="335"/>
                    <a:pt x="13" y="340"/>
                    <a:pt x="9" y="340"/>
                  </a:cubicBezTo>
                  <a:cubicBezTo>
                    <a:pt x="5" y="340"/>
                    <a:pt x="3" y="345"/>
                    <a:pt x="3" y="347"/>
                  </a:cubicBezTo>
                  <a:cubicBezTo>
                    <a:pt x="2" y="350"/>
                    <a:pt x="0" y="354"/>
                    <a:pt x="3" y="357"/>
                  </a:cubicBezTo>
                  <a:cubicBezTo>
                    <a:pt x="6" y="361"/>
                    <a:pt x="2" y="363"/>
                    <a:pt x="5" y="365"/>
                  </a:cubicBezTo>
                  <a:cubicBezTo>
                    <a:pt x="8" y="366"/>
                    <a:pt x="17" y="364"/>
                    <a:pt x="16" y="368"/>
                  </a:cubicBezTo>
                  <a:cubicBezTo>
                    <a:pt x="15" y="372"/>
                    <a:pt x="15" y="380"/>
                    <a:pt x="17" y="380"/>
                  </a:cubicBezTo>
                  <a:cubicBezTo>
                    <a:pt x="18" y="380"/>
                    <a:pt x="19" y="385"/>
                    <a:pt x="22" y="385"/>
                  </a:cubicBezTo>
                  <a:cubicBezTo>
                    <a:pt x="25" y="384"/>
                    <a:pt x="38" y="383"/>
                    <a:pt x="43" y="384"/>
                  </a:cubicBezTo>
                  <a:cubicBezTo>
                    <a:pt x="46" y="385"/>
                    <a:pt x="48" y="386"/>
                    <a:pt x="49" y="388"/>
                  </a:cubicBezTo>
                  <a:cubicBezTo>
                    <a:pt x="52" y="386"/>
                    <a:pt x="59" y="390"/>
                    <a:pt x="60" y="389"/>
                  </a:cubicBezTo>
                  <a:cubicBezTo>
                    <a:pt x="62" y="387"/>
                    <a:pt x="54" y="381"/>
                    <a:pt x="54" y="379"/>
                  </a:cubicBezTo>
                  <a:cubicBezTo>
                    <a:pt x="54" y="377"/>
                    <a:pt x="53" y="373"/>
                    <a:pt x="53" y="371"/>
                  </a:cubicBezTo>
                  <a:cubicBezTo>
                    <a:pt x="53" y="368"/>
                    <a:pt x="51" y="363"/>
                    <a:pt x="55" y="361"/>
                  </a:cubicBezTo>
                  <a:cubicBezTo>
                    <a:pt x="59" y="358"/>
                    <a:pt x="59" y="356"/>
                    <a:pt x="61" y="356"/>
                  </a:cubicBezTo>
                  <a:cubicBezTo>
                    <a:pt x="64" y="357"/>
                    <a:pt x="68" y="355"/>
                    <a:pt x="69" y="349"/>
                  </a:cubicBezTo>
                  <a:cubicBezTo>
                    <a:pt x="69" y="343"/>
                    <a:pt x="72" y="341"/>
                    <a:pt x="77" y="337"/>
                  </a:cubicBezTo>
                  <a:cubicBezTo>
                    <a:pt x="82" y="332"/>
                    <a:pt x="92" y="328"/>
                    <a:pt x="91" y="326"/>
                  </a:cubicBezTo>
                  <a:cubicBezTo>
                    <a:pt x="89" y="324"/>
                    <a:pt x="93" y="318"/>
                    <a:pt x="93" y="316"/>
                  </a:cubicBezTo>
                  <a:cubicBezTo>
                    <a:pt x="93" y="313"/>
                    <a:pt x="84" y="314"/>
                    <a:pt x="81" y="313"/>
                  </a:cubicBezTo>
                  <a:cubicBezTo>
                    <a:pt x="78" y="312"/>
                    <a:pt x="68" y="305"/>
                    <a:pt x="73" y="296"/>
                  </a:cubicBezTo>
                  <a:cubicBezTo>
                    <a:pt x="78" y="287"/>
                    <a:pt x="89" y="286"/>
                    <a:pt x="92" y="286"/>
                  </a:cubicBezTo>
                  <a:cubicBezTo>
                    <a:pt x="95" y="286"/>
                    <a:pt x="92" y="282"/>
                    <a:pt x="95" y="280"/>
                  </a:cubicBezTo>
                  <a:cubicBezTo>
                    <a:pt x="97" y="279"/>
                    <a:pt x="98" y="277"/>
                    <a:pt x="98" y="273"/>
                  </a:cubicBezTo>
                  <a:cubicBezTo>
                    <a:pt x="98" y="269"/>
                    <a:pt x="98" y="262"/>
                    <a:pt x="103" y="262"/>
                  </a:cubicBezTo>
                  <a:cubicBezTo>
                    <a:pt x="107" y="262"/>
                    <a:pt x="109" y="259"/>
                    <a:pt x="106" y="258"/>
                  </a:cubicBezTo>
                  <a:cubicBezTo>
                    <a:pt x="103" y="258"/>
                    <a:pt x="102" y="255"/>
                    <a:pt x="106" y="254"/>
                  </a:cubicBezTo>
                  <a:cubicBezTo>
                    <a:pt x="111" y="254"/>
                    <a:pt x="109" y="258"/>
                    <a:pt x="113" y="258"/>
                  </a:cubicBezTo>
                  <a:cubicBezTo>
                    <a:pt x="116" y="258"/>
                    <a:pt x="122" y="252"/>
                    <a:pt x="117" y="249"/>
                  </a:cubicBezTo>
                  <a:cubicBezTo>
                    <a:pt x="113" y="246"/>
                    <a:pt x="112" y="251"/>
                    <a:pt x="109" y="251"/>
                  </a:cubicBezTo>
                  <a:cubicBezTo>
                    <a:pt x="107" y="252"/>
                    <a:pt x="105" y="248"/>
                    <a:pt x="103" y="248"/>
                  </a:cubicBezTo>
                  <a:cubicBezTo>
                    <a:pt x="101" y="248"/>
                    <a:pt x="102" y="242"/>
                    <a:pt x="101" y="240"/>
                  </a:cubicBezTo>
                  <a:cubicBezTo>
                    <a:pt x="100" y="238"/>
                    <a:pt x="99" y="233"/>
                    <a:pt x="101" y="230"/>
                  </a:cubicBezTo>
                  <a:cubicBezTo>
                    <a:pt x="103" y="227"/>
                    <a:pt x="111" y="234"/>
                    <a:pt x="119" y="235"/>
                  </a:cubicBezTo>
                  <a:cubicBezTo>
                    <a:pt x="127" y="235"/>
                    <a:pt x="133" y="231"/>
                    <a:pt x="133" y="228"/>
                  </a:cubicBezTo>
                  <a:cubicBezTo>
                    <a:pt x="133" y="226"/>
                    <a:pt x="129" y="221"/>
                    <a:pt x="134" y="218"/>
                  </a:cubicBezTo>
                  <a:cubicBezTo>
                    <a:pt x="138" y="215"/>
                    <a:pt x="134" y="214"/>
                    <a:pt x="133" y="210"/>
                  </a:cubicBezTo>
                  <a:cubicBezTo>
                    <a:pt x="132" y="207"/>
                    <a:pt x="135" y="204"/>
                    <a:pt x="137" y="206"/>
                  </a:cubicBezTo>
                  <a:cubicBezTo>
                    <a:pt x="139" y="208"/>
                    <a:pt x="155" y="207"/>
                    <a:pt x="167" y="204"/>
                  </a:cubicBezTo>
                  <a:cubicBezTo>
                    <a:pt x="180" y="202"/>
                    <a:pt x="189" y="198"/>
                    <a:pt x="190" y="194"/>
                  </a:cubicBezTo>
                  <a:cubicBezTo>
                    <a:pt x="190" y="191"/>
                    <a:pt x="198" y="183"/>
                    <a:pt x="200" y="180"/>
                  </a:cubicBezTo>
                  <a:cubicBezTo>
                    <a:pt x="202" y="177"/>
                    <a:pt x="200" y="174"/>
                    <a:pt x="195" y="173"/>
                  </a:cubicBezTo>
                  <a:cubicBezTo>
                    <a:pt x="190" y="172"/>
                    <a:pt x="190" y="167"/>
                    <a:pt x="193" y="164"/>
                  </a:cubicBezTo>
                  <a:cubicBezTo>
                    <a:pt x="196" y="161"/>
                    <a:pt x="192" y="158"/>
                    <a:pt x="187" y="157"/>
                  </a:cubicBezTo>
                  <a:cubicBezTo>
                    <a:pt x="182" y="157"/>
                    <a:pt x="174" y="154"/>
                    <a:pt x="178" y="150"/>
                  </a:cubicBezTo>
                  <a:cubicBezTo>
                    <a:pt x="181" y="148"/>
                    <a:pt x="182" y="148"/>
                    <a:pt x="183" y="149"/>
                  </a:cubicBezTo>
                  <a:cubicBezTo>
                    <a:pt x="183" y="147"/>
                    <a:pt x="184" y="145"/>
                    <a:pt x="183" y="145"/>
                  </a:cubicBezTo>
                  <a:cubicBezTo>
                    <a:pt x="182" y="144"/>
                    <a:pt x="180" y="145"/>
                    <a:pt x="180" y="138"/>
                  </a:cubicBezTo>
                  <a:cubicBezTo>
                    <a:pt x="180" y="131"/>
                    <a:pt x="183" y="133"/>
                    <a:pt x="183" y="124"/>
                  </a:cubicBezTo>
                  <a:cubicBezTo>
                    <a:pt x="183" y="115"/>
                    <a:pt x="187" y="110"/>
                    <a:pt x="187" y="106"/>
                  </a:cubicBezTo>
                  <a:cubicBezTo>
                    <a:pt x="187" y="101"/>
                    <a:pt x="196" y="96"/>
                    <a:pt x="201" y="88"/>
                  </a:cubicBezTo>
                  <a:cubicBezTo>
                    <a:pt x="206" y="81"/>
                    <a:pt x="217" y="71"/>
                    <a:pt x="221" y="68"/>
                  </a:cubicBezTo>
                  <a:cubicBezTo>
                    <a:pt x="226" y="66"/>
                    <a:pt x="234" y="64"/>
                    <a:pt x="235" y="61"/>
                  </a:cubicBezTo>
                  <a:cubicBezTo>
                    <a:pt x="236" y="59"/>
                    <a:pt x="235" y="46"/>
                    <a:pt x="23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Freeform 110"/>
            <p:cNvSpPr>
              <a:spLocks/>
            </p:cNvSpPr>
            <p:nvPr userDrawn="1"/>
          </p:nvSpPr>
          <p:spPr bwMode="auto">
            <a:xfrm>
              <a:off x="4945346" y="4914029"/>
              <a:ext cx="219813" cy="1139744"/>
            </a:xfrm>
            <a:custGeom>
              <a:avLst/>
              <a:gdLst>
                <a:gd name="T0" fmla="*/ 41 w 103"/>
                <a:gd name="T1" fmla="*/ 417 h 489"/>
                <a:gd name="T2" fmla="*/ 28 w 103"/>
                <a:gd name="T3" fmla="*/ 396 h 489"/>
                <a:gd name="T4" fmla="*/ 39 w 103"/>
                <a:gd name="T5" fmla="*/ 373 h 489"/>
                <a:gd name="T6" fmla="*/ 47 w 103"/>
                <a:gd name="T7" fmla="*/ 350 h 489"/>
                <a:gd name="T8" fmla="*/ 52 w 103"/>
                <a:gd name="T9" fmla="*/ 332 h 489"/>
                <a:gd name="T10" fmla="*/ 45 w 103"/>
                <a:gd name="T11" fmla="*/ 315 h 489"/>
                <a:gd name="T12" fmla="*/ 46 w 103"/>
                <a:gd name="T13" fmla="*/ 286 h 489"/>
                <a:gd name="T14" fmla="*/ 50 w 103"/>
                <a:gd name="T15" fmla="*/ 265 h 489"/>
                <a:gd name="T16" fmla="*/ 55 w 103"/>
                <a:gd name="T17" fmla="*/ 246 h 489"/>
                <a:gd name="T18" fmla="*/ 63 w 103"/>
                <a:gd name="T19" fmla="*/ 207 h 489"/>
                <a:gd name="T20" fmla="*/ 67 w 103"/>
                <a:gd name="T21" fmla="*/ 181 h 489"/>
                <a:gd name="T22" fmla="*/ 68 w 103"/>
                <a:gd name="T23" fmla="*/ 150 h 489"/>
                <a:gd name="T24" fmla="*/ 76 w 103"/>
                <a:gd name="T25" fmla="*/ 124 h 489"/>
                <a:gd name="T26" fmla="*/ 86 w 103"/>
                <a:gd name="T27" fmla="*/ 102 h 489"/>
                <a:gd name="T28" fmla="*/ 99 w 103"/>
                <a:gd name="T29" fmla="*/ 73 h 489"/>
                <a:gd name="T30" fmla="*/ 92 w 103"/>
                <a:gd name="T31" fmla="*/ 51 h 489"/>
                <a:gd name="T32" fmla="*/ 86 w 103"/>
                <a:gd name="T33" fmla="*/ 24 h 489"/>
                <a:gd name="T34" fmla="*/ 73 w 103"/>
                <a:gd name="T35" fmla="*/ 2 h 489"/>
                <a:gd name="T36" fmla="*/ 66 w 103"/>
                <a:gd name="T37" fmla="*/ 22 h 489"/>
                <a:gd name="T38" fmla="*/ 64 w 103"/>
                <a:gd name="T39" fmla="*/ 72 h 489"/>
                <a:gd name="T40" fmla="*/ 54 w 103"/>
                <a:gd name="T41" fmla="*/ 123 h 489"/>
                <a:gd name="T42" fmla="*/ 49 w 103"/>
                <a:gd name="T43" fmla="*/ 157 h 489"/>
                <a:gd name="T44" fmla="*/ 42 w 103"/>
                <a:gd name="T45" fmla="*/ 201 h 489"/>
                <a:gd name="T46" fmla="*/ 26 w 103"/>
                <a:gd name="T47" fmla="*/ 241 h 489"/>
                <a:gd name="T48" fmla="*/ 24 w 103"/>
                <a:gd name="T49" fmla="*/ 275 h 489"/>
                <a:gd name="T50" fmla="*/ 17 w 103"/>
                <a:gd name="T51" fmla="*/ 305 h 489"/>
                <a:gd name="T52" fmla="*/ 32 w 103"/>
                <a:gd name="T53" fmla="*/ 289 h 489"/>
                <a:gd name="T54" fmla="*/ 35 w 103"/>
                <a:gd name="T55" fmla="*/ 307 h 489"/>
                <a:gd name="T56" fmla="*/ 30 w 103"/>
                <a:gd name="T57" fmla="*/ 328 h 489"/>
                <a:gd name="T58" fmla="*/ 25 w 103"/>
                <a:gd name="T59" fmla="*/ 342 h 489"/>
                <a:gd name="T60" fmla="*/ 23 w 103"/>
                <a:gd name="T61" fmla="*/ 339 h 489"/>
                <a:gd name="T62" fmla="*/ 15 w 103"/>
                <a:gd name="T63" fmla="*/ 343 h 489"/>
                <a:gd name="T64" fmla="*/ 1 w 103"/>
                <a:gd name="T65" fmla="*/ 359 h 489"/>
                <a:gd name="T66" fmla="*/ 16 w 103"/>
                <a:gd name="T67" fmla="*/ 360 h 489"/>
                <a:gd name="T68" fmla="*/ 25 w 103"/>
                <a:gd name="T69" fmla="*/ 373 h 489"/>
                <a:gd name="T70" fmla="*/ 10 w 103"/>
                <a:gd name="T71" fmla="*/ 376 h 489"/>
                <a:gd name="T72" fmla="*/ 13 w 103"/>
                <a:gd name="T73" fmla="*/ 384 h 489"/>
                <a:gd name="T74" fmla="*/ 5 w 103"/>
                <a:gd name="T75" fmla="*/ 395 h 489"/>
                <a:gd name="T76" fmla="*/ 14 w 103"/>
                <a:gd name="T77" fmla="*/ 399 h 489"/>
                <a:gd name="T78" fmla="*/ 16 w 103"/>
                <a:gd name="T79" fmla="*/ 410 h 489"/>
                <a:gd name="T80" fmla="*/ 9 w 103"/>
                <a:gd name="T81" fmla="*/ 423 h 489"/>
                <a:gd name="T82" fmla="*/ 23 w 103"/>
                <a:gd name="T83" fmla="*/ 425 h 489"/>
                <a:gd name="T84" fmla="*/ 29 w 103"/>
                <a:gd name="T85" fmla="*/ 430 h 489"/>
                <a:gd name="T86" fmla="*/ 22 w 103"/>
                <a:gd name="T87" fmla="*/ 443 h 489"/>
                <a:gd name="T88" fmla="*/ 42 w 103"/>
                <a:gd name="T89" fmla="*/ 443 h 489"/>
                <a:gd name="T90" fmla="*/ 28 w 103"/>
                <a:gd name="T91" fmla="*/ 452 h 489"/>
                <a:gd name="T92" fmla="*/ 43 w 103"/>
                <a:gd name="T93" fmla="*/ 450 h 489"/>
                <a:gd name="T94" fmla="*/ 26 w 103"/>
                <a:gd name="T95" fmla="*/ 462 h 489"/>
                <a:gd name="T96" fmla="*/ 42 w 103"/>
                <a:gd name="T97" fmla="*/ 463 h 489"/>
                <a:gd name="T98" fmla="*/ 66 w 103"/>
                <a:gd name="T99" fmla="*/ 442 h 489"/>
                <a:gd name="T100" fmla="*/ 73 w 103"/>
                <a:gd name="T101" fmla="*/ 454 h 489"/>
                <a:gd name="T102" fmla="*/ 62 w 103"/>
                <a:gd name="T103" fmla="*/ 457 h 489"/>
                <a:gd name="T104" fmla="*/ 51 w 103"/>
                <a:gd name="T105" fmla="*/ 466 h 489"/>
                <a:gd name="T106" fmla="*/ 59 w 103"/>
                <a:gd name="T107" fmla="*/ 482 h 489"/>
                <a:gd name="T108" fmla="*/ 76 w 103"/>
                <a:gd name="T109" fmla="*/ 480 h 489"/>
                <a:gd name="T110" fmla="*/ 93 w 103"/>
                <a:gd name="T111" fmla="*/ 481 h 489"/>
                <a:gd name="T112" fmla="*/ 83 w 103"/>
                <a:gd name="T113" fmla="*/ 478 h 489"/>
                <a:gd name="T114" fmla="*/ 73 w 103"/>
                <a:gd name="T115" fmla="*/ 438 h 489"/>
                <a:gd name="T116" fmla="*/ 47 w 103"/>
                <a:gd name="T117" fmla="*/ 43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3" h="489">
                  <a:moveTo>
                    <a:pt x="47" y="434"/>
                  </a:moveTo>
                  <a:cubicBezTo>
                    <a:pt x="44" y="434"/>
                    <a:pt x="43" y="429"/>
                    <a:pt x="42" y="429"/>
                  </a:cubicBezTo>
                  <a:cubicBezTo>
                    <a:pt x="40" y="429"/>
                    <a:pt x="40" y="421"/>
                    <a:pt x="41" y="417"/>
                  </a:cubicBezTo>
                  <a:cubicBezTo>
                    <a:pt x="42" y="413"/>
                    <a:pt x="33" y="415"/>
                    <a:pt x="30" y="414"/>
                  </a:cubicBezTo>
                  <a:cubicBezTo>
                    <a:pt x="27" y="412"/>
                    <a:pt x="31" y="410"/>
                    <a:pt x="28" y="406"/>
                  </a:cubicBezTo>
                  <a:cubicBezTo>
                    <a:pt x="25" y="403"/>
                    <a:pt x="27" y="399"/>
                    <a:pt x="28" y="396"/>
                  </a:cubicBezTo>
                  <a:cubicBezTo>
                    <a:pt x="28" y="394"/>
                    <a:pt x="30" y="389"/>
                    <a:pt x="34" y="389"/>
                  </a:cubicBezTo>
                  <a:cubicBezTo>
                    <a:pt x="38" y="389"/>
                    <a:pt x="35" y="384"/>
                    <a:pt x="39" y="382"/>
                  </a:cubicBezTo>
                  <a:cubicBezTo>
                    <a:pt x="43" y="379"/>
                    <a:pt x="35" y="376"/>
                    <a:pt x="39" y="373"/>
                  </a:cubicBezTo>
                  <a:cubicBezTo>
                    <a:pt x="42" y="371"/>
                    <a:pt x="39" y="367"/>
                    <a:pt x="43" y="366"/>
                  </a:cubicBezTo>
                  <a:cubicBezTo>
                    <a:pt x="48" y="365"/>
                    <a:pt x="43" y="360"/>
                    <a:pt x="47" y="359"/>
                  </a:cubicBezTo>
                  <a:cubicBezTo>
                    <a:pt x="50" y="358"/>
                    <a:pt x="46" y="354"/>
                    <a:pt x="47" y="350"/>
                  </a:cubicBezTo>
                  <a:cubicBezTo>
                    <a:pt x="48" y="346"/>
                    <a:pt x="44" y="343"/>
                    <a:pt x="49" y="342"/>
                  </a:cubicBezTo>
                  <a:cubicBezTo>
                    <a:pt x="54" y="340"/>
                    <a:pt x="50" y="337"/>
                    <a:pt x="47" y="335"/>
                  </a:cubicBezTo>
                  <a:cubicBezTo>
                    <a:pt x="44" y="332"/>
                    <a:pt x="48" y="332"/>
                    <a:pt x="52" y="332"/>
                  </a:cubicBezTo>
                  <a:cubicBezTo>
                    <a:pt x="56" y="332"/>
                    <a:pt x="54" y="327"/>
                    <a:pt x="50" y="328"/>
                  </a:cubicBezTo>
                  <a:cubicBezTo>
                    <a:pt x="46" y="329"/>
                    <a:pt x="43" y="325"/>
                    <a:pt x="47" y="322"/>
                  </a:cubicBezTo>
                  <a:cubicBezTo>
                    <a:pt x="50" y="319"/>
                    <a:pt x="44" y="317"/>
                    <a:pt x="45" y="315"/>
                  </a:cubicBezTo>
                  <a:cubicBezTo>
                    <a:pt x="46" y="313"/>
                    <a:pt x="46" y="311"/>
                    <a:pt x="44" y="309"/>
                  </a:cubicBezTo>
                  <a:cubicBezTo>
                    <a:pt x="42" y="308"/>
                    <a:pt x="43" y="298"/>
                    <a:pt x="46" y="298"/>
                  </a:cubicBezTo>
                  <a:cubicBezTo>
                    <a:pt x="48" y="298"/>
                    <a:pt x="46" y="289"/>
                    <a:pt x="46" y="286"/>
                  </a:cubicBezTo>
                  <a:cubicBezTo>
                    <a:pt x="46" y="284"/>
                    <a:pt x="43" y="281"/>
                    <a:pt x="44" y="279"/>
                  </a:cubicBezTo>
                  <a:cubicBezTo>
                    <a:pt x="44" y="277"/>
                    <a:pt x="47" y="276"/>
                    <a:pt x="47" y="271"/>
                  </a:cubicBezTo>
                  <a:cubicBezTo>
                    <a:pt x="47" y="267"/>
                    <a:pt x="48" y="265"/>
                    <a:pt x="50" y="265"/>
                  </a:cubicBezTo>
                  <a:cubicBezTo>
                    <a:pt x="52" y="264"/>
                    <a:pt x="50" y="259"/>
                    <a:pt x="51" y="256"/>
                  </a:cubicBezTo>
                  <a:cubicBezTo>
                    <a:pt x="51" y="254"/>
                    <a:pt x="57" y="256"/>
                    <a:pt x="57" y="252"/>
                  </a:cubicBezTo>
                  <a:cubicBezTo>
                    <a:pt x="58" y="248"/>
                    <a:pt x="54" y="249"/>
                    <a:pt x="55" y="246"/>
                  </a:cubicBezTo>
                  <a:cubicBezTo>
                    <a:pt x="55" y="243"/>
                    <a:pt x="54" y="239"/>
                    <a:pt x="54" y="232"/>
                  </a:cubicBezTo>
                  <a:cubicBezTo>
                    <a:pt x="54" y="225"/>
                    <a:pt x="61" y="223"/>
                    <a:pt x="63" y="221"/>
                  </a:cubicBezTo>
                  <a:cubicBezTo>
                    <a:pt x="65" y="219"/>
                    <a:pt x="60" y="209"/>
                    <a:pt x="63" y="207"/>
                  </a:cubicBezTo>
                  <a:cubicBezTo>
                    <a:pt x="66" y="206"/>
                    <a:pt x="64" y="201"/>
                    <a:pt x="67" y="200"/>
                  </a:cubicBezTo>
                  <a:cubicBezTo>
                    <a:pt x="69" y="198"/>
                    <a:pt x="68" y="195"/>
                    <a:pt x="70" y="191"/>
                  </a:cubicBezTo>
                  <a:cubicBezTo>
                    <a:pt x="71" y="187"/>
                    <a:pt x="67" y="185"/>
                    <a:pt x="67" y="181"/>
                  </a:cubicBezTo>
                  <a:cubicBezTo>
                    <a:pt x="67" y="178"/>
                    <a:pt x="66" y="174"/>
                    <a:pt x="63" y="170"/>
                  </a:cubicBezTo>
                  <a:cubicBezTo>
                    <a:pt x="60" y="167"/>
                    <a:pt x="61" y="159"/>
                    <a:pt x="63" y="159"/>
                  </a:cubicBezTo>
                  <a:cubicBezTo>
                    <a:pt x="65" y="159"/>
                    <a:pt x="64" y="151"/>
                    <a:pt x="68" y="150"/>
                  </a:cubicBezTo>
                  <a:cubicBezTo>
                    <a:pt x="72" y="149"/>
                    <a:pt x="70" y="144"/>
                    <a:pt x="68" y="139"/>
                  </a:cubicBezTo>
                  <a:cubicBezTo>
                    <a:pt x="66" y="135"/>
                    <a:pt x="71" y="137"/>
                    <a:pt x="71" y="134"/>
                  </a:cubicBezTo>
                  <a:cubicBezTo>
                    <a:pt x="71" y="130"/>
                    <a:pt x="73" y="125"/>
                    <a:pt x="76" y="124"/>
                  </a:cubicBezTo>
                  <a:cubicBezTo>
                    <a:pt x="79" y="122"/>
                    <a:pt x="80" y="117"/>
                    <a:pt x="80" y="115"/>
                  </a:cubicBezTo>
                  <a:cubicBezTo>
                    <a:pt x="80" y="112"/>
                    <a:pt x="84" y="111"/>
                    <a:pt x="87" y="109"/>
                  </a:cubicBezTo>
                  <a:cubicBezTo>
                    <a:pt x="89" y="108"/>
                    <a:pt x="83" y="104"/>
                    <a:pt x="86" y="102"/>
                  </a:cubicBezTo>
                  <a:cubicBezTo>
                    <a:pt x="90" y="100"/>
                    <a:pt x="83" y="92"/>
                    <a:pt x="85" y="91"/>
                  </a:cubicBezTo>
                  <a:cubicBezTo>
                    <a:pt x="88" y="89"/>
                    <a:pt x="86" y="85"/>
                    <a:pt x="86" y="83"/>
                  </a:cubicBezTo>
                  <a:cubicBezTo>
                    <a:pt x="86" y="80"/>
                    <a:pt x="98" y="75"/>
                    <a:pt x="99" y="73"/>
                  </a:cubicBezTo>
                  <a:cubicBezTo>
                    <a:pt x="100" y="71"/>
                    <a:pt x="101" y="66"/>
                    <a:pt x="102" y="61"/>
                  </a:cubicBezTo>
                  <a:cubicBezTo>
                    <a:pt x="98" y="63"/>
                    <a:pt x="95" y="64"/>
                    <a:pt x="94" y="63"/>
                  </a:cubicBezTo>
                  <a:cubicBezTo>
                    <a:pt x="93" y="60"/>
                    <a:pt x="95" y="54"/>
                    <a:pt x="92" y="51"/>
                  </a:cubicBezTo>
                  <a:cubicBezTo>
                    <a:pt x="89" y="48"/>
                    <a:pt x="91" y="42"/>
                    <a:pt x="88" y="41"/>
                  </a:cubicBezTo>
                  <a:cubicBezTo>
                    <a:pt x="84" y="40"/>
                    <a:pt x="81" y="34"/>
                    <a:pt x="83" y="32"/>
                  </a:cubicBezTo>
                  <a:cubicBezTo>
                    <a:pt x="86" y="30"/>
                    <a:pt x="83" y="26"/>
                    <a:pt x="86" y="24"/>
                  </a:cubicBezTo>
                  <a:cubicBezTo>
                    <a:pt x="88" y="22"/>
                    <a:pt x="84" y="22"/>
                    <a:pt x="81" y="18"/>
                  </a:cubicBezTo>
                  <a:cubicBezTo>
                    <a:pt x="78" y="14"/>
                    <a:pt x="82" y="10"/>
                    <a:pt x="78" y="7"/>
                  </a:cubicBezTo>
                  <a:cubicBezTo>
                    <a:pt x="74" y="4"/>
                    <a:pt x="74" y="0"/>
                    <a:pt x="73" y="2"/>
                  </a:cubicBezTo>
                  <a:cubicBezTo>
                    <a:pt x="72" y="3"/>
                    <a:pt x="72" y="9"/>
                    <a:pt x="68" y="11"/>
                  </a:cubicBezTo>
                  <a:cubicBezTo>
                    <a:pt x="68" y="11"/>
                    <a:pt x="67" y="11"/>
                    <a:pt x="66" y="12"/>
                  </a:cubicBezTo>
                  <a:cubicBezTo>
                    <a:pt x="66" y="15"/>
                    <a:pt x="65" y="19"/>
                    <a:pt x="66" y="22"/>
                  </a:cubicBezTo>
                  <a:cubicBezTo>
                    <a:pt x="67" y="26"/>
                    <a:pt x="68" y="43"/>
                    <a:pt x="67" y="50"/>
                  </a:cubicBezTo>
                  <a:cubicBezTo>
                    <a:pt x="65" y="56"/>
                    <a:pt x="64" y="62"/>
                    <a:pt x="62" y="66"/>
                  </a:cubicBezTo>
                  <a:cubicBezTo>
                    <a:pt x="60" y="70"/>
                    <a:pt x="66" y="70"/>
                    <a:pt x="64" y="72"/>
                  </a:cubicBezTo>
                  <a:cubicBezTo>
                    <a:pt x="61" y="74"/>
                    <a:pt x="62" y="79"/>
                    <a:pt x="62" y="87"/>
                  </a:cubicBezTo>
                  <a:cubicBezTo>
                    <a:pt x="62" y="94"/>
                    <a:pt x="57" y="107"/>
                    <a:pt x="57" y="111"/>
                  </a:cubicBezTo>
                  <a:cubicBezTo>
                    <a:pt x="57" y="115"/>
                    <a:pt x="53" y="118"/>
                    <a:pt x="54" y="123"/>
                  </a:cubicBezTo>
                  <a:cubicBezTo>
                    <a:pt x="54" y="127"/>
                    <a:pt x="52" y="130"/>
                    <a:pt x="49" y="132"/>
                  </a:cubicBezTo>
                  <a:cubicBezTo>
                    <a:pt x="46" y="134"/>
                    <a:pt x="53" y="141"/>
                    <a:pt x="53" y="145"/>
                  </a:cubicBezTo>
                  <a:cubicBezTo>
                    <a:pt x="53" y="149"/>
                    <a:pt x="48" y="150"/>
                    <a:pt x="49" y="157"/>
                  </a:cubicBezTo>
                  <a:cubicBezTo>
                    <a:pt x="50" y="164"/>
                    <a:pt x="49" y="178"/>
                    <a:pt x="49" y="180"/>
                  </a:cubicBezTo>
                  <a:cubicBezTo>
                    <a:pt x="49" y="183"/>
                    <a:pt x="45" y="183"/>
                    <a:pt x="46" y="188"/>
                  </a:cubicBezTo>
                  <a:cubicBezTo>
                    <a:pt x="47" y="193"/>
                    <a:pt x="43" y="194"/>
                    <a:pt x="42" y="201"/>
                  </a:cubicBezTo>
                  <a:cubicBezTo>
                    <a:pt x="41" y="208"/>
                    <a:pt x="35" y="219"/>
                    <a:pt x="33" y="224"/>
                  </a:cubicBezTo>
                  <a:cubicBezTo>
                    <a:pt x="31" y="230"/>
                    <a:pt x="31" y="233"/>
                    <a:pt x="28" y="233"/>
                  </a:cubicBezTo>
                  <a:cubicBezTo>
                    <a:pt x="24" y="233"/>
                    <a:pt x="24" y="236"/>
                    <a:pt x="26" y="241"/>
                  </a:cubicBezTo>
                  <a:cubicBezTo>
                    <a:pt x="28" y="246"/>
                    <a:pt x="24" y="250"/>
                    <a:pt x="28" y="254"/>
                  </a:cubicBezTo>
                  <a:cubicBezTo>
                    <a:pt x="31" y="259"/>
                    <a:pt x="30" y="261"/>
                    <a:pt x="28" y="265"/>
                  </a:cubicBezTo>
                  <a:cubicBezTo>
                    <a:pt x="27" y="270"/>
                    <a:pt x="24" y="270"/>
                    <a:pt x="24" y="275"/>
                  </a:cubicBezTo>
                  <a:cubicBezTo>
                    <a:pt x="24" y="279"/>
                    <a:pt x="21" y="282"/>
                    <a:pt x="23" y="287"/>
                  </a:cubicBezTo>
                  <a:cubicBezTo>
                    <a:pt x="25" y="292"/>
                    <a:pt x="24" y="294"/>
                    <a:pt x="22" y="294"/>
                  </a:cubicBezTo>
                  <a:cubicBezTo>
                    <a:pt x="19" y="294"/>
                    <a:pt x="18" y="298"/>
                    <a:pt x="17" y="305"/>
                  </a:cubicBezTo>
                  <a:cubicBezTo>
                    <a:pt x="16" y="313"/>
                    <a:pt x="16" y="313"/>
                    <a:pt x="22" y="313"/>
                  </a:cubicBezTo>
                  <a:cubicBezTo>
                    <a:pt x="29" y="312"/>
                    <a:pt x="24" y="293"/>
                    <a:pt x="28" y="293"/>
                  </a:cubicBezTo>
                  <a:cubicBezTo>
                    <a:pt x="31" y="293"/>
                    <a:pt x="28" y="290"/>
                    <a:pt x="32" y="289"/>
                  </a:cubicBezTo>
                  <a:cubicBezTo>
                    <a:pt x="36" y="288"/>
                    <a:pt x="33" y="293"/>
                    <a:pt x="35" y="293"/>
                  </a:cubicBezTo>
                  <a:cubicBezTo>
                    <a:pt x="38" y="294"/>
                    <a:pt x="39" y="296"/>
                    <a:pt x="36" y="298"/>
                  </a:cubicBezTo>
                  <a:cubicBezTo>
                    <a:pt x="32" y="300"/>
                    <a:pt x="37" y="305"/>
                    <a:pt x="35" y="307"/>
                  </a:cubicBezTo>
                  <a:cubicBezTo>
                    <a:pt x="33" y="310"/>
                    <a:pt x="30" y="313"/>
                    <a:pt x="32" y="316"/>
                  </a:cubicBezTo>
                  <a:cubicBezTo>
                    <a:pt x="34" y="319"/>
                    <a:pt x="30" y="319"/>
                    <a:pt x="30" y="323"/>
                  </a:cubicBezTo>
                  <a:cubicBezTo>
                    <a:pt x="30" y="327"/>
                    <a:pt x="32" y="327"/>
                    <a:pt x="30" y="328"/>
                  </a:cubicBezTo>
                  <a:cubicBezTo>
                    <a:pt x="29" y="329"/>
                    <a:pt x="33" y="332"/>
                    <a:pt x="30" y="333"/>
                  </a:cubicBezTo>
                  <a:cubicBezTo>
                    <a:pt x="28" y="333"/>
                    <a:pt x="29" y="336"/>
                    <a:pt x="31" y="339"/>
                  </a:cubicBezTo>
                  <a:cubicBezTo>
                    <a:pt x="32" y="342"/>
                    <a:pt x="27" y="340"/>
                    <a:pt x="25" y="342"/>
                  </a:cubicBezTo>
                  <a:cubicBezTo>
                    <a:pt x="22" y="344"/>
                    <a:pt x="27" y="347"/>
                    <a:pt x="26" y="349"/>
                  </a:cubicBezTo>
                  <a:cubicBezTo>
                    <a:pt x="24" y="352"/>
                    <a:pt x="20" y="348"/>
                    <a:pt x="18" y="346"/>
                  </a:cubicBezTo>
                  <a:cubicBezTo>
                    <a:pt x="16" y="345"/>
                    <a:pt x="21" y="342"/>
                    <a:pt x="23" y="339"/>
                  </a:cubicBezTo>
                  <a:cubicBezTo>
                    <a:pt x="26" y="336"/>
                    <a:pt x="21" y="330"/>
                    <a:pt x="17" y="331"/>
                  </a:cubicBezTo>
                  <a:cubicBezTo>
                    <a:pt x="13" y="333"/>
                    <a:pt x="21" y="337"/>
                    <a:pt x="21" y="340"/>
                  </a:cubicBezTo>
                  <a:cubicBezTo>
                    <a:pt x="21" y="343"/>
                    <a:pt x="15" y="339"/>
                    <a:pt x="15" y="343"/>
                  </a:cubicBezTo>
                  <a:cubicBezTo>
                    <a:pt x="15" y="346"/>
                    <a:pt x="11" y="345"/>
                    <a:pt x="8" y="347"/>
                  </a:cubicBezTo>
                  <a:cubicBezTo>
                    <a:pt x="6" y="350"/>
                    <a:pt x="11" y="352"/>
                    <a:pt x="9" y="352"/>
                  </a:cubicBezTo>
                  <a:cubicBezTo>
                    <a:pt x="6" y="353"/>
                    <a:pt x="2" y="357"/>
                    <a:pt x="1" y="359"/>
                  </a:cubicBezTo>
                  <a:cubicBezTo>
                    <a:pt x="1" y="361"/>
                    <a:pt x="4" y="362"/>
                    <a:pt x="4" y="359"/>
                  </a:cubicBezTo>
                  <a:cubicBezTo>
                    <a:pt x="4" y="357"/>
                    <a:pt x="8" y="356"/>
                    <a:pt x="10" y="359"/>
                  </a:cubicBezTo>
                  <a:cubicBezTo>
                    <a:pt x="11" y="363"/>
                    <a:pt x="13" y="359"/>
                    <a:pt x="16" y="360"/>
                  </a:cubicBezTo>
                  <a:cubicBezTo>
                    <a:pt x="20" y="361"/>
                    <a:pt x="20" y="366"/>
                    <a:pt x="18" y="366"/>
                  </a:cubicBezTo>
                  <a:cubicBezTo>
                    <a:pt x="15" y="365"/>
                    <a:pt x="13" y="369"/>
                    <a:pt x="14" y="372"/>
                  </a:cubicBezTo>
                  <a:cubicBezTo>
                    <a:pt x="14" y="376"/>
                    <a:pt x="22" y="372"/>
                    <a:pt x="25" y="373"/>
                  </a:cubicBezTo>
                  <a:cubicBezTo>
                    <a:pt x="28" y="374"/>
                    <a:pt x="27" y="379"/>
                    <a:pt x="25" y="378"/>
                  </a:cubicBezTo>
                  <a:cubicBezTo>
                    <a:pt x="23" y="376"/>
                    <a:pt x="19" y="373"/>
                    <a:pt x="17" y="376"/>
                  </a:cubicBezTo>
                  <a:cubicBezTo>
                    <a:pt x="15" y="379"/>
                    <a:pt x="13" y="377"/>
                    <a:pt x="10" y="376"/>
                  </a:cubicBezTo>
                  <a:cubicBezTo>
                    <a:pt x="8" y="375"/>
                    <a:pt x="0" y="381"/>
                    <a:pt x="3" y="382"/>
                  </a:cubicBezTo>
                  <a:cubicBezTo>
                    <a:pt x="5" y="384"/>
                    <a:pt x="5" y="387"/>
                    <a:pt x="7" y="387"/>
                  </a:cubicBezTo>
                  <a:cubicBezTo>
                    <a:pt x="9" y="387"/>
                    <a:pt x="12" y="386"/>
                    <a:pt x="13" y="384"/>
                  </a:cubicBezTo>
                  <a:cubicBezTo>
                    <a:pt x="14" y="382"/>
                    <a:pt x="17" y="380"/>
                    <a:pt x="18" y="384"/>
                  </a:cubicBezTo>
                  <a:cubicBezTo>
                    <a:pt x="18" y="389"/>
                    <a:pt x="13" y="387"/>
                    <a:pt x="12" y="389"/>
                  </a:cubicBezTo>
                  <a:cubicBezTo>
                    <a:pt x="11" y="391"/>
                    <a:pt x="8" y="393"/>
                    <a:pt x="5" y="395"/>
                  </a:cubicBezTo>
                  <a:cubicBezTo>
                    <a:pt x="2" y="398"/>
                    <a:pt x="5" y="401"/>
                    <a:pt x="8" y="400"/>
                  </a:cubicBezTo>
                  <a:cubicBezTo>
                    <a:pt x="11" y="399"/>
                    <a:pt x="7" y="403"/>
                    <a:pt x="11" y="403"/>
                  </a:cubicBezTo>
                  <a:cubicBezTo>
                    <a:pt x="14" y="404"/>
                    <a:pt x="15" y="401"/>
                    <a:pt x="14" y="399"/>
                  </a:cubicBezTo>
                  <a:cubicBezTo>
                    <a:pt x="14" y="397"/>
                    <a:pt x="16" y="391"/>
                    <a:pt x="19" y="394"/>
                  </a:cubicBezTo>
                  <a:cubicBezTo>
                    <a:pt x="22" y="397"/>
                    <a:pt x="18" y="399"/>
                    <a:pt x="18" y="402"/>
                  </a:cubicBezTo>
                  <a:cubicBezTo>
                    <a:pt x="18" y="404"/>
                    <a:pt x="16" y="407"/>
                    <a:pt x="16" y="410"/>
                  </a:cubicBezTo>
                  <a:cubicBezTo>
                    <a:pt x="16" y="412"/>
                    <a:pt x="13" y="411"/>
                    <a:pt x="13" y="414"/>
                  </a:cubicBezTo>
                  <a:cubicBezTo>
                    <a:pt x="13" y="417"/>
                    <a:pt x="6" y="415"/>
                    <a:pt x="9" y="417"/>
                  </a:cubicBezTo>
                  <a:cubicBezTo>
                    <a:pt x="12" y="419"/>
                    <a:pt x="7" y="421"/>
                    <a:pt x="9" y="423"/>
                  </a:cubicBezTo>
                  <a:cubicBezTo>
                    <a:pt x="11" y="425"/>
                    <a:pt x="12" y="421"/>
                    <a:pt x="15" y="421"/>
                  </a:cubicBezTo>
                  <a:cubicBezTo>
                    <a:pt x="18" y="422"/>
                    <a:pt x="17" y="423"/>
                    <a:pt x="21" y="422"/>
                  </a:cubicBezTo>
                  <a:cubicBezTo>
                    <a:pt x="24" y="420"/>
                    <a:pt x="27" y="424"/>
                    <a:pt x="23" y="425"/>
                  </a:cubicBezTo>
                  <a:cubicBezTo>
                    <a:pt x="20" y="426"/>
                    <a:pt x="16" y="430"/>
                    <a:pt x="18" y="430"/>
                  </a:cubicBezTo>
                  <a:cubicBezTo>
                    <a:pt x="19" y="431"/>
                    <a:pt x="24" y="428"/>
                    <a:pt x="25" y="431"/>
                  </a:cubicBezTo>
                  <a:cubicBezTo>
                    <a:pt x="26" y="434"/>
                    <a:pt x="28" y="433"/>
                    <a:pt x="29" y="430"/>
                  </a:cubicBezTo>
                  <a:cubicBezTo>
                    <a:pt x="29" y="427"/>
                    <a:pt x="35" y="429"/>
                    <a:pt x="36" y="432"/>
                  </a:cubicBezTo>
                  <a:cubicBezTo>
                    <a:pt x="37" y="435"/>
                    <a:pt x="30" y="437"/>
                    <a:pt x="26" y="436"/>
                  </a:cubicBezTo>
                  <a:cubicBezTo>
                    <a:pt x="22" y="435"/>
                    <a:pt x="20" y="439"/>
                    <a:pt x="22" y="443"/>
                  </a:cubicBezTo>
                  <a:cubicBezTo>
                    <a:pt x="25" y="446"/>
                    <a:pt x="28" y="443"/>
                    <a:pt x="31" y="440"/>
                  </a:cubicBezTo>
                  <a:cubicBezTo>
                    <a:pt x="34" y="437"/>
                    <a:pt x="48" y="438"/>
                    <a:pt x="49" y="441"/>
                  </a:cubicBezTo>
                  <a:cubicBezTo>
                    <a:pt x="50" y="444"/>
                    <a:pt x="42" y="441"/>
                    <a:pt x="42" y="443"/>
                  </a:cubicBezTo>
                  <a:cubicBezTo>
                    <a:pt x="41" y="445"/>
                    <a:pt x="35" y="446"/>
                    <a:pt x="34" y="444"/>
                  </a:cubicBezTo>
                  <a:cubicBezTo>
                    <a:pt x="34" y="442"/>
                    <a:pt x="28" y="445"/>
                    <a:pt x="28" y="448"/>
                  </a:cubicBezTo>
                  <a:cubicBezTo>
                    <a:pt x="28" y="451"/>
                    <a:pt x="23" y="451"/>
                    <a:pt x="28" y="452"/>
                  </a:cubicBezTo>
                  <a:cubicBezTo>
                    <a:pt x="33" y="454"/>
                    <a:pt x="31" y="448"/>
                    <a:pt x="39" y="448"/>
                  </a:cubicBezTo>
                  <a:cubicBezTo>
                    <a:pt x="46" y="449"/>
                    <a:pt x="50" y="442"/>
                    <a:pt x="52" y="446"/>
                  </a:cubicBezTo>
                  <a:cubicBezTo>
                    <a:pt x="54" y="450"/>
                    <a:pt x="46" y="453"/>
                    <a:pt x="43" y="450"/>
                  </a:cubicBezTo>
                  <a:cubicBezTo>
                    <a:pt x="40" y="448"/>
                    <a:pt x="37" y="452"/>
                    <a:pt x="37" y="456"/>
                  </a:cubicBezTo>
                  <a:cubicBezTo>
                    <a:pt x="37" y="459"/>
                    <a:pt x="29" y="455"/>
                    <a:pt x="25" y="454"/>
                  </a:cubicBezTo>
                  <a:cubicBezTo>
                    <a:pt x="21" y="454"/>
                    <a:pt x="22" y="458"/>
                    <a:pt x="26" y="462"/>
                  </a:cubicBezTo>
                  <a:cubicBezTo>
                    <a:pt x="30" y="465"/>
                    <a:pt x="32" y="461"/>
                    <a:pt x="36" y="464"/>
                  </a:cubicBezTo>
                  <a:cubicBezTo>
                    <a:pt x="41" y="466"/>
                    <a:pt x="41" y="469"/>
                    <a:pt x="44" y="467"/>
                  </a:cubicBezTo>
                  <a:cubicBezTo>
                    <a:pt x="47" y="464"/>
                    <a:pt x="44" y="464"/>
                    <a:pt x="42" y="463"/>
                  </a:cubicBezTo>
                  <a:cubicBezTo>
                    <a:pt x="39" y="462"/>
                    <a:pt x="41" y="458"/>
                    <a:pt x="46" y="460"/>
                  </a:cubicBezTo>
                  <a:cubicBezTo>
                    <a:pt x="51" y="462"/>
                    <a:pt x="57" y="458"/>
                    <a:pt x="55" y="452"/>
                  </a:cubicBezTo>
                  <a:cubicBezTo>
                    <a:pt x="54" y="446"/>
                    <a:pt x="60" y="444"/>
                    <a:pt x="66" y="442"/>
                  </a:cubicBezTo>
                  <a:cubicBezTo>
                    <a:pt x="72" y="440"/>
                    <a:pt x="68" y="445"/>
                    <a:pt x="64" y="447"/>
                  </a:cubicBezTo>
                  <a:cubicBezTo>
                    <a:pt x="60" y="449"/>
                    <a:pt x="59" y="450"/>
                    <a:pt x="62" y="453"/>
                  </a:cubicBezTo>
                  <a:cubicBezTo>
                    <a:pt x="66" y="457"/>
                    <a:pt x="70" y="451"/>
                    <a:pt x="73" y="454"/>
                  </a:cubicBezTo>
                  <a:cubicBezTo>
                    <a:pt x="76" y="456"/>
                    <a:pt x="68" y="456"/>
                    <a:pt x="66" y="459"/>
                  </a:cubicBezTo>
                  <a:cubicBezTo>
                    <a:pt x="65" y="461"/>
                    <a:pt x="71" y="464"/>
                    <a:pt x="67" y="466"/>
                  </a:cubicBezTo>
                  <a:cubicBezTo>
                    <a:pt x="63" y="468"/>
                    <a:pt x="65" y="458"/>
                    <a:pt x="62" y="457"/>
                  </a:cubicBezTo>
                  <a:cubicBezTo>
                    <a:pt x="59" y="456"/>
                    <a:pt x="57" y="459"/>
                    <a:pt x="60" y="464"/>
                  </a:cubicBezTo>
                  <a:cubicBezTo>
                    <a:pt x="62" y="470"/>
                    <a:pt x="57" y="465"/>
                    <a:pt x="54" y="462"/>
                  </a:cubicBezTo>
                  <a:cubicBezTo>
                    <a:pt x="51" y="460"/>
                    <a:pt x="48" y="463"/>
                    <a:pt x="51" y="466"/>
                  </a:cubicBezTo>
                  <a:cubicBezTo>
                    <a:pt x="54" y="469"/>
                    <a:pt x="45" y="466"/>
                    <a:pt x="45" y="471"/>
                  </a:cubicBezTo>
                  <a:cubicBezTo>
                    <a:pt x="45" y="475"/>
                    <a:pt x="49" y="471"/>
                    <a:pt x="53" y="472"/>
                  </a:cubicBezTo>
                  <a:cubicBezTo>
                    <a:pt x="58" y="473"/>
                    <a:pt x="56" y="479"/>
                    <a:pt x="59" y="482"/>
                  </a:cubicBezTo>
                  <a:cubicBezTo>
                    <a:pt x="63" y="484"/>
                    <a:pt x="60" y="474"/>
                    <a:pt x="64" y="474"/>
                  </a:cubicBezTo>
                  <a:cubicBezTo>
                    <a:pt x="67" y="473"/>
                    <a:pt x="64" y="481"/>
                    <a:pt x="72" y="484"/>
                  </a:cubicBezTo>
                  <a:cubicBezTo>
                    <a:pt x="80" y="486"/>
                    <a:pt x="72" y="482"/>
                    <a:pt x="76" y="480"/>
                  </a:cubicBezTo>
                  <a:cubicBezTo>
                    <a:pt x="80" y="477"/>
                    <a:pt x="84" y="487"/>
                    <a:pt x="88" y="488"/>
                  </a:cubicBezTo>
                  <a:cubicBezTo>
                    <a:pt x="92" y="489"/>
                    <a:pt x="89" y="484"/>
                    <a:pt x="87" y="481"/>
                  </a:cubicBezTo>
                  <a:cubicBezTo>
                    <a:pt x="84" y="478"/>
                    <a:pt x="89" y="479"/>
                    <a:pt x="93" y="481"/>
                  </a:cubicBezTo>
                  <a:cubicBezTo>
                    <a:pt x="97" y="482"/>
                    <a:pt x="100" y="482"/>
                    <a:pt x="101" y="480"/>
                  </a:cubicBezTo>
                  <a:cubicBezTo>
                    <a:pt x="101" y="479"/>
                    <a:pt x="102" y="479"/>
                    <a:pt x="103" y="479"/>
                  </a:cubicBezTo>
                  <a:cubicBezTo>
                    <a:pt x="99" y="477"/>
                    <a:pt x="85" y="478"/>
                    <a:pt x="83" y="478"/>
                  </a:cubicBezTo>
                  <a:cubicBezTo>
                    <a:pt x="81" y="478"/>
                    <a:pt x="83" y="449"/>
                    <a:pt x="83" y="442"/>
                  </a:cubicBezTo>
                  <a:cubicBezTo>
                    <a:pt x="83" y="442"/>
                    <a:pt x="83" y="442"/>
                    <a:pt x="82" y="442"/>
                  </a:cubicBezTo>
                  <a:cubicBezTo>
                    <a:pt x="79" y="442"/>
                    <a:pt x="72" y="443"/>
                    <a:pt x="73" y="438"/>
                  </a:cubicBezTo>
                  <a:cubicBezTo>
                    <a:pt x="73" y="437"/>
                    <a:pt x="74" y="437"/>
                    <a:pt x="74" y="437"/>
                  </a:cubicBezTo>
                  <a:cubicBezTo>
                    <a:pt x="73" y="435"/>
                    <a:pt x="71" y="434"/>
                    <a:pt x="68" y="433"/>
                  </a:cubicBezTo>
                  <a:cubicBezTo>
                    <a:pt x="63" y="432"/>
                    <a:pt x="50" y="433"/>
                    <a:pt x="47" y="4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7" name="Freeform 111"/>
            <p:cNvSpPr>
              <a:spLocks/>
            </p:cNvSpPr>
            <p:nvPr userDrawn="1"/>
          </p:nvSpPr>
          <p:spPr bwMode="auto">
            <a:xfrm>
              <a:off x="5272548" y="4965089"/>
              <a:ext cx="221490" cy="224302"/>
            </a:xfrm>
            <a:custGeom>
              <a:avLst/>
              <a:gdLst>
                <a:gd name="T0" fmla="*/ 99 w 103"/>
                <a:gd name="T1" fmla="*/ 52 h 96"/>
                <a:gd name="T2" fmla="*/ 89 w 103"/>
                <a:gd name="T3" fmla="*/ 54 h 96"/>
                <a:gd name="T4" fmla="*/ 83 w 103"/>
                <a:gd name="T5" fmla="*/ 42 h 96"/>
                <a:gd name="T6" fmla="*/ 75 w 103"/>
                <a:gd name="T7" fmla="*/ 33 h 96"/>
                <a:gd name="T8" fmla="*/ 65 w 103"/>
                <a:gd name="T9" fmla="*/ 32 h 96"/>
                <a:gd name="T10" fmla="*/ 59 w 103"/>
                <a:gd name="T11" fmla="*/ 23 h 96"/>
                <a:gd name="T12" fmla="*/ 57 w 103"/>
                <a:gd name="T13" fmla="*/ 10 h 96"/>
                <a:gd name="T14" fmla="*/ 57 w 103"/>
                <a:gd name="T15" fmla="*/ 4 h 96"/>
                <a:gd name="T16" fmla="*/ 55 w 103"/>
                <a:gd name="T17" fmla="*/ 5 h 96"/>
                <a:gd name="T18" fmla="*/ 44 w 103"/>
                <a:gd name="T19" fmla="*/ 0 h 96"/>
                <a:gd name="T20" fmla="*/ 30 w 103"/>
                <a:gd name="T21" fmla="*/ 1 h 96"/>
                <a:gd name="T22" fmla="*/ 16 w 103"/>
                <a:gd name="T23" fmla="*/ 4 h 96"/>
                <a:gd name="T24" fmla="*/ 7 w 103"/>
                <a:gd name="T25" fmla="*/ 14 h 96"/>
                <a:gd name="T26" fmla="*/ 4 w 103"/>
                <a:gd name="T27" fmla="*/ 30 h 96"/>
                <a:gd name="T28" fmla="*/ 0 w 103"/>
                <a:gd name="T29" fmla="*/ 30 h 96"/>
                <a:gd name="T30" fmla="*/ 16 w 103"/>
                <a:gd name="T31" fmla="*/ 46 h 96"/>
                <a:gd name="T32" fmla="*/ 29 w 103"/>
                <a:gd name="T33" fmla="*/ 53 h 96"/>
                <a:gd name="T34" fmla="*/ 42 w 103"/>
                <a:gd name="T35" fmla="*/ 59 h 96"/>
                <a:gd name="T36" fmla="*/ 63 w 103"/>
                <a:gd name="T37" fmla="*/ 69 h 96"/>
                <a:gd name="T38" fmla="*/ 54 w 103"/>
                <a:gd name="T39" fmla="*/ 84 h 96"/>
                <a:gd name="T40" fmla="*/ 50 w 103"/>
                <a:gd name="T41" fmla="*/ 91 h 96"/>
                <a:gd name="T42" fmla="*/ 61 w 103"/>
                <a:gd name="T43" fmla="*/ 93 h 96"/>
                <a:gd name="T44" fmla="*/ 72 w 103"/>
                <a:gd name="T45" fmla="*/ 94 h 96"/>
                <a:gd name="T46" fmla="*/ 83 w 103"/>
                <a:gd name="T47" fmla="*/ 92 h 96"/>
                <a:gd name="T48" fmla="*/ 92 w 103"/>
                <a:gd name="T49" fmla="*/ 88 h 96"/>
                <a:gd name="T50" fmla="*/ 98 w 103"/>
                <a:gd name="T51" fmla="*/ 72 h 96"/>
                <a:gd name="T52" fmla="*/ 99 w 103"/>
                <a:gd name="T53"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96">
                  <a:moveTo>
                    <a:pt x="99" y="52"/>
                  </a:moveTo>
                  <a:cubicBezTo>
                    <a:pt x="94" y="50"/>
                    <a:pt x="90" y="54"/>
                    <a:pt x="89" y="54"/>
                  </a:cubicBezTo>
                  <a:cubicBezTo>
                    <a:pt x="87" y="54"/>
                    <a:pt x="84" y="45"/>
                    <a:pt x="83" y="42"/>
                  </a:cubicBezTo>
                  <a:cubicBezTo>
                    <a:pt x="82" y="38"/>
                    <a:pt x="78" y="31"/>
                    <a:pt x="75" y="33"/>
                  </a:cubicBezTo>
                  <a:cubicBezTo>
                    <a:pt x="72" y="34"/>
                    <a:pt x="73" y="32"/>
                    <a:pt x="65" y="32"/>
                  </a:cubicBezTo>
                  <a:cubicBezTo>
                    <a:pt x="57" y="31"/>
                    <a:pt x="57" y="30"/>
                    <a:pt x="59" y="23"/>
                  </a:cubicBezTo>
                  <a:cubicBezTo>
                    <a:pt x="61" y="16"/>
                    <a:pt x="54" y="11"/>
                    <a:pt x="57" y="10"/>
                  </a:cubicBezTo>
                  <a:cubicBezTo>
                    <a:pt x="59" y="8"/>
                    <a:pt x="59" y="7"/>
                    <a:pt x="57" y="4"/>
                  </a:cubicBezTo>
                  <a:cubicBezTo>
                    <a:pt x="56" y="4"/>
                    <a:pt x="55" y="5"/>
                    <a:pt x="55" y="5"/>
                  </a:cubicBezTo>
                  <a:cubicBezTo>
                    <a:pt x="52" y="5"/>
                    <a:pt x="48" y="0"/>
                    <a:pt x="44" y="0"/>
                  </a:cubicBezTo>
                  <a:cubicBezTo>
                    <a:pt x="39" y="0"/>
                    <a:pt x="34" y="0"/>
                    <a:pt x="30" y="1"/>
                  </a:cubicBezTo>
                  <a:cubicBezTo>
                    <a:pt x="27" y="3"/>
                    <a:pt x="20" y="1"/>
                    <a:pt x="16" y="4"/>
                  </a:cubicBezTo>
                  <a:cubicBezTo>
                    <a:pt x="12" y="6"/>
                    <a:pt x="7" y="12"/>
                    <a:pt x="7" y="14"/>
                  </a:cubicBezTo>
                  <a:cubicBezTo>
                    <a:pt x="7" y="16"/>
                    <a:pt x="6" y="30"/>
                    <a:pt x="4" y="30"/>
                  </a:cubicBezTo>
                  <a:cubicBezTo>
                    <a:pt x="3" y="31"/>
                    <a:pt x="1" y="30"/>
                    <a:pt x="0" y="30"/>
                  </a:cubicBezTo>
                  <a:cubicBezTo>
                    <a:pt x="2" y="35"/>
                    <a:pt x="10" y="43"/>
                    <a:pt x="16" y="46"/>
                  </a:cubicBezTo>
                  <a:cubicBezTo>
                    <a:pt x="22" y="49"/>
                    <a:pt x="22" y="52"/>
                    <a:pt x="29" y="53"/>
                  </a:cubicBezTo>
                  <a:cubicBezTo>
                    <a:pt x="36" y="54"/>
                    <a:pt x="39" y="56"/>
                    <a:pt x="42" y="59"/>
                  </a:cubicBezTo>
                  <a:cubicBezTo>
                    <a:pt x="44" y="62"/>
                    <a:pt x="62" y="67"/>
                    <a:pt x="63" y="69"/>
                  </a:cubicBezTo>
                  <a:cubicBezTo>
                    <a:pt x="65" y="72"/>
                    <a:pt x="54" y="78"/>
                    <a:pt x="54" y="84"/>
                  </a:cubicBezTo>
                  <a:cubicBezTo>
                    <a:pt x="54" y="90"/>
                    <a:pt x="50" y="89"/>
                    <a:pt x="50" y="91"/>
                  </a:cubicBezTo>
                  <a:cubicBezTo>
                    <a:pt x="50" y="93"/>
                    <a:pt x="58" y="92"/>
                    <a:pt x="61" y="93"/>
                  </a:cubicBezTo>
                  <a:cubicBezTo>
                    <a:pt x="64" y="95"/>
                    <a:pt x="69" y="92"/>
                    <a:pt x="72" y="94"/>
                  </a:cubicBezTo>
                  <a:cubicBezTo>
                    <a:pt x="76" y="96"/>
                    <a:pt x="80" y="92"/>
                    <a:pt x="83" y="92"/>
                  </a:cubicBezTo>
                  <a:cubicBezTo>
                    <a:pt x="85" y="93"/>
                    <a:pt x="88" y="88"/>
                    <a:pt x="92" y="88"/>
                  </a:cubicBezTo>
                  <a:cubicBezTo>
                    <a:pt x="95" y="88"/>
                    <a:pt x="98" y="77"/>
                    <a:pt x="98" y="72"/>
                  </a:cubicBezTo>
                  <a:cubicBezTo>
                    <a:pt x="97" y="68"/>
                    <a:pt x="103" y="54"/>
                    <a:pt x="99" y="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8" name="Freeform 112"/>
            <p:cNvSpPr>
              <a:spLocks/>
            </p:cNvSpPr>
            <p:nvPr userDrawn="1"/>
          </p:nvSpPr>
          <p:spPr bwMode="auto">
            <a:xfrm>
              <a:off x="4691975" y="4184593"/>
              <a:ext cx="82220" cy="71121"/>
            </a:xfrm>
            <a:custGeom>
              <a:avLst/>
              <a:gdLst>
                <a:gd name="T0" fmla="*/ 36 w 38"/>
                <a:gd name="T1" fmla="*/ 24 h 30"/>
                <a:gd name="T2" fmla="*/ 38 w 38"/>
                <a:gd name="T3" fmla="*/ 17 h 30"/>
                <a:gd name="T4" fmla="*/ 27 w 38"/>
                <a:gd name="T5" fmla="*/ 3 h 30"/>
                <a:gd name="T6" fmla="*/ 21 w 38"/>
                <a:gd name="T7" fmla="*/ 3 h 30"/>
                <a:gd name="T8" fmla="*/ 9 w 38"/>
                <a:gd name="T9" fmla="*/ 1 h 30"/>
                <a:gd name="T10" fmla="*/ 3 w 38"/>
                <a:gd name="T11" fmla="*/ 1 h 30"/>
                <a:gd name="T12" fmla="*/ 2 w 38"/>
                <a:gd name="T13" fmla="*/ 5 h 30"/>
                <a:gd name="T14" fmla="*/ 5 w 38"/>
                <a:gd name="T15" fmla="*/ 14 h 30"/>
                <a:gd name="T16" fmla="*/ 12 w 38"/>
                <a:gd name="T17" fmla="*/ 13 h 30"/>
                <a:gd name="T18" fmla="*/ 17 w 38"/>
                <a:gd name="T19" fmla="*/ 17 h 30"/>
                <a:gd name="T20" fmla="*/ 25 w 38"/>
                <a:gd name="T21" fmla="*/ 24 h 30"/>
                <a:gd name="T22" fmla="*/ 32 w 38"/>
                <a:gd name="T23" fmla="*/ 29 h 30"/>
                <a:gd name="T24" fmla="*/ 35 w 38"/>
                <a:gd name="T25" fmla="*/ 30 h 30"/>
                <a:gd name="T26" fmla="*/ 36 w 38"/>
                <a:gd name="T2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30">
                  <a:moveTo>
                    <a:pt x="36" y="24"/>
                  </a:moveTo>
                  <a:cubicBezTo>
                    <a:pt x="36" y="22"/>
                    <a:pt x="36" y="19"/>
                    <a:pt x="38" y="17"/>
                  </a:cubicBezTo>
                  <a:cubicBezTo>
                    <a:pt x="34" y="12"/>
                    <a:pt x="29" y="7"/>
                    <a:pt x="27" y="3"/>
                  </a:cubicBezTo>
                  <a:cubicBezTo>
                    <a:pt x="24" y="4"/>
                    <a:pt x="22" y="4"/>
                    <a:pt x="21" y="3"/>
                  </a:cubicBezTo>
                  <a:cubicBezTo>
                    <a:pt x="18" y="1"/>
                    <a:pt x="12" y="2"/>
                    <a:pt x="9" y="1"/>
                  </a:cubicBezTo>
                  <a:cubicBezTo>
                    <a:pt x="8" y="0"/>
                    <a:pt x="6" y="0"/>
                    <a:pt x="3" y="1"/>
                  </a:cubicBezTo>
                  <a:cubicBezTo>
                    <a:pt x="4" y="2"/>
                    <a:pt x="3" y="4"/>
                    <a:pt x="2" y="5"/>
                  </a:cubicBezTo>
                  <a:cubicBezTo>
                    <a:pt x="0" y="6"/>
                    <a:pt x="0" y="12"/>
                    <a:pt x="5" y="14"/>
                  </a:cubicBezTo>
                  <a:cubicBezTo>
                    <a:pt x="11" y="16"/>
                    <a:pt x="9" y="13"/>
                    <a:pt x="12" y="13"/>
                  </a:cubicBezTo>
                  <a:cubicBezTo>
                    <a:pt x="15" y="13"/>
                    <a:pt x="15" y="17"/>
                    <a:pt x="17" y="17"/>
                  </a:cubicBezTo>
                  <a:cubicBezTo>
                    <a:pt x="20" y="17"/>
                    <a:pt x="26" y="20"/>
                    <a:pt x="25" y="24"/>
                  </a:cubicBezTo>
                  <a:cubicBezTo>
                    <a:pt x="25" y="28"/>
                    <a:pt x="27" y="29"/>
                    <a:pt x="32" y="29"/>
                  </a:cubicBezTo>
                  <a:cubicBezTo>
                    <a:pt x="33" y="29"/>
                    <a:pt x="34" y="29"/>
                    <a:pt x="35" y="30"/>
                  </a:cubicBezTo>
                  <a:cubicBezTo>
                    <a:pt x="36" y="27"/>
                    <a:pt x="37" y="25"/>
                    <a:pt x="36"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9" name="Freeform 113"/>
            <p:cNvSpPr>
              <a:spLocks/>
            </p:cNvSpPr>
            <p:nvPr userDrawn="1"/>
          </p:nvSpPr>
          <p:spPr bwMode="auto">
            <a:xfrm>
              <a:off x="4767482" y="4217418"/>
              <a:ext cx="145983" cy="72944"/>
            </a:xfrm>
            <a:custGeom>
              <a:avLst/>
              <a:gdLst>
                <a:gd name="T0" fmla="*/ 61 w 68"/>
                <a:gd name="T1" fmla="*/ 10 h 31"/>
                <a:gd name="T2" fmla="*/ 44 w 68"/>
                <a:gd name="T3" fmla="*/ 2 h 31"/>
                <a:gd name="T4" fmla="*/ 28 w 68"/>
                <a:gd name="T5" fmla="*/ 8 h 31"/>
                <a:gd name="T6" fmla="*/ 9 w 68"/>
                <a:gd name="T7" fmla="*/ 8 h 31"/>
                <a:gd name="T8" fmla="*/ 3 w 68"/>
                <a:gd name="T9" fmla="*/ 3 h 31"/>
                <a:gd name="T10" fmla="*/ 1 w 68"/>
                <a:gd name="T11" fmla="*/ 10 h 31"/>
                <a:gd name="T12" fmla="*/ 0 w 68"/>
                <a:gd name="T13" fmla="*/ 16 h 31"/>
                <a:gd name="T14" fmla="*/ 15 w 68"/>
                <a:gd name="T15" fmla="*/ 22 h 31"/>
                <a:gd name="T16" fmla="*/ 23 w 68"/>
                <a:gd name="T17" fmla="*/ 27 h 31"/>
                <a:gd name="T18" fmla="*/ 33 w 68"/>
                <a:gd name="T19" fmla="*/ 25 h 31"/>
                <a:gd name="T20" fmla="*/ 29 w 68"/>
                <a:gd name="T21" fmla="*/ 19 h 31"/>
                <a:gd name="T22" fmla="*/ 35 w 68"/>
                <a:gd name="T23" fmla="*/ 14 h 31"/>
                <a:gd name="T24" fmla="*/ 48 w 68"/>
                <a:gd name="T25" fmla="*/ 10 h 31"/>
                <a:gd name="T26" fmla="*/ 52 w 68"/>
                <a:gd name="T27" fmla="*/ 17 h 31"/>
                <a:gd name="T28" fmla="*/ 59 w 68"/>
                <a:gd name="T29" fmla="*/ 29 h 31"/>
                <a:gd name="T30" fmla="*/ 66 w 68"/>
                <a:gd name="T31" fmla="*/ 21 h 31"/>
                <a:gd name="T32" fmla="*/ 68 w 68"/>
                <a:gd name="T33" fmla="*/ 18 h 31"/>
                <a:gd name="T34" fmla="*/ 61 w 68"/>
                <a:gd name="T35"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31">
                  <a:moveTo>
                    <a:pt x="61" y="10"/>
                  </a:moveTo>
                  <a:cubicBezTo>
                    <a:pt x="57" y="4"/>
                    <a:pt x="49" y="4"/>
                    <a:pt x="44" y="2"/>
                  </a:cubicBezTo>
                  <a:cubicBezTo>
                    <a:pt x="40" y="0"/>
                    <a:pt x="34" y="3"/>
                    <a:pt x="28" y="8"/>
                  </a:cubicBezTo>
                  <a:cubicBezTo>
                    <a:pt x="22" y="13"/>
                    <a:pt x="14" y="10"/>
                    <a:pt x="9" y="8"/>
                  </a:cubicBezTo>
                  <a:cubicBezTo>
                    <a:pt x="8" y="7"/>
                    <a:pt x="6" y="5"/>
                    <a:pt x="3" y="3"/>
                  </a:cubicBezTo>
                  <a:cubicBezTo>
                    <a:pt x="1" y="5"/>
                    <a:pt x="1" y="8"/>
                    <a:pt x="1" y="10"/>
                  </a:cubicBezTo>
                  <a:cubicBezTo>
                    <a:pt x="2" y="11"/>
                    <a:pt x="1" y="13"/>
                    <a:pt x="0" y="16"/>
                  </a:cubicBezTo>
                  <a:cubicBezTo>
                    <a:pt x="5" y="16"/>
                    <a:pt x="12" y="18"/>
                    <a:pt x="15" y="22"/>
                  </a:cubicBezTo>
                  <a:cubicBezTo>
                    <a:pt x="19" y="26"/>
                    <a:pt x="21" y="23"/>
                    <a:pt x="23" y="27"/>
                  </a:cubicBezTo>
                  <a:cubicBezTo>
                    <a:pt x="26" y="31"/>
                    <a:pt x="31" y="27"/>
                    <a:pt x="33" y="25"/>
                  </a:cubicBezTo>
                  <a:cubicBezTo>
                    <a:pt x="34" y="23"/>
                    <a:pt x="30" y="22"/>
                    <a:pt x="29" y="19"/>
                  </a:cubicBezTo>
                  <a:cubicBezTo>
                    <a:pt x="29" y="16"/>
                    <a:pt x="34" y="17"/>
                    <a:pt x="35" y="14"/>
                  </a:cubicBezTo>
                  <a:cubicBezTo>
                    <a:pt x="36" y="10"/>
                    <a:pt x="45" y="8"/>
                    <a:pt x="48" y="10"/>
                  </a:cubicBezTo>
                  <a:cubicBezTo>
                    <a:pt x="52" y="11"/>
                    <a:pt x="55" y="14"/>
                    <a:pt x="52" y="17"/>
                  </a:cubicBezTo>
                  <a:cubicBezTo>
                    <a:pt x="49" y="20"/>
                    <a:pt x="54" y="25"/>
                    <a:pt x="59" y="29"/>
                  </a:cubicBezTo>
                  <a:cubicBezTo>
                    <a:pt x="62" y="26"/>
                    <a:pt x="65" y="22"/>
                    <a:pt x="66" y="21"/>
                  </a:cubicBezTo>
                  <a:cubicBezTo>
                    <a:pt x="67" y="21"/>
                    <a:pt x="68" y="20"/>
                    <a:pt x="68" y="18"/>
                  </a:cubicBezTo>
                  <a:cubicBezTo>
                    <a:pt x="66" y="17"/>
                    <a:pt x="64" y="14"/>
                    <a:pt x="61"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Freeform 114"/>
            <p:cNvSpPr>
              <a:spLocks/>
            </p:cNvSpPr>
            <p:nvPr userDrawn="1"/>
          </p:nvSpPr>
          <p:spPr bwMode="auto">
            <a:xfrm>
              <a:off x="4866482" y="4144474"/>
              <a:ext cx="298677" cy="430367"/>
            </a:xfrm>
            <a:custGeom>
              <a:avLst/>
              <a:gdLst>
                <a:gd name="T0" fmla="*/ 22 w 140"/>
                <a:gd name="T1" fmla="*/ 135 h 184"/>
                <a:gd name="T2" fmla="*/ 31 w 140"/>
                <a:gd name="T3" fmla="*/ 135 h 184"/>
                <a:gd name="T4" fmla="*/ 39 w 140"/>
                <a:gd name="T5" fmla="*/ 141 h 184"/>
                <a:gd name="T6" fmla="*/ 40 w 140"/>
                <a:gd name="T7" fmla="*/ 141 h 184"/>
                <a:gd name="T8" fmla="*/ 50 w 140"/>
                <a:gd name="T9" fmla="*/ 141 h 184"/>
                <a:gd name="T10" fmla="*/ 57 w 140"/>
                <a:gd name="T11" fmla="*/ 150 h 184"/>
                <a:gd name="T12" fmla="*/ 64 w 140"/>
                <a:gd name="T13" fmla="*/ 157 h 184"/>
                <a:gd name="T14" fmla="*/ 68 w 140"/>
                <a:gd name="T15" fmla="*/ 163 h 184"/>
                <a:gd name="T16" fmla="*/ 82 w 140"/>
                <a:gd name="T17" fmla="*/ 165 h 184"/>
                <a:gd name="T18" fmla="*/ 89 w 140"/>
                <a:gd name="T19" fmla="*/ 164 h 184"/>
                <a:gd name="T20" fmla="*/ 96 w 140"/>
                <a:gd name="T21" fmla="*/ 164 h 184"/>
                <a:gd name="T22" fmla="*/ 105 w 140"/>
                <a:gd name="T23" fmla="*/ 170 h 184"/>
                <a:gd name="T24" fmla="*/ 99 w 140"/>
                <a:gd name="T25" fmla="*/ 179 h 184"/>
                <a:gd name="T26" fmla="*/ 106 w 140"/>
                <a:gd name="T27" fmla="*/ 184 h 184"/>
                <a:gd name="T28" fmla="*/ 106 w 140"/>
                <a:gd name="T29" fmla="*/ 184 h 184"/>
                <a:gd name="T30" fmla="*/ 111 w 140"/>
                <a:gd name="T31" fmla="*/ 170 h 184"/>
                <a:gd name="T32" fmla="*/ 113 w 140"/>
                <a:gd name="T33" fmla="*/ 155 h 184"/>
                <a:gd name="T34" fmla="*/ 106 w 140"/>
                <a:gd name="T35" fmla="*/ 137 h 184"/>
                <a:gd name="T36" fmla="*/ 114 w 140"/>
                <a:gd name="T37" fmla="*/ 131 h 184"/>
                <a:gd name="T38" fmla="*/ 111 w 140"/>
                <a:gd name="T39" fmla="*/ 127 h 184"/>
                <a:gd name="T40" fmla="*/ 108 w 140"/>
                <a:gd name="T41" fmla="*/ 121 h 184"/>
                <a:gd name="T42" fmla="*/ 126 w 140"/>
                <a:gd name="T43" fmla="*/ 120 h 184"/>
                <a:gd name="T44" fmla="*/ 139 w 140"/>
                <a:gd name="T45" fmla="*/ 116 h 184"/>
                <a:gd name="T46" fmla="*/ 137 w 140"/>
                <a:gd name="T47" fmla="*/ 110 h 184"/>
                <a:gd name="T48" fmla="*/ 137 w 140"/>
                <a:gd name="T49" fmla="*/ 102 h 184"/>
                <a:gd name="T50" fmla="*/ 133 w 140"/>
                <a:gd name="T51" fmla="*/ 94 h 184"/>
                <a:gd name="T52" fmla="*/ 136 w 140"/>
                <a:gd name="T53" fmla="*/ 74 h 184"/>
                <a:gd name="T54" fmla="*/ 122 w 140"/>
                <a:gd name="T55" fmla="*/ 71 h 184"/>
                <a:gd name="T56" fmla="*/ 106 w 140"/>
                <a:gd name="T57" fmla="*/ 64 h 184"/>
                <a:gd name="T58" fmla="*/ 86 w 140"/>
                <a:gd name="T59" fmla="*/ 63 h 184"/>
                <a:gd name="T60" fmla="*/ 78 w 140"/>
                <a:gd name="T61" fmla="*/ 48 h 184"/>
                <a:gd name="T62" fmla="*/ 73 w 140"/>
                <a:gd name="T63" fmla="*/ 41 h 184"/>
                <a:gd name="T64" fmla="*/ 67 w 140"/>
                <a:gd name="T65" fmla="*/ 39 h 184"/>
                <a:gd name="T66" fmla="*/ 69 w 140"/>
                <a:gd name="T67" fmla="*/ 34 h 184"/>
                <a:gd name="T68" fmla="*/ 71 w 140"/>
                <a:gd name="T69" fmla="*/ 26 h 184"/>
                <a:gd name="T70" fmla="*/ 81 w 140"/>
                <a:gd name="T71" fmla="*/ 14 h 184"/>
                <a:gd name="T72" fmla="*/ 85 w 140"/>
                <a:gd name="T73" fmla="*/ 12 h 184"/>
                <a:gd name="T74" fmla="*/ 88 w 140"/>
                <a:gd name="T75" fmla="*/ 9 h 184"/>
                <a:gd name="T76" fmla="*/ 90 w 140"/>
                <a:gd name="T77" fmla="*/ 3 h 184"/>
                <a:gd name="T78" fmla="*/ 77 w 140"/>
                <a:gd name="T79" fmla="*/ 8 h 184"/>
                <a:gd name="T80" fmla="*/ 67 w 140"/>
                <a:gd name="T81" fmla="*/ 14 h 184"/>
                <a:gd name="T82" fmla="*/ 57 w 140"/>
                <a:gd name="T83" fmla="*/ 17 h 184"/>
                <a:gd name="T84" fmla="*/ 51 w 140"/>
                <a:gd name="T85" fmla="*/ 16 h 184"/>
                <a:gd name="T86" fmla="*/ 40 w 140"/>
                <a:gd name="T87" fmla="*/ 26 h 184"/>
                <a:gd name="T88" fmla="*/ 36 w 140"/>
                <a:gd name="T89" fmla="*/ 36 h 184"/>
                <a:gd name="T90" fmla="*/ 25 w 140"/>
                <a:gd name="T91" fmla="*/ 49 h 184"/>
                <a:gd name="T92" fmla="*/ 22 w 140"/>
                <a:gd name="T93" fmla="*/ 49 h 184"/>
                <a:gd name="T94" fmla="*/ 20 w 140"/>
                <a:gd name="T95" fmla="*/ 52 h 184"/>
                <a:gd name="T96" fmla="*/ 13 w 140"/>
                <a:gd name="T97" fmla="*/ 60 h 184"/>
                <a:gd name="T98" fmla="*/ 16 w 140"/>
                <a:gd name="T99" fmla="*/ 63 h 184"/>
                <a:gd name="T100" fmla="*/ 19 w 140"/>
                <a:gd name="T101" fmla="*/ 71 h 184"/>
                <a:gd name="T102" fmla="*/ 19 w 140"/>
                <a:gd name="T103" fmla="*/ 77 h 184"/>
                <a:gd name="T104" fmla="*/ 21 w 140"/>
                <a:gd name="T105" fmla="*/ 94 h 184"/>
                <a:gd name="T106" fmla="*/ 18 w 140"/>
                <a:gd name="T107" fmla="*/ 103 h 184"/>
                <a:gd name="T108" fmla="*/ 8 w 140"/>
                <a:gd name="T109" fmla="*/ 111 h 184"/>
                <a:gd name="T110" fmla="*/ 3 w 140"/>
                <a:gd name="T111" fmla="*/ 118 h 184"/>
                <a:gd name="T112" fmla="*/ 0 w 140"/>
                <a:gd name="T113" fmla="*/ 122 h 184"/>
                <a:gd name="T114" fmla="*/ 15 w 140"/>
                <a:gd name="T115" fmla="*/ 130 h 184"/>
                <a:gd name="T116" fmla="*/ 22 w 140"/>
                <a:gd name="T117" fmla="*/ 13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0" h="184">
                  <a:moveTo>
                    <a:pt x="22" y="135"/>
                  </a:moveTo>
                  <a:cubicBezTo>
                    <a:pt x="25" y="136"/>
                    <a:pt x="30" y="136"/>
                    <a:pt x="31" y="135"/>
                  </a:cubicBezTo>
                  <a:cubicBezTo>
                    <a:pt x="32" y="133"/>
                    <a:pt x="35" y="136"/>
                    <a:pt x="39" y="141"/>
                  </a:cubicBezTo>
                  <a:cubicBezTo>
                    <a:pt x="39" y="141"/>
                    <a:pt x="39" y="141"/>
                    <a:pt x="40" y="141"/>
                  </a:cubicBezTo>
                  <a:cubicBezTo>
                    <a:pt x="43" y="140"/>
                    <a:pt x="48" y="140"/>
                    <a:pt x="50" y="141"/>
                  </a:cubicBezTo>
                  <a:cubicBezTo>
                    <a:pt x="53" y="143"/>
                    <a:pt x="52" y="149"/>
                    <a:pt x="57" y="150"/>
                  </a:cubicBezTo>
                  <a:cubicBezTo>
                    <a:pt x="61" y="150"/>
                    <a:pt x="64" y="154"/>
                    <a:pt x="64" y="157"/>
                  </a:cubicBezTo>
                  <a:cubicBezTo>
                    <a:pt x="64" y="159"/>
                    <a:pt x="69" y="160"/>
                    <a:pt x="68" y="163"/>
                  </a:cubicBezTo>
                  <a:cubicBezTo>
                    <a:pt x="68" y="167"/>
                    <a:pt x="80" y="166"/>
                    <a:pt x="82" y="165"/>
                  </a:cubicBezTo>
                  <a:cubicBezTo>
                    <a:pt x="83" y="164"/>
                    <a:pt x="87" y="163"/>
                    <a:pt x="89" y="164"/>
                  </a:cubicBezTo>
                  <a:cubicBezTo>
                    <a:pt x="91" y="165"/>
                    <a:pt x="94" y="163"/>
                    <a:pt x="96" y="164"/>
                  </a:cubicBezTo>
                  <a:cubicBezTo>
                    <a:pt x="98" y="164"/>
                    <a:pt x="107" y="167"/>
                    <a:pt x="105" y="170"/>
                  </a:cubicBezTo>
                  <a:cubicBezTo>
                    <a:pt x="103" y="173"/>
                    <a:pt x="98" y="177"/>
                    <a:pt x="99" y="179"/>
                  </a:cubicBezTo>
                  <a:cubicBezTo>
                    <a:pt x="100" y="181"/>
                    <a:pt x="104" y="182"/>
                    <a:pt x="106" y="184"/>
                  </a:cubicBezTo>
                  <a:cubicBezTo>
                    <a:pt x="106" y="184"/>
                    <a:pt x="106" y="184"/>
                    <a:pt x="106" y="184"/>
                  </a:cubicBezTo>
                  <a:cubicBezTo>
                    <a:pt x="109" y="184"/>
                    <a:pt x="111" y="173"/>
                    <a:pt x="111" y="170"/>
                  </a:cubicBezTo>
                  <a:cubicBezTo>
                    <a:pt x="111" y="166"/>
                    <a:pt x="112" y="158"/>
                    <a:pt x="113" y="155"/>
                  </a:cubicBezTo>
                  <a:cubicBezTo>
                    <a:pt x="115" y="149"/>
                    <a:pt x="106" y="144"/>
                    <a:pt x="106" y="137"/>
                  </a:cubicBezTo>
                  <a:cubicBezTo>
                    <a:pt x="106" y="130"/>
                    <a:pt x="109" y="134"/>
                    <a:pt x="114" y="131"/>
                  </a:cubicBezTo>
                  <a:cubicBezTo>
                    <a:pt x="118" y="129"/>
                    <a:pt x="113" y="127"/>
                    <a:pt x="111" y="127"/>
                  </a:cubicBezTo>
                  <a:cubicBezTo>
                    <a:pt x="109" y="127"/>
                    <a:pt x="108" y="123"/>
                    <a:pt x="108" y="121"/>
                  </a:cubicBezTo>
                  <a:cubicBezTo>
                    <a:pt x="109" y="119"/>
                    <a:pt x="122" y="120"/>
                    <a:pt x="126" y="120"/>
                  </a:cubicBezTo>
                  <a:cubicBezTo>
                    <a:pt x="130" y="120"/>
                    <a:pt x="139" y="116"/>
                    <a:pt x="139" y="116"/>
                  </a:cubicBezTo>
                  <a:cubicBezTo>
                    <a:pt x="139" y="115"/>
                    <a:pt x="140" y="113"/>
                    <a:pt x="137" y="110"/>
                  </a:cubicBezTo>
                  <a:cubicBezTo>
                    <a:pt x="134" y="108"/>
                    <a:pt x="135" y="105"/>
                    <a:pt x="137" y="102"/>
                  </a:cubicBezTo>
                  <a:cubicBezTo>
                    <a:pt x="140" y="100"/>
                    <a:pt x="136" y="97"/>
                    <a:pt x="133" y="94"/>
                  </a:cubicBezTo>
                  <a:cubicBezTo>
                    <a:pt x="130" y="91"/>
                    <a:pt x="132" y="79"/>
                    <a:pt x="136" y="74"/>
                  </a:cubicBezTo>
                  <a:cubicBezTo>
                    <a:pt x="139" y="69"/>
                    <a:pt x="128" y="70"/>
                    <a:pt x="122" y="71"/>
                  </a:cubicBezTo>
                  <a:cubicBezTo>
                    <a:pt x="115" y="72"/>
                    <a:pt x="110" y="69"/>
                    <a:pt x="106" y="64"/>
                  </a:cubicBezTo>
                  <a:cubicBezTo>
                    <a:pt x="101" y="59"/>
                    <a:pt x="96" y="62"/>
                    <a:pt x="86" y="63"/>
                  </a:cubicBezTo>
                  <a:cubicBezTo>
                    <a:pt x="76" y="63"/>
                    <a:pt x="78" y="52"/>
                    <a:pt x="78" y="48"/>
                  </a:cubicBezTo>
                  <a:cubicBezTo>
                    <a:pt x="79" y="44"/>
                    <a:pt x="73" y="44"/>
                    <a:pt x="73" y="41"/>
                  </a:cubicBezTo>
                  <a:cubicBezTo>
                    <a:pt x="73" y="39"/>
                    <a:pt x="70" y="39"/>
                    <a:pt x="67" y="39"/>
                  </a:cubicBezTo>
                  <a:cubicBezTo>
                    <a:pt x="65" y="39"/>
                    <a:pt x="67" y="36"/>
                    <a:pt x="69" y="34"/>
                  </a:cubicBezTo>
                  <a:cubicBezTo>
                    <a:pt x="71" y="32"/>
                    <a:pt x="71" y="30"/>
                    <a:pt x="71" y="26"/>
                  </a:cubicBezTo>
                  <a:cubicBezTo>
                    <a:pt x="71" y="22"/>
                    <a:pt x="78" y="18"/>
                    <a:pt x="81" y="14"/>
                  </a:cubicBezTo>
                  <a:cubicBezTo>
                    <a:pt x="82" y="13"/>
                    <a:pt x="83" y="12"/>
                    <a:pt x="85" y="12"/>
                  </a:cubicBezTo>
                  <a:cubicBezTo>
                    <a:pt x="85" y="11"/>
                    <a:pt x="86" y="10"/>
                    <a:pt x="88" y="9"/>
                  </a:cubicBezTo>
                  <a:cubicBezTo>
                    <a:pt x="93" y="8"/>
                    <a:pt x="95" y="5"/>
                    <a:pt x="90" y="3"/>
                  </a:cubicBezTo>
                  <a:cubicBezTo>
                    <a:pt x="86" y="0"/>
                    <a:pt x="83" y="8"/>
                    <a:pt x="77" y="8"/>
                  </a:cubicBezTo>
                  <a:cubicBezTo>
                    <a:pt x="72" y="9"/>
                    <a:pt x="71" y="12"/>
                    <a:pt x="67" y="14"/>
                  </a:cubicBezTo>
                  <a:cubicBezTo>
                    <a:pt x="64" y="16"/>
                    <a:pt x="57" y="14"/>
                    <a:pt x="57" y="17"/>
                  </a:cubicBezTo>
                  <a:cubicBezTo>
                    <a:pt x="56" y="20"/>
                    <a:pt x="54" y="17"/>
                    <a:pt x="51" y="16"/>
                  </a:cubicBezTo>
                  <a:cubicBezTo>
                    <a:pt x="48" y="16"/>
                    <a:pt x="40" y="22"/>
                    <a:pt x="40" y="26"/>
                  </a:cubicBezTo>
                  <a:cubicBezTo>
                    <a:pt x="41" y="29"/>
                    <a:pt x="42" y="33"/>
                    <a:pt x="36" y="36"/>
                  </a:cubicBezTo>
                  <a:cubicBezTo>
                    <a:pt x="30" y="39"/>
                    <a:pt x="27" y="46"/>
                    <a:pt x="25" y="49"/>
                  </a:cubicBezTo>
                  <a:cubicBezTo>
                    <a:pt x="24" y="49"/>
                    <a:pt x="23" y="49"/>
                    <a:pt x="22" y="49"/>
                  </a:cubicBezTo>
                  <a:cubicBezTo>
                    <a:pt x="22" y="51"/>
                    <a:pt x="21" y="52"/>
                    <a:pt x="20" y="52"/>
                  </a:cubicBezTo>
                  <a:cubicBezTo>
                    <a:pt x="19" y="53"/>
                    <a:pt x="16" y="57"/>
                    <a:pt x="13" y="60"/>
                  </a:cubicBezTo>
                  <a:cubicBezTo>
                    <a:pt x="14" y="61"/>
                    <a:pt x="15" y="62"/>
                    <a:pt x="16" y="63"/>
                  </a:cubicBezTo>
                  <a:cubicBezTo>
                    <a:pt x="20" y="66"/>
                    <a:pt x="18" y="69"/>
                    <a:pt x="19" y="71"/>
                  </a:cubicBezTo>
                  <a:cubicBezTo>
                    <a:pt x="20" y="73"/>
                    <a:pt x="21" y="76"/>
                    <a:pt x="19" y="77"/>
                  </a:cubicBezTo>
                  <a:cubicBezTo>
                    <a:pt x="17" y="78"/>
                    <a:pt x="18" y="92"/>
                    <a:pt x="21" y="94"/>
                  </a:cubicBezTo>
                  <a:cubicBezTo>
                    <a:pt x="23" y="96"/>
                    <a:pt x="21" y="99"/>
                    <a:pt x="18" y="103"/>
                  </a:cubicBezTo>
                  <a:cubicBezTo>
                    <a:pt x="15" y="108"/>
                    <a:pt x="13" y="110"/>
                    <a:pt x="8" y="111"/>
                  </a:cubicBezTo>
                  <a:cubicBezTo>
                    <a:pt x="4" y="111"/>
                    <a:pt x="4" y="118"/>
                    <a:pt x="3" y="118"/>
                  </a:cubicBezTo>
                  <a:cubicBezTo>
                    <a:pt x="1" y="118"/>
                    <a:pt x="0" y="120"/>
                    <a:pt x="0" y="122"/>
                  </a:cubicBezTo>
                  <a:cubicBezTo>
                    <a:pt x="5" y="125"/>
                    <a:pt x="12" y="130"/>
                    <a:pt x="15" y="130"/>
                  </a:cubicBezTo>
                  <a:cubicBezTo>
                    <a:pt x="17" y="130"/>
                    <a:pt x="19" y="133"/>
                    <a:pt x="22" y="13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1" name="Freeform 115"/>
            <p:cNvSpPr>
              <a:spLocks/>
            </p:cNvSpPr>
            <p:nvPr userDrawn="1"/>
          </p:nvSpPr>
          <p:spPr bwMode="auto">
            <a:xfrm>
              <a:off x="5101397" y="4713434"/>
              <a:ext cx="307067" cy="351953"/>
            </a:xfrm>
            <a:custGeom>
              <a:avLst/>
              <a:gdLst>
                <a:gd name="T0" fmla="*/ 141 w 143"/>
                <a:gd name="T1" fmla="*/ 90 h 151"/>
                <a:gd name="T2" fmla="*/ 135 w 143"/>
                <a:gd name="T3" fmla="*/ 80 h 151"/>
                <a:gd name="T4" fmla="*/ 125 w 143"/>
                <a:gd name="T5" fmla="*/ 74 h 151"/>
                <a:gd name="T6" fmla="*/ 112 w 143"/>
                <a:gd name="T7" fmla="*/ 69 h 151"/>
                <a:gd name="T8" fmla="*/ 111 w 143"/>
                <a:gd name="T9" fmla="*/ 60 h 151"/>
                <a:gd name="T10" fmla="*/ 109 w 143"/>
                <a:gd name="T11" fmla="*/ 52 h 151"/>
                <a:gd name="T12" fmla="*/ 105 w 143"/>
                <a:gd name="T13" fmla="*/ 44 h 151"/>
                <a:gd name="T14" fmla="*/ 92 w 143"/>
                <a:gd name="T15" fmla="*/ 42 h 151"/>
                <a:gd name="T16" fmla="*/ 82 w 143"/>
                <a:gd name="T17" fmla="*/ 38 h 151"/>
                <a:gd name="T18" fmla="*/ 77 w 143"/>
                <a:gd name="T19" fmla="*/ 34 h 151"/>
                <a:gd name="T20" fmla="*/ 69 w 143"/>
                <a:gd name="T21" fmla="*/ 32 h 151"/>
                <a:gd name="T22" fmla="*/ 55 w 143"/>
                <a:gd name="T23" fmla="*/ 25 h 151"/>
                <a:gd name="T24" fmla="*/ 51 w 143"/>
                <a:gd name="T25" fmla="*/ 4 h 151"/>
                <a:gd name="T26" fmla="*/ 40 w 143"/>
                <a:gd name="T27" fmla="*/ 3 h 151"/>
                <a:gd name="T28" fmla="*/ 27 w 143"/>
                <a:gd name="T29" fmla="*/ 9 h 151"/>
                <a:gd name="T30" fmla="*/ 17 w 143"/>
                <a:gd name="T31" fmla="*/ 13 h 151"/>
                <a:gd name="T32" fmla="*/ 7 w 143"/>
                <a:gd name="T33" fmla="*/ 16 h 151"/>
                <a:gd name="T34" fmla="*/ 3 w 143"/>
                <a:gd name="T35" fmla="*/ 15 h 151"/>
                <a:gd name="T36" fmla="*/ 11 w 143"/>
                <a:gd name="T37" fmla="*/ 30 h 151"/>
                <a:gd name="T38" fmla="*/ 8 w 143"/>
                <a:gd name="T39" fmla="*/ 36 h 151"/>
                <a:gd name="T40" fmla="*/ 9 w 143"/>
                <a:gd name="T41" fmla="*/ 51 h 151"/>
                <a:gd name="T42" fmla="*/ 6 w 143"/>
                <a:gd name="T43" fmla="*/ 60 h 151"/>
                <a:gd name="T44" fmla="*/ 3 w 143"/>
                <a:gd name="T45" fmla="*/ 69 h 151"/>
                <a:gd name="T46" fmla="*/ 8 w 143"/>
                <a:gd name="T47" fmla="*/ 74 h 151"/>
                <a:gd name="T48" fmla="*/ 1 w 143"/>
                <a:gd name="T49" fmla="*/ 83 h 151"/>
                <a:gd name="T50" fmla="*/ 0 w 143"/>
                <a:gd name="T51" fmla="*/ 88 h 151"/>
                <a:gd name="T52" fmla="*/ 5 w 143"/>
                <a:gd name="T53" fmla="*/ 93 h 151"/>
                <a:gd name="T54" fmla="*/ 8 w 143"/>
                <a:gd name="T55" fmla="*/ 104 h 151"/>
                <a:gd name="T56" fmla="*/ 13 w 143"/>
                <a:gd name="T57" fmla="*/ 110 h 151"/>
                <a:gd name="T58" fmla="*/ 10 w 143"/>
                <a:gd name="T59" fmla="*/ 118 h 151"/>
                <a:gd name="T60" fmla="*/ 15 w 143"/>
                <a:gd name="T61" fmla="*/ 127 h 151"/>
                <a:gd name="T62" fmla="*/ 19 w 143"/>
                <a:gd name="T63" fmla="*/ 137 h 151"/>
                <a:gd name="T64" fmla="*/ 21 w 143"/>
                <a:gd name="T65" fmla="*/ 149 h 151"/>
                <a:gd name="T66" fmla="*/ 37 w 143"/>
                <a:gd name="T67" fmla="*/ 140 h 151"/>
                <a:gd name="T68" fmla="*/ 48 w 143"/>
                <a:gd name="T69" fmla="*/ 140 h 151"/>
                <a:gd name="T70" fmla="*/ 61 w 143"/>
                <a:gd name="T71" fmla="*/ 145 h 151"/>
                <a:gd name="T72" fmla="*/ 68 w 143"/>
                <a:gd name="T73" fmla="*/ 138 h 151"/>
                <a:gd name="T74" fmla="*/ 84 w 143"/>
                <a:gd name="T75" fmla="*/ 138 h 151"/>
                <a:gd name="T76" fmla="*/ 87 w 143"/>
                <a:gd name="T77" fmla="*/ 122 h 151"/>
                <a:gd name="T78" fmla="*/ 96 w 143"/>
                <a:gd name="T79" fmla="*/ 112 h 151"/>
                <a:gd name="T80" fmla="*/ 110 w 143"/>
                <a:gd name="T81" fmla="*/ 109 h 151"/>
                <a:gd name="T82" fmla="*/ 124 w 143"/>
                <a:gd name="T83" fmla="*/ 108 h 151"/>
                <a:gd name="T84" fmla="*/ 135 w 143"/>
                <a:gd name="T85" fmla="*/ 113 h 151"/>
                <a:gd name="T86" fmla="*/ 140 w 143"/>
                <a:gd name="T87" fmla="*/ 105 h 151"/>
                <a:gd name="T88" fmla="*/ 141 w 143"/>
                <a:gd name="T89" fmla="*/ 9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 h="151">
                  <a:moveTo>
                    <a:pt x="141" y="90"/>
                  </a:moveTo>
                  <a:cubicBezTo>
                    <a:pt x="140" y="86"/>
                    <a:pt x="135" y="85"/>
                    <a:pt x="135" y="80"/>
                  </a:cubicBezTo>
                  <a:cubicBezTo>
                    <a:pt x="135" y="75"/>
                    <a:pt x="132" y="74"/>
                    <a:pt x="125" y="74"/>
                  </a:cubicBezTo>
                  <a:cubicBezTo>
                    <a:pt x="117" y="75"/>
                    <a:pt x="112" y="73"/>
                    <a:pt x="112" y="69"/>
                  </a:cubicBezTo>
                  <a:cubicBezTo>
                    <a:pt x="112" y="65"/>
                    <a:pt x="107" y="62"/>
                    <a:pt x="111" y="60"/>
                  </a:cubicBezTo>
                  <a:cubicBezTo>
                    <a:pt x="114" y="58"/>
                    <a:pt x="108" y="56"/>
                    <a:pt x="109" y="52"/>
                  </a:cubicBezTo>
                  <a:cubicBezTo>
                    <a:pt x="110" y="48"/>
                    <a:pt x="107" y="46"/>
                    <a:pt x="105" y="44"/>
                  </a:cubicBezTo>
                  <a:cubicBezTo>
                    <a:pt x="102" y="43"/>
                    <a:pt x="92" y="45"/>
                    <a:pt x="92" y="42"/>
                  </a:cubicBezTo>
                  <a:cubicBezTo>
                    <a:pt x="92" y="38"/>
                    <a:pt x="86" y="38"/>
                    <a:pt x="82" y="38"/>
                  </a:cubicBezTo>
                  <a:cubicBezTo>
                    <a:pt x="79" y="38"/>
                    <a:pt x="81" y="34"/>
                    <a:pt x="77" y="34"/>
                  </a:cubicBezTo>
                  <a:cubicBezTo>
                    <a:pt x="74" y="34"/>
                    <a:pt x="74" y="32"/>
                    <a:pt x="69" y="32"/>
                  </a:cubicBezTo>
                  <a:cubicBezTo>
                    <a:pt x="64" y="33"/>
                    <a:pt x="61" y="31"/>
                    <a:pt x="55" y="25"/>
                  </a:cubicBezTo>
                  <a:cubicBezTo>
                    <a:pt x="50" y="19"/>
                    <a:pt x="50" y="7"/>
                    <a:pt x="51" y="4"/>
                  </a:cubicBezTo>
                  <a:cubicBezTo>
                    <a:pt x="53" y="0"/>
                    <a:pt x="45" y="3"/>
                    <a:pt x="40" y="3"/>
                  </a:cubicBezTo>
                  <a:cubicBezTo>
                    <a:pt x="36" y="3"/>
                    <a:pt x="31" y="6"/>
                    <a:pt x="27" y="9"/>
                  </a:cubicBezTo>
                  <a:cubicBezTo>
                    <a:pt x="22" y="11"/>
                    <a:pt x="19" y="11"/>
                    <a:pt x="17" y="13"/>
                  </a:cubicBezTo>
                  <a:cubicBezTo>
                    <a:pt x="14" y="16"/>
                    <a:pt x="10" y="17"/>
                    <a:pt x="7" y="16"/>
                  </a:cubicBezTo>
                  <a:cubicBezTo>
                    <a:pt x="6" y="15"/>
                    <a:pt x="4" y="15"/>
                    <a:pt x="3" y="15"/>
                  </a:cubicBezTo>
                  <a:cubicBezTo>
                    <a:pt x="5" y="20"/>
                    <a:pt x="10" y="27"/>
                    <a:pt x="11" y="30"/>
                  </a:cubicBezTo>
                  <a:cubicBezTo>
                    <a:pt x="12" y="34"/>
                    <a:pt x="9" y="35"/>
                    <a:pt x="8" y="36"/>
                  </a:cubicBezTo>
                  <a:cubicBezTo>
                    <a:pt x="6" y="37"/>
                    <a:pt x="8" y="49"/>
                    <a:pt x="9" y="51"/>
                  </a:cubicBezTo>
                  <a:cubicBezTo>
                    <a:pt x="9" y="54"/>
                    <a:pt x="4" y="58"/>
                    <a:pt x="6" y="60"/>
                  </a:cubicBezTo>
                  <a:cubicBezTo>
                    <a:pt x="8" y="62"/>
                    <a:pt x="3" y="66"/>
                    <a:pt x="3" y="69"/>
                  </a:cubicBezTo>
                  <a:cubicBezTo>
                    <a:pt x="3" y="72"/>
                    <a:pt x="8" y="72"/>
                    <a:pt x="8" y="74"/>
                  </a:cubicBezTo>
                  <a:cubicBezTo>
                    <a:pt x="8" y="77"/>
                    <a:pt x="4" y="82"/>
                    <a:pt x="1" y="83"/>
                  </a:cubicBezTo>
                  <a:cubicBezTo>
                    <a:pt x="0" y="84"/>
                    <a:pt x="0" y="86"/>
                    <a:pt x="0" y="88"/>
                  </a:cubicBezTo>
                  <a:cubicBezTo>
                    <a:pt x="1" y="87"/>
                    <a:pt x="2" y="90"/>
                    <a:pt x="5" y="93"/>
                  </a:cubicBezTo>
                  <a:cubicBezTo>
                    <a:pt x="9" y="96"/>
                    <a:pt x="5" y="100"/>
                    <a:pt x="8" y="104"/>
                  </a:cubicBezTo>
                  <a:cubicBezTo>
                    <a:pt x="11" y="108"/>
                    <a:pt x="15" y="108"/>
                    <a:pt x="13" y="110"/>
                  </a:cubicBezTo>
                  <a:cubicBezTo>
                    <a:pt x="10" y="112"/>
                    <a:pt x="13" y="116"/>
                    <a:pt x="10" y="118"/>
                  </a:cubicBezTo>
                  <a:cubicBezTo>
                    <a:pt x="8" y="120"/>
                    <a:pt x="11" y="126"/>
                    <a:pt x="15" y="127"/>
                  </a:cubicBezTo>
                  <a:cubicBezTo>
                    <a:pt x="18" y="128"/>
                    <a:pt x="16" y="134"/>
                    <a:pt x="19" y="137"/>
                  </a:cubicBezTo>
                  <a:cubicBezTo>
                    <a:pt x="22" y="140"/>
                    <a:pt x="20" y="146"/>
                    <a:pt x="21" y="149"/>
                  </a:cubicBezTo>
                  <a:cubicBezTo>
                    <a:pt x="23" y="151"/>
                    <a:pt x="32" y="145"/>
                    <a:pt x="37" y="140"/>
                  </a:cubicBezTo>
                  <a:cubicBezTo>
                    <a:pt x="43" y="135"/>
                    <a:pt x="43" y="139"/>
                    <a:pt x="48" y="140"/>
                  </a:cubicBezTo>
                  <a:cubicBezTo>
                    <a:pt x="53" y="140"/>
                    <a:pt x="59" y="140"/>
                    <a:pt x="61" y="145"/>
                  </a:cubicBezTo>
                  <a:cubicBezTo>
                    <a:pt x="64" y="149"/>
                    <a:pt x="66" y="140"/>
                    <a:pt x="68" y="138"/>
                  </a:cubicBezTo>
                  <a:cubicBezTo>
                    <a:pt x="70" y="136"/>
                    <a:pt x="81" y="139"/>
                    <a:pt x="84" y="138"/>
                  </a:cubicBezTo>
                  <a:cubicBezTo>
                    <a:pt x="86" y="138"/>
                    <a:pt x="87" y="124"/>
                    <a:pt x="87" y="122"/>
                  </a:cubicBezTo>
                  <a:cubicBezTo>
                    <a:pt x="87" y="120"/>
                    <a:pt x="92" y="114"/>
                    <a:pt x="96" y="112"/>
                  </a:cubicBezTo>
                  <a:cubicBezTo>
                    <a:pt x="100" y="109"/>
                    <a:pt x="107" y="111"/>
                    <a:pt x="110" y="109"/>
                  </a:cubicBezTo>
                  <a:cubicBezTo>
                    <a:pt x="114" y="108"/>
                    <a:pt x="119" y="108"/>
                    <a:pt x="124" y="108"/>
                  </a:cubicBezTo>
                  <a:cubicBezTo>
                    <a:pt x="128" y="108"/>
                    <a:pt x="132" y="113"/>
                    <a:pt x="135" y="113"/>
                  </a:cubicBezTo>
                  <a:cubicBezTo>
                    <a:pt x="137" y="113"/>
                    <a:pt x="141" y="108"/>
                    <a:pt x="140" y="105"/>
                  </a:cubicBezTo>
                  <a:cubicBezTo>
                    <a:pt x="139" y="101"/>
                    <a:pt x="143" y="95"/>
                    <a:pt x="141"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Freeform 116"/>
            <p:cNvSpPr>
              <a:spLocks/>
            </p:cNvSpPr>
            <p:nvPr userDrawn="1"/>
          </p:nvSpPr>
          <p:spPr bwMode="auto">
            <a:xfrm>
              <a:off x="4804397" y="4470897"/>
              <a:ext cx="322168" cy="472310"/>
            </a:xfrm>
            <a:custGeom>
              <a:avLst/>
              <a:gdLst>
                <a:gd name="T0" fmla="*/ 139 w 151"/>
                <a:gd name="T1" fmla="*/ 192 h 202"/>
                <a:gd name="T2" fmla="*/ 139 w 151"/>
                <a:gd name="T3" fmla="*/ 192 h 202"/>
                <a:gd name="T4" fmla="*/ 140 w 151"/>
                <a:gd name="T5" fmla="*/ 187 h 202"/>
                <a:gd name="T6" fmla="*/ 147 w 151"/>
                <a:gd name="T7" fmla="*/ 178 h 202"/>
                <a:gd name="T8" fmla="*/ 142 w 151"/>
                <a:gd name="T9" fmla="*/ 173 h 202"/>
                <a:gd name="T10" fmla="*/ 145 w 151"/>
                <a:gd name="T11" fmla="*/ 164 h 202"/>
                <a:gd name="T12" fmla="*/ 148 w 151"/>
                <a:gd name="T13" fmla="*/ 155 h 202"/>
                <a:gd name="T14" fmla="*/ 147 w 151"/>
                <a:gd name="T15" fmla="*/ 140 h 202"/>
                <a:gd name="T16" fmla="*/ 150 w 151"/>
                <a:gd name="T17" fmla="*/ 134 h 202"/>
                <a:gd name="T18" fmla="*/ 142 w 151"/>
                <a:gd name="T19" fmla="*/ 119 h 202"/>
                <a:gd name="T20" fmla="*/ 130 w 151"/>
                <a:gd name="T21" fmla="*/ 119 h 202"/>
                <a:gd name="T22" fmla="*/ 128 w 151"/>
                <a:gd name="T23" fmla="*/ 105 h 202"/>
                <a:gd name="T24" fmla="*/ 123 w 151"/>
                <a:gd name="T25" fmla="*/ 106 h 202"/>
                <a:gd name="T26" fmla="*/ 110 w 151"/>
                <a:gd name="T27" fmla="*/ 108 h 202"/>
                <a:gd name="T28" fmla="*/ 104 w 151"/>
                <a:gd name="T29" fmla="*/ 102 h 202"/>
                <a:gd name="T30" fmla="*/ 98 w 151"/>
                <a:gd name="T31" fmla="*/ 98 h 202"/>
                <a:gd name="T32" fmla="*/ 93 w 151"/>
                <a:gd name="T33" fmla="*/ 88 h 202"/>
                <a:gd name="T34" fmla="*/ 90 w 151"/>
                <a:gd name="T35" fmla="*/ 79 h 202"/>
                <a:gd name="T36" fmla="*/ 92 w 151"/>
                <a:gd name="T37" fmla="*/ 72 h 202"/>
                <a:gd name="T38" fmla="*/ 97 w 151"/>
                <a:gd name="T39" fmla="*/ 66 h 202"/>
                <a:gd name="T40" fmla="*/ 101 w 151"/>
                <a:gd name="T41" fmla="*/ 56 h 202"/>
                <a:gd name="T42" fmla="*/ 111 w 151"/>
                <a:gd name="T43" fmla="*/ 50 h 202"/>
                <a:gd name="T44" fmla="*/ 125 w 151"/>
                <a:gd name="T45" fmla="*/ 45 h 202"/>
                <a:gd name="T46" fmla="*/ 135 w 151"/>
                <a:gd name="T47" fmla="*/ 44 h 202"/>
                <a:gd name="T48" fmla="*/ 128 w 151"/>
                <a:gd name="T49" fmla="*/ 39 h 202"/>
                <a:gd name="T50" fmla="*/ 134 w 151"/>
                <a:gd name="T51" fmla="*/ 30 h 202"/>
                <a:gd name="T52" fmla="*/ 125 w 151"/>
                <a:gd name="T53" fmla="*/ 24 h 202"/>
                <a:gd name="T54" fmla="*/ 118 w 151"/>
                <a:gd name="T55" fmla="*/ 24 h 202"/>
                <a:gd name="T56" fmla="*/ 111 w 151"/>
                <a:gd name="T57" fmla="*/ 25 h 202"/>
                <a:gd name="T58" fmla="*/ 97 w 151"/>
                <a:gd name="T59" fmla="*/ 23 h 202"/>
                <a:gd name="T60" fmla="*/ 93 w 151"/>
                <a:gd name="T61" fmla="*/ 17 h 202"/>
                <a:gd name="T62" fmla="*/ 86 w 151"/>
                <a:gd name="T63" fmla="*/ 10 h 202"/>
                <a:gd name="T64" fmla="*/ 79 w 151"/>
                <a:gd name="T65" fmla="*/ 1 h 202"/>
                <a:gd name="T66" fmla="*/ 69 w 151"/>
                <a:gd name="T67" fmla="*/ 1 h 202"/>
                <a:gd name="T68" fmla="*/ 71 w 151"/>
                <a:gd name="T69" fmla="*/ 9 h 202"/>
                <a:gd name="T70" fmla="*/ 65 w 151"/>
                <a:gd name="T71" fmla="*/ 20 h 202"/>
                <a:gd name="T72" fmla="*/ 42 w 151"/>
                <a:gd name="T73" fmla="*/ 31 h 202"/>
                <a:gd name="T74" fmla="*/ 31 w 151"/>
                <a:gd name="T75" fmla="*/ 48 h 202"/>
                <a:gd name="T76" fmla="*/ 23 w 151"/>
                <a:gd name="T77" fmla="*/ 49 h 202"/>
                <a:gd name="T78" fmla="*/ 14 w 151"/>
                <a:gd name="T79" fmla="*/ 47 h 202"/>
                <a:gd name="T80" fmla="*/ 14 w 151"/>
                <a:gd name="T81" fmla="*/ 41 h 202"/>
                <a:gd name="T82" fmla="*/ 12 w 151"/>
                <a:gd name="T83" fmla="*/ 36 h 202"/>
                <a:gd name="T84" fmla="*/ 2 w 151"/>
                <a:gd name="T85" fmla="*/ 45 h 202"/>
                <a:gd name="T86" fmla="*/ 7 w 151"/>
                <a:gd name="T87" fmla="*/ 60 h 202"/>
                <a:gd name="T88" fmla="*/ 3 w 151"/>
                <a:gd name="T89" fmla="*/ 63 h 202"/>
                <a:gd name="T90" fmla="*/ 16 w 151"/>
                <a:gd name="T91" fmla="*/ 72 h 202"/>
                <a:gd name="T92" fmla="*/ 27 w 151"/>
                <a:gd name="T93" fmla="*/ 87 h 202"/>
                <a:gd name="T94" fmla="*/ 36 w 151"/>
                <a:gd name="T95" fmla="*/ 104 h 202"/>
                <a:gd name="T96" fmla="*/ 54 w 151"/>
                <a:gd name="T97" fmla="*/ 135 h 202"/>
                <a:gd name="T98" fmla="*/ 61 w 151"/>
                <a:gd name="T99" fmla="*/ 149 h 202"/>
                <a:gd name="T100" fmla="*/ 65 w 151"/>
                <a:gd name="T101" fmla="*/ 159 h 202"/>
                <a:gd name="T102" fmla="*/ 84 w 151"/>
                <a:gd name="T103" fmla="*/ 171 h 202"/>
                <a:gd name="T104" fmla="*/ 117 w 151"/>
                <a:gd name="T105" fmla="*/ 190 h 202"/>
                <a:gd name="T106" fmla="*/ 131 w 151"/>
                <a:gd name="T107" fmla="*/ 200 h 202"/>
                <a:gd name="T108" fmla="*/ 132 w 151"/>
                <a:gd name="T109" fmla="*/ 202 h 202"/>
                <a:gd name="T110" fmla="*/ 134 w 151"/>
                <a:gd name="T111" fmla="*/ 201 h 202"/>
                <a:gd name="T112" fmla="*/ 139 w 151"/>
                <a:gd name="T113" fmla="*/ 19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 h="202">
                  <a:moveTo>
                    <a:pt x="139" y="192"/>
                  </a:moveTo>
                  <a:cubicBezTo>
                    <a:pt x="139" y="192"/>
                    <a:pt x="139" y="192"/>
                    <a:pt x="139" y="192"/>
                  </a:cubicBezTo>
                  <a:cubicBezTo>
                    <a:pt x="139" y="190"/>
                    <a:pt x="139" y="188"/>
                    <a:pt x="140" y="187"/>
                  </a:cubicBezTo>
                  <a:cubicBezTo>
                    <a:pt x="143" y="186"/>
                    <a:pt x="147" y="181"/>
                    <a:pt x="147" y="178"/>
                  </a:cubicBezTo>
                  <a:cubicBezTo>
                    <a:pt x="147" y="176"/>
                    <a:pt x="142" y="176"/>
                    <a:pt x="142" y="173"/>
                  </a:cubicBezTo>
                  <a:cubicBezTo>
                    <a:pt x="142" y="170"/>
                    <a:pt x="147" y="166"/>
                    <a:pt x="145" y="164"/>
                  </a:cubicBezTo>
                  <a:cubicBezTo>
                    <a:pt x="143" y="162"/>
                    <a:pt x="148" y="158"/>
                    <a:pt x="148" y="155"/>
                  </a:cubicBezTo>
                  <a:cubicBezTo>
                    <a:pt x="147" y="153"/>
                    <a:pt x="145" y="141"/>
                    <a:pt x="147" y="140"/>
                  </a:cubicBezTo>
                  <a:cubicBezTo>
                    <a:pt x="148" y="139"/>
                    <a:pt x="151" y="138"/>
                    <a:pt x="150" y="134"/>
                  </a:cubicBezTo>
                  <a:cubicBezTo>
                    <a:pt x="149" y="131"/>
                    <a:pt x="144" y="124"/>
                    <a:pt x="142" y="119"/>
                  </a:cubicBezTo>
                  <a:cubicBezTo>
                    <a:pt x="138" y="118"/>
                    <a:pt x="133" y="118"/>
                    <a:pt x="130" y="119"/>
                  </a:cubicBezTo>
                  <a:cubicBezTo>
                    <a:pt x="127" y="121"/>
                    <a:pt x="128" y="109"/>
                    <a:pt x="128" y="105"/>
                  </a:cubicBezTo>
                  <a:cubicBezTo>
                    <a:pt x="128" y="101"/>
                    <a:pt x="124" y="103"/>
                    <a:pt x="123" y="106"/>
                  </a:cubicBezTo>
                  <a:cubicBezTo>
                    <a:pt x="121" y="109"/>
                    <a:pt x="116" y="108"/>
                    <a:pt x="110" y="108"/>
                  </a:cubicBezTo>
                  <a:cubicBezTo>
                    <a:pt x="105" y="108"/>
                    <a:pt x="107" y="101"/>
                    <a:pt x="104" y="102"/>
                  </a:cubicBezTo>
                  <a:cubicBezTo>
                    <a:pt x="100" y="102"/>
                    <a:pt x="98" y="101"/>
                    <a:pt x="98" y="98"/>
                  </a:cubicBezTo>
                  <a:cubicBezTo>
                    <a:pt x="98" y="94"/>
                    <a:pt x="96" y="92"/>
                    <a:pt x="93" y="88"/>
                  </a:cubicBezTo>
                  <a:cubicBezTo>
                    <a:pt x="91" y="85"/>
                    <a:pt x="88" y="81"/>
                    <a:pt x="90" y="79"/>
                  </a:cubicBezTo>
                  <a:cubicBezTo>
                    <a:pt x="92" y="77"/>
                    <a:pt x="89" y="75"/>
                    <a:pt x="92" y="72"/>
                  </a:cubicBezTo>
                  <a:cubicBezTo>
                    <a:pt x="95" y="69"/>
                    <a:pt x="98" y="70"/>
                    <a:pt x="97" y="66"/>
                  </a:cubicBezTo>
                  <a:cubicBezTo>
                    <a:pt x="96" y="62"/>
                    <a:pt x="100" y="60"/>
                    <a:pt x="101" y="56"/>
                  </a:cubicBezTo>
                  <a:cubicBezTo>
                    <a:pt x="101" y="52"/>
                    <a:pt x="106" y="53"/>
                    <a:pt x="111" y="50"/>
                  </a:cubicBezTo>
                  <a:cubicBezTo>
                    <a:pt x="116" y="46"/>
                    <a:pt x="121" y="48"/>
                    <a:pt x="125" y="45"/>
                  </a:cubicBezTo>
                  <a:cubicBezTo>
                    <a:pt x="129" y="42"/>
                    <a:pt x="132" y="44"/>
                    <a:pt x="135" y="44"/>
                  </a:cubicBezTo>
                  <a:cubicBezTo>
                    <a:pt x="133" y="42"/>
                    <a:pt x="129" y="41"/>
                    <a:pt x="128" y="39"/>
                  </a:cubicBezTo>
                  <a:cubicBezTo>
                    <a:pt x="127" y="37"/>
                    <a:pt x="132" y="33"/>
                    <a:pt x="134" y="30"/>
                  </a:cubicBezTo>
                  <a:cubicBezTo>
                    <a:pt x="136" y="27"/>
                    <a:pt x="127" y="24"/>
                    <a:pt x="125" y="24"/>
                  </a:cubicBezTo>
                  <a:cubicBezTo>
                    <a:pt x="123" y="23"/>
                    <a:pt x="120" y="25"/>
                    <a:pt x="118" y="24"/>
                  </a:cubicBezTo>
                  <a:cubicBezTo>
                    <a:pt x="116" y="23"/>
                    <a:pt x="112" y="24"/>
                    <a:pt x="111" y="25"/>
                  </a:cubicBezTo>
                  <a:cubicBezTo>
                    <a:pt x="109" y="26"/>
                    <a:pt x="97" y="27"/>
                    <a:pt x="97" y="23"/>
                  </a:cubicBezTo>
                  <a:cubicBezTo>
                    <a:pt x="98" y="20"/>
                    <a:pt x="93" y="19"/>
                    <a:pt x="93" y="17"/>
                  </a:cubicBezTo>
                  <a:cubicBezTo>
                    <a:pt x="93" y="14"/>
                    <a:pt x="90" y="10"/>
                    <a:pt x="86" y="10"/>
                  </a:cubicBezTo>
                  <a:cubicBezTo>
                    <a:pt x="81" y="9"/>
                    <a:pt x="82" y="3"/>
                    <a:pt x="79" y="1"/>
                  </a:cubicBezTo>
                  <a:cubicBezTo>
                    <a:pt x="77" y="0"/>
                    <a:pt x="72" y="0"/>
                    <a:pt x="69" y="1"/>
                  </a:cubicBezTo>
                  <a:cubicBezTo>
                    <a:pt x="73" y="5"/>
                    <a:pt x="74" y="7"/>
                    <a:pt x="71" y="9"/>
                  </a:cubicBezTo>
                  <a:cubicBezTo>
                    <a:pt x="68" y="11"/>
                    <a:pt x="71" y="12"/>
                    <a:pt x="65" y="20"/>
                  </a:cubicBezTo>
                  <a:cubicBezTo>
                    <a:pt x="58" y="28"/>
                    <a:pt x="47" y="30"/>
                    <a:pt x="42" y="31"/>
                  </a:cubicBezTo>
                  <a:cubicBezTo>
                    <a:pt x="37" y="33"/>
                    <a:pt x="34" y="42"/>
                    <a:pt x="31" y="48"/>
                  </a:cubicBezTo>
                  <a:cubicBezTo>
                    <a:pt x="29" y="55"/>
                    <a:pt x="26" y="53"/>
                    <a:pt x="23" y="49"/>
                  </a:cubicBezTo>
                  <a:cubicBezTo>
                    <a:pt x="20" y="45"/>
                    <a:pt x="18" y="50"/>
                    <a:pt x="14" y="47"/>
                  </a:cubicBezTo>
                  <a:cubicBezTo>
                    <a:pt x="11" y="44"/>
                    <a:pt x="12" y="44"/>
                    <a:pt x="14" y="41"/>
                  </a:cubicBezTo>
                  <a:cubicBezTo>
                    <a:pt x="15" y="40"/>
                    <a:pt x="14" y="38"/>
                    <a:pt x="12" y="36"/>
                  </a:cubicBezTo>
                  <a:cubicBezTo>
                    <a:pt x="8" y="36"/>
                    <a:pt x="4" y="41"/>
                    <a:pt x="2" y="45"/>
                  </a:cubicBezTo>
                  <a:cubicBezTo>
                    <a:pt x="0" y="49"/>
                    <a:pt x="6" y="57"/>
                    <a:pt x="7" y="60"/>
                  </a:cubicBezTo>
                  <a:cubicBezTo>
                    <a:pt x="7" y="63"/>
                    <a:pt x="4" y="60"/>
                    <a:pt x="3" y="63"/>
                  </a:cubicBezTo>
                  <a:cubicBezTo>
                    <a:pt x="3" y="66"/>
                    <a:pt x="12" y="69"/>
                    <a:pt x="16" y="72"/>
                  </a:cubicBezTo>
                  <a:cubicBezTo>
                    <a:pt x="20" y="75"/>
                    <a:pt x="24" y="83"/>
                    <a:pt x="27" y="87"/>
                  </a:cubicBezTo>
                  <a:cubicBezTo>
                    <a:pt x="31" y="91"/>
                    <a:pt x="32" y="94"/>
                    <a:pt x="36" y="104"/>
                  </a:cubicBezTo>
                  <a:cubicBezTo>
                    <a:pt x="40" y="113"/>
                    <a:pt x="48" y="129"/>
                    <a:pt x="54" y="135"/>
                  </a:cubicBezTo>
                  <a:cubicBezTo>
                    <a:pt x="59" y="142"/>
                    <a:pt x="62" y="147"/>
                    <a:pt x="61" y="149"/>
                  </a:cubicBezTo>
                  <a:cubicBezTo>
                    <a:pt x="59" y="151"/>
                    <a:pt x="61" y="157"/>
                    <a:pt x="65" y="159"/>
                  </a:cubicBezTo>
                  <a:cubicBezTo>
                    <a:pt x="69" y="162"/>
                    <a:pt x="73" y="166"/>
                    <a:pt x="84" y="171"/>
                  </a:cubicBezTo>
                  <a:cubicBezTo>
                    <a:pt x="94" y="176"/>
                    <a:pt x="114" y="186"/>
                    <a:pt x="117" y="190"/>
                  </a:cubicBezTo>
                  <a:cubicBezTo>
                    <a:pt x="120" y="195"/>
                    <a:pt x="129" y="199"/>
                    <a:pt x="131" y="200"/>
                  </a:cubicBezTo>
                  <a:cubicBezTo>
                    <a:pt x="132" y="200"/>
                    <a:pt x="132" y="201"/>
                    <a:pt x="132" y="202"/>
                  </a:cubicBezTo>
                  <a:cubicBezTo>
                    <a:pt x="133" y="201"/>
                    <a:pt x="134" y="201"/>
                    <a:pt x="134" y="201"/>
                  </a:cubicBezTo>
                  <a:cubicBezTo>
                    <a:pt x="138" y="199"/>
                    <a:pt x="138" y="193"/>
                    <a:pt x="139" y="1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3" name="Freeform 117"/>
            <p:cNvSpPr>
              <a:spLocks/>
            </p:cNvSpPr>
            <p:nvPr userDrawn="1"/>
          </p:nvSpPr>
          <p:spPr bwMode="auto">
            <a:xfrm>
              <a:off x="5005752" y="4159063"/>
              <a:ext cx="347338" cy="293598"/>
            </a:xfrm>
            <a:custGeom>
              <a:avLst/>
              <a:gdLst>
                <a:gd name="T0" fmla="*/ 16 w 162"/>
                <a:gd name="T1" fmla="*/ 8 h 126"/>
                <a:gd name="T2" fmla="*/ 6 w 162"/>
                <a:gd name="T3" fmla="*/ 20 h 126"/>
                <a:gd name="T4" fmla="*/ 4 w 162"/>
                <a:gd name="T5" fmla="*/ 28 h 126"/>
                <a:gd name="T6" fmla="*/ 2 w 162"/>
                <a:gd name="T7" fmla="*/ 33 h 126"/>
                <a:gd name="T8" fmla="*/ 8 w 162"/>
                <a:gd name="T9" fmla="*/ 35 h 126"/>
                <a:gd name="T10" fmla="*/ 13 w 162"/>
                <a:gd name="T11" fmla="*/ 42 h 126"/>
                <a:gd name="T12" fmla="*/ 21 w 162"/>
                <a:gd name="T13" fmla="*/ 57 h 126"/>
                <a:gd name="T14" fmla="*/ 41 w 162"/>
                <a:gd name="T15" fmla="*/ 58 h 126"/>
                <a:gd name="T16" fmla="*/ 57 w 162"/>
                <a:gd name="T17" fmla="*/ 65 h 126"/>
                <a:gd name="T18" fmla="*/ 71 w 162"/>
                <a:gd name="T19" fmla="*/ 68 h 126"/>
                <a:gd name="T20" fmla="*/ 68 w 162"/>
                <a:gd name="T21" fmla="*/ 88 h 126"/>
                <a:gd name="T22" fmla="*/ 72 w 162"/>
                <a:gd name="T23" fmla="*/ 96 h 126"/>
                <a:gd name="T24" fmla="*/ 72 w 162"/>
                <a:gd name="T25" fmla="*/ 104 h 126"/>
                <a:gd name="T26" fmla="*/ 74 w 162"/>
                <a:gd name="T27" fmla="*/ 110 h 126"/>
                <a:gd name="T28" fmla="*/ 72 w 162"/>
                <a:gd name="T29" fmla="*/ 111 h 126"/>
                <a:gd name="T30" fmla="*/ 81 w 162"/>
                <a:gd name="T31" fmla="*/ 122 h 126"/>
                <a:gd name="T32" fmla="*/ 88 w 162"/>
                <a:gd name="T33" fmla="*/ 124 h 126"/>
                <a:gd name="T34" fmla="*/ 95 w 162"/>
                <a:gd name="T35" fmla="*/ 123 h 126"/>
                <a:gd name="T36" fmla="*/ 103 w 162"/>
                <a:gd name="T37" fmla="*/ 119 h 126"/>
                <a:gd name="T38" fmla="*/ 110 w 162"/>
                <a:gd name="T39" fmla="*/ 116 h 126"/>
                <a:gd name="T40" fmla="*/ 117 w 162"/>
                <a:gd name="T41" fmla="*/ 110 h 126"/>
                <a:gd name="T42" fmla="*/ 118 w 162"/>
                <a:gd name="T43" fmla="*/ 105 h 126"/>
                <a:gd name="T44" fmla="*/ 112 w 162"/>
                <a:gd name="T45" fmla="*/ 104 h 126"/>
                <a:gd name="T46" fmla="*/ 109 w 162"/>
                <a:gd name="T47" fmla="*/ 97 h 126"/>
                <a:gd name="T48" fmla="*/ 105 w 162"/>
                <a:gd name="T49" fmla="*/ 89 h 126"/>
                <a:gd name="T50" fmla="*/ 112 w 162"/>
                <a:gd name="T51" fmla="*/ 88 h 126"/>
                <a:gd name="T52" fmla="*/ 123 w 162"/>
                <a:gd name="T53" fmla="*/ 91 h 126"/>
                <a:gd name="T54" fmla="*/ 127 w 162"/>
                <a:gd name="T55" fmla="*/ 92 h 126"/>
                <a:gd name="T56" fmla="*/ 135 w 162"/>
                <a:gd name="T57" fmla="*/ 87 h 126"/>
                <a:gd name="T58" fmla="*/ 149 w 162"/>
                <a:gd name="T59" fmla="*/ 82 h 126"/>
                <a:gd name="T60" fmla="*/ 153 w 162"/>
                <a:gd name="T61" fmla="*/ 78 h 126"/>
                <a:gd name="T62" fmla="*/ 145 w 162"/>
                <a:gd name="T63" fmla="*/ 70 h 126"/>
                <a:gd name="T64" fmla="*/ 146 w 162"/>
                <a:gd name="T65" fmla="*/ 64 h 126"/>
                <a:gd name="T66" fmla="*/ 152 w 162"/>
                <a:gd name="T67" fmla="*/ 59 h 126"/>
                <a:gd name="T68" fmla="*/ 153 w 162"/>
                <a:gd name="T69" fmla="*/ 53 h 126"/>
                <a:gd name="T70" fmla="*/ 158 w 162"/>
                <a:gd name="T71" fmla="*/ 45 h 126"/>
                <a:gd name="T72" fmla="*/ 162 w 162"/>
                <a:gd name="T73" fmla="*/ 40 h 126"/>
                <a:gd name="T74" fmla="*/ 145 w 162"/>
                <a:gd name="T75" fmla="*/ 39 h 126"/>
                <a:gd name="T76" fmla="*/ 148 w 162"/>
                <a:gd name="T77" fmla="*/ 30 h 126"/>
                <a:gd name="T78" fmla="*/ 131 w 162"/>
                <a:gd name="T79" fmla="*/ 24 h 126"/>
                <a:gd name="T80" fmla="*/ 132 w 162"/>
                <a:gd name="T81" fmla="*/ 18 h 126"/>
                <a:gd name="T82" fmla="*/ 122 w 162"/>
                <a:gd name="T83" fmla="*/ 15 h 126"/>
                <a:gd name="T84" fmla="*/ 100 w 162"/>
                <a:gd name="T85" fmla="*/ 23 h 126"/>
                <a:gd name="T86" fmla="*/ 78 w 162"/>
                <a:gd name="T87" fmla="*/ 17 h 126"/>
                <a:gd name="T88" fmla="*/ 63 w 162"/>
                <a:gd name="T89" fmla="*/ 14 h 126"/>
                <a:gd name="T90" fmla="*/ 54 w 162"/>
                <a:gd name="T91" fmla="*/ 6 h 126"/>
                <a:gd name="T92" fmla="*/ 44 w 162"/>
                <a:gd name="T93" fmla="*/ 0 h 126"/>
                <a:gd name="T94" fmla="*/ 40 w 162"/>
                <a:gd name="T95" fmla="*/ 7 h 126"/>
                <a:gd name="T96" fmla="*/ 25 w 162"/>
                <a:gd name="T97" fmla="*/ 15 h 126"/>
                <a:gd name="T98" fmla="*/ 29 w 162"/>
                <a:gd name="T99" fmla="*/ 31 h 126"/>
                <a:gd name="T100" fmla="*/ 16 w 162"/>
                <a:gd name="T101" fmla="*/ 27 h 126"/>
                <a:gd name="T102" fmla="*/ 21 w 162"/>
                <a:gd name="T103" fmla="*/ 13 h 126"/>
                <a:gd name="T104" fmla="*/ 20 w 162"/>
                <a:gd name="T105" fmla="*/ 6 h 126"/>
                <a:gd name="T106" fmla="*/ 16 w 162"/>
                <a:gd name="T107" fmla="*/ 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126">
                  <a:moveTo>
                    <a:pt x="16" y="8"/>
                  </a:moveTo>
                  <a:cubicBezTo>
                    <a:pt x="13" y="12"/>
                    <a:pt x="6" y="16"/>
                    <a:pt x="6" y="20"/>
                  </a:cubicBezTo>
                  <a:cubicBezTo>
                    <a:pt x="6" y="24"/>
                    <a:pt x="6" y="26"/>
                    <a:pt x="4" y="28"/>
                  </a:cubicBezTo>
                  <a:cubicBezTo>
                    <a:pt x="2" y="30"/>
                    <a:pt x="0" y="33"/>
                    <a:pt x="2" y="33"/>
                  </a:cubicBezTo>
                  <a:cubicBezTo>
                    <a:pt x="5" y="33"/>
                    <a:pt x="8" y="33"/>
                    <a:pt x="8" y="35"/>
                  </a:cubicBezTo>
                  <a:cubicBezTo>
                    <a:pt x="8" y="38"/>
                    <a:pt x="14" y="38"/>
                    <a:pt x="13" y="42"/>
                  </a:cubicBezTo>
                  <a:cubicBezTo>
                    <a:pt x="13" y="46"/>
                    <a:pt x="11" y="57"/>
                    <a:pt x="21" y="57"/>
                  </a:cubicBezTo>
                  <a:cubicBezTo>
                    <a:pt x="31" y="56"/>
                    <a:pt x="36" y="53"/>
                    <a:pt x="41" y="58"/>
                  </a:cubicBezTo>
                  <a:cubicBezTo>
                    <a:pt x="45" y="63"/>
                    <a:pt x="50" y="66"/>
                    <a:pt x="57" y="65"/>
                  </a:cubicBezTo>
                  <a:cubicBezTo>
                    <a:pt x="63" y="64"/>
                    <a:pt x="74" y="63"/>
                    <a:pt x="71" y="68"/>
                  </a:cubicBezTo>
                  <a:cubicBezTo>
                    <a:pt x="67" y="73"/>
                    <a:pt x="65" y="85"/>
                    <a:pt x="68" y="88"/>
                  </a:cubicBezTo>
                  <a:cubicBezTo>
                    <a:pt x="71" y="91"/>
                    <a:pt x="75" y="94"/>
                    <a:pt x="72" y="96"/>
                  </a:cubicBezTo>
                  <a:cubicBezTo>
                    <a:pt x="70" y="99"/>
                    <a:pt x="69" y="102"/>
                    <a:pt x="72" y="104"/>
                  </a:cubicBezTo>
                  <a:cubicBezTo>
                    <a:pt x="75" y="107"/>
                    <a:pt x="74" y="109"/>
                    <a:pt x="74" y="110"/>
                  </a:cubicBezTo>
                  <a:cubicBezTo>
                    <a:pt x="74" y="110"/>
                    <a:pt x="73" y="110"/>
                    <a:pt x="72" y="111"/>
                  </a:cubicBezTo>
                  <a:cubicBezTo>
                    <a:pt x="77" y="115"/>
                    <a:pt x="79" y="120"/>
                    <a:pt x="81" y="122"/>
                  </a:cubicBezTo>
                  <a:cubicBezTo>
                    <a:pt x="85" y="124"/>
                    <a:pt x="86" y="126"/>
                    <a:pt x="88" y="124"/>
                  </a:cubicBezTo>
                  <a:cubicBezTo>
                    <a:pt x="91" y="123"/>
                    <a:pt x="92" y="122"/>
                    <a:pt x="95" y="123"/>
                  </a:cubicBezTo>
                  <a:cubicBezTo>
                    <a:pt x="97" y="125"/>
                    <a:pt x="99" y="122"/>
                    <a:pt x="103" y="119"/>
                  </a:cubicBezTo>
                  <a:cubicBezTo>
                    <a:pt x="106" y="117"/>
                    <a:pt x="109" y="119"/>
                    <a:pt x="110" y="116"/>
                  </a:cubicBezTo>
                  <a:cubicBezTo>
                    <a:pt x="111" y="113"/>
                    <a:pt x="113" y="111"/>
                    <a:pt x="117" y="110"/>
                  </a:cubicBezTo>
                  <a:cubicBezTo>
                    <a:pt x="121" y="109"/>
                    <a:pt x="121" y="105"/>
                    <a:pt x="118" y="105"/>
                  </a:cubicBezTo>
                  <a:cubicBezTo>
                    <a:pt x="116" y="105"/>
                    <a:pt x="112" y="108"/>
                    <a:pt x="112" y="104"/>
                  </a:cubicBezTo>
                  <a:cubicBezTo>
                    <a:pt x="112" y="100"/>
                    <a:pt x="109" y="101"/>
                    <a:pt x="109" y="97"/>
                  </a:cubicBezTo>
                  <a:cubicBezTo>
                    <a:pt x="109" y="94"/>
                    <a:pt x="109" y="92"/>
                    <a:pt x="105" y="89"/>
                  </a:cubicBezTo>
                  <a:cubicBezTo>
                    <a:pt x="100" y="87"/>
                    <a:pt x="110" y="86"/>
                    <a:pt x="112" y="88"/>
                  </a:cubicBezTo>
                  <a:cubicBezTo>
                    <a:pt x="114" y="90"/>
                    <a:pt x="122" y="88"/>
                    <a:pt x="123" y="91"/>
                  </a:cubicBezTo>
                  <a:cubicBezTo>
                    <a:pt x="123" y="94"/>
                    <a:pt x="127" y="95"/>
                    <a:pt x="127" y="92"/>
                  </a:cubicBezTo>
                  <a:cubicBezTo>
                    <a:pt x="127" y="88"/>
                    <a:pt x="132" y="87"/>
                    <a:pt x="135" y="87"/>
                  </a:cubicBezTo>
                  <a:cubicBezTo>
                    <a:pt x="139" y="88"/>
                    <a:pt x="146" y="83"/>
                    <a:pt x="149" y="82"/>
                  </a:cubicBezTo>
                  <a:cubicBezTo>
                    <a:pt x="151" y="82"/>
                    <a:pt x="152" y="80"/>
                    <a:pt x="153" y="78"/>
                  </a:cubicBezTo>
                  <a:cubicBezTo>
                    <a:pt x="150" y="75"/>
                    <a:pt x="147" y="71"/>
                    <a:pt x="145" y="70"/>
                  </a:cubicBezTo>
                  <a:cubicBezTo>
                    <a:pt x="142" y="68"/>
                    <a:pt x="147" y="66"/>
                    <a:pt x="146" y="64"/>
                  </a:cubicBezTo>
                  <a:cubicBezTo>
                    <a:pt x="146" y="61"/>
                    <a:pt x="146" y="59"/>
                    <a:pt x="152" y="59"/>
                  </a:cubicBezTo>
                  <a:cubicBezTo>
                    <a:pt x="157" y="58"/>
                    <a:pt x="156" y="54"/>
                    <a:pt x="153" y="53"/>
                  </a:cubicBezTo>
                  <a:cubicBezTo>
                    <a:pt x="150" y="51"/>
                    <a:pt x="155" y="47"/>
                    <a:pt x="158" y="45"/>
                  </a:cubicBezTo>
                  <a:cubicBezTo>
                    <a:pt x="159" y="45"/>
                    <a:pt x="160" y="43"/>
                    <a:pt x="162" y="40"/>
                  </a:cubicBezTo>
                  <a:cubicBezTo>
                    <a:pt x="156" y="38"/>
                    <a:pt x="148" y="38"/>
                    <a:pt x="145" y="39"/>
                  </a:cubicBezTo>
                  <a:cubicBezTo>
                    <a:pt x="141" y="39"/>
                    <a:pt x="148" y="34"/>
                    <a:pt x="148" y="30"/>
                  </a:cubicBezTo>
                  <a:cubicBezTo>
                    <a:pt x="148" y="25"/>
                    <a:pt x="136" y="25"/>
                    <a:pt x="131" y="24"/>
                  </a:cubicBezTo>
                  <a:cubicBezTo>
                    <a:pt x="126" y="23"/>
                    <a:pt x="127" y="18"/>
                    <a:pt x="132" y="18"/>
                  </a:cubicBezTo>
                  <a:cubicBezTo>
                    <a:pt x="137" y="18"/>
                    <a:pt x="129" y="14"/>
                    <a:pt x="122" y="15"/>
                  </a:cubicBezTo>
                  <a:cubicBezTo>
                    <a:pt x="115" y="16"/>
                    <a:pt x="106" y="20"/>
                    <a:pt x="100" y="23"/>
                  </a:cubicBezTo>
                  <a:cubicBezTo>
                    <a:pt x="94" y="25"/>
                    <a:pt x="84" y="14"/>
                    <a:pt x="78" y="17"/>
                  </a:cubicBezTo>
                  <a:cubicBezTo>
                    <a:pt x="71" y="19"/>
                    <a:pt x="62" y="19"/>
                    <a:pt x="63" y="14"/>
                  </a:cubicBezTo>
                  <a:cubicBezTo>
                    <a:pt x="63" y="9"/>
                    <a:pt x="60" y="5"/>
                    <a:pt x="54" y="6"/>
                  </a:cubicBezTo>
                  <a:cubicBezTo>
                    <a:pt x="47" y="6"/>
                    <a:pt x="49" y="0"/>
                    <a:pt x="44" y="0"/>
                  </a:cubicBezTo>
                  <a:cubicBezTo>
                    <a:pt x="39" y="0"/>
                    <a:pt x="44" y="5"/>
                    <a:pt x="40" y="7"/>
                  </a:cubicBezTo>
                  <a:cubicBezTo>
                    <a:pt x="37" y="8"/>
                    <a:pt x="25" y="11"/>
                    <a:pt x="25" y="15"/>
                  </a:cubicBezTo>
                  <a:cubicBezTo>
                    <a:pt x="24" y="20"/>
                    <a:pt x="31" y="27"/>
                    <a:pt x="29" y="31"/>
                  </a:cubicBezTo>
                  <a:cubicBezTo>
                    <a:pt x="26" y="35"/>
                    <a:pt x="18" y="32"/>
                    <a:pt x="16" y="27"/>
                  </a:cubicBezTo>
                  <a:cubicBezTo>
                    <a:pt x="14" y="23"/>
                    <a:pt x="23" y="16"/>
                    <a:pt x="21" y="13"/>
                  </a:cubicBezTo>
                  <a:cubicBezTo>
                    <a:pt x="20" y="11"/>
                    <a:pt x="19" y="8"/>
                    <a:pt x="20" y="6"/>
                  </a:cubicBezTo>
                  <a:cubicBezTo>
                    <a:pt x="18" y="6"/>
                    <a:pt x="17" y="7"/>
                    <a:pt x="1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Freeform 118"/>
            <p:cNvSpPr>
              <a:spLocks/>
            </p:cNvSpPr>
            <p:nvPr userDrawn="1"/>
          </p:nvSpPr>
          <p:spPr bwMode="auto">
            <a:xfrm>
              <a:off x="5393361" y="4308597"/>
              <a:ext cx="107389" cy="114887"/>
            </a:xfrm>
            <a:custGeom>
              <a:avLst/>
              <a:gdLst>
                <a:gd name="T0" fmla="*/ 12 w 50"/>
                <a:gd name="T1" fmla="*/ 10 h 49"/>
                <a:gd name="T2" fmla="*/ 7 w 50"/>
                <a:gd name="T3" fmla="*/ 15 h 49"/>
                <a:gd name="T4" fmla="*/ 2 w 50"/>
                <a:gd name="T5" fmla="*/ 25 h 49"/>
                <a:gd name="T6" fmla="*/ 12 w 50"/>
                <a:gd name="T7" fmla="*/ 36 h 49"/>
                <a:gd name="T8" fmla="*/ 19 w 50"/>
                <a:gd name="T9" fmla="*/ 48 h 49"/>
                <a:gd name="T10" fmla="*/ 24 w 50"/>
                <a:gd name="T11" fmla="*/ 48 h 49"/>
                <a:gd name="T12" fmla="*/ 29 w 50"/>
                <a:gd name="T13" fmla="*/ 41 h 49"/>
                <a:gd name="T14" fmla="*/ 42 w 50"/>
                <a:gd name="T15" fmla="*/ 42 h 49"/>
                <a:gd name="T16" fmla="*/ 43 w 50"/>
                <a:gd name="T17" fmla="*/ 43 h 49"/>
                <a:gd name="T18" fmla="*/ 47 w 50"/>
                <a:gd name="T19" fmla="*/ 38 h 49"/>
                <a:gd name="T20" fmla="*/ 46 w 50"/>
                <a:gd name="T21" fmla="*/ 24 h 49"/>
                <a:gd name="T22" fmla="*/ 48 w 50"/>
                <a:gd name="T23" fmla="*/ 11 h 49"/>
                <a:gd name="T24" fmla="*/ 50 w 50"/>
                <a:gd name="T25" fmla="*/ 5 h 49"/>
                <a:gd name="T26" fmla="*/ 38 w 50"/>
                <a:gd name="T27" fmla="*/ 3 h 49"/>
                <a:gd name="T28" fmla="*/ 23 w 50"/>
                <a:gd name="T29" fmla="*/ 3 h 49"/>
                <a:gd name="T30" fmla="*/ 15 w 50"/>
                <a:gd name="T31" fmla="*/ 3 h 49"/>
                <a:gd name="T32" fmla="*/ 13 w 50"/>
                <a:gd name="T33" fmla="*/ 3 h 49"/>
                <a:gd name="T34" fmla="*/ 12 w 50"/>
                <a:gd name="T35"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49">
                  <a:moveTo>
                    <a:pt x="12" y="10"/>
                  </a:moveTo>
                  <a:cubicBezTo>
                    <a:pt x="14" y="13"/>
                    <a:pt x="10" y="15"/>
                    <a:pt x="7" y="15"/>
                  </a:cubicBezTo>
                  <a:cubicBezTo>
                    <a:pt x="3" y="16"/>
                    <a:pt x="4" y="23"/>
                    <a:pt x="2" y="25"/>
                  </a:cubicBezTo>
                  <a:cubicBezTo>
                    <a:pt x="0" y="26"/>
                    <a:pt x="10" y="32"/>
                    <a:pt x="12" y="36"/>
                  </a:cubicBezTo>
                  <a:cubicBezTo>
                    <a:pt x="13" y="38"/>
                    <a:pt x="16" y="44"/>
                    <a:pt x="19" y="48"/>
                  </a:cubicBezTo>
                  <a:cubicBezTo>
                    <a:pt x="21" y="48"/>
                    <a:pt x="23" y="49"/>
                    <a:pt x="24" y="48"/>
                  </a:cubicBezTo>
                  <a:cubicBezTo>
                    <a:pt x="28" y="47"/>
                    <a:pt x="25" y="41"/>
                    <a:pt x="29" y="41"/>
                  </a:cubicBezTo>
                  <a:cubicBezTo>
                    <a:pt x="34" y="42"/>
                    <a:pt x="41" y="39"/>
                    <a:pt x="42" y="42"/>
                  </a:cubicBezTo>
                  <a:cubicBezTo>
                    <a:pt x="43" y="42"/>
                    <a:pt x="43" y="43"/>
                    <a:pt x="43" y="43"/>
                  </a:cubicBezTo>
                  <a:cubicBezTo>
                    <a:pt x="45" y="41"/>
                    <a:pt x="46" y="39"/>
                    <a:pt x="47" y="38"/>
                  </a:cubicBezTo>
                  <a:cubicBezTo>
                    <a:pt x="48" y="37"/>
                    <a:pt x="48" y="28"/>
                    <a:pt x="46" y="24"/>
                  </a:cubicBezTo>
                  <a:cubicBezTo>
                    <a:pt x="44" y="19"/>
                    <a:pt x="45" y="13"/>
                    <a:pt x="48" y="11"/>
                  </a:cubicBezTo>
                  <a:cubicBezTo>
                    <a:pt x="48" y="11"/>
                    <a:pt x="49" y="8"/>
                    <a:pt x="50" y="5"/>
                  </a:cubicBezTo>
                  <a:cubicBezTo>
                    <a:pt x="46" y="4"/>
                    <a:pt x="42" y="3"/>
                    <a:pt x="38" y="3"/>
                  </a:cubicBezTo>
                  <a:cubicBezTo>
                    <a:pt x="32" y="4"/>
                    <a:pt x="26" y="6"/>
                    <a:pt x="23" y="3"/>
                  </a:cubicBezTo>
                  <a:cubicBezTo>
                    <a:pt x="21" y="0"/>
                    <a:pt x="18" y="1"/>
                    <a:pt x="15" y="3"/>
                  </a:cubicBezTo>
                  <a:cubicBezTo>
                    <a:pt x="14" y="3"/>
                    <a:pt x="14" y="3"/>
                    <a:pt x="13" y="3"/>
                  </a:cubicBezTo>
                  <a:cubicBezTo>
                    <a:pt x="12" y="6"/>
                    <a:pt x="11" y="9"/>
                    <a:pt x="12"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5" name="Freeform 119"/>
            <p:cNvSpPr>
              <a:spLocks/>
            </p:cNvSpPr>
            <p:nvPr userDrawn="1"/>
          </p:nvSpPr>
          <p:spPr bwMode="auto">
            <a:xfrm>
              <a:off x="5309463" y="4252067"/>
              <a:ext cx="124169" cy="187830"/>
            </a:xfrm>
            <a:custGeom>
              <a:avLst/>
              <a:gdLst>
                <a:gd name="T0" fmla="*/ 16 w 58"/>
                <a:gd name="T1" fmla="*/ 5 h 80"/>
                <a:gd name="T2" fmla="*/ 11 w 58"/>
                <a:gd name="T3" fmla="*/ 13 h 80"/>
                <a:gd name="T4" fmla="*/ 10 w 58"/>
                <a:gd name="T5" fmla="*/ 19 h 80"/>
                <a:gd name="T6" fmla="*/ 4 w 58"/>
                <a:gd name="T7" fmla="*/ 24 h 80"/>
                <a:gd name="T8" fmla="*/ 3 w 58"/>
                <a:gd name="T9" fmla="*/ 30 h 80"/>
                <a:gd name="T10" fmla="*/ 11 w 58"/>
                <a:gd name="T11" fmla="*/ 38 h 80"/>
                <a:gd name="T12" fmla="*/ 15 w 58"/>
                <a:gd name="T13" fmla="*/ 36 h 80"/>
                <a:gd name="T14" fmla="*/ 20 w 58"/>
                <a:gd name="T15" fmla="*/ 45 h 80"/>
                <a:gd name="T16" fmla="*/ 21 w 58"/>
                <a:gd name="T17" fmla="*/ 54 h 80"/>
                <a:gd name="T18" fmla="*/ 23 w 58"/>
                <a:gd name="T19" fmla="*/ 73 h 80"/>
                <a:gd name="T20" fmla="*/ 36 w 58"/>
                <a:gd name="T21" fmla="*/ 77 h 80"/>
                <a:gd name="T22" fmla="*/ 44 w 58"/>
                <a:gd name="T23" fmla="*/ 75 h 80"/>
                <a:gd name="T24" fmla="*/ 49 w 58"/>
                <a:gd name="T25" fmla="*/ 72 h 80"/>
                <a:gd name="T26" fmla="*/ 58 w 58"/>
                <a:gd name="T27" fmla="*/ 72 h 80"/>
                <a:gd name="T28" fmla="*/ 51 w 58"/>
                <a:gd name="T29" fmla="*/ 60 h 80"/>
                <a:gd name="T30" fmla="*/ 41 w 58"/>
                <a:gd name="T31" fmla="*/ 49 h 80"/>
                <a:gd name="T32" fmla="*/ 46 w 58"/>
                <a:gd name="T33" fmla="*/ 39 h 80"/>
                <a:gd name="T34" fmla="*/ 51 w 58"/>
                <a:gd name="T35" fmla="*/ 34 h 80"/>
                <a:gd name="T36" fmla="*/ 52 w 58"/>
                <a:gd name="T37" fmla="*/ 27 h 80"/>
                <a:gd name="T38" fmla="*/ 42 w 58"/>
                <a:gd name="T39" fmla="*/ 18 h 80"/>
                <a:gd name="T40" fmla="*/ 36 w 58"/>
                <a:gd name="T41" fmla="*/ 12 h 80"/>
                <a:gd name="T42" fmla="*/ 24 w 58"/>
                <a:gd name="T43" fmla="*/ 3 h 80"/>
                <a:gd name="T44" fmla="*/ 20 w 58"/>
                <a:gd name="T45" fmla="*/ 0 h 80"/>
                <a:gd name="T46" fmla="*/ 16 w 58"/>
                <a:gd name="T4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80">
                  <a:moveTo>
                    <a:pt x="16" y="5"/>
                  </a:moveTo>
                  <a:cubicBezTo>
                    <a:pt x="13" y="7"/>
                    <a:pt x="8" y="11"/>
                    <a:pt x="11" y="13"/>
                  </a:cubicBezTo>
                  <a:cubicBezTo>
                    <a:pt x="14" y="14"/>
                    <a:pt x="15" y="18"/>
                    <a:pt x="10" y="19"/>
                  </a:cubicBezTo>
                  <a:cubicBezTo>
                    <a:pt x="4" y="19"/>
                    <a:pt x="4" y="21"/>
                    <a:pt x="4" y="24"/>
                  </a:cubicBezTo>
                  <a:cubicBezTo>
                    <a:pt x="5" y="26"/>
                    <a:pt x="0" y="28"/>
                    <a:pt x="3" y="30"/>
                  </a:cubicBezTo>
                  <a:cubicBezTo>
                    <a:pt x="5" y="31"/>
                    <a:pt x="8" y="35"/>
                    <a:pt x="11" y="38"/>
                  </a:cubicBezTo>
                  <a:cubicBezTo>
                    <a:pt x="11" y="37"/>
                    <a:pt x="12" y="36"/>
                    <a:pt x="15" y="36"/>
                  </a:cubicBezTo>
                  <a:cubicBezTo>
                    <a:pt x="20" y="37"/>
                    <a:pt x="16" y="43"/>
                    <a:pt x="20" y="45"/>
                  </a:cubicBezTo>
                  <a:cubicBezTo>
                    <a:pt x="24" y="47"/>
                    <a:pt x="24" y="52"/>
                    <a:pt x="21" y="54"/>
                  </a:cubicBezTo>
                  <a:cubicBezTo>
                    <a:pt x="18" y="56"/>
                    <a:pt x="17" y="67"/>
                    <a:pt x="23" y="73"/>
                  </a:cubicBezTo>
                  <a:cubicBezTo>
                    <a:pt x="30" y="80"/>
                    <a:pt x="34" y="79"/>
                    <a:pt x="36" y="77"/>
                  </a:cubicBezTo>
                  <a:cubicBezTo>
                    <a:pt x="37" y="76"/>
                    <a:pt x="42" y="77"/>
                    <a:pt x="44" y="75"/>
                  </a:cubicBezTo>
                  <a:cubicBezTo>
                    <a:pt x="45" y="72"/>
                    <a:pt x="47" y="75"/>
                    <a:pt x="49" y="72"/>
                  </a:cubicBezTo>
                  <a:cubicBezTo>
                    <a:pt x="51" y="70"/>
                    <a:pt x="54" y="71"/>
                    <a:pt x="58" y="72"/>
                  </a:cubicBezTo>
                  <a:cubicBezTo>
                    <a:pt x="55" y="68"/>
                    <a:pt x="52" y="62"/>
                    <a:pt x="51" y="60"/>
                  </a:cubicBezTo>
                  <a:cubicBezTo>
                    <a:pt x="49" y="56"/>
                    <a:pt x="39" y="50"/>
                    <a:pt x="41" y="49"/>
                  </a:cubicBezTo>
                  <a:cubicBezTo>
                    <a:pt x="43" y="47"/>
                    <a:pt x="42" y="40"/>
                    <a:pt x="46" y="39"/>
                  </a:cubicBezTo>
                  <a:cubicBezTo>
                    <a:pt x="49" y="39"/>
                    <a:pt x="53" y="37"/>
                    <a:pt x="51" y="34"/>
                  </a:cubicBezTo>
                  <a:cubicBezTo>
                    <a:pt x="50" y="33"/>
                    <a:pt x="51" y="30"/>
                    <a:pt x="52" y="27"/>
                  </a:cubicBezTo>
                  <a:cubicBezTo>
                    <a:pt x="49" y="27"/>
                    <a:pt x="44" y="18"/>
                    <a:pt x="42" y="18"/>
                  </a:cubicBezTo>
                  <a:cubicBezTo>
                    <a:pt x="39" y="18"/>
                    <a:pt x="35" y="16"/>
                    <a:pt x="36" y="12"/>
                  </a:cubicBezTo>
                  <a:cubicBezTo>
                    <a:pt x="37" y="8"/>
                    <a:pt x="29" y="7"/>
                    <a:pt x="24" y="3"/>
                  </a:cubicBezTo>
                  <a:cubicBezTo>
                    <a:pt x="23" y="2"/>
                    <a:pt x="22" y="1"/>
                    <a:pt x="20" y="0"/>
                  </a:cubicBezTo>
                  <a:cubicBezTo>
                    <a:pt x="18" y="3"/>
                    <a:pt x="17" y="5"/>
                    <a:pt x="16"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6" name="Freeform 120"/>
            <p:cNvSpPr>
              <a:spLocks/>
            </p:cNvSpPr>
            <p:nvPr userDrawn="1"/>
          </p:nvSpPr>
          <p:spPr bwMode="auto">
            <a:xfrm>
              <a:off x="5485648" y="4319539"/>
              <a:ext cx="78865" cy="98474"/>
            </a:xfrm>
            <a:custGeom>
              <a:avLst/>
              <a:gdLst>
                <a:gd name="T0" fmla="*/ 3 w 37"/>
                <a:gd name="T1" fmla="*/ 19 h 42"/>
                <a:gd name="T2" fmla="*/ 4 w 37"/>
                <a:gd name="T3" fmla="*/ 33 h 42"/>
                <a:gd name="T4" fmla="*/ 0 w 37"/>
                <a:gd name="T5" fmla="*/ 38 h 42"/>
                <a:gd name="T6" fmla="*/ 11 w 37"/>
                <a:gd name="T7" fmla="*/ 40 h 42"/>
                <a:gd name="T8" fmla="*/ 23 w 37"/>
                <a:gd name="T9" fmla="*/ 35 h 42"/>
                <a:gd name="T10" fmla="*/ 37 w 37"/>
                <a:gd name="T11" fmla="*/ 18 h 42"/>
                <a:gd name="T12" fmla="*/ 37 w 37"/>
                <a:gd name="T13" fmla="*/ 18 h 42"/>
                <a:gd name="T14" fmla="*/ 17 w 37"/>
                <a:gd name="T15" fmla="*/ 3 h 42"/>
                <a:gd name="T16" fmla="*/ 7 w 37"/>
                <a:gd name="T17" fmla="*/ 0 h 42"/>
                <a:gd name="T18" fmla="*/ 5 w 37"/>
                <a:gd name="T19" fmla="*/ 6 h 42"/>
                <a:gd name="T20" fmla="*/ 3 w 37"/>
                <a:gd name="T21"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2">
                  <a:moveTo>
                    <a:pt x="3" y="19"/>
                  </a:moveTo>
                  <a:cubicBezTo>
                    <a:pt x="5" y="23"/>
                    <a:pt x="5" y="32"/>
                    <a:pt x="4" y="33"/>
                  </a:cubicBezTo>
                  <a:cubicBezTo>
                    <a:pt x="3" y="34"/>
                    <a:pt x="2" y="36"/>
                    <a:pt x="0" y="38"/>
                  </a:cubicBezTo>
                  <a:cubicBezTo>
                    <a:pt x="2" y="40"/>
                    <a:pt x="5" y="42"/>
                    <a:pt x="11" y="40"/>
                  </a:cubicBezTo>
                  <a:cubicBezTo>
                    <a:pt x="18" y="38"/>
                    <a:pt x="21" y="42"/>
                    <a:pt x="23" y="35"/>
                  </a:cubicBezTo>
                  <a:cubicBezTo>
                    <a:pt x="25" y="30"/>
                    <a:pt x="32" y="23"/>
                    <a:pt x="37" y="18"/>
                  </a:cubicBezTo>
                  <a:cubicBezTo>
                    <a:pt x="37" y="18"/>
                    <a:pt x="37" y="18"/>
                    <a:pt x="37" y="18"/>
                  </a:cubicBezTo>
                  <a:cubicBezTo>
                    <a:pt x="32" y="16"/>
                    <a:pt x="24" y="5"/>
                    <a:pt x="17" y="3"/>
                  </a:cubicBezTo>
                  <a:cubicBezTo>
                    <a:pt x="14" y="3"/>
                    <a:pt x="10" y="2"/>
                    <a:pt x="7" y="0"/>
                  </a:cubicBezTo>
                  <a:cubicBezTo>
                    <a:pt x="6" y="3"/>
                    <a:pt x="5" y="6"/>
                    <a:pt x="5" y="6"/>
                  </a:cubicBezTo>
                  <a:cubicBezTo>
                    <a:pt x="2" y="8"/>
                    <a:pt x="1" y="14"/>
                    <a:pt x="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7" name="Freeform 121"/>
            <p:cNvSpPr>
              <a:spLocks/>
            </p:cNvSpPr>
            <p:nvPr userDrawn="1"/>
          </p:nvSpPr>
          <p:spPr bwMode="auto">
            <a:xfrm>
              <a:off x="4723855" y="3861818"/>
              <a:ext cx="263440" cy="93004"/>
            </a:xfrm>
            <a:custGeom>
              <a:avLst/>
              <a:gdLst>
                <a:gd name="T0" fmla="*/ 100 w 123"/>
                <a:gd name="T1" fmla="*/ 26 h 40"/>
                <a:gd name="T2" fmla="*/ 43 w 123"/>
                <a:gd name="T3" fmla="*/ 4 h 40"/>
                <a:gd name="T4" fmla="*/ 2 w 123"/>
                <a:gd name="T5" fmla="*/ 18 h 40"/>
                <a:gd name="T6" fmla="*/ 22 w 123"/>
                <a:gd name="T7" fmla="*/ 9 h 40"/>
                <a:gd name="T8" fmla="*/ 33 w 123"/>
                <a:gd name="T9" fmla="*/ 14 h 40"/>
                <a:gd name="T10" fmla="*/ 53 w 123"/>
                <a:gd name="T11" fmla="*/ 18 h 40"/>
                <a:gd name="T12" fmla="*/ 78 w 123"/>
                <a:gd name="T13" fmla="*/ 30 h 40"/>
                <a:gd name="T14" fmla="*/ 84 w 123"/>
                <a:gd name="T15" fmla="*/ 38 h 40"/>
                <a:gd name="T16" fmla="*/ 121 w 123"/>
                <a:gd name="T17" fmla="*/ 37 h 40"/>
                <a:gd name="T18" fmla="*/ 100 w 123"/>
                <a:gd name="T19"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40">
                  <a:moveTo>
                    <a:pt x="100" y="26"/>
                  </a:moveTo>
                  <a:cubicBezTo>
                    <a:pt x="92" y="26"/>
                    <a:pt x="66" y="9"/>
                    <a:pt x="43" y="4"/>
                  </a:cubicBezTo>
                  <a:cubicBezTo>
                    <a:pt x="20" y="0"/>
                    <a:pt x="0" y="15"/>
                    <a:pt x="2" y="18"/>
                  </a:cubicBezTo>
                  <a:cubicBezTo>
                    <a:pt x="5" y="22"/>
                    <a:pt x="16" y="13"/>
                    <a:pt x="22" y="9"/>
                  </a:cubicBezTo>
                  <a:cubicBezTo>
                    <a:pt x="28" y="5"/>
                    <a:pt x="33" y="11"/>
                    <a:pt x="33" y="14"/>
                  </a:cubicBezTo>
                  <a:cubicBezTo>
                    <a:pt x="34" y="16"/>
                    <a:pt x="41" y="17"/>
                    <a:pt x="53" y="18"/>
                  </a:cubicBezTo>
                  <a:cubicBezTo>
                    <a:pt x="65" y="18"/>
                    <a:pt x="66" y="27"/>
                    <a:pt x="78" y="30"/>
                  </a:cubicBezTo>
                  <a:cubicBezTo>
                    <a:pt x="89" y="32"/>
                    <a:pt x="78" y="37"/>
                    <a:pt x="84" y="38"/>
                  </a:cubicBezTo>
                  <a:cubicBezTo>
                    <a:pt x="89" y="40"/>
                    <a:pt x="119" y="40"/>
                    <a:pt x="121" y="37"/>
                  </a:cubicBezTo>
                  <a:cubicBezTo>
                    <a:pt x="123" y="35"/>
                    <a:pt x="107" y="26"/>
                    <a:pt x="10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Freeform 122"/>
            <p:cNvSpPr>
              <a:spLocks/>
            </p:cNvSpPr>
            <p:nvPr userDrawn="1"/>
          </p:nvSpPr>
          <p:spPr bwMode="auto">
            <a:xfrm>
              <a:off x="4812788" y="4428954"/>
              <a:ext cx="149339" cy="171417"/>
            </a:xfrm>
            <a:custGeom>
              <a:avLst/>
              <a:gdLst>
                <a:gd name="T0" fmla="*/ 64 w 70"/>
                <a:gd name="T1" fmla="*/ 19 h 73"/>
                <a:gd name="T2" fmla="*/ 56 w 70"/>
                <a:gd name="T3" fmla="*/ 13 h 73"/>
                <a:gd name="T4" fmla="*/ 47 w 70"/>
                <a:gd name="T5" fmla="*/ 13 h 73"/>
                <a:gd name="T6" fmla="*/ 40 w 70"/>
                <a:gd name="T7" fmla="*/ 8 h 73"/>
                <a:gd name="T8" fmla="*/ 25 w 70"/>
                <a:gd name="T9" fmla="*/ 0 h 73"/>
                <a:gd name="T10" fmla="*/ 25 w 70"/>
                <a:gd name="T11" fmla="*/ 2 h 73"/>
                <a:gd name="T12" fmla="*/ 17 w 70"/>
                <a:gd name="T13" fmla="*/ 5 h 73"/>
                <a:gd name="T14" fmla="*/ 13 w 70"/>
                <a:gd name="T15" fmla="*/ 13 h 73"/>
                <a:gd name="T16" fmla="*/ 8 w 70"/>
                <a:gd name="T17" fmla="*/ 20 h 73"/>
                <a:gd name="T18" fmla="*/ 5 w 70"/>
                <a:gd name="T19" fmla="*/ 25 h 73"/>
                <a:gd name="T20" fmla="*/ 2 w 70"/>
                <a:gd name="T21" fmla="*/ 33 h 73"/>
                <a:gd name="T22" fmla="*/ 2 w 70"/>
                <a:gd name="T23" fmla="*/ 40 h 73"/>
                <a:gd name="T24" fmla="*/ 8 w 70"/>
                <a:gd name="T25" fmla="*/ 46 h 73"/>
                <a:gd name="T26" fmla="*/ 14 w 70"/>
                <a:gd name="T27" fmla="*/ 47 h 73"/>
                <a:gd name="T28" fmla="*/ 9 w 70"/>
                <a:gd name="T29" fmla="*/ 54 h 73"/>
                <a:gd name="T30" fmla="*/ 8 w 70"/>
                <a:gd name="T31" fmla="*/ 54 h 73"/>
                <a:gd name="T32" fmla="*/ 10 w 70"/>
                <a:gd name="T33" fmla="*/ 59 h 73"/>
                <a:gd name="T34" fmla="*/ 10 w 70"/>
                <a:gd name="T35" fmla="*/ 65 h 73"/>
                <a:gd name="T36" fmla="*/ 19 w 70"/>
                <a:gd name="T37" fmla="*/ 67 h 73"/>
                <a:gd name="T38" fmla="*/ 27 w 70"/>
                <a:gd name="T39" fmla="*/ 66 h 73"/>
                <a:gd name="T40" fmla="*/ 38 w 70"/>
                <a:gd name="T41" fmla="*/ 49 h 73"/>
                <a:gd name="T42" fmla="*/ 61 w 70"/>
                <a:gd name="T43" fmla="*/ 38 h 73"/>
                <a:gd name="T44" fmla="*/ 67 w 70"/>
                <a:gd name="T45" fmla="*/ 27 h 73"/>
                <a:gd name="T46" fmla="*/ 64 w 70"/>
                <a:gd name="T47" fmla="*/ 1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3">
                  <a:moveTo>
                    <a:pt x="64" y="19"/>
                  </a:moveTo>
                  <a:cubicBezTo>
                    <a:pt x="60" y="14"/>
                    <a:pt x="57" y="11"/>
                    <a:pt x="56" y="13"/>
                  </a:cubicBezTo>
                  <a:cubicBezTo>
                    <a:pt x="55" y="14"/>
                    <a:pt x="50" y="14"/>
                    <a:pt x="47" y="13"/>
                  </a:cubicBezTo>
                  <a:cubicBezTo>
                    <a:pt x="44" y="11"/>
                    <a:pt x="42" y="8"/>
                    <a:pt x="40" y="8"/>
                  </a:cubicBezTo>
                  <a:cubicBezTo>
                    <a:pt x="37" y="8"/>
                    <a:pt x="30" y="3"/>
                    <a:pt x="25" y="0"/>
                  </a:cubicBezTo>
                  <a:cubicBezTo>
                    <a:pt x="25" y="1"/>
                    <a:pt x="25" y="1"/>
                    <a:pt x="25" y="2"/>
                  </a:cubicBezTo>
                  <a:cubicBezTo>
                    <a:pt x="25" y="4"/>
                    <a:pt x="22" y="5"/>
                    <a:pt x="17" y="5"/>
                  </a:cubicBezTo>
                  <a:cubicBezTo>
                    <a:pt x="13" y="6"/>
                    <a:pt x="13" y="10"/>
                    <a:pt x="13" y="13"/>
                  </a:cubicBezTo>
                  <a:cubicBezTo>
                    <a:pt x="13" y="16"/>
                    <a:pt x="10" y="16"/>
                    <a:pt x="8" y="20"/>
                  </a:cubicBezTo>
                  <a:cubicBezTo>
                    <a:pt x="7" y="23"/>
                    <a:pt x="9" y="24"/>
                    <a:pt x="5" y="25"/>
                  </a:cubicBezTo>
                  <a:cubicBezTo>
                    <a:pt x="1" y="27"/>
                    <a:pt x="0" y="30"/>
                    <a:pt x="2" y="33"/>
                  </a:cubicBezTo>
                  <a:cubicBezTo>
                    <a:pt x="5" y="36"/>
                    <a:pt x="2" y="38"/>
                    <a:pt x="2" y="40"/>
                  </a:cubicBezTo>
                  <a:cubicBezTo>
                    <a:pt x="1" y="42"/>
                    <a:pt x="5" y="43"/>
                    <a:pt x="8" y="46"/>
                  </a:cubicBezTo>
                  <a:cubicBezTo>
                    <a:pt x="12" y="49"/>
                    <a:pt x="13" y="44"/>
                    <a:pt x="14" y="47"/>
                  </a:cubicBezTo>
                  <a:cubicBezTo>
                    <a:pt x="16" y="49"/>
                    <a:pt x="13" y="54"/>
                    <a:pt x="9" y="54"/>
                  </a:cubicBezTo>
                  <a:cubicBezTo>
                    <a:pt x="9" y="54"/>
                    <a:pt x="8" y="54"/>
                    <a:pt x="8" y="54"/>
                  </a:cubicBezTo>
                  <a:cubicBezTo>
                    <a:pt x="10" y="56"/>
                    <a:pt x="11" y="58"/>
                    <a:pt x="10" y="59"/>
                  </a:cubicBezTo>
                  <a:cubicBezTo>
                    <a:pt x="8" y="62"/>
                    <a:pt x="7" y="62"/>
                    <a:pt x="10" y="65"/>
                  </a:cubicBezTo>
                  <a:cubicBezTo>
                    <a:pt x="14" y="68"/>
                    <a:pt x="16" y="63"/>
                    <a:pt x="19" y="67"/>
                  </a:cubicBezTo>
                  <a:cubicBezTo>
                    <a:pt x="22" y="71"/>
                    <a:pt x="25" y="73"/>
                    <a:pt x="27" y="66"/>
                  </a:cubicBezTo>
                  <a:cubicBezTo>
                    <a:pt x="30" y="60"/>
                    <a:pt x="33" y="51"/>
                    <a:pt x="38" y="49"/>
                  </a:cubicBezTo>
                  <a:cubicBezTo>
                    <a:pt x="43" y="48"/>
                    <a:pt x="54" y="46"/>
                    <a:pt x="61" y="38"/>
                  </a:cubicBezTo>
                  <a:cubicBezTo>
                    <a:pt x="67" y="30"/>
                    <a:pt x="64" y="29"/>
                    <a:pt x="67" y="27"/>
                  </a:cubicBezTo>
                  <a:cubicBezTo>
                    <a:pt x="70" y="25"/>
                    <a:pt x="68" y="23"/>
                    <a:pt x="6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9" name="Freeform 123"/>
            <p:cNvSpPr>
              <a:spLocks noEditPoints="1"/>
            </p:cNvSpPr>
            <p:nvPr userDrawn="1"/>
          </p:nvSpPr>
          <p:spPr bwMode="auto">
            <a:xfrm>
              <a:off x="5025888" y="1573213"/>
              <a:ext cx="1530298" cy="1154333"/>
            </a:xfrm>
            <a:custGeom>
              <a:avLst/>
              <a:gdLst>
                <a:gd name="T0" fmla="*/ 626 w 714"/>
                <a:gd name="T1" fmla="*/ 58 h 495"/>
                <a:gd name="T2" fmla="*/ 574 w 714"/>
                <a:gd name="T3" fmla="*/ 80 h 495"/>
                <a:gd name="T4" fmla="*/ 571 w 714"/>
                <a:gd name="T5" fmla="*/ 50 h 495"/>
                <a:gd name="T6" fmla="*/ 511 w 714"/>
                <a:gd name="T7" fmla="*/ 46 h 495"/>
                <a:gd name="T8" fmla="*/ 570 w 714"/>
                <a:gd name="T9" fmla="*/ 37 h 495"/>
                <a:gd name="T10" fmla="*/ 565 w 714"/>
                <a:gd name="T11" fmla="*/ 17 h 495"/>
                <a:gd name="T12" fmla="*/ 482 w 714"/>
                <a:gd name="T13" fmla="*/ 1 h 495"/>
                <a:gd name="T14" fmla="*/ 406 w 714"/>
                <a:gd name="T15" fmla="*/ 10 h 495"/>
                <a:gd name="T16" fmla="*/ 348 w 714"/>
                <a:gd name="T17" fmla="*/ 11 h 495"/>
                <a:gd name="T18" fmla="*/ 300 w 714"/>
                <a:gd name="T19" fmla="*/ 31 h 495"/>
                <a:gd name="T20" fmla="*/ 289 w 714"/>
                <a:gd name="T21" fmla="*/ 36 h 495"/>
                <a:gd name="T22" fmla="*/ 255 w 714"/>
                <a:gd name="T23" fmla="*/ 46 h 495"/>
                <a:gd name="T24" fmla="*/ 223 w 714"/>
                <a:gd name="T25" fmla="*/ 56 h 495"/>
                <a:gd name="T26" fmla="*/ 167 w 714"/>
                <a:gd name="T27" fmla="*/ 46 h 495"/>
                <a:gd name="T28" fmla="*/ 137 w 714"/>
                <a:gd name="T29" fmla="*/ 68 h 495"/>
                <a:gd name="T30" fmla="*/ 91 w 714"/>
                <a:gd name="T31" fmla="*/ 95 h 495"/>
                <a:gd name="T32" fmla="*/ 0 w 714"/>
                <a:gd name="T33" fmla="*/ 137 h 495"/>
                <a:gd name="T34" fmla="*/ 58 w 714"/>
                <a:gd name="T35" fmla="*/ 152 h 495"/>
                <a:gd name="T36" fmla="*/ 16 w 714"/>
                <a:gd name="T37" fmla="*/ 166 h 495"/>
                <a:gd name="T38" fmla="*/ 51 w 714"/>
                <a:gd name="T39" fmla="*/ 187 h 495"/>
                <a:gd name="T40" fmla="*/ 98 w 714"/>
                <a:gd name="T41" fmla="*/ 185 h 495"/>
                <a:gd name="T42" fmla="*/ 168 w 714"/>
                <a:gd name="T43" fmla="*/ 203 h 495"/>
                <a:gd name="T44" fmla="*/ 203 w 714"/>
                <a:gd name="T45" fmla="*/ 246 h 495"/>
                <a:gd name="T46" fmla="*/ 209 w 714"/>
                <a:gd name="T47" fmla="*/ 286 h 495"/>
                <a:gd name="T48" fmla="*/ 253 w 714"/>
                <a:gd name="T49" fmla="*/ 299 h 495"/>
                <a:gd name="T50" fmla="*/ 248 w 714"/>
                <a:gd name="T51" fmla="*/ 315 h 495"/>
                <a:gd name="T52" fmla="*/ 241 w 714"/>
                <a:gd name="T53" fmla="*/ 342 h 495"/>
                <a:gd name="T54" fmla="*/ 234 w 714"/>
                <a:gd name="T55" fmla="*/ 375 h 495"/>
                <a:gd name="T56" fmla="*/ 243 w 714"/>
                <a:gd name="T57" fmla="*/ 419 h 495"/>
                <a:gd name="T58" fmla="*/ 265 w 714"/>
                <a:gd name="T59" fmla="*/ 445 h 495"/>
                <a:gd name="T60" fmla="*/ 296 w 714"/>
                <a:gd name="T61" fmla="*/ 478 h 495"/>
                <a:gd name="T62" fmla="*/ 342 w 714"/>
                <a:gd name="T63" fmla="*/ 494 h 495"/>
                <a:gd name="T64" fmla="*/ 355 w 714"/>
                <a:gd name="T65" fmla="*/ 452 h 495"/>
                <a:gd name="T66" fmla="*/ 375 w 714"/>
                <a:gd name="T67" fmla="*/ 431 h 495"/>
                <a:gd name="T68" fmla="*/ 377 w 714"/>
                <a:gd name="T69" fmla="*/ 410 h 495"/>
                <a:gd name="T70" fmla="*/ 397 w 714"/>
                <a:gd name="T71" fmla="*/ 397 h 495"/>
                <a:gd name="T72" fmla="*/ 415 w 714"/>
                <a:gd name="T73" fmla="*/ 393 h 495"/>
                <a:gd name="T74" fmla="*/ 477 w 714"/>
                <a:gd name="T75" fmla="*/ 355 h 495"/>
                <a:gd name="T76" fmla="*/ 516 w 714"/>
                <a:gd name="T77" fmla="*/ 344 h 495"/>
                <a:gd name="T78" fmla="*/ 596 w 714"/>
                <a:gd name="T79" fmla="*/ 313 h 495"/>
                <a:gd name="T80" fmla="*/ 553 w 714"/>
                <a:gd name="T81" fmla="*/ 304 h 495"/>
                <a:gd name="T82" fmla="*/ 597 w 714"/>
                <a:gd name="T83" fmla="*/ 306 h 495"/>
                <a:gd name="T84" fmla="*/ 588 w 714"/>
                <a:gd name="T85" fmla="*/ 269 h 495"/>
                <a:gd name="T86" fmla="*/ 566 w 714"/>
                <a:gd name="T87" fmla="*/ 251 h 495"/>
                <a:gd name="T88" fmla="*/ 616 w 714"/>
                <a:gd name="T89" fmla="*/ 244 h 495"/>
                <a:gd name="T90" fmla="*/ 629 w 714"/>
                <a:gd name="T91" fmla="*/ 221 h 495"/>
                <a:gd name="T92" fmla="*/ 623 w 714"/>
                <a:gd name="T93" fmla="*/ 186 h 495"/>
                <a:gd name="T94" fmla="*/ 609 w 714"/>
                <a:gd name="T95" fmla="*/ 171 h 495"/>
                <a:gd name="T96" fmla="*/ 615 w 714"/>
                <a:gd name="T97" fmla="*/ 156 h 495"/>
                <a:gd name="T98" fmla="*/ 598 w 714"/>
                <a:gd name="T99" fmla="*/ 148 h 495"/>
                <a:gd name="T100" fmla="*/ 645 w 714"/>
                <a:gd name="T101" fmla="*/ 103 h 495"/>
                <a:gd name="T102" fmla="*/ 634 w 714"/>
                <a:gd name="T103" fmla="*/ 91 h 495"/>
                <a:gd name="T104" fmla="*/ 647 w 714"/>
                <a:gd name="T105" fmla="*/ 79 h 495"/>
                <a:gd name="T106" fmla="*/ 714 w 714"/>
                <a:gd name="T107" fmla="*/ 57 h 495"/>
                <a:gd name="T108" fmla="*/ 235 w 714"/>
                <a:gd name="T109" fmla="*/ 316 h 495"/>
                <a:gd name="T110" fmla="*/ 223 w 714"/>
                <a:gd name="T111" fmla="*/ 32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4" h="495">
                  <a:moveTo>
                    <a:pt x="674" y="46"/>
                  </a:moveTo>
                  <a:cubicBezTo>
                    <a:pt x="661" y="46"/>
                    <a:pt x="651" y="48"/>
                    <a:pt x="650" y="56"/>
                  </a:cubicBezTo>
                  <a:cubicBezTo>
                    <a:pt x="649" y="65"/>
                    <a:pt x="633" y="55"/>
                    <a:pt x="626" y="58"/>
                  </a:cubicBezTo>
                  <a:cubicBezTo>
                    <a:pt x="619" y="60"/>
                    <a:pt x="623" y="51"/>
                    <a:pt x="616" y="54"/>
                  </a:cubicBezTo>
                  <a:cubicBezTo>
                    <a:pt x="609" y="57"/>
                    <a:pt x="602" y="65"/>
                    <a:pt x="593" y="68"/>
                  </a:cubicBezTo>
                  <a:cubicBezTo>
                    <a:pt x="585" y="71"/>
                    <a:pt x="579" y="79"/>
                    <a:pt x="574" y="80"/>
                  </a:cubicBezTo>
                  <a:cubicBezTo>
                    <a:pt x="568" y="81"/>
                    <a:pt x="585" y="65"/>
                    <a:pt x="593" y="58"/>
                  </a:cubicBezTo>
                  <a:cubicBezTo>
                    <a:pt x="601" y="50"/>
                    <a:pt x="597" y="41"/>
                    <a:pt x="586" y="42"/>
                  </a:cubicBezTo>
                  <a:cubicBezTo>
                    <a:pt x="575" y="43"/>
                    <a:pt x="577" y="49"/>
                    <a:pt x="571" y="50"/>
                  </a:cubicBezTo>
                  <a:cubicBezTo>
                    <a:pt x="565" y="52"/>
                    <a:pt x="535" y="66"/>
                    <a:pt x="534" y="61"/>
                  </a:cubicBezTo>
                  <a:cubicBezTo>
                    <a:pt x="532" y="57"/>
                    <a:pt x="558" y="50"/>
                    <a:pt x="558" y="47"/>
                  </a:cubicBezTo>
                  <a:cubicBezTo>
                    <a:pt x="557" y="44"/>
                    <a:pt x="525" y="44"/>
                    <a:pt x="511" y="46"/>
                  </a:cubicBezTo>
                  <a:cubicBezTo>
                    <a:pt x="496" y="48"/>
                    <a:pt x="471" y="56"/>
                    <a:pt x="470" y="52"/>
                  </a:cubicBezTo>
                  <a:cubicBezTo>
                    <a:pt x="470" y="48"/>
                    <a:pt x="500" y="43"/>
                    <a:pt x="515" y="41"/>
                  </a:cubicBezTo>
                  <a:cubicBezTo>
                    <a:pt x="531" y="39"/>
                    <a:pt x="558" y="42"/>
                    <a:pt x="570" y="37"/>
                  </a:cubicBezTo>
                  <a:cubicBezTo>
                    <a:pt x="582" y="33"/>
                    <a:pt x="599" y="33"/>
                    <a:pt x="602" y="29"/>
                  </a:cubicBezTo>
                  <a:cubicBezTo>
                    <a:pt x="605" y="26"/>
                    <a:pt x="589" y="21"/>
                    <a:pt x="580" y="21"/>
                  </a:cubicBezTo>
                  <a:cubicBezTo>
                    <a:pt x="572" y="21"/>
                    <a:pt x="564" y="20"/>
                    <a:pt x="565" y="17"/>
                  </a:cubicBezTo>
                  <a:cubicBezTo>
                    <a:pt x="565" y="13"/>
                    <a:pt x="552" y="12"/>
                    <a:pt x="551" y="9"/>
                  </a:cubicBezTo>
                  <a:cubicBezTo>
                    <a:pt x="549" y="6"/>
                    <a:pt x="523" y="8"/>
                    <a:pt x="518" y="5"/>
                  </a:cubicBezTo>
                  <a:cubicBezTo>
                    <a:pt x="512" y="2"/>
                    <a:pt x="496" y="0"/>
                    <a:pt x="482" y="1"/>
                  </a:cubicBezTo>
                  <a:cubicBezTo>
                    <a:pt x="468" y="2"/>
                    <a:pt x="440" y="2"/>
                    <a:pt x="434" y="3"/>
                  </a:cubicBezTo>
                  <a:cubicBezTo>
                    <a:pt x="427" y="3"/>
                    <a:pt x="423" y="5"/>
                    <a:pt x="417" y="5"/>
                  </a:cubicBezTo>
                  <a:cubicBezTo>
                    <a:pt x="411" y="5"/>
                    <a:pt x="402" y="7"/>
                    <a:pt x="406" y="10"/>
                  </a:cubicBezTo>
                  <a:cubicBezTo>
                    <a:pt x="412" y="17"/>
                    <a:pt x="396" y="19"/>
                    <a:pt x="397" y="14"/>
                  </a:cubicBezTo>
                  <a:cubicBezTo>
                    <a:pt x="398" y="10"/>
                    <a:pt x="384" y="7"/>
                    <a:pt x="380" y="11"/>
                  </a:cubicBezTo>
                  <a:cubicBezTo>
                    <a:pt x="374" y="15"/>
                    <a:pt x="351" y="7"/>
                    <a:pt x="348" y="11"/>
                  </a:cubicBezTo>
                  <a:cubicBezTo>
                    <a:pt x="344" y="15"/>
                    <a:pt x="317" y="14"/>
                    <a:pt x="309" y="15"/>
                  </a:cubicBezTo>
                  <a:cubicBezTo>
                    <a:pt x="301" y="16"/>
                    <a:pt x="322" y="22"/>
                    <a:pt x="321" y="25"/>
                  </a:cubicBezTo>
                  <a:cubicBezTo>
                    <a:pt x="320" y="28"/>
                    <a:pt x="295" y="25"/>
                    <a:pt x="300" y="31"/>
                  </a:cubicBezTo>
                  <a:cubicBezTo>
                    <a:pt x="305" y="36"/>
                    <a:pt x="322" y="41"/>
                    <a:pt x="330" y="48"/>
                  </a:cubicBezTo>
                  <a:cubicBezTo>
                    <a:pt x="338" y="55"/>
                    <a:pt x="324" y="51"/>
                    <a:pt x="315" y="45"/>
                  </a:cubicBezTo>
                  <a:cubicBezTo>
                    <a:pt x="306" y="40"/>
                    <a:pt x="294" y="42"/>
                    <a:pt x="289" y="36"/>
                  </a:cubicBezTo>
                  <a:cubicBezTo>
                    <a:pt x="283" y="31"/>
                    <a:pt x="263" y="27"/>
                    <a:pt x="257" y="30"/>
                  </a:cubicBezTo>
                  <a:cubicBezTo>
                    <a:pt x="251" y="34"/>
                    <a:pt x="272" y="41"/>
                    <a:pt x="272" y="45"/>
                  </a:cubicBezTo>
                  <a:cubicBezTo>
                    <a:pt x="272" y="49"/>
                    <a:pt x="258" y="44"/>
                    <a:pt x="255" y="46"/>
                  </a:cubicBezTo>
                  <a:cubicBezTo>
                    <a:pt x="253" y="47"/>
                    <a:pt x="241" y="35"/>
                    <a:pt x="234" y="35"/>
                  </a:cubicBezTo>
                  <a:cubicBezTo>
                    <a:pt x="227" y="35"/>
                    <a:pt x="233" y="41"/>
                    <a:pt x="233" y="49"/>
                  </a:cubicBezTo>
                  <a:cubicBezTo>
                    <a:pt x="233" y="57"/>
                    <a:pt x="220" y="61"/>
                    <a:pt x="223" y="56"/>
                  </a:cubicBezTo>
                  <a:cubicBezTo>
                    <a:pt x="227" y="50"/>
                    <a:pt x="224" y="36"/>
                    <a:pt x="217" y="34"/>
                  </a:cubicBezTo>
                  <a:cubicBezTo>
                    <a:pt x="210" y="31"/>
                    <a:pt x="191" y="39"/>
                    <a:pt x="182" y="39"/>
                  </a:cubicBezTo>
                  <a:cubicBezTo>
                    <a:pt x="172" y="39"/>
                    <a:pt x="159" y="42"/>
                    <a:pt x="167" y="46"/>
                  </a:cubicBezTo>
                  <a:cubicBezTo>
                    <a:pt x="176" y="50"/>
                    <a:pt x="167" y="53"/>
                    <a:pt x="160" y="48"/>
                  </a:cubicBezTo>
                  <a:cubicBezTo>
                    <a:pt x="153" y="43"/>
                    <a:pt x="129" y="48"/>
                    <a:pt x="134" y="51"/>
                  </a:cubicBezTo>
                  <a:cubicBezTo>
                    <a:pt x="139" y="55"/>
                    <a:pt x="140" y="64"/>
                    <a:pt x="137" y="68"/>
                  </a:cubicBezTo>
                  <a:cubicBezTo>
                    <a:pt x="134" y="72"/>
                    <a:pt x="124" y="64"/>
                    <a:pt x="115" y="65"/>
                  </a:cubicBezTo>
                  <a:cubicBezTo>
                    <a:pt x="105" y="65"/>
                    <a:pt x="59" y="86"/>
                    <a:pt x="62" y="91"/>
                  </a:cubicBezTo>
                  <a:cubicBezTo>
                    <a:pt x="65" y="97"/>
                    <a:pt x="84" y="92"/>
                    <a:pt x="91" y="95"/>
                  </a:cubicBezTo>
                  <a:cubicBezTo>
                    <a:pt x="97" y="98"/>
                    <a:pt x="89" y="110"/>
                    <a:pt x="81" y="115"/>
                  </a:cubicBezTo>
                  <a:cubicBezTo>
                    <a:pt x="73" y="120"/>
                    <a:pt x="45" y="115"/>
                    <a:pt x="44" y="121"/>
                  </a:cubicBezTo>
                  <a:cubicBezTo>
                    <a:pt x="44" y="127"/>
                    <a:pt x="0" y="128"/>
                    <a:pt x="0" y="137"/>
                  </a:cubicBezTo>
                  <a:cubicBezTo>
                    <a:pt x="0" y="141"/>
                    <a:pt x="2" y="144"/>
                    <a:pt x="7" y="145"/>
                  </a:cubicBezTo>
                  <a:cubicBezTo>
                    <a:pt x="13" y="146"/>
                    <a:pt x="21" y="144"/>
                    <a:pt x="26" y="150"/>
                  </a:cubicBezTo>
                  <a:cubicBezTo>
                    <a:pt x="32" y="156"/>
                    <a:pt x="47" y="156"/>
                    <a:pt x="58" y="152"/>
                  </a:cubicBezTo>
                  <a:cubicBezTo>
                    <a:pt x="69" y="149"/>
                    <a:pt x="76" y="153"/>
                    <a:pt x="76" y="159"/>
                  </a:cubicBezTo>
                  <a:cubicBezTo>
                    <a:pt x="76" y="165"/>
                    <a:pt x="52" y="157"/>
                    <a:pt x="45" y="161"/>
                  </a:cubicBezTo>
                  <a:cubicBezTo>
                    <a:pt x="38" y="165"/>
                    <a:pt x="15" y="161"/>
                    <a:pt x="16" y="166"/>
                  </a:cubicBezTo>
                  <a:cubicBezTo>
                    <a:pt x="17" y="170"/>
                    <a:pt x="28" y="169"/>
                    <a:pt x="37" y="171"/>
                  </a:cubicBezTo>
                  <a:cubicBezTo>
                    <a:pt x="46" y="173"/>
                    <a:pt x="38" y="176"/>
                    <a:pt x="38" y="180"/>
                  </a:cubicBezTo>
                  <a:cubicBezTo>
                    <a:pt x="37" y="183"/>
                    <a:pt x="42" y="182"/>
                    <a:pt x="51" y="187"/>
                  </a:cubicBezTo>
                  <a:cubicBezTo>
                    <a:pt x="60" y="191"/>
                    <a:pt x="75" y="193"/>
                    <a:pt x="70" y="189"/>
                  </a:cubicBezTo>
                  <a:cubicBezTo>
                    <a:pt x="65" y="184"/>
                    <a:pt x="80" y="184"/>
                    <a:pt x="82" y="187"/>
                  </a:cubicBezTo>
                  <a:cubicBezTo>
                    <a:pt x="84" y="190"/>
                    <a:pt x="91" y="183"/>
                    <a:pt x="98" y="185"/>
                  </a:cubicBezTo>
                  <a:cubicBezTo>
                    <a:pt x="104" y="186"/>
                    <a:pt x="106" y="179"/>
                    <a:pt x="112" y="182"/>
                  </a:cubicBezTo>
                  <a:cubicBezTo>
                    <a:pt x="117" y="185"/>
                    <a:pt x="141" y="187"/>
                    <a:pt x="149" y="191"/>
                  </a:cubicBezTo>
                  <a:cubicBezTo>
                    <a:pt x="157" y="196"/>
                    <a:pt x="169" y="197"/>
                    <a:pt x="168" y="203"/>
                  </a:cubicBezTo>
                  <a:cubicBezTo>
                    <a:pt x="167" y="209"/>
                    <a:pt x="175" y="213"/>
                    <a:pt x="184" y="217"/>
                  </a:cubicBezTo>
                  <a:cubicBezTo>
                    <a:pt x="193" y="221"/>
                    <a:pt x="195" y="229"/>
                    <a:pt x="195" y="235"/>
                  </a:cubicBezTo>
                  <a:cubicBezTo>
                    <a:pt x="194" y="240"/>
                    <a:pt x="205" y="244"/>
                    <a:pt x="203" y="246"/>
                  </a:cubicBezTo>
                  <a:cubicBezTo>
                    <a:pt x="201" y="249"/>
                    <a:pt x="203" y="252"/>
                    <a:pt x="209" y="258"/>
                  </a:cubicBezTo>
                  <a:cubicBezTo>
                    <a:pt x="215" y="263"/>
                    <a:pt x="199" y="267"/>
                    <a:pt x="203" y="271"/>
                  </a:cubicBezTo>
                  <a:cubicBezTo>
                    <a:pt x="207" y="275"/>
                    <a:pt x="197" y="284"/>
                    <a:pt x="209" y="286"/>
                  </a:cubicBezTo>
                  <a:cubicBezTo>
                    <a:pt x="220" y="287"/>
                    <a:pt x="218" y="279"/>
                    <a:pt x="226" y="279"/>
                  </a:cubicBezTo>
                  <a:cubicBezTo>
                    <a:pt x="234" y="279"/>
                    <a:pt x="226" y="285"/>
                    <a:pt x="230" y="290"/>
                  </a:cubicBezTo>
                  <a:cubicBezTo>
                    <a:pt x="235" y="294"/>
                    <a:pt x="244" y="293"/>
                    <a:pt x="253" y="299"/>
                  </a:cubicBezTo>
                  <a:cubicBezTo>
                    <a:pt x="261" y="306"/>
                    <a:pt x="256" y="309"/>
                    <a:pt x="248" y="304"/>
                  </a:cubicBezTo>
                  <a:cubicBezTo>
                    <a:pt x="240" y="298"/>
                    <a:pt x="217" y="300"/>
                    <a:pt x="217" y="302"/>
                  </a:cubicBezTo>
                  <a:cubicBezTo>
                    <a:pt x="217" y="304"/>
                    <a:pt x="242" y="317"/>
                    <a:pt x="248" y="315"/>
                  </a:cubicBezTo>
                  <a:cubicBezTo>
                    <a:pt x="254" y="313"/>
                    <a:pt x="262" y="323"/>
                    <a:pt x="259" y="326"/>
                  </a:cubicBezTo>
                  <a:cubicBezTo>
                    <a:pt x="255" y="329"/>
                    <a:pt x="257" y="337"/>
                    <a:pt x="256" y="341"/>
                  </a:cubicBezTo>
                  <a:cubicBezTo>
                    <a:pt x="255" y="345"/>
                    <a:pt x="247" y="341"/>
                    <a:pt x="241" y="342"/>
                  </a:cubicBezTo>
                  <a:cubicBezTo>
                    <a:pt x="236" y="343"/>
                    <a:pt x="232" y="344"/>
                    <a:pt x="232" y="350"/>
                  </a:cubicBezTo>
                  <a:cubicBezTo>
                    <a:pt x="232" y="355"/>
                    <a:pt x="223" y="359"/>
                    <a:pt x="222" y="366"/>
                  </a:cubicBezTo>
                  <a:cubicBezTo>
                    <a:pt x="221" y="372"/>
                    <a:pt x="229" y="372"/>
                    <a:pt x="234" y="375"/>
                  </a:cubicBezTo>
                  <a:cubicBezTo>
                    <a:pt x="238" y="378"/>
                    <a:pt x="225" y="380"/>
                    <a:pt x="225" y="384"/>
                  </a:cubicBezTo>
                  <a:cubicBezTo>
                    <a:pt x="224" y="389"/>
                    <a:pt x="236" y="398"/>
                    <a:pt x="241" y="400"/>
                  </a:cubicBezTo>
                  <a:cubicBezTo>
                    <a:pt x="245" y="402"/>
                    <a:pt x="241" y="413"/>
                    <a:pt x="243" y="419"/>
                  </a:cubicBezTo>
                  <a:cubicBezTo>
                    <a:pt x="245" y="424"/>
                    <a:pt x="251" y="417"/>
                    <a:pt x="250" y="424"/>
                  </a:cubicBezTo>
                  <a:cubicBezTo>
                    <a:pt x="249" y="431"/>
                    <a:pt x="255" y="431"/>
                    <a:pt x="256" y="435"/>
                  </a:cubicBezTo>
                  <a:cubicBezTo>
                    <a:pt x="256" y="439"/>
                    <a:pt x="267" y="439"/>
                    <a:pt x="265" y="445"/>
                  </a:cubicBezTo>
                  <a:cubicBezTo>
                    <a:pt x="263" y="450"/>
                    <a:pt x="268" y="454"/>
                    <a:pt x="270" y="458"/>
                  </a:cubicBezTo>
                  <a:cubicBezTo>
                    <a:pt x="273" y="461"/>
                    <a:pt x="282" y="466"/>
                    <a:pt x="283" y="470"/>
                  </a:cubicBezTo>
                  <a:cubicBezTo>
                    <a:pt x="285" y="475"/>
                    <a:pt x="290" y="480"/>
                    <a:pt x="296" y="478"/>
                  </a:cubicBezTo>
                  <a:cubicBezTo>
                    <a:pt x="303" y="477"/>
                    <a:pt x="303" y="482"/>
                    <a:pt x="308" y="482"/>
                  </a:cubicBezTo>
                  <a:cubicBezTo>
                    <a:pt x="313" y="481"/>
                    <a:pt x="320" y="484"/>
                    <a:pt x="322" y="487"/>
                  </a:cubicBezTo>
                  <a:cubicBezTo>
                    <a:pt x="323" y="491"/>
                    <a:pt x="338" y="494"/>
                    <a:pt x="342" y="494"/>
                  </a:cubicBezTo>
                  <a:cubicBezTo>
                    <a:pt x="346" y="495"/>
                    <a:pt x="347" y="488"/>
                    <a:pt x="351" y="486"/>
                  </a:cubicBezTo>
                  <a:cubicBezTo>
                    <a:pt x="354" y="484"/>
                    <a:pt x="353" y="470"/>
                    <a:pt x="356" y="469"/>
                  </a:cubicBezTo>
                  <a:cubicBezTo>
                    <a:pt x="360" y="468"/>
                    <a:pt x="359" y="453"/>
                    <a:pt x="355" y="452"/>
                  </a:cubicBezTo>
                  <a:cubicBezTo>
                    <a:pt x="352" y="451"/>
                    <a:pt x="353" y="446"/>
                    <a:pt x="361" y="447"/>
                  </a:cubicBezTo>
                  <a:cubicBezTo>
                    <a:pt x="369" y="448"/>
                    <a:pt x="366" y="440"/>
                    <a:pt x="370" y="439"/>
                  </a:cubicBezTo>
                  <a:cubicBezTo>
                    <a:pt x="374" y="438"/>
                    <a:pt x="372" y="432"/>
                    <a:pt x="375" y="431"/>
                  </a:cubicBezTo>
                  <a:cubicBezTo>
                    <a:pt x="378" y="430"/>
                    <a:pt x="377" y="426"/>
                    <a:pt x="375" y="423"/>
                  </a:cubicBezTo>
                  <a:cubicBezTo>
                    <a:pt x="373" y="421"/>
                    <a:pt x="376" y="419"/>
                    <a:pt x="380" y="418"/>
                  </a:cubicBezTo>
                  <a:cubicBezTo>
                    <a:pt x="384" y="418"/>
                    <a:pt x="383" y="412"/>
                    <a:pt x="377" y="410"/>
                  </a:cubicBezTo>
                  <a:cubicBezTo>
                    <a:pt x="372" y="408"/>
                    <a:pt x="374" y="403"/>
                    <a:pt x="379" y="406"/>
                  </a:cubicBezTo>
                  <a:cubicBezTo>
                    <a:pt x="385" y="410"/>
                    <a:pt x="389" y="407"/>
                    <a:pt x="386" y="403"/>
                  </a:cubicBezTo>
                  <a:cubicBezTo>
                    <a:pt x="383" y="399"/>
                    <a:pt x="390" y="398"/>
                    <a:pt x="397" y="397"/>
                  </a:cubicBezTo>
                  <a:cubicBezTo>
                    <a:pt x="404" y="396"/>
                    <a:pt x="408" y="393"/>
                    <a:pt x="406" y="388"/>
                  </a:cubicBezTo>
                  <a:cubicBezTo>
                    <a:pt x="405" y="383"/>
                    <a:pt x="415" y="383"/>
                    <a:pt x="412" y="387"/>
                  </a:cubicBezTo>
                  <a:cubicBezTo>
                    <a:pt x="410" y="392"/>
                    <a:pt x="411" y="396"/>
                    <a:pt x="415" y="393"/>
                  </a:cubicBezTo>
                  <a:cubicBezTo>
                    <a:pt x="418" y="390"/>
                    <a:pt x="425" y="392"/>
                    <a:pt x="436" y="389"/>
                  </a:cubicBezTo>
                  <a:cubicBezTo>
                    <a:pt x="448" y="386"/>
                    <a:pt x="459" y="377"/>
                    <a:pt x="462" y="368"/>
                  </a:cubicBezTo>
                  <a:cubicBezTo>
                    <a:pt x="465" y="360"/>
                    <a:pt x="478" y="360"/>
                    <a:pt x="477" y="355"/>
                  </a:cubicBezTo>
                  <a:cubicBezTo>
                    <a:pt x="475" y="349"/>
                    <a:pt x="479" y="347"/>
                    <a:pt x="488" y="351"/>
                  </a:cubicBezTo>
                  <a:cubicBezTo>
                    <a:pt x="496" y="354"/>
                    <a:pt x="489" y="348"/>
                    <a:pt x="499" y="348"/>
                  </a:cubicBezTo>
                  <a:cubicBezTo>
                    <a:pt x="509" y="348"/>
                    <a:pt x="507" y="345"/>
                    <a:pt x="516" y="344"/>
                  </a:cubicBezTo>
                  <a:cubicBezTo>
                    <a:pt x="526" y="344"/>
                    <a:pt x="550" y="340"/>
                    <a:pt x="558" y="334"/>
                  </a:cubicBezTo>
                  <a:cubicBezTo>
                    <a:pt x="566" y="328"/>
                    <a:pt x="584" y="322"/>
                    <a:pt x="591" y="318"/>
                  </a:cubicBezTo>
                  <a:cubicBezTo>
                    <a:pt x="598" y="314"/>
                    <a:pt x="600" y="310"/>
                    <a:pt x="596" y="313"/>
                  </a:cubicBezTo>
                  <a:cubicBezTo>
                    <a:pt x="591" y="315"/>
                    <a:pt x="582" y="315"/>
                    <a:pt x="575" y="314"/>
                  </a:cubicBezTo>
                  <a:cubicBezTo>
                    <a:pt x="568" y="312"/>
                    <a:pt x="557" y="306"/>
                    <a:pt x="549" y="311"/>
                  </a:cubicBezTo>
                  <a:cubicBezTo>
                    <a:pt x="541" y="315"/>
                    <a:pt x="546" y="305"/>
                    <a:pt x="553" y="304"/>
                  </a:cubicBezTo>
                  <a:cubicBezTo>
                    <a:pt x="559" y="303"/>
                    <a:pt x="556" y="300"/>
                    <a:pt x="555" y="293"/>
                  </a:cubicBezTo>
                  <a:cubicBezTo>
                    <a:pt x="553" y="287"/>
                    <a:pt x="566" y="291"/>
                    <a:pt x="571" y="298"/>
                  </a:cubicBezTo>
                  <a:cubicBezTo>
                    <a:pt x="577" y="306"/>
                    <a:pt x="587" y="309"/>
                    <a:pt x="597" y="306"/>
                  </a:cubicBezTo>
                  <a:cubicBezTo>
                    <a:pt x="606" y="304"/>
                    <a:pt x="597" y="297"/>
                    <a:pt x="601" y="292"/>
                  </a:cubicBezTo>
                  <a:cubicBezTo>
                    <a:pt x="605" y="287"/>
                    <a:pt x="572" y="272"/>
                    <a:pt x="570" y="267"/>
                  </a:cubicBezTo>
                  <a:cubicBezTo>
                    <a:pt x="569" y="262"/>
                    <a:pt x="579" y="266"/>
                    <a:pt x="588" y="269"/>
                  </a:cubicBezTo>
                  <a:cubicBezTo>
                    <a:pt x="597" y="273"/>
                    <a:pt x="599" y="262"/>
                    <a:pt x="599" y="258"/>
                  </a:cubicBezTo>
                  <a:cubicBezTo>
                    <a:pt x="599" y="253"/>
                    <a:pt x="579" y="253"/>
                    <a:pt x="571" y="258"/>
                  </a:cubicBezTo>
                  <a:cubicBezTo>
                    <a:pt x="562" y="262"/>
                    <a:pt x="554" y="252"/>
                    <a:pt x="566" y="251"/>
                  </a:cubicBezTo>
                  <a:cubicBezTo>
                    <a:pt x="577" y="249"/>
                    <a:pt x="567" y="245"/>
                    <a:pt x="570" y="242"/>
                  </a:cubicBezTo>
                  <a:cubicBezTo>
                    <a:pt x="574" y="238"/>
                    <a:pt x="588" y="251"/>
                    <a:pt x="596" y="249"/>
                  </a:cubicBezTo>
                  <a:cubicBezTo>
                    <a:pt x="604" y="246"/>
                    <a:pt x="609" y="249"/>
                    <a:pt x="616" y="244"/>
                  </a:cubicBezTo>
                  <a:cubicBezTo>
                    <a:pt x="622" y="239"/>
                    <a:pt x="604" y="235"/>
                    <a:pt x="600" y="231"/>
                  </a:cubicBezTo>
                  <a:cubicBezTo>
                    <a:pt x="596" y="227"/>
                    <a:pt x="619" y="228"/>
                    <a:pt x="626" y="228"/>
                  </a:cubicBezTo>
                  <a:cubicBezTo>
                    <a:pt x="633" y="229"/>
                    <a:pt x="635" y="219"/>
                    <a:pt x="629" y="221"/>
                  </a:cubicBezTo>
                  <a:cubicBezTo>
                    <a:pt x="624" y="223"/>
                    <a:pt x="604" y="215"/>
                    <a:pt x="608" y="209"/>
                  </a:cubicBezTo>
                  <a:cubicBezTo>
                    <a:pt x="612" y="203"/>
                    <a:pt x="620" y="210"/>
                    <a:pt x="628" y="206"/>
                  </a:cubicBezTo>
                  <a:cubicBezTo>
                    <a:pt x="637" y="202"/>
                    <a:pt x="629" y="186"/>
                    <a:pt x="623" y="186"/>
                  </a:cubicBezTo>
                  <a:cubicBezTo>
                    <a:pt x="617" y="186"/>
                    <a:pt x="602" y="184"/>
                    <a:pt x="602" y="181"/>
                  </a:cubicBezTo>
                  <a:cubicBezTo>
                    <a:pt x="602" y="178"/>
                    <a:pt x="590" y="176"/>
                    <a:pt x="594" y="173"/>
                  </a:cubicBezTo>
                  <a:cubicBezTo>
                    <a:pt x="597" y="170"/>
                    <a:pt x="602" y="176"/>
                    <a:pt x="609" y="171"/>
                  </a:cubicBezTo>
                  <a:cubicBezTo>
                    <a:pt x="617" y="166"/>
                    <a:pt x="634" y="172"/>
                    <a:pt x="641" y="171"/>
                  </a:cubicBezTo>
                  <a:cubicBezTo>
                    <a:pt x="648" y="170"/>
                    <a:pt x="638" y="157"/>
                    <a:pt x="634" y="159"/>
                  </a:cubicBezTo>
                  <a:cubicBezTo>
                    <a:pt x="630" y="162"/>
                    <a:pt x="616" y="162"/>
                    <a:pt x="615" y="156"/>
                  </a:cubicBezTo>
                  <a:cubicBezTo>
                    <a:pt x="614" y="149"/>
                    <a:pt x="628" y="156"/>
                    <a:pt x="630" y="152"/>
                  </a:cubicBezTo>
                  <a:cubicBezTo>
                    <a:pt x="633" y="149"/>
                    <a:pt x="610" y="141"/>
                    <a:pt x="607" y="148"/>
                  </a:cubicBezTo>
                  <a:cubicBezTo>
                    <a:pt x="604" y="154"/>
                    <a:pt x="591" y="152"/>
                    <a:pt x="598" y="148"/>
                  </a:cubicBezTo>
                  <a:cubicBezTo>
                    <a:pt x="604" y="144"/>
                    <a:pt x="606" y="134"/>
                    <a:pt x="605" y="128"/>
                  </a:cubicBezTo>
                  <a:cubicBezTo>
                    <a:pt x="604" y="123"/>
                    <a:pt x="628" y="122"/>
                    <a:pt x="626" y="113"/>
                  </a:cubicBezTo>
                  <a:cubicBezTo>
                    <a:pt x="623" y="105"/>
                    <a:pt x="637" y="103"/>
                    <a:pt x="645" y="103"/>
                  </a:cubicBezTo>
                  <a:cubicBezTo>
                    <a:pt x="653" y="103"/>
                    <a:pt x="645" y="93"/>
                    <a:pt x="637" y="94"/>
                  </a:cubicBezTo>
                  <a:cubicBezTo>
                    <a:pt x="629" y="95"/>
                    <a:pt x="622" y="103"/>
                    <a:pt x="618" y="100"/>
                  </a:cubicBezTo>
                  <a:cubicBezTo>
                    <a:pt x="614" y="97"/>
                    <a:pt x="627" y="91"/>
                    <a:pt x="634" y="91"/>
                  </a:cubicBezTo>
                  <a:cubicBezTo>
                    <a:pt x="640" y="91"/>
                    <a:pt x="657" y="90"/>
                    <a:pt x="663" y="87"/>
                  </a:cubicBezTo>
                  <a:cubicBezTo>
                    <a:pt x="669" y="84"/>
                    <a:pt x="653" y="81"/>
                    <a:pt x="642" y="82"/>
                  </a:cubicBezTo>
                  <a:cubicBezTo>
                    <a:pt x="630" y="83"/>
                    <a:pt x="630" y="79"/>
                    <a:pt x="647" y="79"/>
                  </a:cubicBezTo>
                  <a:cubicBezTo>
                    <a:pt x="664" y="78"/>
                    <a:pt x="661" y="75"/>
                    <a:pt x="673" y="74"/>
                  </a:cubicBezTo>
                  <a:cubicBezTo>
                    <a:pt x="684" y="73"/>
                    <a:pt x="680" y="68"/>
                    <a:pt x="688" y="68"/>
                  </a:cubicBezTo>
                  <a:cubicBezTo>
                    <a:pt x="695" y="67"/>
                    <a:pt x="714" y="60"/>
                    <a:pt x="714" y="57"/>
                  </a:cubicBezTo>
                  <a:cubicBezTo>
                    <a:pt x="714" y="53"/>
                    <a:pt x="687" y="46"/>
                    <a:pt x="674" y="46"/>
                  </a:cubicBezTo>
                  <a:close/>
                  <a:moveTo>
                    <a:pt x="244" y="324"/>
                  </a:moveTo>
                  <a:cubicBezTo>
                    <a:pt x="245" y="319"/>
                    <a:pt x="239" y="322"/>
                    <a:pt x="235" y="316"/>
                  </a:cubicBezTo>
                  <a:cubicBezTo>
                    <a:pt x="232" y="310"/>
                    <a:pt x="214" y="308"/>
                    <a:pt x="212" y="313"/>
                  </a:cubicBezTo>
                  <a:cubicBezTo>
                    <a:pt x="212" y="314"/>
                    <a:pt x="206" y="317"/>
                    <a:pt x="211" y="322"/>
                  </a:cubicBezTo>
                  <a:cubicBezTo>
                    <a:pt x="215" y="326"/>
                    <a:pt x="218" y="324"/>
                    <a:pt x="223" y="329"/>
                  </a:cubicBezTo>
                  <a:cubicBezTo>
                    <a:pt x="229" y="333"/>
                    <a:pt x="244" y="329"/>
                    <a:pt x="244" y="3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Freeform 124"/>
            <p:cNvSpPr>
              <a:spLocks noEditPoints="1"/>
            </p:cNvSpPr>
            <p:nvPr userDrawn="1"/>
          </p:nvSpPr>
          <p:spPr bwMode="auto">
            <a:xfrm>
              <a:off x="3307659" y="1595096"/>
              <a:ext cx="2226651" cy="1730587"/>
            </a:xfrm>
            <a:custGeom>
              <a:avLst/>
              <a:gdLst>
                <a:gd name="T0" fmla="*/ 212 w 1039"/>
                <a:gd name="T1" fmla="*/ 655 h 742"/>
                <a:gd name="T2" fmla="*/ 195 w 1039"/>
                <a:gd name="T3" fmla="*/ 218 h 742"/>
                <a:gd name="T4" fmla="*/ 400 w 1039"/>
                <a:gd name="T5" fmla="*/ 241 h 742"/>
                <a:gd name="T6" fmla="*/ 266 w 1039"/>
                <a:gd name="T7" fmla="*/ 258 h 742"/>
                <a:gd name="T8" fmla="*/ 400 w 1039"/>
                <a:gd name="T9" fmla="*/ 321 h 742"/>
                <a:gd name="T10" fmla="*/ 246 w 1039"/>
                <a:gd name="T11" fmla="*/ 186 h 742"/>
                <a:gd name="T12" fmla="*/ 216 w 1039"/>
                <a:gd name="T13" fmla="*/ 178 h 742"/>
                <a:gd name="T14" fmla="*/ 382 w 1039"/>
                <a:gd name="T15" fmla="*/ 204 h 742"/>
                <a:gd name="T16" fmla="*/ 308 w 1039"/>
                <a:gd name="T17" fmla="*/ 138 h 742"/>
                <a:gd name="T18" fmla="*/ 427 w 1039"/>
                <a:gd name="T19" fmla="*/ 115 h 742"/>
                <a:gd name="T20" fmla="*/ 431 w 1039"/>
                <a:gd name="T21" fmla="*/ 155 h 742"/>
                <a:gd name="T22" fmla="*/ 434 w 1039"/>
                <a:gd name="T23" fmla="*/ 177 h 742"/>
                <a:gd name="T24" fmla="*/ 561 w 1039"/>
                <a:gd name="T25" fmla="*/ 141 h 742"/>
                <a:gd name="T26" fmla="*/ 509 w 1039"/>
                <a:gd name="T27" fmla="*/ 223 h 742"/>
                <a:gd name="T28" fmla="*/ 710 w 1039"/>
                <a:gd name="T29" fmla="*/ 211 h 742"/>
                <a:gd name="T30" fmla="*/ 600 w 1039"/>
                <a:gd name="T31" fmla="*/ 145 h 742"/>
                <a:gd name="T32" fmla="*/ 618 w 1039"/>
                <a:gd name="T33" fmla="*/ 80 h 742"/>
                <a:gd name="T34" fmla="*/ 607 w 1039"/>
                <a:gd name="T35" fmla="*/ 64 h 742"/>
                <a:gd name="T36" fmla="*/ 656 w 1039"/>
                <a:gd name="T37" fmla="*/ 115 h 742"/>
                <a:gd name="T38" fmla="*/ 722 w 1039"/>
                <a:gd name="T39" fmla="*/ 173 h 742"/>
                <a:gd name="T40" fmla="*/ 823 w 1039"/>
                <a:gd name="T41" fmla="*/ 83 h 742"/>
                <a:gd name="T42" fmla="*/ 786 w 1039"/>
                <a:gd name="T43" fmla="*/ 9 h 742"/>
                <a:gd name="T44" fmla="*/ 588 w 1039"/>
                <a:gd name="T45" fmla="*/ 44 h 742"/>
                <a:gd name="T46" fmla="*/ 646 w 1039"/>
                <a:gd name="T47" fmla="*/ 422 h 742"/>
                <a:gd name="T48" fmla="*/ 856 w 1039"/>
                <a:gd name="T49" fmla="*/ 326 h 742"/>
                <a:gd name="T50" fmla="*/ 771 w 1039"/>
                <a:gd name="T51" fmla="*/ 261 h 742"/>
                <a:gd name="T52" fmla="*/ 646 w 1039"/>
                <a:gd name="T53" fmla="*/ 240 h 742"/>
                <a:gd name="T54" fmla="*/ 729 w 1039"/>
                <a:gd name="T55" fmla="*/ 296 h 742"/>
                <a:gd name="T56" fmla="*/ 762 w 1039"/>
                <a:gd name="T57" fmla="*/ 393 h 742"/>
                <a:gd name="T58" fmla="*/ 879 w 1039"/>
                <a:gd name="T59" fmla="*/ 402 h 742"/>
                <a:gd name="T60" fmla="*/ 706 w 1039"/>
                <a:gd name="T61" fmla="*/ 231 h 742"/>
                <a:gd name="T62" fmla="*/ 996 w 1039"/>
                <a:gd name="T63" fmla="*/ 615 h 742"/>
                <a:gd name="T64" fmla="*/ 114 w 1039"/>
                <a:gd name="T65" fmla="*/ 603 h 742"/>
                <a:gd name="T66" fmla="*/ 849 w 1039"/>
                <a:gd name="T67" fmla="*/ 658 h 742"/>
                <a:gd name="T68" fmla="*/ 996 w 1039"/>
                <a:gd name="T69" fmla="*/ 584 h 742"/>
                <a:gd name="T70" fmla="*/ 926 w 1039"/>
                <a:gd name="T71" fmla="*/ 537 h 742"/>
                <a:gd name="T72" fmla="*/ 873 w 1039"/>
                <a:gd name="T73" fmla="*/ 506 h 742"/>
                <a:gd name="T74" fmla="*/ 789 w 1039"/>
                <a:gd name="T75" fmla="*/ 444 h 742"/>
                <a:gd name="T76" fmla="*/ 752 w 1039"/>
                <a:gd name="T77" fmla="*/ 521 h 742"/>
                <a:gd name="T78" fmla="*/ 689 w 1039"/>
                <a:gd name="T79" fmla="*/ 592 h 742"/>
                <a:gd name="T80" fmla="*/ 557 w 1039"/>
                <a:gd name="T81" fmla="*/ 504 h 742"/>
                <a:gd name="T82" fmla="*/ 599 w 1039"/>
                <a:gd name="T83" fmla="*/ 413 h 742"/>
                <a:gd name="T84" fmla="*/ 671 w 1039"/>
                <a:gd name="T85" fmla="*/ 371 h 742"/>
                <a:gd name="T86" fmla="*/ 658 w 1039"/>
                <a:gd name="T87" fmla="*/ 326 h 742"/>
                <a:gd name="T88" fmla="*/ 599 w 1039"/>
                <a:gd name="T89" fmla="*/ 330 h 742"/>
                <a:gd name="T90" fmla="*/ 555 w 1039"/>
                <a:gd name="T91" fmla="*/ 260 h 742"/>
                <a:gd name="T92" fmla="*/ 536 w 1039"/>
                <a:gd name="T93" fmla="*/ 280 h 742"/>
                <a:gd name="T94" fmla="*/ 525 w 1039"/>
                <a:gd name="T95" fmla="*/ 349 h 742"/>
                <a:gd name="T96" fmla="*/ 509 w 1039"/>
                <a:gd name="T97" fmla="*/ 334 h 742"/>
                <a:gd name="T98" fmla="*/ 413 w 1039"/>
                <a:gd name="T99" fmla="*/ 334 h 742"/>
                <a:gd name="T100" fmla="*/ 277 w 1039"/>
                <a:gd name="T101" fmla="*/ 326 h 742"/>
                <a:gd name="T102" fmla="*/ 100 w 1039"/>
                <a:gd name="T103" fmla="*/ 327 h 742"/>
                <a:gd name="T104" fmla="*/ 49 w 1039"/>
                <a:gd name="T105" fmla="*/ 327 h 742"/>
                <a:gd name="T106" fmla="*/ 131 w 1039"/>
                <a:gd name="T107" fmla="*/ 564 h 742"/>
                <a:gd name="T108" fmla="*/ 188 w 1039"/>
                <a:gd name="T109" fmla="*/ 631 h 742"/>
                <a:gd name="T110" fmla="*/ 644 w 1039"/>
                <a:gd name="T111" fmla="*/ 661 h 742"/>
                <a:gd name="T112" fmla="*/ 725 w 1039"/>
                <a:gd name="T113" fmla="*/ 734 h 742"/>
                <a:gd name="T114" fmla="*/ 895 w 1039"/>
                <a:gd name="T115" fmla="*/ 692 h 742"/>
                <a:gd name="T116" fmla="*/ 251 w 1039"/>
                <a:gd name="T117" fmla="*/ 390 h 742"/>
                <a:gd name="T118" fmla="*/ 249 w 1039"/>
                <a:gd name="T119" fmla="*/ 376 h 742"/>
                <a:gd name="T120" fmla="*/ 521 w 1039"/>
                <a:gd name="T121" fmla="*/ 629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9" h="742">
                  <a:moveTo>
                    <a:pt x="205" y="651"/>
                  </a:moveTo>
                  <a:cubicBezTo>
                    <a:pt x="202" y="647"/>
                    <a:pt x="193" y="648"/>
                    <a:pt x="192" y="645"/>
                  </a:cubicBezTo>
                  <a:cubicBezTo>
                    <a:pt x="190" y="642"/>
                    <a:pt x="182" y="631"/>
                    <a:pt x="178" y="631"/>
                  </a:cubicBezTo>
                  <a:cubicBezTo>
                    <a:pt x="174" y="631"/>
                    <a:pt x="168" y="631"/>
                    <a:pt x="163" y="628"/>
                  </a:cubicBezTo>
                  <a:cubicBezTo>
                    <a:pt x="158" y="624"/>
                    <a:pt x="154" y="624"/>
                    <a:pt x="151" y="626"/>
                  </a:cubicBezTo>
                  <a:cubicBezTo>
                    <a:pt x="147" y="628"/>
                    <a:pt x="155" y="629"/>
                    <a:pt x="154" y="631"/>
                  </a:cubicBezTo>
                  <a:cubicBezTo>
                    <a:pt x="154" y="633"/>
                    <a:pt x="157" y="635"/>
                    <a:pt x="160" y="634"/>
                  </a:cubicBezTo>
                  <a:cubicBezTo>
                    <a:pt x="163" y="634"/>
                    <a:pt x="165" y="640"/>
                    <a:pt x="168" y="640"/>
                  </a:cubicBezTo>
                  <a:cubicBezTo>
                    <a:pt x="171" y="640"/>
                    <a:pt x="172" y="645"/>
                    <a:pt x="175" y="645"/>
                  </a:cubicBezTo>
                  <a:cubicBezTo>
                    <a:pt x="179" y="645"/>
                    <a:pt x="180" y="649"/>
                    <a:pt x="182" y="651"/>
                  </a:cubicBezTo>
                  <a:cubicBezTo>
                    <a:pt x="183" y="653"/>
                    <a:pt x="188" y="651"/>
                    <a:pt x="188" y="653"/>
                  </a:cubicBezTo>
                  <a:cubicBezTo>
                    <a:pt x="188" y="655"/>
                    <a:pt x="192" y="657"/>
                    <a:pt x="193" y="659"/>
                  </a:cubicBezTo>
                  <a:cubicBezTo>
                    <a:pt x="200" y="660"/>
                    <a:pt x="206" y="661"/>
                    <a:pt x="211" y="659"/>
                  </a:cubicBezTo>
                  <a:cubicBezTo>
                    <a:pt x="211" y="658"/>
                    <a:pt x="212" y="656"/>
                    <a:pt x="212" y="655"/>
                  </a:cubicBezTo>
                  <a:cubicBezTo>
                    <a:pt x="214" y="652"/>
                    <a:pt x="209" y="654"/>
                    <a:pt x="205" y="651"/>
                  </a:cubicBezTo>
                  <a:close/>
                  <a:moveTo>
                    <a:pt x="196" y="270"/>
                  </a:moveTo>
                  <a:cubicBezTo>
                    <a:pt x="206" y="272"/>
                    <a:pt x="207" y="287"/>
                    <a:pt x="213" y="287"/>
                  </a:cubicBezTo>
                  <a:cubicBezTo>
                    <a:pt x="217" y="287"/>
                    <a:pt x="214" y="282"/>
                    <a:pt x="221" y="282"/>
                  </a:cubicBezTo>
                  <a:cubicBezTo>
                    <a:pt x="227" y="282"/>
                    <a:pt x="226" y="279"/>
                    <a:pt x="232" y="279"/>
                  </a:cubicBezTo>
                  <a:cubicBezTo>
                    <a:pt x="238" y="280"/>
                    <a:pt x="243" y="278"/>
                    <a:pt x="243" y="271"/>
                  </a:cubicBezTo>
                  <a:cubicBezTo>
                    <a:pt x="243" y="265"/>
                    <a:pt x="248" y="262"/>
                    <a:pt x="254" y="261"/>
                  </a:cubicBezTo>
                  <a:cubicBezTo>
                    <a:pt x="261" y="259"/>
                    <a:pt x="255" y="252"/>
                    <a:pt x="264" y="250"/>
                  </a:cubicBezTo>
                  <a:cubicBezTo>
                    <a:pt x="272" y="248"/>
                    <a:pt x="297" y="239"/>
                    <a:pt x="301" y="236"/>
                  </a:cubicBezTo>
                  <a:cubicBezTo>
                    <a:pt x="305" y="233"/>
                    <a:pt x="296" y="229"/>
                    <a:pt x="286" y="224"/>
                  </a:cubicBezTo>
                  <a:cubicBezTo>
                    <a:pt x="277" y="219"/>
                    <a:pt x="270" y="217"/>
                    <a:pt x="263" y="221"/>
                  </a:cubicBezTo>
                  <a:cubicBezTo>
                    <a:pt x="255" y="226"/>
                    <a:pt x="261" y="217"/>
                    <a:pt x="255" y="219"/>
                  </a:cubicBezTo>
                  <a:cubicBezTo>
                    <a:pt x="250" y="221"/>
                    <a:pt x="234" y="215"/>
                    <a:pt x="232" y="213"/>
                  </a:cubicBezTo>
                  <a:cubicBezTo>
                    <a:pt x="230" y="210"/>
                    <a:pt x="202" y="218"/>
                    <a:pt x="195" y="218"/>
                  </a:cubicBezTo>
                  <a:cubicBezTo>
                    <a:pt x="189" y="218"/>
                    <a:pt x="196" y="225"/>
                    <a:pt x="201" y="228"/>
                  </a:cubicBezTo>
                  <a:cubicBezTo>
                    <a:pt x="205" y="231"/>
                    <a:pt x="189" y="242"/>
                    <a:pt x="192" y="244"/>
                  </a:cubicBezTo>
                  <a:cubicBezTo>
                    <a:pt x="195" y="247"/>
                    <a:pt x="189" y="253"/>
                    <a:pt x="182" y="261"/>
                  </a:cubicBezTo>
                  <a:cubicBezTo>
                    <a:pt x="175" y="268"/>
                    <a:pt x="187" y="268"/>
                    <a:pt x="196" y="270"/>
                  </a:cubicBezTo>
                  <a:close/>
                  <a:moveTo>
                    <a:pt x="455" y="309"/>
                  </a:moveTo>
                  <a:cubicBezTo>
                    <a:pt x="458" y="306"/>
                    <a:pt x="471" y="316"/>
                    <a:pt x="472" y="309"/>
                  </a:cubicBezTo>
                  <a:cubicBezTo>
                    <a:pt x="472" y="301"/>
                    <a:pt x="457" y="298"/>
                    <a:pt x="451" y="294"/>
                  </a:cubicBezTo>
                  <a:cubicBezTo>
                    <a:pt x="445" y="290"/>
                    <a:pt x="442" y="292"/>
                    <a:pt x="432" y="286"/>
                  </a:cubicBezTo>
                  <a:cubicBezTo>
                    <a:pt x="422" y="279"/>
                    <a:pt x="435" y="276"/>
                    <a:pt x="428" y="270"/>
                  </a:cubicBezTo>
                  <a:cubicBezTo>
                    <a:pt x="420" y="265"/>
                    <a:pt x="418" y="251"/>
                    <a:pt x="423" y="246"/>
                  </a:cubicBezTo>
                  <a:cubicBezTo>
                    <a:pt x="428" y="241"/>
                    <a:pt x="434" y="234"/>
                    <a:pt x="424" y="231"/>
                  </a:cubicBezTo>
                  <a:cubicBezTo>
                    <a:pt x="415" y="227"/>
                    <a:pt x="400" y="233"/>
                    <a:pt x="402" y="235"/>
                  </a:cubicBezTo>
                  <a:cubicBezTo>
                    <a:pt x="403" y="237"/>
                    <a:pt x="416" y="244"/>
                    <a:pt x="416" y="247"/>
                  </a:cubicBezTo>
                  <a:cubicBezTo>
                    <a:pt x="416" y="250"/>
                    <a:pt x="404" y="239"/>
                    <a:pt x="400" y="241"/>
                  </a:cubicBezTo>
                  <a:cubicBezTo>
                    <a:pt x="396" y="243"/>
                    <a:pt x="391" y="236"/>
                    <a:pt x="388" y="241"/>
                  </a:cubicBezTo>
                  <a:cubicBezTo>
                    <a:pt x="384" y="246"/>
                    <a:pt x="392" y="263"/>
                    <a:pt x="395" y="267"/>
                  </a:cubicBezTo>
                  <a:cubicBezTo>
                    <a:pt x="399" y="272"/>
                    <a:pt x="392" y="272"/>
                    <a:pt x="388" y="273"/>
                  </a:cubicBezTo>
                  <a:cubicBezTo>
                    <a:pt x="384" y="274"/>
                    <a:pt x="384" y="260"/>
                    <a:pt x="379" y="254"/>
                  </a:cubicBezTo>
                  <a:cubicBezTo>
                    <a:pt x="375" y="249"/>
                    <a:pt x="359" y="243"/>
                    <a:pt x="358" y="247"/>
                  </a:cubicBezTo>
                  <a:cubicBezTo>
                    <a:pt x="357" y="251"/>
                    <a:pt x="368" y="251"/>
                    <a:pt x="367" y="256"/>
                  </a:cubicBezTo>
                  <a:cubicBezTo>
                    <a:pt x="365" y="261"/>
                    <a:pt x="359" y="253"/>
                    <a:pt x="353" y="257"/>
                  </a:cubicBezTo>
                  <a:cubicBezTo>
                    <a:pt x="347" y="261"/>
                    <a:pt x="348" y="258"/>
                    <a:pt x="349" y="254"/>
                  </a:cubicBezTo>
                  <a:cubicBezTo>
                    <a:pt x="350" y="250"/>
                    <a:pt x="341" y="245"/>
                    <a:pt x="331" y="246"/>
                  </a:cubicBezTo>
                  <a:cubicBezTo>
                    <a:pt x="321" y="247"/>
                    <a:pt x="326" y="254"/>
                    <a:pt x="323" y="256"/>
                  </a:cubicBezTo>
                  <a:cubicBezTo>
                    <a:pt x="320" y="258"/>
                    <a:pt x="304" y="254"/>
                    <a:pt x="314" y="253"/>
                  </a:cubicBezTo>
                  <a:cubicBezTo>
                    <a:pt x="324" y="251"/>
                    <a:pt x="320" y="245"/>
                    <a:pt x="316" y="240"/>
                  </a:cubicBezTo>
                  <a:cubicBezTo>
                    <a:pt x="313" y="235"/>
                    <a:pt x="303" y="241"/>
                    <a:pt x="287" y="246"/>
                  </a:cubicBezTo>
                  <a:cubicBezTo>
                    <a:pt x="271" y="252"/>
                    <a:pt x="264" y="257"/>
                    <a:pt x="266" y="258"/>
                  </a:cubicBezTo>
                  <a:cubicBezTo>
                    <a:pt x="268" y="258"/>
                    <a:pt x="268" y="261"/>
                    <a:pt x="262" y="266"/>
                  </a:cubicBezTo>
                  <a:cubicBezTo>
                    <a:pt x="256" y="270"/>
                    <a:pt x="262" y="275"/>
                    <a:pt x="268" y="275"/>
                  </a:cubicBezTo>
                  <a:cubicBezTo>
                    <a:pt x="273" y="275"/>
                    <a:pt x="268" y="279"/>
                    <a:pt x="272" y="280"/>
                  </a:cubicBezTo>
                  <a:cubicBezTo>
                    <a:pt x="276" y="281"/>
                    <a:pt x="295" y="273"/>
                    <a:pt x="300" y="277"/>
                  </a:cubicBezTo>
                  <a:cubicBezTo>
                    <a:pt x="305" y="280"/>
                    <a:pt x="269" y="282"/>
                    <a:pt x="269" y="288"/>
                  </a:cubicBezTo>
                  <a:cubicBezTo>
                    <a:pt x="269" y="293"/>
                    <a:pt x="289" y="297"/>
                    <a:pt x="303" y="294"/>
                  </a:cubicBezTo>
                  <a:cubicBezTo>
                    <a:pt x="318" y="292"/>
                    <a:pt x="343" y="296"/>
                    <a:pt x="343" y="300"/>
                  </a:cubicBezTo>
                  <a:cubicBezTo>
                    <a:pt x="343" y="303"/>
                    <a:pt x="326" y="302"/>
                    <a:pt x="313" y="301"/>
                  </a:cubicBezTo>
                  <a:cubicBezTo>
                    <a:pt x="300" y="301"/>
                    <a:pt x="278" y="305"/>
                    <a:pt x="279" y="309"/>
                  </a:cubicBezTo>
                  <a:cubicBezTo>
                    <a:pt x="280" y="313"/>
                    <a:pt x="282" y="313"/>
                    <a:pt x="295" y="319"/>
                  </a:cubicBezTo>
                  <a:cubicBezTo>
                    <a:pt x="309" y="324"/>
                    <a:pt x="323" y="316"/>
                    <a:pt x="322" y="324"/>
                  </a:cubicBezTo>
                  <a:cubicBezTo>
                    <a:pt x="322" y="332"/>
                    <a:pt x="329" y="334"/>
                    <a:pt x="347" y="335"/>
                  </a:cubicBezTo>
                  <a:cubicBezTo>
                    <a:pt x="365" y="335"/>
                    <a:pt x="374" y="327"/>
                    <a:pt x="383" y="327"/>
                  </a:cubicBezTo>
                  <a:cubicBezTo>
                    <a:pt x="391" y="328"/>
                    <a:pt x="395" y="326"/>
                    <a:pt x="400" y="321"/>
                  </a:cubicBezTo>
                  <a:cubicBezTo>
                    <a:pt x="404" y="315"/>
                    <a:pt x="407" y="318"/>
                    <a:pt x="408" y="321"/>
                  </a:cubicBezTo>
                  <a:cubicBezTo>
                    <a:pt x="409" y="324"/>
                    <a:pt x="421" y="324"/>
                    <a:pt x="423" y="326"/>
                  </a:cubicBezTo>
                  <a:cubicBezTo>
                    <a:pt x="430" y="332"/>
                    <a:pt x="452" y="330"/>
                    <a:pt x="460" y="326"/>
                  </a:cubicBezTo>
                  <a:cubicBezTo>
                    <a:pt x="468" y="323"/>
                    <a:pt x="457" y="312"/>
                    <a:pt x="452" y="317"/>
                  </a:cubicBezTo>
                  <a:cubicBezTo>
                    <a:pt x="448" y="322"/>
                    <a:pt x="445" y="319"/>
                    <a:pt x="444" y="316"/>
                  </a:cubicBezTo>
                  <a:cubicBezTo>
                    <a:pt x="443" y="314"/>
                    <a:pt x="452" y="312"/>
                    <a:pt x="455" y="309"/>
                  </a:cubicBezTo>
                  <a:close/>
                  <a:moveTo>
                    <a:pt x="258" y="191"/>
                  </a:moveTo>
                  <a:cubicBezTo>
                    <a:pt x="268" y="192"/>
                    <a:pt x="277" y="184"/>
                    <a:pt x="277" y="180"/>
                  </a:cubicBezTo>
                  <a:cubicBezTo>
                    <a:pt x="276" y="176"/>
                    <a:pt x="254" y="191"/>
                    <a:pt x="258" y="191"/>
                  </a:cubicBezTo>
                  <a:close/>
                  <a:moveTo>
                    <a:pt x="216" y="178"/>
                  </a:moveTo>
                  <a:cubicBezTo>
                    <a:pt x="219" y="179"/>
                    <a:pt x="216" y="186"/>
                    <a:pt x="220" y="184"/>
                  </a:cubicBezTo>
                  <a:cubicBezTo>
                    <a:pt x="224" y="182"/>
                    <a:pt x="225" y="182"/>
                    <a:pt x="228" y="183"/>
                  </a:cubicBezTo>
                  <a:cubicBezTo>
                    <a:pt x="234" y="184"/>
                    <a:pt x="235" y="180"/>
                    <a:pt x="237" y="177"/>
                  </a:cubicBezTo>
                  <a:cubicBezTo>
                    <a:pt x="240" y="175"/>
                    <a:pt x="239" y="186"/>
                    <a:pt x="246" y="186"/>
                  </a:cubicBezTo>
                  <a:cubicBezTo>
                    <a:pt x="251" y="186"/>
                    <a:pt x="250" y="174"/>
                    <a:pt x="255" y="178"/>
                  </a:cubicBezTo>
                  <a:cubicBezTo>
                    <a:pt x="261" y="181"/>
                    <a:pt x="262" y="176"/>
                    <a:pt x="263" y="173"/>
                  </a:cubicBezTo>
                  <a:cubicBezTo>
                    <a:pt x="264" y="170"/>
                    <a:pt x="264" y="164"/>
                    <a:pt x="270" y="163"/>
                  </a:cubicBezTo>
                  <a:cubicBezTo>
                    <a:pt x="276" y="162"/>
                    <a:pt x="271" y="168"/>
                    <a:pt x="273" y="173"/>
                  </a:cubicBezTo>
                  <a:cubicBezTo>
                    <a:pt x="277" y="179"/>
                    <a:pt x="284" y="173"/>
                    <a:pt x="284" y="170"/>
                  </a:cubicBezTo>
                  <a:cubicBezTo>
                    <a:pt x="285" y="167"/>
                    <a:pt x="294" y="169"/>
                    <a:pt x="294" y="166"/>
                  </a:cubicBezTo>
                  <a:cubicBezTo>
                    <a:pt x="293" y="162"/>
                    <a:pt x="296" y="161"/>
                    <a:pt x="294" y="158"/>
                  </a:cubicBezTo>
                  <a:cubicBezTo>
                    <a:pt x="291" y="154"/>
                    <a:pt x="298" y="155"/>
                    <a:pt x="301" y="152"/>
                  </a:cubicBezTo>
                  <a:cubicBezTo>
                    <a:pt x="304" y="149"/>
                    <a:pt x="297" y="151"/>
                    <a:pt x="292" y="147"/>
                  </a:cubicBezTo>
                  <a:cubicBezTo>
                    <a:pt x="286" y="143"/>
                    <a:pt x="284" y="149"/>
                    <a:pt x="284" y="151"/>
                  </a:cubicBezTo>
                  <a:cubicBezTo>
                    <a:pt x="284" y="154"/>
                    <a:pt x="274" y="152"/>
                    <a:pt x="269" y="150"/>
                  </a:cubicBezTo>
                  <a:cubicBezTo>
                    <a:pt x="263" y="148"/>
                    <a:pt x="256" y="156"/>
                    <a:pt x="248" y="160"/>
                  </a:cubicBezTo>
                  <a:cubicBezTo>
                    <a:pt x="239" y="164"/>
                    <a:pt x="239" y="171"/>
                    <a:pt x="231" y="170"/>
                  </a:cubicBezTo>
                  <a:cubicBezTo>
                    <a:pt x="223" y="170"/>
                    <a:pt x="212" y="176"/>
                    <a:pt x="216" y="178"/>
                  </a:cubicBezTo>
                  <a:close/>
                  <a:moveTo>
                    <a:pt x="296" y="175"/>
                  </a:moveTo>
                  <a:cubicBezTo>
                    <a:pt x="289" y="176"/>
                    <a:pt x="289" y="183"/>
                    <a:pt x="298" y="183"/>
                  </a:cubicBezTo>
                  <a:cubicBezTo>
                    <a:pt x="306" y="183"/>
                    <a:pt x="309" y="185"/>
                    <a:pt x="297" y="184"/>
                  </a:cubicBezTo>
                  <a:cubicBezTo>
                    <a:pt x="285" y="184"/>
                    <a:pt x="280" y="194"/>
                    <a:pt x="288" y="192"/>
                  </a:cubicBezTo>
                  <a:cubicBezTo>
                    <a:pt x="296" y="190"/>
                    <a:pt x="306" y="190"/>
                    <a:pt x="300" y="192"/>
                  </a:cubicBezTo>
                  <a:cubicBezTo>
                    <a:pt x="294" y="194"/>
                    <a:pt x="277" y="195"/>
                    <a:pt x="279" y="198"/>
                  </a:cubicBezTo>
                  <a:cubicBezTo>
                    <a:pt x="281" y="200"/>
                    <a:pt x="287" y="199"/>
                    <a:pt x="294" y="202"/>
                  </a:cubicBezTo>
                  <a:cubicBezTo>
                    <a:pt x="301" y="204"/>
                    <a:pt x="305" y="206"/>
                    <a:pt x="310" y="200"/>
                  </a:cubicBezTo>
                  <a:cubicBezTo>
                    <a:pt x="315" y="195"/>
                    <a:pt x="322" y="190"/>
                    <a:pt x="319" y="197"/>
                  </a:cubicBezTo>
                  <a:cubicBezTo>
                    <a:pt x="317" y="204"/>
                    <a:pt x="328" y="199"/>
                    <a:pt x="342" y="198"/>
                  </a:cubicBezTo>
                  <a:cubicBezTo>
                    <a:pt x="356" y="198"/>
                    <a:pt x="339" y="206"/>
                    <a:pt x="325" y="207"/>
                  </a:cubicBezTo>
                  <a:cubicBezTo>
                    <a:pt x="310" y="208"/>
                    <a:pt x="313" y="215"/>
                    <a:pt x="324" y="217"/>
                  </a:cubicBezTo>
                  <a:cubicBezTo>
                    <a:pt x="335" y="219"/>
                    <a:pt x="360" y="210"/>
                    <a:pt x="365" y="205"/>
                  </a:cubicBezTo>
                  <a:cubicBezTo>
                    <a:pt x="371" y="200"/>
                    <a:pt x="376" y="208"/>
                    <a:pt x="382" y="204"/>
                  </a:cubicBezTo>
                  <a:cubicBezTo>
                    <a:pt x="388" y="200"/>
                    <a:pt x="399" y="205"/>
                    <a:pt x="408" y="203"/>
                  </a:cubicBezTo>
                  <a:cubicBezTo>
                    <a:pt x="418" y="201"/>
                    <a:pt x="420" y="184"/>
                    <a:pt x="413" y="181"/>
                  </a:cubicBezTo>
                  <a:cubicBezTo>
                    <a:pt x="405" y="178"/>
                    <a:pt x="405" y="184"/>
                    <a:pt x="400" y="185"/>
                  </a:cubicBezTo>
                  <a:cubicBezTo>
                    <a:pt x="394" y="186"/>
                    <a:pt x="391" y="179"/>
                    <a:pt x="386" y="175"/>
                  </a:cubicBezTo>
                  <a:cubicBezTo>
                    <a:pt x="382" y="171"/>
                    <a:pt x="385" y="162"/>
                    <a:pt x="378" y="163"/>
                  </a:cubicBezTo>
                  <a:cubicBezTo>
                    <a:pt x="371" y="164"/>
                    <a:pt x="357" y="174"/>
                    <a:pt x="365" y="175"/>
                  </a:cubicBezTo>
                  <a:cubicBezTo>
                    <a:pt x="374" y="176"/>
                    <a:pt x="371" y="181"/>
                    <a:pt x="367" y="183"/>
                  </a:cubicBezTo>
                  <a:cubicBezTo>
                    <a:pt x="362" y="184"/>
                    <a:pt x="377" y="188"/>
                    <a:pt x="375" y="191"/>
                  </a:cubicBezTo>
                  <a:cubicBezTo>
                    <a:pt x="373" y="194"/>
                    <a:pt x="349" y="191"/>
                    <a:pt x="348" y="186"/>
                  </a:cubicBezTo>
                  <a:cubicBezTo>
                    <a:pt x="347" y="182"/>
                    <a:pt x="329" y="173"/>
                    <a:pt x="321" y="175"/>
                  </a:cubicBezTo>
                  <a:cubicBezTo>
                    <a:pt x="313" y="177"/>
                    <a:pt x="316" y="169"/>
                    <a:pt x="309" y="169"/>
                  </a:cubicBezTo>
                  <a:cubicBezTo>
                    <a:pt x="301" y="168"/>
                    <a:pt x="303" y="175"/>
                    <a:pt x="296" y="175"/>
                  </a:cubicBezTo>
                  <a:close/>
                  <a:moveTo>
                    <a:pt x="323" y="141"/>
                  </a:moveTo>
                  <a:cubicBezTo>
                    <a:pt x="326" y="135"/>
                    <a:pt x="306" y="136"/>
                    <a:pt x="308" y="138"/>
                  </a:cubicBezTo>
                  <a:cubicBezTo>
                    <a:pt x="311" y="142"/>
                    <a:pt x="321" y="147"/>
                    <a:pt x="323" y="141"/>
                  </a:cubicBezTo>
                  <a:close/>
                  <a:moveTo>
                    <a:pt x="366" y="138"/>
                  </a:moveTo>
                  <a:cubicBezTo>
                    <a:pt x="373" y="138"/>
                    <a:pt x="370" y="133"/>
                    <a:pt x="359" y="134"/>
                  </a:cubicBezTo>
                  <a:cubicBezTo>
                    <a:pt x="348" y="136"/>
                    <a:pt x="329" y="136"/>
                    <a:pt x="329" y="143"/>
                  </a:cubicBezTo>
                  <a:cubicBezTo>
                    <a:pt x="329" y="149"/>
                    <a:pt x="333" y="151"/>
                    <a:pt x="345" y="152"/>
                  </a:cubicBezTo>
                  <a:cubicBezTo>
                    <a:pt x="357" y="153"/>
                    <a:pt x="367" y="143"/>
                    <a:pt x="361" y="143"/>
                  </a:cubicBezTo>
                  <a:cubicBezTo>
                    <a:pt x="356" y="143"/>
                    <a:pt x="359" y="139"/>
                    <a:pt x="366" y="138"/>
                  </a:cubicBezTo>
                  <a:close/>
                  <a:moveTo>
                    <a:pt x="341" y="129"/>
                  </a:moveTo>
                  <a:cubicBezTo>
                    <a:pt x="346" y="131"/>
                    <a:pt x="351" y="125"/>
                    <a:pt x="355" y="128"/>
                  </a:cubicBezTo>
                  <a:cubicBezTo>
                    <a:pt x="358" y="131"/>
                    <a:pt x="374" y="133"/>
                    <a:pt x="374" y="126"/>
                  </a:cubicBezTo>
                  <a:cubicBezTo>
                    <a:pt x="374" y="118"/>
                    <a:pt x="354" y="117"/>
                    <a:pt x="349" y="120"/>
                  </a:cubicBezTo>
                  <a:cubicBezTo>
                    <a:pt x="344" y="123"/>
                    <a:pt x="320" y="124"/>
                    <a:pt x="327" y="128"/>
                  </a:cubicBezTo>
                  <a:cubicBezTo>
                    <a:pt x="331" y="131"/>
                    <a:pt x="335" y="127"/>
                    <a:pt x="341" y="129"/>
                  </a:cubicBezTo>
                  <a:close/>
                  <a:moveTo>
                    <a:pt x="427" y="115"/>
                  </a:moveTo>
                  <a:cubicBezTo>
                    <a:pt x="433" y="111"/>
                    <a:pt x="445" y="117"/>
                    <a:pt x="443" y="121"/>
                  </a:cubicBezTo>
                  <a:cubicBezTo>
                    <a:pt x="440" y="126"/>
                    <a:pt x="423" y="120"/>
                    <a:pt x="424" y="124"/>
                  </a:cubicBezTo>
                  <a:cubicBezTo>
                    <a:pt x="424" y="126"/>
                    <a:pt x="427" y="131"/>
                    <a:pt x="439" y="128"/>
                  </a:cubicBezTo>
                  <a:cubicBezTo>
                    <a:pt x="451" y="125"/>
                    <a:pt x="462" y="127"/>
                    <a:pt x="470" y="133"/>
                  </a:cubicBezTo>
                  <a:cubicBezTo>
                    <a:pt x="478" y="139"/>
                    <a:pt x="486" y="142"/>
                    <a:pt x="492" y="136"/>
                  </a:cubicBezTo>
                  <a:cubicBezTo>
                    <a:pt x="497" y="129"/>
                    <a:pt x="484" y="128"/>
                    <a:pt x="487" y="124"/>
                  </a:cubicBezTo>
                  <a:cubicBezTo>
                    <a:pt x="490" y="119"/>
                    <a:pt x="479" y="116"/>
                    <a:pt x="473" y="116"/>
                  </a:cubicBezTo>
                  <a:cubicBezTo>
                    <a:pt x="467" y="116"/>
                    <a:pt x="465" y="106"/>
                    <a:pt x="461" y="108"/>
                  </a:cubicBezTo>
                  <a:cubicBezTo>
                    <a:pt x="456" y="110"/>
                    <a:pt x="453" y="114"/>
                    <a:pt x="453" y="107"/>
                  </a:cubicBezTo>
                  <a:cubicBezTo>
                    <a:pt x="453" y="101"/>
                    <a:pt x="426" y="101"/>
                    <a:pt x="419" y="103"/>
                  </a:cubicBezTo>
                  <a:cubicBezTo>
                    <a:pt x="413" y="105"/>
                    <a:pt x="421" y="118"/>
                    <a:pt x="427" y="115"/>
                  </a:cubicBezTo>
                  <a:close/>
                  <a:moveTo>
                    <a:pt x="431" y="155"/>
                  </a:moveTo>
                  <a:cubicBezTo>
                    <a:pt x="435" y="150"/>
                    <a:pt x="414" y="135"/>
                    <a:pt x="413" y="142"/>
                  </a:cubicBezTo>
                  <a:cubicBezTo>
                    <a:pt x="412" y="149"/>
                    <a:pt x="426" y="160"/>
                    <a:pt x="431" y="155"/>
                  </a:cubicBezTo>
                  <a:close/>
                  <a:moveTo>
                    <a:pt x="498" y="92"/>
                  </a:moveTo>
                  <a:cubicBezTo>
                    <a:pt x="501" y="86"/>
                    <a:pt x="476" y="82"/>
                    <a:pt x="482" y="87"/>
                  </a:cubicBezTo>
                  <a:cubicBezTo>
                    <a:pt x="486" y="90"/>
                    <a:pt x="494" y="98"/>
                    <a:pt x="498" y="92"/>
                  </a:cubicBezTo>
                  <a:close/>
                  <a:moveTo>
                    <a:pt x="439" y="201"/>
                  </a:moveTo>
                  <a:cubicBezTo>
                    <a:pt x="443" y="197"/>
                    <a:pt x="432" y="189"/>
                    <a:pt x="429" y="196"/>
                  </a:cubicBezTo>
                  <a:cubicBezTo>
                    <a:pt x="425" y="202"/>
                    <a:pt x="436" y="205"/>
                    <a:pt x="439" y="201"/>
                  </a:cubicBezTo>
                  <a:close/>
                  <a:moveTo>
                    <a:pt x="498" y="167"/>
                  </a:moveTo>
                  <a:cubicBezTo>
                    <a:pt x="497" y="172"/>
                    <a:pt x="485" y="166"/>
                    <a:pt x="476" y="163"/>
                  </a:cubicBezTo>
                  <a:cubicBezTo>
                    <a:pt x="467" y="160"/>
                    <a:pt x="473" y="170"/>
                    <a:pt x="480" y="175"/>
                  </a:cubicBezTo>
                  <a:cubicBezTo>
                    <a:pt x="487" y="181"/>
                    <a:pt x="476" y="178"/>
                    <a:pt x="466" y="172"/>
                  </a:cubicBezTo>
                  <a:cubicBezTo>
                    <a:pt x="457" y="166"/>
                    <a:pt x="458" y="176"/>
                    <a:pt x="462" y="180"/>
                  </a:cubicBezTo>
                  <a:cubicBezTo>
                    <a:pt x="467" y="183"/>
                    <a:pt x="461" y="188"/>
                    <a:pt x="455" y="180"/>
                  </a:cubicBezTo>
                  <a:cubicBezTo>
                    <a:pt x="449" y="173"/>
                    <a:pt x="446" y="164"/>
                    <a:pt x="436" y="164"/>
                  </a:cubicBezTo>
                  <a:cubicBezTo>
                    <a:pt x="426" y="163"/>
                    <a:pt x="430" y="173"/>
                    <a:pt x="434" y="177"/>
                  </a:cubicBezTo>
                  <a:cubicBezTo>
                    <a:pt x="439" y="184"/>
                    <a:pt x="445" y="185"/>
                    <a:pt x="453" y="189"/>
                  </a:cubicBezTo>
                  <a:cubicBezTo>
                    <a:pt x="461" y="194"/>
                    <a:pt x="475" y="187"/>
                    <a:pt x="481" y="189"/>
                  </a:cubicBezTo>
                  <a:cubicBezTo>
                    <a:pt x="487" y="190"/>
                    <a:pt x="474" y="197"/>
                    <a:pt x="478" y="202"/>
                  </a:cubicBezTo>
                  <a:cubicBezTo>
                    <a:pt x="482" y="207"/>
                    <a:pt x="494" y="204"/>
                    <a:pt x="503" y="203"/>
                  </a:cubicBezTo>
                  <a:cubicBezTo>
                    <a:pt x="511" y="203"/>
                    <a:pt x="507" y="198"/>
                    <a:pt x="512" y="195"/>
                  </a:cubicBezTo>
                  <a:cubicBezTo>
                    <a:pt x="518" y="191"/>
                    <a:pt x="507" y="192"/>
                    <a:pt x="511" y="184"/>
                  </a:cubicBezTo>
                  <a:cubicBezTo>
                    <a:pt x="515" y="175"/>
                    <a:pt x="498" y="162"/>
                    <a:pt x="498" y="167"/>
                  </a:cubicBezTo>
                  <a:close/>
                  <a:moveTo>
                    <a:pt x="520" y="139"/>
                  </a:moveTo>
                  <a:cubicBezTo>
                    <a:pt x="527" y="139"/>
                    <a:pt x="534" y="138"/>
                    <a:pt x="540" y="136"/>
                  </a:cubicBezTo>
                  <a:cubicBezTo>
                    <a:pt x="547" y="133"/>
                    <a:pt x="537" y="133"/>
                    <a:pt x="541" y="127"/>
                  </a:cubicBezTo>
                  <a:cubicBezTo>
                    <a:pt x="546" y="122"/>
                    <a:pt x="530" y="121"/>
                    <a:pt x="529" y="123"/>
                  </a:cubicBezTo>
                  <a:cubicBezTo>
                    <a:pt x="528" y="125"/>
                    <a:pt x="508" y="112"/>
                    <a:pt x="505" y="116"/>
                  </a:cubicBezTo>
                  <a:cubicBezTo>
                    <a:pt x="501" y="120"/>
                    <a:pt x="512" y="139"/>
                    <a:pt x="520" y="139"/>
                  </a:cubicBezTo>
                  <a:close/>
                  <a:moveTo>
                    <a:pt x="561" y="141"/>
                  </a:moveTo>
                  <a:cubicBezTo>
                    <a:pt x="560" y="138"/>
                    <a:pt x="521" y="143"/>
                    <a:pt x="527" y="147"/>
                  </a:cubicBezTo>
                  <a:cubicBezTo>
                    <a:pt x="538" y="154"/>
                    <a:pt x="563" y="144"/>
                    <a:pt x="561" y="141"/>
                  </a:cubicBezTo>
                  <a:close/>
                  <a:moveTo>
                    <a:pt x="556" y="211"/>
                  </a:moveTo>
                  <a:cubicBezTo>
                    <a:pt x="565" y="211"/>
                    <a:pt x="560" y="200"/>
                    <a:pt x="550" y="193"/>
                  </a:cubicBezTo>
                  <a:cubicBezTo>
                    <a:pt x="540" y="186"/>
                    <a:pt x="517" y="201"/>
                    <a:pt x="521" y="204"/>
                  </a:cubicBezTo>
                  <a:cubicBezTo>
                    <a:pt x="525" y="207"/>
                    <a:pt x="546" y="212"/>
                    <a:pt x="556" y="211"/>
                  </a:cubicBezTo>
                  <a:close/>
                  <a:moveTo>
                    <a:pt x="490" y="278"/>
                  </a:moveTo>
                  <a:cubicBezTo>
                    <a:pt x="501" y="286"/>
                    <a:pt x="497" y="273"/>
                    <a:pt x="510" y="273"/>
                  </a:cubicBezTo>
                  <a:cubicBezTo>
                    <a:pt x="523" y="274"/>
                    <a:pt x="524" y="254"/>
                    <a:pt x="526" y="247"/>
                  </a:cubicBezTo>
                  <a:cubicBezTo>
                    <a:pt x="528" y="240"/>
                    <a:pt x="515" y="240"/>
                    <a:pt x="519" y="245"/>
                  </a:cubicBezTo>
                  <a:cubicBezTo>
                    <a:pt x="522" y="251"/>
                    <a:pt x="518" y="256"/>
                    <a:pt x="517" y="250"/>
                  </a:cubicBezTo>
                  <a:cubicBezTo>
                    <a:pt x="516" y="243"/>
                    <a:pt x="506" y="249"/>
                    <a:pt x="503" y="244"/>
                  </a:cubicBezTo>
                  <a:cubicBezTo>
                    <a:pt x="499" y="240"/>
                    <a:pt x="514" y="239"/>
                    <a:pt x="518" y="233"/>
                  </a:cubicBezTo>
                  <a:cubicBezTo>
                    <a:pt x="521" y="227"/>
                    <a:pt x="506" y="228"/>
                    <a:pt x="509" y="223"/>
                  </a:cubicBezTo>
                  <a:cubicBezTo>
                    <a:pt x="513" y="218"/>
                    <a:pt x="486" y="223"/>
                    <a:pt x="494" y="226"/>
                  </a:cubicBezTo>
                  <a:cubicBezTo>
                    <a:pt x="502" y="229"/>
                    <a:pt x="495" y="233"/>
                    <a:pt x="488" y="228"/>
                  </a:cubicBezTo>
                  <a:cubicBezTo>
                    <a:pt x="480" y="223"/>
                    <a:pt x="460" y="231"/>
                    <a:pt x="467" y="237"/>
                  </a:cubicBezTo>
                  <a:cubicBezTo>
                    <a:pt x="473" y="241"/>
                    <a:pt x="490" y="234"/>
                    <a:pt x="480" y="246"/>
                  </a:cubicBezTo>
                  <a:cubicBezTo>
                    <a:pt x="470" y="259"/>
                    <a:pt x="466" y="243"/>
                    <a:pt x="457" y="244"/>
                  </a:cubicBezTo>
                  <a:cubicBezTo>
                    <a:pt x="448" y="246"/>
                    <a:pt x="452" y="256"/>
                    <a:pt x="466" y="260"/>
                  </a:cubicBezTo>
                  <a:cubicBezTo>
                    <a:pt x="480" y="264"/>
                    <a:pt x="478" y="271"/>
                    <a:pt x="490" y="278"/>
                  </a:cubicBezTo>
                  <a:close/>
                  <a:moveTo>
                    <a:pt x="574" y="202"/>
                  </a:moveTo>
                  <a:cubicBezTo>
                    <a:pt x="578" y="211"/>
                    <a:pt x="582" y="205"/>
                    <a:pt x="587" y="208"/>
                  </a:cubicBezTo>
                  <a:cubicBezTo>
                    <a:pt x="593" y="212"/>
                    <a:pt x="602" y="215"/>
                    <a:pt x="606" y="211"/>
                  </a:cubicBezTo>
                  <a:cubicBezTo>
                    <a:pt x="611" y="207"/>
                    <a:pt x="613" y="204"/>
                    <a:pt x="615" y="208"/>
                  </a:cubicBezTo>
                  <a:cubicBezTo>
                    <a:pt x="617" y="213"/>
                    <a:pt x="629" y="214"/>
                    <a:pt x="654" y="214"/>
                  </a:cubicBezTo>
                  <a:cubicBezTo>
                    <a:pt x="678" y="215"/>
                    <a:pt x="672" y="205"/>
                    <a:pt x="679" y="208"/>
                  </a:cubicBezTo>
                  <a:cubicBezTo>
                    <a:pt x="687" y="212"/>
                    <a:pt x="703" y="212"/>
                    <a:pt x="710" y="211"/>
                  </a:cubicBezTo>
                  <a:cubicBezTo>
                    <a:pt x="718" y="209"/>
                    <a:pt x="721" y="199"/>
                    <a:pt x="721" y="194"/>
                  </a:cubicBezTo>
                  <a:cubicBezTo>
                    <a:pt x="720" y="188"/>
                    <a:pt x="665" y="184"/>
                    <a:pt x="655" y="189"/>
                  </a:cubicBezTo>
                  <a:cubicBezTo>
                    <a:pt x="645" y="195"/>
                    <a:pt x="630" y="187"/>
                    <a:pt x="622" y="191"/>
                  </a:cubicBezTo>
                  <a:cubicBezTo>
                    <a:pt x="614" y="195"/>
                    <a:pt x="617" y="186"/>
                    <a:pt x="603" y="185"/>
                  </a:cubicBezTo>
                  <a:cubicBezTo>
                    <a:pt x="589" y="185"/>
                    <a:pt x="604" y="178"/>
                    <a:pt x="606" y="175"/>
                  </a:cubicBezTo>
                  <a:cubicBezTo>
                    <a:pt x="609" y="173"/>
                    <a:pt x="585" y="165"/>
                    <a:pt x="575" y="167"/>
                  </a:cubicBezTo>
                  <a:cubicBezTo>
                    <a:pt x="566" y="169"/>
                    <a:pt x="560" y="164"/>
                    <a:pt x="551" y="160"/>
                  </a:cubicBezTo>
                  <a:cubicBezTo>
                    <a:pt x="541" y="156"/>
                    <a:pt x="516" y="157"/>
                    <a:pt x="521" y="164"/>
                  </a:cubicBezTo>
                  <a:cubicBezTo>
                    <a:pt x="525" y="169"/>
                    <a:pt x="555" y="179"/>
                    <a:pt x="558" y="174"/>
                  </a:cubicBezTo>
                  <a:cubicBezTo>
                    <a:pt x="561" y="169"/>
                    <a:pt x="569" y="180"/>
                    <a:pt x="573" y="185"/>
                  </a:cubicBezTo>
                  <a:cubicBezTo>
                    <a:pt x="578" y="190"/>
                    <a:pt x="570" y="192"/>
                    <a:pt x="574" y="202"/>
                  </a:cubicBezTo>
                  <a:close/>
                  <a:moveTo>
                    <a:pt x="600" y="145"/>
                  </a:moveTo>
                  <a:cubicBezTo>
                    <a:pt x="591" y="141"/>
                    <a:pt x="579" y="150"/>
                    <a:pt x="589" y="153"/>
                  </a:cubicBezTo>
                  <a:cubicBezTo>
                    <a:pt x="597" y="156"/>
                    <a:pt x="610" y="150"/>
                    <a:pt x="600" y="145"/>
                  </a:cubicBezTo>
                  <a:close/>
                  <a:moveTo>
                    <a:pt x="526" y="92"/>
                  </a:moveTo>
                  <a:cubicBezTo>
                    <a:pt x="533" y="95"/>
                    <a:pt x="529" y="100"/>
                    <a:pt x="537" y="103"/>
                  </a:cubicBezTo>
                  <a:cubicBezTo>
                    <a:pt x="545" y="106"/>
                    <a:pt x="569" y="99"/>
                    <a:pt x="571" y="104"/>
                  </a:cubicBezTo>
                  <a:cubicBezTo>
                    <a:pt x="573" y="109"/>
                    <a:pt x="547" y="110"/>
                    <a:pt x="551" y="113"/>
                  </a:cubicBezTo>
                  <a:cubicBezTo>
                    <a:pt x="554" y="116"/>
                    <a:pt x="569" y="122"/>
                    <a:pt x="567" y="125"/>
                  </a:cubicBezTo>
                  <a:cubicBezTo>
                    <a:pt x="565" y="127"/>
                    <a:pt x="592" y="136"/>
                    <a:pt x="595" y="132"/>
                  </a:cubicBezTo>
                  <a:cubicBezTo>
                    <a:pt x="597" y="128"/>
                    <a:pt x="604" y="129"/>
                    <a:pt x="611" y="131"/>
                  </a:cubicBezTo>
                  <a:cubicBezTo>
                    <a:pt x="618" y="134"/>
                    <a:pt x="618" y="116"/>
                    <a:pt x="623" y="119"/>
                  </a:cubicBezTo>
                  <a:cubicBezTo>
                    <a:pt x="628" y="122"/>
                    <a:pt x="627" y="113"/>
                    <a:pt x="635" y="110"/>
                  </a:cubicBezTo>
                  <a:cubicBezTo>
                    <a:pt x="643" y="107"/>
                    <a:pt x="654" y="107"/>
                    <a:pt x="655" y="104"/>
                  </a:cubicBezTo>
                  <a:cubicBezTo>
                    <a:pt x="655" y="102"/>
                    <a:pt x="652" y="98"/>
                    <a:pt x="643" y="99"/>
                  </a:cubicBezTo>
                  <a:cubicBezTo>
                    <a:pt x="634" y="100"/>
                    <a:pt x="628" y="97"/>
                    <a:pt x="632" y="92"/>
                  </a:cubicBezTo>
                  <a:cubicBezTo>
                    <a:pt x="636" y="87"/>
                    <a:pt x="621" y="86"/>
                    <a:pt x="627" y="82"/>
                  </a:cubicBezTo>
                  <a:cubicBezTo>
                    <a:pt x="632" y="78"/>
                    <a:pt x="617" y="74"/>
                    <a:pt x="618" y="80"/>
                  </a:cubicBezTo>
                  <a:cubicBezTo>
                    <a:pt x="620" y="86"/>
                    <a:pt x="609" y="80"/>
                    <a:pt x="608" y="75"/>
                  </a:cubicBezTo>
                  <a:cubicBezTo>
                    <a:pt x="606" y="70"/>
                    <a:pt x="585" y="68"/>
                    <a:pt x="571" y="57"/>
                  </a:cubicBezTo>
                  <a:cubicBezTo>
                    <a:pt x="557" y="45"/>
                    <a:pt x="542" y="53"/>
                    <a:pt x="551" y="54"/>
                  </a:cubicBezTo>
                  <a:cubicBezTo>
                    <a:pt x="559" y="56"/>
                    <a:pt x="558" y="59"/>
                    <a:pt x="552" y="59"/>
                  </a:cubicBezTo>
                  <a:cubicBezTo>
                    <a:pt x="545" y="58"/>
                    <a:pt x="533" y="59"/>
                    <a:pt x="544" y="63"/>
                  </a:cubicBezTo>
                  <a:cubicBezTo>
                    <a:pt x="555" y="67"/>
                    <a:pt x="543" y="68"/>
                    <a:pt x="534" y="68"/>
                  </a:cubicBezTo>
                  <a:cubicBezTo>
                    <a:pt x="525" y="68"/>
                    <a:pt x="525" y="79"/>
                    <a:pt x="536" y="80"/>
                  </a:cubicBezTo>
                  <a:cubicBezTo>
                    <a:pt x="548" y="82"/>
                    <a:pt x="539" y="88"/>
                    <a:pt x="530" y="86"/>
                  </a:cubicBezTo>
                  <a:cubicBezTo>
                    <a:pt x="521" y="83"/>
                    <a:pt x="518" y="88"/>
                    <a:pt x="526" y="92"/>
                  </a:cubicBezTo>
                  <a:close/>
                  <a:moveTo>
                    <a:pt x="588" y="44"/>
                  </a:moveTo>
                  <a:cubicBezTo>
                    <a:pt x="596" y="40"/>
                    <a:pt x="601" y="43"/>
                    <a:pt x="595" y="45"/>
                  </a:cubicBezTo>
                  <a:cubicBezTo>
                    <a:pt x="589" y="48"/>
                    <a:pt x="591" y="50"/>
                    <a:pt x="600" y="50"/>
                  </a:cubicBezTo>
                  <a:cubicBezTo>
                    <a:pt x="609" y="49"/>
                    <a:pt x="596" y="52"/>
                    <a:pt x="596" y="57"/>
                  </a:cubicBezTo>
                  <a:cubicBezTo>
                    <a:pt x="596" y="62"/>
                    <a:pt x="606" y="59"/>
                    <a:pt x="607" y="64"/>
                  </a:cubicBezTo>
                  <a:cubicBezTo>
                    <a:pt x="608" y="68"/>
                    <a:pt x="630" y="70"/>
                    <a:pt x="636" y="65"/>
                  </a:cubicBezTo>
                  <a:cubicBezTo>
                    <a:pt x="643" y="59"/>
                    <a:pt x="641" y="66"/>
                    <a:pt x="640" y="70"/>
                  </a:cubicBezTo>
                  <a:cubicBezTo>
                    <a:pt x="640" y="74"/>
                    <a:pt x="672" y="77"/>
                    <a:pt x="673" y="72"/>
                  </a:cubicBezTo>
                  <a:cubicBezTo>
                    <a:pt x="675" y="68"/>
                    <a:pt x="679" y="69"/>
                    <a:pt x="686" y="71"/>
                  </a:cubicBezTo>
                  <a:cubicBezTo>
                    <a:pt x="692" y="72"/>
                    <a:pt x="722" y="66"/>
                    <a:pt x="723" y="60"/>
                  </a:cubicBezTo>
                  <a:cubicBezTo>
                    <a:pt x="723" y="54"/>
                    <a:pt x="733" y="63"/>
                    <a:pt x="723" y="69"/>
                  </a:cubicBezTo>
                  <a:cubicBezTo>
                    <a:pt x="713" y="75"/>
                    <a:pt x="693" y="74"/>
                    <a:pt x="685" y="77"/>
                  </a:cubicBezTo>
                  <a:cubicBezTo>
                    <a:pt x="676" y="79"/>
                    <a:pt x="690" y="85"/>
                    <a:pt x="699" y="91"/>
                  </a:cubicBezTo>
                  <a:cubicBezTo>
                    <a:pt x="708" y="97"/>
                    <a:pt x="688" y="94"/>
                    <a:pt x="679" y="86"/>
                  </a:cubicBezTo>
                  <a:cubicBezTo>
                    <a:pt x="671" y="78"/>
                    <a:pt x="652" y="78"/>
                    <a:pt x="643" y="78"/>
                  </a:cubicBezTo>
                  <a:cubicBezTo>
                    <a:pt x="633" y="79"/>
                    <a:pt x="636" y="95"/>
                    <a:pt x="643" y="95"/>
                  </a:cubicBezTo>
                  <a:cubicBezTo>
                    <a:pt x="650" y="95"/>
                    <a:pt x="658" y="98"/>
                    <a:pt x="665" y="108"/>
                  </a:cubicBezTo>
                  <a:cubicBezTo>
                    <a:pt x="672" y="119"/>
                    <a:pt x="688" y="116"/>
                    <a:pt x="688" y="121"/>
                  </a:cubicBezTo>
                  <a:cubicBezTo>
                    <a:pt x="688" y="126"/>
                    <a:pt x="667" y="117"/>
                    <a:pt x="656" y="115"/>
                  </a:cubicBezTo>
                  <a:cubicBezTo>
                    <a:pt x="645" y="114"/>
                    <a:pt x="627" y="120"/>
                    <a:pt x="626" y="128"/>
                  </a:cubicBezTo>
                  <a:cubicBezTo>
                    <a:pt x="626" y="136"/>
                    <a:pt x="643" y="135"/>
                    <a:pt x="654" y="128"/>
                  </a:cubicBezTo>
                  <a:cubicBezTo>
                    <a:pt x="665" y="122"/>
                    <a:pt x="657" y="130"/>
                    <a:pt x="651" y="135"/>
                  </a:cubicBezTo>
                  <a:cubicBezTo>
                    <a:pt x="646" y="140"/>
                    <a:pt x="665" y="144"/>
                    <a:pt x="665" y="150"/>
                  </a:cubicBezTo>
                  <a:cubicBezTo>
                    <a:pt x="665" y="155"/>
                    <a:pt x="651" y="153"/>
                    <a:pt x="649" y="148"/>
                  </a:cubicBezTo>
                  <a:cubicBezTo>
                    <a:pt x="648" y="143"/>
                    <a:pt x="643" y="138"/>
                    <a:pt x="629" y="138"/>
                  </a:cubicBezTo>
                  <a:cubicBezTo>
                    <a:pt x="616" y="139"/>
                    <a:pt x="619" y="148"/>
                    <a:pt x="628" y="149"/>
                  </a:cubicBezTo>
                  <a:cubicBezTo>
                    <a:pt x="636" y="150"/>
                    <a:pt x="636" y="156"/>
                    <a:pt x="627" y="156"/>
                  </a:cubicBezTo>
                  <a:cubicBezTo>
                    <a:pt x="618" y="156"/>
                    <a:pt x="597" y="161"/>
                    <a:pt x="603" y="167"/>
                  </a:cubicBezTo>
                  <a:cubicBezTo>
                    <a:pt x="611" y="173"/>
                    <a:pt x="637" y="167"/>
                    <a:pt x="642" y="171"/>
                  </a:cubicBezTo>
                  <a:cubicBezTo>
                    <a:pt x="646" y="174"/>
                    <a:pt x="659" y="176"/>
                    <a:pt x="662" y="172"/>
                  </a:cubicBezTo>
                  <a:cubicBezTo>
                    <a:pt x="665" y="167"/>
                    <a:pt x="676" y="169"/>
                    <a:pt x="686" y="169"/>
                  </a:cubicBezTo>
                  <a:cubicBezTo>
                    <a:pt x="696" y="169"/>
                    <a:pt x="699" y="171"/>
                    <a:pt x="704" y="174"/>
                  </a:cubicBezTo>
                  <a:cubicBezTo>
                    <a:pt x="708" y="178"/>
                    <a:pt x="717" y="177"/>
                    <a:pt x="722" y="173"/>
                  </a:cubicBezTo>
                  <a:cubicBezTo>
                    <a:pt x="728" y="169"/>
                    <a:pt x="728" y="169"/>
                    <a:pt x="735" y="169"/>
                  </a:cubicBezTo>
                  <a:cubicBezTo>
                    <a:pt x="742" y="169"/>
                    <a:pt x="744" y="165"/>
                    <a:pt x="740" y="160"/>
                  </a:cubicBezTo>
                  <a:cubicBezTo>
                    <a:pt x="737" y="154"/>
                    <a:pt x="727" y="163"/>
                    <a:pt x="726" y="160"/>
                  </a:cubicBezTo>
                  <a:cubicBezTo>
                    <a:pt x="725" y="155"/>
                    <a:pt x="717" y="153"/>
                    <a:pt x="702" y="155"/>
                  </a:cubicBezTo>
                  <a:cubicBezTo>
                    <a:pt x="688" y="157"/>
                    <a:pt x="694" y="147"/>
                    <a:pt x="703" y="149"/>
                  </a:cubicBezTo>
                  <a:cubicBezTo>
                    <a:pt x="711" y="151"/>
                    <a:pt x="723" y="150"/>
                    <a:pt x="733" y="148"/>
                  </a:cubicBezTo>
                  <a:cubicBezTo>
                    <a:pt x="743" y="146"/>
                    <a:pt x="735" y="141"/>
                    <a:pt x="735" y="138"/>
                  </a:cubicBezTo>
                  <a:cubicBezTo>
                    <a:pt x="735" y="134"/>
                    <a:pt x="748" y="136"/>
                    <a:pt x="757" y="136"/>
                  </a:cubicBezTo>
                  <a:cubicBezTo>
                    <a:pt x="766" y="136"/>
                    <a:pt x="780" y="122"/>
                    <a:pt x="780" y="114"/>
                  </a:cubicBezTo>
                  <a:cubicBezTo>
                    <a:pt x="781" y="106"/>
                    <a:pt x="760" y="108"/>
                    <a:pt x="749" y="108"/>
                  </a:cubicBezTo>
                  <a:cubicBezTo>
                    <a:pt x="739" y="108"/>
                    <a:pt x="756" y="101"/>
                    <a:pt x="776" y="102"/>
                  </a:cubicBezTo>
                  <a:cubicBezTo>
                    <a:pt x="795" y="103"/>
                    <a:pt x="786" y="94"/>
                    <a:pt x="790" y="92"/>
                  </a:cubicBezTo>
                  <a:cubicBezTo>
                    <a:pt x="794" y="89"/>
                    <a:pt x="803" y="95"/>
                    <a:pt x="813" y="93"/>
                  </a:cubicBezTo>
                  <a:cubicBezTo>
                    <a:pt x="823" y="91"/>
                    <a:pt x="816" y="83"/>
                    <a:pt x="823" y="83"/>
                  </a:cubicBezTo>
                  <a:cubicBezTo>
                    <a:pt x="827" y="83"/>
                    <a:pt x="838" y="77"/>
                    <a:pt x="859" y="66"/>
                  </a:cubicBezTo>
                  <a:cubicBezTo>
                    <a:pt x="881" y="55"/>
                    <a:pt x="897" y="57"/>
                    <a:pt x="898" y="50"/>
                  </a:cubicBezTo>
                  <a:cubicBezTo>
                    <a:pt x="899" y="44"/>
                    <a:pt x="869" y="50"/>
                    <a:pt x="863" y="48"/>
                  </a:cubicBezTo>
                  <a:cubicBezTo>
                    <a:pt x="858" y="46"/>
                    <a:pt x="885" y="41"/>
                    <a:pt x="891" y="43"/>
                  </a:cubicBezTo>
                  <a:cubicBezTo>
                    <a:pt x="897" y="44"/>
                    <a:pt x="905" y="43"/>
                    <a:pt x="927" y="33"/>
                  </a:cubicBezTo>
                  <a:cubicBezTo>
                    <a:pt x="948" y="23"/>
                    <a:pt x="938" y="21"/>
                    <a:pt x="930" y="22"/>
                  </a:cubicBezTo>
                  <a:cubicBezTo>
                    <a:pt x="921" y="24"/>
                    <a:pt x="911" y="21"/>
                    <a:pt x="912" y="16"/>
                  </a:cubicBezTo>
                  <a:cubicBezTo>
                    <a:pt x="912" y="10"/>
                    <a:pt x="899" y="15"/>
                    <a:pt x="898" y="12"/>
                  </a:cubicBezTo>
                  <a:cubicBezTo>
                    <a:pt x="898" y="10"/>
                    <a:pt x="885" y="11"/>
                    <a:pt x="872" y="16"/>
                  </a:cubicBezTo>
                  <a:cubicBezTo>
                    <a:pt x="858" y="21"/>
                    <a:pt x="871" y="11"/>
                    <a:pt x="876" y="9"/>
                  </a:cubicBezTo>
                  <a:cubicBezTo>
                    <a:pt x="882" y="7"/>
                    <a:pt x="842" y="9"/>
                    <a:pt x="836" y="5"/>
                  </a:cubicBezTo>
                  <a:cubicBezTo>
                    <a:pt x="829" y="0"/>
                    <a:pt x="821" y="12"/>
                    <a:pt x="815" y="6"/>
                  </a:cubicBezTo>
                  <a:cubicBezTo>
                    <a:pt x="809" y="0"/>
                    <a:pt x="793" y="5"/>
                    <a:pt x="795" y="10"/>
                  </a:cubicBezTo>
                  <a:cubicBezTo>
                    <a:pt x="797" y="14"/>
                    <a:pt x="792" y="14"/>
                    <a:pt x="786" y="9"/>
                  </a:cubicBezTo>
                  <a:cubicBezTo>
                    <a:pt x="780" y="4"/>
                    <a:pt x="768" y="10"/>
                    <a:pt x="757" y="8"/>
                  </a:cubicBezTo>
                  <a:cubicBezTo>
                    <a:pt x="746" y="7"/>
                    <a:pt x="751" y="16"/>
                    <a:pt x="739" y="11"/>
                  </a:cubicBezTo>
                  <a:cubicBezTo>
                    <a:pt x="727" y="7"/>
                    <a:pt x="714" y="9"/>
                    <a:pt x="718" y="10"/>
                  </a:cubicBezTo>
                  <a:cubicBezTo>
                    <a:pt x="721" y="12"/>
                    <a:pt x="717" y="15"/>
                    <a:pt x="711" y="13"/>
                  </a:cubicBezTo>
                  <a:cubicBezTo>
                    <a:pt x="706" y="12"/>
                    <a:pt x="702" y="14"/>
                    <a:pt x="704" y="19"/>
                  </a:cubicBezTo>
                  <a:cubicBezTo>
                    <a:pt x="707" y="23"/>
                    <a:pt x="685" y="17"/>
                    <a:pt x="685" y="22"/>
                  </a:cubicBezTo>
                  <a:cubicBezTo>
                    <a:pt x="685" y="28"/>
                    <a:pt x="677" y="31"/>
                    <a:pt x="671" y="26"/>
                  </a:cubicBezTo>
                  <a:cubicBezTo>
                    <a:pt x="665" y="21"/>
                    <a:pt x="645" y="20"/>
                    <a:pt x="651" y="24"/>
                  </a:cubicBezTo>
                  <a:cubicBezTo>
                    <a:pt x="657" y="28"/>
                    <a:pt x="633" y="26"/>
                    <a:pt x="640" y="30"/>
                  </a:cubicBezTo>
                  <a:cubicBezTo>
                    <a:pt x="646" y="34"/>
                    <a:pt x="632" y="38"/>
                    <a:pt x="632" y="35"/>
                  </a:cubicBezTo>
                  <a:cubicBezTo>
                    <a:pt x="632" y="33"/>
                    <a:pt x="619" y="29"/>
                    <a:pt x="614" y="33"/>
                  </a:cubicBezTo>
                  <a:cubicBezTo>
                    <a:pt x="609" y="37"/>
                    <a:pt x="607" y="43"/>
                    <a:pt x="604" y="40"/>
                  </a:cubicBezTo>
                  <a:cubicBezTo>
                    <a:pt x="602" y="37"/>
                    <a:pt x="590" y="38"/>
                    <a:pt x="580" y="42"/>
                  </a:cubicBezTo>
                  <a:cubicBezTo>
                    <a:pt x="569" y="45"/>
                    <a:pt x="581" y="48"/>
                    <a:pt x="588" y="44"/>
                  </a:cubicBezTo>
                  <a:close/>
                  <a:moveTo>
                    <a:pt x="719" y="458"/>
                  </a:moveTo>
                  <a:cubicBezTo>
                    <a:pt x="722" y="457"/>
                    <a:pt x="730" y="445"/>
                    <a:pt x="720" y="446"/>
                  </a:cubicBezTo>
                  <a:cubicBezTo>
                    <a:pt x="711" y="446"/>
                    <a:pt x="713" y="458"/>
                    <a:pt x="719" y="458"/>
                  </a:cubicBezTo>
                  <a:close/>
                  <a:moveTo>
                    <a:pt x="673" y="447"/>
                  </a:moveTo>
                  <a:cubicBezTo>
                    <a:pt x="681" y="452"/>
                    <a:pt x="694" y="439"/>
                    <a:pt x="693" y="435"/>
                  </a:cubicBezTo>
                  <a:cubicBezTo>
                    <a:pt x="692" y="431"/>
                    <a:pt x="663" y="441"/>
                    <a:pt x="673" y="447"/>
                  </a:cubicBezTo>
                  <a:close/>
                  <a:moveTo>
                    <a:pt x="710" y="421"/>
                  </a:moveTo>
                  <a:cubicBezTo>
                    <a:pt x="711" y="416"/>
                    <a:pt x="693" y="414"/>
                    <a:pt x="694" y="409"/>
                  </a:cubicBezTo>
                  <a:cubicBezTo>
                    <a:pt x="695" y="404"/>
                    <a:pt x="677" y="399"/>
                    <a:pt x="672" y="396"/>
                  </a:cubicBezTo>
                  <a:cubicBezTo>
                    <a:pt x="666" y="394"/>
                    <a:pt x="657" y="392"/>
                    <a:pt x="657" y="386"/>
                  </a:cubicBezTo>
                  <a:cubicBezTo>
                    <a:pt x="657" y="381"/>
                    <a:pt x="645" y="385"/>
                    <a:pt x="644" y="394"/>
                  </a:cubicBezTo>
                  <a:cubicBezTo>
                    <a:pt x="644" y="402"/>
                    <a:pt x="639" y="400"/>
                    <a:pt x="641" y="408"/>
                  </a:cubicBezTo>
                  <a:cubicBezTo>
                    <a:pt x="644" y="417"/>
                    <a:pt x="630" y="418"/>
                    <a:pt x="631" y="423"/>
                  </a:cubicBezTo>
                  <a:cubicBezTo>
                    <a:pt x="633" y="427"/>
                    <a:pt x="640" y="422"/>
                    <a:pt x="646" y="422"/>
                  </a:cubicBezTo>
                  <a:cubicBezTo>
                    <a:pt x="652" y="422"/>
                    <a:pt x="644" y="430"/>
                    <a:pt x="652" y="431"/>
                  </a:cubicBezTo>
                  <a:cubicBezTo>
                    <a:pt x="658" y="431"/>
                    <a:pt x="669" y="425"/>
                    <a:pt x="672" y="421"/>
                  </a:cubicBezTo>
                  <a:cubicBezTo>
                    <a:pt x="674" y="417"/>
                    <a:pt x="679" y="416"/>
                    <a:pt x="687" y="420"/>
                  </a:cubicBezTo>
                  <a:cubicBezTo>
                    <a:pt x="694" y="425"/>
                    <a:pt x="709" y="426"/>
                    <a:pt x="710" y="421"/>
                  </a:cubicBezTo>
                  <a:close/>
                  <a:moveTo>
                    <a:pt x="880" y="379"/>
                  </a:moveTo>
                  <a:cubicBezTo>
                    <a:pt x="886" y="379"/>
                    <a:pt x="887" y="386"/>
                    <a:pt x="897" y="394"/>
                  </a:cubicBezTo>
                  <a:cubicBezTo>
                    <a:pt x="906" y="402"/>
                    <a:pt x="907" y="396"/>
                    <a:pt x="909" y="391"/>
                  </a:cubicBezTo>
                  <a:cubicBezTo>
                    <a:pt x="911" y="386"/>
                    <a:pt x="921" y="390"/>
                    <a:pt x="921" y="385"/>
                  </a:cubicBezTo>
                  <a:cubicBezTo>
                    <a:pt x="920" y="380"/>
                    <a:pt x="930" y="373"/>
                    <a:pt x="936" y="371"/>
                  </a:cubicBezTo>
                  <a:cubicBezTo>
                    <a:pt x="942" y="369"/>
                    <a:pt x="931" y="363"/>
                    <a:pt x="922" y="363"/>
                  </a:cubicBezTo>
                  <a:cubicBezTo>
                    <a:pt x="914" y="364"/>
                    <a:pt x="913" y="359"/>
                    <a:pt x="913" y="355"/>
                  </a:cubicBezTo>
                  <a:cubicBezTo>
                    <a:pt x="913" y="352"/>
                    <a:pt x="897" y="344"/>
                    <a:pt x="892" y="345"/>
                  </a:cubicBezTo>
                  <a:cubicBezTo>
                    <a:pt x="887" y="347"/>
                    <a:pt x="878" y="339"/>
                    <a:pt x="871" y="338"/>
                  </a:cubicBezTo>
                  <a:cubicBezTo>
                    <a:pt x="865" y="338"/>
                    <a:pt x="855" y="333"/>
                    <a:pt x="856" y="326"/>
                  </a:cubicBezTo>
                  <a:cubicBezTo>
                    <a:pt x="857" y="320"/>
                    <a:pt x="869" y="328"/>
                    <a:pt x="872" y="323"/>
                  </a:cubicBezTo>
                  <a:cubicBezTo>
                    <a:pt x="874" y="318"/>
                    <a:pt x="859" y="321"/>
                    <a:pt x="858" y="317"/>
                  </a:cubicBezTo>
                  <a:cubicBezTo>
                    <a:pt x="858" y="313"/>
                    <a:pt x="862" y="314"/>
                    <a:pt x="865" y="312"/>
                  </a:cubicBezTo>
                  <a:cubicBezTo>
                    <a:pt x="868" y="310"/>
                    <a:pt x="862" y="305"/>
                    <a:pt x="859" y="303"/>
                  </a:cubicBezTo>
                  <a:cubicBezTo>
                    <a:pt x="855" y="301"/>
                    <a:pt x="854" y="307"/>
                    <a:pt x="851" y="307"/>
                  </a:cubicBezTo>
                  <a:cubicBezTo>
                    <a:pt x="847" y="307"/>
                    <a:pt x="850" y="301"/>
                    <a:pt x="853" y="298"/>
                  </a:cubicBezTo>
                  <a:cubicBezTo>
                    <a:pt x="855" y="295"/>
                    <a:pt x="841" y="291"/>
                    <a:pt x="835" y="293"/>
                  </a:cubicBezTo>
                  <a:cubicBezTo>
                    <a:pt x="828" y="295"/>
                    <a:pt x="826" y="291"/>
                    <a:pt x="826" y="288"/>
                  </a:cubicBezTo>
                  <a:cubicBezTo>
                    <a:pt x="826" y="284"/>
                    <a:pt x="815" y="288"/>
                    <a:pt x="811" y="290"/>
                  </a:cubicBezTo>
                  <a:cubicBezTo>
                    <a:pt x="807" y="293"/>
                    <a:pt x="802" y="288"/>
                    <a:pt x="807" y="287"/>
                  </a:cubicBezTo>
                  <a:cubicBezTo>
                    <a:pt x="812" y="287"/>
                    <a:pt x="818" y="283"/>
                    <a:pt x="817" y="278"/>
                  </a:cubicBezTo>
                  <a:cubicBezTo>
                    <a:pt x="815" y="274"/>
                    <a:pt x="802" y="274"/>
                    <a:pt x="799" y="279"/>
                  </a:cubicBezTo>
                  <a:cubicBezTo>
                    <a:pt x="797" y="284"/>
                    <a:pt x="786" y="273"/>
                    <a:pt x="786" y="269"/>
                  </a:cubicBezTo>
                  <a:cubicBezTo>
                    <a:pt x="786" y="265"/>
                    <a:pt x="769" y="268"/>
                    <a:pt x="771" y="261"/>
                  </a:cubicBezTo>
                  <a:cubicBezTo>
                    <a:pt x="773" y="254"/>
                    <a:pt x="752" y="252"/>
                    <a:pt x="747" y="252"/>
                  </a:cubicBezTo>
                  <a:cubicBezTo>
                    <a:pt x="741" y="252"/>
                    <a:pt x="733" y="256"/>
                    <a:pt x="734" y="261"/>
                  </a:cubicBezTo>
                  <a:cubicBezTo>
                    <a:pt x="735" y="266"/>
                    <a:pt x="727" y="264"/>
                    <a:pt x="726" y="259"/>
                  </a:cubicBezTo>
                  <a:cubicBezTo>
                    <a:pt x="725" y="254"/>
                    <a:pt x="711" y="265"/>
                    <a:pt x="707" y="265"/>
                  </a:cubicBezTo>
                  <a:cubicBezTo>
                    <a:pt x="703" y="265"/>
                    <a:pt x="710" y="251"/>
                    <a:pt x="708" y="246"/>
                  </a:cubicBezTo>
                  <a:cubicBezTo>
                    <a:pt x="706" y="242"/>
                    <a:pt x="703" y="241"/>
                    <a:pt x="700" y="233"/>
                  </a:cubicBezTo>
                  <a:cubicBezTo>
                    <a:pt x="696" y="226"/>
                    <a:pt x="681" y="229"/>
                    <a:pt x="677" y="233"/>
                  </a:cubicBezTo>
                  <a:cubicBezTo>
                    <a:pt x="673" y="238"/>
                    <a:pt x="659" y="236"/>
                    <a:pt x="652" y="243"/>
                  </a:cubicBezTo>
                  <a:cubicBezTo>
                    <a:pt x="645" y="249"/>
                    <a:pt x="652" y="256"/>
                    <a:pt x="656" y="258"/>
                  </a:cubicBezTo>
                  <a:cubicBezTo>
                    <a:pt x="659" y="261"/>
                    <a:pt x="645" y="265"/>
                    <a:pt x="649" y="268"/>
                  </a:cubicBezTo>
                  <a:cubicBezTo>
                    <a:pt x="654" y="272"/>
                    <a:pt x="661" y="270"/>
                    <a:pt x="662" y="277"/>
                  </a:cubicBezTo>
                  <a:cubicBezTo>
                    <a:pt x="662" y="283"/>
                    <a:pt x="645" y="275"/>
                    <a:pt x="642" y="269"/>
                  </a:cubicBezTo>
                  <a:cubicBezTo>
                    <a:pt x="640" y="264"/>
                    <a:pt x="643" y="259"/>
                    <a:pt x="640" y="255"/>
                  </a:cubicBezTo>
                  <a:cubicBezTo>
                    <a:pt x="636" y="252"/>
                    <a:pt x="639" y="247"/>
                    <a:pt x="646" y="240"/>
                  </a:cubicBezTo>
                  <a:cubicBezTo>
                    <a:pt x="652" y="233"/>
                    <a:pt x="658" y="234"/>
                    <a:pt x="658" y="231"/>
                  </a:cubicBezTo>
                  <a:cubicBezTo>
                    <a:pt x="658" y="227"/>
                    <a:pt x="629" y="227"/>
                    <a:pt x="612" y="241"/>
                  </a:cubicBezTo>
                  <a:cubicBezTo>
                    <a:pt x="595" y="255"/>
                    <a:pt x="600" y="275"/>
                    <a:pt x="601" y="278"/>
                  </a:cubicBezTo>
                  <a:cubicBezTo>
                    <a:pt x="602" y="282"/>
                    <a:pt x="617" y="280"/>
                    <a:pt x="626" y="283"/>
                  </a:cubicBezTo>
                  <a:cubicBezTo>
                    <a:pt x="634" y="285"/>
                    <a:pt x="630" y="289"/>
                    <a:pt x="623" y="288"/>
                  </a:cubicBezTo>
                  <a:cubicBezTo>
                    <a:pt x="616" y="287"/>
                    <a:pt x="605" y="285"/>
                    <a:pt x="605" y="289"/>
                  </a:cubicBezTo>
                  <a:cubicBezTo>
                    <a:pt x="606" y="293"/>
                    <a:pt x="620" y="301"/>
                    <a:pt x="628" y="300"/>
                  </a:cubicBezTo>
                  <a:cubicBezTo>
                    <a:pt x="636" y="298"/>
                    <a:pt x="636" y="298"/>
                    <a:pt x="640" y="302"/>
                  </a:cubicBezTo>
                  <a:cubicBezTo>
                    <a:pt x="644" y="306"/>
                    <a:pt x="654" y="305"/>
                    <a:pt x="663" y="305"/>
                  </a:cubicBezTo>
                  <a:cubicBezTo>
                    <a:pt x="673" y="306"/>
                    <a:pt x="685" y="309"/>
                    <a:pt x="689" y="310"/>
                  </a:cubicBezTo>
                  <a:cubicBezTo>
                    <a:pt x="694" y="310"/>
                    <a:pt x="700" y="307"/>
                    <a:pt x="701" y="305"/>
                  </a:cubicBezTo>
                  <a:cubicBezTo>
                    <a:pt x="703" y="302"/>
                    <a:pt x="722" y="309"/>
                    <a:pt x="727" y="308"/>
                  </a:cubicBezTo>
                  <a:cubicBezTo>
                    <a:pt x="733" y="308"/>
                    <a:pt x="730" y="303"/>
                    <a:pt x="726" y="301"/>
                  </a:cubicBezTo>
                  <a:cubicBezTo>
                    <a:pt x="722" y="300"/>
                    <a:pt x="724" y="294"/>
                    <a:pt x="729" y="296"/>
                  </a:cubicBezTo>
                  <a:cubicBezTo>
                    <a:pt x="733" y="299"/>
                    <a:pt x="741" y="300"/>
                    <a:pt x="742" y="304"/>
                  </a:cubicBezTo>
                  <a:cubicBezTo>
                    <a:pt x="744" y="308"/>
                    <a:pt x="748" y="306"/>
                    <a:pt x="749" y="310"/>
                  </a:cubicBezTo>
                  <a:cubicBezTo>
                    <a:pt x="749" y="313"/>
                    <a:pt x="766" y="317"/>
                    <a:pt x="766" y="321"/>
                  </a:cubicBezTo>
                  <a:cubicBezTo>
                    <a:pt x="767" y="324"/>
                    <a:pt x="750" y="326"/>
                    <a:pt x="755" y="330"/>
                  </a:cubicBezTo>
                  <a:cubicBezTo>
                    <a:pt x="760" y="333"/>
                    <a:pt x="767" y="325"/>
                    <a:pt x="773" y="325"/>
                  </a:cubicBezTo>
                  <a:cubicBezTo>
                    <a:pt x="779" y="324"/>
                    <a:pt x="779" y="337"/>
                    <a:pt x="784" y="335"/>
                  </a:cubicBezTo>
                  <a:cubicBezTo>
                    <a:pt x="790" y="333"/>
                    <a:pt x="795" y="338"/>
                    <a:pt x="801" y="346"/>
                  </a:cubicBezTo>
                  <a:cubicBezTo>
                    <a:pt x="808" y="354"/>
                    <a:pt x="801" y="362"/>
                    <a:pt x="801" y="365"/>
                  </a:cubicBezTo>
                  <a:cubicBezTo>
                    <a:pt x="802" y="368"/>
                    <a:pt x="814" y="367"/>
                    <a:pt x="821" y="363"/>
                  </a:cubicBezTo>
                  <a:cubicBezTo>
                    <a:pt x="827" y="360"/>
                    <a:pt x="833" y="367"/>
                    <a:pt x="839" y="371"/>
                  </a:cubicBezTo>
                  <a:cubicBezTo>
                    <a:pt x="844" y="376"/>
                    <a:pt x="820" y="383"/>
                    <a:pt x="822" y="379"/>
                  </a:cubicBezTo>
                  <a:cubicBezTo>
                    <a:pt x="824" y="375"/>
                    <a:pt x="807" y="364"/>
                    <a:pt x="792" y="369"/>
                  </a:cubicBezTo>
                  <a:cubicBezTo>
                    <a:pt x="777" y="374"/>
                    <a:pt x="787" y="382"/>
                    <a:pt x="789" y="387"/>
                  </a:cubicBezTo>
                  <a:cubicBezTo>
                    <a:pt x="791" y="392"/>
                    <a:pt x="776" y="397"/>
                    <a:pt x="762" y="393"/>
                  </a:cubicBezTo>
                  <a:cubicBezTo>
                    <a:pt x="748" y="388"/>
                    <a:pt x="752" y="395"/>
                    <a:pt x="746" y="395"/>
                  </a:cubicBezTo>
                  <a:cubicBezTo>
                    <a:pt x="740" y="395"/>
                    <a:pt x="734" y="404"/>
                    <a:pt x="739" y="409"/>
                  </a:cubicBezTo>
                  <a:cubicBezTo>
                    <a:pt x="745" y="414"/>
                    <a:pt x="756" y="409"/>
                    <a:pt x="765" y="410"/>
                  </a:cubicBezTo>
                  <a:cubicBezTo>
                    <a:pt x="775" y="410"/>
                    <a:pt x="776" y="413"/>
                    <a:pt x="777" y="408"/>
                  </a:cubicBezTo>
                  <a:cubicBezTo>
                    <a:pt x="778" y="403"/>
                    <a:pt x="787" y="405"/>
                    <a:pt x="794" y="407"/>
                  </a:cubicBezTo>
                  <a:cubicBezTo>
                    <a:pt x="801" y="408"/>
                    <a:pt x="799" y="417"/>
                    <a:pt x="808" y="418"/>
                  </a:cubicBezTo>
                  <a:cubicBezTo>
                    <a:pt x="816" y="419"/>
                    <a:pt x="809" y="427"/>
                    <a:pt x="814" y="432"/>
                  </a:cubicBezTo>
                  <a:cubicBezTo>
                    <a:pt x="820" y="437"/>
                    <a:pt x="836" y="434"/>
                    <a:pt x="842" y="440"/>
                  </a:cubicBezTo>
                  <a:cubicBezTo>
                    <a:pt x="848" y="446"/>
                    <a:pt x="875" y="457"/>
                    <a:pt x="878" y="453"/>
                  </a:cubicBezTo>
                  <a:cubicBezTo>
                    <a:pt x="883" y="448"/>
                    <a:pt x="856" y="426"/>
                    <a:pt x="848" y="424"/>
                  </a:cubicBezTo>
                  <a:cubicBezTo>
                    <a:pt x="840" y="422"/>
                    <a:pt x="856" y="420"/>
                    <a:pt x="866" y="427"/>
                  </a:cubicBezTo>
                  <a:cubicBezTo>
                    <a:pt x="875" y="434"/>
                    <a:pt x="890" y="438"/>
                    <a:pt x="897" y="429"/>
                  </a:cubicBezTo>
                  <a:cubicBezTo>
                    <a:pt x="904" y="420"/>
                    <a:pt x="891" y="423"/>
                    <a:pt x="891" y="417"/>
                  </a:cubicBezTo>
                  <a:cubicBezTo>
                    <a:pt x="891" y="410"/>
                    <a:pt x="886" y="402"/>
                    <a:pt x="879" y="402"/>
                  </a:cubicBezTo>
                  <a:cubicBezTo>
                    <a:pt x="872" y="402"/>
                    <a:pt x="853" y="388"/>
                    <a:pt x="860" y="385"/>
                  </a:cubicBezTo>
                  <a:cubicBezTo>
                    <a:pt x="867" y="382"/>
                    <a:pt x="858" y="379"/>
                    <a:pt x="863" y="373"/>
                  </a:cubicBezTo>
                  <a:cubicBezTo>
                    <a:pt x="868" y="368"/>
                    <a:pt x="873" y="378"/>
                    <a:pt x="880" y="379"/>
                  </a:cubicBezTo>
                  <a:close/>
                  <a:moveTo>
                    <a:pt x="770" y="356"/>
                  </a:moveTo>
                  <a:cubicBezTo>
                    <a:pt x="777" y="355"/>
                    <a:pt x="775" y="346"/>
                    <a:pt x="772" y="341"/>
                  </a:cubicBezTo>
                  <a:cubicBezTo>
                    <a:pt x="769" y="338"/>
                    <a:pt x="763" y="337"/>
                    <a:pt x="757" y="338"/>
                  </a:cubicBezTo>
                  <a:cubicBezTo>
                    <a:pt x="751" y="338"/>
                    <a:pt x="741" y="347"/>
                    <a:pt x="747" y="355"/>
                  </a:cubicBezTo>
                  <a:cubicBezTo>
                    <a:pt x="752" y="363"/>
                    <a:pt x="764" y="357"/>
                    <a:pt x="770" y="356"/>
                  </a:cubicBezTo>
                  <a:close/>
                  <a:moveTo>
                    <a:pt x="706" y="231"/>
                  </a:moveTo>
                  <a:cubicBezTo>
                    <a:pt x="703" y="237"/>
                    <a:pt x="712" y="237"/>
                    <a:pt x="713" y="244"/>
                  </a:cubicBezTo>
                  <a:cubicBezTo>
                    <a:pt x="714" y="252"/>
                    <a:pt x="723" y="254"/>
                    <a:pt x="731" y="250"/>
                  </a:cubicBezTo>
                  <a:cubicBezTo>
                    <a:pt x="738" y="245"/>
                    <a:pt x="759" y="251"/>
                    <a:pt x="759" y="245"/>
                  </a:cubicBezTo>
                  <a:cubicBezTo>
                    <a:pt x="759" y="240"/>
                    <a:pt x="737" y="231"/>
                    <a:pt x="729" y="232"/>
                  </a:cubicBezTo>
                  <a:cubicBezTo>
                    <a:pt x="721" y="233"/>
                    <a:pt x="709" y="225"/>
                    <a:pt x="706" y="231"/>
                  </a:cubicBezTo>
                  <a:close/>
                  <a:moveTo>
                    <a:pt x="900" y="639"/>
                  </a:moveTo>
                  <a:cubicBezTo>
                    <a:pt x="901" y="643"/>
                    <a:pt x="931" y="654"/>
                    <a:pt x="932" y="649"/>
                  </a:cubicBezTo>
                  <a:cubicBezTo>
                    <a:pt x="933" y="644"/>
                    <a:pt x="899" y="636"/>
                    <a:pt x="900" y="639"/>
                  </a:cubicBezTo>
                  <a:close/>
                  <a:moveTo>
                    <a:pt x="1031" y="668"/>
                  </a:moveTo>
                  <a:cubicBezTo>
                    <a:pt x="1029" y="671"/>
                    <a:pt x="1026" y="665"/>
                    <a:pt x="1030" y="662"/>
                  </a:cubicBezTo>
                  <a:cubicBezTo>
                    <a:pt x="1035" y="659"/>
                    <a:pt x="1029" y="657"/>
                    <a:pt x="1025" y="659"/>
                  </a:cubicBezTo>
                  <a:cubicBezTo>
                    <a:pt x="1021" y="661"/>
                    <a:pt x="1022" y="651"/>
                    <a:pt x="1026" y="649"/>
                  </a:cubicBezTo>
                  <a:cubicBezTo>
                    <a:pt x="1030" y="647"/>
                    <a:pt x="1017" y="643"/>
                    <a:pt x="1017" y="646"/>
                  </a:cubicBezTo>
                  <a:cubicBezTo>
                    <a:pt x="1017" y="650"/>
                    <a:pt x="1007" y="648"/>
                    <a:pt x="1006" y="645"/>
                  </a:cubicBezTo>
                  <a:cubicBezTo>
                    <a:pt x="1005" y="641"/>
                    <a:pt x="999" y="640"/>
                    <a:pt x="1001" y="638"/>
                  </a:cubicBezTo>
                  <a:cubicBezTo>
                    <a:pt x="1004" y="636"/>
                    <a:pt x="993" y="635"/>
                    <a:pt x="992" y="638"/>
                  </a:cubicBezTo>
                  <a:cubicBezTo>
                    <a:pt x="991" y="642"/>
                    <a:pt x="988" y="636"/>
                    <a:pt x="993" y="631"/>
                  </a:cubicBezTo>
                  <a:cubicBezTo>
                    <a:pt x="998" y="626"/>
                    <a:pt x="997" y="621"/>
                    <a:pt x="1002" y="619"/>
                  </a:cubicBezTo>
                  <a:cubicBezTo>
                    <a:pt x="1006" y="616"/>
                    <a:pt x="1001" y="613"/>
                    <a:pt x="996" y="615"/>
                  </a:cubicBezTo>
                  <a:cubicBezTo>
                    <a:pt x="991" y="617"/>
                    <a:pt x="977" y="635"/>
                    <a:pt x="977" y="639"/>
                  </a:cubicBezTo>
                  <a:cubicBezTo>
                    <a:pt x="977" y="644"/>
                    <a:pt x="977" y="650"/>
                    <a:pt x="972" y="650"/>
                  </a:cubicBezTo>
                  <a:cubicBezTo>
                    <a:pt x="967" y="649"/>
                    <a:pt x="962" y="653"/>
                    <a:pt x="965" y="656"/>
                  </a:cubicBezTo>
                  <a:cubicBezTo>
                    <a:pt x="969" y="659"/>
                    <a:pt x="955" y="666"/>
                    <a:pt x="962" y="669"/>
                  </a:cubicBezTo>
                  <a:cubicBezTo>
                    <a:pt x="966" y="671"/>
                    <a:pt x="974" y="668"/>
                    <a:pt x="980" y="669"/>
                  </a:cubicBezTo>
                  <a:cubicBezTo>
                    <a:pt x="986" y="669"/>
                    <a:pt x="991" y="670"/>
                    <a:pt x="996" y="666"/>
                  </a:cubicBezTo>
                  <a:cubicBezTo>
                    <a:pt x="1002" y="663"/>
                    <a:pt x="1002" y="669"/>
                    <a:pt x="1007" y="669"/>
                  </a:cubicBezTo>
                  <a:cubicBezTo>
                    <a:pt x="1013" y="668"/>
                    <a:pt x="1004" y="673"/>
                    <a:pt x="1004" y="676"/>
                  </a:cubicBezTo>
                  <a:cubicBezTo>
                    <a:pt x="1005" y="680"/>
                    <a:pt x="1010" y="675"/>
                    <a:pt x="1014" y="673"/>
                  </a:cubicBezTo>
                  <a:cubicBezTo>
                    <a:pt x="1018" y="671"/>
                    <a:pt x="1024" y="673"/>
                    <a:pt x="1022" y="676"/>
                  </a:cubicBezTo>
                  <a:cubicBezTo>
                    <a:pt x="1019" y="679"/>
                    <a:pt x="1033" y="682"/>
                    <a:pt x="1036" y="677"/>
                  </a:cubicBezTo>
                  <a:cubicBezTo>
                    <a:pt x="1039" y="672"/>
                    <a:pt x="1033" y="664"/>
                    <a:pt x="1031" y="668"/>
                  </a:cubicBezTo>
                  <a:close/>
                  <a:moveTo>
                    <a:pt x="96" y="579"/>
                  </a:moveTo>
                  <a:cubicBezTo>
                    <a:pt x="87" y="584"/>
                    <a:pt x="109" y="606"/>
                    <a:pt x="114" y="603"/>
                  </a:cubicBezTo>
                  <a:cubicBezTo>
                    <a:pt x="117" y="601"/>
                    <a:pt x="108" y="592"/>
                    <a:pt x="108" y="586"/>
                  </a:cubicBezTo>
                  <a:cubicBezTo>
                    <a:pt x="108" y="581"/>
                    <a:pt x="105" y="575"/>
                    <a:pt x="96" y="579"/>
                  </a:cubicBezTo>
                  <a:close/>
                  <a:moveTo>
                    <a:pt x="948" y="689"/>
                  </a:moveTo>
                  <a:cubicBezTo>
                    <a:pt x="945" y="689"/>
                    <a:pt x="948" y="684"/>
                    <a:pt x="948" y="681"/>
                  </a:cubicBezTo>
                  <a:cubicBezTo>
                    <a:pt x="949" y="679"/>
                    <a:pt x="940" y="683"/>
                    <a:pt x="940" y="686"/>
                  </a:cubicBezTo>
                  <a:cubicBezTo>
                    <a:pt x="940" y="689"/>
                    <a:pt x="934" y="690"/>
                    <a:pt x="934" y="692"/>
                  </a:cubicBezTo>
                  <a:cubicBezTo>
                    <a:pt x="934" y="698"/>
                    <a:pt x="933" y="695"/>
                    <a:pt x="929" y="696"/>
                  </a:cubicBezTo>
                  <a:cubicBezTo>
                    <a:pt x="925" y="698"/>
                    <a:pt x="909" y="696"/>
                    <a:pt x="908" y="693"/>
                  </a:cubicBezTo>
                  <a:cubicBezTo>
                    <a:pt x="908" y="690"/>
                    <a:pt x="896" y="688"/>
                    <a:pt x="896" y="684"/>
                  </a:cubicBezTo>
                  <a:cubicBezTo>
                    <a:pt x="895" y="679"/>
                    <a:pt x="890" y="678"/>
                    <a:pt x="894" y="672"/>
                  </a:cubicBezTo>
                  <a:cubicBezTo>
                    <a:pt x="899" y="667"/>
                    <a:pt x="893" y="665"/>
                    <a:pt x="889" y="669"/>
                  </a:cubicBezTo>
                  <a:cubicBezTo>
                    <a:pt x="885" y="673"/>
                    <a:pt x="882" y="667"/>
                    <a:pt x="888" y="665"/>
                  </a:cubicBezTo>
                  <a:cubicBezTo>
                    <a:pt x="894" y="662"/>
                    <a:pt x="905" y="660"/>
                    <a:pt x="899" y="651"/>
                  </a:cubicBezTo>
                  <a:cubicBezTo>
                    <a:pt x="894" y="641"/>
                    <a:pt x="858" y="654"/>
                    <a:pt x="849" y="658"/>
                  </a:cubicBezTo>
                  <a:cubicBezTo>
                    <a:pt x="840" y="663"/>
                    <a:pt x="829" y="678"/>
                    <a:pt x="824" y="678"/>
                  </a:cubicBezTo>
                  <a:cubicBezTo>
                    <a:pt x="819" y="678"/>
                    <a:pt x="832" y="670"/>
                    <a:pt x="834" y="667"/>
                  </a:cubicBezTo>
                  <a:cubicBezTo>
                    <a:pt x="836" y="664"/>
                    <a:pt x="834" y="661"/>
                    <a:pt x="837" y="662"/>
                  </a:cubicBezTo>
                  <a:cubicBezTo>
                    <a:pt x="839" y="663"/>
                    <a:pt x="847" y="652"/>
                    <a:pt x="853" y="648"/>
                  </a:cubicBezTo>
                  <a:cubicBezTo>
                    <a:pt x="858" y="644"/>
                    <a:pt x="864" y="648"/>
                    <a:pt x="865" y="645"/>
                  </a:cubicBezTo>
                  <a:cubicBezTo>
                    <a:pt x="866" y="642"/>
                    <a:pt x="868" y="639"/>
                    <a:pt x="874" y="635"/>
                  </a:cubicBezTo>
                  <a:cubicBezTo>
                    <a:pt x="879" y="631"/>
                    <a:pt x="941" y="632"/>
                    <a:pt x="946" y="632"/>
                  </a:cubicBezTo>
                  <a:cubicBezTo>
                    <a:pt x="952" y="632"/>
                    <a:pt x="964" y="625"/>
                    <a:pt x="967" y="620"/>
                  </a:cubicBezTo>
                  <a:cubicBezTo>
                    <a:pt x="971" y="615"/>
                    <a:pt x="975" y="615"/>
                    <a:pt x="983" y="615"/>
                  </a:cubicBezTo>
                  <a:cubicBezTo>
                    <a:pt x="992" y="616"/>
                    <a:pt x="996" y="609"/>
                    <a:pt x="1000" y="606"/>
                  </a:cubicBezTo>
                  <a:cubicBezTo>
                    <a:pt x="1004" y="604"/>
                    <a:pt x="1002" y="603"/>
                    <a:pt x="999" y="602"/>
                  </a:cubicBezTo>
                  <a:cubicBezTo>
                    <a:pt x="995" y="601"/>
                    <a:pt x="992" y="599"/>
                    <a:pt x="995" y="599"/>
                  </a:cubicBezTo>
                  <a:cubicBezTo>
                    <a:pt x="999" y="598"/>
                    <a:pt x="1001" y="597"/>
                    <a:pt x="1002" y="592"/>
                  </a:cubicBezTo>
                  <a:cubicBezTo>
                    <a:pt x="1004" y="588"/>
                    <a:pt x="1001" y="590"/>
                    <a:pt x="996" y="584"/>
                  </a:cubicBezTo>
                  <a:cubicBezTo>
                    <a:pt x="991" y="578"/>
                    <a:pt x="989" y="586"/>
                    <a:pt x="984" y="585"/>
                  </a:cubicBezTo>
                  <a:cubicBezTo>
                    <a:pt x="979" y="585"/>
                    <a:pt x="987" y="579"/>
                    <a:pt x="983" y="577"/>
                  </a:cubicBezTo>
                  <a:cubicBezTo>
                    <a:pt x="979" y="574"/>
                    <a:pt x="971" y="576"/>
                    <a:pt x="965" y="581"/>
                  </a:cubicBezTo>
                  <a:cubicBezTo>
                    <a:pt x="959" y="585"/>
                    <a:pt x="959" y="580"/>
                    <a:pt x="954" y="585"/>
                  </a:cubicBezTo>
                  <a:cubicBezTo>
                    <a:pt x="948" y="590"/>
                    <a:pt x="948" y="583"/>
                    <a:pt x="951" y="581"/>
                  </a:cubicBezTo>
                  <a:cubicBezTo>
                    <a:pt x="953" y="579"/>
                    <a:pt x="955" y="581"/>
                    <a:pt x="958" y="578"/>
                  </a:cubicBezTo>
                  <a:cubicBezTo>
                    <a:pt x="960" y="575"/>
                    <a:pt x="962" y="578"/>
                    <a:pt x="968" y="575"/>
                  </a:cubicBezTo>
                  <a:cubicBezTo>
                    <a:pt x="974" y="571"/>
                    <a:pt x="979" y="573"/>
                    <a:pt x="981" y="570"/>
                  </a:cubicBezTo>
                  <a:cubicBezTo>
                    <a:pt x="983" y="568"/>
                    <a:pt x="978" y="564"/>
                    <a:pt x="973" y="565"/>
                  </a:cubicBezTo>
                  <a:cubicBezTo>
                    <a:pt x="967" y="566"/>
                    <a:pt x="963" y="558"/>
                    <a:pt x="959" y="560"/>
                  </a:cubicBezTo>
                  <a:cubicBezTo>
                    <a:pt x="956" y="563"/>
                    <a:pt x="957" y="557"/>
                    <a:pt x="952" y="559"/>
                  </a:cubicBezTo>
                  <a:cubicBezTo>
                    <a:pt x="948" y="562"/>
                    <a:pt x="946" y="558"/>
                    <a:pt x="944" y="554"/>
                  </a:cubicBezTo>
                  <a:cubicBezTo>
                    <a:pt x="942" y="549"/>
                    <a:pt x="931" y="542"/>
                    <a:pt x="924" y="540"/>
                  </a:cubicBezTo>
                  <a:cubicBezTo>
                    <a:pt x="918" y="538"/>
                    <a:pt x="922" y="535"/>
                    <a:pt x="926" y="537"/>
                  </a:cubicBezTo>
                  <a:cubicBezTo>
                    <a:pt x="929" y="539"/>
                    <a:pt x="934" y="535"/>
                    <a:pt x="935" y="532"/>
                  </a:cubicBezTo>
                  <a:cubicBezTo>
                    <a:pt x="937" y="530"/>
                    <a:pt x="933" y="528"/>
                    <a:pt x="930" y="527"/>
                  </a:cubicBezTo>
                  <a:cubicBezTo>
                    <a:pt x="928" y="527"/>
                    <a:pt x="928" y="524"/>
                    <a:pt x="929" y="522"/>
                  </a:cubicBezTo>
                  <a:cubicBezTo>
                    <a:pt x="929" y="519"/>
                    <a:pt x="922" y="516"/>
                    <a:pt x="921" y="514"/>
                  </a:cubicBezTo>
                  <a:cubicBezTo>
                    <a:pt x="921" y="511"/>
                    <a:pt x="917" y="510"/>
                    <a:pt x="917" y="508"/>
                  </a:cubicBezTo>
                  <a:cubicBezTo>
                    <a:pt x="917" y="505"/>
                    <a:pt x="913" y="502"/>
                    <a:pt x="913" y="499"/>
                  </a:cubicBezTo>
                  <a:cubicBezTo>
                    <a:pt x="913" y="497"/>
                    <a:pt x="905" y="491"/>
                    <a:pt x="905" y="487"/>
                  </a:cubicBezTo>
                  <a:cubicBezTo>
                    <a:pt x="904" y="484"/>
                    <a:pt x="900" y="482"/>
                    <a:pt x="899" y="478"/>
                  </a:cubicBezTo>
                  <a:cubicBezTo>
                    <a:pt x="897" y="474"/>
                    <a:pt x="895" y="475"/>
                    <a:pt x="893" y="481"/>
                  </a:cubicBezTo>
                  <a:cubicBezTo>
                    <a:pt x="892" y="487"/>
                    <a:pt x="886" y="487"/>
                    <a:pt x="888" y="489"/>
                  </a:cubicBezTo>
                  <a:cubicBezTo>
                    <a:pt x="891" y="493"/>
                    <a:pt x="889" y="493"/>
                    <a:pt x="886" y="495"/>
                  </a:cubicBezTo>
                  <a:cubicBezTo>
                    <a:pt x="884" y="498"/>
                    <a:pt x="888" y="501"/>
                    <a:pt x="884" y="501"/>
                  </a:cubicBezTo>
                  <a:cubicBezTo>
                    <a:pt x="880" y="501"/>
                    <a:pt x="882" y="509"/>
                    <a:pt x="880" y="505"/>
                  </a:cubicBezTo>
                  <a:cubicBezTo>
                    <a:pt x="878" y="502"/>
                    <a:pt x="873" y="503"/>
                    <a:pt x="873" y="506"/>
                  </a:cubicBezTo>
                  <a:cubicBezTo>
                    <a:pt x="873" y="510"/>
                    <a:pt x="865" y="513"/>
                    <a:pt x="861" y="512"/>
                  </a:cubicBezTo>
                  <a:cubicBezTo>
                    <a:pt x="858" y="512"/>
                    <a:pt x="858" y="506"/>
                    <a:pt x="855" y="508"/>
                  </a:cubicBezTo>
                  <a:cubicBezTo>
                    <a:pt x="852" y="510"/>
                    <a:pt x="853" y="502"/>
                    <a:pt x="848" y="502"/>
                  </a:cubicBezTo>
                  <a:cubicBezTo>
                    <a:pt x="844" y="503"/>
                    <a:pt x="841" y="502"/>
                    <a:pt x="842" y="498"/>
                  </a:cubicBezTo>
                  <a:cubicBezTo>
                    <a:pt x="844" y="495"/>
                    <a:pt x="835" y="493"/>
                    <a:pt x="838" y="491"/>
                  </a:cubicBezTo>
                  <a:cubicBezTo>
                    <a:pt x="840" y="489"/>
                    <a:pt x="837" y="485"/>
                    <a:pt x="836" y="479"/>
                  </a:cubicBezTo>
                  <a:cubicBezTo>
                    <a:pt x="836" y="473"/>
                    <a:pt x="840" y="472"/>
                    <a:pt x="840" y="470"/>
                  </a:cubicBezTo>
                  <a:cubicBezTo>
                    <a:pt x="840" y="467"/>
                    <a:pt x="837" y="467"/>
                    <a:pt x="834" y="469"/>
                  </a:cubicBezTo>
                  <a:cubicBezTo>
                    <a:pt x="831" y="471"/>
                    <a:pt x="831" y="467"/>
                    <a:pt x="828" y="467"/>
                  </a:cubicBezTo>
                  <a:cubicBezTo>
                    <a:pt x="824" y="467"/>
                    <a:pt x="814" y="467"/>
                    <a:pt x="814" y="462"/>
                  </a:cubicBezTo>
                  <a:cubicBezTo>
                    <a:pt x="813" y="458"/>
                    <a:pt x="810" y="460"/>
                    <a:pt x="808" y="456"/>
                  </a:cubicBezTo>
                  <a:cubicBezTo>
                    <a:pt x="807" y="452"/>
                    <a:pt x="802" y="455"/>
                    <a:pt x="802" y="452"/>
                  </a:cubicBezTo>
                  <a:cubicBezTo>
                    <a:pt x="802" y="449"/>
                    <a:pt x="801" y="448"/>
                    <a:pt x="798" y="448"/>
                  </a:cubicBezTo>
                  <a:cubicBezTo>
                    <a:pt x="794" y="448"/>
                    <a:pt x="793" y="445"/>
                    <a:pt x="789" y="444"/>
                  </a:cubicBezTo>
                  <a:cubicBezTo>
                    <a:pt x="785" y="444"/>
                    <a:pt x="780" y="447"/>
                    <a:pt x="778" y="448"/>
                  </a:cubicBezTo>
                  <a:cubicBezTo>
                    <a:pt x="775" y="449"/>
                    <a:pt x="769" y="444"/>
                    <a:pt x="767" y="446"/>
                  </a:cubicBezTo>
                  <a:cubicBezTo>
                    <a:pt x="765" y="448"/>
                    <a:pt x="764" y="445"/>
                    <a:pt x="758" y="443"/>
                  </a:cubicBezTo>
                  <a:cubicBezTo>
                    <a:pt x="751" y="441"/>
                    <a:pt x="743" y="441"/>
                    <a:pt x="742" y="443"/>
                  </a:cubicBezTo>
                  <a:cubicBezTo>
                    <a:pt x="742" y="445"/>
                    <a:pt x="737" y="446"/>
                    <a:pt x="737" y="451"/>
                  </a:cubicBezTo>
                  <a:cubicBezTo>
                    <a:pt x="738" y="456"/>
                    <a:pt x="744" y="455"/>
                    <a:pt x="745" y="458"/>
                  </a:cubicBezTo>
                  <a:cubicBezTo>
                    <a:pt x="746" y="462"/>
                    <a:pt x="742" y="461"/>
                    <a:pt x="742" y="464"/>
                  </a:cubicBezTo>
                  <a:cubicBezTo>
                    <a:pt x="742" y="467"/>
                    <a:pt x="738" y="467"/>
                    <a:pt x="738" y="469"/>
                  </a:cubicBezTo>
                  <a:cubicBezTo>
                    <a:pt x="738" y="471"/>
                    <a:pt x="741" y="470"/>
                    <a:pt x="742" y="475"/>
                  </a:cubicBezTo>
                  <a:cubicBezTo>
                    <a:pt x="743" y="479"/>
                    <a:pt x="746" y="479"/>
                    <a:pt x="747" y="485"/>
                  </a:cubicBezTo>
                  <a:cubicBezTo>
                    <a:pt x="747" y="490"/>
                    <a:pt x="745" y="489"/>
                    <a:pt x="742" y="490"/>
                  </a:cubicBezTo>
                  <a:cubicBezTo>
                    <a:pt x="739" y="491"/>
                    <a:pt x="742" y="493"/>
                    <a:pt x="739" y="497"/>
                  </a:cubicBezTo>
                  <a:cubicBezTo>
                    <a:pt x="735" y="501"/>
                    <a:pt x="732" y="505"/>
                    <a:pt x="735" y="508"/>
                  </a:cubicBezTo>
                  <a:cubicBezTo>
                    <a:pt x="738" y="510"/>
                    <a:pt x="748" y="514"/>
                    <a:pt x="752" y="521"/>
                  </a:cubicBezTo>
                  <a:cubicBezTo>
                    <a:pt x="756" y="527"/>
                    <a:pt x="756" y="537"/>
                    <a:pt x="755" y="544"/>
                  </a:cubicBezTo>
                  <a:cubicBezTo>
                    <a:pt x="754" y="551"/>
                    <a:pt x="745" y="553"/>
                    <a:pt x="738" y="559"/>
                  </a:cubicBezTo>
                  <a:cubicBezTo>
                    <a:pt x="732" y="566"/>
                    <a:pt x="725" y="565"/>
                    <a:pt x="722" y="565"/>
                  </a:cubicBezTo>
                  <a:cubicBezTo>
                    <a:pt x="719" y="565"/>
                    <a:pt x="721" y="571"/>
                    <a:pt x="725" y="575"/>
                  </a:cubicBezTo>
                  <a:cubicBezTo>
                    <a:pt x="730" y="580"/>
                    <a:pt x="726" y="581"/>
                    <a:pt x="728" y="586"/>
                  </a:cubicBezTo>
                  <a:cubicBezTo>
                    <a:pt x="731" y="591"/>
                    <a:pt x="728" y="595"/>
                    <a:pt x="732" y="599"/>
                  </a:cubicBezTo>
                  <a:cubicBezTo>
                    <a:pt x="735" y="603"/>
                    <a:pt x="733" y="605"/>
                    <a:pt x="729" y="608"/>
                  </a:cubicBezTo>
                  <a:cubicBezTo>
                    <a:pt x="725" y="611"/>
                    <a:pt x="731" y="610"/>
                    <a:pt x="731" y="614"/>
                  </a:cubicBezTo>
                  <a:cubicBezTo>
                    <a:pt x="731" y="618"/>
                    <a:pt x="729" y="615"/>
                    <a:pt x="726" y="613"/>
                  </a:cubicBezTo>
                  <a:cubicBezTo>
                    <a:pt x="722" y="611"/>
                    <a:pt x="719" y="617"/>
                    <a:pt x="719" y="620"/>
                  </a:cubicBezTo>
                  <a:cubicBezTo>
                    <a:pt x="719" y="623"/>
                    <a:pt x="711" y="616"/>
                    <a:pt x="709" y="617"/>
                  </a:cubicBezTo>
                  <a:cubicBezTo>
                    <a:pt x="708" y="617"/>
                    <a:pt x="710" y="613"/>
                    <a:pt x="705" y="609"/>
                  </a:cubicBezTo>
                  <a:cubicBezTo>
                    <a:pt x="701" y="606"/>
                    <a:pt x="697" y="605"/>
                    <a:pt x="697" y="602"/>
                  </a:cubicBezTo>
                  <a:cubicBezTo>
                    <a:pt x="697" y="598"/>
                    <a:pt x="689" y="596"/>
                    <a:pt x="689" y="592"/>
                  </a:cubicBezTo>
                  <a:cubicBezTo>
                    <a:pt x="689" y="588"/>
                    <a:pt x="690" y="579"/>
                    <a:pt x="688" y="576"/>
                  </a:cubicBezTo>
                  <a:cubicBezTo>
                    <a:pt x="686" y="573"/>
                    <a:pt x="688" y="570"/>
                    <a:pt x="689" y="567"/>
                  </a:cubicBezTo>
                  <a:cubicBezTo>
                    <a:pt x="691" y="564"/>
                    <a:pt x="688" y="560"/>
                    <a:pt x="683" y="560"/>
                  </a:cubicBezTo>
                  <a:cubicBezTo>
                    <a:pt x="678" y="560"/>
                    <a:pt x="672" y="559"/>
                    <a:pt x="665" y="559"/>
                  </a:cubicBezTo>
                  <a:cubicBezTo>
                    <a:pt x="659" y="560"/>
                    <a:pt x="655" y="559"/>
                    <a:pt x="653" y="557"/>
                  </a:cubicBezTo>
                  <a:cubicBezTo>
                    <a:pt x="651" y="556"/>
                    <a:pt x="645" y="552"/>
                    <a:pt x="637" y="550"/>
                  </a:cubicBezTo>
                  <a:cubicBezTo>
                    <a:pt x="629" y="548"/>
                    <a:pt x="626" y="544"/>
                    <a:pt x="625" y="542"/>
                  </a:cubicBezTo>
                  <a:cubicBezTo>
                    <a:pt x="624" y="540"/>
                    <a:pt x="616" y="538"/>
                    <a:pt x="614" y="536"/>
                  </a:cubicBezTo>
                  <a:cubicBezTo>
                    <a:pt x="612" y="534"/>
                    <a:pt x="605" y="533"/>
                    <a:pt x="602" y="533"/>
                  </a:cubicBezTo>
                  <a:cubicBezTo>
                    <a:pt x="598" y="534"/>
                    <a:pt x="591" y="527"/>
                    <a:pt x="586" y="527"/>
                  </a:cubicBezTo>
                  <a:cubicBezTo>
                    <a:pt x="581" y="528"/>
                    <a:pt x="571" y="532"/>
                    <a:pt x="569" y="532"/>
                  </a:cubicBezTo>
                  <a:cubicBezTo>
                    <a:pt x="567" y="533"/>
                    <a:pt x="569" y="529"/>
                    <a:pt x="570" y="527"/>
                  </a:cubicBezTo>
                  <a:cubicBezTo>
                    <a:pt x="572" y="525"/>
                    <a:pt x="566" y="518"/>
                    <a:pt x="565" y="513"/>
                  </a:cubicBezTo>
                  <a:cubicBezTo>
                    <a:pt x="564" y="509"/>
                    <a:pt x="562" y="503"/>
                    <a:pt x="557" y="504"/>
                  </a:cubicBezTo>
                  <a:cubicBezTo>
                    <a:pt x="551" y="505"/>
                    <a:pt x="545" y="502"/>
                    <a:pt x="544" y="501"/>
                  </a:cubicBezTo>
                  <a:cubicBezTo>
                    <a:pt x="542" y="500"/>
                    <a:pt x="542" y="486"/>
                    <a:pt x="543" y="481"/>
                  </a:cubicBezTo>
                  <a:cubicBezTo>
                    <a:pt x="544" y="475"/>
                    <a:pt x="551" y="466"/>
                    <a:pt x="551" y="463"/>
                  </a:cubicBezTo>
                  <a:cubicBezTo>
                    <a:pt x="551" y="459"/>
                    <a:pt x="556" y="457"/>
                    <a:pt x="559" y="457"/>
                  </a:cubicBezTo>
                  <a:cubicBezTo>
                    <a:pt x="563" y="456"/>
                    <a:pt x="560" y="449"/>
                    <a:pt x="564" y="448"/>
                  </a:cubicBezTo>
                  <a:cubicBezTo>
                    <a:pt x="568" y="448"/>
                    <a:pt x="568" y="446"/>
                    <a:pt x="569" y="443"/>
                  </a:cubicBezTo>
                  <a:cubicBezTo>
                    <a:pt x="570" y="440"/>
                    <a:pt x="574" y="442"/>
                    <a:pt x="572" y="440"/>
                  </a:cubicBezTo>
                  <a:cubicBezTo>
                    <a:pt x="569" y="438"/>
                    <a:pt x="571" y="437"/>
                    <a:pt x="577" y="437"/>
                  </a:cubicBezTo>
                  <a:cubicBezTo>
                    <a:pt x="583" y="437"/>
                    <a:pt x="592" y="435"/>
                    <a:pt x="591" y="429"/>
                  </a:cubicBezTo>
                  <a:cubicBezTo>
                    <a:pt x="589" y="424"/>
                    <a:pt x="574" y="428"/>
                    <a:pt x="574" y="423"/>
                  </a:cubicBezTo>
                  <a:cubicBezTo>
                    <a:pt x="574" y="419"/>
                    <a:pt x="554" y="419"/>
                    <a:pt x="556" y="416"/>
                  </a:cubicBezTo>
                  <a:cubicBezTo>
                    <a:pt x="557" y="413"/>
                    <a:pt x="575" y="418"/>
                    <a:pt x="582" y="420"/>
                  </a:cubicBezTo>
                  <a:cubicBezTo>
                    <a:pt x="589" y="423"/>
                    <a:pt x="590" y="423"/>
                    <a:pt x="596" y="422"/>
                  </a:cubicBezTo>
                  <a:cubicBezTo>
                    <a:pt x="601" y="422"/>
                    <a:pt x="598" y="416"/>
                    <a:pt x="599" y="413"/>
                  </a:cubicBezTo>
                  <a:cubicBezTo>
                    <a:pt x="600" y="410"/>
                    <a:pt x="610" y="417"/>
                    <a:pt x="616" y="416"/>
                  </a:cubicBezTo>
                  <a:cubicBezTo>
                    <a:pt x="622" y="414"/>
                    <a:pt x="628" y="403"/>
                    <a:pt x="633" y="400"/>
                  </a:cubicBezTo>
                  <a:cubicBezTo>
                    <a:pt x="637" y="397"/>
                    <a:pt x="633" y="394"/>
                    <a:pt x="624" y="394"/>
                  </a:cubicBezTo>
                  <a:cubicBezTo>
                    <a:pt x="614" y="395"/>
                    <a:pt x="609" y="392"/>
                    <a:pt x="603" y="388"/>
                  </a:cubicBezTo>
                  <a:cubicBezTo>
                    <a:pt x="598" y="385"/>
                    <a:pt x="599" y="382"/>
                    <a:pt x="604" y="382"/>
                  </a:cubicBezTo>
                  <a:cubicBezTo>
                    <a:pt x="610" y="383"/>
                    <a:pt x="623" y="393"/>
                    <a:pt x="627" y="393"/>
                  </a:cubicBezTo>
                  <a:cubicBezTo>
                    <a:pt x="632" y="393"/>
                    <a:pt x="641" y="384"/>
                    <a:pt x="645" y="381"/>
                  </a:cubicBezTo>
                  <a:cubicBezTo>
                    <a:pt x="649" y="378"/>
                    <a:pt x="641" y="377"/>
                    <a:pt x="638" y="375"/>
                  </a:cubicBezTo>
                  <a:cubicBezTo>
                    <a:pt x="635" y="373"/>
                    <a:pt x="643" y="371"/>
                    <a:pt x="647" y="371"/>
                  </a:cubicBezTo>
                  <a:cubicBezTo>
                    <a:pt x="651" y="371"/>
                    <a:pt x="653" y="375"/>
                    <a:pt x="655" y="376"/>
                  </a:cubicBezTo>
                  <a:cubicBezTo>
                    <a:pt x="656" y="378"/>
                    <a:pt x="664" y="375"/>
                    <a:pt x="667" y="375"/>
                  </a:cubicBezTo>
                  <a:cubicBezTo>
                    <a:pt x="671" y="375"/>
                    <a:pt x="667" y="370"/>
                    <a:pt x="661" y="367"/>
                  </a:cubicBezTo>
                  <a:cubicBezTo>
                    <a:pt x="655" y="365"/>
                    <a:pt x="661" y="361"/>
                    <a:pt x="663" y="364"/>
                  </a:cubicBezTo>
                  <a:cubicBezTo>
                    <a:pt x="665" y="368"/>
                    <a:pt x="669" y="367"/>
                    <a:pt x="671" y="371"/>
                  </a:cubicBezTo>
                  <a:cubicBezTo>
                    <a:pt x="674" y="377"/>
                    <a:pt x="676" y="373"/>
                    <a:pt x="681" y="371"/>
                  </a:cubicBezTo>
                  <a:cubicBezTo>
                    <a:pt x="686" y="370"/>
                    <a:pt x="689" y="367"/>
                    <a:pt x="692" y="364"/>
                  </a:cubicBezTo>
                  <a:cubicBezTo>
                    <a:pt x="694" y="361"/>
                    <a:pt x="695" y="364"/>
                    <a:pt x="698" y="360"/>
                  </a:cubicBezTo>
                  <a:cubicBezTo>
                    <a:pt x="702" y="355"/>
                    <a:pt x="697" y="351"/>
                    <a:pt x="693" y="348"/>
                  </a:cubicBezTo>
                  <a:cubicBezTo>
                    <a:pt x="688" y="345"/>
                    <a:pt x="693" y="342"/>
                    <a:pt x="689" y="340"/>
                  </a:cubicBezTo>
                  <a:cubicBezTo>
                    <a:pt x="685" y="338"/>
                    <a:pt x="684" y="335"/>
                    <a:pt x="689" y="336"/>
                  </a:cubicBezTo>
                  <a:cubicBezTo>
                    <a:pt x="694" y="337"/>
                    <a:pt x="698" y="335"/>
                    <a:pt x="701" y="332"/>
                  </a:cubicBezTo>
                  <a:cubicBezTo>
                    <a:pt x="703" y="329"/>
                    <a:pt x="693" y="328"/>
                    <a:pt x="697" y="325"/>
                  </a:cubicBezTo>
                  <a:cubicBezTo>
                    <a:pt x="702" y="323"/>
                    <a:pt x="698" y="321"/>
                    <a:pt x="694" y="321"/>
                  </a:cubicBezTo>
                  <a:cubicBezTo>
                    <a:pt x="689" y="321"/>
                    <a:pt x="685" y="318"/>
                    <a:pt x="685" y="315"/>
                  </a:cubicBezTo>
                  <a:cubicBezTo>
                    <a:pt x="685" y="311"/>
                    <a:pt x="677" y="314"/>
                    <a:pt x="672" y="312"/>
                  </a:cubicBezTo>
                  <a:cubicBezTo>
                    <a:pt x="667" y="309"/>
                    <a:pt x="656" y="310"/>
                    <a:pt x="653" y="310"/>
                  </a:cubicBezTo>
                  <a:cubicBezTo>
                    <a:pt x="651" y="310"/>
                    <a:pt x="650" y="320"/>
                    <a:pt x="654" y="320"/>
                  </a:cubicBezTo>
                  <a:cubicBezTo>
                    <a:pt x="658" y="321"/>
                    <a:pt x="661" y="324"/>
                    <a:pt x="658" y="326"/>
                  </a:cubicBezTo>
                  <a:cubicBezTo>
                    <a:pt x="655" y="327"/>
                    <a:pt x="658" y="331"/>
                    <a:pt x="656" y="330"/>
                  </a:cubicBezTo>
                  <a:cubicBezTo>
                    <a:pt x="653" y="330"/>
                    <a:pt x="649" y="329"/>
                    <a:pt x="648" y="335"/>
                  </a:cubicBezTo>
                  <a:cubicBezTo>
                    <a:pt x="648" y="341"/>
                    <a:pt x="647" y="344"/>
                    <a:pt x="643" y="346"/>
                  </a:cubicBezTo>
                  <a:cubicBezTo>
                    <a:pt x="638" y="348"/>
                    <a:pt x="642" y="339"/>
                    <a:pt x="637" y="339"/>
                  </a:cubicBezTo>
                  <a:cubicBezTo>
                    <a:pt x="633" y="340"/>
                    <a:pt x="633" y="347"/>
                    <a:pt x="636" y="348"/>
                  </a:cubicBezTo>
                  <a:cubicBezTo>
                    <a:pt x="639" y="348"/>
                    <a:pt x="640" y="351"/>
                    <a:pt x="640" y="354"/>
                  </a:cubicBezTo>
                  <a:cubicBezTo>
                    <a:pt x="641" y="358"/>
                    <a:pt x="635" y="355"/>
                    <a:pt x="632" y="360"/>
                  </a:cubicBezTo>
                  <a:cubicBezTo>
                    <a:pt x="629" y="364"/>
                    <a:pt x="629" y="358"/>
                    <a:pt x="626" y="355"/>
                  </a:cubicBezTo>
                  <a:cubicBezTo>
                    <a:pt x="622" y="352"/>
                    <a:pt x="618" y="347"/>
                    <a:pt x="618" y="344"/>
                  </a:cubicBezTo>
                  <a:cubicBezTo>
                    <a:pt x="618" y="341"/>
                    <a:pt x="620" y="339"/>
                    <a:pt x="623" y="339"/>
                  </a:cubicBezTo>
                  <a:cubicBezTo>
                    <a:pt x="626" y="338"/>
                    <a:pt x="623" y="336"/>
                    <a:pt x="623" y="332"/>
                  </a:cubicBezTo>
                  <a:cubicBezTo>
                    <a:pt x="622" y="327"/>
                    <a:pt x="619" y="329"/>
                    <a:pt x="615" y="324"/>
                  </a:cubicBezTo>
                  <a:cubicBezTo>
                    <a:pt x="611" y="320"/>
                    <a:pt x="606" y="320"/>
                    <a:pt x="604" y="322"/>
                  </a:cubicBezTo>
                  <a:cubicBezTo>
                    <a:pt x="602" y="324"/>
                    <a:pt x="603" y="328"/>
                    <a:pt x="599" y="330"/>
                  </a:cubicBezTo>
                  <a:cubicBezTo>
                    <a:pt x="596" y="331"/>
                    <a:pt x="597" y="338"/>
                    <a:pt x="594" y="338"/>
                  </a:cubicBezTo>
                  <a:cubicBezTo>
                    <a:pt x="591" y="339"/>
                    <a:pt x="593" y="326"/>
                    <a:pt x="590" y="325"/>
                  </a:cubicBezTo>
                  <a:cubicBezTo>
                    <a:pt x="588" y="324"/>
                    <a:pt x="588" y="321"/>
                    <a:pt x="592" y="321"/>
                  </a:cubicBezTo>
                  <a:cubicBezTo>
                    <a:pt x="596" y="320"/>
                    <a:pt x="598" y="316"/>
                    <a:pt x="595" y="316"/>
                  </a:cubicBezTo>
                  <a:cubicBezTo>
                    <a:pt x="591" y="316"/>
                    <a:pt x="586" y="313"/>
                    <a:pt x="583" y="312"/>
                  </a:cubicBezTo>
                  <a:cubicBezTo>
                    <a:pt x="581" y="311"/>
                    <a:pt x="577" y="316"/>
                    <a:pt x="574" y="314"/>
                  </a:cubicBezTo>
                  <a:cubicBezTo>
                    <a:pt x="572" y="312"/>
                    <a:pt x="575" y="307"/>
                    <a:pt x="575" y="305"/>
                  </a:cubicBezTo>
                  <a:cubicBezTo>
                    <a:pt x="575" y="302"/>
                    <a:pt x="579" y="306"/>
                    <a:pt x="582" y="303"/>
                  </a:cubicBezTo>
                  <a:cubicBezTo>
                    <a:pt x="584" y="299"/>
                    <a:pt x="574" y="299"/>
                    <a:pt x="574" y="296"/>
                  </a:cubicBezTo>
                  <a:cubicBezTo>
                    <a:pt x="574" y="292"/>
                    <a:pt x="567" y="291"/>
                    <a:pt x="564" y="290"/>
                  </a:cubicBezTo>
                  <a:cubicBezTo>
                    <a:pt x="561" y="289"/>
                    <a:pt x="566" y="283"/>
                    <a:pt x="565" y="280"/>
                  </a:cubicBezTo>
                  <a:cubicBezTo>
                    <a:pt x="563" y="278"/>
                    <a:pt x="554" y="270"/>
                    <a:pt x="550" y="271"/>
                  </a:cubicBezTo>
                  <a:cubicBezTo>
                    <a:pt x="545" y="272"/>
                    <a:pt x="544" y="266"/>
                    <a:pt x="547" y="266"/>
                  </a:cubicBezTo>
                  <a:cubicBezTo>
                    <a:pt x="549" y="266"/>
                    <a:pt x="551" y="265"/>
                    <a:pt x="555" y="260"/>
                  </a:cubicBezTo>
                  <a:cubicBezTo>
                    <a:pt x="560" y="256"/>
                    <a:pt x="560" y="254"/>
                    <a:pt x="557" y="253"/>
                  </a:cubicBezTo>
                  <a:cubicBezTo>
                    <a:pt x="554" y="252"/>
                    <a:pt x="552" y="249"/>
                    <a:pt x="558" y="250"/>
                  </a:cubicBezTo>
                  <a:cubicBezTo>
                    <a:pt x="563" y="250"/>
                    <a:pt x="573" y="253"/>
                    <a:pt x="576" y="251"/>
                  </a:cubicBezTo>
                  <a:cubicBezTo>
                    <a:pt x="579" y="249"/>
                    <a:pt x="589" y="235"/>
                    <a:pt x="593" y="230"/>
                  </a:cubicBezTo>
                  <a:cubicBezTo>
                    <a:pt x="597" y="225"/>
                    <a:pt x="590" y="224"/>
                    <a:pt x="581" y="225"/>
                  </a:cubicBezTo>
                  <a:cubicBezTo>
                    <a:pt x="571" y="226"/>
                    <a:pt x="569" y="222"/>
                    <a:pt x="561" y="221"/>
                  </a:cubicBezTo>
                  <a:cubicBezTo>
                    <a:pt x="554" y="221"/>
                    <a:pt x="539" y="223"/>
                    <a:pt x="537" y="225"/>
                  </a:cubicBezTo>
                  <a:cubicBezTo>
                    <a:pt x="535" y="227"/>
                    <a:pt x="541" y="229"/>
                    <a:pt x="540" y="231"/>
                  </a:cubicBezTo>
                  <a:cubicBezTo>
                    <a:pt x="540" y="234"/>
                    <a:pt x="535" y="230"/>
                    <a:pt x="533" y="231"/>
                  </a:cubicBezTo>
                  <a:cubicBezTo>
                    <a:pt x="531" y="231"/>
                    <a:pt x="534" y="235"/>
                    <a:pt x="533" y="243"/>
                  </a:cubicBezTo>
                  <a:cubicBezTo>
                    <a:pt x="532" y="251"/>
                    <a:pt x="535" y="252"/>
                    <a:pt x="537" y="255"/>
                  </a:cubicBezTo>
                  <a:cubicBezTo>
                    <a:pt x="540" y="258"/>
                    <a:pt x="539" y="262"/>
                    <a:pt x="539" y="267"/>
                  </a:cubicBezTo>
                  <a:cubicBezTo>
                    <a:pt x="539" y="273"/>
                    <a:pt x="534" y="272"/>
                    <a:pt x="532" y="274"/>
                  </a:cubicBezTo>
                  <a:cubicBezTo>
                    <a:pt x="530" y="275"/>
                    <a:pt x="537" y="277"/>
                    <a:pt x="536" y="280"/>
                  </a:cubicBezTo>
                  <a:cubicBezTo>
                    <a:pt x="535" y="283"/>
                    <a:pt x="529" y="278"/>
                    <a:pt x="526" y="279"/>
                  </a:cubicBezTo>
                  <a:cubicBezTo>
                    <a:pt x="523" y="280"/>
                    <a:pt x="520" y="288"/>
                    <a:pt x="524" y="291"/>
                  </a:cubicBezTo>
                  <a:cubicBezTo>
                    <a:pt x="527" y="294"/>
                    <a:pt x="528" y="293"/>
                    <a:pt x="526" y="296"/>
                  </a:cubicBezTo>
                  <a:cubicBezTo>
                    <a:pt x="523" y="299"/>
                    <a:pt x="520" y="304"/>
                    <a:pt x="527" y="308"/>
                  </a:cubicBezTo>
                  <a:cubicBezTo>
                    <a:pt x="533" y="313"/>
                    <a:pt x="544" y="312"/>
                    <a:pt x="550" y="316"/>
                  </a:cubicBezTo>
                  <a:cubicBezTo>
                    <a:pt x="556" y="320"/>
                    <a:pt x="548" y="318"/>
                    <a:pt x="550" y="322"/>
                  </a:cubicBezTo>
                  <a:cubicBezTo>
                    <a:pt x="552" y="326"/>
                    <a:pt x="546" y="327"/>
                    <a:pt x="546" y="330"/>
                  </a:cubicBezTo>
                  <a:cubicBezTo>
                    <a:pt x="546" y="333"/>
                    <a:pt x="549" y="332"/>
                    <a:pt x="552" y="326"/>
                  </a:cubicBezTo>
                  <a:cubicBezTo>
                    <a:pt x="555" y="321"/>
                    <a:pt x="557" y="328"/>
                    <a:pt x="557" y="332"/>
                  </a:cubicBezTo>
                  <a:cubicBezTo>
                    <a:pt x="557" y="337"/>
                    <a:pt x="552" y="334"/>
                    <a:pt x="549" y="339"/>
                  </a:cubicBezTo>
                  <a:cubicBezTo>
                    <a:pt x="546" y="343"/>
                    <a:pt x="543" y="344"/>
                    <a:pt x="538" y="343"/>
                  </a:cubicBezTo>
                  <a:cubicBezTo>
                    <a:pt x="533" y="342"/>
                    <a:pt x="536" y="350"/>
                    <a:pt x="538" y="354"/>
                  </a:cubicBezTo>
                  <a:cubicBezTo>
                    <a:pt x="540" y="358"/>
                    <a:pt x="537" y="359"/>
                    <a:pt x="531" y="358"/>
                  </a:cubicBezTo>
                  <a:cubicBezTo>
                    <a:pt x="526" y="356"/>
                    <a:pt x="522" y="353"/>
                    <a:pt x="525" y="349"/>
                  </a:cubicBezTo>
                  <a:cubicBezTo>
                    <a:pt x="528" y="345"/>
                    <a:pt x="530" y="340"/>
                    <a:pt x="527" y="341"/>
                  </a:cubicBezTo>
                  <a:cubicBezTo>
                    <a:pt x="523" y="341"/>
                    <a:pt x="516" y="340"/>
                    <a:pt x="513" y="337"/>
                  </a:cubicBezTo>
                  <a:cubicBezTo>
                    <a:pt x="511" y="334"/>
                    <a:pt x="515" y="335"/>
                    <a:pt x="522" y="336"/>
                  </a:cubicBezTo>
                  <a:cubicBezTo>
                    <a:pt x="529" y="336"/>
                    <a:pt x="523" y="331"/>
                    <a:pt x="528" y="331"/>
                  </a:cubicBezTo>
                  <a:cubicBezTo>
                    <a:pt x="533" y="331"/>
                    <a:pt x="537" y="334"/>
                    <a:pt x="542" y="330"/>
                  </a:cubicBezTo>
                  <a:cubicBezTo>
                    <a:pt x="546" y="327"/>
                    <a:pt x="539" y="320"/>
                    <a:pt x="535" y="321"/>
                  </a:cubicBezTo>
                  <a:cubicBezTo>
                    <a:pt x="531" y="322"/>
                    <a:pt x="526" y="324"/>
                    <a:pt x="526" y="320"/>
                  </a:cubicBezTo>
                  <a:cubicBezTo>
                    <a:pt x="526" y="317"/>
                    <a:pt x="532" y="319"/>
                    <a:pt x="535" y="319"/>
                  </a:cubicBezTo>
                  <a:cubicBezTo>
                    <a:pt x="539" y="318"/>
                    <a:pt x="534" y="314"/>
                    <a:pt x="528" y="315"/>
                  </a:cubicBezTo>
                  <a:cubicBezTo>
                    <a:pt x="523" y="316"/>
                    <a:pt x="520" y="316"/>
                    <a:pt x="515" y="312"/>
                  </a:cubicBezTo>
                  <a:cubicBezTo>
                    <a:pt x="511" y="308"/>
                    <a:pt x="504" y="306"/>
                    <a:pt x="502" y="315"/>
                  </a:cubicBezTo>
                  <a:cubicBezTo>
                    <a:pt x="500" y="324"/>
                    <a:pt x="493" y="319"/>
                    <a:pt x="490" y="323"/>
                  </a:cubicBezTo>
                  <a:cubicBezTo>
                    <a:pt x="487" y="326"/>
                    <a:pt x="493" y="328"/>
                    <a:pt x="500" y="328"/>
                  </a:cubicBezTo>
                  <a:cubicBezTo>
                    <a:pt x="507" y="328"/>
                    <a:pt x="513" y="334"/>
                    <a:pt x="509" y="334"/>
                  </a:cubicBezTo>
                  <a:cubicBezTo>
                    <a:pt x="506" y="334"/>
                    <a:pt x="507" y="339"/>
                    <a:pt x="504" y="337"/>
                  </a:cubicBezTo>
                  <a:cubicBezTo>
                    <a:pt x="500" y="335"/>
                    <a:pt x="497" y="337"/>
                    <a:pt x="499" y="340"/>
                  </a:cubicBezTo>
                  <a:cubicBezTo>
                    <a:pt x="502" y="343"/>
                    <a:pt x="498" y="344"/>
                    <a:pt x="498" y="347"/>
                  </a:cubicBezTo>
                  <a:cubicBezTo>
                    <a:pt x="499" y="350"/>
                    <a:pt x="493" y="347"/>
                    <a:pt x="488" y="347"/>
                  </a:cubicBezTo>
                  <a:cubicBezTo>
                    <a:pt x="482" y="346"/>
                    <a:pt x="472" y="348"/>
                    <a:pt x="465" y="349"/>
                  </a:cubicBezTo>
                  <a:cubicBezTo>
                    <a:pt x="458" y="351"/>
                    <a:pt x="450" y="348"/>
                    <a:pt x="446" y="345"/>
                  </a:cubicBezTo>
                  <a:cubicBezTo>
                    <a:pt x="443" y="342"/>
                    <a:pt x="439" y="343"/>
                    <a:pt x="434" y="343"/>
                  </a:cubicBezTo>
                  <a:cubicBezTo>
                    <a:pt x="429" y="343"/>
                    <a:pt x="430" y="338"/>
                    <a:pt x="424" y="338"/>
                  </a:cubicBezTo>
                  <a:cubicBezTo>
                    <a:pt x="417" y="338"/>
                    <a:pt x="418" y="332"/>
                    <a:pt x="418" y="329"/>
                  </a:cubicBezTo>
                  <a:cubicBezTo>
                    <a:pt x="417" y="326"/>
                    <a:pt x="404" y="327"/>
                    <a:pt x="399" y="330"/>
                  </a:cubicBezTo>
                  <a:cubicBezTo>
                    <a:pt x="394" y="333"/>
                    <a:pt x="384" y="332"/>
                    <a:pt x="382" y="337"/>
                  </a:cubicBezTo>
                  <a:cubicBezTo>
                    <a:pt x="379" y="342"/>
                    <a:pt x="384" y="341"/>
                    <a:pt x="387" y="341"/>
                  </a:cubicBezTo>
                  <a:cubicBezTo>
                    <a:pt x="391" y="341"/>
                    <a:pt x="390" y="337"/>
                    <a:pt x="398" y="338"/>
                  </a:cubicBezTo>
                  <a:cubicBezTo>
                    <a:pt x="405" y="339"/>
                    <a:pt x="410" y="331"/>
                    <a:pt x="413" y="334"/>
                  </a:cubicBezTo>
                  <a:cubicBezTo>
                    <a:pt x="416" y="337"/>
                    <a:pt x="401" y="342"/>
                    <a:pt x="394" y="343"/>
                  </a:cubicBezTo>
                  <a:cubicBezTo>
                    <a:pt x="387" y="344"/>
                    <a:pt x="389" y="349"/>
                    <a:pt x="395" y="358"/>
                  </a:cubicBezTo>
                  <a:cubicBezTo>
                    <a:pt x="402" y="367"/>
                    <a:pt x="392" y="362"/>
                    <a:pt x="392" y="366"/>
                  </a:cubicBezTo>
                  <a:cubicBezTo>
                    <a:pt x="392" y="371"/>
                    <a:pt x="380" y="365"/>
                    <a:pt x="385" y="364"/>
                  </a:cubicBezTo>
                  <a:cubicBezTo>
                    <a:pt x="390" y="362"/>
                    <a:pt x="388" y="358"/>
                    <a:pt x="384" y="355"/>
                  </a:cubicBezTo>
                  <a:cubicBezTo>
                    <a:pt x="380" y="352"/>
                    <a:pt x="377" y="355"/>
                    <a:pt x="378" y="352"/>
                  </a:cubicBezTo>
                  <a:cubicBezTo>
                    <a:pt x="378" y="348"/>
                    <a:pt x="374" y="352"/>
                    <a:pt x="370" y="349"/>
                  </a:cubicBezTo>
                  <a:cubicBezTo>
                    <a:pt x="367" y="347"/>
                    <a:pt x="365" y="344"/>
                    <a:pt x="360" y="347"/>
                  </a:cubicBezTo>
                  <a:cubicBezTo>
                    <a:pt x="355" y="349"/>
                    <a:pt x="349" y="348"/>
                    <a:pt x="338" y="350"/>
                  </a:cubicBezTo>
                  <a:cubicBezTo>
                    <a:pt x="327" y="352"/>
                    <a:pt x="308" y="351"/>
                    <a:pt x="304" y="348"/>
                  </a:cubicBezTo>
                  <a:cubicBezTo>
                    <a:pt x="300" y="345"/>
                    <a:pt x="313" y="339"/>
                    <a:pt x="317" y="340"/>
                  </a:cubicBezTo>
                  <a:cubicBezTo>
                    <a:pt x="321" y="341"/>
                    <a:pt x="319" y="336"/>
                    <a:pt x="313" y="331"/>
                  </a:cubicBezTo>
                  <a:cubicBezTo>
                    <a:pt x="307" y="327"/>
                    <a:pt x="294" y="324"/>
                    <a:pt x="294" y="327"/>
                  </a:cubicBezTo>
                  <a:cubicBezTo>
                    <a:pt x="294" y="330"/>
                    <a:pt x="286" y="327"/>
                    <a:pt x="277" y="326"/>
                  </a:cubicBezTo>
                  <a:cubicBezTo>
                    <a:pt x="267" y="324"/>
                    <a:pt x="266" y="321"/>
                    <a:pt x="260" y="321"/>
                  </a:cubicBezTo>
                  <a:cubicBezTo>
                    <a:pt x="254" y="320"/>
                    <a:pt x="244" y="319"/>
                    <a:pt x="237" y="313"/>
                  </a:cubicBezTo>
                  <a:cubicBezTo>
                    <a:pt x="230" y="308"/>
                    <a:pt x="213" y="310"/>
                    <a:pt x="211" y="314"/>
                  </a:cubicBezTo>
                  <a:cubicBezTo>
                    <a:pt x="209" y="319"/>
                    <a:pt x="203" y="319"/>
                    <a:pt x="197" y="319"/>
                  </a:cubicBezTo>
                  <a:cubicBezTo>
                    <a:pt x="191" y="319"/>
                    <a:pt x="200" y="313"/>
                    <a:pt x="198" y="312"/>
                  </a:cubicBezTo>
                  <a:cubicBezTo>
                    <a:pt x="195" y="311"/>
                    <a:pt x="198" y="304"/>
                    <a:pt x="194" y="304"/>
                  </a:cubicBezTo>
                  <a:cubicBezTo>
                    <a:pt x="190" y="303"/>
                    <a:pt x="186" y="319"/>
                    <a:pt x="178" y="319"/>
                  </a:cubicBezTo>
                  <a:cubicBezTo>
                    <a:pt x="170" y="318"/>
                    <a:pt x="167" y="302"/>
                    <a:pt x="160" y="297"/>
                  </a:cubicBezTo>
                  <a:cubicBezTo>
                    <a:pt x="154" y="293"/>
                    <a:pt x="148" y="293"/>
                    <a:pt x="153" y="299"/>
                  </a:cubicBezTo>
                  <a:cubicBezTo>
                    <a:pt x="159" y="306"/>
                    <a:pt x="149" y="301"/>
                    <a:pt x="149" y="306"/>
                  </a:cubicBezTo>
                  <a:cubicBezTo>
                    <a:pt x="150" y="310"/>
                    <a:pt x="141" y="315"/>
                    <a:pt x="141" y="312"/>
                  </a:cubicBezTo>
                  <a:cubicBezTo>
                    <a:pt x="141" y="310"/>
                    <a:pt x="136" y="307"/>
                    <a:pt x="129" y="314"/>
                  </a:cubicBezTo>
                  <a:cubicBezTo>
                    <a:pt x="123" y="321"/>
                    <a:pt x="119" y="320"/>
                    <a:pt x="118" y="318"/>
                  </a:cubicBezTo>
                  <a:cubicBezTo>
                    <a:pt x="118" y="315"/>
                    <a:pt x="99" y="324"/>
                    <a:pt x="100" y="327"/>
                  </a:cubicBezTo>
                  <a:cubicBezTo>
                    <a:pt x="101" y="330"/>
                    <a:pt x="97" y="332"/>
                    <a:pt x="92" y="331"/>
                  </a:cubicBezTo>
                  <a:cubicBezTo>
                    <a:pt x="88" y="331"/>
                    <a:pt x="91" y="327"/>
                    <a:pt x="95" y="325"/>
                  </a:cubicBezTo>
                  <a:cubicBezTo>
                    <a:pt x="100" y="323"/>
                    <a:pt x="112" y="314"/>
                    <a:pt x="118" y="313"/>
                  </a:cubicBezTo>
                  <a:cubicBezTo>
                    <a:pt x="124" y="312"/>
                    <a:pt x="136" y="308"/>
                    <a:pt x="136" y="305"/>
                  </a:cubicBezTo>
                  <a:cubicBezTo>
                    <a:pt x="136" y="303"/>
                    <a:pt x="130" y="305"/>
                    <a:pt x="126" y="304"/>
                  </a:cubicBezTo>
                  <a:cubicBezTo>
                    <a:pt x="122" y="303"/>
                    <a:pt x="115" y="308"/>
                    <a:pt x="108" y="311"/>
                  </a:cubicBezTo>
                  <a:cubicBezTo>
                    <a:pt x="101" y="313"/>
                    <a:pt x="93" y="312"/>
                    <a:pt x="95" y="316"/>
                  </a:cubicBezTo>
                  <a:cubicBezTo>
                    <a:pt x="97" y="320"/>
                    <a:pt x="88" y="316"/>
                    <a:pt x="87" y="318"/>
                  </a:cubicBezTo>
                  <a:cubicBezTo>
                    <a:pt x="85" y="321"/>
                    <a:pt x="81" y="318"/>
                    <a:pt x="84" y="317"/>
                  </a:cubicBezTo>
                  <a:cubicBezTo>
                    <a:pt x="87" y="315"/>
                    <a:pt x="78" y="313"/>
                    <a:pt x="78" y="314"/>
                  </a:cubicBezTo>
                  <a:cubicBezTo>
                    <a:pt x="78" y="316"/>
                    <a:pt x="76" y="318"/>
                    <a:pt x="70" y="318"/>
                  </a:cubicBezTo>
                  <a:cubicBezTo>
                    <a:pt x="64" y="318"/>
                    <a:pt x="58" y="322"/>
                    <a:pt x="62" y="325"/>
                  </a:cubicBezTo>
                  <a:cubicBezTo>
                    <a:pt x="66" y="328"/>
                    <a:pt x="68" y="330"/>
                    <a:pt x="66" y="331"/>
                  </a:cubicBezTo>
                  <a:cubicBezTo>
                    <a:pt x="64" y="333"/>
                    <a:pt x="58" y="326"/>
                    <a:pt x="49" y="327"/>
                  </a:cubicBezTo>
                  <a:cubicBezTo>
                    <a:pt x="40" y="328"/>
                    <a:pt x="22" y="318"/>
                    <a:pt x="22" y="315"/>
                  </a:cubicBezTo>
                  <a:cubicBezTo>
                    <a:pt x="22" y="313"/>
                    <a:pt x="9" y="315"/>
                    <a:pt x="0" y="314"/>
                  </a:cubicBezTo>
                  <a:cubicBezTo>
                    <a:pt x="0" y="479"/>
                    <a:pt x="0" y="479"/>
                    <a:pt x="0" y="479"/>
                  </a:cubicBezTo>
                  <a:cubicBezTo>
                    <a:pt x="0" y="479"/>
                    <a:pt x="5" y="483"/>
                    <a:pt x="6" y="481"/>
                  </a:cubicBezTo>
                  <a:cubicBezTo>
                    <a:pt x="8" y="479"/>
                    <a:pt x="11" y="481"/>
                    <a:pt x="17" y="479"/>
                  </a:cubicBezTo>
                  <a:cubicBezTo>
                    <a:pt x="23" y="476"/>
                    <a:pt x="25" y="482"/>
                    <a:pt x="25" y="484"/>
                  </a:cubicBezTo>
                  <a:cubicBezTo>
                    <a:pt x="25" y="487"/>
                    <a:pt x="33" y="491"/>
                    <a:pt x="37" y="495"/>
                  </a:cubicBezTo>
                  <a:cubicBezTo>
                    <a:pt x="40" y="499"/>
                    <a:pt x="42" y="503"/>
                    <a:pt x="46" y="500"/>
                  </a:cubicBezTo>
                  <a:cubicBezTo>
                    <a:pt x="49" y="498"/>
                    <a:pt x="56" y="497"/>
                    <a:pt x="56" y="493"/>
                  </a:cubicBezTo>
                  <a:cubicBezTo>
                    <a:pt x="56" y="489"/>
                    <a:pt x="72" y="488"/>
                    <a:pt x="72" y="493"/>
                  </a:cubicBezTo>
                  <a:cubicBezTo>
                    <a:pt x="72" y="499"/>
                    <a:pt x="88" y="505"/>
                    <a:pt x="97" y="520"/>
                  </a:cubicBezTo>
                  <a:cubicBezTo>
                    <a:pt x="106" y="535"/>
                    <a:pt x="105" y="538"/>
                    <a:pt x="118" y="543"/>
                  </a:cubicBezTo>
                  <a:cubicBezTo>
                    <a:pt x="131" y="547"/>
                    <a:pt x="131" y="550"/>
                    <a:pt x="129" y="554"/>
                  </a:cubicBezTo>
                  <a:cubicBezTo>
                    <a:pt x="127" y="558"/>
                    <a:pt x="137" y="560"/>
                    <a:pt x="131" y="564"/>
                  </a:cubicBezTo>
                  <a:cubicBezTo>
                    <a:pt x="129" y="565"/>
                    <a:pt x="126" y="567"/>
                    <a:pt x="123" y="569"/>
                  </a:cubicBezTo>
                  <a:cubicBezTo>
                    <a:pt x="124" y="571"/>
                    <a:pt x="126" y="573"/>
                    <a:pt x="128" y="575"/>
                  </a:cubicBezTo>
                  <a:cubicBezTo>
                    <a:pt x="131" y="577"/>
                    <a:pt x="123" y="577"/>
                    <a:pt x="125" y="579"/>
                  </a:cubicBezTo>
                  <a:cubicBezTo>
                    <a:pt x="128" y="581"/>
                    <a:pt x="125" y="585"/>
                    <a:pt x="127" y="587"/>
                  </a:cubicBezTo>
                  <a:cubicBezTo>
                    <a:pt x="130" y="590"/>
                    <a:pt x="135" y="589"/>
                    <a:pt x="137" y="587"/>
                  </a:cubicBezTo>
                  <a:cubicBezTo>
                    <a:pt x="140" y="585"/>
                    <a:pt x="142" y="590"/>
                    <a:pt x="140" y="593"/>
                  </a:cubicBezTo>
                  <a:cubicBezTo>
                    <a:pt x="138" y="597"/>
                    <a:pt x="143" y="599"/>
                    <a:pt x="145" y="597"/>
                  </a:cubicBezTo>
                  <a:cubicBezTo>
                    <a:pt x="147" y="594"/>
                    <a:pt x="152" y="601"/>
                    <a:pt x="155" y="602"/>
                  </a:cubicBezTo>
                  <a:cubicBezTo>
                    <a:pt x="157" y="603"/>
                    <a:pt x="159" y="607"/>
                    <a:pt x="155" y="607"/>
                  </a:cubicBezTo>
                  <a:cubicBezTo>
                    <a:pt x="151" y="607"/>
                    <a:pt x="152" y="613"/>
                    <a:pt x="155" y="614"/>
                  </a:cubicBezTo>
                  <a:cubicBezTo>
                    <a:pt x="158" y="614"/>
                    <a:pt x="157" y="617"/>
                    <a:pt x="157" y="619"/>
                  </a:cubicBezTo>
                  <a:cubicBezTo>
                    <a:pt x="157" y="621"/>
                    <a:pt x="166" y="625"/>
                    <a:pt x="170" y="624"/>
                  </a:cubicBezTo>
                  <a:cubicBezTo>
                    <a:pt x="173" y="623"/>
                    <a:pt x="176" y="626"/>
                    <a:pt x="178" y="628"/>
                  </a:cubicBezTo>
                  <a:cubicBezTo>
                    <a:pt x="179" y="631"/>
                    <a:pt x="186" y="633"/>
                    <a:pt x="188" y="631"/>
                  </a:cubicBezTo>
                  <a:cubicBezTo>
                    <a:pt x="190" y="629"/>
                    <a:pt x="192" y="634"/>
                    <a:pt x="192" y="638"/>
                  </a:cubicBezTo>
                  <a:cubicBezTo>
                    <a:pt x="193" y="641"/>
                    <a:pt x="198" y="639"/>
                    <a:pt x="201" y="639"/>
                  </a:cubicBezTo>
                  <a:cubicBezTo>
                    <a:pt x="204" y="638"/>
                    <a:pt x="206" y="643"/>
                    <a:pt x="208" y="642"/>
                  </a:cubicBezTo>
                  <a:cubicBezTo>
                    <a:pt x="213" y="640"/>
                    <a:pt x="214" y="648"/>
                    <a:pt x="217" y="652"/>
                  </a:cubicBezTo>
                  <a:cubicBezTo>
                    <a:pt x="538" y="650"/>
                    <a:pt x="538" y="650"/>
                    <a:pt x="538" y="650"/>
                  </a:cubicBezTo>
                  <a:cubicBezTo>
                    <a:pt x="538" y="650"/>
                    <a:pt x="539" y="643"/>
                    <a:pt x="542" y="645"/>
                  </a:cubicBezTo>
                  <a:cubicBezTo>
                    <a:pt x="546" y="648"/>
                    <a:pt x="543" y="652"/>
                    <a:pt x="547" y="654"/>
                  </a:cubicBezTo>
                  <a:cubicBezTo>
                    <a:pt x="552" y="655"/>
                    <a:pt x="555" y="658"/>
                    <a:pt x="557" y="657"/>
                  </a:cubicBezTo>
                  <a:cubicBezTo>
                    <a:pt x="560" y="656"/>
                    <a:pt x="564" y="653"/>
                    <a:pt x="568" y="657"/>
                  </a:cubicBezTo>
                  <a:cubicBezTo>
                    <a:pt x="572" y="662"/>
                    <a:pt x="575" y="658"/>
                    <a:pt x="578" y="661"/>
                  </a:cubicBezTo>
                  <a:cubicBezTo>
                    <a:pt x="580" y="664"/>
                    <a:pt x="584" y="666"/>
                    <a:pt x="588" y="662"/>
                  </a:cubicBezTo>
                  <a:cubicBezTo>
                    <a:pt x="590" y="660"/>
                    <a:pt x="600" y="663"/>
                    <a:pt x="604" y="665"/>
                  </a:cubicBezTo>
                  <a:cubicBezTo>
                    <a:pt x="610" y="660"/>
                    <a:pt x="614" y="651"/>
                    <a:pt x="619" y="651"/>
                  </a:cubicBezTo>
                  <a:cubicBezTo>
                    <a:pt x="626" y="651"/>
                    <a:pt x="643" y="653"/>
                    <a:pt x="644" y="661"/>
                  </a:cubicBezTo>
                  <a:cubicBezTo>
                    <a:pt x="645" y="669"/>
                    <a:pt x="656" y="661"/>
                    <a:pt x="657" y="669"/>
                  </a:cubicBezTo>
                  <a:cubicBezTo>
                    <a:pt x="658" y="676"/>
                    <a:pt x="664" y="681"/>
                    <a:pt x="663" y="684"/>
                  </a:cubicBezTo>
                  <a:cubicBezTo>
                    <a:pt x="665" y="685"/>
                    <a:pt x="668" y="687"/>
                    <a:pt x="670" y="689"/>
                  </a:cubicBezTo>
                  <a:cubicBezTo>
                    <a:pt x="673" y="687"/>
                    <a:pt x="682" y="689"/>
                    <a:pt x="688" y="691"/>
                  </a:cubicBezTo>
                  <a:cubicBezTo>
                    <a:pt x="695" y="693"/>
                    <a:pt x="706" y="688"/>
                    <a:pt x="709" y="696"/>
                  </a:cubicBezTo>
                  <a:cubicBezTo>
                    <a:pt x="713" y="704"/>
                    <a:pt x="721" y="710"/>
                    <a:pt x="714" y="711"/>
                  </a:cubicBezTo>
                  <a:cubicBezTo>
                    <a:pt x="707" y="711"/>
                    <a:pt x="698" y="703"/>
                    <a:pt x="699" y="707"/>
                  </a:cubicBezTo>
                  <a:cubicBezTo>
                    <a:pt x="699" y="712"/>
                    <a:pt x="695" y="710"/>
                    <a:pt x="695" y="717"/>
                  </a:cubicBezTo>
                  <a:cubicBezTo>
                    <a:pt x="695" y="724"/>
                    <a:pt x="690" y="734"/>
                    <a:pt x="687" y="734"/>
                  </a:cubicBezTo>
                  <a:cubicBezTo>
                    <a:pt x="687" y="734"/>
                    <a:pt x="686" y="734"/>
                    <a:pt x="686" y="734"/>
                  </a:cubicBezTo>
                  <a:cubicBezTo>
                    <a:pt x="686" y="736"/>
                    <a:pt x="686" y="740"/>
                    <a:pt x="688" y="742"/>
                  </a:cubicBezTo>
                  <a:cubicBezTo>
                    <a:pt x="692" y="740"/>
                    <a:pt x="698" y="735"/>
                    <a:pt x="703" y="735"/>
                  </a:cubicBezTo>
                  <a:cubicBezTo>
                    <a:pt x="710" y="736"/>
                    <a:pt x="712" y="740"/>
                    <a:pt x="718" y="737"/>
                  </a:cubicBezTo>
                  <a:cubicBezTo>
                    <a:pt x="723" y="733"/>
                    <a:pt x="724" y="732"/>
                    <a:pt x="725" y="734"/>
                  </a:cubicBezTo>
                  <a:cubicBezTo>
                    <a:pt x="725" y="735"/>
                    <a:pt x="725" y="735"/>
                    <a:pt x="725" y="735"/>
                  </a:cubicBezTo>
                  <a:cubicBezTo>
                    <a:pt x="727" y="734"/>
                    <a:pt x="728" y="733"/>
                    <a:pt x="728" y="733"/>
                  </a:cubicBezTo>
                  <a:cubicBezTo>
                    <a:pt x="728" y="732"/>
                    <a:pt x="728" y="730"/>
                    <a:pt x="728" y="728"/>
                  </a:cubicBezTo>
                  <a:cubicBezTo>
                    <a:pt x="722" y="729"/>
                    <a:pt x="721" y="730"/>
                    <a:pt x="719" y="726"/>
                  </a:cubicBezTo>
                  <a:cubicBezTo>
                    <a:pt x="717" y="721"/>
                    <a:pt x="735" y="717"/>
                    <a:pt x="743" y="718"/>
                  </a:cubicBezTo>
                  <a:cubicBezTo>
                    <a:pt x="751" y="718"/>
                    <a:pt x="756" y="713"/>
                    <a:pt x="759" y="716"/>
                  </a:cubicBezTo>
                  <a:cubicBezTo>
                    <a:pt x="764" y="712"/>
                    <a:pt x="773" y="706"/>
                    <a:pt x="775" y="706"/>
                  </a:cubicBezTo>
                  <a:cubicBezTo>
                    <a:pt x="778" y="706"/>
                    <a:pt x="815" y="705"/>
                    <a:pt x="815" y="705"/>
                  </a:cubicBezTo>
                  <a:cubicBezTo>
                    <a:pt x="815" y="705"/>
                    <a:pt x="827" y="698"/>
                    <a:pt x="829" y="691"/>
                  </a:cubicBezTo>
                  <a:cubicBezTo>
                    <a:pt x="831" y="684"/>
                    <a:pt x="839" y="668"/>
                    <a:pt x="844" y="672"/>
                  </a:cubicBezTo>
                  <a:cubicBezTo>
                    <a:pt x="849" y="676"/>
                    <a:pt x="859" y="673"/>
                    <a:pt x="860" y="676"/>
                  </a:cubicBezTo>
                  <a:cubicBezTo>
                    <a:pt x="860" y="679"/>
                    <a:pt x="856" y="690"/>
                    <a:pt x="869" y="706"/>
                  </a:cubicBezTo>
                  <a:cubicBezTo>
                    <a:pt x="874" y="703"/>
                    <a:pt x="879" y="701"/>
                    <a:pt x="882" y="701"/>
                  </a:cubicBezTo>
                  <a:cubicBezTo>
                    <a:pt x="886" y="702"/>
                    <a:pt x="893" y="696"/>
                    <a:pt x="895" y="692"/>
                  </a:cubicBezTo>
                  <a:cubicBezTo>
                    <a:pt x="897" y="689"/>
                    <a:pt x="900" y="696"/>
                    <a:pt x="896" y="697"/>
                  </a:cubicBezTo>
                  <a:cubicBezTo>
                    <a:pt x="892" y="698"/>
                    <a:pt x="899" y="701"/>
                    <a:pt x="907" y="701"/>
                  </a:cubicBezTo>
                  <a:cubicBezTo>
                    <a:pt x="914" y="701"/>
                    <a:pt x="903" y="703"/>
                    <a:pt x="898" y="703"/>
                  </a:cubicBezTo>
                  <a:cubicBezTo>
                    <a:pt x="892" y="703"/>
                    <a:pt x="890" y="703"/>
                    <a:pt x="883" y="710"/>
                  </a:cubicBezTo>
                  <a:cubicBezTo>
                    <a:pt x="876" y="717"/>
                    <a:pt x="877" y="719"/>
                    <a:pt x="882" y="722"/>
                  </a:cubicBezTo>
                  <a:cubicBezTo>
                    <a:pt x="886" y="725"/>
                    <a:pt x="891" y="724"/>
                    <a:pt x="897" y="719"/>
                  </a:cubicBezTo>
                  <a:cubicBezTo>
                    <a:pt x="903" y="715"/>
                    <a:pt x="902" y="710"/>
                    <a:pt x="908" y="711"/>
                  </a:cubicBezTo>
                  <a:cubicBezTo>
                    <a:pt x="914" y="711"/>
                    <a:pt x="928" y="706"/>
                    <a:pt x="935" y="704"/>
                  </a:cubicBezTo>
                  <a:cubicBezTo>
                    <a:pt x="941" y="702"/>
                    <a:pt x="937" y="701"/>
                    <a:pt x="937" y="698"/>
                  </a:cubicBezTo>
                  <a:cubicBezTo>
                    <a:pt x="937" y="696"/>
                    <a:pt x="949" y="696"/>
                    <a:pt x="953" y="693"/>
                  </a:cubicBezTo>
                  <a:cubicBezTo>
                    <a:pt x="957" y="690"/>
                    <a:pt x="952" y="688"/>
                    <a:pt x="948" y="689"/>
                  </a:cubicBezTo>
                  <a:close/>
                  <a:moveTo>
                    <a:pt x="275" y="378"/>
                  </a:moveTo>
                  <a:cubicBezTo>
                    <a:pt x="269" y="386"/>
                    <a:pt x="266" y="387"/>
                    <a:pt x="259" y="386"/>
                  </a:cubicBezTo>
                  <a:cubicBezTo>
                    <a:pt x="252" y="385"/>
                    <a:pt x="248" y="388"/>
                    <a:pt x="251" y="390"/>
                  </a:cubicBezTo>
                  <a:cubicBezTo>
                    <a:pt x="255" y="393"/>
                    <a:pt x="255" y="395"/>
                    <a:pt x="248" y="396"/>
                  </a:cubicBezTo>
                  <a:cubicBezTo>
                    <a:pt x="241" y="398"/>
                    <a:pt x="236" y="403"/>
                    <a:pt x="233" y="402"/>
                  </a:cubicBezTo>
                  <a:cubicBezTo>
                    <a:pt x="230" y="402"/>
                    <a:pt x="245" y="391"/>
                    <a:pt x="242" y="389"/>
                  </a:cubicBezTo>
                  <a:cubicBezTo>
                    <a:pt x="238" y="386"/>
                    <a:pt x="228" y="393"/>
                    <a:pt x="228" y="397"/>
                  </a:cubicBezTo>
                  <a:cubicBezTo>
                    <a:pt x="228" y="400"/>
                    <a:pt x="221" y="400"/>
                    <a:pt x="217" y="400"/>
                  </a:cubicBezTo>
                  <a:cubicBezTo>
                    <a:pt x="213" y="400"/>
                    <a:pt x="208" y="396"/>
                    <a:pt x="212" y="396"/>
                  </a:cubicBezTo>
                  <a:cubicBezTo>
                    <a:pt x="216" y="395"/>
                    <a:pt x="213" y="391"/>
                    <a:pt x="219" y="390"/>
                  </a:cubicBezTo>
                  <a:cubicBezTo>
                    <a:pt x="224" y="388"/>
                    <a:pt x="218" y="385"/>
                    <a:pt x="219" y="383"/>
                  </a:cubicBezTo>
                  <a:cubicBezTo>
                    <a:pt x="221" y="381"/>
                    <a:pt x="232" y="385"/>
                    <a:pt x="232" y="381"/>
                  </a:cubicBezTo>
                  <a:cubicBezTo>
                    <a:pt x="232" y="377"/>
                    <a:pt x="221" y="374"/>
                    <a:pt x="218" y="376"/>
                  </a:cubicBezTo>
                  <a:cubicBezTo>
                    <a:pt x="214" y="379"/>
                    <a:pt x="205" y="384"/>
                    <a:pt x="195" y="380"/>
                  </a:cubicBezTo>
                  <a:cubicBezTo>
                    <a:pt x="192" y="378"/>
                    <a:pt x="221" y="375"/>
                    <a:pt x="226" y="371"/>
                  </a:cubicBezTo>
                  <a:cubicBezTo>
                    <a:pt x="231" y="367"/>
                    <a:pt x="253" y="362"/>
                    <a:pt x="255" y="366"/>
                  </a:cubicBezTo>
                  <a:cubicBezTo>
                    <a:pt x="256" y="370"/>
                    <a:pt x="243" y="372"/>
                    <a:pt x="249" y="376"/>
                  </a:cubicBezTo>
                  <a:cubicBezTo>
                    <a:pt x="256" y="379"/>
                    <a:pt x="266" y="377"/>
                    <a:pt x="269" y="373"/>
                  </a:cubicBezTo>
                  <a:cubicBezTo>
                    <a:pt x="271" y="370"/>
                    <a:pt x="282" y="370"/>
                    <a:pt x="275" y="378"/>
                  </a:cubicBezTo>
                  <a:close/>
                  <a:moveTo>
                    <a:pt x="341" y="455"/>
                  </a:moveTo>
                  <a:cubicBezTo>
                    <a:pt x="333" y="462"/>
                    <a:pt x="333" y="460"/>
                    <a:pt x="326" y="461"/>
                  </a:cubicBezTo>
                  <a:cubicBezTo>
                    <a:pt x="319" y="462"/>
                    <a:pt x="325" y="469"/>
                    <a:pt x="316" y="469"/>
                  </a:cubicBezTo>
                  <a:cubicBezTo>
                    <a:pt x="308" y="470"/>
                    <a:pt x="288" y="471"/>
                    <a:pt x="285" y="466"/>
                  </a:cubicBezTo>
                  <a:cubicBezTo>
                    <a:pt x="284" y="465"/>
                    <a:pt x="296" y="466"/>
                    <a:pt x="297" y="463"/>
                  </a:cubicBezTo>
                  <a:cubicBezTo>
                    <a:pt x="298" y="459"/>
                    <a:pt x="301" y="454"/>
                    <a:pt x="306" y="454"/>
                  </a:cubicBezTo>
                  <a:cubicBezTo>
                    <a:pt x="311" y="454"/>
                    <a:pt x="311" y="448"/>
                    <a:pt x="302" y="444"/>
                  </a:cubicBezTo>
                  <a:cubicBezTo>
                    <a:pt x="294" y="440"/>
                    <a:pt x="314" y="438"/>
                    <a:pt x="319" y="444"/>
                  </a:cubicBezTo>
                  <a:cubicBezTo>
                    <a:pt x="324" y="450"/>
                    <a:pt x="332" y="454"/>
                    <a:pt x="337" y="450"/>
                  </a:cubicBezTo>
                  <a:cubicBezTo>
                    <a:pt x="342" y="446"/>
                    <a:pt x="369" y="433"/>
                    <a:pt x="369" y="439"/>
                  </a:cubicBezTo>
                  <a:cubicBezTo>
                    <a:pt x="369" y="445"/>
                    <a:pt x="349" y="449"/>
                    <a:pt x="341" y="455"/>
                  </a:cubicBezTo>
                  <a:close/>
                  <a:moveTo>
                    <a:pt x="521" y="629"/>
                  </a:moveTo>
                  <a:cubicBezTo>
                    <a:pt x="515" y="630"/>
                    <a:pt x="521" y="615"/>
                    <a:pt x="511" y="610"/>
                  </a:cubicBezTo>
                  <a:cubicBezTo>
                    <a:pt x="499" y="604"/>
                    <a:pt x="493" y="592"/>
                    <a:pt x="493" y="586"/>
                  </a:cubicBezTo>
                  <a:cubicBezTo>
                    <a:pt x="493" y="580"/>
                    <a:pt x="504" y="577"/>
                    <a:pt x="508" y="582"/>
                  </a:cubicBezTo>
                  <a:cubicBezTo>
                    <a:pt x="512" y="587"/>
                    <a:pt x="518" y="606"/>
                    <a:pt x="522" y="613"/>
                  </a:cubicBezTo>
                  <a:cubicBezTo>
                    <a:pt x="525" y="619"/>
                    <a:pt x="525" y="629"/>
                    <a:pt x="521" y="6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1" name="Freeform 125"/>
            <p:cNvSpPr>
              <a:spLocks noEditPoints="1"/>
            </p:cNvSpPr>
            <p:nvPr userDrawn="1"/>
          </p:nvSpPr>
          <p:spPr bwMode="auto">
            <a:xfrm>
              <a:off x="2631442" y="2249765"/>
              <a:ext cx="2538751" cy="1573758"/>
            </a:xfrm>
            <a:custGeom>
              <a:avLst/>
              <a:gdLst>
                <a:gd name="T0" fmla="*/ 362 w 1185"/>
                <a:gd name="T1" fmla="*/ 219 h 675"/>
                <a:gd name="T2" fmla="*/ 316 w 1185"/>
                <a:gd name="T3" fmla="*/ 33 h 675"/>
                <a:gd name="T4" fmla="*/ 191 w 1185"/>
                <a:gd name="T5" fmla="*/ 19 h 675"/>
                <a:gd name="T6" fmla="*/ 139 w 1185"/>
                <a:gd name="T7" fmla="*/ 9 h 675"/>
                <a:gd name="T8" fmla="*/ 96 w 1185"/>
                <a:gd name="T9" fmla="*/ 20 h 675"/>
                <a:gd name="T10" fmla="*/ 19 w 1185"/>
                <a:gd name="T11" fmla="*/ 56 h 675"/>
                <a:gd name="T12" fmla="*/ 73 w 1185"/>
                <a:gd name="T13" fmla="*/ 98 h 675"/>
                <a:gd name="T14" fmla="*/ 17 w 1185"/>
                <a:gd name="T15" fmla="*/ 101 h 675"/>
                <a:gd name="T16" fmla="*/ 60 w 1185"/>
                <a:gd name="T17" fmla="*/ 130 h 675"/>
                <a:gd name="T18" fmla="*/ 44 w 1185"/>
                <a:gd name="T19" fmla="*/ 151 h 675"/>
                <a:gd name="T20" fmla="*/ 46 w 1185"/>
                <a:gd name="T21" fmla="*/ 209 h 675"/>
                <a:gd name="T22" fmla="*/ 98 w 1185"/>
                <a:gd name="T23" fmla="*/ 225 h 675"/>
                <a:gd name="T24" fmla="*/ 105 w 1185"/>
                <a:gd name="T25" fmla="*/ 257 h 675"/>
                <a:gd name="T26" fmla="*/ 87 w 1185"/>
                <a:gd name="T27" fmla="*/ 275 h 675"/>
                <a:gd name="T28" fmla="*/ 151 w 1185"/>
                <a:gd name="T29" fmla="*/ 239 h 675"/>
                <a:gd name="T30" fmla="*/ 178 w 1185"/>
                <a:gd name="T31" fmla="*/ 204 h 675"/>
                <a:gd name="T32" fmla="*/ 197 w 1185"/>
                <a:gd name="T33" fmla="*/ 192 h 675"/>
                <a:gd name="T34" fmla="*/ 233 w 1185"/>
                <a:gd name="T35" fmla="*/ 205 h 675"/>
                <a:gd name="T36" fmla="*/ 256 w 1185"/>
                <a:gd name="T37" fmla="*/ 193 h 675"/>
                <a:gd name="T38" fmla="*/ 285 w 1185"/>
                <a:gd name="T39" fmla="*/ 203 h 675"/>
                <a:gd name="T40" fmla="*/ 352 w 1185"/>
                <a:gd name="T41" fmla="*/ 222 h 675"/>
                <a:gd name="T42" fmla="*/ 388 w 1185"/>
                <a:gd name="T43" fmla="*/ 237 h 675"/>
                <a:gd name="T44" fmla="*/ 389 w 1185"/>
                <a:gd name="T45" fmla="*/ 250 h 675"/>
                <a:gd name="T46" fmla="*/ 402 w 1185"/>
                <a:gd name="T47" fmla="*/ 251 h 675"/>
                <a:gd name="T48" fmla="*/ 414 w 1185"/>
                <a:gd name="T49" fmla="*/ 262 h 675"/>
                <a:gd name="T50" fmla="*/ 409 w 1185"/>
                <a:gd name="T51" fmla="*/ 287 h 675"/>
                <a:gd name="T52" fmla="*/ 435 w 1185"/>
                <a:gd name="T53" fmla="*/ 286 h 675"/>
                <a:gd name="T54" fmla="*/ 15 w 1185"/>
                <a:gd name="T55" fmla="*/ 299 h 675"/>
                <a:gd name="T56" fmla="*/ 184 w 1185"/>
                <a:gd name="T57" fmla="*/ 229 h 675"/>
                <a:gd name="T58" fmla="*/ 182 w 1185"/>
                <a:gd name="T59" fmla="*/ 245 h 675"/>
                <a:gd name="T60" fmla="*/ 25 w 1185"/>
                <a:gd name="T61" fmla="*/ 209 h 675"/>
                <a:gd name="T62" fmla="*/ 1131 w 1185"/>
                <a:gd name="T63" fmla="*/ 424 h 675"/>
                <a:gd name="T64" fmla="*/ 1044 w 1185"/>
                <a:gd name="T65" fmla="*/ 452 h 675"/>
                <a:gd name="T66" fmla="*/ 1002 w 1185"/>
                <a:gd name="T67" fmla="*/ 453 h 675"/>
                <a:gd name="T68" fmla="*/ 957 w 1185"/>
                <a:gd name="T69" fmla="*/ 450 h 675"/>
                <a:gd name="T70" fmla="*/ 986 w 1185"/>
                <a:gd name="T71" fmla="*/ 408 h 675"/>
                <a:gd name="T72" fmla="*/ 932 w 1185"/>
                <a:gd name="T73" fmla="*/ 392 h 675"/>
                <a:gd name="T74" fmla="*/ 894 w 1185"/>
                <a:gd name="T75" fmla="*/ 380 h 675"/>
                <a:gd name="T76" fmla="*/ 533 w 1185"/>
                <a:gd name="T77" fmla="*/ 371 h 675"/>
                <a:gd name="T78" fmla="*/ 527 w 1185"/>
                <a:gd name="T79" fmla="*/ 378 h 675"/>
                <a:gd name="T80" fmla="*/ 518 w 1185"/>
                <a:gd name="T81" fmla="*/ 417 h 675"/>
                <a:gd name="T82" fmla="*/ 530 w 1185"/>
                <a:gd name="T83" fmla="*/ 516 h 675"/>
                <a:gd name="T84" fmla="*/ 575 w 1185"/>
                <a:gd name="T85" fmla="*/ 565 h 675"/>
                <a:gd name="T86" fmla="*/ 668 w 1185"/>
                <a:gd name="T87" fmla="*/ 598 h 675"/>
                <a:gd name="T88" fmla="*/ 749 w 1185"/>
                <a:gd name="T89" fmla="*/ 620 h 675"/>
                <a:gd name="T90" fmla="*/ 809 w 1185"/>
                <a:gd name="T91" fmla="*/ 657 h 675"/>
                <a:gd name="T92" fmla="*/ 845 w 1185"/>
                <a:gd name="T93" fmla="*/ 630 h 675"/>
                <a:gd name="T94" fmla="*/ 891 w 1185"/>
                <a:gd name="T95" fmla="*/ 617 h 675"/>
                <a:gd name="T96" fmla="*/ 919 w 1185"/>
                <a:gd name="T97" fmla="*/ 614 h 675"/>
                <a:gd name="T98" fmla="*/ 976 w 1185"/>
                <a:gd name="T99" fmla="*/ 617 h 675"/>
                <a:gd name="T100" fmla="*/ 1017 w 1185"/>
                <a:gd name="T101" fmla="*/ 670 h 675"/>
                <a:gd name="T102" fmla="*/ 1028 w 1185"/>
                <a:gd name="T103" fmla="*/ 583 h 675"/>
                <a:gd name="T104" fmla="*/ 1071 w 1185"/>
                <a:gd name="T105" fmla="*/ 547 h 675"/>
                <a:gd name="T106" fmla="*/ 1066 w 1185"/>
                <a:gd name="T107" fmla="*/ 516 h 675"/>
                <a:gd name="T108" fmla="*/ 1084 w 1185"/>
                <a:gd name="T109" fmla="*/ 518 h 675"/>
                <a:gd name="T110" fmla="*/ 1124 w 1185"/>
                <a:gd name="T111" fmla="*/ 478 h 675"/>
                <a:gd name="T112" fmla="*/ 1139 w 1185"/>
                <a:gd name="T113" fmla="*/ 454 h 675"/>
                <a:gd name="T114" fmla="*/ 1176 w 1185"/>
                <a:gd name="T115" fmla="*/ 39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5" h="675">
                  <a:moveTo>
                    <a:pt x="445" y="273"/>
                  </a:moveTo>
                  <a:cubicBezTo>
                    <a:pt x="447" y="269"/>
                    <a:pt x="447" y="266"/>
                    <a:pt x="434" y="262"/>
                  </a:cubicBezTo>
                  <a:cubicBezTo>
                    <a:pt x="421" y="257"/>
                    <a:pt x="422" y="254"/>
                    <a:pt x="413" y="239"/>
                  </a:cubicBezTo>
                  <a:cubicBezTo>
                    <a:pt x="404" y="224"/>
                    <a:pt x="388" y="218"/>
                    <a:pt x="388" y="212"/>
                  </a:cubicBezTo>
                  <a:cubicBezTo>
                    <a:pt x="388" y="207"/>
                    <a:pt x="372" y="208"/>
                    <a:pt x="372" y="212"/>
                  </a:cubicBezTo>
                  <a:cubicBezTo>
                    <a:pt x="372" y="216"/>
                    <a:pt x="365" y="217"/>
                    <a:pt x="362" y="219"/>
                  </a:cubicBezTo>
                  <a:cubicBezTo>
                    <a:pt x="358" y="222"/>
                    <a:pt x="356" y="218"/>
                    <a:pt x="353" y="214"/>
                  </a:cubicBezTo>
                  <a:cubicBezTo>
                    <a:pt x="349" y="210"/>
                    <a:pt x="341" y="206"/>
                    <a:pt x="341" y="203"/>
                  </a:cubicBezTo>
                  <a:cubicBezTo>
                    <a:pt x="341" y="201"/>
                    <a:pt x="339" y="195"/>
                    <a:pt x="333" y="198"/>
                  </a:cubicBezTo>
                  <a:cubicBezTo>
                    <a:pt x="327" y="200"/>
                    <a:pt x="324" y="198"/>
                    <a:pt x="322" y="200"/>
                  </a:cubicBezTo>
                  <a:cubicBezTo>
                    <a:pt x="321" y="202"/>
                    <a:pt x="316" y="198"/>
                    <a:pt x="316" y="198"/>
                  </a:cubicBezTo>
                  <a:cubicBezTo>
                    <a:pt x="316" y="33"/>
                    <a:pt x="316" y="33"/>
                    <a:pt x="316" y="33"/>
                  </a:cubicBezTo>
                  <a:cubicBezTo>
                    <a:pt x="314" y="33"/>
                    <a:pt x="312" y="32"/>
                    <a:pt x="311" y="32"/>
                  </a:cubicBezTo>
                  <a:cubicBezTo>
                    <a:pt x="303" y="29"/>
                    <a:pt x="292" y="24"/>
                    <a:pt x="286" y="25"/>
                  </a:cubicBezTo>
                  <a:cubicBezTo>
                    <a:pt x="280" y="27"/>
                    <a:pt x="268" y="28"/>
                    <a:pt x="264" y="26"/>
                  </a:cubicBezTo>
                  <a:cubicBezTo>
                    <a:pt x="260" y="24"/>
                    <a:pt x="254" y="23"/>
                    <a:pt x="246" y="24"/>
                  </a:cubicBezTo>
                  <a:cubicBezTo>
                    <a:pt x="237" y="25"/>
                    <a:pt x="232" y="20"/>
                    <a:pt x="221" y="17"/>
                  </a:cubicBezTo>
                  <a:cubicBezTo>
                    <a:pt x="210" y="15"/>
                    <a:pt x="195" y="18"/>
                    <a:pt x="191" y="19"/>
                  </a:cubicBezTo>
                  <a:cubicBezTo>
                    <a:pt x="188" y="20"/>
                    <a:pt x="188" y="15"/>
                    <a:pt x="184" y="16"/>
                  </a:cubicBezTo>
                  <a:cubicBezTo>
                    <a:pt x="179" y="16"/>
                    <a:pt x="183" y="14"/>
                    <a:pt x="180" y="10"/>
                  </a:cubicBezTo>
                  <a:cubicBezTo>
                    <a:pt x="178" y="7"/>
                    <a:pt x="165" y="10"/>
                    <a:pt x="160" y="11"/>
                  </a:cubicBezTo>
                  <a:cubicBezTo>
                    <a:pt x="155" y="11"/>
                    <a:pt x="154" y="8"/>
                    <a:pt x="154" y="6"/>
                  </a:cubicBezTo>
                  <a:cubicBezTo>
                    <a:pt x="155" y="4"/>
                    <a:pt x="150" y="5"/>
                    <a:pt x="148" y="8"/>
                  </a:cubicBezTo>
                  <a:cubicBezTo>
                    <a:pt x="147" y="11"/>
                    <a:pt x="141" y="11"/>
                    <a:pt x="139" y="9"/>
                  </a:cubicBezTo>
                  <a:cubicBezTo>
                    <a:pt x="137" y="7"/>
                    <a:pt x="144" y="7"/>
                    <a:pt x="144" y="4"/>
                  </a:cubicBezTo>
                  <a:cubicBezTo>
                    <a:pt x="144" y="2"/>
                    <a:pt x="137" y="1"/>
                    <a:pt x="135" y="0"/>
                  </a:cubicBezTo>
                  <a:cubicBezTo>
                    <a:pt x="132" y="0"/>
                    <a:pt x="128" y="3"/>
                    <a:pt x="122" y="7"/>
                  </a:cubicBezTo>
                  <a:cubicBezTo>
                    <a:pt x="117" y="12"/>
                    <a:pt x="109" y="11"/>
                    <a:pt x="104" y="11"/>
                  </a:cubicBezTo>
                  <a:cubicBezTo>
                    <a:pt x="99" y="10"/>
                    <a:pt x="93" y="11"/>
                    <a:pt x="93" y="14"/>
                  </a:cubicBezTo>
                  <a:cubicBezTo>
                    <a:pt x="94" y="17"/>
                    <a:pt x="99" y="16"/>
                    <a:pt x="96" y="20"/>
                  </a:cubicBezTo>
                  <a:cubicBezTo>
                    <a:pt x="92" y="23"/>
                    <a:pt x="91" y="15"/>
                    <a:pt x="87" y="19"/>
                  </a:cubicBezTo>
                  <a:cubicBezTo>
                    <a:pt x="84" y="22"/>
                    <a:pt x="73" y="22"/>
                    <a:pt x="70" y="22"/>
                  </a:cubicBezTo>
                  <a:cubicBezTo>
                    <a:pt x="68" y="21"/>
                    <a:pt x="59" y="30"/>
                    <a:pt x="57" y="32"/>
                  </a:cubicBezTo>
                  <a:cubicBezTo>
                    <a:pt x="54" y="35"/>
                    <a:pt x="59" y="37"/>
                    <a:pt x="52" y="44"/>
                  </a:cubicBezTo>
                  <a:cubicBezTo>
                    <a:pt x="45" y="51"/>
                    <a:pt x="26" y="49"/>
                    <a:pt x="22" y="49"/>
                  </a:cubicBezTo>
                  <a:cubicBezTo>
                    <a:pt x="18" y="49"/>
                    <a:pt x="21" y="53"/>
                    <a:pt x="19" y="56"/>
                  </a:cubicBezTo>
                  <a:cubicBezTo>
                    <a:pt x="17" y="59"/>
                    <a:pt x="21" y="61"/>
                    <a:pt x="32" y="64"/>
                  </a:cubicBezTo>
                  <a:cubicBezTo>
                    <a:pt x="43" y="66"/>
                    <a:pt x="50" y="79"/>
                    <a:pt x="51" y="82"/>
                  </a:cubicBezTo>
                  <a:cubicBezTo>
                    <a:pt x="52" y="85"/>
                    <a:pt x="66" y="82"/>
                    <a:pt x="71" y="83"/>
                  </a:cubicBezTo>
                  <a:cubicBezTo>
                    <a:pt x="76" y="83"/>
                    <a:pt x="70" y="90"/>
                    <a:pt x="75" y="92"/>
                  </a:cubicBezTo>
                  <a:cubicBezTo>
                    <a:pt x="79" y="94"/>
                    <a:pt x="86" y="91"/>
                    <a:pt x="87" y="95"/>
                  </a:cubicBezTo>
                  <a:cubicBezTo>
                    <a:pt x="88" y="98"/>
                    <a:pt x="78" y="95"/>
                    <a:pt x="73" y="98"/>
                  </a:cubicBezTo>
                  <a:cubicBezTo>
                    <a:pt x="68" y="102"/>
                    <a:pt x="65" y="103"/>
                    <a:pt x="63" y="101"/>
                  </a:cubicBezTo>
                  <a:cubicBezTo>
                    <a:pt x="61" y="98"/>
                    <a:pt x="53" y="100"/>
                    <a:pt x="48" y="100"/>
                  </a:cubicBezTo>
                  <a:cubicBezTo>
                    <a:pt x="44" y="101"/>
                    <a:pt x="48" y="95"/>
                    <a:pt x="48" y="93"/>
                  </a:cubicBezTo>
                  <a:cubicBezTo>
                    <a:pt x="49" y="90"/>
                    <a:pt x="42" y="89"/>
                    <a:pt x="34" y="93"/>
                  </a:cubicBezTo>
                  <a:cubicBezTo>
                    <a:pt x="25" y="98"/>
                    <a:pt x="28" y="96"/>
                    <a:pt x="27" y="100"/>
                  </a:cubicBezTo>
                  <a:cubicBezTo>
                    <a:pt x="26" y="103"/>
                    <a:pt x="23" y="98"/>
                    <a:pt x="17" y="101"/>
                  </a:cubicBezTo>
                  <a:cubicBezTo>
                    <a:pt x="12" y="104"/>
                    <a:pt x="3" y="106"/>
                    <a:pt x="1" y="109"/>
                  </a:cubicBezTo>
                  <a:cubicBezTo>
                    <a:pt x="0" y="112"/>
                    <a:pt x="13" y="114"/>
                    <a:pt x="18" y="115"/>
                  </a:cubicBezTo>
                  <a:cubicBezTo>
                    <a:pt x="23" y="116"/>
                    <a:pt x="12" y="119"/>
                    <a:pt x="16" y="121"/>
                  </a:cubicBezTo>
                  <a:cubicBezTo>
                    <a:pt x="20" y="122"/>
                    <a:pt x="19" y="125"/>
                    <a:pt x="25" y="129"/>
                  </a:cubicBezTo>
                  <a:cubicBezTo>
                    <a:pt x="31" y="132"/>
                    <a:pt x="46" y="129"/>
                    <a:pt x="50" y="129"/>
                  </a:cubicBezTo>
                  <a:cubicBezTo>
                    <a:pt x="54" y="129"/>
                    <a:pt x="57" y="133"/>
                    <a:pt x="60" y="130"/>
                  </a:cubicBezTo>
                  <a:cubicBezTo>
                    <a:pt x="64" y="127"/>
                    <a:pt x="75" y="118"/>
                    <a:pt x="81" y="123"/>
                  </a:cubicBezTo>
                  <a:cubicBezTo>
                    <a:pt x="87" y="128"/>
                    <a:pt x="75" y="127"/>
                    <a:pt x="78" y="130"/>
                  </a:cubicBezTo>
                  <a:cubicBezTo>
                    <a:pt x="81" y="134"/>
                    <a:pt x="85" y="141"/>
                    <a:pt x="79" y="145"/>
                  </a:cubicBezTo>
                  <a:cubicBezTo>
                    <a:pt x="73" y="149"/>
                    <a:pt x="68" y="146"/>
                    <a:pt x="65" y="146"/>
                  </a:cubicBezTo>
                  <a:cubicBezTo>
                    <a:pt x="62" y="146"/>
                    <a:pt x="64" y="151"/>
                    <a:pt x="59" y="155"/>
                  </a:cubicBezTo>
                  <a:cubicBezTo>
                    <a:pt x="54" y="158"/>
                    <a:pt x="50" y="151"/>
                    <a:pt x="44" y="151"/>
                  </a:cubicBezTo>
                  <a:cubicBezTo>
                    <a:pt x="38" y="151"/>
                    <a:pt x="39" y="158"/>
                    <a:pt x="39" y="162"/>
                  </a:cubicBezTo>
                  <a:cubicBezTo>
                    <a:pt x="39" y="165"/>
                    <a:pt x="30" y="161"/>
                    <a:pt x="28" y="170"/>
                  </a:cubicBezTo>
                  <a:cubicBezTo>
                    <a:pt x="25" y="178"/>
                    <a:pt x="15" y="171"/>
                    <a:pt x="22" y="179"/>
                  </a:cubicBezTo>
                  <a:cubicBezTo>
                    <a:pt x="28" y="188"/>
                    <a:pt x="27" y="182"/>
                    <a:pt x="33" y="186"/>
                  </a:cubicBezTo>
                  <a:cubicBezTo>
                    <a:pt x="38" y="189"/>
                    <a:pt x="27" y="195"/>
                    <a:pt x="32" y="196"/>
                  </a:cubicBezTo>
                  <a:cubicBezTo>
                    <a:pt x="37" y="197"/>
                    <a:pt x="43" y="206"/>
                    <a:pt x="46" y="209"/>
                  </a:cubicBezTo>
                  <a:cubicBezTo>
                    <a:pt x="50" y="212"/>
                    <a:pt x="55" y="207"/>
                    <a:pt x="60" y="207"/>
                  </a:cubicBezTo>
                  <a:cubicBezTo>
                    <a:pt x="66" y="207"/>
                    <a:pt x="63" y="200"/>
                    <a:pt x="66" y="202"/>
                  </a:cubicBezTo>
                  <a:cubicBezTo>
                    <a:pt x="69" y="205"/>
                    <a:pt x="74" y="213"/>
                    <a:pt x="71" y="215"/>
                  </a:cubicBezTo>
                  <a:cubicBezTo>
                    <a:pt x="68" y="217"/>
                    <a:pt x="70" y="223"/>
                    <a:pt x="70" y="225"/>
                  </a:cubicBezTo>
                  <a:cubicBezTo>
                    <a:pt x="69" y="228"/>
                    <a:pt x="82" y="227"/>
                    <a:pt x="82" y="224"/>
                  </a:cubicBezTo>
                  <a:cubicBezTo>
                    <a:pt x="83" y="221"/>
                    <a:pt x="93" y="220"/>
                    <a:pt x="98" y="225"/>
                  </a:cubicBezTo>
                  <a:cubicBezTo>
                    <a:pt x="104" y="231"/>
                    <a:pt x="106" y="232"/>
                    <a:pt x="106" y="227"/>
                  </a:cubicBezTo>
                  <a:cubicBezTo>
                    <a:pt x="106" y="223"/>
                    <a:pt x="110" y="218"/>
                    <a:pt x="111" y="222"/>
                  </a:cubicBezTo>
                  <a:cubicBezTo>
                    <a:pt x="111" y="225"/>
                    <a:pt x="115" y="226"/>
                    <a:pt x="123" y="223"/>
                  </a:cubicBezTo>
                  <a:cubicBezTo>
                    <a:pt x="131" y="220"/>
                    <a:pt x="128" y="223"/>
                    <a:pt x="124" y="228"/>
                  </a:cubicBezTo>
                  <a:cubicBezTo>
                    <a:pt x="118" y="235"/>
                    <a:pt x="124" y="244"/>
                    <a:pt x="119" y="245"/>
                  </a:cubicBezTo>
                  <a:cubicBezTo>
                    <a:pt x="115" y="246"/>
                    <a:pt x="112" y="256"/>
                    <a:pt x="105" y="257"/>
                  </a:cubicBezTo>
                  <a:cubicBezTo>
                    <a:pt x="98" y="258"/>
                    <a:pt x="87" y="269"/>
                    <a:pt x="86" y="271"/>
                  </a:cubicBezTo>
                  <a:cubicBezTo>
                    <a:pt x="84" y="273"/>
                    <a:pt x="69" y="267"/>
                    <a:pt x="67" y="273"/>
                  </a:cubicBezTo>
                  <a:cubicBezTo>
                    <a:pt x="65" y="278"/>
                    <a:pt x="57" y="282"/>
                    <a:pt x="59" y="285"/>
                  </a:cubicBezTo>
                  <a:cubicBezTo>
                    <a:pt x="60" y="286"/>
                    <a:pt x="72" y="281"/>
                    <a:pt x="73" y="278"/>
                  </a:cubicBezTo>
                  <a:cubicBezTo>
                    <a:pt x="73" y="275"/>
                    <a:pt x="75" y="275"/>
                    <a:pt x="77" y="277"/>
                  </a:cubicBezTo>
                  <a:cubicBezTo>
                    <a:pt x="79" y="280"/>
                    <a:pt x="84" y="276"/>
                    <a:pt x="87" y="275"/>
                  </a:cubicBezTo>
                  <a:cubicBezTo>
                    <a:pt x="89" y="273"/>
                    <a:pt x="93" y="273"/>
                    <a:pt x="95" y="274"/>
                  </a:cubicBezTo>
                  <a:cubicBezTo>
                    <a:pt x="97" y="274"/>
                    <a:pt x="98" y="271"/>
                    <a:pt x="105" y="270"/>
                  </a:cubicBezTo>
                  <a:cubicBezTo>
                    <a:pt x="112" y="269"/>
                    <a:pt x="111" y="267"/>
                    <a:pt x="112" y="263"/>
                  </a:cubicBezTo>
                  <a:cubicBezTo>
                    <a:pt x="114" y="260"/>
                    <a:pt x="131" y="253"/>
                    <a:pt x="134" y="252"/>
                  </a:cubicBezTo>
                  <a:cubicBezTo>
                    <a:pt x="137" y="251"/>
                    <a:pt x="135" y="246"/>
                    <a:pt x="138" y="246"/>
                  </a:cubicBezTo>
                  <a:cubicBezTo>
                    <a:pt x="142" y="246"/>
                    <a:pt x="147" y="242"/>
                    <a:pt x="151" y="239"/>
                  </a:cubicBezTo>
                  <a:cubicBezTo>
                    <a:pt x="156" y="235"/>
                    <a:pt x="157" y="237"/>
                    <a:pt x="160" y="236"/>
                  </a:cubicBezTo>
                  <a:cubicBezTo>
                    <a:pt x="163" y="234"/>
                    <a:pt x="161" y="228"/>
                    <a:pt x="164" y="228"/>
                  </a:cubicBezTo>
                  <a:cubicBezTo>
                    <a:pt x="167" y="227"/>
                    <a:pt x="170" y="225"/>
                    <a:pt x="170" y="222"/>
                  </a:cubicBezTo>
                  <a:cubicBezTo>
                    <a:pt x="170" y="220"/>
                    <a:pt x="162" y="220"/>
                    <a:pt x="161" y="218"/>
                  </a:cubicBezTo>
                  <a:cubicBezTo>
                    <a:pt x="160" y="216"/>
                    <a:pt x="167" y="210"/>
                    <a:pt x="170" y="210"/>
                  </a:cubicBezTo>
                  <a:cubicBezTo>
                    <a:pt x="173" y="211"/>
                    <a:pt x="178" y="208"/>
                    <a:pt x="178" y="204"/>
                  </a:cubicBezTo>
                  <a:cubicBezTo>
                    <a:pt x="178" y="200"/>
                    <a:pt x="182" y="199"/>
                    <a:pt x="186" y="196"/>
                  </a:cubicBezTo>
                  <a:cubicBezTo>
                    <a:pt x="189" y="193"/>
                    <a:pt x="188" y="190"/>
                    <a:pt x="192" y="189"/>
                  </a:cubicBezTo>
                  <a:cubicBezTo>
                    <a:pt x="195" y="189"/>
                    <a:pt x="198" y="185"/>
                    <a:pt x="202" y="183"/>
                  </a:cubicBezTo>
                  <a:cubicBezTo>
                    <a:pt x="205" y="181"/>
                    <a:pt x="202" y="185"/>
                    <a:pt x="209" y="186"/>
                  </a:cubicBezTo>
                  <a:cubicBezTo>
                    <a:pt x="216" y="186"/>
                    <a:pt x="214" y="192"/>
                    <a:pt x="209" y="190"/>
                  </a:cubicBezTo>
                  <a:cubicBezTo>
                    <a:pt x="204" y="188"/>
                    <a:pt x="202" y="188"/>
                    <a:pt x="197" y="192"/>
                  </a:cubicBezTo>
                  <a:cubicBezTo>
                    <a:pt x="192" y="196"/>
                    <a:pt x="196" y="197"/>
                    <a:pt x="192" y="202"/>
                  </a:cubicBezTo>
                  <a:cubicBezTo>
                    <a:pt x="189" y="206"/>
                    <a:pt x="188" y="209"/>
                    <a:pt x="193" y="210"/>
                  </a:cubicBezTo>
                  <a:cubicBezTo>
                    <a:pt x="198" y="210"/>
                    <a:pt x="193" y="213"/>
                    <a:pt x="189" y="214"/>
                  </a:cubicBezTo>
                  <a:cubicBezTo>
                    <a:pt x="185" y="216"/>
                    <a:pt x="188" y="218"/>
                    <a:pt x="194" y="218"/>
                  </a:cubicBezTo>
                  <a:cubicBezTo>
                    <a:pt x="200" y="218"/>
                    <a:pt x="208" y="210"/>
                    <a:pt x="217" y="206"/>
                  </a:cubicBezTo>
                  <a:cubicBezTo>
                    <a:pt x="225" y="202"/>
                    <a:pt x="231" y="206"/>
                    <a:pt x="233" y="205"/>
                  </a:cubicBezTo>
                  <a:cubicBezTo>
                    <a:pt x="236" y="205"/>
                    <a:pt x="231" y="201"/>
                    <a:pt x="234" y="200"/>
                  </a:cubicBezTo>
                  <a:cubicBezTo>
                    <a:pt x="237" y="199"/>
                    <a:pt x="230" y="198"/>
                    <a:pt x="228" y="194"/>
                  </a:cubicBezTo>
                  <a:cubicBezTo>
                    <a:pt x="227" y="189"/>
                    <a:pt x="231" y="192"/>
                    <a:pt x="232" y="188"/>
                  </a:cubicBezTo>
                  <a:cubicBezTo>
                    <a:pt x="233" y="185"/>
                    <a:pt x="236" y="186"/>
                    <a:pt x="239" y="188"/>
                  </a:cubicBezTo>
                  <a:cubicBezTo>
                    <a:pt x="241" y="189"/>
                    <a:pt x="245" y="186"/>
                    <a:pt x="247" y="191"/>
                  </a:cubicBezTo>
                  <a:cubicBezTo>
                    <a:pt x="250" y="195"/>
                    <a:pt x="252" y="189"/>
                    <a:pt x="256" y="193"/>
                  </a:cubicBezTo>
                  <a:cubicBezTo>
                    <a:pt x="261" y="196"/>
                    <a:pt x="256" y="195"/>
                    <a:pt x="251" y="196"/>
                  </a:cubicBezTo>
                  <a:cubicBezTo>
                    <a:pt x="247" y="197"/>
                    <a:pt x="249" y="203"/>
                    <a:pt x="253" y="200"/>
                  </a:cubicBezTo>
                  <a:cubicBezTo>
                    <a:pt x="256" y="197"/>
                    <a:pt x="259" y="196"/>
                    <a:pt x="262" y="198"/>
                  </a:cubicBezTo>
                  <a:cubicBezTo>
                    <a:pt x="265" y="201"/>
                    <a:pt x="266" y="200"/>
                    <a:pt x="269" y="197"/>
                  </a:cubicBezTo>
                  <a:cubicBezTo>
                    <a:pt x="271" y="195"/>
                    <a:pt x="271" y="198"/>
                    <a:pt x="271" y="200"/>
                  </a:cubicBezTo>
                  <a:cubicBezTo>
                    <a:pt x="271" y="201"/>
                    <a:pt x="277" y="202"/>
                    <a:pt x="285" y="203"/>
                  </a:cubicBezTo>
                  <a:cubicBezTo>
                    <a:pt x="292" y="205"/>
                    <a:pt x="306" y="203"/>
                    <a:pt x="310" y="203"/>
                  </a:cubicBezTo>
                  <a:cubicBezTo>
                    <a:pt x="314" y="202"/>
                    <a:pt x="312" y="208"/>
                    <a:pt x="320" y="209"/>
                  </a:cubicBezTo>
                  <a:cubicBezTo>
                    <a:pt x="328" y="211"/>
                    <a:pt x="330" y="202"/>
                    <a:pt x="335" y="205"/>
                  </a:cubicBezTo>
                  <a:cubicBezTo>
                    <a:pt x="339" y="208"/>
                    <a:pt x="335" y="209"/>
                    <a:pt x="332" y="211"/>
                  </a:cubicBezTo>
                  <a:cubicBezTo>
                    <a:pt x="330" y="214"/>
                    <a:pt x="335" y="214"/>
                    <a:pt x="338" y="215"/>
                  </a:cubicBezTo>
                  <a:cubicBezTo>
                    <a:pt x="341" y="217"/>
                    <a:pt x="348" y="218"/>
                    <a:pt x="352" y="222"/>
                  </a:cubicBezTo>
                  <a:cubicBezTo>
                    <a:pt x="355" y="225"/>
                    <a:pt x="357" y="228"/>
                    <a:pt x="365" y="232"/>
                  </a:cubicBezTo>
                  <a:cubicBezTo>
                    <a:pt x="374" y="236"/>
                    <a:pt x="366" y="222"/>
                    <a:pt x="372" y="227"/>
                  </a:cubicBezTo>
                  <a:cubicBezTo>
                    <a:pt x="378" y="231"/>
                    <a:pt x="376" y="227"/>
                    <a:pt x="381" y="231"/>
                  </a:cubicBezTo>
                  <a:cubicBezTo>
                    <a:pt x="386" y="235"/>
                    <a:pt x="385" y="229"/>
                    <a:pt x="382" y="222"/>
                  </a:cubicBezTo>
                  <a:cubicBezTo>
                    <a:pt x="380" y="215"/>
                    <a:pt x="385" y="220"/>
                    <a:pt x="387" y="223"/>
                  </a:cubicBezTo>
                  <a:cubicBezTo>
                    <a:pt x="389" y="226"/>
                    <a:pt x="389" y="233"/>
                    <a:pt x="388" y="237"/>
                  </a:cubicBezTo>
                  <a:cubicBezTo>
                    <a:pt x="386" y="241"/>
                    <a:pt x="378" y="238"/>
                    <a:pt x="379" y="235"/>
                  </a:cubicBezTo>
                  <a:cubicBezTo>
                    <a:pt x="380" y="233"/>
                    <a:pt x="371" y="234"/>
                    <a:pt x="371" y="237"/>
                  </a:cubicBezTo>
                  <a:cubicBezTo>
                    <a:pt x="371" y="241"/>
                    <a:pt x="377" y="247"/>
                    <a:pt x="381" y="248"/>
                  </a:cubicBezTo>
                  <a:cubicBezTo>
                    <a:pt x="385" y="249"/>
                    <a:pt x="382" y="255"/>
                    <a:pt x="384" y="255"/>
                  </a:cubicBezTo>
                  <a:cubicBezTo>
                    <a:pt x="388" y="256"/>
                    <a:pt x="388" y="263"/>
                    <a:pt x="390" y="262"/>
                  </a:cubicBezTo>
                  <a:cubicBezTo>
                    <a:pt x="392" y="261"/>
                    <a:pt x="391" y="253"/>
                    <a:pt x="389" y="250"/>
                  </a:cubicBezTo>
                  <a:cubicBezTo>
                    <a:pt x="386" y="246"/>
                    <a:pt x="388" y="242"/>
                    <a:pt x="391" y="243"/>
                  </a:cubicBezTo>
                  <a:cubicBezTo>
                    <a:pt x="394" y="244"/>
                    <a:pt x="391" y="249"/>
                    <a:pt x="392" y="250"/>
                  </a:cubicBezTo>
                  <a:cubicBezTo>
                    <a:pt x="394" y="252"/>
                    <a:pt x="396" y="249"/>
                    <a:pt x="399" y="247"/>
                  </a:cubicBezTo>
                  <a:cubicBezTo>
                    <a:pt x="403" y="245"/>
                    <a:pt x="398" y="239"/>
                    <a:pt x="399" y="236"/>
                  </a:cubicBezTo>
                  <a:cubicBezTo>
                    <a:pt x="400" y="234"/>
                    <a:pt x="404" y="239"/>
                    <a:pt x="406" y="244"/>
                  </a:cubicBezTo>
                  <a:cubicBezTo>
                    <a:pt x="407" y="249"/>
                    <a:pt x="402" y="249"/>
                    <a:pt x="402" y="251"/>
                  </a:cubicBezTo>
                  <a:cubicBezTo>
                    <a:pt x="402" y="254"/>
                    <a:pt x="397" y="253"/>
                    <a:pt x="396" y="254"/>
                  </a:cubicBezTo>
                  <a:cubicBezTo>
                    <a:pt x="394" y="256"/>
                    <a:pt x="395" y="265"/>
                    <a:pt x="397" y="265"/>
                  </a:cubicBezTo>
                  <a:cubicBezTo>
                    <a:pt x="399" y="266"/>
                    <a:pt x="400" y="258"/>
                    <a:pt x="401" y="262"/>
                  </a:cubicBezTo>
                  <a:cubicBezTo>
                    <a:pt x="403" y="266"/>
                    <a:pt x="408" y="256"/>
                    <a:pt x="409" y="260"/>
                  </a:cubicBezTo>
                  <a:cubicBezTo>
                    <a:pt x="410" y="264"/>
                    <a:pt x="416" y="268"/>
                    <a:pt x="419" y="267"/>
                  </a:cubicBezTo>
                  <a:cubicBezTo>
                    <a:pt x="421" y="266"/>
                    <a:pt x="418" y="262"/>
                    <a:pt x="414" y="262"/>
                  </a:cubicBezTo>
                  <a:cubicBezTo>
                    <a:pt x="411" y="262"/>
                    <a:pt x="411" y="256"/>
                    <a:pt x="414" y="256"/>
                  </a:cubicBezTo>
                  <a:cubicBezTo>
                    <a:pt x="418" y="256"/>
                    <a:pt x="424" y="264"/>
                    <a:pt x="423" y="267"/>
                  </a:cubicBezTo>
                  <a:cubicBezTo>
                    <a:pt x="423" y="270"/>
                    <a:pt x="420" y="269"/>
                    <a:pt x="418" y="272"/>
                  </a:cubicBezTo>
                  <a:cubicBezTo>
                    <a:pt x="415" y="275"/>
                    <a:pt x="411" y="268"/>
                    <a:pt x="407" y="268"/>
                  </a:cubicBezTo>
                  <a:cubicBezTo>
                    <a:pt x="404" y="268"/>
                    <a:pt x="407" y="273"/>
                    <a:pt x="409" y="276"/>
                  </a:cubicBezTo>
                  <a:cubicBezTo>
                    <a:pt x="411" y="280"/>
                    <a:pt x="405" y="284"/>
                    <a:pt x="409" y="287"/>
                  </a:cubicBezTo>
                  <a:cubicBezTo>
                    <a:pt x="414" y="289"/>
                    <a:pt x="412" y="285"/>
                    <a:pt x="413" y="283"/>
                  </a:cubicBezTo>
                  <a:cubicBezTo>
                    <a:pt x="414" y="281"/>
                    <a:pt x="417" y="284"/>
                    <a:pt x="420" y="285"/>
                  </a:cubicBezTo>
                  <a:cubicBezTo>
                    <a:pt x="422" y="287"/>
                    <a:pt x="422" y="281"/>
                    <a:pt x="422" y="279"/>
                  </a:cubicBezTo>
                  <a:cubicBezTo>
                    <a:pt x="422" y="277"/>
                    <a:pt x="426" y="278"/>
                    <a:pt x="428" y="281"/>
                  </a:cubicBezTo>
                  <a:cubicBezTo>
                    <a:pt x="430" y="284"/>
                    <a:pt x="430" y="278"/>
                    <a:pt x="434" y="279"/>
                  </a:cubicBezTo>
                  <a:cubicBezTo>
                    <a:pt x="437" y="279"/>
                    <a:pt x="435" y="284"/>
                    <a:pt x="435" y="286"/>
                  </a:cubicBezTo>
                  <a:cubicBezTo>
                    <a:pt x="435" y="289"/>
                    <a:pt x="440" y="284"/>
                    <a:pt x="439" y="287"/>
                  </a:cubicBezTo>
                  <a:cubicBezTo>
                    <a:pt x="439" y="287"/>
                    <a:pt x="439" y="288"/>
                    <a:pt x="439" y="288"/>
                  </a:cubicBezTo>
                  <a:cubicBezTo>
                    <a:pt x="442" y="286"/>
                    <a:pt x="445" y="284"/>
                    <a:pt x="447" y="283"/>
                  </a:cubicBezTo>
                  <a:cubicBezTo>
                    <a:pt x="453" y="279"/>
                    <a:pt x="443" y="277"/>
                    <a:pt x="445" y="273"/>
                  </a:cubicBezTo>
                  <a:close/>
                  <a:moveTo>
                    <a:pt x="9" y="307"/>
                  </a:moveTo>
                  <a:cubicBezTo>
                    <a:pt x="15" y="305"/>
                    <a:pt x="18" y="302"/>
                    <a:pt x="15" y="299"/>
                  </a:cubicBezTo>
                  <a:cubicBezTo>
                    <a:pt x="12" y="296"/>
                    <a:pt x="4" y="309"/>
                    <a:pt x="9" y="307"/>
                  </a:cubicBezTo>
                  <a:close/>
                  <a:moveTo>
                    <a:pt x="53" y="286"/>
                  </a:moveTo>
                  <a:cubicBezTo>
                    <a:pt x="47" y="284"/>
                    <a:pt x="32" y="292"/>
                    <a:pt x="37" y="293"/>
                  </a:cubicBezTo>
                  <a:cubicBezTo>
                    <a:pt x="41" y="293"/>
                    <a:pt x="42" y="290"/>
                    <a:pt x="46" y="290"/>
                  </a:cubicBezTo>
                  <a:cubicBezTo>
                    <a:pt x="51" y="290"/>
                    <a:pt x="58" y="287"/>
                    <a:pt x="53" y="286"/>
                  </a:cubicBezTo>
                  <a:close/>
                  <a:moveTo>
                    <a:pt x="184" y="229"/>
                  </a:moveTo>
                  <a:cubicBezTo>
                    <a:pt x="184" y="227"/>
                    <a:pt x="180" y="227"/>
                    <a:pt x="175" y="232"/>
                  </a:cubicBezTo>
                  <a:cubicBezTo>
                    <a:pt x="170" y="238"/>
                    <a:pt x="165" y="241"/>
                    <a:pt x="164" y="243"/>
                  </a:cubicBezTo>
                  <a:cubicBezTo>
                    <a:pt x="164" y="246"/>
                    <a:pt x="158" y="243"/>
                    <a:pt x="156" y="246"/>
                  </a:cubicBezTo>
                  <a:cubicBezTo>
                    <a:pt x="154" y="250"/>
                    <a:pt x="157" y="257"/>
                    <a:pt x="161" y="255"/>
                  </a:cubicBezTo>
                  <a:cubicBezTo>
                    <a:pt x="164" y="252"/>
                    <a:pt x="165" y="255"/>
                    <a:pt x="167" y="255"/>
                  </a:cubicBezTo>
                  <a:cubicBezTo>
                    <a:pt x="169" y="255"/>
                    <a:pt x="180" y="248"/>
                    <a:pt x="182" y="245"/>
                  </a:cubicBezTo>
                  <a:cubicBezTo>
                    <a:pt x="185" y="241"/>
                    <a:pt x="178" y="240"/>
                    <a:pt x="178" y="238"/>
                  </a:cubicBezTo>
                  <a:cubicBezTo>
                    <a:pt x="178" y="236"/>
                    <a:pt x="183" y="236"/>
                    <a:pt x="186" y="234"/>
                  </a:cubicBezTo>
                  <a:cubicBezTo>
                    <a:pt x="189" y="233"/>
                    <a:pt x="184" y="232"/>
                    <a:pt x="184" y="229"/>
                  </a:cubicBezTo>
                  <a:close/>
                  <a:moveTo>
                    <a:pt x="19" y="201"/>
                  </a:moveTo>
                  <a:cubicBezTo>
                    <a:pt x="19" y="197"/>
                    <a:pt x="7" y="201"/>
                    <a:pt x="9" y="204"/>
                  </a:cubicBezTo>
                  <a:cubicBezTo>
                    <a:pt x="10" y="208"/>
                    <a:pt x="21" y="210"/>
                    <a:pt x="25" y="209"/>
                  </a:cubicBezTo>
                  <a:cubicBezTo>
                    <a:pt x="29" y="208"/>
                    <a:pt x="30" y="204"/>
                    <a:pt x="27" y="201"/>
                  </a:cubicBezTo>
                  <a:cubicBezTo>
                    <a:pt x="24" y="199"/>
                    <a:pt x="20" y="205"/>
                    <a:pt x="19" y="201"/>
                  </a:cubicBezTo>
                  <a:close/>
                  <a:moveTo>
                    <a:pt x="1176" y="395"/>
                  </a:moveTo>
                  <a:cubicBezTo>
                    <a:pt x="1175" y="392"/>
                    <a:pt x="1165" y="395"/>
                    <a:pt x="1160" y="391"/>
                  </a:cubicBezTo>
                  <a:cubicBezTo>
                    <a:pt x="1155" y="387"/>
                    <a:pt x="1147" y="403"/>
                    <a:pt x="1145" y="410"/>
                  </a:cubicBezTo>
                  <a:cubicBezTo>
                    <a:pt x="1143" y="417"/>
                    <a:pt x="1131" y="424"/>
                    <a:pt x="1131" y="424"/>
                  </a:cubicBezTo>
                  <a:cubicBezTo>
                    <a:pt x="1131" y="424"/>
                    <a:pt x="1094" y="425"/>
                    <a:pt x="1091" y="425"/>
                  </a:cubicBezTo>
                  <a:cubicBezTo>
                    <a:pt x="1089" y="425"/>
                    <a:pt x="1080" y="431"/>
                    <a:pt x="1075" y="435"/>
                  </a:cubicBezTo>
                  <a:cubicBezTo>
                    <a:pt x="1075" y="436"/>
                    <a:pt x="1075" y="436"/>
                    <a:pt x="1076" y="436"/>
                  </a:cubicBezTo>
                  <a:cubicBezTo>
                    <a:pt x="1079" y="442"/>
                    <a:pt x="1066" y="446"/>
                    <a:pt x="1053" y="447"/>
                  </a:cubicBezTo>
                  <a:cubicBezTo>
                    <a:pt x="1049" y="447"/>
                    <a:pt x="1046" y="447"/>
                    <a:pt x="1044" y="447"/>
                  </a:cubicBezTo>
                  <a:cubicBezTo>
                    <a:pt x="1044" y="449"/>
                    <a:pt x="1044" y="451"/>
                    <a:pt x="1044" y="452"/>
                  </a:cubicBezTo>
                  <a:cubicBezTo>
                    <a:pt x="1044" y="452"/>
                    <a:pt x="1043" y="453"/>
                    <a:pt x="1041" y="454"/>
                  </a:cubicBezTo>
                  <a:cubicBezTo>
                    <a:pt x="1039" y="458"/>
                    <a:pt x="1023" y="465"/>
                    <a:pt x="1014" y="470"/>
                  </a:cubicBezTo>
                  <a:cubicBezTo>
                    <a:pt x="1004" y="474"/>
                    <a:pt x="991" y="472"/>
                    <a:pt x="991" y="465"/>
                  </a:cubicBezTo>
                  <a:cubicBezTo>
                    <a:pt x="991" y="458"/>
                    <a:pt x="998" y="459"/>
                    <a:pt x="1000" y="462"/>
                  </a:cubicBezTo>
                  <a:cubicBezTo>
                    <a:pt x="1000" y="464"/>
                    <a:pt x="1002" y="463"/>
                    <a:pt x="1004" y="461"/>
                  </a:cubicBezTo>
                  <a:cubicBezTo>
                    <a:pt x="1002" y="459"/>
                    <a:pt x="1002" y="455"/>
                    <a:pt x="1002" y="453"/>
                  </a:cubicBezTo>
                  <a:cubicBezTo>
                    <a:pt x="999" y="452"/>
                    <a:pt x="1004" y="441"/>
                    <a:pt x="998" y="439"/>
                  </a:cubicBezTo>
                  <a:cubicBezTo>
                    <a:pt x="992" y="437"/>
                    <a:pt x="985" y="447"/>
                    <a:pt x="986" y="441"/>
                  </a:cubicBezTo>
                  <a:cubicBezTo>
                    <a:pt x="987" y="435"/>
                    <a:pt x="996" y="429"/>
                    <a:pt x="990" y="421"/>
                  </a:cubicBezTo>
                  <a:cubicBezTo>
                    <a:pt x="985" y="413"/>
                    <a:pt x="974" y="413"/>
                    <a:pt x="972" y="419"/>
                  </a:cubicBezTo>
                  <a:cubicBezTo>
                    <a:pt x="970" y="426"/>
                    <a:pt x="963" y="423"/>
                    <a:pt x="960" y="427"/>
                  </a:cubicBezTo>
                  <a:cubicBezTo>
                    <a:pt x="958" y="432"/>
                    <a:pt x="955" y="443"/>
                    <a:pt x="957" y="450"/>
                  </a:cubicBezTo>
                  <a:cubicBezTo>
                    <a:pt x="959" y="458"/>
                    <a:pt x="957" y="462"/>
                    <a:pt x="949" y="466"/>
                  </a:cubicBezTo>
                  <a:cubicBezTo>
                    <a:pt x="941" y="471"/>
                    <a:pt x="937" y="460"/>
                    <a:pt x="940" y="446"/>
                  </a:cubicBezTo>
                  <a:cubicBezTo>
                    <a:pt x="942" y="436"/>
                    <a:pt x="948" y="427"/>
                    <a:pt x="943" y="427"/>
                  </a:cubicBezTo>
                  <a:cubicBezTo>
                    <a:pt x="937" y="427"/>
                    <a:pt x="949" y="415"/>
                    <a:pt x="960" y="413"/>
                  </a:cubicBezTo>
                  <a:cubicBezTo>
                    <a:pt x="971" y="411"/>
                    <a:pt x="985" y="412"/>
                    <a:pt x="985" y="409"/>
                  </a:cubicBezTo>
                  <a:cubicBezTo>
                    <a:pt x="985" y="408"/>
                    <a:pt x="985" y="408"/>
                    <a:pt x="986" y="408"/>
                  </a:cubicBezTo>
                  <a:cubicBezTo>
                    <a:pt x="984" y="406"/>
                    <a:pt x="981" y="404"/>
                    <a:pt x="979" y="403"/>
                  </a:cubicBezTo>
                  <a:cubicBezTo>
                    <a:pt x="979" y="404"/>
                    <a:pt x="979" y="404"/>
                    <a:pt x="978" y="405"/>
                  </a:cubicBezTo>
                  <a:cubicBezTo>
                    <a:pt x="974" y="408"/>
                    <a:pt x="975" y="401"/>
                    <a:pt x="967" y="401"/>
                  </a:cubicBezTo>
                  <a:cubicBezTo>
                    <a:pt x="959" y="401"/>
                    <a:pt x="951" y="407"/>
                    <a:pt x="945" y="404"/>
                  </a:cubicBezTo>
                  <a:cubicBezTo>
                    <a:pt x="939" y="402"/>
                    <a:pt x="942" y="398"/>
                    <a:pt x="936" y="398"/>
                  </a:cubicBezTo>
                  <a:cubicBezTo>
                    <a:pt x="931" y="398"/>
                    <a:pt x="941" y="388"/>
                    <a:pt x="932" y="392"/>
                  </a:cubicBezTo>
                  <a:cubicBezTo>
                    <a:pt x="924" y="396"/>
                    <a:pt x="912" y="407"/>
                    <a:pt x="906" y="402"/>
                  </a:cubicBezTo>
                  <a:cubicBezTo>
                    <a:pt x="900" y="397"/>
                    <a:pt x="895" y="403"/>
                    <a:pt x="891" y="400"/>
                  </a:cubicBezTo>
                  <a:cubicBezTo>
                    <a:pt x="887" y="396"/>
                    <a:pt x="905" y="385"/>
                    <a:pt x="914" y="386"/>
                  </a:cubicBezTo>
                  <a:cubicBezTo>
                    <a:pt x="916" y="386"/>
                    <a:pt x="918" y="385"/>
                    <a:pt x="920" y="384"/>
                  </a:cubicBezTo>
                  <a:cubicBezTo>
                    <a:pt x="916" y="382"/>
                    <a:pt x="906" y="379"/>
                    <a:pt x="904" y="381"/>
                  </a:cubicBezTo>
                  <a:cubicBezTo>
                    <a:pt x="900" y="385"/>
                    <a:pt x="896" y="383"/>
                    <a:pt x="894" y="380"/>
                  </a:cubicBezTo>
                  <a:cubicBezTo>
                    <a:pt x="891" y="377"/>
                    <a:pt x="888" y="381"/>
                    <a:pt x="884" y="376"/>
                  </a:cubicBezTo>
                  <a:cubicBezTo>
                    <a:pt x="880" y="372"/>
                    <a:pt x="876" y="375"/>
                    <a:pt x="873" y="376"/>
                  </a:cubicBezTo>
                  <a:cubicBezTo>
                    <a:pt x="871" y="377"/>
                    <a:pt x="868" y="374"/>
                    <a:pt x="863" y="373"/>
                  </a:cubicBezTo>
                  <a:cubicBezTo>
                    <a:pt x="859" y="371"/>
                    <a:pt x="862" y="367"/>
                    <a:pt x="858" y="364"/>
                  </a:cubicBezTo>
                  <a:cubicBezTo>
                    <a:pt x="855" y="362"/>
                    <a:pt x="854" y="369"/>
                    <a:pt x="854" y="369"/>
                  </a:cubicBezTo>
                  <a:cubicBezTo>
                    <a:pt x="533" y="371"/>
                    <a:pt x="533" y="371"/>
                    <a:pt x="533" y="371"/>
                  </a:cubicBezTo>
                  <a:cubicBezTo>
                    <a:pt x="533" y="371"/>
                    <a:pt x="534" y="372"/>
                    <a:pt x="534" y="372"/>
                  </a:cubicBezTo>
                  <a:cubicBezTo>
                    <a:pt x="538" y="376"/>
                    <a:pt x="535" y="379"/>
                    <a:pt x="536" y="384"/>
                  </a:cubicBezTo>
                  <a:cubicBezTo>
                    <a:pt x="537" y="388"/>
                    <a:pt x="536" y="395"/>
                    <a:pt x="533" y="395"/>
                  </a:cubicBezTo>
                  <a:cubicBezTo>
                    <a:pt x="529" y="395"/>
                    <a:pt x="528" y="391"/>
                    <a:pt x="531" y="389"/>
                  </a:cubicBezTo>
                  <a:cubicBezTo>
                    <a:pt x="534" y="388"/>
                    <a:pt x="532" y="382"/>
                    <a:pt x="529" y="382"/>
                  </a:cubicBezTo>
                  <a:cubicBezTo>
                    <a:pt x="528" y="382"/>
                    <a:pt x="527" y="381"/>
                    <a:pt x="527" y="378"/>
                  </a:cubicBezTo>
                  <a:cubicBezTo>
                    <a:pt x="522" y="380"/>
                    <a:pt x="516" y="379"/>
                    <a:pt x="509" y="378"/>
                  </a:cubicBezTo>
                  <a:cubicBezTo>
                    <a:pt x="509" y="379"/>
                    <a:pt x="509" y="379"/>
                    <a:pt x="509" y="379"/>
                  </a:cubicBezTo>
                  <a:cubicBezTo>
                    <a:pt x="509" y="382"/>
                    <a:pt x="511" y="389"/>
                    <a:pt x="515" y="394"/>
                  </a:cubicBezTo>
                  <a:cubicBezTo>
                    <a:pt x="519" y="399"/>
                    <a:pt x="516" y="402"/>
                    <a:pt x="520" y="404"/>
                  </a:cubicBezTo>
                  <a:cubicBezTo>
                    <a:pt x="524" y="406"/>
                    <a:pt x="524" y="408"/>
                    <a:pt x="520" y="407"/>
                  </a:cubicBezTo>
                  <a:cubicBezTo>
                    <a:pt x="517" y="407"/>
                    <a:pt x="519" y="410"/>
                    <a:pt x="518" y="417"/>
                  </a:cubicBezTo>
                  <a:cubicBezTo>
                    <a:pt x="517" y="424"/>
                    <a:pt x="517" y="439"/>
                    <a:pt x="516" y="444"/>
                  </a:cubicBezTo>
                  <a:cubicBezTo>
                    <a:pt x="515" y="448"/>
                    <a:pt x="510" y="456"/>
                    <a:pt x="513" y="461"/>
                  </a:cubicBezTo>
                  <a:cubicBezTo>
                    <a:pt x="516" y="465"/>
                    <a:pt x="519" y="472"/>
                    <a:pt x="517" y="478"/>
                  </a:cubicBezTo>
                  <a:cubicBezTo>
                    <a:pt x="515" y="484"/>
                    <a:pt x="515" y="488"/>
                    <a:pt x="518" y="492"/>
                  </a:cubicBezTo>
                  <a:cubicBezTo>
                    <a:pt x="521" y="497"/>
                    <a:pt x="519" y="505"/>
                    <a:pt x="522" y="506"/>
                  </a:cubicBezTo>
                  <a:cubicBezTo>
                    <a:pt x="525" y="508"/>
                    <a:pt x="528" y="511"/>
                    <a:pt x="530" y="516"/>
                  </a:cubicBezTo>
                  <a:cubicBezTo>
                    <a:pt x="533" y="520"/>
                    <a:pt x="536" y="517"/>
                    <a:pt x="536" y="522"/>
                  </a:cubicBezTo>
                  <a:cubicBezTo>
                    <a:pt x="537" y="526"/>
                    <a:pt x="537" y="527"/>
                    <a:pt x="541" y="528"/>
                  </a:cubicBezTo>
                  <a:cubicBezTo>
                    <a:pt x="545" y="530"/>
                    <a:pt x="543" y="534"/>
                    <a:pt x="543" y="537"/>
                  </a:cubicBezTo>
                  <a:cubicBezTo>
                    <a:pt x="543" y="539"/>
                    <a:pt x="548" y="543"/>
                    <a:pt x="555" y="549"/>
                  </a:cubicBezTo>
                  <a:cubicBezTo>
                    <a:pt x="562" y="554"/>
                    <a:pt x="556" y="559"/>
                    <a:pt x="561" y="559"/>
                  </a:cubicBezTo>
                  <a:cubicBezTo>
                    <a:pt x="566" y="559"/>
                    <a:pt x="570" y="562"/>
                    <a:pt x="575" y="565"/>
                  </a:cubicBezTo>
                  <a:cubicBezTo>
                    <a:pt x="580" y="567"/>
                    <a:pt x="582" y="566"/>
                    <a:pt x="585" y="566"/>
                  </a:cubicBezTo>
                  <a:cubicBezTo>
                    <a:pt x="588" y="567"/>
                    <a:pt x="595" y="574"/>
                    <a:pt x="596" y="578"/>
                  </a:cubicBezTo>
                  <a:cubicBezTo>
                    <a:pt x="597" y="581"/>
                    <a:pt x="597" y="583"/>
                    <a:pt x="599" y="585"/>
                  </a:cubicBezTo>
                  <a:cubicBezTo>
                    <a:pt x="625" y="582"/>
                    <a:pt x="625" y="582"/>
                    <a:pt x="625" y="582"/>
                  </a:cubicBezTo>
                  <a:cubicBezTo>
                    <a:pt x="625" y="582"/>
                    <a:pt x="634" y="587"/>
                    <a:pt x="638" y="588"/>
                  </a:cubicBezTo>
                  <a:cubicBezTo>
                    <a:pt x="643" y="589"/>
                    <a:pt x="668" y="598"/>
                    <a:pt x="668" y="598"/>
                  </a:cubicBezTo>
                  <a:cubicBezTo>
                    <a:pt x="702" y="598"/>
                    <a:pt x="702" y="598"/>
                    <a:pt x="702" y="598"/>
                  </a:cubicBezTo>
                  <a:cubicBezTo>
                    <a:pt x="705" y="593"/>
                    <a:pt x="705" y="593"/>
                    <a:pt x="705" y="593"/>
                  </a:cubicBezTo>
                  <a:cubicBezTo>
                    <a:pt x="724" y="593"/>
                    <a:pt x="724" y="593"/>
                    <a:pt x="724" y="593"/>
                  </a:cubicBezTo>
                  <a:cubicBezTo>
                    <a:pt x="724" y="593"/>
                    <a:pt x="735" y="604"/>
                    <a:pt x="737" y="604"/>
                  </a:cubicBezTo>
                  <a:cubicBezTo>
                    <a:pt x="739" y="605"/>
                    <a:pt x="744" y="610"/>
                    <a:pt x="744" y="613"/>
                  </a:cubicBezTo>
                  <a:cubicBezTo>
                    <a:pt x="744" y="616"/>
                    <a:pt x="746" y="618"/>
                    <a:pt x="749" y="620"/>
                  </a:cubicBezTo>
                  <a:cubicBezTo>
                    <a:pt x="751" y="621"/>
                    <a:pt x="761" y="627"/>
                    <a:pt x="762" y="626"/>
                  </a:cubicBezTo>
                  <a:cubicBezTo>
                    <a:pt x="763" y="626"/>
                    <a:pt x="766" y="616"/>
                    <a:pt x="771" y="616"/>
                  </a:cubicBezTo>
                  <a:cubicBezTo>
                    <a:pt x="776" y="616"/>
                    <a:pt x="790" y="620"/>
                    <a:pt x="792" y="627"/>
                  </a:cubicBezTo>
                  <a:cubicBezTo>
                    <a:pt x="794" y="634"/>
                    <a:pt x="801" y="640"/>
                    <a:pt x="803" y="642"/>
                  </a:cubicBezTo>
                  <a:cubicBezTo>
                    <a:pt x="805" y="643"/>
                    <a:pt x="804" y="648"/>
                    <a:pt x="806" y="650"/>
                  </a:cubicBezTo>
                  <a:cubicBezTo>
                    <a:pt x="807" y="652"/>
                    <a:pt x="807" y="657"/>
                    <a:pt x="809" y="657"/>
                  </a:cubicBezTo>
                  <a:cubicBezTo>
                    <a:pt x="811" y="657"/>
                    <a:pt x="821" y="662"/>
                    <a:pt x="825" y="662"/>
                  </a:cubicBezTo>
                  <a:cubicBezTo>
                    <a:pt x="827" y="662"/>
                    <a:pt x="828" y="663"/>
                    <a:pt x="830" y="664"/>
                  </a:cubicBezTo>
                  <a:cubicBezTo>
                    <a:pt x="831" y="655"/>
                    <a:pt x="821" y="654"/>
                    <a:pt x="827" y="650"/>
                  </a:cubicBezTo>
                  <a:cubicBezTo>
                    <a:pt x="833" y="645"/>
                    <a:pt x="827" y="641"/>
                    <a:pt x="830" y="639"/>
                  </a:cubicBezTo>
                  <a:cubicBezTo>
                    <a:pt x="833" y="637"/>
                    <a:pt x="838" y="635"/>
                    <a:pt x="838" y="633"/>
                  </a:cubicBezTo>
                  <a:cubicBezTo>
                    <a:pt x="838" y="630"/>
                    <a:pt x="841" y="630"/>
                    <a:pt x="845" y="630"/>
                  </a:cubicBezTo>
                  <a:cubicBezTo>
                    <a:pt x="849" y="631"/>
                    <a:pt x="857" y="624"/>
                    <a:pt x="857" y="621"/>
                  </a:cubicBezTo>
                  <a:cubicBezTo>
                    <a:pt x="856" y="619"/>
                    <a:pt x="857" y="618"/>
                    <a:pt x="862" y="619"/>
                  </a:cubicBezTo>
                  <a:cubicBezTo>
                    <a:pt x="867" y="620"/>
                    <a:pt x="866" y="614"/>
                    <a:pt x="869" y="615"/>
                  </a:cubicBezTo>
                  <a:cubicBezTo>
                    <a:pt x="873" y="616"/>
                    <a:pt x="875" y="618"/>
                    <a:pt x="875" y="615"/>
                  </a:cubicBezTo>
                  <a:cubicBezTo>
                    <a:pt x="876" y="613"/>
                    <a:pt x="879" y="614"/>
                    <a:pt x="881" y="617"/>
                  </a:cubicBezTo>
                  <a:cubicBezTo>
                    <a:pt x="883" y="619"/>
                    <a:pt x="890" y="620"/>
                    <a:pt x="891" y="617"/>
                  </a:cubicBezTo>
                  <a:cubicBezTo>
                    <a:pt x="891" y="613"/>
                    <a:pt x="895" y="617"/>
                    <a:pt x="898" y="620"/>
                  </a:cubicBezTo>
                  <a:cubicBezTo>
                    <a:pt x="902" y="624"/>
                    <a:pt x="903" y="623"/>
                    <a:pt x="908" y="623"/>
                  </a:cubicBezTo>
                  <a:cubicBezTo>
                    <a:pt x="913" y="623"/>
                    <a:pt x="913" y="622"/>
                    <a:pt x="913" y="619"/>
                  </a:cubicBezTo>
                  <a:cubicBezTo>
                    <a:pt x="914" y="616"/>
                    <a:pt x="919" y="625"/>
                    <a:pt x="924" y="626"/>
                  </a:cubicBezTo>
                  <a:cubicBezTo>
                    <a:pt x="929" y="626"/>
                    <a:pt x="925" y="623"/>
                    <a:pt x="921" y="620"/>
                  </a:cubicBezTo>
                  <a:cubicBezTo>
                    <a:pt x="918" y="618"/>
                    <a:pt x="922" y="616"/>
                    <a:pt x="919" y="614"/>
                  </a:cubicBezTo>
                  <a:cubicBezTo>
                    <a:pt x="916" y="612"/>
                    <a:pt x="923" y="609"/>
                    <a:pt x="929" y="609"/>
                  </a:cubicBezTo>
                  <a:cubicBezTo>
                    <a:pt x="935" y="610"/>
                    <a:pt x="935" y="611"/>
                    <a:pt x="937" y="608"/>
                  </a:cubicBezTo>
                  <a:cubicBezTo>
                    <a:pt x="940" y="604"/>
                    <a:pt x="942" y="608"/>
                    <a:pt x="942" y="611"/>
                  </a:cubicBezTo>
                  <a:cubicBezTo>
                    <a:pt x="942" y="613"/>
                    <a:pt x="952" y="609"/>
                    <a:pt x="957" y="609"/>
                  </a:cubicBezTo>
                  <a:cubicBezTo>
                    <a:pt x="963" y="609"/>
                    <a:pt x="968" y="613"/>
                    <a:pt x="968" y="616"/>
                  </a:cubicBezTo>
                  <a:cubicBezTo>
                    <a:pt x="969" y="619"/>
                    <a:pt x="972" y="620"/>
                    <a:pt x="976" y="617"/>
                  </a:cubicBezTo>
                  <a:cubicBezTo>
                    <a:pt x="980" y="614"/>
                    <a:pt x="983" y="611"/>
                    <a:pt x="987" y="614"/>
                  </a:cubicBezTo>
                  <a:cubicBezTo>
                    <a:pt x="991" y="617"/>
                    <a:pt x="994" y="622"/>
                    <a:pt x="999" y="626"/>
                  </a:cubicBezTo>
                  <a:cubicBezTo>
                    <a:pt x="1003" y="630"/>
                    <a:pt x="997" y="635"/>
                    <a:pt x="999" y="638"/>
                  </a:cubicBezTo>
                  <a:cubicBezTo>
                    <a:pt x="1001" y="641"/>
                    <a:pt x="999" y="646"/>
                    <a:pt x="1004" y="649"/>
                  </a:cubicBezTo>
                  <a:cubicBezTo>
                    <a:pt x="1009" y="652"/>
                    <a:pt x="1004" y="659"/>
                    <a:pt x="1009" y="660"/>
                  </a:cubicBezTo>
                  <a:cubicBezTo>
                    <a:pt x="1013" y="661"/>
                    <a:pt x="1016" y="667"/>
                    <a:pt x="1017" y="670"/>
                  </a:cubicBezTo>
                  <a:cubicBezTo>
                    <a:pt x="1017" y="672"/>
                    <a:pt x="1025" y="675"/>
                    <a:pt x="1025" y="671"/>
                  </a:cubicBezTo>
                  <a:cubicBezTo>
                    <a:pt x="1026" y="667"/>
                    <a:pt x="1030" y="662"/>
                    <a:pt x="1031" y="658"/>
                  </a:cubicBezTo>
                  <a:cubicBezTo>
                    <a:pt x="1031" y="654"/>
                    <a:pt x="1027" y="641"/>
                    <a:pt x="1024" y="636"/>
                  </a:cubicBezTo>
                  <a:cubicBezTo>
                    <a:pt x="1021" y="632"/>
                    <a:pt x="1025" y="631"/>
                    <a:pt x="1021" y="626"/>
                  </a:cubicBezTo>
                  <a:cubicBezTo>
                    <a:pt x="1017" y="621"/>
                    <a:pt x="1014" y="612"/>
                    <a:pt x="1014" y="605"/>
                  </a:cubicBezTo>
                  <a:cubicBezTo>
                    <a:pt x="1015" y="598"/>
                    <a:pt x="1024" y="586"/>
                    <a:pt x="1028" y="583"/>
                  </a:cubicBezTo>
                  <a:cubicBezTo>
                    <a:pt x="1032" y="579"/>
                    <a:pt x="1037" y="581"/>
                    <a:pt x="1038" y="577"/>
                  </a:cubicBezTo>
                  <a:cubicBezTo>
                    <a:pt x="1039" y="573"/>
                    <a:pt x="1045" y="568"/>
                    <a:pt x="1048" y="568"/>
                  </a:cubicBezTo>
                  <a:cubicBezTo>
                    <a:pt x="1051" y="568"/>
                    <a:pt x="1054" y="569"/>
                    <a:pt x="1055" y="566"/>
                  </a:cubicBezTo>
                  <a:cubicBezTo>
                    <a:pt x="1055" y="563"/>
                    <a:pt x="1061" y="559"/>
                    <a:pt x="1067" y="558"/>
                  </a:cubicBezTo>
                  <a:cubicBezTo>
                    <a:pt x="1074" y="557"/>
                    <a:pt x="1070" y="554"/>
                    <a:pt x="1068" y="551"/>
                  </a:cubicBezTo>
                  <a:cubicBezTo>
                    <a:pt x="1066" y="548"/>
                    <a:pt x="1070" y="545"/>
                    <a:pt x="1071" y="547"/>
                  </a:cubicBezTo>
                  <a:cubicBezTo>
                    <a:pt x="1072" y="549"/>
                    <a:pt x="1077" y="549"/>
                    <a:pt x="1079" y="548"/>
                  </a:cubicBezTo>
                  <a:cubicBezTo>
                    <a:pt x="1082" y="546"/>
                    <a:pt x="1088" y="541"/>
                    <a:pt x="1082" y="541"/>
                  </a:cubicBezTo>
                  <a:cubicBezTo>
                    <a:pt x="1076" y="541"/>
                    <a:pt x="1075" y="539"/>
                    <a:pt x="1078" y="537"/>
                  </a:cubicBezTo>
                  <a:cubicBezTo>
                    <a:pt x="1082" y="536"/>
                    <a:pt x="1079" y="531"/>
                    <a:pt x="1074" y="530"/>
                  </a:cubicBezTo>
                  <a:cubicBezTo>
                    <a:pt x="1070" y="530"/>
                    <a:pt x="1071" y="527"/>
                    <a:pt x="1074" y="525"/>
                  </a:cubicBezTo>
                  <a:cubicBezTo>
                    <a:pt x="1077" y="522"/>
                    <a:pt x="1070" y="518"/>
                    <a:pt x="1066" y="516"/>
                  </a:cubicBezTo>
                  <a:cubicBezTo>
                    <a:pt x="1063" y="513"/>
                    <a:pt x="1069" y="512"/>
                    <a:pt x="1071" y="512"/>
                  </a:cubicBezTo>
                  <a:cubicBezTo>
                    <a:pt x="1074" y="511"/>
                    <a:pt x="1072" y="500"/>
                    <a:pt x="1073" y="498"/>
                  </a:cubicBezTo>
                  <a:cubicBezTo>
                    <a:pt x="1074" y="495"/>
                    <a:pt x="1079" y="495"/>
                    <a:pt x="1077" y="498"/>
                  </a:cubicBezTo>
                  <a:cubicBezTo>
                    <a:pt x="1075" y="500"/>
                    <a:pt x="1072" y="505"/>
                    <a:pt x="1076" y="508"/>
                  </a:cubicBezTo>
                  <a:cubicBezTo>
                    <a:pt x="1079" y="512"/>
                    <a:pt x="1080" y="516"/>
                    <a:pt x="1079" y="521"/>
                  </a:cubicBezTo>
                  <a:cubicBezTo>
                    <a:pt x="1078" y="527"/>
                    <a:pt x="1080" y="525"/>
                    <a:pt x="1084" y="518"/>
                  </a:cubicBezTo>
                  <a:cubicBezTo>
                    <a:pt x="1088" y="511"/>
                    <a:pt x="1088" y="505"/>
                    <a:pt x="1086" y="504"/>
                  </a:cubicBezTo>
                  <a:cubicBezTo>
                    <a:pt x="1083" y="503"/>
                    <a:pt x="1084" y="496"/>
                    <a:pt x="1086" y="499"/>
                  </a:cubicBezTo>
                  <a:cubicBezTo>
                    <a:pt x="1089" y="503"/>
                    <a:pt x="1090" y="503"/>
                    <a:pt x="1095" y="499"/>
                  </a:cubicBezTo>
                  <a:cubicBezTo>
                    <a:pt x="1099" y="495"/>
                    <a:pt x="1104" y="487"/>
                    <a:pt x="1101" y="485"/>
                  </a:cubicBezTo>
                  <a:cubicBezTo>
                    <a:pt x="1098" y="484"/>
                    <a:pt x="1102" y="482"/>
                    <a:pt x="1107" y="482"/>
                  </a:cubicBezTo>
                  <a:cubicBezTo>
                    <a:pt x="1113" y="483"/>
                    <a:pt x="1124" y="479"/>
                    <a:pt x="1124" y="478"/>
                  </a:cubicBezTo>
                  <a:cubicBezTo>
                    <a:pt x="1127" y="473"/>
                    <a:pt x="1107" y="480"/>
                    <a:pt x="1107" y="478"/>
                  </a:cubicBezTo>
                  <a:cubicBezTo>
                    <a:pt x="1107" y="475"/>
                    <a:pt x="1119" y="472"/>
                    <a:pt x="1125" y="472"/>
                  </a:cubicBezTo>
                  <a:cubicBezTo>
                    <a:pt x="1131" y="472"/>
                    <a:pt x="1129" y="464"/>
                    <a:pt x="1131" y="467"/>
                  </a:cubicBezTo>
                  <a:cubicBezTo>
                    <a:pt x="1134" y="471"/>
                    <a:pt x="1138" y="470"/>
                    <a:pt x="1141" y="468"/>
                  </a:cubicBezTo>
                  <a:cubicBezTo>
                    <a:pt x="1144" y="466"/>
                    <a:pt x="1142" y="461"/>
                    <a:pt x="1138" y="460"/>
                  </a:cubicBezTo>
                  <a:cubicBezTo>
                    <a:pt x="1134" y="459"/>
                    <a:pt x="1141" y="456"/>
                    <a:pt x="1139" y="454"/>
                  </a:cubicBezTo>
                  <a:cubicBezTo>
                    <a:pt x="1138" y="452"/>
                    <a:pt x="1142" y="444"/>
                    <a:pt x="1147" y="443"/>
                  </a:cubicBezTo>
                  <a:cubicBezTo>
                    <a:pt x="1152" y="442"/>
                    <a:pt x="1149" y="439"/>
                    <a:pt x="1154" y="439"/>
                  </a:cubicBezTo>
                  <a:cubicBezTo>
                    <a:pt x="1158" y="439"/>
                    <a:pt x="1159" y="434"/>
                    <a:pt x="1162" y="431"/>
                  </a:cubicBezTo>
                  <a:cubicBezTo>
                    <a:pt x="1166" y="427"/>
                    <a:pt x="1171" y="436"/>
                    <a:pt x="1177" y="431"/>
                  </a:cubicBezTo>
                  <a:cubicBezTo>
                    <a:pt x="1179" y="429"/>
                    <a:pt x="1182" y="427"/>
                    <a:pt x="1185" y="425"/>
                  </a:cubicBezTo>
                  <a:cubicBezTo>
                    <a:pt x="1172" y="409"/>
                    <a:pt x="1176" y="398"/>
                    <a:pt x="1176" y="39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Freeform 126"/>
            <p:cNvSpPr>
              <a:spLocks noEditPoints="1"/>
            </p:cNvSpPr>
            <p:nvPr userDrawn="1"/>
          </p:nvSpPr>
          <p:spPr bwMode="auto">
            <a:xfrm>
              <a:off x="-2650769" y="3278270"/>
              <a:ext cx="322168" cy="229772"/>
            </a:xfrm>
            <a:custGeom>
              <a:avLst/>
              <a:gdLst>
                <a:gd name="T0" fmla="*/ 148 w 150"/>
                <a:gd name="T1" fmla="*/ 18 h 99"/>
                <a:gd name="T2" fmla="*/ 136 w 150"/>
                <a:gd name="T3" fmla="*/ 17 h 99"/>
                <a:gd name="T4" fmla="*/ 123 w 150"/>
                <a:gd name="T5" fmla="*/ 14 h 99"/>
                <a:gd name="T6" fmla="*/ 117 w 150"/>
                <a:gd name="T7" fmla="*/ 13 h 99"/>
                <a:gd name="T8" fmla="*/ 108 w 150"/>
                <a:gd name="T9" fmla="*/ 14 h 99"/>
                <a:gd name="T10" fmla="*/ 97 w 150"/>
                <a:gd name="T11" fmla="*/ 9 h 99"/>
                <a:gd name="T12" fmla="*/ 90 w 150"/>
                <a:gd name="T13" fmla="*/ 6 h 99"/>
                <a:gd name="T14" fmla="*/ 70 w 150"/>
                <a:gd name="T15" fmla="*/ 4 h 99"/>
                <a:gd name="T16" fmla="*/ 31 w 150"/>
                <a:gd name="T17" fmla="*/ 3 h 99"/>
                <a:gd name="T18" fmla="*/ 17 w 150"/>
                <a:gd name="T19" fmla="*/ 0 h 99"/>
                <a:gd name="T20" fmla="*/ 8 w 150"/>
                <a:gd name="T21" fmla="*/ 6 h 99"/>
                <a:gd name="T22" fmla="*/ 5 w 150"/>
                <a:gd name="T23" fmla="*/ 13 h 99"/>
                <a:gd name="T24" fmla="*/ 7 w 150"/>
                <a:gd name="T25" fmla="*/ 24 h 99"/>
                <a:gd name="T26" fmla="*/ 10 w 150"/>
                <a:gd name="T27" fmla="*/ 23 h 99"/>
                <a:gd name="T28" fmla="*/ 14 w 150"/>
                <a:gd name="T29" fmla="*/ 23 h 99"/>
                <a:gd name="T30" fmla="*/ 22 w 150"/>
                <a:gd name="T31" fmla="*/ 25 h 99"/>
                <a:gd name="T32" fmla="*/ 26 w 150"/>
                <a:gd name="T33" fmla="*/ 25 h 99"/>
                <a:gd name="T34" fmla="*/ 33 w 150"/>
                <a:gd name="T35" fmla="*/ 26 h 99"/>
                <a:gd name="T36" fmla="*/ 36 w 150"/>
                <a:gd name="T37" fmla="*/ 30 h 99"/>
                <a:gd name="T38" fmla="*/ 29 w 150"/>
                <a:gd name="T39" fmla="*/ 36 h 99"/>
                <a:gd name="T40" fmla="*/ 30 w 150"/>
                <a:gd name="T41" fmla="*/ 47 h 99"/>
                <a:gd name="T42" fmla="*/ 27 w 150"/>
                <a:gd name="T43" fmla="*/ 54 h 99"/>
                <a:gd name="T44" fmla="*/ 24 w 150"/>
                <a:gd name="T45" fmla="*/ 58 h 99"/>
                <a:gd name="T46" fmla="*/ 28 w 150"/>
                <a:gd name="T47" fmla="*/ 64 h 99"/>
                <a:gd name="T48" fmla="*/ 25 w 150"/>
                <a:gd name="T49" fmla="*/ 70 h 99"/>
                <a:gd name="T50" fmla="*/ 27 w 150"/>
                <a:gd name="T51" fmla="*/ 75 h 99"/>
                <a:gd name="T52" fmla="*/ 23 w 150"/>
                <a:gd name="T53" fmla="*/ 82 h 99"/>
                <a:gd name="T54" fmla="*/ 24 w 150"/>
                <a:gd name="T55" fmla="*/ 85 h 99"/>
                <a:gd name="T56" fmla="*/ 31 w 150"/>
                <a:gd name="T57" fmla="*/ 86 h 99"/>
                <a:gd name="T58" fmla="*/ 45 w 150"/>
                <a:gd name="T59" fmla="*/ 98 h 99"/>
                <a:gd name="T60" fmla="*/ 48 w 150"/>
                <a:gd name="T61" fmla="*/ 95 h 99"/>
                <a:gd name="T62" fmla="*/ 54 w 150"/>
                <a:gd name="T63" fmla="*/ 94 h 99"/>
                <a:gd name="T64" fmla="*/ 65 w 150"/>
                <a:gd name="T65" fmla="*/ 91 h 99"/>
                <a:gd name="T66" fmla="*/ 80 w 150"/>
                <a:gd name="T67" fmla="*/ 90 h 99"/>
                <a:gd name="T68" fmla="*/ 88 w 150"/>
                <a:gd name="T69" fmla="*/ 86 h 99"/>
                <a:gd name="T70" fmla="*/ 97 w 150"/>
                <a:gd name="T71" fmla="*/ 81 h 99"/>
                <a:gd name="T72" fmla="*/ 102 w 150"/>
                <a:gd name="T73" fmla="*/ 73 h 99"/>
                <a:gd name="T74" fmla="*/ 110 w 150"/>
                <a:gd name="T75" fmla="*/ 65 h 99"/>
                <a:gd name="T76" fmla="*/ 111 w 150"/>
                <a:gd name="T77" fmla="*/ 49 h 99"/>
                <a:gd name="T78" fmla="*/ 120 w 150"/>
                <a:gd name="T79" fmla="*/ 38 h 99"/>
                <a:gd name="T80" fmla="*/ 131 w 150"/>
                <a:gd name="T81" fmla="*/ 33 h 99"/>
                <a:gd name="T82" fmla="*/ 144 w 150"/>
                <a:gd name="T83" fmla="*/ 27 h 99"/>
                <a:gd name="T84" fmla="*/ 148 w 150"/>
                <a:gd name="T85" fmla="*/ 18 h 99"/>
                <a:gd name="T86" fmla="*/ 149 w 150"/>
                <a:gd name="T87" fmla="*/ 53 h 99"/>
                <a:gd name="T88" fmla="*/ 139 w 150"/>
                <a:gd name="T89" fmla="*/ 56 h 99"/>
                <a:gd name="T90" fmla="*/ 149 w 150"/>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0" h="99">
                  <a:moveTo>
                    <a:pt x="148" y="18"/>
                  </a:moveTo>
                  <a:cubicBezTo>
                    <a:pt x="144" y="18"/>
                    <a:pt x="140" y="18"/>
                    <a:pt x="136" y="17"/>
                  </a:cubicBezTo>
                  <a:cubicBezTo>
                    <a:pt x="133" y="17"/>
                    <a:pt x="125" y="16"/>
                    <a:pt x="123" y="14"/>
                  </a:cubicBezTo>
                  <a:cubicBezTo>
                    <a:pt x="121" y="12"/>
                    <a:pt x="117" y="11"/>
                    <a:pt x="117" y="13"/>
                  </a:cubicBezTo>
                  <a:cubicBezTo>
                    <a:pt x="117" y="15"/>
                    <a:pt x="111" y="16"/>
                    <a:pt x="108" y="14"/>
                  </a:cubicBezTo>
                  <a:cubicBezTo>
                    <a:pt x="105" y="12"/>
                    <a:pt x="99" y="10"/>
                    <a:pt x="97" y="9"/>
                  </a:cubicBezTo>
                  <a:cubicBezTo>
                    <a:pt x="95" y="8"/>
                    <a:pt x="93" y="7"/>
                    <a:pt x="90" y="6"/>
                  </a:cubicBezTo>
                  <a:cubicBezTo>
                    <a:pt x="86" y="6"/>
                    <a:pt x="76" y="3"/>
                    <a:pt x="70" y="4"/>
                  </a:cubicBezTo>
                  <a:cubicBezTo>
                    <a:pt x="63" y="4"/>
                    <a:pt x="40" y="3"/>
                    <a:pt x="31" y="3"/>
                  </a:cubicBezTo>
                  <a:cubicBezTo>
                    <a:pt x="23" y="4"/>
                    <a:pt x="22" y="0"/>
                    <a:pt x="17" y="0"/>
                  </a:cubicBezTo>
                  <a:cubicBezTo>
                    <a:pt x="12" y="0"/>
                    <a:pt x="14" y="5"/>
                    <a:pt x="8" y="6"/>
                  </a:cubicBezTo>
                  <a:cubicBezTo>
                    <a:pt x="1" y="6"/>
                    <a:pt x="0" y="10"/>
                    <a:pt x="5" y="13"/>
                  </a:cubicBezTo>
                  <a:cubicBezTo>
                    <a:pt x="8" y="16"/>
                    <a:pt x="8" y="20"/>
                    <a:pt x="7" y="24"/>
                  </a:cubicBezTo>
                  <a:cubicBezTo>
                    <a:pt x="9" y="24"/>
                    <a:pt x="10" y="23"/>
                    <a:pt x="10" y="23"/>
                  </a:cubicBezTo>
                  <a:cubicBezTo>
                    <a:pt x="12" y="20"/>
                    <a:pt x="14" y="21"/>
                    <a:pt x="14" y="23"/>
                  </a:cubicBezTo>
                  <a:cubicBezTo>
                    <a:pt x="14" y="26"/>
                    <a:pt x="19" y="25"/>
                    <a:pt x="22" y="25"/>
                  </a:cubicBezTo>
                  <a:cubicBezTo>
                    <a:pt x="24" y="25"/>
                    <a:pt x="23" y="27"/>
                    <a:pt x="26" y="25"/>
                  </a:cubicBezTo>
                  <a:cubicBezTo>
                    <a:pt x="29" y="23"/>
                    <a:pt x="33" y="24"/>
                    <a:pt x="33" y="26"/>
                  </a:cubicBezTo>
                  <a:cubicBezTo>
                    <a:pt x="33" y="28"/>
                    <a:pt x="40" y="27"/>
                    <a:pt x="36" y="30"/>
                  </a:cubicBezTo>
                  <a:cubicBezTo>
                    <a:pt x="33" y="33"/>
                    <a:pt x="29" y="34"/>
                    <a:pt x="29" y="36"/>
                  </a:cubicBezTo>
                  <a:cubicBezTo>
                    <a:pt x="29" y="39"/>
                    <a:pt x="32" y="44"/>
                    <a:pt x="30" y="47"/>
                  </a:cubicBezTo>
                  <a:cubicBezTo>
                    <a:pt x="27" y="49"/>
                    <a:pt x="30" y="54"/>
                    <a:pt x="27" y="54"/>
                  </a:cubicBezTo>
                  <a:cubicBezTo>
                    <a:pt x="24" y="54"/>
                    <a:pt x="21" y="55"/>
                    <a:pt x="24" y="58"/>
                  </a:cubicBezTo>
                  <a:cubicBezTo>
                    <a:pt x="28" y="61"/>
                    <a:pt x="30" y="64"/>
                    <a:pt x="28" y="64"/>
                  </a:cubicBezTo>
                  <a:cubicBezTo>
                    <a:pt x="25" y="64"/>
                    <a:pt x="24" y="69"/>
                    <a:pt x="25" y="70"/>
                  </a:cubicBezTo>
                  <a:cubicBezTo>
                    <a:pt x="26" y="71"/>
                    <a:pt x="32" y="75"/>
                    <a:pt x="27" y="75"/>
                  </a:cubicBezTo>
                  <a:cubicBezTo>
                    <a:pt x="23" y="76"/>
                    <a:pt x="23" y="80"/>
                    <a:pt x="23" y="82"/>
                  </a:cubicBezTo>
                  <a:cubicBezTo>
                    <a:pt x="23" y="83"/>
                    <a:pt x="24" y="84"/>
                    <a:pt x="24" y="85"/>
                  </a:cubicBezTo>
                  <a:cubicBezTo>
                    <a:pt x="27" y="85"/>
                    <a:pt x="29" y="85"/>
                    <a:pt x="31" y="86"/>
                  </a:cubicBezTo>
                  <a:cubicBezTo>
                    <a:pt x="36" y="88"/>
                    <a:pt x="38" y="99"/>
                    <a:pt x="45" y="98"/>
                  </a:cubicBezTo>
                  <a:cubicBezTo>
                    <a:pt x="48" y="98"/>
                    <a:pt x="46" y="96"/>
                    <a:pt x="48" y="95"/>
                  </a:cubicBezTo>
                  <a:cubicBezTo>
                    <a:pt x="49" y="94"/>
                    <a:pt x="52" y="94"/>
                    <a:pt x="54" y="94"/>
                  </a:cubicBezTo>
                  <a:cubicBezTo>
                    <a:pt x="57" y="94"/>
                    <a:pt x="58" y="91"/>
                    <a:pt x="65" y="91"/>
                  </a:cubicBezTo>
                  <a:cubicBezTo>
                    <a:pt x="72" y="90"/>
                    <a:pt x="76" y="90"/>
                    <a:pt x="80" y="90"/>
                  </a:cubicBezTo>
                  <a:cubicBezTo>
                    <a:pt x="84" y="90"/>
                    <a:pt x="87" y="89"/>
                    <a:pt x="88" y="86"/>
                  </a:cubicBezTo>
                  <a:cubicBezTo>
                    <a:pt x="89" y="84"/>
                    <a:pt x="93" y="81"/>
                    <a:pt x="97" y="81"/>
                  </a:cubicBezTo>
                  <a:cubicBezTo>
                    <a:pt x="102" y="80"/>
                    <a:pt x="101" y="75"/>
                    <a:pt x="102" y="73"/>
                  </a:cubicBezTo>
                  <a:cubicBezTo>
                    <a:pt x="102" y="70"/>
                    <a:pt x="110" y="66"/>
                    <a:pt x="110"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49" y="22"/>
                    <a:pt x="148" y="18"/>
                  </a:cubicBezTo>
                  <a:close/>
                  <a:moveTo>
                    <a:pt x="149" y="53"/>
                  </a:moveTo>
                  <a:cubicBezTo>
                    <a:pt x="149" y="47"/>
                    <a:pt x="137" y="54"/>
                    <a:pt x="139" y="56"/>
                  </a:cubicBezTo>
                  <a:cubicBezTo>
                    <a:pt x="144" y="59"/>
                    <a:pt x="150" y="58"/>
                    <a:pt x="149"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3" name="Freeform 127"/>
            <p:cNvSpPr>
              <a:spLocks/>
            </p:cNvSpPr>
            <p:nvPr userDrawn="1"/>
          </p:nvSpPr>
          <p:spPr bwMode="auto">
            <a:xfrm>
              <a:off x="-2092010" y="3177972"/>
              <a:ext cx="83898" cy="49237"/>
            </a:xfrm>
            <a:custGeom>
              <a:avLst/>
              <a:gdLst>
                <a:gd name="T0" fmla="*/ 0 w 39"/>
                <a:gd name="T1" fmla="*/ 18 h 21"/>
                <a:gd name="T2" fmla="*/ 7 w 39"/>
                <a:gd name="T3" fmla="*/ 17 h 21"/>
                <a:gd name="T4" fmla="*/ 9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6 w 39"/>
                <a:gd name="T17" fmla="*/ 0 h 21"/>
                <a:gd name="T18" fmla="*/ 28 w 39"/>
                <a:gd name="T19" fmla="*/ 3 h 21"/>
                <a:gd name="T20" fmla="*/ 18 w 39"/>
                <a:gd name="T21" fmla="*/ 6 h 21"/>
                <a:gd name="T22" fmla="*/ 5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7" y="17"/>
                  </a:cubicBezTo>
                  <a:cubicBezTo>
                    <a:pt x="9" y="18"/>
                    <a:pt x="9" y="19"/>
                    <a:pt x="9" y="20"/>
                  </a:cubicBezTo>
                  <a:cubicBezTo>
                    <a:pt x="12" y="20"/>
                    <a:pt x="16" y="19"/>
                    <a:pt x="18" y="19"/>
                  </a:cubicBezTo>
                  <a:cubicBezTo>
                    <a:pt x="20" y="18"/>
                    <a:pt x="24" y="21"/>
                    <a:pt x="25" y="19"/>
                  </a:cubicBezTo>
                  <a:cubicBezTo>
                    <a:pt x="25" y="18"/>
                    <a:pt x="27" y="14"/>
                    <a:pt x="29" y="14"/>
                  </a:cubicBezTo>
                  <a:cubicBezTo>
                    <a:pt x="31" y="14"/>
                    <a:pt x="30" y="9"/>
                    <a:pt x="32" y="9"/>
                  </a:cubicBezTo>
                  <a:cubicBezTo>
                    <a:pt x="34" y="9"/>
                    <a:pt x="39" y="5"/>
                    <a:pt x="39" y="5"/>
                  </a:cubicBezTo>
                  <a:cubicBezTo>
                    <a:pt x="39" y="5"/>
                    <a:pt x="37" y="1"/>
                    <a:pt x="36" y="0"/>
                  </a:cubicBezTo>
                  <a:cubicBezTo>
                    <a:pt x="35" y="0"/>
                    <a:pt x="33" y="3"/>
                    <a:pt x="28" y="3"/>
                  </a:cubicBezTo>
                  <a:cubicBezTo>
                    <a:pt x="24" y="3"/>
                    <a:pt x="20" y="6"/>
                    <a:pt x="18" y="6"/>
                  </a:cubicBezTo>
                  <a:cubicBezTo>
                    <a:pt x="16" y="6"/>
                    <a:pt x="10" y="4"/>
                    <a:pt x="5"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Freeform 128"/>
            <p:cNvSpPr>
              <a:spLocks noEditPoints="1"/>
            </p:cNvSpPr>
            <p:nvPr userDrawn="1"/>
          </p:nvSpPr>
          <p:spPr bwMode="auto">
            <a:xfrm>
              <a:off x="-1919180" y="3338448"/>
              <a:ext cx="157728" cy="200595"/>
            </a:xfrm>
            <a:custGeom>
              <a:avLst/>
              <a:gdLst>
                <a:gd name="T0" fmla="*/ 73 w 74"/>
                <a:gd name="T1" fmla="*/ 0 h 86"/>
                <a:gd name="T2" fmla="*/ 68 w 74"/>
                <a:gd name="T3" fmla="*/ 2 h 86"/>
                <a:gd name="T4" fmla="*/ 63 w 74"/>
                <a:gd name="T5" fmla="*/ 5 h 86"/>
                <a:gd name="T6" fmla="*/ 51 w 74"/>
                <a:gd name="T7" fmla="*/ 3 h 86"/>
                <a:gd name="T8" fmla="*/ 35 w 74"/>
                <a:gd name="T9" fmla="*/ 3 h 86"/>
                <a:gd name="T10" fmla="*/ 35 w 74"/>
                <a:gd name="T11" fmla="*/ 3 h 86"/>
                <a:gd name="T12" fmla="*/ 24 w 74"/>
                <a:gd name="T13" fmla="*/ 8 h 86"/>
                <a:gd name="T14" fmla="*/ 19 w 74"/>
                <a:gd name="T15" fmla="*/ 11 h 86"/>
                <a:gd name="T16" fmla="*/ 11 w 74"/>
                <a:gd name="T17" fmla="*/ 12 h 86"/>
                <a:gd name="T18" fmla="*/ 7 w 74"/>
                <a:gd name="T19" fmla="*/ 18 h 86"/>
                <a:gd name="T20" fmla="*/ 4 w 74"/>
                <a:gd name="T21" fmla="*/ 22 h 86"/>
                <a:gd name="T22" fmla="*/ 0 w 74"/>
                <a:gd name="T23" fmla="*/ 28 h 86"/>
                <a:gd name="T24" fmla="*/ 1 w 74"/>
                <a:gd name="T25" fmla="*/ 28 h 86"/>
                <a:gd name="T26" fmla="*/ 7 w 74"/>
                <a:gd name="T27" fmla="*/ 38 h 86"/>
                <a:gd name="T28" fmla="*/ 15 w 74"/>
                <a:gd name="T29" fmla="*/ 40 h 86"/>
                <a:gd name="T30" fmla="*/ 26 w 74"/>
                <a:gd name="T31" fmla="*/ 44 h 86"/>
                <a:gd name="T32" fmla="*/ 14 w 74"/>
                <a:gd name="T33" fmla="*/ 45 h 86"/>
                <a:gd name="T34" fmla="*/ 16 w 74"/>
                <a:gd name="T35" fmla="*/ 54 h 86"/>
                <a:gd name="T36" fmla="*/ 22 w 74"/>
                <a:gd name="T37" fmla="*/ 61 h 86"/>
                <a:gd name="T38" fmla="*/ 33 w 74"/>
                <a:gd name="T39" fmla="*/ 66 h 86"/>
                <a:gd name="T40" fmla="*/ 31 w 74"/>
                <a:gd name="T41" fmla="*/ 55 h 86"/>
                <a:gd name="T42" fmla="*/ 39 w 74"/>
                <a:gd name="T43" fmla="*/ 55 h 86"/>
                <a:gd name="T44" fmla="*/ 34 w 74"/>
                <a:gd name="T45" fmla="*/ 51 h 86"/>
                <a:gd name="T46" fmla="*/ 38 w 74"/>
                <a:gd name="T47" fmla="*/ 48 h 86"/>
                <a:gd name="T48" fmla="*/ 46 w 74"/>
                <a:gd name="T49" fmla="*/ 48 h 86"/>
                <a:gd name="T50" fmla="*/ 42 w 74"/>
                <a:gd name="T51" fmla="*/ 39 h 86"/>
                <a:gd name="T52" fmla="*/ 33 w 74"/>
                <a:gd name="T53" fmla="*/ 39 h 86"/>
                <a:gd name="T54" fmla="*/ 37 w 74"/>
                <a:gd name="T55" fmla="*/ 33 h 86"/>
                <a:gd name="T56" fmla="*/ 27 w 74"/>
                <a:gd name="T57" fmla="*/ 21 h 86"/>
                <a:gd name="T58" fmla="*/ 33 w 74"/>
                <a:gd name="T59" fmla="*/ 18 h 86"/>
                <a:gd name="T60" fmla="*/ 42 w 74"/>
                <a:gd name="T61" fmla="*/ 19 h 86"/>
                <a:gd name="T62" fmla="*/ 45 w 74"/>
                <a:gd name="T63" fmla="*/ 11 h 86"/>
                <a:gd name="T64" fmla="*/ 52 w 74"/>
                <a:gd name="T65" fmla="*/ 13 h 86"/>
                <a:gd name="T66" fmla="*/ 60 w 74"/>
                <a:gd name="T67" fmla="*/ 9 h 86"/>
                <a:gd name="T68" fmla="*/ 68 w 74"/>
                <a:gd name="T69" fmla="*/ 13 h 86"/>
                <a:gd name="T70" fmla="*/ 71 w 74"/>
                <a:gd name="T71" fmla="*/ 9 h 86"/>
                <a:gd name="T72" fmla="*/ 74 w 74"/>
                <a:gd name="T73" fmla="*/ 4 h 86"/>
                <a:gd name="T74" fmla="*/ 73 w 74"/>
                <a:gd name="T75" fmla="*/ 0 h 86"/>
                <a:gd name="T76" fmla="*/ 64 w 74"/>
                <a:gd name="T77" fmla="*/ 80 h 86"/>
                <a:gd name="T78" fmla="*/ 45 w 74"/>
                <a:gd name="T79" fmla="*/ 79 h 86"/>
                <a:gd name="T80" fmla="*/ 38 w 74"/>
                <a:gd name="T81" fmla="*/ 81 h 86"/>
                <a:gd name="T82" fmla="*/ 55 w 74"/>
                <a:gd name="T83" fmla="*/ 85 h 86"/>
                <a:gd name="T84" fmla="*/ 71 w 74"/>
                <a:gd name="T85" fmla="*/ 81 h 86"/>
                <a:gd name="T86" fmla="*/ 64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1" y="0"/>
                    <a:pt x="67" y="1"/>
                    <a:pt x="68" y="2"/>
                  </a:cubicBezTo>
                  <a:cubicBezTo>
                    <a:pt x="69" y="4"/>
                    <a:pt x="66" y="5"/>
                    <a:pt x="63" y="5"/>
                  </a:cubicBezTo>
                  <a:cubicBezTo>
                    <a:pt x="63" y="5"/>
                    <a:pt x="54" y="4"/>
                    <a:pt x="51" y="3"/>
                  </a:cubicBezTo>
                  <a:cubicBezTo>
                    <a:pt x="49" y="2"/>
                    <a:pt x="40" y="2"/>
                    <a:pt x="35" y="3"/>
                  </a:cubicBezTo>
                  <a:cubicBezTo>
                    <a:pt x="35" y="3"/>
                    <a:pt x="35" y="3"/>
                    <a:pt x="35" y="3"/>
                  </a:cubicBezTo>
                  <a:cubicBezTo>
                    <a:pt x="34" y="5"/>
                    <a:pt x="26" y="9"/>
                    <a:pt x="24" y="8"/>
                  </a:cubicBezTo>
                  <a:cubicBezTo>
                    <a:pt x="23" y="7"/>
                    <a:pt x="22" y="10"/>
                    <a:pt x="19" y="11"/>
                  </a:cubicBezTo>
                  <a:cubicBezTo>
                    <a:pt x="16" y="12"/>
                    <a:pt x="11" y="11"/>
                    <a:pt x="11" y="12"/>
                  </a:cubicBezTo>
                  <a:cubicBezTo>
                    <a:pt x="11" y="13"/>
                    <a:pt x="9" y="17"/>
                    <a:pt x="7" y="18"/>
                  </a:cubicBezTo>
                  <a:cubicBezTo>
                    <a:pt x="5" y="20"/>
                    <a:pt x="6" y="22"/>
                    <a:pt x="4" y="22"/>
                  </a:cubicBezTo>
                  <a:cubicBezTo>
                    <a:pt x="2" y="23"/>
                    <a:pt x="1" y="26"/>
                    <a:pt x="0" y="28"/>
                  </a:cubicBezTo>
                  <a:cubicBezTo>
                    <a:pt x="1" y="28"/>
                    <a:pt x="1" y="28"/>
                    <a:pt x="1" y="28"/>
                  </a:cubicBezTo>
                  <a:cubicBezTo>
                    <a:pt x="5" y="29"/>
                    <a:pt x="8" y="34"/>
                    <a:pt x="7" y="38"/>
                  </a:cubicBezTo>
                  <a:cubicBezTo>
                    <a:pt x="7" y="42"/>
                    <a:pt x="13" y="43"/>
                    <a:pt x="15" y="40"/>
                  </a:cubicBezTo>
                  <a:cubicBezTo>
                    <a:pt x="18" y="37"/>
                    <a:pt x="26" y="42"/>
                    <a:pt x="26" y="44"/>
                  </a:cubicBezTo>
                  <a:cubicBezTo>
                    <a:pt x="26" y="46"/>
                    <a:pt x="18" y="42"/>
                    <a:pt x="14" y="45"/>
                  </a:cubicBezTo>
                  <a:cubicBezTo>
                    <a:pt x="9" y="48"/>
                    <a:pt x="17" y="51"/>
                    <a:pt x="16" y="54"/>
                  </a:cubicBezTo>
                  <a:cubicBezTo>
                    <a:pt x="15" y="57"/>
                    <a:pt x="18" y="61"/>
                    <a:pt x="22" y="61"/>
                  </a:cubicBezTo>
                  <a:cubicBezTo>
                    <a:pt x="26" y="61"/>
                    <a:pt x="30" y="67"/>
                    <a:pt x="33" y="66"/>
                  </a:cubicBezTo>
                  <a:cubicBezTo>
                    <a:pt x="35" y="65"/>
                    <a:pt x="30" y="56"/>
                    <a:pt x="31" y="55"/>
                  </a:cubicBezTo>
                  <a:cubicBezTo>
                    <a:pt x="32" y="54"/>
                    <a:pt x="37" y="57"/>
                    <a:pt x="39" y="55"/>
                  </a:cubicBezTo>
                  <a:cubicBezTo>
                    <a:pt x="41" y="52"/>
                    <a:pt x="37" y="50"/>
                    <a:pt x="34" y="51"/>
                  </a:cubicBezTo>
                  <a:cubicBezTo>
                    <a:pt x="30" y="51"/>
                    <a:pt x="33" y="46"/>
                    <a:pt x="38" y="48"/>
                  </a:cubicBezTo>
                  <a:cubicBezTo>
                    <a:pt x="42" y="51"/>
                    <a:pt x="44" y="48"/>
                    <a:pt x="46" y="48"/>
                  </a:cubicBezTo>
                  <a:cubicBezTo>
                    <a:pt x="48" y="47"/>
                    <a:pt x="49" y="40"/>
                    <a:pt x="42" y="39"/>
                  </a:cubicBezTo>
                  <a:cubicBezTo>
                    <a:pt x="36" y="37"/>
                    <a:pt x="37" y="43"/>
                    <a:pt x="33" y="39"/>
                  </a:cubicBezTo>
                  <a:cubicBezTo>
                    <a:pt x="29" y="35"/>
                    <a:pt x="37" y="37"/>
                    <a:pt x="37" y="33"/>
                  </a:cubicBezTo>
                  <a:cubicBezTo>
                    <a:pt x="37" y="30"/>
                    <a:pt x="30" y="25"/>
                    <a:pt x="27" y="21"/>
                  </a:cubicBezTo>
                  <a:cubicBezTo>
                    <a:pt x="24" y="17"/>
                    <a:pt x="31" y="15"/>
                    <a:pt x="33" y="18"/>
                  </a:cubicBezTo>
                  <a:cubicBezTo>
                    <a:pt x="35" y="21"/>
                    <a:pt x="39" y="21"/>
                    <a:pt x="42" y="19"/>
                  </a:cubicBezTo>
                  <a:cubicBezTo>
                    <a:pt x="45" y="18"/>
                    <a:pt x="39" y="13"/>
                    <a:pt x="45" y="11"/>
                  </a:cubicBezTo>
                  <a:cubicBezTo>
                    <a:pt x="50" y="9"/>
                    <a:pt x="50" y="13"/>
                    <a:pt x="52" y="13"/>
                  </a:cubicBezTo>
                  <a:cubicBezTo>
                    <a:pt x="53" y="14"/>
                    <a:pt x="55" y="9"/>
                    <a:pt x="60" y="9"/>
                  </a:cubicBezTo>
                  <a:cubicBezTo>
                    <a:pt x="63" y="9"/>
                    <a:pt x="66" y="11"/>
                    <a:pt x="68" y="13"/>
                  </a:cubicBezTo>
                  <a:cubicBezTo>
                    <a:pt x="70" y="11"/>
                    <a:pt x="71" y="10"/>
                    <a:pt x="71" y="9"/>
                  </a:cubicBezTo>
                  <a:cubicBezTo>
                    <a:pt x="71" y="7"/>
                    <a:pt x="74" y="7"/>
                    <a:pt x="74" y="4"/>
                  </a:cubicBezTo>
                  <a:cubicBezTo>
                    <a:pt x="74" y="3"/>
                    <a:pt x="74" y="1"/>
                    <a:pt x="73" y="0"/>
                  </a:cubicBezTo>
                  <a:close/>
                  <a:moveTo>
                    <a:pt x="64" y="80"/>
                  </a:moveTo>
                  <a:cubicBezTo>
                    <a:pt x="61" y="79"/>
                    <a:pt x="49" y="81"/>
                    <a:pt x="45" y="79"/>
                  </a:cubicBezTo>
                  <a:cubicBezTo>
                    <a:pt x="42" y="76"/>
                    <a:pt x="35" y="81"/>
                    <a:pt x="38" y="81"/>
                  </a:cubicBezTo>
                  <a:cubicBezTo>
                    <a:pt x="42" y="82"/>
                    <a:pt x="49" y="85"/>
                    <a:pt x="55" y="85"/>
                  </a:cubicBezTo>
                  <a:cubicBezTo>
                    <a:pt x="62" y="86"/>
                    <a:pt x="71" y="83"/>
                    <a:pt x="71" y="81"/>
                  </a:cubicBezTo>
                  <a:cubicBezTo>
                    <a:pt x="71" y="79"/>
                    <a:pt x="67" y="82"/>
                    <a:pt x="64"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5" name="Freeform 129"/>
            <p:cNvSpPr>
              <a:spLocks/>
            </p:cNvSpPr>
            <p:nvPr userDrawn="1"/>
          </p:nvSpPr>
          <p:spPr bwMode="auto">
            <a:xfrm>
              <a:off x="-1623859" y="3511689"/>
              <a:ext cx="65441" cy="41943"/>
            </a:xfrm>
            <a:custGeom>
              <a:avLst/>
              <a:gdLst>
                <a:gd name="T0" fmla="*/ 20 w 31"/>
                <a:gd name="T1" fmla="*/ 11 h 18"/>
                <a:gd name="T2" fmla="*/ 27 w 31"/>
                <a:gd name="T3" fmla="*/ 4 h 18"/>
                <a:gd name="T4" fmla="*/ 26 w 31"/>
                <a:gd name="T5" fmla="*/ 2 h 18"/>
                <a:gd name="T6" fmla="*/ 10 w 31"/>
                <a:gd name="T7" fmla="*/ 7 h 18"/>
                <a:gd name="T8" fmla="*/ 5 w 31"/>
                <a:gd name="T9" fmla="*/ 14 h 18"/>
                <a:gd name="T10" fmla="*/ 20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0" y="11"/>
                  </a:moveTo>
                  <a:cubicBezTo>
                    <a:pt x="20" y="9"/>
                    <a:pt x="23" y="5"/>
                    <a:pt x="27" y="4"/>
                  </a:cubicBezTo>
                  <a:cubicBezTo>
                    <a:pt x="31" y="3"/>
                    <a:pt x="29" y="0"/>
                    <a:pt x="26" y="2"/>
                  </a:cubicBezTo>
                  <a:cubicBezTo>
                    <a:pt x="24" y="4"/>
                    <a:pt x="18" y="6"/>
                    <a:pt x="10" y="7"/>
                  </a:cubicBezTo>
                  <a:cubicBezTo>
                    <a:pt x="2" y="7"/>
                    <a:pt x="0" y="12"/>
                    <a:pt x="5" y="14"/>
                  </a:cubicBezTo>
                  <a:cubicBezTo>
                    <a:pt x="11" y="18"/>
                    <a:pt x="21" y="13"/>
                    <a:pt x="20"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Freeform 130"/>
            <p:cNvSpPr>
              <a:spLocks/>
            </p:cNvSpPr>
            <p:nvPr userDrawn="1"/>
          </p:nvSpPr>
          <p:spPr bwMode="auto">
            <a:xfrm>
              <a:off x="6252476" y="2459478"/>
              <a:ext cx="266796" cy="134946"/>
            </a:xfrm>
            <a:custGeom>
              <a:avLst/>
              <a:gdLst>
                <a:gd name="T0" fmla="*/ 105 w 125"/>
                <a:gd name="T1" fmla="*/ 41 h 58"/>
                <a:gd name="T2" fmla="*/ 114 w 125"/>
                <a:gd name="T3" fmla="*/ 34 h 58"/>
                <a:gd name="T4" fmla="*/ 123 w 125"/>
                <a:gd name="T5" fmla="*/ 26 h 58"/>
                <a:gd name="T6" fmla="*/ 117 w 125"/>
                <a:gd name="T7" fmla="*/ 17 h 58"/>
                <a:gd name="T8" fmla="*/ 111 w 125"/>
                <a:gd name="T9" fmla="*/ 12 h 58"/>
                <a:gd name="T10" fmla="*/ 109 w 125"/>
                <a:gd name="T11" fmla="*/ 5 h 58"/>
                <a:gd name="T12" fmla="*/ 101 w 125"/>
                <a:gd name="T13" fmla="*/ 6 h 58"/>
                <a:gd name="T14" fmla="*/ 90 w 125"/>
                <a:gd name="T15" fmla="*/ 1 h 58"/>
                <a:gd name="T16" fmla="*/ 88 w 125"/>
                <a:gd name="T17" fmla="*/ 7 h 58"/>
                <a:gd name="T18" fmla="*/ 81 w 125"/>
                <a:gd name="T19" fmla="*/ 8 h 58"/>
                <a:gd name="T20" fmla="*/ 77 w 125"/>
                <a:gd name="T21" fmla="*/ 8 h 58"/>
                <a:gd name="T22" fmla="*/ 70 w 125"/>
                <a:gd name="T23" fmla="*/ 9 h 58"/>
                <a:gd name="T24" fmla="*/ 64 w 125"/>
                <a:gd name="T25" fmla="*/ 7 h 58"/>
                <a:gd name="T26" fmla="*/ 56 w 125"/>
                <a:gd name="T27" fmla="*/ 12 h 58"/>
                <a:gd name="T28" fmla="*/ 52 w 125"/>
                <a:gd name="T29" fmla="*/ 10 h 58"/>
                <a:gd name="T30" fmla="*/ 46 w 125"/>
                <a:gd name="T31" fmla="*/ 13 h 58"/>
                <a:gd name="T32" fmla="*/ 45 w 125"/>
                <a:gd name="T33" fmla="*/ 18 h 58"/>
                <a:gd name="T34" fmla="*/ 37 w 125"/>
                <a:gd name="T35" fmla="*/ 21 h 58"/>
                <a:gd name="T36" fmla="*/ 34 w 125"/>
                <a:gd name="T37" fmla="*/ 13 h 58"/>
                <a:gd name="T38" fmla="*/ 16 w 125"/>
                <a:gd name="T39" fmla="*/ 2 h 58"/>
                <a:gd name="T40" fmla="*/ 18 w 125"/>
                <a:gd name="T41" fmla="*/ 8 h 58"/>
                <a:gd name="T42" fmla="*/ 14 w 125"/>
                <a:gd name="T43" fmla="*/ 8 h 58"/>
                <a:gd name="T44" fmla="*/ 6 w 125"/>
                <a:gd name="T45" fmla="*/ 10 h 58"/>
                <a:gd name="T46" fmla="*/ 0 w 125"/>
                <a:gd name="T47" fmla="*/ 18 h 58"/>
                <a:gd name="T48" fmla="*/ 11 w 125"/>
                <a:gd name="T49" fmla="*/ 20 h 58"/>
                <a:gd name="T50" fmla="*/ 26 w 125"/>
                <a:gd name="T51" fmla="*/ 20 h 58"/>
                <a:gd name="T52" fmla="*/ 23 w 125"/>
                <a:gd name="T53" fmla="*/ 25 h 58"/>
                <a:gd name="T54" fmla="*/ 17 w 125"/>
                <a:gd name="T55" fmla="*/ 28 h 58"/>
                <a:gd name="T56" fmla="*/ 4 w 125"/>
                <a:gd name="T57" fmla="*/ 32 h 58"/>
                <a:gd name="T58" fmla="*/ 21 w 125"/>
                <a:gd name="T59" fmla="*/ 32 h 58"/>
                <a:gd name="T60" fmla="*/ 25 w 125"/>
                <a:gd name="T61" fmla="*/ 36 h 58"/>
                <a:gd name="T62" fmla="*/ 28 w 125"/>
                <a:gd name="T63" fmla="*/ 40 h 58"/>
                <a:gd name="T64" fmla="*/ 25 w 125"/>
                <a:gd name="T65" fmla="*/ 45 h 58"/>
                <a:gd name="T66" fmla="*/ 19 w 125"/>
                <a:gd name="T67" fmla="*/ 48 h 58"/>
                <a:gd name="T68" fmla="*/ 33 w 125"/>
                <a:gd name="T69" fmla="*/ 48 h 58"/>
                <a:gd name="T70" fmla="*/ 55 w 125"/>
                <a:gd name="T71" fmla="*/ 56 h 58"/>
                <a:gd name="T72" fmla="*/ 75 w 125"/>
                <a:gd name="T73" fmla="*/ 51 h 58"/>
                <a:gd name="T74" fmla="*/ 89 w 125"/>
                <a:gd name="T75" fmla="*/ 47 h 58"/>
                <a:gd name="T76" fmla="*/ 105 w 125"/>
                <a:gd name="T77"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5" h="58">
                  <a:moveTo>
                    <a:pt x="105" y="41"/>
                  </a:moveTo>
                  <a:cubicBezTo>
                    <a:pt x="112" y="41"/>
                    <a:pt x="112" y="34"/>
                    <a:pt x="114" y="34"/>
                  </a:cubicBezTo>
                  <a:cubicBezTo>
                    <a:pt x="117" y="35"/>
                    <a:pt x="122" y="30"/>
                    <a:pt x="123" y="26"/>
                  </a:cubicBezTo>
                  <a:cubicBezTo>
                    <a:pt x="125" y="23"/>
                    <a:pt x="121" y="17"/>
                    <a:pt x="117" y="17"/>
                  </a:cubicBezTo>
                  <a:cubicBezTo>
                    <a:pt x="113" y="17"/>
                    <a:pt x="110" y="14"/>
                    <a:pt x="111" y="12"/>
                  </a:cubicBezTo>
                  <a:cubicBezTo>
                    <a:pt x="112" y="10"/>
                    <a:pt x="109" y="7"/>
                    <a:pt x="109" y="5"/>
                  </a:cubicBezTo>
                  <a:cubicBezTo>
                    <a:pt x="109" y="4"/>
                    <a:pt x="104" y="5"/>
                    <a:pt x="101" y="6"/>
                  </a:cubicBezTo>
                  <a:cubicBezTo>
                    <a:pt x="98" y="7"/>
                    <a:pt x="92" y="0"/>
                    <a:pt x="90" y="1"/>
                  </a:cubicBezTo>
                  <a:cubicBezTo>
                    <a:pt x="87" y="2"/>
                    <a:pt x="89" y="6"/>
                    <a:pt x="88" y="7"/>
                  </a:cubicBezTo>
                  <a:cubicBezTo>
                    <a:pt x="88" y="9"/>
                    <a:pt x="81" y="6"/>
                    <a:pt x="81" y="8"/>
                  </a:cubicBezTo>
                  <a:cubicBezTo>
                    <a:pt x="81" y="10"/>
                    <a:pt x="79" y="11"/>
                    <a:pt x="77" y="8"/>
                  </a:cubicBezTo>
                  <a:cubicBezTo>
                    <a:pt x="75" y="6"/>
                    <a:pt x="70" y="7"/>
                    <a:pt x="70" y="9"/>
                  </a:cubicBezTo>
                  <a:cubicBezTo>
                    <a:pt x="70" y="11"/>
                    <a:pt x="68" y="9"/>
                    <a:pt x="64" y="7"/>
                  </a:cubicBezTo>
                  <a:cubicBezTo>
                    <a:pt x="60" y="5"/>
                    <a:pt x="56" y="10"/>
                    <a:pt x="56" y="12"/>
                  </a:cubicBezTo>
                  <a:cubicBezTo>
                    <a:pt x="57" y="15"/>
                    <a:pt x="55" y="15"/>
                    <a:pt x="52" y="10"/>
                  </a:cubicBezTo>
                  <a:cubicBezTo>
                    <a:pt x="48" y="5"/>
                    <a:pt x="45" y="10"/>
                    <a:pt x="46" y="13"/>
                  </a:cubicBezTo>
                  <a:cubicBezTo>
                    <a:pt x="48" y="16"/>
                    <a:pt x="47" y="20"/>
                    <a:pt x="45" y="18"/>
                  </a:cubicBezTo>
                  <a:cubicBezTo>
                    <a:pt x="42" y="17"/>
                    <a:pt x="39" y="19"/>
                    <a:pt x="37" y="21"/>
                  </a:cubicBezTo>
                  <a:cubicBezTo>
                    <a:pt x="36" y="24"/>
                    <a:pt x="30" y="15"/>
                    <a:pt x="34" y="13"/>
                  </a:cubicBezTo>
                  <a:cubicBezTo>
                    <a:pt x="38" y="11"/>
                    <a:pt x="21" y="2"/>
                    <a:pt x="16" y="2"/>
                  </a:cubicBezTo>
                  <a:cubicBezTo>
                    <a:pt x="11" y="2"/>
                    <a:pt x="15" y="5"/>
                    <a:pt x="18" y="8"/>
                  </a:cubicBezTo>
                  <a:cubicBezTo>
                    <a:pt x="21" y="11"/>
                    <a:pt x="16" y="10"/>
                    <a:pt x="14" y="8"/>
                  </a:cubicBezTo>
                  <a:cubicBezTo>
                    <a:pt x="12" y="5"/>
                    <a:pt x="8" y="7"/>
                    <a:pt x="6" y="10"/>
                  </a:cubicBezTo>
                  <a:cubicBezTo>
                    <a:pt x="4" y="14"/>
                    <a:pt x="1" y="15"/>
                    <a:pt x="0" y="18"/>
                  </a:cubicBezTo>
                  <a:cubicBezTo>
                    <a:pt x="0" y="20"/>
                    <a:pt x="6" y="22"/>
                    <a:pt x="11" y="20"/>
                  </a:cubicBezTo>
                  <a:cubicBezTo>
                    <a:pt x="17" y="18"/>
                    <a:pt x="23" y="18"/>
                    <a:pt x="26" y="20"/>
                  </a:cubicBezTo>
                  <a:cubicBezTo>
                    <a:pt x="28" y="23"/>
                    <a:pt x="21" y="23"/>
                    <a:pt x="23" y="25"/>
                  </a:cubicBezTo>
                  <a:cubicBezTo>
                    <a:pt x="26" y="27"/>
                    <a:pt x="24" y="29"/>
                    <a:pt x="17" y="28"/>
                  </a:cubicBezTo>
                  <a:cubicBezTo>
                    <a:pt x="11" y="28"/>
                    <a:pt x="3" y="30"/>
                    <a:pt x="4" y="32"/>
                  </a:cubicBezTo>
                  <a:cubicBezTo>
                    <a:pt x="5" y="34"/>
                    <a:pt x="21" y="30"/>
                    <a:pt x="21" y="32"/>
                  </a:cubicBezTo>
                  <a:cubicBezTo>
                    <a:pt x="21" y="34"/>
                    <a:pt x="21" y="38"/>
                    <a:pt x="25" y="36"/>
                  </a:cubicBezTo>
                  <a:cubicBezTo>
                    <a:pt x="29" y="34"/>
                    <a:pt x="26" y="39"/>
                    <a:pt x="28" y="40"/>
                  </a:cubicBezTo>
                  <a:cubicBezTo>
                    <a:pt x="31" y="41"/>
                    <a:pt x="30" y="44"/>
                    <a:pt x="25" y="45"/>
                  </a:cubicBezTo>
                  <a:cubicBezTo>
                    <a:pt x="19" y="45"/>
                    <a:pt x="16" y="46"/>
                    <a:pt x="19" y="48"/>
                  </a:cubicBezTo>
                  <a:cubicBezTo>
                    <a:pt x="22" y="51"/>
                    <a:pt x="28" y="49"/>
                    <a:pt x="33" y="48"/>
                  </a:cubicBezTo>
                  <a:cubicBezTo>
                    <a:pt x="39" y="46"/>
                    <a:pt x="48" y="53"/>
                    <a:pt x="55" y="56"/>
                  </a:cubicBezTo>
                  <a:cubicBezTo>
                    <a:pt x="62" y="58"/>
                    <a:pt x="73" y="55"/>
                    <a:pt x="75" y="51"/>
                  </a:cubicBezTo>
                  <a:cubicBezTo>
                    <a:pt x="76" y="48"/>
                    <a:pt x="86" y="49"/>
                    <a:pt x="89" y="47"/>
                  </a:cubicBezTo>
                  <a:cubicBezTo>
                    <a:pt x="93" y="44"/>
                    <a:pt x="98" y="42"/>
                    <a:pt x="10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Freeform 131"/>
            <p:cNvSpPr>
              <a:spLocks/>
            </p:cNvSpPr>
            <p:nvPr userDrawn="1"/>
          </p:nvSpPr>
          <p:spPr bwMode="auto">
            <a:xfrm>
              <a:off x="-2675939" y="2900786"/>
              <a:ext cx="110745" cy="125828"/>
            </a:xfrm>
            <a:custGeom>
              <a:avLst/>
              <a:gdLst>
                <a:gd name="T0" fmla="*/ 47 w 52"/>
                <a:gd name="T1" fmla="*/ 17 h 54"/>
                <a:gd name="T2" fmla="*/ 43 w 52"/>
                <a:gd name="T3" fmla="*/ 14 h 54"/>
                <a:gd name="T4" fmla="*/ 36 w 52"/>
                <a:gd name="T5" fmla="*/ 16 h 54"/>
                <a:gd name="T6" fmla="*/ 29 w 52"/>
                <a:gd name="T7" fmla="*/ 14 h 54"/>
                <a:gd name="T8" fmla="*/ 31 w 52"/>
                <a:gd name="T9" fmla="*/ 8 h 54"/>
                <a:gd name="T10" fmla="*/ 35 w 52"/>
                <a:gd name="T11" fmla="*/ 2 h 54"/>
                <a:gd name="T12" fmla="*/ 33 w 52"/>
                <a:gd name="T13" fmla="*/ 2 h 54"/>
                <a:gd name="T14" fmla="*/ 21 w 52"/>
                <a:gd name="T15" fmla="*/ 4 h 54"/>
                <a:gd name="T16" fmla="*/ 27 w 52"/>
                <a:gd name="T17" fmla="*/ 9 h 54"/>
                <a:gd name="T18" fmla="*/ 18 w 52"/>
                <a:gd name="T19" fmla="*/ 13 h 54"/>
                <a:gd name="T20" fmla="*/ 5 w 52"/>
                <a:gd name="T21" fmla="*/ 14 h 54"/>
                <a:gd name="T22" fmla="*/ 6 w 52"/>
                <a:gd name="T23" fmla="*/ 22 h 54"/>
                <a:gd name="T24" fmla="*/ 12 w 52"/>
                <a:gd name="T25" fmla="*/ 29 h 54"/>
                <a:gd name="T26" fmla="*/ 9 w 52"/>
                <a:gd name="T27" fmla="*/ 39 h 54"/>
                <a:gd name="T28" fmla="*/ 1 w 52"/>
                <a:gd name="T29" fmla="*/ 46 h 54"/>
                <a:gd name="T30" fmla="*/ 13 w 52"/>
                <a:gd name="T31" fmla="*/ 54 h 54"/>
                <a:gd name="T32" fmla="*/ 33 w 52"/>
                <a:gd name="T33" fmla="*/ 47 h 54"/>
                <a:gd name="T34" fmla="*/ 47 w 52"/>
                <a:gd name="T35" fmla="*/ 44 h 54"/>
                <a:gd name="T36" fmla="*/ 47 w 52"/>
                <a:gd name="T37" fmla="*/ 19 h 54"/>
                <a:gd name="T38" fmla="*/ 47 w 52"/>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4">
                  <a:moveTo>
                    <a:pt x="47" y="17"/>
                  </a:moveTo>
                  <a:cubicBezTo>
                    <a:pt x="45" y="16"/>
                    <a:pt x="44" y="15"/>
                    <a:pt x="43" y="14"/>
                  </a:cubicBezTo>
                  <a:cubicBezTo>
                    <a:pt x="39" y="9"/>
                    <a:pt x="37" y="13"/>
                    <a:pt x="36" y="16"/>
                  </a:cubicBezTo>
                  <a:cubicBezTo>
                    <a:pt x="36" y="19"/>
                    <a:pt x="31" y="15"/>
                    <a:pt x="29" y="14"/>
                  </a:cubicBezTo>
                  <a:cubicBezTo>
                    <a:pt x="26" y="14"/>
                    <a:pt x="30" y="9"/>
                    <a:pt x="31" y="8"/>
                  </a:cubicBezTo>
                  <a:cubicBezTo>
                    <a:pt x="33" y="7"/>
                    <a:pt x="34" y="5"/>
                    <a:pt x="35" y="2"/>
                  </a:cubicBezTo>
                  <a:cubicBezTo>
                    <a:pt x="34" y="2"/>
                    <a:pt x="34" y="2"/>
                    <a:pt x="33" y="2"/>
                  </a:cubicBezTo>
                  <a:cubicBezTo>
                    <a:pt x="28" y="0"/>
                    <a:pt x="22" y="0"/>
                    <a:pt x="21" y="4"/>
                  </a:cubicBezTo>
                  <a:cubicBezTo>
                    <a:pt x="21" y="8"/>
                    <a:pt x="27" y="6"/>
                    <a:pt x="27" y="9"/>
                  </a:cubicBezTo>
                  <a:cubicBezTo>
                    <a:pt x="27" y="12"/>
                    <a:pt x="21" y="11"/>
                    <a:pt x="18" y="13"/>
                  </a:cubicBezTo>
                  <a:cubicBezTo>
                    <a:pt x="14" y="16"/>
                    <a:pt x="9" y="12"/>
                    <a:pt x="5" y="14"/>
                  </a:cubicBezTo>
                  <a:cubicBezTo>
                    <a:pt x="1" y="16"/>
                    <a:pt x="10" y="18"/>
                    <a:pt x="6" y="22"/>
                  </a:cubicBezTo>
                  <a:cubicBezTo>
                    <a:pt x="3" y="26"/>
                    <a:pt x="7" y="26"/>
                    <a:pt x="12" y="29"/>
                  </a:cubicBezTo>
                  <a:cubicBezTo>
                    <a:pt x="17" y="33"/>
                    <a:pt x="9" y="34"/>
                    <a:pt x="9" y="39"/>
                  </a:cubicBezTo>
                  <a:cubicBezTo>
                    <a:pt x="9" y="43"/>
                    <a:pt x="2" y="43"/>
                    <a:pt x="1" y="46"/>
                  </a:cubicBezTo>
                  <a:cubicBezTo>
                    <a:pt x="0" y="48"/>
                    <a:pt x="6" y="54"/>
                    <a:pt x="13" y="54"/>
                  </a:cubicBezTo>
                  <a:cubicBezTo>
                    <a:pt x="17" y="54"/>
                    <a:pt x="27" y="52"/>
                    <a:pt x="33" y="47"/>
                  </a:cubicBezTo>
                  <a:cubicBezTo>
                    <a:pt x="39" y="41"/>
                    <a:pt x="42" y="46"/>
                    <a:pt x="47" y="44"/>
                  </a:cubicBezTo>
                  <a:cubicBezTo>
                    <a:pt x="52"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Freeform 132"/>
            <p:cNvSpPr>
              <a:spLocks noEditPoints="1"/>
            </p:cNvSpPr>
            <p:nvPr userDrawn="1"/>
          </p:nvSpPr>
          <p:spPr bwMode="auto">
            <a:xfrm>
              <a:off x="-2620566" y="2760370"/>
              <a:ext cx="253372" cy="322776"/>
            </a:xfrm>
            <a:custGeom>
              <a:avLst/>
              <a:gdLst>
                <a:gd name="T0" fmla="*/ 9 w 118"/>
                <a:gd name="T1" fmla="*/ 62 h 138"/>
                <a:gd name="T2" fmla="*/ 3 w 118"/>
                <a:gd name="T3" fmla="*/ 74 h 138"/>
                <a:gd name="T4" fmla="*/ 17 w 118"/>
                <a:gd name="T5" fmla="*/ 74 h 138"/>
                <a:gd name="T6" fmla="*/ 30 w 118"/>
                <a:gd name="T7" fmla="*/ 72 h 138"/>
                <a:gd name="T8" fmla="*/ 118 w 118"/>
                <a:gd name="T9" fmla="*/ 99 h 138"/>
                <a:gd name="T10" fmla="*/ 100 w 118"/>
                <a:gd name="T11" fmla="*/ 93 h 138"/>
                <a:gd name="T12" fmla="*/ 96 w 118"/>
                <a:gd name="T13" fmla="*/ 81 h 138"/>
                <a:gd name="T14" fmla="*/ 79 w 118"/>
                <a:gd name="T15" fmla="*/ 55 h 138"/>
                <a:gd name="T16" fmla="*/ 61 w 118"/>
                <a:gd name="T17" fmla="*/ 48 h 138"/>
                <a:gd name="T18" fmla="*/ 74 w 118"/>
                <a:gd name="T19" fmla="*/ 22 h 138"/>
                <a:gd name="T20" fmla="*/ 48 w 118"/>
                <a:gd name="T21" fmla="*/ 18 h 138"/>
                <a:gd name="T22" fmla="*/ 59 w 118"/>
                <a:gd name="T23" fmla="*/ 2 h 138"/>
                <a:gd name="T24" fmla="*/ 41 w 118"/>
                <a:gd name="T25" fmla="*/ 7 h 138"/>
                <a:gd name="T26" fmla="*/ 29 w 118"/>
                <a:gd name="T27" fmla="*/ 23 h 138"/>
                <a:gd name="T28" fmla="*/ 19 w 118"/>
                <a:gd name="T29" fmla="*/ 24 h 138"/>
                <a:gd name="T30" fmla="*/ 23 w 118"/>
                <a:gd name="T31" fmla="*/ 38 h 138"/>
                <a:gd name="T32" fmla="*/ 19 w 118"/>
                <a:gd name="T33" fmla="*/ 51 h 138"/>
                <a:gd name="T34" fmla="*/ 33 w 118"/>
                <a:gd name="T35" fmla="*/ 55 h 138"/>
                <a:gd name="T36" fmla="*/ 40 w 118"/>
                <a:gd name="T37" fmla="*/ 54 h 138"/>
                <a:gd name="T38" fmla="*/ 53 w 118"/>
                <a:gd name="T39" fmla="*/ 63 h 138"/>
                <a:gd name="T40" fmla="*/ 58 w 118"/>
                <a:gd name="T41" fmla="*/ 73 h 138"/>
                <a:gd name="T42" fmla="*/ 60 w 118"/>
                <a:gd name="T43" fmla="*/ 87 h 138"/>
                <a:gd name="T44" fmla="*/ 44 w 118"/>
                <a:gd name="T45" fmla="*/ 89 h 138"/>
                <a:gd name="T46" fmla="*/ 48 w 118"/>
                <a:gd name="T47" fmla="*/ 100 h 138"/>
                <a:gd name="T48" fmla="*/ 41 w 118"/>
                <a:gd name="T49" fmla="*/ 112 h 138"/>
                <a:gd name="T50" fmla="*/ 60 w 118"/>
                <a:gd name="T51" fmla="*/ 115 h 138"/>
                <a:gd name="T52" fmla="*/ 48 w 118"/>
                <a:gd name="T53" fmla="*/ 119 h 138"/>
                <a:gd name="T54" fmla="*/ 42 w 118"/>
                <a:gd name="T55" fmla="*/ 131 h 138"/>
                <a:gd name="T56" fmla="*/ 56 w 118"/>
                <a:gd name="T57" fmla="*/ 128 h 138"/>
                <a:gd name="T58" fmla="*/ 73 w 118"/>
                <a:gd name="T59" fmla="*/ 125 h 138"/>
                <a:gd name="T60" fmla="*/ 96 w 118"/>
                <a:gd name="T61" fmla="*/ 125 h 138"/>
                <a:gd name="T62" fmla="*/ 107 w 118"/>
                <a:gd name="T63" fmla="*/ 116 h 138"/>
                <a:gd name="T64" fmla="*/ 118 w 118"/>
                <a:gd name="T65" fmla="*/ 99 h 138"/>
                <a:gd name="T66" fmla="*/ 22 w 118"/>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138">
                  <a:moveTo>
                    <a:pt x="23" y="60"/>
                  </a:moveTo>
                  <a:cubicBezTo>
                    <a:pt x="19" y="56"/>
                    <a:pt x="13" y="62"/>
                    <a:pt x="9" y="62"/>
                  </a:cubicBezTo>
                  <a:cubicBezTo>
                    <a:pt x="8" y="65"/>
                    <a:pt x="7" y="67"/>
                    <a:pt x="5" y="68"/>
                  </a:cubicBezTo>
                  <a:cubicBezTo>
                    <a:pt x="4" y="69"/>
                    <a:pt x="0" y="74"/>
                    <a:pt x="3" y="74"/>
                  </a:cubicBezTo>
                  <a:cubicBezTo>
                    <a:pt x="5" y="75"/>
                    <a:pt x="10" y="79"/>
                    <a:pt x="10" y="76"/>
                  </a:cubicBezTo>
                  <a:cubicBezTo>
                    <a:pt x="11" y="73"/>
                    <a:pt x="13" y="69"/>
                    <a:pt x="17" y="74"/>
                  </a:cubicBezTo>
                  <a:cubicBezTo>
                    <a:pt x="18" y="75"/>
                    <a:pt x="19" y="76"/>
                    <a:pt x="21" y="77"/>
                  </a:cubicBezTo>
                  <a:cubicBezTo>
                    <a:pt x="22" y="75"/>
                    <a:pt x="27" y="74"/>
                    <a:pt x="30" y="72"/>
                  </a:cubicBezTo>
                  <a:cubicBezTo>
                    <a:pt x="33" y="69"/>
                    <a:pt x="28" y="64"/>
                    <a:pt x="23" y="60"/>
                  </a:cubicBezTo>
                  <a:close/>
                  <a:moveTo>
                    <a:pt x="118" y="99"/>
                  </a:moveTo>
                  <a:cubicBezTo>
                    <a:pt x="118" y="95"/>
                    <a:pt x="107" y="91"/>
                    <a:pt x="105" y="94"/>
                  </a:cubicBezTo>
                  <a:cubicBezTo>
                    <a:pt x="104" y="96"/>
                    <a:pt x="102" y="96"/>
                    <a:pt x="100" y="93"/>
                  </a:cubicBezTo>
                  <a:cubicBezTo>
                    <a:pt x="98" y="90"/>
                    <a:pt x="101" y="87"/>
                    <a:pt x="99" y="87"/>
                  </a:cubicBezTo>
                  <a:cubicBezTo>
                    <a:pt x="98" y="87"/>
                    <a:pt x="95" y="83"/>
                    <a:pt x="96" y="81"/>
                  </a:cubicBezTo>
                  <a:cubicBezTo>
                    <a:pt x="96" y="80"/>
                    <a:pt x="93" y="69"/>
                    <a:pt x="87" y="68"/>
                  </a:cubicBezTo>
                  <a:cubicBezTo>
                    <a:pt x="81" y="67"/>
                    <a:pt x="80" y="59"/>
                    <a:pt x="79" y="55"/>
                  </a:cubicBezTo>
                  <a:cubicBezTo>
                    <a:pt x="78" y="51"/>
                    <a:pt x="74" y="53"/>
                    <a:pt x="71" y="50"/>
                  </a:cubicBezTo>
                  <a:cubicBezTo>
                    <a:pt x="68" y="46"/>
                    <a:pt x="63" y="48"/>
                    <a:pt x="61" y="48"/>
                  </a:cubicBezTo>
                  <a:cubicBezTo>
                    <a:pt x="58" y="48"/>
                    <a:pt x="61" y="44"/>
                    <a:pt x="65" y="41"/>
                  </a:cubicBezTo>
                  <a:cubicBezTo>
                    <a:pt x="69" y="38"/>
                    <a:pt x="74" y="25"/>
                    <a:pt x="74" y="22"/>
                  </a:cubicBezTo>
                  <a:cubicBezTo>
                    <a:pt x="74" y="19"/>
                    <a:pt x="56" y="20"/>
                    <a:pt x="52" y="21"/>
                  </a:cubicBezTo>
                  <a:cubicBezTo>
                    <a:pt x="49" y="23"/>
                    <a:pt x="45" y="19"/>
                    <a:pt x="48" y="18"/>
                  </a:cubicBezTo>
                  <a:cubicBezTo>
                    <a:pt x="51" y="17"/>
                    <a:pt x="58" y="11"/>
                    <a:pt x="57" y="9"/>
                  </a:cubicBezTo>
                  <a:cubicBezTo>
                    <a:pt x="57" y="6"/>
                    <a:pt x="62" y="4"/>
                    <a:pt x="59" y="2"/>
                  </a:cubicBezTo>
                  <a:cubicBezTo>
                    <a:pt x="56" y="0"/>
                    <a:pt x="56" y="5"/>
                    <a:pt x="54" y="7"/>
                  </a:cubicBezTo>
                  <a:cubicBezTo>
                    <a:pt x="52" y="8"/>
                    <a:pt x="47" y="8"/>
                    <a:pt x="41" y="7"/>
                  </a:cubicBezTo>
                  <a:cubicBezTo>
                    <a:pt x="36" y="6"/>
                    <a:pt x="34" y="13"/>
                    <a:pt x="34" y="16"/>
                  </a:cubicBezTo>
                  <a:cubicBezTo>
                    <a:pt x="34" y="19"/>
                    <a:pt x="28" y="21"/>
                    <a:pt x="29" y="23"/>
                  </a:cubicBezTo>
                  <a:cubicBezTo>
                    <a:pt x="30" y="26"/>
                    <a:pt x="28" y="28"/>
                    <a:pt x="26" y="26"/>
                  </a:cubicBezTo>
                  <a:cubicBezTo>
                    <a:pt x="24" y="25"/>
                    <a:pt x="22" y="21"/>
                    <a:pt x="19" y="24"/>
                  </a:cubicBezTo>
                  <a:cubicBezTo>
                    <a:pt x="15" y="26"/>
                    <a:pt x="23" y="30"/>
                    <a:pt x="27" y="30"/>
                  </a:cubicBezTo>
                  <a:cubicBezTo>
                    <a:pt x="32" y="31"/>
                    <a:pt x="24" y="34"/>
                    <a:pt x="23" y="38"/>
                  </a:cubicBezTo>
                  <a:cubicBezTo>
                    <a:pt x="22" y="43"/>
                    <a:pt x="29" y="41"/>
                    <a:pt x="29" y="44"/>
                  </a:cubicBezTo>
                  <a:cubicBezTo>
                    <a:pt x="29" y="47"/>
                    <a:pt x="19" y="48"/>
                    <a:pt x="19" y="51"/>
                  </a:cubicBezTo>
                  <a:cubicBezTo>
                    <a:pt x="19" y="54"/>
                    <a:pt x="25" y="49"/>
                    <a:pt x="28" y="48"/>
                  </a:cubicBezTo>
                  <a:cubicBezTo>
                    <a:pt x="30" y="47"/>
                    <a:pt x="26" y="56"/>
                    <a:pt x="33" y="55"/>
                  </a:cubicBezTo>
                  <a:cubicBezTo>
                    <a:pt x="39" y="54"/>
                    <a:pt x="37" y="46"/>
                    <a:pt x="39" y="46"/>
                  </a:cubicBezTo>
                  <a:cubicBezTo>
                    <a:pt x="42" y="46"/>
                    <a:pt x="38" y="50"/>
                    <a:pt x="40" y="54"/>
                  </a:cubicBezTo>
                  <a:cubicBezTo>
                    <a:pt x="42" y="57"/>
                    <a:pt x="36" y="62"/>
                    <a:pt x="36" y="64"/>
                  </a:cubicBezTo>
                  <a:cubicBezTo>
                    <a:pt x="36" y="67"/>
                    <a:pt x="49" y="67"/>
                    <a:pt x="53" y="63"/>
                  </a:cubicBezTo>
                  <a:cubicBezTo>
                    <a:pt x="57" y="59"/>
                    <a:pt x="59" y="63"/>
                    <a:pt x="56" y="66"/>
                  </a:cubicBezTo>
                  <a:cubicBezTo>
                    <a:pt x="53" y="69"/>
                    <a:pt x="54" y="72"/>
                    <a:pt x="58" y="73"/>
                  </a:cubicBezTo>
                  <a:cubicBezTo>
                    <a:pt x="61" y="74"/>
                    <a:pt x="62" y="74"/>
                    <a:pt x="61" y="77"/>
                  </a:cubicBezTo>
                  <a:cubicBezTo>
                    <a:pt x="59" y="80"/>
                    <a:pt x="61" y="84"/>
                    <a:pt x="60" y="87"/>
                  </a:cubicBezTo>
                  <a:cubicBezTo>
                    <a:pt x="59" y="89"/>
                    <a:pt x="48" y="89"/>
                    <a:pt x="48" y="87"/>
                  </a:cubicBezTo>
                  <a:cubicBezTo>
                    <a:pt x="48" y="86"/>
                    <a:pt x="43" y="87"/>
                    <a:pt x="44" y="89"/>
                  </a:cubicBezTo>
                  <a:cubicBezTo>
                    <a:pt x="45" y="91"/>
                    <a:pt x="40" y="94"/>
                    <a:pt x="41" y="96"/>
                  </a:cubicBezTo>
                  <a:cubicBezTo>
                    <a:pt x="41" y="98"/>
                    <a:pt x="48" y="97"/>
                    <a:pt x="48" y="100"/>
                  </a:cubicBezTo>
                  <a:cubicBezTo>
                    <a:pt x="48" y="102"/>
                    <a:pt x="43" y="105"/>
                    <a:pt x="37" y="107"/>
                  </a:cubicBezTo>
                  <a:cubicBezTo>
                    <a:pt x="30" y="109"/>
                    <a:pt x="38" y="114"/>
                    <a:pt x="41" y="112"/>
                  </a:cubicBezTo>
                  <a:cubicBezTo>
                    <a:pt x="44" y="110"/>
                    <a:pt x="43" y="113"/>
                    <a:pt x="48" y="113"/>
                  </a:cubicBezTo>
                  <a:cubicBezTo>
                    <a:pt x="52" y="113"/>
                    <a:pt x="55" y="116"/>
                    <a:pt x="60" y="115"/>
                  </a:cubicBezTo>
                  <a:cubicBezTo>
                    <a:pt x="65" y="113"/>
                    <a:pt x="65" y="115"/>
                    <a:pt x="61" y="117"/>
                  </a:cubicBezTo>
                  <a:cubicBezTo>
                    <a:pt x="57" y="120"/>
                    <a:pt x="52" y="117"/>
                    <a:pt x="48" y="119"/>
                  </a:cubicBezTo>
                  <a:cubicBezTo>
                    <a:pt x="45" y="121"/>
                    <a:pt x="31" y="133"/>
                    <a:pt x="33" y="136"/>
                  </a:cubicBezTo>
                  <a:cubicBezTo>
                    <a:pt x="35" y="138"/>
                    <a:pt x="37" y="133"/>
                    <a:pt x="42" y="131"/>
                  </a:cubicBezTo>
                  <a:cubicBezTo>
                    <a:pt x="47" y="130"/>
                    <a:pt x="48" y="133"/>
                    <a:pt x="51" y="133"/>
                  </a:cubicBezTo>
                  <a:cubicBezTo>
                    <a:pt x="53" y="133"/>
                    <a:pt x="54" y="128"/>
                    <a:pt x="56" y="128"/>
                  </a:cubicBezTo>
                  <a:cubicBezTo>
                    <a:pt x="58" y="129"/>
                    <a:pt x="60" y="126"/>
                    <a:pt x="64" y="127"/>
                  </a:cubicBezTo>
                  <a:cubicBezTo>
                    <a:pt x="68" y="128"/>
                    <a:pt x="71" y="126"/>
                    <a:pt x="73" y="125"/>
                  </a:cubicBezTo>
                  <a:cubicBezTo>
                    <a:pt x="75" y="123"/>
                    <a:pt x="81" y="128"/>
                    <a:pt x="83" y="127"/>
                  </a:cubicBezTo>
                  <a:cubicBezTo>
                    <a:pt x="84" y="126"/>
                    <a:pt x="92" y="124"/>
                    <a:pt x="96" y="125"/>
                  </a:cubicBezTo>
                  <a:cubicBezTo>
                    <a:pt x="100" y="125"/>
                    <a:pt x="109" y="121"/>
                    <a:pt x="112" y="118"/>
                  </a:cubicBezTo>
                  <a:cubicBezTo>
                    <a:pt x="115" y="116"/>
                    <a:pt x="110" y="116"/>
                    <a:pt x="107" y="116"/>
                  </a:cubicBezTo>
                  <a:cubicBezTo>
                    <a:pt x="104" y="117"/>
                    <a:pt x="104" y="113"/>
                    <a:pt x="108" y="110"/>
                  </a:cubicBezTo>
                  <a:cubicBezTo>
                    <a:pt x="112" y="107"/>
                    <a:pt x="117" y="104"/>
                    <a:pt x="118" y="99"/>
                  </a:cubicBezTo>
                  <a:close/>
                  <a:moveTo>
                    <a:pt x="14" y="19"/>
                  </a:moveTo>
                  <a:cubicBezTo>
                    <a:pt x="19" y="19"/>
                    <a:pt x="24" y="12"/>
                    <a:pt x="22" y="10"/>
                  </a:cubicBezTo>
                  <a:cubicBezTo>
                    <a:pt x="19" y="7"/>
                    <a:pt x="10" y="19"/>
                    <a:pt x="1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Freeform 134"/>
            <p:cNvSpPr>
              <a:spLocks noEditPoints="1"/>
            </p:cNvSpPr>
            <p:nvPr userDrawn="1"/>
          </p:nvSpPr>
          <p:spPr bwMode="auto">
            <a:xfrm>
              <a:off x="-2212823" y="2804136"/>
              <a:ext cx="119136" cy="116710"/>
            </a:xfrm>
            <a:custGeom>
              <a:avLst/>
              <a:gdLst>
                <a:gd name="T0" fmla="*/ 28 w 56"/>
                <a:gd name="T1" fmla="*/ 19 h 50"/>
                <a:gd name="T2" fmla="*/ 28 w 56"/>
                <a:gd name="T3" fmla="*/ 11 h 50"/>
                <a:gd name="T4" fmla="*/ 29 w 56"/>
                <a:gd name="T5" fmla="*/ 2 h 50"/>
                <a:gd name="T6" fmla="*/ 21 w 56"/>
                <a:gd name="T7" fmla="*/ 6 h 50"/>
                <a:gd name="T8" fmla="*/ 14 w 56"/>
                <a:gd name="T9" fmla="*/ 10 h 50"/>
                <a:gd name="T10" fmla="*/ 14 w 56"/>
                <a:gd name="T11" fmla="*/ 14 h 50"/>
                <a:gd name="T12" fmla="*/ 8 w 56"/>
                <a:gd name="T13" fmla="*/ 11 h 50"/>
                <a:gd name="T14" fmla="*/ 2 w 56"/>
                <a:gd name="T15" fmla="*/ 19 h 50"/>
                <a:gd name="T16" fmla="*/ 2 w 56"/>
                <a:gd name="T17" fmla="*/ 31 h 50"/>
                <a:gd name="T18" fmla="*/ 6 w 56"/>
                <a:gd name="T19" fmla="*/ 41 h 50"/>
                <a:gd name="T20" fmla="*/ 8 w 56"/>
                <a:gd name="T21" fmla="*/ 46 h 50"/>
                <a:gd name="T22" fmla="*/ 19 w 56"/>
                <a:gd name="T23" fmla="*/ 47 h 50"/>
                <a:gd name="T24" fmla="*/ 23 w 56"/>
                <a:gd name="T25" fmla="*/ 47 h 50"/>
                <a:gd name="T26" fmla="*/ 18 w 56"/>
                <a:gd name="T27" fmla="*/ 41 h 50"/>
                <a:gd name="T28" fmla="*/ 24 w 56"/>
                <a:gd name="T29" fmla="*/ 42 h 50"/>
                <a:gd name="T30" fmla="*/ 33 w 56"/>
                <a:gd name="T31" fmla="*/ 42 h 50"/>
                <a:gd name="T32" fmla="*/ 29 w 56"/>
                <a:gd name="T33" fmla="*/ 35 h 50"/>
                <a:gd name="T34" fmla="*/ 23 w 56"/>
                <a:gd name="T35" fmla="*/ 34 h 50"/>
                <a:gd name="T36" fmla="*/ 26 w 56"/>
                <a:gd name="T37" fmla="*/ 28 h 50"/>
                <a:gd name="T38" fmla="*/ 34 w 56"/>
                <a:gd name="T39" fmla="*/ 24 h 50"/>
                <a:gd name="T40" fmla="*/ 28 w 56"/>
                <a:gd name="T41" fmla="*/ 19 h 50"/>
                <a:gd name="T42" fmla="*/ 54 w 56"/>
                <a:gd name="T43" fmla="*/ 29 h 50"/>
                <a:gd name="T44" fmla="*/ 50 w 56"/>
                <a:gd name="T45" fmla="*/ 31 h 50"/>
                <a:gd name="T46" fmla="*/ 46 w 56"/>
                <a:gd name="T47" fmla="*/ 29 h 50"/>
                <a:gd name="T48" fmla="*/ 39 w 56"/>
                <a:gd name="T49" fmla="*/ 32 h 50"/>
                <a:gd name="T50" fmla="*/ 43 w 56"/>
                <a:gd name="T51" fmla="*/ 41 h 50"/>
                <a:gd name="T52" fmla="*/ 40 w 56"/>
                <a:gd name="T53" fmla="*/ 44 h 50"/>
                <a:gd name="T54" fmla="*/ 43 w 56"/>
                <a:gd name="T55" fmla="*/ 49 h 50"/>
                <a:gd name="T56" fmla="*/ 52 w 56"/>
                <a:gd name="T57" fmla="*/ 40 h 50"/>
                <a:gd name="T58" fmla="*/ 54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8" y="19"/>
                  </a:moveTo>
                  <a:cubicBezTo>
                    <a:pt x="27" y="18"/>
                    <a:pt x="26" y="13"/>
                    <a:pt x="28" y="11"/>
                  </a:cubicBezTo>
                  <a:cubicBezTo>
                    <a:pt x="30" y="10"/>
                    <a:pt x="31" y="4"/>
                    <a:pt x="29" y="2"/>
                  </a:cubicBezTo>
                  <a:cubicBezTo>
                    <a:pt x="28" y="0"/>
                    <a:pt x="21" y="2"/>
                    <a:pt x="21" y="6"/>
                  </a:cubicBezTo>
                  <a:cubicBezTo>
                    <a:pt x="20" y="11"/>
                    <a:pt x="15" y="9"/>
                    <a:pt x="14" y="10"/>
                  </a:cubicBezTo>
                  <a:cubicBezTo>
                    <a:pt x="13" y="11"/>
                    <a:pt x="17" y="13"/>
                    <a:pt x="14" y="14"/>
                  </a:cubicBezTo>
                  <a:cubicBezTo>
                    <a:pt x="12" y="16"/>
                    <a:pt x="11" y="12"/>
                    <a:pt x="8" y="11"/>
                  </a:cubicBezTo>
                  <a:cubicBezTo>
                    <a:pt x="4" y="11"/>
                    <a:pt x="4" y="16"/>
                    <a:pt x="2" y="19"/>
                  </a:cubicBezTo>
                  <a:cubicBezTo>
                    <a:pt x="0" y="22"/>
                    <a:pt x="1" y="28"/>
                    <a:pt x="2" y="31"/>
                  </a:cubicBezTo>
                  <a:cubicBezTo>
                    <a:pt x="3" y="35"/>
                    <a:pt x="8" y="38"/>
                    <a:pt x="6" y="41"/>
                  </a:cubicBezTo>
                  <a:cubicBezTo>
                    <a:pt x="6" y="42"/>
                    <a:pt x="7" y="44"/>
                    <a:pt x="8" y="46"/>
                  </a:cubicBezTo>
                  <a:cubicBezTo>
                    <a:pt x="13" y="46"/>
                    <a:pt x="17" y="46"/>
                    <a:pt x="19" y="47"/>
                  </a:cubicBezTo>
                  <a:cubicBezTo>
                    <a:pt x="19" y="47"/>
                    <a:pt x="21" y="47"/>
                    <a:pt x="23" y="47"/>
                  </a:cubicBezTo>
                  <a:cubicBezTo>
                    <a:pt x="22" y="44"/>
                    <a:pt x="18" y="42"/>
                    <a:pt x="18" y="41"/>
                  </a:cubicBezTo>
                  <a:cubicBezTo>
                    <a:pt x="19" y="38"/>
                    <a:pt x="22" y="40"/>
                    <a:pt x="24" y="42"/>
                  </a:cubicBezTo>
                  <a:cubicBezTo>
                    <a:pt x="27" y="44"/>
                    <a:pt x="32" y="44"/>
                    <a:pt x="33" y="42"/>
                  </a:cubicBezTo>
                  <a:cubicBezTo>
                    <a:pt x="33" y="40"/>
                    <a:pt x="32" y="33"/>
                    <a:pt x="29" y="35"/>
                  </a:cubicBezTo>
                  <a:cubicBezTo>
                    <a:pt x="25" y="37"/>
                    <a:pt x="24" y="36"/>
                    <a:pt x="23" y="34"/>
                  </a:cubicBezTo>
                  <a:cubicBezTo>
                    <a:pt x="22" y="33"/>
                    <a:pt x="26" y="30"/>
                    <a:pt x="26" y="28"/>
                  </a:cubicBezTo>
                  <a:cubicBezTo>
                    <a:pt x="27" y="25"/>
                    <a:pt x="33" y="26"/>
                    <a:pt x="34" y="24"/>
                  </a:cubicBezTo>
                  <a:cubicBezTo>
                    <a:pt x="35" y="22"/>
                    <a:pt x="30" y="20"/>
                    <a:pt x="28" y="19"/>
                  </a:cubicBezTo>
                  <a:close/>
                  <a:moveTo>
                    <a:pt x="54" y="29"/>
                  </a:moveTo>
                  <a:cubicBezTo>
                    <a:pt x="53" y="28"/>
                    <a:pt x="52" y="31"/>
                    <a:pt x="50" y="31"/>
                  </a:cubicBezTo>
                  <a:cubicBezTo>
                    <a:pt x="49" y="31"/>
                    <a:pt x="47" y="25"/>
                    <a:pt x="46" y="29"/>
                  </a:cubicBezTo>
                  <a:cubicBezTo>
                    <a:pt x="46" y="32"/>
                    <a:pt x="42" y="27"/>
                    <a:pt x="39" y="32"/>
                  </a:cubicBezTo>
                  <a:cubicBezTo>
                    <a:pt x="35" y="36"/>
                    <a:pt x="41" y="40"/>
                    <a:pt x="43" y="41"/>
                  </a:cubicBezTo>
                  <a:cubicBezTo>
                    <a:pt x="46" y="43"/>
                    <a:pt x="43" y="45"/>
                    <a:pt x="40" y="44"/>
                  </a:cubicBezTo>
                  <a:cubicBezTo>
                    <a:pt x="37" y="44"/>
                    <a:pt x="39" y="49"/>
                    <a:pt x="43" y="49"/>
                  </a:cubicBezTo>
                  <a:cubicBezTo>
                    <a:pt x="48" y="50"/>
                    <a:pt x="52" y="42"/>
                    <a:pt x="52" y="40"/>
                  </a:cubicBezTo>
                  <a:cubicBezTo>
                    <a:pt x="51" y="38"/>
                    <a:pt x="56" y="29"/>
                    <a:pt x="54"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Freeform 135"/>
            <p:cNvSpPr>
              <a:spLocks noEditPoints="1"/>
            </p:cNvSpPr>
            <p:nvPr userDrawn="1"/>
          </p:nvSpPr>
          <p:spPr bwMode="auto">
            <a:xfrm>
              <a:off x="-2132281" y="2346415"/>
              <a:ext cx="313779" cy="548901"/>
            </a:xfrm>
            <a:custGeom>
              <a:avLst/>
              <a:gdLst>
                <a:gd name="T0" fmla="*/ 142 w 146"/>
                <a:gd name="T1" fmla="*/ 50 h 236"/>
                <a:gd name="T2" fmla="*/ 140 w 146"/>
                <a:gd name="T3" fmla="*/ 31 h 236"/>
                <a:gd name="T4" fmla="*/ 122 w 146"/>
                <a:gd name="T5" fmla="*/ 11 h 236"/>
                <a:gd name="T6" fmla="*/ 102 w 146"/>
                <a:gd name="T7" fmla="*/ 10 h 236"/>
                <a:gd name="T8" fmla="*/ 82 w 146"/>
                <a:gd name="T9" fmla="*/ 10 h 236"/>
                <a:gd name="T10" fmla="*/ 70 w 146"/>
                <a:gd name="T11" fmla="*/ 21 h 236"/>
                <a:gd name="T12" fmla="*/ 58 w 146"/>
                <a:gd name="T13" fmla="*/ 35 h 236"/>
                <a:gd name="T14" fmla="*/ 49 w 146"/>
                <a:gd name="T15" fmla="*/ 49 h 236"/>
                <a:gd name="T16" fmla="*/ 38 w 146"/>
                <a:gd name="T17" fmla="*/ 57 h 236"/>
                <a:gd name="T18" fmla="*/ 30 w 146"/>
                <a:gd name="T19" fmla="*/ 81 h 236"/>
                <a:gd name="T20" fmla="*/ 33 w 146"/>
                <a:gd name="T21" fmla="*/ 93 h 236"/>
                <a:gd name="T22" fmla="*/ 13 w 146"/>
                <a:gd name="T23" fmla="*/ 100 h 236"/>
                <a:gd name="T24" fmla="*/ 12 w 146"/>
                <a:gd name="T25" fmla="*/ 122 h 236"/>
                <a:gd name="T26" fmla="*/ 19 w 146"/>
                <a:gd name="T27" fmla="*/ 140 h 236"/>
                <a:gd name="T28" fmla="*/ 15 w 146"/>
                <a:gd name="T29" fmla="*/ 151 h 236"/>
                <a:gd name="T30" fmla="*/ 8 w 146"/>
                <a:gd name="T31" fmla="*/ 163 h 236"/>
                <a:gd name="T32" fmla="*/ 4 w 146"/>
                <a:gd name="T33" fmla="*/ 179 h 236"/>
                <a:gd name="T34" fmla="*/ 0 w 146"/>
                <a:gd name="T35" fmla="*/ 180 h 236"/>
                <a:gd name="T36" fmla="*/ 10 w 146"/>
                <a:gd name="T37" fmla="*/ 202 h 236"/>
                <a:gd name="T38" fmla="*/ 18 w 146"/>
                <a:gd name="T39" fmla="*/ 220 h 236"/>
                <a:gd name="T40" fmla="*/ 21 w 146"/>
                <a:gd name="T41" fmla="*/ 234 h 236"/>
                <a:gd name="T42" fmla="*/ 35 w 146"/>
                <a:gd name="T43" fmla="*/ 227 h 236"/>
                <a:gd name="T44" fmla="*/ 48 w 146"/>
                <a:gd name="T45" fmla="*/ 223 h 236"/>
                <a:gd name="T46" fmla="*/ 59 w 146"/>
                <a:gd name="T47" fmla="*/ 220 h 236"/>
                <a:gd name="T48" fmla="*/ 61 w 146"/>
                <a:gd name="T49" fmla="*/ 210 h 236"/>
                <a:gd name="T50" fmla="*/ 63 w 146"/>
                <a:gd name="T51" fmla="*/ 187 h 236"/>
                <a:gd name="T52" fmla="*/ 80 w 146"/>
                <a:gd name="T53" fmla="*/ 172 h 236"/>
                <a:gd name="T54" fmla="*/ 76 w 146"/>
                <a:gd name="T55" fmla="*/ 151 h 236"/>
                <a:gd name="T56" fmla="*/ 66 w 146"/>
                <a:gd name="T57" fmla="*/ 137 h 236"/>
                <a:gd name="T58" fmla="*/ 74 w 146"/>
                <a:gd name="T59" fmla="*/ 118 h 236"/>
                <a:gd name="T60" fmla="*/ 87 w 146"/>
                <a:gd name="T61" fmla="*/ 105 h 236"/>
                <a:gd name="T62" fmla="*/ 116 w 146"/>
                <a:gd name="T63" fmla="*/ 87 h 236"/>
                <a:gd name="T64" fmla="*/ 119 w 146"/>
                <a:gd name="T65" fmla="*/ 67 h 236"/>
                <a:gd name="T66" fmla="*/ 139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2" y="54"/>
                    <a:pt x="139" y="50"/>
                    <a:pt x="142" y="50"/>
                  </a:cubicBezTo>
                  <a:cubicBezTo>
                    <a:pt x="145" y="50"/>
                    <a:pt x="146" y="42"/>
                    <a:pt x="142" y="41"/>
                  </a:cubicBezTo>
                  <a:cubicBezTo>
                    <a:pt x="139" y="39"/>
                    <a:pt x="142" y="32"/>
                    <a:pt x="140" y="31"/>
                  </a:cubicBezTo>
                  <a:cubicBezTo>
                    <a:pt x="137" y="29"/>
                    <a:pt x="138" y="24"/>
                    <a:pt x="139" y="21"/>
                  </a:cubicBezTo>
                  <a:cubicBezTo>
                    <a:pt x="140" y="17"/>
                    <a:pt x="128" y="14"/>
                    <a:pt x="122" y="11"/>
                  </a:cubicBezTo>
                  <a:cubicBezTo>
                    <a:pt x="116" y="9"/>
                    <a:pt x="114" y="5"/>
                    <a:pt x="109" y="2"/>
                  </a:cubicBezTo>
                  <a:cubicBezTo>
                    <a:pt x="104" y="0"/>
                    <a:pt x="102" y="6"/>
                    <a:pt x="102" y="10"/>
                  </a:cubicBezTo>
                  <a:cubicBezTo>
                    <a:pt x="102" y="15"/>
                    <a:pt x="97" y="15"/>
                    <a:pt x="94" y="12"/>
                  </a:cubicBezTo>
                  <a:cubicBezTo>
                    <a:pt x="91" y="10"/>
                    <a:pt x="87" y="12"/>
                    <a:pt x="82" y="10"/>
                  </a:cubicBezTo>
                  <a:cubicBezTo>
                    <a:pt x="77" y="8"/>
                    <a:pt x="79" y="15"/>
                    <a:pt x="79" y="18"/>
                  </a:cubicBezTo>
                  <a:cubicBezTo>
                    <a:pt x="79" y="21"/>
                    <a:pt x="74" y="21"/>
                    <a:pt x="70" y="21"/>
                  </a:cubicBezTo>
                  <a:cubicBezTo>
                    <a:pt x="67" y="21"/>
                    <a:pt x="61" y="24"/>
                    <a:pt x="61" y="27"/>
                  </a:cubicBezTo>
                  <a:cubicBezTo>
                    <a:pt x="61" y="31"/>
                    <a:pt x="56" y="33"/>
                    <a:pt x="58" y="35"/>
                  </a:cubicBezTo>
                  <a:cubicBezTo>
                    <a:pt x="60" y="37"/>
                    <a:pt x="58" y="39"/>
                    <a:pt x="55" y="41"/>
                  </a:cubicBezTo>
                  <a:cubicBezTo>
                    <a:pt x="53" y="42"/>
                    <a:pt x="51" y="47"/>
                    <a:pt x="49" y="49"/>
                  </a:cubicBezTo>
                  <a:cubicBezTo>
                    <a:pt x="48" y="50"/>
                    <a:pt x="50"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4" y="87"/>
                    <a:pt x="34" y="89"/>
                    <a:pt x="33" y="93"/>
                  </a:cubicBezTo>
                  <a:cubicBezTo>
                    <a:pt x="31" y="96"/>
                    <a:pt x="27" y="94"/>
                    <a:pt x="25" y="93"/>
                  </a:cubicBezTo>
                  <a:cubicBezTo>
                    <a:pt x="23" y="93"/>
                    <a:pt x="17" y="95"/>
                    <a:pt x="13" y="100"/>
                  </a:cubicBezTo>
                  <a:cubicBezTo>
                    <a:pt x="10" y="105"/>
                    <a:pt x="11" y="108"/>
                    <a:pt x="12" y="111"/>
                  </a:cubicBezTo>
                  <a:cubicBezTo>
                    <a:pt x="13" y="114"/>
                    <a:pt x="9" y="117"/>
                    <a:pt x="12" y="122"/>
                  </a:cubicBezTo>
                  <a:cubicBezTo>
                    <a:pt x="15" y="127"/>
                    <a:pt x="11" y="128"/>
                    <a:pt x="12" y="132"/>
                  </a:cubicBezTo>
                  <a:cubicBezTo>
                    <a:pt x="12" y="136"/>
                    <a:pt x="19" y="136"/>
                    <a:pt x="19" y="140"/>
                  </a:cubicBezTo>
                  <a:cubicBezTo>
                    <a:pt x="20" y="144"/>
                    <a:pt x="17" y="145"/>
                    <a:pt x="15" y="145"/>
                  </a:cubicBezTo>
                  <a:cubicBezTo>
                    <a:pt x="13" y="145"/>
                    <a:pt x="13" y="150"/>
                    <a:pt x="15" y="151"/>
                  </a:cubicBezTo>
                  <a:cubicBezTo>
                    <a:pt x="18" y="152"/>
                    <a:pt x="17" y="159"/>
                    <a:pt x="16" y="161"/>
                  </a:cubicBezTo>
                  <a:cubicBezTo>
                    <a:pt x="15" y="163"/>
                    <a:pt x="8" y="161"/>
                    <a:pt x="8" y="163"/>
                  </a:cubicBezTo>
                  <a:cubicBezTo>
                    <a:pt x="9" y="166"/>
                    <a:pt x="7" y="170"/>
                    <a:pt x="7" y="172"/>
                  </a:cubicBezTo>
                  <a:cubicBezTo>
                    <a:pt x="7" y="174"/>
                    <a:pt x="6" y="181"/>
                    <a:pt x="4" y="179"/>
                  </a:cubicBezTo>
                  <a:cubicBezTo>
                    <a:pt x="3" y="179"/>
                    <a:pt x="2" y="179"/>
                    <a:pt x="0" y="179"/>
                  </a:cubicBezTo>
                  <a:cubicBezTo>
                    <a:pt x="0" y="179"/>
                    <a:pt x="0" y="179"/>
                    <a:pt x="0" y="180"/>
                  </a:cubicBezTo>
                  <a:cubicBezTo>
                    <a:pt x="0" y="184"/>
                    <a:pt x="2" y="188"/>
                    <a:pt x="5" y="191"/>
                  </a:cubicBezTo>
                  <a:cubicBezTo>
                    <a:pt x="9" y="194"/>
                    <a:pt x="6" y="198"/>
                    <a:pt x="10" y="202"/>
                  </a:cubicBezTo>
                  <a:cubicBezTo>
                    <a:pt x="13" y="206"/>
                    <a:pt x="12" y="209"/>
                    <a:pt x="15" y="212"/>
                  </a:cubicBezTo>
                  <a:cubicBezTo>
                    <a:pt x="19" y="215"/>
                    <a:pt x="19" y="216"/>
                    <a:pt x="18" y="220"/>
                  </a:cubicBezTo>
                  <a:cubicBezTo>
                    <a:pt x="16" y="223"/>
                    <a:pt x="21" y="222"/>
                    <a:pt x="21" y="225"/>
                  </a:cubicBezTo>
                  <a:cubicBezTo>
                    <a:pt x="21" y="227"/>
                    <a:pt x="20" y="232"/>
                    <a:pt x="21" y="234"/>
                  </a:cubicBezTo>
                  <a:cubicBezTo>
                    <a:pt x="22" y="236"/>
                    <a:pt x="25" y="234"/>
                    <a:pt x="30" y="234"/>
                  </a:cubicBezTo>
                  <a:cubicBezTo>
                    <a:pt x="36" y="234"/>
                    <a:pt x="35" y="230"/>
                    <a:pt x="35" y="227"/>
                  </a:cubicBezTo>
                  <a:cubicBezTo>
                    <a:pt x="35" y="224"/>
                    <a:pt x="38" y="226"/>
                    <a:pt x="38" y="224"/>
                  </a:cubicBezTo>
                  <a:cubicBezTo>
                    <a:pt x="39" y="222"/>
                    <a:pt x="44" y="221"/>
                    <a:pt x="48" y="223"/>
                  </a:cubicBezTo>
                  <a:cubicBezTo>
                    <a:pt x="52" y="225"/>
                    <a:pt x="54" y="222"/>
                    <a:pt x="55" y="218"/>
                  </a:cubicBezTo>
                  <a:cubicBezTo>
                    <a:pt x="55" y="214"/>
                    <a:pt x="58" y="219"/>
                    <a:pt x="59" y="220"/>
                  </a:cubicBezTo>
                  <a:cubicBezTo>
                    <a:pt x="60" y="220"/>
                    <a:pt x="64" y="214"/>
                    <a:pt x="65" y="209"/>
                  </a:cubicBezTo>
                  <a:cubicBezTo>
                    <a:pt x="67" y="205"/>
                    <a:pt x="65" y="206"/>
                    <a:pt x="61" y="210"/>
                  </a:cubicBezTo>
                  <a:cubicBezTo>
                    <a:pt x="57" y="214"/>
                    <a:pt x="59" y="206"/>
                    <a:pt x="61" y="203"/>
                  </a:cubicBezTo>
                  <a:cubicBezTo>
                    <a:pt x="63" y="199"/>
                    <a:pt x="62" y="189"/>
                    <a:pt x="63" y="187"/>
                  </a:cubicBezTo>
                  <a:cubicBezTo>
                    <a:pt x="63" y="185"/>
                    <a:pt x="64" y="182"/>
                    <a:pt x="69" y="181"/>
                  </a:cubicBezTo>
                  <a:cubicBezTo>
                    <a:pt x="74" y="180"/>
                    <a:pt x="81" y="174"/>
                    <a:pt x="80" y="172"/>
                  </a:cubicBezTo>
                  <a:cubicBezTo>
                    <a:pt x="79" y="169"/>
                    <a:pt x="87" y="165"/>
                    <a:pt x="87" y="163"/>
                  </a:cubicBezTo>
                  <a:cubicBezTo>
                    <a:pt x="87" y="160"/>
                    <a:pt x="79" y="153"/>
                    <a:pt x="76" y="151"/>
                  </a:cubicBezTo>
                  <a:cubicBezTo>
                    <a:pt x="73" y="150"/>
                    <a:pt x="67" y="151"/>
                    <a:pt x="68" y="149"/>
                  </a:cubicBezTo>
                  <a:cubicBezTo>
                    <a:pt x="68" y="148"/>
                    <a:pt x="67" y="141"/>
                    <a:pt x="66" y="137"/>
                  </a:cubicBezTo>
                  <a:cubicBezTo>
                    <a:pt x="66" y="134"/>
                    <a:pt x="71" y="130"/>
                    <a:pt x="71" y="127"/>
                  </a:cubicBezTo>
                  <a:cubicBezTo>
                    <a:pt x="71" y="123"/>
                    <a:pt x="70" y="119"/>
                    <a:pt x="74" y="118"/>
                  </a:cubicBezTo>
                  <a:cubicBezTo>
                    <a:pt x="77" y="117"/>
                    <a:pt x="75" y="114"/>
                    <a:pt x="79" y="113"/>
                  </a:cubicBezTo>
                  <a:cubicBezTo>
                    <a:pt x="83" y="112"/>
                    <a:pt x="83" y="107"/>
                    <a:pt x="87" y="105"/>
                  </a:cubicBezTo>
                  <a:cubicBezTo>
                    <a:pt x="92" y="103"/>
                    <a:pt x="92" y="102"/>
                    <a:pt x="98" y="99"/>
                  </a:cubicBezTo>
                  <a:cubicBezTo>
                    <a:pt x="104" y="96"/>
                    <a:pt x="114" y="90"/>
                    <a:pt x="116" y="87"/>
                  </a:cubicBezTo>
                  <a:cubicBezTo>
                    <a:pt x="118" y="83"/>
                    <a:pt x="110" y="80"/>
                    <a:pt x="115" y="76"/>
                  </a:cubicBezTo>
                  <a:cubicBezTo>
                    <a:pt x="120" y="73"/>
                    <a:pt x="116" y="69"/>
                    <a:pt x="119" y="67"/>
                  </a:cubicBezTo>
                  <a:cubicBezTo>
                    <a:pt x="123" y="66"/>
                    <a:pt x="124" y="64"/>
                    <a:pt x="127" y="62"/>
                  </a:cubicBezTo>
                  <a:cubicBezTo>
                    <a:pt x="130" y="59"/>
                    <a:pt x="133" y="62"/>
                    <a:pt x="139" y="61"/>
                  </a:cubicBezTo>
                  <a:cubicBezTo>
                    <a:pt x="142" y="60"/>
                    <a:pt x="144" y="60"/>
                    <a:pt x="146" y="61"/>
                  </a:cubicBezTo>
                  <a:cubicBezTo>
                    <a:pt x="145" y="58"/>
                    <a:pt x="145" y="56"/>
                    <a:pt x="144" y="56"/>
                  </a:cubicBezTo>
                  <a:close/>
                  <a:moveTo>
                    <a:pt x="86" y="196"/>
                  </a:moveTo>
                  <a:cubicBezTo>
                    <a:pt x="79" y="196"/>
                    <a:pt x="76" y="208"/>
                    <a:pt x="78" y="210"/>
                  </a:cubicBezTo>
                  <a:cubicBezTo>
                    <a:pt x="79" y="212"/>
                    <a:pt x="92"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Freeform 136"/>
            <p:cNvSpPr>
              <a:spLocks noEditPoints="1"/>
            </p:cNvSpPr>
            <p:nvPr userDrawn="1"/>
          </p:nvSpPr>
          <p:spPr bwMode="auto">
            <a:xfrm>
              <a:off x="-1875553" y="2734840"/>
              <a:ext cx="157728" cy="76591"/>
            </a:xfrm>
            <a:custGeom>
              <a:avLst/>
              <a:gdLst>
                <a:gd name="T0" fmla="*/ 68 w 73"/>
                <a:gd name="T1" fmla="*/ 9 h 33"/>
                <a:gd name="T2" fmla="*/ 70 w 73"/>
                <a:gd name="T3" fmla="*/ 2 h 33"/>
                <a:gd name="T4" fmla="*/ 68 w 73"/>
                <a:gd name="T5" fmla="*/ 3 h 33"/>
                <a:gd name="T6" fmla="*/ 46 w 73"/>
                <a:gd name="T7" fmla="*/ 1 h 33"/>
                <a:gd name="T8" fmla="*/ 24 w 73"/>
                <a:gd name="T9" fmla="*/ 5 h 33"/>
                <a:gd name="T10" fmla="*/ 17 w 73"/>
                <a:gd name="T11" fmla="*/ 11 h 33"/>
                <a:gd name="T12" fmla="*/ 19 w 73"/>
                <a:gd name="T13" fmla="*/ 18 h 33"/>
                <a:gd name="T14" fmla="*/ 26 w 73"/>
                <a:gd name="T15" fmla="*/ 21 h 33"/>
                <a:gd name="T16" fmla="*/ 29 w 73"/>
                <a:gd name="T17" fmla="*/ 26 h 33"/>
                <a:gd name="T18" fmla="*/ 28 w 73"/>
                <a:gd name="T19" fmla="*/ 26 h 33"/>
                <a:gd name="T20" fmla="*/ 41 w 73"/>
                <a:gd name="T21" fmla="*/ 26 h 33"/>
                <a:gd name="T22" fmla="*/ 53 w 73"/>
                <a:gd name="T23" fmla="*/ 32 h 33"/>
                <a:gd name="T24" fmla="*/ 64 w 73"/>
                <a:gd name="T25" fmla="*/ 33 h 33"/>
                <a:gd name="T26" fmla="*/ 64 w 73"/>
                <a:gd name="T27" fmla="*/ 30 h 33"/>
                <a:gd name="T28" fmla="*/ 67 w 73"/>
                <a:gd name="T29" fmla="*/ 26 h 33"/>
                <a:gd name="T30" fmla="*/ 65 w 73"/>
                <a:gd name="T31" fmla="*/ 21 h 33"/>
                <a:gd name="T32" fmla="*/ 64 w 73"/>
                <a:gd name="T33" fmla="*/ 14 h 33"/>
                <a:gd name="T34" fmla="*/ 68 w 73"/>
                <a:gd name="T35" fmla="*/ 9 h 33"/>
                <a:gd name="T36" fmla="*/ 7 w 73"/>
                <a:gd name="T37" fmla="*/ 17 h 33"/>
                <a:gd name="T38" fmla="*/ 2 w 73"/>
                <a:gd name="T39" fmla="*/ 26 h 33"/>
                <a:gd name="T40" fmla="*/ 14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69" y="6"/>
                    <a:pt x="73" y="5"/>
                    <a:pt x="70" y="2"/>
                  </a:cubicBezTo>
                  <a:cubicBezTo>
                    <a:pt x="70" y="2"/>
                    <a:pt x="69" y="2"/>
                    <a:pt x="68" y="3"/>
                  </a:cubicBezTo>
                  <a:cubicBezTo>
                    <a:pt x="63" y="4"/>
                    <a:pt x="52" y="0"/>
                    <a:pt x="46" y="1"/>
                  </a:cubicBezTo>
                  <a:cubicBezTo>
                    <a:pt x="39" y="2"/>
                    <a:pt x="27" y="2"/>
                    <a:pt x="24" y="5"/>
                  </a:cubicBezTo>
                  <a:cubicBezTo>
                    <a:pt x="21" y="8"/>
                    <a:pt x="14" y="8"/>
                    <a:pt x="17" y="11"/>
                  </a:cubicBezTo>
                  <a:cubicBezTo>
                    <a:pt x="20" y="13"/>
                    <a:pt x="17" y="15"/>
                    <a:pt x="19" y="18"/>
                  </a:cubicBezTo>
                  <a:cubicBezTo>
                    <a:pt x="22" y="21"/>
                    <a:pt x="23" y="22"/>
                    <a:pt x="26" y="21"/>
                  </a:cubicBezTo>
                  <a:cubicBezTo>
                    <a:pt x="29" y="21"/>
                    <a:pt x="32" y="22"/>
                    <a:pt x="29" y="26"/>
                  </a:cubicBezTo>
                  <a:cubicBezTo>
                    <a:pt x="29" y="26"/>
                    <a:pt x="29" y="26"/>
                    <a:pt x="28" y="26"/>
                  </a:cubicBezTo>
                  <a:cubicBezTo>
                    <a:pt x="34" y="25"/>
                    <a:pt x="40" y="25"/>
                    <a:pt x="41" y="26"/>
                  </a:cubicBezTo>
                  <a:cubicBezTo>
                    <a:pt x="42" y="27"/>
                    <a:pt x="51" y="33"/>
                    <a:pt x="53" y="32"/>
                  </a:cubicBezTo>
                  <a:cubicBezTo>
                    <a:pt x="54" y="32"/>
                    <a:pt x="60" y="32"/>
                    <a:pt x="64" y="33"/>
                  </a:cubicBezTo>
                  <a:cubicBezTo>
                    <a:pt x="63" y="32"/>
                    <a:pt x="63" y="31"/>
                    <a:pt x="64" y="30"/>
                  </a:cubicBezTo>
                  <a:cubicBezTo>
                    <a:pt x="66" y="29"/>
                    <a:pt x="69" y="29"/>
                    <a:pt x="67" y="26"/>
                  </a:cubicBezTo>
                  <a:cubicBezTo>
                    <a:pt x="66" y="24"/>
                    <a:pt x="65" y="23"/>
                    <a:pt x="65" y="21"/>
                  </a:cubicBezTo>
                  <a:cubicBezTo>
                    <a:pt x="65" y="18"/>
                    <a:pt x="64" y="16"/>
                    <a:pt x="64" y="14"/>
                  </a:cubicBezTo>
                  <a:cubicBezTo>
                    <a:pt x="64" y="12"/>
                    <a:pt x="66" y="12"/>
                    <a:pt x="68" y="9"/>
                  </a:cubicBezTo>
                  <a:close/>
                  <a:moveTo>
                    <a:pt x="7" y="17"/>
                  </a:moveTo>
                  <a:cubicBezTo>
                    <a:pt x="1" y="18"/>
                    <a:pt x="0" y="26"/>
                    <a:pt x="2" y="26"/>
                  </a:cubicBezTo>
                  <a:cubicBezTo>
                    <a:pt x="5" y="26"/>
                    <a:pt x="12" y="20"/>
                    <a:pt x="14" y="19"/>
                  </a:cubicBezTo>
                  <a:cubicBezTo>
                    <a:pt x="16" y="17"/>
                    <a:pt x="13" y="15"/>
                    <a:pt x="7" y="17"/>
                  </a:cubicBezTo>
                  <a:close/>
                  <a:moveTo>
                    <a:pt x="12" y="12"/>
                  </a:moveTo>
                  <a:cubicBezTo>
                    <a:pt x="13"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3" name="Freeform 137"/>
            <p:cNvSpPr>
              <a:spLocks/>
            </p:cNvSpPr>
            <p:nvPr userDrawn="1"/>
          </p:nvSpPr>
          <p:spPr bwMode="auto">
            <a:xfrm>
              <a:off x="-1585267" y="4339599"/>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4 w 94"/>
                <a:gd name="T13" fmla="*/ 16 h 106"/>
                <a:gd name="T14" fmla="*/ 51 w 94"/>
                <a:gd name="T15" fmla="*/ 14 h 106"/>
                <a:gd name="T16" fmla="*/ 37 w 94"/>
                <a:gd name="T17" fmla="*/ 7 h 106"/>
                <a:gd name="T18" fmla="*/ 25 w 94"/>
                <a:gd name="T19" fmla="*/ 5 h 106"/>
                <a:gd name="T20" fmla="*/ 19 w 94"/>
                <a:gd name="T21" fmla="*/ 2 h 106"/>
                <a:gd name="T22" fmla="*/ 12 w 94"/>
                <a:gd name="T23" fmla="*/ 1 h 106"/>
                <a:gd name="T24" fmla="*/ 2 w 94"/>
                <a:gd name="T25" fmla="*/ 7 h 106"/>
                <a:gd name="T26" fmla="*/ 1 w 94"/>
                <a:gd name="T27" fmla="*/ 8 h 106"/>
                <a:gd name="T28" fmla="*/ 6 w 94"/>
                <a:gd name="T29" fmla="*/ 13 h 106"/>
                <a:gd name="T30" fmla="*/ 7 w 94"/>
                <a:gd name="T31" fmla="*/ 21 h 106"/>
                <a:gd name="T32" fmla="*/ 12 w 94"/>
                <a:gd name="T33" fmla="*/ 25 h 106"/>
                <a:gd name="T34" fmla="*/ 12 w 94"/>
                <a:gd name="T35" fmla="*/ 33 h 106"/>
                <a:gd name="T36" fmla="*/ 4 w 94"/>
                <a:gd name="T37" fmla="*/ 46 h 106"/>
                <a:gd name="T38" fmla="*/ 0 w 94"/>
                <a:gd name="T39" fmla="*/ 53 h 106"/>
                <a:gd name="T40" fmla="*/ 8 w 94"/>
                <a:gd name="T41" fmla="*/ 57 h 106"/>
                <a:gd name="T42" fmla="*/ 0 w 94"/>
                <a:gd name="T43" fmla="*/ 64 h 106"/>
                <a:gd name="T44" fmla="*/ 0 w 94"/>
                <a:gd name="T45" fmla="*/ 65 h 106"/>
                <a:gd name="T46" fmla="*/ 44 w 94"/>
                <a:gd name="T47" fmla="*/ 87 h 106"/>
                <a:gd name="T48" fmla="*/ 43 w 94"/>
                <a:gd name="T49" fmla="*/ 93 h 106"/>
                <a:gd name="T50" fmla="*/ 63 w 94"/>
                <a:gd name="T51" fmla="*/ 106 h 106"/>
                <a:gd name="T52" fmla="*/ 74 w 94"/>
                <a:gd name="T53" fmla="*/ 83 h 106"/>
                <a:gd name="T54" fmla="*/ 82 w 94"/>
                <a:gd name="T55" fmla="*/ 77 h 106"/>
                <a:gd name="T56" fmla="*/ 88 w 94"/>
                <a:gd name="T57" fmla="*/ 73 h 106"/>
                <a:gd name="T58" fmla="*/ 89 w 94"/>
                <a:gd name="T59" fmla="*/ 72 h 106"/>
                <a:gd name="T60" fmla="*/ 83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1" y="7"/>
                    <a:pt x="76" y="8"/>
                    <a:pt x="72" y="11"/>
                  </a:cubicBezTo>
                  <a:cubicBezTo>
                    <a:pt x="68" y="13"/>
                    <a:pt x="66" y="17"/>
                    <a:pt x="64" y="16"/>
                  </a:cubicBezTo>
                  <a:cubicBezTo>
                    <a:pt x="63" y="15"/>
                    <a:pt x="53" y="14"/>
                    <a:pt x="51" y="14"/>
                  </a:cubicBezTo>
                  <a:cubicBezTo>
                    <a:pt x="48" y="14"/>
                    <a:pt x="40" y="9"/>
                    <a:pt x="37" y="7"/>
                  </a:cubicBezTo>
                  <a:cubicBezTo>
                    <a:pt x="35" y="5"/>
                    <a:pt x="27" y="6"/>
                    <a:pt x="25" y="5"/>
                  </a:cubicBezTo>
                  <a:cubicBezTo>
                    <a:pt x="24" y="4"/>
                    <a:pt x="20" y="3"/>
                    <a:pt x="19" y="2"/>
                  </a:cubicBezTo>
                  <a:cubicBezTo>
                    <a:pt x="17" y="0"/>
                    <a:pt x="14" y="0"/>
                    <a:pt x="12" y="1"/>
                  </a:cubicBezTo>
                  <a:cubicBezTo>
                    <a:pt x="9" y="1"/>
                    <a:pt x="3" y="5"/>
                    <a:pt x="2" y="7"/>
                  </a:cubicBezTo>
                  <a:cubicBezTo>
                    <a:pt x="2" y="7"/>
                    <a:pt x="2" y="8"/>
                    <a:pt x="1" y="8"/>
                  </a:cubicBezTo>
                  <a:cubicBezTo>
                    <a:pt x="6" y="13"/>
                    <a:pt x="6" y="13"/>
                    <a:pt x="6" y="13"/>
                  </a:cubicBezTo>
                  <a:cubicBezTo>
                    <a:pt x="7" y="21"/>
                    <a:pt x="7" y="21"/>
                    <a:pt x="7" y="21"/>
                  </a:cubicBezTo>
                  <a:cubicBezTo>
                    <a:pt x="12" y="25"/>
                    <a:pt x="12" y="25"/>
                    <a:pt x="12" y="25"/>
                  </a:cubicBezTo>
                  <a:cubicBezTo>
                    <a:pt x="12" y="25"/>
                    <a:pt x="12" y="29"/>
                    <a:pt x="12" y="33"/>
                  </a:cubicBezTo>
                  <a:cubicBezTo>
                    <a:pt x="11" y="38"/>
                    <a:pt x="7" y="43"/>
                    <a:pt x="4" y="46"/>
                  </a:cubicBezTo>
                  <a:cubicBezTo>
                    <a:pt x="3" y="47"/>
                    <a:pt x="2" y="50"/>
                    <a:pt x="0" y="53"/>
                  </a:cubicBezTo>
                  <a:cubicBezTo>
                    <a:pt x="5" y="54"/>
                    <a:pt x="8" y="56"/>
                    <a:pt x="8" y="57"/>
                  </a:cubicBezTo>
                  <a:cubicBezTo>
                    <a:pt x="8" y="59"/>
                    <a:pt x="0" y="58"/>
                    <a:pt x="0" y="64"/>
                  </a:cubicBezTo>
                  <a:cubicBezTo>
                    <a:pt x="0" y="64"/>
                    <a:pt x="0" y="65"/>
                    <a:pt x="0" y="65"/>
                  </a:cubicBezTo>
                  <a:cubicBezTo>
                    <a:pt x="44" y="87"/>
                    <a:pt x="44" y="87"/>
                    <a:pt x="44" y="87"/>
                  </a:cubicBezTo>
                  <a:cubicBezTo>
                    <a:pt x="43" y="93"/>
                    <a:pt x="43" y="93"/>
                    <a:pt x="43" y="93"/>
                  </a:cubicBezTo>
                  <a:cubicBezTo>
                    <a:pt x="43" y="93"/>
                    <a:pt x="53" y="100"/>
                    <a:pt x="63" y="106"/>
                  </a:cubicBezTo>
                  <a:cubicBezTo>
                    <a:pt x="67" y="96"/>
                    <a:pt x="73" y="85"/>
                    <a:pt x="74" y="83"/>
                  </a:cubicBezTo>
                  <a:cubicBezTo>
                    <a:pt x="77" y="79"/>
                    <a:pt x="79" y="80"/>
                    <a:pt x="82" y="77"/>
                  </a:cubicBezTo>
                  <a:cubicBezTo>
                    <a:pt x="84" y="74"/>
                    <a:pt x="85" y="78"/>
                    <a:pt x="88" y="73"/>
                  </a:cubicBezTo>
                  <a:cubicBezTo>
                    <a:pt x="88" y="73"/>
                    <a:pt x="89" y="72"/>
                    <a:pt x="89" y="72"/>
                  </a:cubicBezTo>
                  <a:cubicBezTo>
                    <a:pt x="83" y="63"/>
                    <a:pt x="83" y="63"/>
                    <a:pt x="83"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Freeform 138"/>
            <p:cNvSpPr>
              <a:spLocks/>
            </p:cNvSpPr>
            <p:nvPr userDrawn="1"/>
          </p:nvSpPr>
          <p:spPr bwMode="auto">
            <a:xfrm>
              <a:off x="-1694333" y="4357835"/>
              <a:ext cx="134237" cy="144064"/>
            </a:xfrm>
            <a:custGeom>
              <a:avLst/>
              <a:gdLst>
                <a:gd name="T0" fmla="*/ 58 w 63"/>
                <a:gd name="T1" fmla="*/ 13 h 62"/>
                <a:gd name="T2" fmla="*/ 57 w 63"/>
                <a:gd name="T3" fmla="*/ 5 h 62"/>
                <a:gd name="T4" fmla="*/ 52 w 63"/>
                <a:gd name="T5" fmla="*/ 0 h 62"/>
                <a:gd name="T6" fmla="*/ 48 w 63"/>
                <a:gd name="T7" fmla="*/ 4 h 62"/>
                <a:gd name="T8" fmla="*/ 41 w 63"/>
                <a:gd name="T9" fmla="*/ 4 h 62"/>
                <a:gd name="T10" fmla="*/ 32 w 63"/>
                <a:gd name="T11" fmla="*/ 7 h 62"/>
                <a:gd name="T12" fmla="*/ 25 w 63"/>
                <a:gd name="T13" fmla="*/ 5 h 62"/>
                <a:gd name="T14" fmla="*/ 16 w 63"/>
                <a:gd name="T15" fmla="*/ 7 h 62"/>
                <a:gd name="T16" fmla="*/ 15 w 63"/>
                <a:gd name="T17" fmla="*/ 16 h 62"/>
                <a:gd name="T18" fmla="*/ 19 w 63"/>
                <a:gd name="T19" fmla="*/ 22 h 62"/>
                <a:gd name="T20" fmla="*/ 16 w 63"/>
                <a:gd name="T21" fmla="*/ 27 h 62"/>
                <a:gd name="T22" fmla="*/ 11 w 63"/>
                <a:gd name="T23" fmla="*/ 30 h 62"/>
                <a:gd name="T24" fmla="*/ 6 w 63"/>
                <a:gd name="T25" fmla="*/ 36 h 62"/>
                <a:gd name="T26" fmla="*/ 4 w 63"/>
                <a:gd name="T27" fmla="*/ 44 h 62"/>
                <a:gd name="T28" fmla="*/ 1 w 63"/>
                <a:gd name="T29" fmla="*/ 53 h 62"/>
                <a:gd name="T30" fmla="*/ 0 w 63"/>
                <a:gd name="T31" fmla="*/ 61 h 62"/>
                <a:gd name="T32" fmla="*/ 5 w 63"/>
                <a:gd name="T33" fmla="*/ 60 h 62"/>
                <a:gd name="T34" fmla="*/ 17 w 63"/>
                <a:gd name="T35" fmla="*/ 57 h 62"/>
                <a:gd name="T36" fmla="*/ 27 w 63"/>
                <a:gd name="T37" fmla="*/ 56 h 62"/>
                <a:gd name="T38" fmla="*/ 36 w 63"/>
                <a:gd name="T39" fmla="*/ 45 h 62"/>
                <a:gd name="T40" fmla="*/ 51 w 63"/>
                <a:gd name="T41" fmla="*/ 45 h 62"/>
                <a:gd name="T42" fmla="*/ 55 w 63"/>
                <a:gd name="T43" fmla="*/ 38 h 62"/>
                <a:gd name="T44" fmla="*/ 63 w 63"/>
                <a:gd name="T45" fmla="*/ 25 h 62"/>
                <a:gd name="T46" fmla="*/ 63 w 63"/>
                <a:gd name="T47" fmla="*/ 17 h 62"/>
                <a:gd name="T48" fmla="*/ 58 w 63"/>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62">
                  <a:moveTo>
                    <a:pt x="58" y="13"/>
                  </a:moveTo>
                  <a:cubicBezTo>
                    <a:pt x="57" y="5"/>
                    <a:pt x="57" y="5"/>
                    <a:pt x="57" y="5"/>
                  </a:cubicBezTo>
                  <a:cubicBezTo>
                    <a:pt x="52" y="0"/>
                    <a:pt x="52" y="0"/>
                    <a:pt x="52" y="0"/>
                  </a:cubicBezTo>
                  <a:cubicBezTo>
                    <a:pt x="50" y="2"/>
                    <a:pt x="48" y="3"/>
                    <a:pt x="48" y="4"/>
                  </a:cubicBezTo>
                  <a:cubicBezTo>
                    <a:pt x="48" y="6"/>
                    <a:pt x="43" y="5"/>
                    <a:pt x="41" y="4"/>
                  </a:cubicBezTo>
                  <a:cubicBezTo>
                    <a:pt x="39" y="4"/>
                    <a:pt x="33" y="6"/>
                    <a:pt x="32" y="7"/>
                  </a:cubicBezTo>
                  <a:cubicBezTo>
                    <a:pt x="31" y="9"/>
                    <a:pt x="28" y="4"/>
                    <a:pt x="25" y="5"/>
                  </a:cubicBezTo>
                  <a:cubicBezTo>
                    <a:pt x="22" y="5"/>
                    <a:pt x="16" y="7"/>
                    <a:pt x="16" y="7"/>
                  </a:cubicBezTo>
                  <a:cubicBezTo>
                    <a:pt x="16" y="7"/>
                    <a:pt x="15" y="14"/>
                    <a:pt x="15" y="16"/>
                  </a:cubicBezTo>
                  <a:cubicBezTo>
                    <a:pt x="15" y="19"/>
                    <a:pt x="19" y="20"/>
                    <a:pt x="19" y="22"/>
                  </a:cubicBezTo>
                  <a:cubicBezTo>
                    <a:pt x="19" y="24"/>
                    <a:pt x="16" y="26"/>
                    <a:pt x="16" y="27"/>
                  </a:cubicBezTo>
                  <a:cubicBezTo>
                    <a:pt x="15" y="29"/>
                    <a:pt x="13" y="30"/>
                    <a:pt x="11" y="30"/>
                  </a:cubicBezTo>
                  <a:cubicBezTo>
                    <a:pt x="8" y="31"/>
                    <a:pt x="8" y="35"/>
                    <a:pt x="6" y="36"/>
                  </a:cubicBezTo>
                  <a:cubicBezTo>
                    <a:pt x="4" y="38"/>
                    <a:pt x="5" y="41"/>
                    <a:pt x="4" y="44"/>
                  </a:cubicBezTo>
                  <a:cubicBezTo>
                    <a:pt x="2" y="47"/>
                    <a:pt x="1" y="50"/>
                    <a:pt x="1" y="53"/>
                  </a:cubicBezTo>
                  <a:cubicBezTo>
                    <a:pt x="1" y="56"/>
                    <a:pt x="1" y="59"/>
                    <a:pt x="0" y="61"/>
                  </a:cubicBezTo>
                  <a:cubicBezTo>
                    <a:pt x="3" y="62"/>
                    <a:pt x="4" y="61"/>
                    <a:pt x="5" y="60"/>
                  </a:cubicBezTo>
                  <a:cubicBezTo>
                    <a:pt x="8" y="59"/>
                    <a:pt x="17" y="57"/>
                    <a:pt x="17" y="57"/>
                  </a:cubicBezTo>
                  <a:cubicBezTo>
                    <a:pt x="27" y="56"/>
                    <a:pt x="27" y="56"/>
                    <a:pt x="27" y="56"/>
                  </a:cubicBezTo>
                  <a:cubicBezTo>
                    <a:pt x="29" y="51"/>
                    <a:pt x="32" y="45"/>
                    <a:pt x="36" y="45"/>
                  </a:cubicBezTo>
                  <a:cubicBezTo>
                    <a:pt x="40" y="43"/>
                    <a:pt x="47" y="44"/>
                    <a:pt x="51" y="45"/>
                  </a:cubicBezTo>
                  <a:cubicBezTo>
                    <a:pt x="53" y="42"/>
                    <a:pt x="54" y="39"/>
                    <a:pt x="55" y="38"/>
                  </a:cubicBezTo>
                  <a:cubicBezTo>
                    <a:pt x="58" y="35"/>
                    <a:pt x="62" y="30"/>
                    <a:pt x="63" y="25"/>
                  </a:cubicBezTo>
                  <a:cubicBezTo>
                    <a:pt x="63" y="21"/>
                    <a:pt x="63" y="17"/>
                    <a:pt x="63" y="17"/>
                  </a:cubicBezTo>
                  <a:lnTo>
                    <a:pt x="58"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5" name="Freeform 139"/>
            <p:cNvSpPr>
              <a:spLocks/>
            </p:cNvSpPr>
            <p:nvPr userDrawn="1"/>
          </p:nvSpPr>
          <p:spPr bwMode="auto">
            <a:xfrm>
              <a:off x="-1021473" y="3221738"/>
              <a:ext cx="441303" cy="260774"/>
            </a:xfrm>
            <a:custGeom>
              <a:avLst/>
              <a:gdLst>
                <a:gd name="T0" fmla="*/ 200 w 206"/>
                <a:gd name="T1" fmla="*/ 63 h 112"/>
                <a:gd name="T2" fmla="*/ 184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0 w 206"/>
                <a:gd name="T17" fmla="*/ 45 h 112"/>
                <a:gd name="T18" fmla="*/ 118 w 206"/>
                <a:gd name="T19" fmla="*/ 34 h 112"/>
                <a:gd name="T20" fmla="*/ 108 w 206"/>
                <a:gd name="T21" fmla="*/ 28 h 112"/>
                <a:gd name="T22" fmla="*/ 85 w 206"/>
                <a:gd name="T23" fmla="*/ 27 h 112"/>
                <a:gd name="T24" fmla="*/ 70 w 206"/>
                <a:gd name="T25" fmla="*/ 28 h 112"/>
                <a:gd name="T26" fmla="*/ 56 w 206"/>
                <a:gd name="T27" fmla="*/ 14 h 112"/>
                <a:gd name="T28" fmla="*/ 53 w 206"/>
                <a:gd name="T29" fmla="*/ 19 h 112"/>
                <a:gd name="T30" fmla="*/ 38 w 206"/>
                <a:gd name="T31" fmla="*/ 17 h 112"/>
                <a:gd name="T32" fmla="*/ 37 w 206"/>
                <a:gd name="T33" fmla="*/ 1 h 112"/>
                <a:gd name="T34" fmla="*/ 32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4 w 206"/>
                <a:gd name="T51" fmla="*/ 42 h 112"/>
                <a:gd name="T52" fmla="*/ 29 w 206"/>
                <a:gd name="T53" fmla="*/ 40 h 112"/>
                <a:gd name="T54" fmla="*/ 37 w 206"/>
                <a:gd name="T55" fmla="*/ 42 h 112"/>
                <a:gd name="T56" fmla="*/ 46 w 206"/>
                <a:gd name="T57" fmla="*/ 45 h 112"/>
                <a:gd name="T58" fmla="*/ 51 w 206"/>
                <a:gd name="T59" fmla="*/ 56 h 112"/>
                <a:gd name="T60" fmla="*/ 68 w 206"/>
                <a:gd name="T61" fmla="*/ 58 h 112"/>
                <a:gd name="T62" fmla="*/ 73 w 206"/>
                <a:gd name="T63" fmla="*/ 65 h 112"/>
                <a:gd name="T64" fmla="*/ 78 w 206"/>
                <a:gd name="T65" fmla="*/ 74 h 112"/>
                <a:gd name="T66" fmla="*/ 89 w 206"/>
                <a:gd name="T67" fmla="*/ 82 h 112"/>
                <a:gd name="T68" fmla="*/ 103 w 206"/>
                <a:gd name="T69" fmla="*/ 89 h 112"/>
                <a:gd name="T70" fmla="*/ 115 w 206"/>
                <a:gd name="T71" fmla="*/ 97 h 112"/>
                <a:gd name="T72" fmla="*/ 125 w 206"/>
                <a:gd name="T73" fmla="*/ 100 h 112"/>
                <a:gd name="T74" fmla="*/ 126 w 206"/>
                <a:gd name="T75" fmla="*/ 107 h 112"/>
                <a:gd name="T76" fmla="*/ 127 w 206"/>
                <a:gd name="T77" fmla="*/ 107 h 112"/>
                <a:gd name="T78" fmla="*/ 137 w 206"/>
                <a:gd name="T79" fmla="*/ 110 h 112"/>
                <a:gd name="T80" fmla="*/ 142 w 206"/>
                <a:gd name="T81" fmla="*/ 112 h 112"/>
                <a:gd name="T82" fmla="*/ 146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4 w 206"/>
                <a:gd name="T101" fmla="*/ 70 h 112"/>
                <a:gd name="T102" fmla="*/ 195 w 206"/>
                <a:gd name="T103" fmla="*/ 68 h 112"/>
                <a:gd name="T104" fmla="*/ 200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0" y="63"/>
                  </a:moveTo>
                  <a:cubicBezTo>
                    <a:pt x="195" y="59"/>
                    <a:pt x="185" y="53"/>
                    <a:pt x="184" y="56"/>
                  </a:cubicBezTo>
                  <a:cubicBezTo>
                    <a:pt x="183" y="59"/>
                    <a:pt x="177"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7" y="59"/>
                    <a:pt x="127" y="56"/>
                  </a:cubicBezTo>
                  <a:cubicBezTo>
                    <a:pt x="126" y="52"/>
                    <a:pt x="121" y="48"/>
                    <a:pt x="120" y="45"/>
                  </a:cubicBezTo>
                  <a:cubicBezTo>
                    <a:pt x="120" y="41"/>
                    <a:pt x="121" y="35"/>
                    <a:pt x="118" y="34"/>
                  </a:cubicBezTo>
                  <a:cubicBezTo>
                    <a:pt x="114" y="33"/>
                    <a:pt x="112" y="28"/>
                    <a:pt x="108" y="28"/>
                  </a:cubicBezTo>
                  <a:cubicBezTo>
                    <a:pt x="105" y="28"/>
                    <a:pt x="87" y="28"/>
                    <a:pt x="85" y="27"/>
                  </a:cubicBezTo>
                  <a:cubicBezTo>
                    <a:pt x="83" y="26"/>
                    <a:pt x="71" y="30"/>
                    <a:pt x="70" y="28"/>
                  </a:cubicBezTo>
                  <a:cubicBezTo>
                    <a:pt x="69" y="26"/>
                    <a:pt x="61" y="18"/>
                    <a:pt x="56" y="14"/>
                  </a:cubicBezTo>
                  <a:cubicBezTo>
                    <a:pt x="56" y="16"/>
                    <a:pt x="54" y="17"/>
                    <a:pt x="53" y="19"/>
                  </a:cubicBezTo>
                  <a:cubicBezTo>
                    <a:pt x="44" y="25"/>
                    <a:pt x="36" y="24"/>
                    <a:pt x="38" y="17"/>
                  </a:cubicBezTo>
                  <a:cubicBezTo>
                    <a:pt x="41" y="9"/>
                    <a:pt x="42" y="1"/>
                    <a:pt x="37" y="1"/>
                  </a:cubicBezTo>
                  <a:cubicBezTo>
                    <a:pt x="33" y="1"/>
                    <a:pt x="36" y="16"/>
                    <a:pt x="32" y="17"/>
                  </a:cubicBezTo>
                  <a:cubicBezTo>
                    <a:pt x="29" y="18"/>
                    <a:pt x="28" y="6"/>
                    <a:pt x="31" y="0"/>
                  </a:cubicBezTo>
                  <a:cubicBezTo>
                    <a:pt x="1" y="7"/>
                    <a:pt x="1" y="7"/>
                    <a:pt x="1" y="7"/>
                  </a:cubicBezTo>
                  <a:cubicBezTo>
                    <a:pt x="0" y="55"/>
                    <a:pt x="0" y="55"/>
                    <a:pt x="0" y="55"/>
                  </a:cubicBezTo>
                  <a:cubicBezTo>
                    <a:pt x="0" y="55"/>
                    <a:pt x="0" y="55"/>
                    <a:pt x="0" y="55"/>
                  </a:cubicBezTo>
                  <a:cubicBezTo>
                    <a:pt x="2" y="57"/>
                    <a:pt x="6" y="57"/>
                    <a:pt x="8" y="57"/>
                  </a:cubicBezTo>
                  <a:cubicBezTo>
                    <a:pt x="12" y="57"/>
                    <a:pt x="12" y="54"/>
                    <a:pt x="12" y="52"/>
                  </a:cubicBezTo>
                  <a:cubicBezTo>
                    <a:pt x="12" y="50"/>
                    <a:pt x="17" y="46"/>
                    <a:pt x="20" y="46"/>
                  </a:cubicBezTo>
                  <a:cubicBezTo>
                    <a:pt x="24" y="47"/>
                    <a:pt x="23" y="42"/>
                    <a:pt x="24" y="42"/>
                  </a:cubicBezTo>
                  <a:cubicBezTo>
                    <a:pt x="25" y="42"/>
                    <a:pt x="28" y="41"/>
                    <a:pt x="29" y="40"/>
                  </a:cubicBezTo>
                  <a:cubicBezTo>
                    <a:pt x="30" y="38"/>
                    <a:pt x="36" y="40"/>
                    <a:pt x="37" y="42"/>
                  </a:cubicBezTo>
                  <a:cubicBezTo>
                    <a:pt x="39" y="43"/>
                    <a:pt x="43" y="44"/>
                    <a:pt x="46" y="45"/>
                  </a:cubicBezTo>
                  <a:cubicBezTo>
                    <a:pt x="49" y="45"/>
                    <a:pt x="51" y="54"/>
                    <a:pt x="51" y="56"/>
                  </a:cubicBezTo>
                  <a:cubicBezTo>
                    <a:pt x="51" y="58"/>
                    <a:pt x="65" y="58"/>
                    <a:pt x="68" y="58"/>
                  </a:cubicBezTo>
                  <a:cubicBezTo>
                    <a:pt x="70" y="58"/>
                    <a:pt x="70" y="62"/>
                    <a:pt x="73" y="65"/>
                  </a:cubicBezTo>
                  <a:cubicBezTo>
                    <a:pt x="75" y="68"/>
                    <a:pt x="77" y="72"/>
                    <a:pt x="78" y="74"/>
                  </a:cubicBezTo>
                  <a:cubicBezTo>
                    <a:pt x="79" y="76"/>
                    <a:pt x="87" y="79"/>
                    <a:pt x="89" y="82"/>
                  </a:cubicBezTo>
                  <a:cubicBezTo>
                    <a:pt x="92" y="85"/>
                    <a:pt x="98" y="88"/>
                    <a:pt x="103" y="89"/>
                  </a:cubicBezTo>
                  <a:cubicBezTo>
                    <a:pt x="108" y="91"/>
                    <a:pt x="112" y="97"/>
                    <a:pt x="115" y="97"/>
                  </a:cubicBezTo>
                  <a:cubicBezTo>
                    <a:pt x="118" y="96"/>
                    <a:pt x="125" y="100"/>
                    <a:pt x="125" y="100"/>
                  </a:cubicBezTo>
                  <a:cubicBezTo>
                    <a:pt x="126" y="107"/>
                    <a:pt x="126" y="107"/>
                    <a:pt x="126" y="107"/>
                  </a:cubicBezTo>
                  <a:cubicBezTo>
                    <a:pt x="127" y="107"/>
                    <a:pt x="127" y="107"/>
                    <a:pt x="127" y="107"/>
                  </a:cubicBezTo>
                  <a:cubicBezTo>
                    <a:pt x="131" y="106"/>
                    <a:pt x="134" y="110"/>
                    <a:pt x="137" y="110"/>
                  </a:cubicBezTo>
                  <a:cubicBezTo>
                    <a:pt x="138" y="110"/>
                    <a:pt x="140" y="111"/>
                    <a:pt x="142" y="112"/>
                  </a:cubicBezTo>
                  <a:cubicBezTo>
                    <a:pt x="141" y="106"/>
                    <a:pt x="144" y="102"/>
                    <a:pt x="146" y="101"/>
                  </a:cubicBezTo>
                  <a:cubicBezTo>
                    <a:pt x="149" y="98"/>
                    <a:pt x="144" y="94"/>
                    <a:pt x="145" y="91"/>
                  </a:cubicBezTo>
                  <a:cubicBezTo>
                    <a:pt x="146" y="87"/>
                    <a:pt x="137" y="86"/>
                    <a:pt x="138" y="83"/>
                  </a:cubicBezTo>
                  <a:cubicBezTo>
                    <a:pt x="138" y="80"/>
                    <a:pt x="146" y="80"/>
                    <a:pt x="149" y="79"/>
                  </a:cubicBezTo>
                  <a:cubicBezTo>
                    <a:pt x="152" y="78"/>
                    <a:pt x="149" y="73"/>
                    <a:pt x="153" y="73"/>
                  </a:cubicBezTo>
                  <a:cubicBezTo>
                    <a:pt x="156" y="73"/>
                    <a:pt x="157" y="70"/>
                    <a:pt x="158" y="67"/>
                  </a:cubicBezTo>
                  <a:cubicBezTo>
                    <a:pt x="159" y="64"/>
                    <a:pt x="164" y="67"/>
                    <a:pt x="167" y="65"/>
                  </a:cubicBezTo>
                  <a:cubicBezTo>
                    <a:pt x="170" y="63"/>
                    <a:pt x="174" y="62"/>
                    <a:pt x="175" y="63"/>
                  </a:cubicBezTo>
                  <a:cubicBezTo>
                    <a:pt x="176" y="65"/>
                    <a:pt x="172" y="70"/>
                    <a:pt x="171" y="72"/>
                  </a:cubicBezTo>
                  <a:cubicBezTo>
                    <a:pt x="176" y="72"/>
                    <a:pt x="183" y="71"/>
                    <a:pt x="184" y="70"/>
                  </a:cubicBezTo>
                  <a:cubicBezTo>
                    <a:pt x="186" y="68"/>
                    <a:pt x="193" y="73"/>
                    <a:pt x="195" y="68"/>
                  </a:cubicBezTo>
                  <a:cubicBezTo>
                    <a:pt x="198" y="64"/>
                    <a:pt x="206" y="67"/>
                    <a:pt x="200"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6" name="Freeform 140"/>
            <p:cNvSpPr>
              <a:spLocks noEditPoints="1"/>
            </p:cNvSpPr>
            <p:nvPr userDrawn="1"/>
          </p:nvSpPr>
          <p:spPr bwMode="auto">
            <a:xfrm>
              <a:off x="-2290009" y="1764690"/>
              <a:ext cx="646014" cy="1030329"/>
            </a:xfrm>
            <a:custGeom>
              <a:avLst/>
              <a:gdLst>
                <a:gd name="T0" fmla="*/ 285 w 302"/>
                <a:gd name="T1" fmla="*/ 231 h 442"/>
                <a:gd name="T2" fmla="*/ 286 w 302"/>
                <a:gd name="T3" fmla="*/ 218 h 442"/>
                <a:gd name="T4" fmla="*/ 269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8 w 302"/>
                <a:gd name="T17" fmla="*/ 228 h 442"/>
                <a:gd name="T18" fmla="*/ 179 w 302"/>
                <a:gd name="T19" fmla="*/ 231 h 442"/>
                <a:gd name="T20" fmla="*/ 171 w 302"/>
                <a:gd name="T21" fmla="*/ 229 h 442"/>
                <a:gd name="T22" fmla="*/ 155 w 302"/>
                <a:gd name="T23" fmla="*/ 240 h 442"/>
                <a:gd name="T24" fmla="*/ 144 w 302"/>
                <a:gd name="T25" fmla="*/ 248 h 442"/>
                <a:gd name="T26" fmla="*/ 133 w 302"/>
                <a:gd name="T27" fmla="*/ 253 h 442"/>
                <a:gd name="T28" fmla="*/ 115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7 w 302"/>
                <a:gd name="T41" fmla="*/ 345 h 442"/>
                <a:gd name="T42" fmla="*/ 37 w 302"/>
                <a:gd name="T43" fmla="*/ 358 h 442"/>
                <a:gd name="T44" fmla="*/ 16 w 302"/>
                <a:gd name="T45" fmla="*/ 370 h 442"/>
                <a:gd name="T46" fmla="*/ 6 w 302"/>
                <a:gd name="T47" fmla="*/ 387 h 442"/>
                <a:gd name="T48" fmla="*/ 2 w 302"/>
                <a:gd name="T49" fmla="*/ 406 h 442"/>
                <a:gd name="T50" fmla="*/ 13 w 302"/>
                <a:gd name="T51" fmla="*/ 413 h 442"/>
                <a:gd name="T52" fmla="*/ 10 w 302"/>
                <a:gd name="T53" fmla="*/ 421 h 442"/>
                <a:gd name="T54" fmla="*/ 20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5 w 302"/>
                <a:gd name="T69" fmla="*/ 276 h 442"/>
                <a:gd name="T70" fmla="*/ 168 w 302"/>
                <a:gd name="T71" fmla="*/ 261 h 442"/>
                <a:gd name="T72" fmla="*/ 191 w 302"/>
                <a:gd name="T73" fmla="*/ 247 h 442"/>
                <a:gd name="T74" fmla="*/ 232 w 302"/>
                <a:gd name="T75" fmla="*/ 258 h 442"/>
                <a:gd name="T76" fmla="*/ 258 w 302"/>
                <a:gd name="T77" fmla="*/ 233 h 442"/>
                <a:gd name="T78" fmla="*/ 285 w 302"/>
                <a:gd name="T79" fmla="*/ 244 h 442"/>
                <a:gd name="T80" fmla="*/ 84 w 302"/>
                <a:gd name="T81" fmla="*/ 31 h 442"/>
                <a:gd name="T82" fmla="*/ 112 w 302"/>
                <a:gd name="T83" fmla="*/ 47 h 442"/>
                <a:gd name="T84" fmla="*/ 133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7 w 302"/>
                <a:gd name="T97" fmla="*/ 71 h 442"/>
                <a:gd name="T98" fmla="*/ 208 w 302"/>
                <a:gd name="T99" fmla="*/ 57 h 442"/>
                <a:gd name="T100" fmla="*/ 182 w 302"/>
                <a:gd name="T101" fmla="*/ 37 h 442"/>
                <a:gd name="T102" fmla="*/ 155 w 302"/>
                <a:gd name="T103" fmla="*/ 24 h 442"/>
                <a:gd name="T104" fmla="*/ 131 w 302"/>
                <a:gd name="T105" fmla="*/ 11 h 442"/>
                <a:gd name="T106" fmla="*/ 120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3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2" y="236"/>
                  </a:moveTo>
                  <a:cubicBezTo>
                    <a:pt x="292" y="239"/>
                    <a:pt x="287" y="238"/>
                    <a:pt x="287" y="236"/>
                  </a:cubicBezTo>
                  <a:cubicBezTo>
                    <a:pt x="287" y="233"/>
                    <a:pt x="280" y="232"/>
                    <a:pt x="279" y="230"/>
                  </a:cubicBezTo>
                  <a:cubicBezTo>
                    <a:pt x="279" y="229"/>
                    <a:pt x="283" y="229"/>
                    <a:pt x="285" y="231"/>
                  </a:cubicBezTo>
                  <a:cubicBezTo>
                    <a:pt x="288" y="232"/>
                    <a:pt x="290" y="231"/>
                    <a:pt x="293" y="229"/>
                  </a:cubicBezTo>
                  <a:cubicBezTo>
                    <a:pt x="296" y="226"/>
                    <a:pt x="301" y="228"/>
                    <a:pt x="301" y="226"/>
                  </a:cubicBezTo>
                  <a:cubicBezTo>
                    <a:pt x="302" y="223"/>
                    <a:pt x="296" y="222"/>
                    <a:pt x="295" y="220"/>
                  </a:cubicBezTo>
                  <a:cubicBezTo>
                    <a:pt x="294" y="219"/>
                    <a:pt x="290" y="217"/>
                    <a:pt x="286" y="218"/>
                  </a:cubicBezTo>
                  <a:cubicBezTo>
                    <a:pt x="282" y="218"/>
                    <a:pt x="282" y="217"/>
                    <a:pt x="280" y="215"/>
                  </a:cubicBezTo>
                  <a:cubicBezTo>
                    <a:pt x="278" y="213"/>
                    <a:pt x="271" y="216"/>
                    <a:pt x="271" y="221"/>
                  </a:cubicBezTo>
                  <a:cubicBezTo>
                    <a:pt x="271" y="225"/>
                    <a:pt x="267" y="224"/>
                    <a:pt x="268" y="222"/>
                  </a:cubicBezTo>
                  <a:cubicBezTo>
                    <a:pt x="270" y="219"/>
                    <a:pt x="266" y="216"/>
                    <a:pt x="269" y="216"/>
                  </a:cubicBezTo>
                  <a:cubicBezTo>
                    <a:pt x="273" y="215"/>
                    <a:pt x="271" y="210"/>
                    <a:pt x="265" y="209"/>
                  </a:cubicBezTo>
                  <a:cubicBezTo>
                    <a:pt x="258" y="209"/>
                    <a:pt x="256" y="214"/>
                    <a:pt x="257" y="216"/>
                  </a:cubicBezTo>
                  <a:cubicBezTo>
                    <a:pt x="259" y="217"/>
                    <a:pt x="253" y="224"/>
                    <a:pt x="251" y="224"/>
                  </a:cubicBezTo>
                  <a:cubicBezTo>
                    <a:pt x="248" y="224"/>
                    <a:pt x="251" y="218"/>
                    <a:pt x="251" y="215"/>
                  </a:cubicBezTo>
                  <a:cubicBezTo>
                    <a:pt x="251" y="212"/>
                    <a:pt x="248" y="213"/>
                    <a:pt x="243" y="219"/>
                  </a:cubicBezTo>
                  <a:cubicBezTo>
                    <a:pt x="238" y="224"/>
                    <a:pt x="235" y="228"/>
                    <a:pt x="232" y="229"/>
                  </a:cubicBezTo>
                  <a:cubicBezTo>
                    <a:pt x="229" y="229"/>
                    <a:pt x="230" y="224"/>
                    <a:pt x="234" y="222"/>
                  </a:cubicBezTo>
                  <a:cubicBezTo>
                    <a:pt x="239" y="220"/>
                    <a:pt x="239" y="214"/>
                    <a:pt x="242" y="214"/>
                  </a:cubicBezTo>
                  <a:cubicBezTo>
                    <a:pt x="245" y="214"/>
                    <a:pt x="245" y="210"/>
                    <a:pt x="240" y="209"/>
                  </a:cubicBezTo>
                  <a:cubicBezTo>
                    <a:pt x="236" y="208"/>
                    <a:pt x="235" y="213"/>
                    <a:pt x="234" y="214"/>
                  </a:cubicBezTo>
                  <a:cubicBezTo>
                    <a:pt x="233" y="216"/>
                    <a:pt x="226" y="212"/>
                    <a:pt x="226" y="213"/>
                  </a:cubicBezTo>
                  <a:cubicBezTo>
                    <a:pt x="226" y="215"/>
                    <a:pt x="222" y="215"/>
                    <a:pt x="224" y="217"/>
                  </a:cubicBezTo>
                  <a:cubicBezTo>
                    <a:pt x="225" y="220"/>
                    <a:pt x="223" y="222"/>
                    <a:pt x="221" y="219"/>
                  </a:cubicBezTo>
                  <a:cubicBezTo>
                    <a:pt x="219" y="216"/>
                    <a:pt x="215" y="218"/>
                    <a:pt x="213" y="222"/>
                  </a:cubicBezTo>
                  <a:cubicBezTo>
                    <a:pt x="211" y="225"/>
                    <a:pt x="208" y="225"/>
                    <a:pt x="210" y="226"/>
                  </a:cubicBezTo>
                  <a:cubicBezTo>
                    <a:pt x="212" y="227"/>
                    <a:pt x="212" y="231"/>
                    <a:pt x="209" y="232"/>
                  </a:cubicBezTo>
                  <a:cubicBezTo>
                    <a:pt x="206" y="233"/>
                    <a:pt x="207" y="224"/>
                    <a:pt x="205" y="225"/>
                  </a:cubicBezTo>
                  <a:cubicBezTo>
                    <a:pt x="202" y="226"/>
                    <a:pt x="204" y="221"/>
                    <a:pt x="207" y="221"/>
                  </a:cubicBezTo>
                  <a:cubicBezTo>
                    <a:pt x="210" y="221"/>
                    <a:pt x="214" y="216"/>
                    <a:pt x="213" y="215"/>
                  </a:cubicBezTo>
                  <a:cubicBezTo>
                    <a:pt x="213" y="213"/>
                    <a:pt x="209" y="214"/>
                    <a:pt x="209" y="216"/>
                  </a:cubicBezTo>
                  <a:cubicBezTo>
                    <a:pt x="209" y="219"/>
                    <a:pt x="204" y="218"/>
                    <a:pt x="200" y="218"/>
                  </a:cubicBezTo>
                  <a:cubicBezTo>
                    <a:pt x="195" y="218"/>
                    <a:pt x="196" y="223"/>
                    <a:pt x="200" y="225"/>
                  </a:cubicBezTo>
                  <a:cubicBezTo>
                    <a:pt x="205" y="228"/>
                    <a:pt x="200" y="229"/>
                    <a:pt x="197" y="227"/>
                  </a:cubicBezTo>
                  <a:cubicBezTo>
                    <a:pt x="195" y="225"/>
                    <a:pt x="191" y="226"/>
                    <a:pt x="188" y="228"/>
                  </a:cubicBezTo>
                  <a:cubicBezTo>
                    <a:pt x="186" y="229"/>
                    <a:pt x="195" y="232"/>
                    <a:pt x="195" y="233"/>
                  </a:cubicBezTo>
                  <a:cubicBezTo>
                    <a:pt x="195" y="234"/>
                    <a:pt x="190" y="231"/>
                    <a:pt x="189" y="232"/>
                  </a:cubicBezTo>
                  <a:cubicBezTo>
                    <a:pt x="188" y="233"/>
                    <a:pt x="183" y="232"/>
                    <a:pt x="183" y="229"/>
                  </a:cubicBezTo>
                  <a:cubicBezTo>
                    <a:pt x="183" y="226"/>
                    <a:pt x="175" y="230"/>
                    <a:pt x="179"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69" y="226"/>
                    <a:pt x="166" y="229"/>
                    <a:pt x="163" y="230"/>
                  </a:cubicBezTo>
                  <a:cubicBezTo>
                    <a:pt x="159" y="230"/>
                    <a:pt x="157" y="230"/>
                    <a:pt x="159" y="233"/>
                  </a:cubicBezTo>
                  <a:cubicBezTo>
                    <a:pt x="162" y="235"/>
                    <a:pt x="161" y="238"/>
                    <a:pt x="158" y="238"/>
                  </a:cubicBezTo>
                  <a:cubicBezTo>
                    <a:pt x="155" y="237"/>
                    <a:pt x="154" y="238"/>
                    <a:pt x="155" y="240"/>
                  </a:cubicBezTo>
                  <a:cubicBezTo>
                    <a:pt x="155" y="243"/>
                    <a:pt x="151" y="243"/>
                    <a:pt x="150" y="241"/>
                  </a:cubicBezTo>
                  <a:cubicBezTo>
                    <a:pt x="150" y="238"/>
                    <a:pt x="144" y="239"/>
                    <a:pt x="142" y="242"/>
                  </a:cubicBezTo>
                  <a:cubicBezTo>
                    <a:pt x="141" y="244"/>
                    <a:pt x="136" y="246"/>
                    <a:pt x="136" y="249"/>
                  </a:cubicBezTo>
                  <a:cubicBezTo>
                    <a:pt x="137" y="252"/>
                    <a:pt x="141" y="247"/>
                    <a:pt x="144" y="248"/>
                  </a:cubicBezTo>
                  <a:cubicBezTo>
                    <a:pt x="147" y="249"/>
                    <a:pt x="144" y="251"/>
                    <a:pt x="145" y="252"/>
                  </a:cubicBezTo>
                  <a:cubicBezTo>
                    <a:pt x="147" y="254"/>
                    <a:pt x="147" y="257"/>
                    <a:pt x="144" y="255"/>
                  </a:cubicBezTo>
                  <a:cubicBezTo>
                    <a:pt x="142" y="253"/>
                    <a:pt x="139" y="252"/>
                    <a:pt x="138" y="256"/>
                  </a:cubicBezTo>
                  <a:cubicBezTo>
                    <a:pt x="138" y="259"/>
                    <a:pt x="135" y="255"/>
                    <a:pt x="133" y="253"/>
                  </a:cubicBezTo>
                  <a:cubicBezTo>
                    <a:pt x="131" y="251"/>
                    <a:pt x="129" y="257"/>
                    <a:pt x="127" y="256"/>
                  </a:cubicBezTo>
                  <a:cubicBezTo>
                    <a:pt x="125" y="254"/>
                    <a:pt x="131" y="249"/>
                    <a:pt x="130" y="247"/>
                  </a:cubicBezTo>
                  <a:cubicBezTo>
                    <a:pt x="128" y="244"/>
                    <a:pt x="127" y="248"/>
                    <a:pt x="123" y="252"/>
                  </a:cubicBezTo>
                  <a:cubicBezTo>
                    <a:pt x="119" y="256"/>
                    <a:pt x="113" y="255"/>
                    <a:pt x="115" y="257"/>
                  </a:cubicBezTo>
                  <a:cubicBezTo>
                    <a:pt x="117" y="259"/>
                    <a:pt x="111" y="260"/>
                    <a:pt x="110"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6" y="263"/>
                    <a:pt x="130" y="265"/>
                    <a:pt x="133" y="267"/>
                  </a:cubicBezTo>
                  <a:cubicBezTo>
                    <a:pt x="136" y="270"/>
                    <a:pt x="130" y="271"/>
                    <a:pt x="130" y="269"/>
                  </a:cubicBezTo>
                  <a:cubicBezTo>
                    <a:pt x="130" y="267"/>
                    <a:pt x="126" y="265"/>
                    <a:pt x="125" y="267"/>
                  </a:cubicBezTo>
                  <a:cubicBezTo>
                    <a:pt x="124" y="269"/>
                    <a:pt x="122" y="271"/>
                    <a:pt x="120" y="271"/>
                  </a:cubicBezTo>
                  <a:cubicBezTo>
                    <a:pt x="117" y="271"/>
                    <a:pt x="115" y="275"/>
                    <a:pt x="115" y="279"/>
                  </a:cubicBezTo>
                  <a:cubicBezTo>
                    <a:pt x="115" y="283"/>
                    <a:pt x="111" y="279"/>
                    <a:pt x="111" y="282"/>
                  </a:cubicBezTo>
                  <a:cubicBezTo>
                    <a:pt x="110" y="286"/>
                    <a:pt x="105" y="292"/>
                    <a:pt x="100" y="296"/>
                  </a:cubicBezTo>
                  <a:cubicBezTo>
                    <a:pt x="95" y="300"/>
                    <a:pt x="100" y="301"/>
                    <a:pt x="98" y="304"/>
                  </a:cubicBezTo>
                  <a:cubicBezTo>
                    <a:pt x="96" y="307"/>
                    <a:pt x="91" y="304"/>
                    <a:pt x="89" y="305"/>
                  </a:cubicBezTo>
                  <a:cubicBezTo>
                    <a:pt x="87" y="307"/>
                    <a:pt x="90" y="313"/>
                    <a:pt x="87" y="315"/>
                  </a:cubicBezTo>
                  <a:cubicBezTo>
                    <a:pt x="85" y="317"/>
                    <a:pt x="87" y="320"/>
                    <a:pt x="87" y="323"/>
                  </a:cubicBezTo>
                  <a:cubicBezTo>
                    <a:pt x="87" y="325"/>
                    <a:pt x="81" y="321"/>
                    <a:pt x="80" y="324"/>
                  </a:cubicBezTo>
                  <a:cubicBezTo>
                    <a:pt x="80" y="326"/>
                    <a:pt x="74" y="325"/>
                    <a:pt x="72" y="326"/>
                  </a:cubicBezTo>
                  <a:cubicBezTo>
                    <a:pt x="70" y="327"/>
                    <a:pt x="75" y="331"/>
                    <a:pt x="79" y="333"/>
                  </a:cubicBezTo>
                  <a:cubicBezTo>
                    <a:pt x="82" y="335"/>
                    <a:pt x="76" y="337"/>
                    <a:pt x="75" y="334"/>
                  </a:cubicBezTo>
                  <a:cubicBezTo>
                    <a:pt x="74" y="332"/>
                    <a:pt x="70" y="336"/>
                    <a:pt x="65" y="338"/>
                  </a:cubicBezTo>
                  <a:cubicBezTo>
                    <a:pt x="59" y="340"/>
                    <a:pt x="61" y="345"/>
                    <a:pt x="57" y="345"/>
                  </a:cubicBezTo>
                  <a:cubicBezTo>
                    <a:pt x="53" y="345"/>
                    <a:pt x="54" y="351"/>
                    <a:pt x="52" y="353"/>
                  </a:cubicBezTo>
                  <a:cubicBezTo>
                    <a:pt x="49" y="355"/>
                    <a:pt x="50" y="349"/>
                    <a:pt x="45" y="348"/>
                  </a:cubicBezTo>
                  <a:cubicBezTo>
                    <a:pt x="41" y="348"/>
                    <a:pt x="41" y="351"/>
                    <a:pt x="44" y="355"/>
                  </a:cubicBezTo>
                  <a:cubicBezTo>
                    <a:pt x="46" y="358"/>
                    <a:pt x="40" y="355"/>
                    <a:pt x="37" y="358"/>
                  </a:cubicBezTo>
                  <a:cubicBezTo>
                    <a:pt x="35" y="361"/>
                    <a:pt x="28" y="360"/>
                    <a:pt x="26" y="362"/>
                  </a:cubicBezTo>
                  <a:cubicBezTo>
                    <a:pt x="24" y="364"/>
                    <a:pt x="31" y="364"/>
                    <a:pt x="32" y="366"/>
                  </a:cubicBezTo>
                  <a:cubicBezTo>
                    <a:pt x="34" y="368"/>
                    <a:pt x="26" y="367"/>
                    <a:pt x="22" y="367"/>
                  </a:cubicBezTo>
                  <a:cubicBezTo>
                    <a:pt x="19" y="366"/>
                    <a:pt x="20" y="371"/>
                    <a:pt x="16" y="370"/>
                  </a:cubicBezTo>
                  <a:cubicBezTo>
                    <a:pt x="13" y="370"/>
                    <a:pt x="9" y="373"/>
                    <a:pt x="11" y="375"/>
                  </a:cubicBezTo>
                  <a:cubicBezTo>
                    <a:pt x="13" y="378"/>
                    <a:pt x="9" y="378"/>
                    <a:pt x="7" y="376"/>
                  </a:cubicBezTo>
                  <a:cubicBezTo>
                    <a:pt x="4" y="375"/>
                    <a:pt x="2" y="379"/>
                    <a:pt x="1" y="381"/>
                  </a:cubicBezTo>
                  <a:cubicBezTo>
                    <a:pt x="0" y="384"/>
                    <a:pt x="6" y="385"/>
                    <a:pt x="6" y="387"/>
                  </a:cubicBezTo>
                  <a:cubicBezTo>
                    <a:pt x="6" y="388"/>
                    <a:pt x="1" y="390"/>
                    <a:pt x="4" y="391"/>
                  </a:cubicBezTo>
                  <a:cubicBezTo>
                    <a:pt x="7" y="391"/>
                    <a:pt x="5" y="394"/>
                    <a:pt x="3" y="395"/>
                  </a:cubicBezTo>
                  <a:cubicBezTo>
                    <a:pt x="1" y="395"/>
                    <a:pt x="1" y="397"/>
                    <a:pt x="3" y="400"/>
                  </a:cubicBezTo>
                  <a:cubicBezTo>
                    <a:pt x="5" y="402"/>
                    <a:pt x="0" y="403"/>
                    <a:pt x="2" y="406"/>
                  </a:cubicBezTo>
                  <a:cubicBezTo>
                    <a:pt x="5" y="410"/>
                    <a:pt x="7" y="405"/>
                    <a:pt x="8" y="408"/>
                  </a:cubicBezTo>
                  <a:cubicBezTo>
                    <a:pt x="10" y="411"/>
                    <a:pt x="13" y="408"/>
                    <a:pt x="17" y="405"/>
                  </a:cubicBezTo>
                  <a:cubicBezTo>
                    <a:pt x="20" y="402"/>
                    <a:pt x="22" y="409"/>
                    <a:pt x="19" y="409"/>
                  </a:cubicBezTo>
                  <a:cubicBezTo>
                    <a:pt x="16" y="408"/>
                    <a:pt x="12" y="410"/>
                    <a:pt x="13" y="413"/>
                  </a:cubicBezTo>
                  <a:cubicBezTo>
                    <a:pt x="13" y="416"/>
                    <a:pt x="8" y="415"/>
                    <a:pt x="8" y="412"/>
                  </a:cubicBezTo>
                  <a:cubicBezTo>
                    <a:pt x="8" y="408"/>
                    <a:pt x="2" y="413"/>
                    <a:pt x="4" y="415"/>
                  </a:cubicBezTo>
                  <a:cubicBezTo>
                    <a:pt x="6" y="418"/>
                    <a:pt x="3" y="419"/>
                    <a:pt x="3" y="421"/>
                  </a:cubicBezTo>
                  <a:cubicBezTo>
                    <a:pt x="3" y="424"/>
                    <a:pt x="8" y="423"/>
                    <a:pt x="10" y="421"/>
                  </a:cubicBezTo>
                  <a:cubicBezTo>
                    <a:pt x="12" y="418"/>
                    <a:pt x="15" y="419"/>
                    <a:pt x="16" y="421"/>
                  </a:cubicBezTo>
                  <a:cubicBezTo>
                    <a:pt x="17" y="424"/>
                    <a:pt x="13" y="422"/>
                    <a:pt x="13" y="426"/>
                  </a:cubicBezTo>
                  <a:cubicBezTo>
                    <a:pt x="13" y="429"/>
                    <a:pt x="10" y="426"/>
                    <a:pt x="8" y="429"/>
                  </a:cubicBezTo>
                  <a:cubicBezTo>
                    <a:pt x="6" y="432"/>
                    <a:pt x="17" y="437"/>
                    <a:pt x="20" y="438"/>
                  </a:cubicBezTo>
                  <a:cubicBezTo>
                    <a:pt x="24" y="439"/>
                    <a:pt x="27" y="442"/>
                    <a:pt x="34" y="441"/>
                  </a:cubicBezTo>
                  <a:cubicBezTo>
                    <a:pt x="41" y="440"/>
                    <a:pt x="54" y="429"/>
                    <a:pt x="56" y="426"/>
                  </a:cubicBezTo>
                  <a:cubicBezTo>
                    <a:pt x="57" y="424"/>
                    <a:pt x="61" y="427"/>
                    <a:pt x="64" y="425"/>
                  </a:cubicBezTo>
                  <a:cubicBezTo>
                    <a:pt x="66" y="423"/>
                    <a:pt x="65" y="418"/>
                    <a:pt x="67" y="417"/>
                  </a:cubicBezTo>
                  <a:cubicBezTo>
                    <a:pt x="69" y="416"/>
                    <a:pt x="70" y="422"/>
                    <a:pt x="71" y="423"/>
                  </a:cubicBezTo>
                  <a:cubicBezTo>
                    <a:pt x="73" y="424"/>
                    <a:pt x="74" y="425"/>
                    <a:pt x="74" y="428"/>
                  </a:cubicBezTo>
                  <a:cubicBezTo>
                    <a:pt x="76" y="428"/>
                    <a:pt x="77" y="428"/>
                    <a:pt x="78" y="428"/>
                  </a:cubicBezTo>
                  <a:cubicBezTo>
                    <a:pt x="80" y="430"/>
                    <a:pt x="81" y="423"/>
                    <a:pt x="81" y="421"/>
                  </a:cubicBezTo>
                  <a:cubicBezTo>
                    <a:pt x="81" y="419"/>
                    <a:pt x="83" y="415"/>
                    <a:pt x="82" y="412"/>
                  </a:cubicBezTo>
                  <a:cubicBezTo>
                    <a:pt x="82" y="410"/>
                    <a:pt x="89" y="412"/>
                    <a:pt x="90" y="410"/>
                  </a:cubicBezTo>
                  <a:cubicBezTo>
                    <a:pt x="91" y="408"/>
                    <a:pt x="92" y="401"/>
                    <a:pt x="89" y="400"/>
                  </a:cubicBezTo>
                  <a:cubicBezTo>
                    <a:pt x="87" y="399"/>
                    <a:pt x="87" y="394"/>
                    <a:pt x="89" y="394"/>
                  </a:cubicBezTo>
                  <a:cubicBezTo>
                    <a:pt x="91" y="394"/>
                    <a:pt x="94" y="393"/>
                    <a:pt x="93" y="389"/>
                  </a:cubicBezTo>
                  <a:cubicBezTo>
                    <a:pt x="93" y="385"/>
                    <a:pt x="86" y="385"/>
                    <a:pt x="86" y="381"/>
                  </a:cubicBezTo>
                  <a:cubicBezTo>
                    <a:pt x="85" y="377"/>
                    <a:pt x="89" y="376"/>
                    <a:pt x="86" y="371"/>
                  </a:cubicBezTo>
                  <a:cubicBezTo>
                    <a:pt x="83" y="366"/>
                    <a:pt x="87" y="363"/>
                    <a:pt x="86" y="360"/>
                  </a:cubicBezTo>
                  <a:cubicBezTo>
                    <a:pt x="85" y="357"/>
                    <a:pt x="84" y="354"/>
                    <a:pt x="87" y="349"/>
                  </a:cubicBezTo>
                  <a:cubicBezTo>
                    <a:pt x="91" y="344"/>
                    <a:pt x="97" y="342"/>
                    <a:pt x="99" y="342"/>
                  </a:cubicBezTo>
                  <a:cubicBezTo>
                    <a:pt x="101" y="343"/>
                    <a:pt x="105" y="345"/>
                    <a:pt x="107" y="342"/>
                  </a:cubicBezTo>
                  <a:cubicBezTo>
                    <a:pt x="108" y="338"/>
                    <a:pt x="108"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4" y="302"/>
                    <a:pt x="122" y="299"/>
                    <a:pt x="123" y="298"/>
                  </a:cubicBezTo>
                  <a:cubicBezTo>
                    <a:pt x="125" y="296"/>
                    <a:pt x="127" y="291"/>
                    <a:pt x="129" y="290"/>
                  </a:cubicBezTo>
                  <a:cubicBezTo>
                    <a:pt x="132" y="288"/>
                    <a:pt x="134" y="286"/>
                    <a:pt x="132" y="284"/>
                  </a:cubicBezTo>
                  <a:cubicBezTo>
                    <a:pt x="130" y="282"/>
                    <a:pt x="135" y="280"/>
                    <a:pt x="135" y="276"/>
                  </a:cubicBezTo>
                  <a:cubicBezTo>
                    <a:pt x="135" y="273"/>
                    <a:pt x="141" y="270"/>
                    <a:pt x="144" y="270"/>
                  </a:cubicBezTo>
                  <a:cubicBezTo>
                    <a:pt x="148" y="270"/>
                    <a:pt x="153" y="270"/>
                    <a:pt x="153" y="267"/>
                  </a:cubicBezTo>
                  <a:cubicBezTo>
                    <a:pt x="153" y="264"/>
                    <a:pt x="151" y="257"/>
                    <a:pt x="156" y="259"/>
                  </a:cubicBezTo>
                  <a:cubicBezTo>
                    <a:pt x="161" y="261"/>
                    <a:pt x="165" y="259"/>
                    <a:pt x="168" y="261"/>
                  </a:cubicBezTo>
                  <a:cubicBezTo>
                    <a:pt x="171" y="264"/>
                    <a:pt x="176" y="264"/>
                    <a:pt x="176" y="259"/>
                  </a:cubicBezTo>
                  <a:cubicBezTo>
                    <a:pt x="176" y="255"/>
                    <a:pt x="178" y="249"/>
                    <a:pt x="183" y="251"/>
                  </a:cubicBezTo>
                  <a:cubicBezTo>
                    <a:pt x="183" y="251"/>
                    <a:pt x="183" y="252"/>
                    <a:pt x="184" y="252"/>
                  </a:cubicBezTo>
                  <a:cubicBezTo>
                    <a:pt x="185" y="248"/>
                    <a:pt x="188" y="246"/>
                    <a:pt x="191" y="247"/>
                  </a:cubicBezTo>
                  <a:cubicBezTo>
                    <a:pt x="196" y="247"/>
                    <a:pt x="199" y="254"/>
                    <a:pt x="204" y="255"/>
                  </a:cubicBezTo>
                  <a:cubicBezTo>
                    <a:pt x="210" y="256"/>
                    <a:pt x="215" y="258"/>
                    <a:pt x="217" y="256"/>
                  </a:cubicBezTo>
                  <a:cubicBezTo>
                    <a:pt x="219" y="253"/>
                    <a:pt x="222" y="257"/>
                    <a:pt x="226" y="256"/>
                  </a:cubicBezTo>
                  <a:cubicBezTo>
                    <a:pt x="229" y="255"/>
                    <a:pt x="229" y="262"/>
                    <a:pt x="232" y="258"/>
                  </a:cubicBezTo>
                  <a:cubicBezTo>
                    <a:pt x="236" y="254"/>
                    <a:pt x="232" y="251"/>
                    <a:pt x="237" y="252"/>
                  </a:cubicBezTo>
                  <a:cubicBezTo>
                    <a:pt x="243" y="252"/>
                    <a:pt x="240" y="246"/>
                    <a:pt x="240" y="242"/>
                  </a:cubicBezTo>
                  <a:cubicBezTo>
                    <a:pt x="240" y="239"/>
                    <a:pt x="247" y="238"/>
                    <a:pt x="247" y="235"/>
                  </a:cubicBezTo>
                  <a:cubicBezTo>
                    <a:pt x="247" y="232"/>
                    <a:pt x="257" y="235"/>
                    <a:pt x="258" y="233"/>
                  </a:cubicBezTo>
                  <a:cubicBezTo>
                    <a:pt x="260" y="231"/>
                    <a:pt x="266" y="229"/>
                    <a:pt x="268" y="233"/>
                  </a:cubicBezTo>
                  <a:cubicBezTo>
                    <a:pt x="270" y="236"/>
                    <a:pt x="279" y="237"/>
                    <a:pt x="280" y="240"/>
                  </a:cubicBezTo>
                  <a:cubicBezTo>
                    <a:pt x="280" y="242"/>
                    <a:pt x="280" y="244"/>
                    <a:pt x="280" y="246"/>
                  </a:cubicBezTo>
                  <a:cubicBezTo>
                    <a:pt x="282" y="245"/>
                    <a:pt x="283" y="244"/>
                    <a:pt x="285" y="244"/>
                  </a:cubicBezTo>
                  <a:cubicBezTo>
                    <a:pt x="289" y="244"/>
                    <a:pt x="292" y="239"/>
                    <a:pt x="295" y="240"/>
                  </a:cubicBezTo>
                  <a:cubicBezTo>
                    <a:pt x="298" y="240"/>
                    <a:pt x="300" y="240"/>
                    <a:pt x="301" y="236"/>
                  </a:cubicBezTo>
                  <a:cubicBezTo>
                    <a:pt x="298" y="234"/>
                    <a:pt x="293" y="234"/>
                    <a:pt x="292" y="236"/>
                  </a:cubicBezTo>
                  <a:close/>
                  <a:moveTo>
                    <a:pt x="84" y="31"/>
                  </a:moveTo>
                  <a:cubicBezTo>
                    <a:pt x="89" y="32"/>
                    <a:pt x="79" y="37"/>
                    <a:pt x="77" y="42"/>
                  </a:cubicBezTo>
                  <a:cubicBezTo>
                    <a:pt x="75" y="47"/>
                    <a:pt x="85" y="51"/>
                    <a:pt x="89" y="54"/>
                  </a:cubicBezTo>
                  <a:cubicBezTo>
                    <a:pt x="93" y="57"/>
                    <a:pt x="102" y="57"/>
                    <a:pt x="105" y="55"/>
                  </a:cubicBezTo>
                  <a:cubicBezTo>
                    <a:pt x="109" y="53"/>
                    <a:pt x="108" y="46"/>
                    <a:pt x="112" y="47"/>
                  </a:cubicBezTo>
                  <a:cubicBezTo>
                    <a:pt x="116" y="47"/>
                    <a:pt x="114" y="43"/>
                    <a:pt x="118" y="42"/>
                  </a:cubicBezTo>
                  <a:cubicBezTo>
                    <a:pt x="121" y="41"/>
                    <a:pt x="122" y="45"/>
                    <a:pt x="119" y="48"/>
                  </a:cubicBezTo>
                  <a:cubicBezTo>
                    <a:pt x="116" y="52"/>
                    <a:pt x="124" y="51"/>
                    <a:pt x="129" y="47"/>
                  </a:cubicBezTo>
                  <a:cubicBezTo>
                    <a:pt x="133" y="43"/>
                    <a:pt x="134" y="47"/>
                    <a:pt x="133" y="51"/>
                  </a:cubicBezTo>
                  <a:cubicBezTo>
                    <a:pt x="132" y="55"/>
                    <a:pt x="123" y="53"/>
                    <a:pt x="119" y="57"/>
                  </a:cubicBezTo>
                  <a:cubicBezTo>
                    <a:pt x="116" y="61"/>
                    <a:pt x="106" y="58"/>
                    <a:pt x="101" y="63"/>
                  </a:cubicBezTo>
                  <a:cubicBezTo>
                    <a:pt x="96" y="67"/>
                    <a:pt x="105" y="68"/>
                    <a:pt x="112" y="66"/>
                  </a:cubicBezTo>
                  <a:cubicBezTo>
                    <a:pt x="118" y="65"/>
                    <a:pt x="130" y="65"/>
                    <a:pt x="135" y="65"/>
                  </a:cubicBezTo>
                  <a:cubicBezTo>
                    <a:pt x="140" y="66"/>
                    <a:pt x="132" y="68"/>
                    <a:pt x="124" y="68"/>
                  </a:cubicBezTo>
                  <a:cubicBezTo>
                    <a:pt x="117" y="68"/>
                    <a:pt x="114" y="70"/>
                    <a:pt x="114" y="72"/>
                  </a:cubicBezTo>
                  <a:cubicBezTo>
                    <a:pt x="115" y="74"/>
                    <a:pt x="103" y="70"/>
                    <a:pt x="103" y="74"/>
                  </a:cubicBezTo>
                  <a:cubicBezTo>
                    <a:pt x="102" y="78"/>
                    <a:pt x="113" y="80"/>
                    <a:pt x="115" y="83"/>
                  </a:cubicBezTo>
                  <a:cubicBezTo>
                    <a:pt x="116" y="85"/>
                    <a:pt x="123" y="83"/>
                    <a:pt x="126" y="84"/>
                  </a:cubicBezTo>
                  <a:cubicBezTo>
                    <a:pt x="129" y="85"/>
                    <a:pt x="121" y="87"/>
                    <a:pt x="120" y="88"/>
                  </a:cubicBezTo>
                  <a:cubicBezTo>
                    <a:pt x="119" y="89"/>
                    <a:pt x="128" y="91"/>
                    <a:pt x="130" y="93"/>
                  </a:cubicBezTo>
                  <a:cubicBezTo>
                    <a:pt x="131" y="96"/>
                    <a:pt x="138" y="94"/>
                    <a:pt x="138" y="91"/>
                  </a:cubicBezTo>
                  <a:cubicBezTo>
                    <a:pt x="137" y="87"/>
                    <a:pt x="143" y="74"/>
                    <a:pt x="151" y="72"/>
                  </a:cubicBezTo>
                  <a:cubicBezTo>
                    <a:pt x="159" y="69"/>
                    <a:pt x="154" y="67"/>
                    <a:pt x="155" y="63"/>
                  </a:cubicBezTo>
                  <a:cubicBezTo>
                    <a:pt x="156" y="59"/>
                    <a:pt x="163" y="62"/>
                    <a:pt x="161" y="59"/>
                  </a:cubicBezTo>
                  <a:cubicBezTo>
                    <a:pt x="159" y="55"/>
                    <a:pt x="160" y="54"/>
                    <a:pt x="165" y="49"/>
                  </a:cubicBezTo>
                  <a:cubicBezTo>
                    <a:pt x="170" y="45"/>
                    <a:pt x="173" y="48"/>
                    <a:pt x="179" y="46"/>
                  </a:cubicBezTo>
                  <a:cubicBezTo>
                    <a:pt x="185" y="43"/>
                    <a:pt x="188" y="48"/>
                    <a:pt x="181" y="48"/>
                  </a:cubicBezTo>
                  <a:cubicBezTo>
                    <a:pt x="176" y="48"/>
                    <a:pt x="178" y="54"/>
                    <a:pt x="183" y="56"/>
                  </a:cubicBezTo>
                  <a:cubicBezTo>
                    <a:pt x="188" y="58"/>
                    <a:pt x="184" y="59"/>
                    <a:pt x="187" y="60"/>
                  </a:cubicBezTo>
                  <a:cubicBezTo>
                    <a:pt x="191" y="61"/>
                    <a:pt x="190" y="66"/>
                    <a:pt x="185" y="70"/>
                  </a:cubicBezTo>
                  <a:cubicBezTo>
                    <a:pt x="180" y="75"/>
                    <a:pt x="186" y="76"/>
                    <a:pt x="196" y="72"/>
                  </a:cubicBezTo>
                  <a:cubicBezTo>
                    <a:pt x="206" y="69"/>
                    <a:pt x="200" y="75"/>
                    <a:pt x="203" y="78"/>
                  </a:cubicBezTo>
                  <a:cubicBezTo>
                    <a:pt x="206" y="81"/>
                    <a:pt x="213" y="76"/>
                    <a:pt x="217" y="71"/>
                  </a:cubicBezTo>
                  <a:cubicBezTo>
                    <a:pt x="222" y="67"/>
                    <a:pt x="228" y="68"/>
                    <a:pt x="228" y="65"/>
                  </a:cubicBezTo>
                  <a:cubicBezTo>
                    <a:pt x="227" y="63"/>
                    <a:pt x="223" y="62"/>
                    <a:pt x="219" y="63"/>
                  </a:cubicBezTo>
                  <a:cubicBezTo>
                    <a:pt x="216" y="65"/>
                    <a:pt x="207" y="64"/>
                    <a:pt x="210" y="61"/>
                  </a:cubicBezTo>
                  <a:cubicBezTo>
                    <a:pt x="213" y="59"/>
                    <a:pt x="212" y="56"/>
                    <a:pt x="208" y="57"/>
                  </a:cubicBezTo>
                  <a:cubicBezTo>
                    <a:pt x="203" y="57"/>
                    <a:pt x="195" y="55"/>
                    <a:pt x="199" y="54"/>
                  </a:cubicBezTo>
                  <a:cubicBezTo>
                    <a:pt x="202" y="52"/>
                    <a:pt x="196" y="48"/>
                    <a:pt x="192" y="48"/>
                  </a:cubicBezTo>
                  <a:cubicBezTo>
                    <a:pt x="188" y="48"/>
                    <a:pt x="190" y="44"/>
                    <a:pt x="190" y="42"/>
                  </a:cubicBezTo>
                  <a:cubicBezTo>
                    <a:pt x="190" y="39"/>
                    <a:pt x="179" y="38"/>
                    <a:pt x="182" y="37"/>
                  </a:cubicBezTo>
                  <a:cubicBezTo>
                    <a:pt x="184" y="36"/>
                    <a:pt x="177" y="34"/>
                    <a:pt x="176" y="36"/>
                  </a:cubicBezTo>
                  <a:cubicBezTo>
                    <a:pt x="174" y="37"/>
                    <a:pt x="171" y="37"/>
                    <a:pt x="171" y="34"/>
                  </a:cubicBezTo>
                  <a:cubicBezTo>
                    <a:pt x="171" y="31"/>
                    <a:pt x="163" y="32"/>
                    <a:pt x="160" y="32"/>
                  </a:cubicBezTo>
                  <a:cubicBezTo>
                    <a:pt x="157" y="32"/>
                    <a:pt x="158" y="26"/>
                    <a:pt x="155" y="24"/>
                  </a:cubicBezTo>
                  <a:cubicBezTo>
                    <a:pt x="152" y="22"/>
                    <a:pt x="148" y="28"/>
                    <a:pt x="146" y="28"/>
                  </a:cubicBezTo>
                  <a:cubicBezTo>
                    <a:pt x="143" y="27"/>
                    <a:pt x="148" y="23"/>
                    <a:pt x="149" y="20"/>
                  </a:cubicBezTo>
                  <a:cubicBezTo>
                    <a:pt x="150" y="17"/>
                    <a:pt x="138" y="13"/>
                    <a:pt x="137" y="16"/>
                  </a:cubicBezTo>
                  <a:cubicBezTo>
                    <a:pt x="135" y="19"/>
                    <a:pt x="133" y="12"/>
                    <a:pt x="131" y="11"/>
                  </a:cubicBezTo>
                  <a:cubicBezTo>
                    <a:pt x="128" y="10"/>
                    <a:pt x="130" y="16"/>
                    <a:pt x="128" y="16"/>
                  </a:cubicBezTo>
                  <a:cubicBezTo>
                    <a:pt x="125" y="17"/>
                    <a:pt x="122" y="19"/>
                    <a:pt x="126" y="21"/>
                  </a:cubicBezTo>
                  <a:cubicBezTo>
                    <a:pt x="130" y="24"/>
                    <a:pt x="134" y="36"/>
                    <a:pt x="133" y="38"/>
                  </a:cubicBezTo>
                  <a:cubicBezTo>
                    <a:pt x="133" y="40"/>
                    <a:pt x="121" y="29"/>
                    <a:pt x="120" y="24"/>
                  </a:cubicBezTo>
                  <a:cubicBezTo>
                    <a:pt x="120" y="19"/>
                    <a:pt x="114" y="15"/>
                    <a:pt x="112" y="19"/>
                  </a:cubicBezTo>
                  <a:cubicBezTo>
                    <a:pt x="111" y="22"/>
                    <a:pt x="107" y="24"/>
                    <a:pt x="108" y="27"/>
                  </a:cubicBezTo>
                  <a:cubicBezTo>
                    <a:pt x="109" y="31"/>
                    <a:pt x="105" y="32"/>
                    <a:pt x="105" y="29"/>
                  </a:cubicBezTo>
                  <a:cubicBezTo>
                    <a:pt x="105" y="26"/>
                    <a:pt x="98" y="23"/>
                    <a:pt x="96" y="23"/>
                  </a:cubicBezTo>
                  <a:cubicBezTo>
                    <a:pt x="94" y="22"/>
                    <a:pt x="102" y="21"/>
                    <a:pt x="106" y="19"/>
                  </a:cubicBezTo>
                  <a:cubicBezTo>
                    <a:pt x="110" y="18"/>
                    <a:pt x="102" y="15"/>
                    <a:pt x="99" y="17"/>
                  </a:cubicBezTo>
                  <a:cubicBezTo>
                    <a:pt x="96" y="19"/>
                    <a:pt x="91" y="16"/>
                    <a:pt x="89" y="19"/>
                  </a:cubicBezTo>
                  <a:cubicBezTo>
                    <a:pt x="87" y="21"/>
                    <a:pt x="85" y="19"/>
                    <a:pt x="81" y="18"/>
                  </a:cubicBezTo>
                  <a:cubicBezTo>
                    <a:pt x="77" y="17"/>
                    <a:pt x="74" y="23"/>
                    <a:pt x="72" y="22"/>
                  </a:cubicBezTo>
                  <a:cubicBezTo>
                    <a:pt x="69" y="21"/>
                    <a:pt x="67" y="26"/>
                    <a:pt x="72" y="32"/>
                  </a:cubicBezTo>
                  <a:cubicBezTo>
                    <a:pt x="76" y="38"/>
                    <a:pt x="79" y="30"/>
                    <a:pt x="84" y="31"/>
                  </a:cubicBezTo>
                  <a:close/>
                  <a:moveTo>
                    <a:pt x="73" y="51"/>
                  </a:moveTo>
                  <a:cubicBezTo>
                    <a:pt x="76" y="52"/>
                    <a:pt x="79" y="56"/>
                    <a:pt x="81" y="56"/>
                  </a:cubicBezTo>
                  <a:cubicBezTo>
                    <a:pt x="83" y="56"/>
                    <a:pt x="77" y="50"/>
                    <a:pt x="74" y="47"/>
                  </a:cubicBezTo>
                  <a:cubicBezTo>
                    <a:pt x="70" y="43"/>
                    <a:pt x="71" y="40"/>
                    <a:pt x="66" y="41"/>
                  </a:cubicBezTo>
                  <a:cubicBezTo>
                    <a:pt x="61" y="42"/>
                    <a:pt x="70" y="50"/>
                    <a:pt x="73" y="51"/>
                  </a:cubicBezTo>
                  <a:close/>
                  <a:moveTo>
                    <a:pt x="155" y="12"/>
                  </a:moveTo>
                  <a:cubicBezTo>
                    <a:pt x="158" y="14"/>
                    <a:pt x="152" y="14"/>
                    <a:pt x="154" y="16"/>
                  </a:cubicBezTo>
                  <a:cubicBezTo>
                    <a:pt x="162" y="23"/>
                    <a:pt x="192" y="15"/>
                    <a:pt x="196" y="17"/>
                  </a:cubicBezTo>
                  <a:cubicBezTo>
                    <a:pt x="201" y="19"/>
                    <a:pt x="171" y="22"/>
                    <a:pt x="172" y="25"/>
                  </a:cubicBezTo>
                  <a:cubicBezTo>
                    <a:pt x="173" y="28"/>
                    <a:pt x="198" y="30"/>
                    <a:pt x="200" y="28"/>
                  </a:cubicBezTo>
                  <a:cubicBezTo>
                    <a:pt x="201" y="26"/>
                    <a:pt x="206" y="32"/>
                    <a:pt x="214" y="33"/>
                  </a:cubicBezTo>
                  <a:cubicBezTo>
                    <a:pt x="222" y="33"/>
                    <a:pt x="221" y="30"/>
                    <a:pt x="227" y="30"/>
                  </a:cubicBezTo>
                  <a:cubicBezTo>
                    <a:pt x="233" y="29"/>
                    <a:pt x="241" y="27"/>
                    <a:pt x="242" y="24"/>
                  </a:cubicBezTo>
                  <a:cubicBezTo>
                    <a:pt x="242" y="20"/>
                    <a:pt x="259" y="17"/>
                    <a:pt x="258" y="11"/>
                  </a:cubicBezTo>
                  <a:cubicBezTo>
                    <a:pt x="256" y="6"/>
                    <a:pt x="239" y="10"/>
                    <a:pt x="235" y="7"/>
                  </a:cubicBezTo>
                  <a:cubicBezTo>
                    <a:pt x="230" y="5"/>
                    <a:pt x="219" y="2"/>
                    <a:pt x="217" y="6"/>
                  </a:cubicBezTo>
                  <a:cubicBezTo>
                    <a:pt x="216" y="9"/>
                    <a:pt x="213" y="10"/>
                    <a:pt x="211" y="9"/>
                  </a:cubicBezTo>
                  <a:cubicBezTo>
                    <a:pt x="209" y="7"/>
                    <a:pt x="212" y="0"/>
                    <a:pt x="204" y="2"/>
                  </a:cubicBezTo>
                  <a:cubicBezTo>
                    <a:pt x="197" y="4"/>
                    <a:pt x="204" y="11"/>
                    <a:pt x="202" y="12"/>
                  </a:cubicBezTo>
                  <a:cubicBezTo>
                    <a:pt x="201" y="13"/>
                    <a:pt x="193" y="11"/>
                    <a:pt x="193" y="7"/>
                  </a:cubicBezTo>
                  <a:cubicBezTo>
                    <a:pt x="192" y="4"/>
                    <a:pt x="184" y="11"/>
                    <a:pt x="183" y="7"/>
                  </a:cubicBezTo>
                  <a:cubicBezTo>
                    <a:pt x="182" y="3"/>
                    <a:pt x="173" y="0"/>
                    <a:pt x="171" y="0"/>
                  </a:cubicBezTo>
                  <a:cubicBezTo>
                    <a:pt x="169" y="1"/>
                    <a:pt x="173" y="3"/>
                    <a:pt x="171" y="5"/>
                  </a:cubicBezTo>
                  <a:cubicBezTo>
                    <a:pt x="170" y="7"/>
                    <a:pt x="165" y="3"/>
                    <a:pt x="163" y="3"/>
                  </a:cubicBezTo>
                  <a:cubicBezTo>
                    <a:pt x="161" y="3"/>
                    <a:pt x="164" y="7"/>
                    <a:pt x="163" y="9"/>
                  </a:cubicBezTo>
                  <a:cubicBezTo>
                    <a:pt x="162" y="11"/>
                    <a:pt x="158" y="3"/>
                    <a:pt x="154" y="3"/>
                  </a:cubicBezTo>
                  <a:cubicBezTo>
                    <a:pt x="151" y="3"/>
                    <a:pt x="152" y="7"/>
                    <a:pt x="149" y="7"/>
                  </a:cubicBezTo>
                  <a:cubicBezTo>
                    <a:pt x="147" y="7"/>
                    <a:pt x="153" y="10"/>
                    <a:pt x="155"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7" name="Freeform 141"/>
            <p:cNvSpPr>
              <a:spLocks/>
            </p:cNvSpPr>
            <p:nvPr userDrawn="1"/>
          </p:nvSpPr>
          <p:spPr bwMode="auto">
            <a:xfrm>
              <a:off x="2275715" y="2588953"/>
              <a:ext cx="83898" cy="29177"/>
            </a:xfrm>
            <a:custGeom>
              <a:avLst/>
              <a:gdLst>
                <a:gd name="T0" fmla="*/ 18 w 39"/>
                <a:gd name="T1" fmla="*/ 2 h 13"/>
                <a:gd name="T2" fmla="*/ 4 w 39"/>
                <a:gd name="T3" fmla="*/ 6 h 13"/>
                <a:gd name="T4" fmla="*/ 25 w 39"/>
                <a:gd name="T5" fmla="*/ 10 h 13"/>
                <a:gd name="T6" fmla="*/ 39 w 39"/>
                <a:gd name="T7" fmla="*/ 8 h 13"/>
                <a:gd name="T8" fmla="*/ 18 w 39"/>
                <a:gd name="T9" fmla="*/ 2 h 13"/>
              </a:gdLst>
              <a:ahLst/>
              <a:cxnLst>
                <a:cxn ang="0">
                  <a:pos x="T0" y="T1"/>
                </a:cxn>
                <a:cxn ang="0">
                  <a:pos x="T2" y="T3"/>
                </a:cxn>
                <a:cxn ang="0">
                  <a:pos x="T4" y="T5"/>
                </a:cxn>
                <a:cxn ang="0">
                  <a:pos x="T6" y="T7"/>
                </a:cxn>
                <a:cxn ang="0">
                  <a:pos x="T8" y="T9"/>
                </a:cxn>
              </a:cxnLst>
              <a:rect l="0" t="0" r="r" b="b"/>
              <a:pathLst>
                <a:path w="39" h="13">
                  <a:moveTo>
                    <a:pt x="18" y="2"/>
                  </a:moveTo>
                  <a:cubicBezTo>
                    <a:pt x="16" y="3"/>
                    <a:pt x="0" y="2"/>
                    <a:pt x="4" y="6"/>
                  </a:cubicBezTo>
                  <a:cubicBezTo>
                    <a:pt x="6" y="9"/>
                    <a:pt x="19" y="7"/>
                    <a:pt x="25" y="10"/>
                  </a:cubicBezTo>
                  <a:cubicBezTo>
                    <a:pt x="31" y="13"/>
                    <a:pt x="39" y="11"/>
                    <a:pt x="39" y="8"/>
                  </a:cubicBezTo>
                  <a:cubicBezTo>
                    <a:pt x="39" y="6"/>
                    <a:pt x="20" y="0"/>
                    <a:pt x="18"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8" name="Freeform 142"/>
            <p:cNvSpPr>
              <a:spLocks noEditPoints="1"/>
            </p:cNvSpPr>
            <p:nvPr userDrawn="1"/>
          </p:nvSpPr>
          <p:spPr bwMode="auto">
            <a:xfrm>
              <a:off x="797434" y="3225385"/>
              <a:ext cx="426201" cy="432191"/>
            </a:xfrm>
            <a:custGeom>
              <a:avLst/>
              <a:gdLst>
                <a:gd name="T0" fmla="*/ 176 w 199"/>
                <a:gd name="T1" fmla="*/ 23 h 186"/>
                <a:gd name="T2" fmla="*/ 143 w 199"/>
                <a:gd name="T3" fmla="*/ 9 h 186"/>
                <a:gd name="T4" fmla="*/ 139 w 199"/>
                <a:gd name="T5" fmla="*/ 30 h 186"/>
                <a:gd name="T6" fmla="*/ 125 w 199"/>
                <a:gd name="T7" fmla="*/ 40 h 186"/>
                <a:gd name="T8" fmla="*/ 123 w 199"/>
                <a:gd name="T9" fmla="*/ 55 h 186"/>
                <a:gd name="T10" fmla="*/ 135 w 199"/>
                <a:gd name="T11" fmla="*/ 51 h 186"/>
                <a:gd name="T12" fmla="*/ 138 w 199"/>
                <a:gd name="T13" fmla="*/ 42 h 186"/>
                <a:gd name="T14" fmla="*/ 163 w 199"/>
                <a:gd name="T15" fmla="*/ 43 h 186"/>
                <a:gd name="T16" fmla="*/ 186 w 199"/>
                <a:gd name="T17" fmla="*/ 31 h 186"/>
                <a:gd name="T18" fmla="*/ 188 w 199"/>
                <a:gd name="T19" fmla="*/ 20 h 186"/>
                <a:gd name="T20" fmla="*/ 123 w 199"/>
                <a:gd name="T21" fmla="*/ 78 h 186"/>
                <a:gd name="T22" fmla="*/ 110 w 199"/>
                <a:gd name="T23" fmla="*/ 103 h 186"/>
                <a:gd name="T24" fmla="*/ 91 w 199"/>
                <a:gd name="T25" fmla="*/ 108 h 186"/>
                <a:gd name="T26" fmla="*/ 75 w 199"/>
                <a:gd name="T27" fmla="*/ 127 h 186"/>
                <a:gd name="T28" fmla="*/ 54 w 199"/>
                <a:gd name="T29" fmla="*/ 131 h 186"/>
                <a:gd name="T30" fmla="*/ 19 w 199"/>
                <a:gd name="T31" fmla="*/ 144 h 186"/>
                <a:gd name="T32" fmla="*/ 32 w 199"/>
                <a:gd name="T33" fmla="*/ 148 h 186"/>
                <a:gd name="T34" fmla="*/ 66 w 199"/>
                <a:gd name="T35" fmla="*/ 151 h 186"/>
                <a:gd name="T36" fmla="*/ 84 w 199"/>
                <a:gd name="T37" fmla="*/ 143 h 186"/>
                <a:gd name="T38" fmla="*/ 102 w 199"/>
                <a:gd name="T39" fmla="*/ 140 h 186"/>
                <a:gd name="T40" fmla="*/ 118 w 199"/>
                <a:gd name="T41" fmla="*/ 134 h 186"/>
                <a:gd name="T42" fmla="*/ 132 w 199"/>
                <a:gd name="T43" fmla="*/ 117 h 186"/>
                <a:gd name="T44" fmla="*/ 145 w 199"/>
                <a:gd name="T45" fmla="*/ 89 h 186"/>
                <a:gd name="T46" fmla="*/ 125 w 199"/>
                <a:gd name="T47" fmla="*/ 64 h 186"/>
                <a:gd name="T48" fmla="*/ 38 w 199"/>
                <a:gd name="T49" fmla="*/ 150 h 186"/>
                <a:gd name="T50" fmla="*/ 43 w 199"/>
                <a:gd name="T51" fmla="*/ 162 h 186"/>
                <a:gd name="T52" fmla="*/ 61 w 199"/>
                <a:gd name="T53" fmla="*/ 148 h 186"/>
                <a:gd name="T54" fmla="*/ 25 w 199"/>
                <a:gd name="T55" fmla="*/ 160 h 186"/>
                <a:gd name="T56" fmla="*/ 6 w 199"/>
                <a:gd name="T57" fmla="*/ 156 h 186"/>
                <a:gd name="T58" fmla="*/ 8 w 199"/>
                <a:gd name="T59" fmla="*/ 161 h 186"/>
                <a:gd name="T60" fmla="*/ 14 w 199"/>
                <a:gd name="T61" fmla="*/ 185 h 186"/>
                <a:gd name="T62" fmla="*/ 25 w 199"/>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 h="186">
                  <a:moveTo>
                    <a:pt x="188" y="20"/>
                  </a:moveTo>
                  <a:cubicBezTo>
                    <a:pt x="186" y="17"/>
                    <a:pt x="182" y="22"/>
                    <a:pt x="176" y="23"/>
                  </a:cubicBezTo>
                  <a:cubicBezTo>
                    <a:pt x="171" y="24"/>
                    <a:pt x="155" y="11"/>
                    <a:pt x="151" y="6"/>
                  </a:cubicBezTo>
                  <a:cubicBezTo>
                    <a:pt x="147" y="0"/>
                    <a:pt x="140" y="5"/>
                    <a:pt x="143" y="9"/>
                  </a:cubicBezTo>
                  <a:cubicBezTo>
                    <a:pt x="147" y="13"/>
                    <a:pt x="143" y="14"/>
                    <a:pt x="143" y="20"/>
                  </a:cubicBezTo>
                  <a:cubicBezTo>
                    <a:pt x="143" y="26"/>
                    <a:pt x="139" y="26"/>
                    <a:pt x="139" y="30"/>
                  </a:cubicBezTo>
                  <a:cubicBezTo>
                    <a:pt x="140" y="33"/>
                    <a:pt x="134" y="33"/>
                    <a:pt x="130" y="33"/>
                  </a:cubicBezTo>
                  <a:cubicBezTo>
                    <a:pt x="125" y="34"/>
                    <a:pt x="130" y="38"/>
                    <a:pt x="125" y="40"/>
                  </a:cubicBezTo>
                  <a:cubicBezTo>
                    <a:pt x="120" y="42"/>
                    <a:pt x="121" y="45"/>
                    <a:pt x="123" y="46"/>
                  </a:cubicBezTo>
                  <a:cubicBezTo>
                    <a:pt x="125" y="47"/>
                    <a:pt x="124" y="52"/>
                    <a:pt x="123" y="55"/>
                  </a:cubicBezTo>
                  <a:cubicBezTo>
                    <a:pt x="122" y="57"/>
                    <a:pt x="126" y="55"/>
                    <a:pt x="129" y="52"/>
                  </a:cubicBezTo>
                  <a:cubicBezTo>
                    <a:pt x="132" y="49"/>
                    <a:pt x="135" y="54"/>
                    <a:pt x="135" y="51"/>
                  </a:cubicBezTo>
                  <a:cubicBezTo>
                    <a:pt x="136" y="48"/>
                    <a:pt x="128" y="46"/>
                    <a:pt x="128" y="43"/>
                  </a:cubicBezTo>
                  <a:cubicBezTo>
                    <a:pt x="129" y="40"/>
                    <a:pt x="134" y="44"/>
                    <a:pt x="138" y="42"/>
                  </a:cubicBezTo>
                  <a:cubicBezTo>
                    <a:pt x="142" y="40"/>
                    <a:pt x="150" y="42"/>
                    <a:pt x="155" y="46"/>
                  </a:cubicBezTo>
                  <a:cubicBezTo>
                    <a:pt x="161" y="50"/>
                    <a:pt x="162" y="48"/>
                    <a:pt x="163" y="43"/>
                  </a:cubicBezTo>
                  <a:cubicBezTo>
                    <a:pt x="164" y="38"/>
                    <a:pt x="172" y="36"/>
                    <a:pt x="180" y="36"/>
                  </a:cubicBezTo>
                  <a:cubicBezTo>
                    <a:pt x="188" y="36"/>
                    <a:pt x="189" y="32"/>
                    <a:pt x="186" y="31"/>
                  </a:cubicBezTo>
                  <a:cubicBezTo>
                    <a:pt x="184" y="29"/>
                    <a:pt x="199" y="20"/>
                    <a:pt x="199" y="17"/>
                  </a:cubicBezTo>
                  <a:cubicBezTo>
                    <a:pt x="199" y="15"/>
                    <a:pt x="191" y="23"/>
                    <a:pt x="188" y="20"/>
                  </a:cubicBezTo>
                  <a:close/>
                  <a:moveTo>
                    <a:pt x="125" y="64"/>
                  </a:moveTo>
                  <a:cubicBezTo>
                    <a:pt x="121" y="66"/>
                    <a:pt x="119" y="76"/>
                    <a:pt x="123" y="78"/>
                  </a:cubicBezTo>
                  <a:cubicBezTo>
                    <a:pt x="126" y="81"/>
                    <a:pt x="116" y="87"/>
                    <a:pt x="117" y="93"/>
                  </a:cubicBezTo>
                  <a:cubicBezTo>
                    <a:pt x="117" y="99"/>
                    <a:pt x="111" y="99"/>
                    <a:pt x="110" y="103"/>
                  </a:cubicBezTo>
                  <a:cubicBezTo>
                    <a:pt x="109" y="108"/>
                    <a:pt x="105" y="107"/>
                    <a:pt x="99" y="111"/>
                  </a:cubicBezTo>
                  <a:cubicBezTo>
                    <a:pt x="93" y="115"/>
                    <a:pt x="90" y="110"/>
                    <a:pt x="91" y="108"/>
                  </a:cubicBezTo>
                  <a:cubicBezTo>
                    <a:pt x="93" y="105"/>
                    <a:pt x="82" y="109"/>
                    <a:pt x="83" y="116"/>
                  </a:cubicBezTo>
                  <a:cubicBezTo>
                    <a:pt x="83" y="123"/>
                    <a:pt x="73" y="124"/>
                    <a:pt x="75" y="127"/>
                  </a:cubicBezTo>
                  <a:cubicBezTo>
                    <a:pt x="78" y="130"/>
                    <a:pt x="68" y="132"/>
                    <a:pt x="68" y="129"/>
                  </a:cubicBezTo>
                  <a:cubicBezTo>
                    <a:pt x="69" y="126"/>
                    <a:pt x="62" y="128"/>
                    <a:pt x="54" y="131"/>
                  </a:cubicBezTo>
                  <a:cubicBezTo>
                    <a:pt x="46" y="134"/>
                    <a:pt x="41" y="128"/>
                    <a:pt x="37" y="132"/>
                  </a:cubicBezTo>
                  <a:cubicBezTo>
                    <a:pt x="32" y="136"/>
                    <a:pt x="25" y="143"/>
                    <a:pt x="19" y="144"/>
                  </a:cubicBezTo>
                  <a:cubicBezTo>
                    <a:pt x="13" y="145"/>
                    <a:pt x="16" y="152"/>
                    <a:pt x="19" y="151"/>
                  </a:cubicBezTo>
                  <a:cubicBezTo>
                    <a:pt x="23" y="149"/>
                    <a:pt x="30" y="151"/>
                    <a:pt x="32" y="148"/>
                  </a:cubicBezTo>
                  <a:cubicBezTo>
                    <a:pt x="34" y="145"/>
                    <a:pt x="51" y="141"/>
                    <a:pt x="61" y="141"/>
                  </a:cubicBezTo>
                  <a:cubicBezTo>
                    <a:pt x="71" y="141"/>
                    <a:pt x="65" y="146"/>
                    <a:pt x="66" y="151"/>
                  </a:cubicBezTo>
                  <a:cubicBezTo>
                    <a:pt x="66" y="156"/>
                    <a:pt x="75" y="155"/>
                    <a:pt x="80" y="150"/>
                  </a:cubicBezTo>
                  <a:cubicBezTo>
                    <a:pt x="84" y="145"/>
                    <a:pt x="88" y="146"/>
                    <a:pt x="84" y="143"/>
                  </a:cubicBezTo>
                  <a:cubicBezTo>
                    <a:pt x="80" y="140"/>
                    <a:pt x="84" y="137"/>
                    <a:pt x="87" y="141"/>
                  </a:cubicBezTo>
                  <a:cubicBezTo>
                    <a:pt x="90" y="145"/>
                    <a:pt x="99" y="145"/>
                    <a:pt x="102" y="140"/>
                  </a:cubicBezTo>
                  <a:cubicBezTo>
                    <a:pt x="105" y="135"/>
                    <a:pt x="106" y="141"/>
                    <a:pt x="111" y="141"/>
                  </a:cubicBezTo>
                  <a:cubicBezTo>
                    <a:pt x="115" y="140"/>
                    <a:pt x="117" y="131"/>
                    <a:pt x="118" y="134"/>
                  </a:cubicBezTo>
                  <a:cubicBezTo>
                    <a:pt x="118" y="138"/>
                    <a:pt x="124" y="137"/>
                    <a:pt x="129" y="133"/>
                  </a:cubicBezTo>
                  <a:cubicBezTo>
                    <a:pt x="133" y="129"/>
                    <a:pt x="129" y="121"/>
                    <a:pt x="132" y="117"/>
                  </a:cubicBezTo>
                  <a:cubicBezTo>
                    <a:pt x="134" y="114"/>
                    <a:pt x="137" y="106"/>
                    <a:pt x="134" y="101"/>
                  </a:cubicBezTo>
                  <a:cubicBezTo>
                    <a:pt x="132" y="96"/>
                    <a:pt x="141" y="93"/>
                    <a:pt x="145" y="89"/>
                  </a:cubicBezTo>
                  <a:cubicBezTo>
                    <a:pt x="150" y="85"/>
                    <a:pt x="140" y="66"/>
                    <a:pt x="140" y="60"/>
                  </a:cubicBezTo>
                  <a:cubicBezTo>
                    <a:pt x="139" y="55"/>
                    <a:pt x="128" y="62"/>
                    <a:pt x="125" y="64"/>
                  </a:cubicBezTo>
                  <a:close/>
                  <a:moveTo>
                    <a:pt x="49" y="147"/>
                  </a:moveTo>
                  <a:cubicBezTo>
                    <a:pt x="48" y="151"/>
                    <a:pt x="43" y="149"/>
                    <a:pt x="38" y="150"/>
                  </a:cubicBezTo>
                  <a:cubicBezTo>
                    <a:pt x="32" y="151"/>
                    <a:pt x="32" y="163"/>
                    <a:pt x="36" y="164"/>
                  </a:cubicBezTo>
                  <a:cubicBezTo>
                    <a:pt x="39" y="165"/>
                    <a:pt x="42" y="165"/>
                    <a:pt x="43" y="162"/>
                  </a:cubicBezTo>
                  <a:cubicBezTo>
                    <a:pt x="44" y="158"/>
                    <a:pt x="49" y="156"/>
                    <a:pt x="53" y="158"/>
                  </a:cubicBezTo>
                  <a:cubicBezTo>
                    <a:pt x="56" y="160"/>
                    <a:pt x="61" y="153"/>
                    <a:pt x="61" y="148"/>
                  </a:cubicBezTo>
                  <a:cubicBezTo>
                    <a:pt x="61" y="144"/>
                    <a:pt x="50" y="144"/>
                    <a:pt x="49" y="147"/>
                  </a:cubicBezTo>
                  <a:close/>
                  <a:moveTo>
                    <a:pt x="25" y="160"/>
                  </a:moveTo>
                  <a:cubicBezTo>
                    <a:pt x="25" y="156"/>
                    <a:pt x="18" y="157"/>
                    <a:pt x="17" y="154"/>
                  </a:cubicBezTo>
                  <a:cubicBezTo>
                    <a:pt x="17" y="151"/>
                    <a:pt x="12" y="153"/>
                    <a:pt x="6" y="156"/>
                  </a:cubicBezTo>
                  <a:cubicBezTo>
                    <a:pt x="1" y="160"/>
                    <a:pt x="0" y="161"/>
                    <a:pt x="2" y="164"/>
                  </a:cubicBezTo>
                  <a:cubicBezTo>
                    <a:pt x="4" y="168"/>
                    <a:pt x="7" y="164"/>
                    <a:pt x="8" y="161"/>
                  </a:cubicBezTo>
                  <a:cubicBezTo>
                    <a:pt x="10" y="157"/>
                    <a:pt x="13" y="166"/>
                    <a:pt x="10" y="172"/>
                  </a:cubicBezTo>
                  <a:cubicBezTo>
                    <a:pt x="7" y="178"/>
                    <a:pt x="10" y="186"/>
                    <a:pt x="14" y="185"/>
                  </a:cubicBezTo>
                  <a:cubicBezTo>
                    <a:pt x="18" y="184"/>
                    <a:pt x="22"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9" name="Freeform 143"/>
            <p:cNvSpPr>
              <a:spLocks noEditPoints="1"/>
            </p:cNvSpPr>
            <p:nvPr userDrawn="1"/>
          </p:nvSpPr>
          <p:spPr bwMode="auto">
            <a:xfrm>
              <a:off x="-570101" y="2962788"/>
              <a:ext cx="1500094" cy="1046740"/>
            </a:xfrm>
            <a:custGeom>
              <a:avLst/>
              <a:gdLst>
                <a:gd name="T0" fmla="*/ 666 w 700"/>
                <a:gd name="T1" fmla="*/ 84 h 449"/>
                <a:gd name="T2" fmla="*/ 632 w 700"/>
                <a:gd name="T3" fmla="*/ 60 h 449"/>
                <a:gd name="T4" fmla="*/ 603 w 700"/>
                <a:gd name="T5" fmla="*/ 25 h 449"/>
                <a:gd name="T6" fmla="*/ 563 w 700"/>
                <a:gd name="T7" fmla="*/ 1 h 449"/>
                <a:gd name="T8" fmla="*/ 535 w 700"/>
                <a:gd name="T9" fmla="*/ 20 h 449"/>
                <a:gd name="T10" fmla="*/ 512 w 700"/>
                <a:gd name="T11" fmla="*/ 52 h 449"/>
                <a:gd name="T12" fmla="*/ 478 w 700"/>
                <a:gd name="T13" fmla="*/ 70 h 449"/>
                <a:gd name="T14" fmla="*/ 499 w 700"/>
                <a:gd name="T15" fmla="*/ 83 h 449"/>
                <a:gd name="T16" fmla="*/ 498 w 700"/>
                <a:gd name="T17" fmla="*/ 100 h 449"/>
                <a:gd name="T18" fmla="*/ 437 w 700"/>
                <a:gd name="T19" fmla="*/ 121 h 449"/>
                <a:gd name="T20" fmla="*/ 394 w 700"/>
                <a:gd name="T21" fmla="*/ 155 h 449"/>
                <a:gd name="T22" fmla="*/ 326 w 700"/>
                <a:gd name="T23" fmla="*/ 159 h 449"/>
                <a:gd name="T24" fmla="*/ 249 w 700"/>
                <a:gd name="T25" fmla="*/ 150 h 449"/>
                <a:gd name="T26" fmla="*/ 217 w 700"/>
                <a:gd name="T27" fmla="*/ 120 h 449"/>
                <a:gd name="T28" fmla="*/ 188 w 700"/>
                <a:gd name="T29" fmla="*/ 86 h 449"/>
                <a:gd name="T30" fmla="*/ 159 w 700"/>
                <a:gd name="T31" fmla="*/ 62 h 449"/>
                <a:gd name="T32" fmla="*/ 143 w 700"/>
                <a:gd name="T33" fmla="*/ 73 h 449"/>
                <a:gd name="T34" fmla="*/ 115 w 700"/>
                <a:gd name="T35" fmla="*/ 92 h 449"/>
                <a:gd name="T36" fmla="*/ 91 w 700"/>
                <a:gd name="T37" fmla="*/ 116 h 449"/>
                <a:gd name="T38" fmla="*/ 81 w 700"/>
                <a:gd name="T39" fmla="*/ 144 h 449"/>
                <a:gd name="T40" fmla="*/ 55 w 700"/>
                <a:gd name="T41" fmla="*/ 168 h 449"/>
                <a:gd name="T42" fmla="*/ 21 w 700"/>
                <a:gd name="T43" fmla="*/ 178 h 449"/>
                <a:gd name="T44" fmla="*/ 0 w 700"/>
                <a:gd name="T45" fmla="*/ 192 h 449"/>
                <a:gd name="T46" fmla="*/ 16 w 700"/>
                <a:gd name="T47" fmla="*/ 223 h 449"/>
                <a:gd name="T48" fmla="*/ 41 w 700"/>
                <a:gd name="T49" fmla="*/ 244 h 449"/>
                <a:gd name="T50" fmla="*/ 62 w 700"/>
                <a:gd name="T51" fmla="*/ 237 h 449"/>
                <a:gd name="T52" fmla="*/ 58 w 700"/>
                <a:gd name="T53" fmla="*/ 265 h 449"/>
                <a:gd name="T54" fmla="*/ 59 w 700"/>
                <a:gd name="T55" fmla="*/ 291 h 449"/>
                <a:gd name="T56" fmla="*/ 80 w 700"/>
                <a:gd name="T57" fmla="*/ 309 h 449"/>
                <a:gd name="T58" fmla="*/ 143 w 700"/>
                <a:gd name="T59" fmla="*/ 333 h 449"/>
                <a:gd name="T60" fmla="*/ 168 w 700"/>
                <a:gd name="T61" fmla="*/ 338 h 449"/>
                <a:gd name="T62" fmla="*/ 190 w 700"/>
                <a:gd name="T63" fmla="*/ 333 h 449"/>
                <a:gd name="T64" fmla="*/ 217 w 700"/>
                <a:gd name="T65" fmla="*/ 326 h 449"/>
                <a:gd name="T66" fmla="*/ 252 w 700"/>
                <a:gd name="T67" fmla="*/ 326 h 449"/>
                <a:gd name="T68" fmla="*/ 271 w 700"/>
                <a:gd name="T69" fmla="*/ 338 h 449"/>
                <a:gd name="T70" fmla="*/ 265 w 700"/>
                <a:gd name="T71" fmla="*/ 379 h 449"/>
                <a:gd name="T72" fmla="*/ 284 w 700"/>
                <a:gd name="T73" fmla="*/ 402 h 449"/>
                <a:gd name="T74" fmla="*/ 308 w 700"/>
                <a:gd name="T75" fmla="*/ 412 h 449"/>
                <a:gd name="T76" fmla="*/ 327 w 700"/>
                <a:gd name="T77" fmla="*/ 395 h 449"/>
                <a:gd name="T78" fmla="*/ 364 w 700"/>
                <a:gd name="T79" fmla="*/ 393 h 449"/>
                <a:gd name="T80" fmla="*/ 388 w 700"/>
                <a:gd name="T81" fmla="*/ 407 h 449"/>
                <a:gd name="T82" fmla="*/ 407 w 700"/>
                <a:gd name="T83" fmla="*/ 422 h 449"/>
                <a:gd name="T84" fmla="*/ 461 w 700"/>
                <a:gd name="T85" fmla="*/ 396 h 449"/>
                <a:gd name="T86" fmla="*/ 501 w 700"/>
                <a:gd name="T87" fmla="*/ 376 h 449"/>
                <a:gd name="T88" fmla="*/ 522 w 700"/>
                <a:gd name="T89" fmla="*/ 353 h 449"/>
                <a:gd name="T90" fmla="*/ 541 w 700"/>
                <a:gd name="T91" fmla="*/ 330 h 449"/>
                <a:gd name="T92" fmla="*/ 546 w 700"/>
                <a:gd name="T93" fmla="*/ 310 h 449"/>
                <a:gd name="T94" fmla="*/ 540 w 700"/>
                <a:gd name="T95" fmla="*/ 294 h 449"/>
                <a:gd name="T96" fmla="*/ 537 w 700"/>
                <a:gd name="T97" fmla="*/ 278 h 449"/>
                <a:gd name="T98" fmla="*/ 522 w 700"/>
                <a:gd name="T99" fmla="*/ 242 h 449"/>
                <a:gd name="T100" fmla="*/ 555 w 700"/>
                <a:gd name="T101" fmla="*/ 225 h 449"/>
                <a:gd name="T102" fmla="*/ 514 w 700"/>
                <a:gd name="T103" fmla="*/ 214 h 449"/>
                <a:gd name="T104" fmla="*/ 530 w 700"/>
                <a:gd name="T105" fmla="*/ 184 h 449"/>
                <a:gd name="T106" fmla="*/ 548 w 700"/>
                <a:gd name="T107" fmla="*/ 200 h 449"/>
                <a:gd name="T108" fmla="*/ 600 w 700"/>
                <a:gd name="T109" fmla="*/ 172 h 449"/>
                <a:gd name="T110" fmla="*/ 627 w 700"/>
                <a:gd name="T111" fmla="*/ 161 h 449"/>
                <a:gd name="T112" fmla="*/ 655 w 700"/>
                <a:gd name="T113" fmla="*/ 151 h 449"/>
                <a:gd name="T114" fmla="*/ 658 w 700"/>
                <a:gd name="T115" fmla="*/ 122 h 449"/>
                <a:gd name="T116" fmla="*/ 691 w 700"/>
                <a:gd name="T117" fmla="*/ 103 h 449"/>
                <a:gd name="T118" fmla="*/ 534 w 700"/>
                <a:gd name="T119" fmla="*/ 401 h 449"/>
                <a:gd name="T120" fmla="*/ 393 w 700"/>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0" h="449">
                  <a:moveTo>
                    <a:pt x="697" y="80"/>
                  </a:moveTo>
                  <a:cubicBezTo>
                    <a:pt x="697" y="74"/>
                    <a:pt x="690" y="76"/>
                    <a:pt x="687" y="78"/>
                  </a:cubicBezTo>
                  <a:cubicBezTo>
                    <a:pt x="685" y="79"/>
                    <a:pt x="678" y="78"/>
                    <a:pt x="676" y="81"/>
                  </a:cubicBezTo>
                  <a:cubicBezTo>
                    <a:pt x="674" y="85"/>
                    <a:pt x="670" y="83"/>
                    <a:pt x="666" y="84"/>
                  </a:cubicBezTo>
                  <a:cubicBezTo>
                    <a:pt x="661" y="84"/>
                    <a:pt x="654" y="82"/>
                    <a:pt x="654" y="80"/>
                  </a:cubicBezTo>
                  <a:cubicBezTo>
                    <a:pt x="655" y="77"/>
                    <a:pt x="651" y="74"/>
                    <a:pt x="652" y="70"/>
                  </a:cubicBezTo>
                  <a:cubicBezTo>
                    <a:pt x="652" y="67"/>
                    <a:pt x="647" y="68"/>
                    <a:pt x="643" y="65"/>
                  </a:cubicBezTo>
                  <a:cubicBezTo>
                    <a:pt x="640" y="62"/>
                    <a:pt x="633" y="60"/>
                    <a:pt x="632" y="60"/>
                  </a:cubicBezTo>
                  <a:cubicBezTo>
                    <a:pt x="630" y="61"/>
                    <a:pt x="626" y="57"/>
                    <a:pt x="620" y="57"/>
                  </a:cubicBezTo>
                  <a:cubicBezTo>
                    <a:pt x="615" y="56"/>
                    <a:pt x="615" y="53"/>
                    <a:pt x="616" y="50"/>
                  </a:cubicBezTo>
                  <a:cubicBezTo>
                    <a:pt x="617" y="48"/>
                    <a:pt x="611" y="41"/>
                    <a:pt x="610" y="37"/>
                  </a:cubicBezTo>
                  <a:cubicBezTo>
                    <a:pt x="609" y="34"/>
                    <a:pt x="605" y="33"/>
                    <a:pt x="603" y="25"/>
                  </a:cubicBezTo>
                  <a:cubicBezTo>
                    <a:pt x="601" y="16"/>
                    <a:pt x="597" y="19"/>
                    <a:pt x="598" y="15"/>
                  </a:cubicBezTo>
                  <a:cubicBezTo>
                    <a:pt x="599" y="11"/>
                    <a:pt x="592" y="9"/>
                    <a:pt x="590" y="7"/>
                  </a:cubicBezTo>
                  <a:cubicBezTo>
                    <a:pt x="588"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5" y="20"/>
                  </a:cubicBezTo>
                  <a:cubicBezTo>
                    <a:pt x="536" y="22"/>
                    <a:pt x="532" y="25"/>
                    <a:pt x="530" y="26"/>
                  </a:cubicBezTo>
                  <a:cubicBezTo>
                    <a:pt x="528" y="26"/>
                    <a:pt x="523" y="33"/>
                    <a:pt x="523" y="36"/>
                  </a:cubicBezTo>
                  <a:cubicBezTo>
                    <a:pt x="522" y="38"/>
                    <a:pt x="517" y="45"/>
                    <a:pt x="517" y="47"/>
                  </a:cubicBezTo>
                  <a:cubicBezTo>
                    <a:pt x="518" y="49"/>
                    <a:pt x="515" y="51"/>
                    <a:pt x="512" y="52"/>
                  </a:cubicBezTo>
                  <a:cubicBezTo>
                    <a:pt x="510" y="52"/>
                    <a:pt x="503" y="57"/>
                    <a:pt x="501" y="57"/>
                  </a:cubicBezTo>
                  <a:cubicBezTo>
                    <a:pt x="499" y="58"/>
                    <a:pt x="491" y="57"/>
                    <a:pt x="490" y="54"/>
                  </a:cubicBezTo>
                  <a:cubicBezTo>
                    <a:pt x="489" y="54"/>
                    <a:pt x="488"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4" y="82"/>
                    <a:pt x="497" y="87"/>
                    <a:pt x="499" y="83"/>
                  </a:cubicBezTo>
                  <a:cubicBezTo>
                    <a:pt x="500" y="80"/>
                    <a:pt x="506" y="77"/>
                    <a:pt x="510" y="82"/>
                  </a:cubicBezTo>
                  <a:cubicBezTo>
                    <a:pt x="514" y="86"/>
                    <a:pt x="526" y="93"/>
                    <a:pt x="525" y="96"/>
                  </a:cubicBezTo>
                  <a:cubicBezTo>
                    <a:pt x="524" y="100"/>
                    <a:pt x="518" y="99"/>
                    <a:pt x="513" y="98"/>
                  </a:cubicBezTo>
                  <a:cubicBezTo>
                    <a:pt x="509" y="96"/>
                    <a:pt x="503" y="100"/>
                    <a:pt x="498" y="100"/>
                  </a:cubicBezTo>
                  <a:cubicBezTo>
                    <a:pt x="494" y="100"/>
                    <a:pt x="488" y="102"/>
                    <a:pt x="484" y="106"/>
                  </a:cubicBezTo>
                  <a:cubicBezTo>
                    <a:pt x="479" y="110"/>
                    <a:pt x="480" y="114"/>
                    <a:pt x="473" y="115"/>
                  </a:cubicBezTo>
                  <a:cubicBezTo>
                    <a:pt x="467" y="116"/>
                    <a:pt x="464" y="115"/>
                    <a:pt x="456" y="120"/>
                  </a:cubicBezTo>
                  <a:cubicBezTo>
                    <a:pt x="448" y="125"/>
                    <a:pt x="440" y="123"/>
                    <a:pt x="437" y="121"/>
                  </a:cubicBezTo>
                  <a:cubicBezTo>
                    <a:pt x="434" y="120"/>
                    <a:pt x="429" y="119"/>
                    <a:pt x="426" y="124"/>
                  </a:cubicBezTo>
                  <a:cubicBezTo>
                    <a:pt x="423" y="129"/>
                    <a:pt x="430" y="131"/>
                    <a:pt x="429" y="137"/>
                  </a:cubicBezTo>
                  <a:cubicBezTo>
                    <a:pt x="428" y="142"/>
                    <a:pt x="421" y="141"/>
                    <a:pt x="415" y="147"/>
                  </a:cubicBezTo>
                  <a:cubicBezTo>
                    <a:pt x="409" y="153"/>
                    <a:pt x="399" y="156"/>
                    <a:pt x="394" y="155"/>
                  </a:cubicBezTo>
                  <a:cubicBezTo>
                    <a:pt x="388" y="155"/>
                    <a:pt x="377" y="152"/>
                    <a:pt x="367" y="156"/>
                  </a:cubicBezTo>
                  <a:cubicBezTo>
                    <a:pt x="358" y="160"/>
                    <a:pt x="351" y="167"/>
                    <a:pt x="347" y="166"/>
                  </a:cubicBezTo>
                  <a:cubicBezTo>
                    <a:pt x="343" y="165"/>
                    <a:pt x="343" y="161"/>
                    <a:pt x="338" y="162"/>
                  </a:cubicBezTo>
                  <a:cubicBezTo>
                    <a:pt x="333" y="162"/>
                    <a:pt x="330" y="161"/>
                    <a:pt x="326" y="159"/>
                  </a:cubicBezTo>
                  <a:cubicBezTo>
                    <a:pt x="322" y="157"/>
                    <a:pt x="319" y="160"/>
                    <a:pt x="313" y="156"/>
                  </a:cubicBezTo>
                  <a:cubicBezTo>
                    <a:pt x="307" y="152"/>
                    <a:pt x="297" y="153"/>
                    <a:pt x="292" y="152"/>
                  </a:cubicBezTo>
                  <a:cubicBezTo>
                    <a:pt x="288" y="151"/>
                    <a:pt x="270" y="152"/>
                    <a:pt x="264" y="151"/>
                  </a:cubicBezTo>
                  <a:cubicBezTo>
                    <a:pt x="258" y="151"/>
                    <a:pt x="250" y="153"/>
                    <a:pt x="249" y="150"/>
                  </a:cubicBezTo>
                  <a:cubicBezTo>
                    <a:pt x="249" y="147"/>
                    <a:pt x="244" y="145"/>
                    <a:pt x="243" y="139"/>
                  </a:cubicBezTo>
                  <a:cubicBezTo>
                    <a:pt x="241" y="132"/>
                    <a:pt x="237" y="130"/>
                    <a:pt x="234" y="130"/>
                  </a:cubicBezTo>
                  <a:cubicBezTo>
                    <a:pt x="230" y="129"/>
                    <a:pt x="229" y="125"/>
                    <a:pt x="226" y="125"/>
                  </a:cubicBezTo>
                  <a:cubicBezTo>
                    <a:pt x="225" y="125"/>
                    <a:pt x="223" y="120"/>
                    <a:pt x="217" y="120"/>
                  </a:cubicBezTo>
                  <a:cubicBezTo>
                    <a:pt x="212" y="120"/>
                    <a:pt x="194" y="118"/>
                    <a:pt x="191" y="114"/>
                  </a:cubicBezTo>
                  <a:cubicBezTo>
                    <a:pt x="189" y="110"/>
                    <a:pt x="194" y="109"/>
                    <a:pt x="194" y="105"/>
                  </a:cubicBezTo>
                  <a:cubicBezTo>
                    <a:pt x="194" y="101"/>
                    <a:pt x="197" y="96"/>
                    <a:pt x="195" y="94"/>
                  </a:cubicBezTo>
                  <a:cubicBezTo>
                    <a:pt x="192" y="93"/>
                    <a:pt x="189" y="89"/>
                    <a:pt x="188" y="86"/>
                  </a:cubicBezTo>
                  <a:cubicBezTo>
                    <a:pt x="188" y="83"/>
                    <a:pt x="182" y="79"/>
                    <a:pt x="178" y="79"/>
                  </a:cubicBezTo>
                  <a:cubicBezTo>
                    <a:pt x="174" y="78"/>
                    <a:pt x="171" y="76"/>
                    <a:pt x="168" y="73"/>
                  </a:cubicBezTo>
                  <a:cubicBezTo>
                    <a:pt x="164" y="70"/>
                    <a:pt x="161" y="71"/>
                    <a:pt x="159" y="63"/>
                  </a:cubicBezTo>
                  <a:cubicBezTo>
                    <a:pt x="159" y="63"/>
                    <a:pt x="159" y="62"/>
                    <a:pt x="159" y="62"/>
                  </a:cubicBezTo>
                  <a:cubicBezTo>
                    <a:pt x="158" y="62"/>
                    <a:pt x="156" y="61"/>
                    <a:pt x="155" y="61"/>
                  </a:cubicBezTo>
                  <a:cubicBezTo>
                    <a:pt x="154" y="61"/>
                    <a:pt x="153" y="61"/>
                    <a:pt x="152" y="60"/>
                  </a:cubicBezTo>
                  <a:cubicBezTo>
                    <a:pt x="151" y="63"/>
                    <a:pt x="148" y="64"/>
                    <a:pt x="148" y="67"/>
                  </a:cubicBezTo>
                  <a:cubicBezTo>
                    <a:pt x="148" y="69"/>
                    <a:pt x="146" y="73"/>
                    <a:pt x="143" y="73"/>
                  </a:cubicBezTo>
                  <a:cubicBezTo>
                    <a:pt x="139" y="73"/>
                    <a:pt x="135" y="75"/>
                    <a:pt x="135" y="81"/>
                  </a:cubicBezTo>
                  <a:cubicBezTo>
                    <a:pt x="135" y="86"/>
                    <a:pt x="138"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6" y="118"/>
                    <a:pt x="93" y="118"/>
                    <a:pt x="91" y="116"/>
                  </a:cubicBezTo>
                  <a:cubicBezTo>
                    <a:pt x="90" y="115"/>
                    <a:pt x="84" y="118"/>
                    <a:pt x="80" y="118"/>
                  </a:cubicBezTo>
                  <a:cubicBezTo>
                    <a:pt x="79" y="118"/>
                    <a:pt x="71" y="121"/>
                    <a:pt x="74" y="122"/>
                  </a:cubicBezTo>
                  <a:cubicBezTo>
                    <a:pt x="76" y="124"/>
                    <a:pt x="76" y="129"/>
                    <a:pt x="76" y="132"/>
                  </a:cubicBezTo>
                  <a:cubicBezTo>
                    <a:pt x="76" y="134"/>
                    <a:pt x="82" y="141"/>
                    <a:pt x="81" y="144"/>
                  </a:cubicBezTo>
                  <a:cubicBezTo>
                    <a:pt x="80" y="146"/>
                    <a:pt x="75" y="149"/>
                    <a:pt x="75" y="152"/>
                  </a:cubicBezTo>
                  <a:cubicBezTo>
                    <a:pt x="75" y="155"/>
                    <a:pt x="76" y="158"/>
                    <a:pt x="74" y="159"/>
                  </a:cubicBezTo>
                  <a:cubicBezTo>
                    <a:pt x="72" y="159"/>
                    <a:pt x="67" y="161"/>
                    <a:pt x="64" y="163"/>
                  </a:cubicBezTo>
                  <a:cubicBezTo>
                    <a:pt x="61" y="165"/>
                    <a:pt x="56" y="165"/>
                    <a:pt x="55" y="168"/>
                  </a:cubicBezTo>
                  <a:cubicBezTo>
                    <a:pt x="53" y="171"/>
                    <a:pt x="51" y="174"/>
                    <a:pt x="45" y="173"/>
                  </a:cubicBezTo>
                  <a:cubicBezTo>
                    <a:pt x="41" y="172"/>
                    <a:pt x="38" y="172"/>
                    <a:pt x="35" y="176"/>
                  </a:cubicBezTo>
                  <a:cubicBezTo>
                    <a:pt x="31" y="180"/>
                    <a:pt x="30" y="178"/>
                    <a:pt x="28" y="180"/>
                  </a:cubicBezTo>
                  <a:cubicBezTo>
                    <a:pt x="25" y="182"/>
                    <a:pt x="23" y="179"/>
                    <a:pt x="21" y="178"/>
                  </a:cubicBezTo>
                  <a:cubicBezTo>
                    <a:pt x="18" y="177"/>
                    <a:pt x="16" y="180"/>
                    <a:pt x="14" y="180"/>
                  </a:cubicBezTo>
                  <a:cubicBezTo>
                    <a:pt x="11" y="180"/>
                    <a:pt x="10" y="183"/>
                    <a:pt x="7" y="184"/>
                  </a:cubicBezTo>
                  <a:cubicBezTo>
                    <a:pt x="4" y="185"/>
                    <a:pt x="2" y="184"/>
                    <a:pt x="2" y="187"/>
                  </a:cubicBezTo>
                  <a:cubicBezTo>
                    <a:pt x="2" y="189"/>
                    <a:pt x="1" y="191"/>
                    <a:pt x="0" y="192"/>
                  </a:cubicBezTo>
                  <a:cubicBezTo>
                    <a:pt x="0" y="192"/>
                    <a:pt x="0" y="192"/>
                    <a:pt x="0" y="192"/>
                  </a:cubicBezTo>
                  <a:cubicBezTo>
                    <a:pt x="2" y="202"/>
                    <a:pt x="2" y="202"/>
                    <a:pt x="2" y="202"/>
                  </a:cubicBezTo>
                  <a:cubicBezTo>
                    <a:pt x="2" y="202"/>
                    <a:pt x="13" y="205"/>
                    <a:pt x="13" y="208"/>
                  </a:cubicBezTo>
                  <a:cubicBezTo>
                    <a:pt x="14" y="212"/>
                    <a:pt x="16" y="223"/>
                    <a:pt x="16" y="223"/>
                  </a:cubicBezTo>
                  <a:cubicBezTo>
                    <a:pt x="16" y="223"/>
                    <a:pt x="16" y="223"/>
                    <a:pt x="15" y="223"/>
                  </a:cubicBezTo>
                  <a:cubicBezTo>
                    <a:pt x="20" y="226"/>
                    <a:pt x="26" y="230"/>
                    <a:pt x="26" y="231"/>
                  </a:cubicBezTo>
                  <a:cubicBezTo>
                    <a:pt x="26" y="232"/>
                    <a:pt x="26" y="237"/>
                    <a:pt x="32" y="239"/>
                  </a:cubicBezTo>
                  <a:cubicBezTo>
                    <a:pt x="35" y="241"/>
                    <a:pt x="39" y="242"/>
                    <a:pt x="41" y="244"/>
                  </a:cubicBezTo>
                  <a:cubicBezTo>
                    <a:pt x="41" y="243"/>
                    <a:pt x="41" y="243"/>
                    <a:pt x="41" y="243"/>
                  </a:cubicBezTo>
                  <a:cubicBezTo>
                    <a:pt x="46" y="242"/>
                    <a:pt x="46" y="242"/>
                    <a:pt x="46" y="242"/>
                  </a:cubicBezTo>
                  <a:cubicBezTo>
                    <a:pt x="46" y="242"/>
                    <a:pt x="47" y="243"/>
                    <a:pt x="49" y="244"/>
                  </a:cubicBezTo>
                  <a:cubicBezTo>
                    <a:pt x="50" y="241"/>
                    <a:pt x="58" y="237"/>
                    <a:pt x="62" y="237"/>
                  </a:cubicBezTo>
                  <a:cubicBezTo>
                    <a:pt x="66" y="237"/>
                    <a:pt x="76" y="245"/>
                    <a:pt x="75" y="248"/>
                  </a:cubicBezTo>
                  <a:cubicBezTo>
                    <a:pt x="74" y="250"/>
                    <a:pt x="67" y="260"/>
                    <a:pt x="64" y="260"/>
                  </a:cubicBezTo>
                  <a:cubicBezTo>
                    <a:pt x="62" y="261"/>
                    <a:pt x="61" y="261"/>
                    <a:pt x="59" y="261"/>
                  </a:cubicBezTo>
                  <a:cubicBezTo>
                    <a:pt x="58" y="263"/>
                    <a:pt x="58" y="264"/>
                    <a:pt x="58" y="265"/>
                  </a:cubicBezTo>
                  <a:cubicBezTo>
                    <a:pt x="58" y="267"/>
                    <a:pt x="62" y="270"/>
                    <a:pt x="64" y="274"/>
                  </a:cubicBezTo>
                  <a:cubicBezTo>
                    <a:pt x="67" y="278"/>
                    <a:pt x="61" y="281"/>
                    <a:pt x="58" y="278"/>
                  </a:cubicBezTo>
                  <a:cubicBezTo>
                    <a:pt x="54" y="275"/>
                    <a:pt x="53" y="281"/>
                    <a:pt x="55" y="283"/>
                  </a:cubicBezTo>
                  <a:cubicBezTo>
                    <a:pt x="57" y="285"/>
                    <a:pt x="56" y="291"/>
                    <a:pt x="59" y="291"/>
                  </a:cubicBezTo>
                  <a:cubicBezTo>
                    <a:pt x="62" y="292"/>
                    <a:pt x="65" y="298"/>
                    <a:pt x="69" y="298"/>
                  </a:cubicBezTo>
                  <a:cubicBezTo>
                    <a:pt x="72" y="298"/>
                    <a:pt x="75" y="303"/>
                    <a:pt x="75" y="303"/>
                  </a:cubicBezTo>
                  <a:cubicBezTo>
                    <a:pt x="75" y="303"/>
                    <a:pt x="81" y="306"/>
                    <a:pt x="81" y="308"/>
                  </a:cubicBezTo>
                  <a:cubicBezTo>
                    <a:pt x="81" y="308"/>
                    <a:pt x="80" y="308"/>
                    <a:pt x="80" y="309"/>
                  </a:cubicBezTo>
                  <a:cubicBezTo>
                    <a:pt x="84" y="308"/>
                    <a:pt x="87" y="308"/>
                    <a:pt x="87" y="306"/>
                  </a:cubicBezTo>
                  <a:cubicBezTo>
                    <a:pt x="88" y="305"/>
                    <a:pt x="93" y="305"/>
                    <a:pt x="97" y="308"/>
                  </a:cubicBezTo>
                  <a:cubicBezTo>
                    <a:pt x="100" y="312"/>
                    <a:pt x="115" y="320"/>
                    <a:pt x="121" y="324"/>
                  </a:cubicBezTo>
                  <a:cubicBezTo>
                    <a:pt x="126" y="328"/>
                    <a:pt x="139" y="333"/>
                    <a:pt x="143" y="333"/>
                  </a:cubicBezTo>
                  <a:cubicBezTo>
                    <a:pt x="147" y="332"/>
                    <a:pt x="152" y="335"/>
                    <a:pt x="158" y="335"/>
                  </a:cubicBezTo>
                  <a:cubicBezTo>
                    <a:pt x="159" y="335"/>
                    <a:pt x="160" y="335"/>
                    <a:pt x="161" y="335"/>
                  </a:cubicBezTo>
                  <a:cubicBezTo>
                    <a:pt x="162" y="334"/>
                    <a:pt x="164" y="334"/>
                    <a:pt x="165" y="333"/>
                  </a:cubicBezTo>
                  <a:cubicBezTo>
                    <a:pt x="167" y="330"/>
                    <a:pt x="169" y="335"/>
                    <a:pt x="168" y="338"/>
                  </a:cubicBezTo>
                  <a:cubicBezTo>
                    <a:pt x="168" y="340"/>
                    <a:pt x="168" y="342"/>
                    <a:pt x="169" y="343"/>
                  </a:cubicBezTo>
                  <a:cubicBezTo>
                    <a:pt x="170" y="342"/>
                    <a:pt x="171" y="340"/>
                    <a:pt x="172" y="338"/>
                  </a:cubicBezTo>
                  <a:cubicBezTo>
                    <a:pt x="174" y="333"/>
                    <a:pt x="178" y="333"/>
                    <a:pt x="180" y="332"/>
                  </a:cubicBezTo>
                  <a:cubicBezTo>
                    <a:pt x="182" y="330"/>
                    <a:pt x="185" y="331"/>
                    <a:pt x="190" y="333"/>
                  </a:cubicBezTo>
                  <a:cubicBezTo>
                    <a:pt x="194" y="335"/>
                    <a:pt x="196" y="331"/>
                    <a:pt x="203" y="336"/>
                  </a:cubicBezTo>
                  <a:cubicBezTo>
                    <a:pt x="205" y="336"/>
                    <a:pt x="206" y="335"/>
                    <a:pt x="207" y="335"/>
                  </a:cubicBezTo>
                  <a:cubicBezTo>
                    <a:pt x="209" y="335"/>
                    <a:pt x="210" y="333"/>
                    <a:pt x="213" y="330"/>
                  </a:cubicBezTo>
                  <a:cubicBezTo>
                    <a:pt x="215" y="328"/>
                    <a:pt x="215" y="326"/>
                    <a:pt x="217" y="326"/>
                  </a:cubicBezTo>
                  <a:cubicBezTo>
                    <a:pt x="220" y="327"/>
                    <a:pt x="221" y="323"/>
                    <a:pt x="227" y="320"/>
                  </a:cubicBezTo>
                  <a:cubicBezTo>
                    <a:pt x="233" y="317"/>
                    <a:pt x="238" y="322"/>
                    <a:pt x="241" y="320"/>
                  </a:cubicBezTo>
                  <a:cubicBezTo>
                    <a:pt x="244" y="318"/>
                    <a:pt x="247" y="317"/>
                    <a:pt x="247" y="319"/>
                  </a:cubicBezTo>
                  <a:cubicBezTo>
                    <a:pt x="247" y="321"/>
                    <a:pt x="251" y="324"/>
                    <a:pt x="252" y="326"/>
                  </a:cubicBezTo>
                  <a:cubicBezTo>
                    <a:pt x="253" y="329"/>
                    <a:pt x="257" y="329"/>
                    <a:pt x="258" y="330"/>
                  </a:cubicBezTo>
                  <a:cubicBezTo>
                    <a:pt x="259" y="329"/>
                    <a:pt x="260" y="329"/>
                    <a:pt x="260" y="329"/>
                  </a:cubicBezTo>
                  <a:cubicBezTo>
                    <a:pt x="263" y="327"/>
                    <a:pt x="268" y="329"/>
                    <a:pt x="268" y="332"/>
                  </a:cubicBezTo>
                  <a:cubicBezTo>
                    <a:pt x="268" y="335"/>
                    <a:pt x="268" y="338"/>
                    <a:pt x="271" y="338"/>
                  </a:cubicBezTo>
                  <a:cubicBezTo>
                    <a:pt x="273" y="338"/>
                    <a:pt x="275" y="338"/>
                    <a:pt x="275" y="343"/>
                  </a:cubicBezTo>
                  <a:cubicBezTo>
                    <a:pt x="275" y="348"/>
                    <a:pt x="278" y="354"/>
                    <a:pt x="273" y="359"/>
                  </a:cubicBezTo>
                  <a:cubicBezTo>
                    <a:pt x="268" y="363"/>
                    <a:pt x="262" y="371"/>
                    <a:pt x="263" y="374"/>
                  </a:cubicBezTo>
                  <a:cubicBezTo>
                    <a:pt x="264" y="376"/>
                    <a:pt x="261" y="381"/>
                    <a:pt x="265" y="379"/>
                  </a:cubicBezTo>
                  <a:cubicBezTo>
                    <a:pt x="269" y="377"/>
                    <a:pt x="277" y="379"/>
                    <a:pt x="276" y="381"/>
                  </a:cubicBezTo>
                  <a:cubicBezTo>
                    <a:pt x="274" y="383"/>
                    <a:pt x="276" y="390"/>
                    <a:pt x="279" y="390"/>
                  </a:cubicBezTo>
                  <a:cubicBezTo>
                    <a:pt x="283" y="390"/>
                    <a:pt x="285" y="392"/>
                    <a:pt x="284" y="395"/>
                  </a:cubicBezTo>
                  <a:cubicBezTo>
                    <a:pt x="283" y="398"/>
                    <a:pt x="281" y="402"/>
                    <a:pt x="284" y="402"/>
                  </a:cubicBezTo>
                  <a:cubicBezTo>
                    <a:pt x="287" y="402"/>
                    <a:pt x="291" y="402"/>
                    <a:pt x="290" y="405"/>
                  </a:cubicBezTo>
                  <a:cubicBezTo>
                    <a:pt x="290" y="408"/>
                    <a:pt x="292" y="410"/>
                    <a:pt x="297" y="408"/>
                  </a:cubicBezTo>
                  <a:cubicBezTo>
                    <a:pt x="300" y="407"/>
                    <a:pt x="302" y="406"/>
                    <a:pt x="303" y="407"/>
                  </a:cubicBezTo>
                  <a:cubicBezTo>
                    <a:pt x="305" y="407"/>
                    <a:pt x="305" y="412"/>
                    <a:pt x="308" y="412"/>
                  </a:cubicBezTo>
                  <a:cubicBezTo>
                    <a:pt x="312" y="413"/>
                    <a:pt x="310" y="405"/>
                    <a:pt x="309" y="404"/>
                  </a:cubicBezTo>
                  <a:cubicBezTo>
                    <a:pt x="307" y="403"/>
                    <a:pt x="309" y="397"/>
                    <a:pt x="311" y="398"/>
                  </a:cubicBezTo>
                  <a:cubicBezTo>
                    <a:pt x="312" y="400"/>
                    <a:pt x="316" y="398"/>
                    <a:pt x="319" y="396"/>
                  </a:cubicBezTo>
                  <a:cubicBezTo>
                    <a:pt x="321" y="393"/>
                    <a:pt x="325" y="398"/>
                    <a:pt x="327" y="395"/>
                  </a:cubicBezTo>
                  <a:cubicBezTo>
                    <a:pt x="329" y="392"/>
                    <a:pt x="333" y="397"/>
                    <a:pt x="337" y="395"/>
                  </a:cubicBezTo>
                  <a:cubicBezTo>
                    <a:pt x="342" y="393"/>
                    <a:pt x="343" y="397"/>
                    <a:pt x="345" y="394"/>
                  </a:cubicBezTo>
                  <a:cubicBezTo>
                    <a:pt x="347" y="391"/>
                    <a:pt x="353" y="387"/>
                    <a:pt x="354" y="388"/>
                  </a:cubicBezTo>
                  <a:cubicBezTo>
                    <a:pt x="356" y="389"/>
                    <a:pt x="357" y="392"/>
                    <a:pt x="364" y="393"/>
                  </a:cubicBezTo>
                  <a:cubicBezTo>
                    <a:pt x="371" y="394"/>
                    <a:pt x="367" y="397"/>
                    <a:pt x="367" y="399"/>
                  </a:cubicBezTo>
                  <a:cubicBezTo>
                    <a:pt x="367" y="401"/>
                    <a:pt x="376" y="407"/>
                    <a:pt x="379" y="407"/>
                  </a:cubicBezTo>
                  <a:cubicBezTo>
                    <a:pt x="379" y="407"/>
                    <a:pt x="380" y="408"/>
                    <a:pt x="381" y="409"/>
                  </a:cubicBezTo>
                  <a:cubicBezTo>
                    <a:pt x="383" y="408"/>
                    <a:pt x="387" y="410"/>
                    <a:pt x="388" y="407"/>
                  </a:cubicBezTo>
                  <a:cubicBezTo>
                    <a:pt x="389" y="404"/>
                    <a:pt x="393" y="405"/>
                    <a:pt x="395" y="408"/>
                  </a:cubicBezTo>
                  <a:cubicBezTo>
                    <a:pt x="396" y="410"/>
                    <a:pt x="398" y="410"/>
                    <a:pt x="401" y="408"/>
                  </a:cubicBezTo>
                  <a:cubicBezTo>
                    <a:pt x="405" y="405"/>
                    <a:pt x="407" y="410"/>
                    <a:pt x="405" y="412"/>
                  </a:cubicBezTo>
                  <a:cubicBezTo>
                    <a:pt x="402" y="414"/>
                    <a:pt x="404" y="419"/>
                    <a:pt x="407" y="422"/>
                  </a:cubicBezTo>
                  <a:cubicBezTo>
                    <a:pt x="410" y="424"/>
                    <a:pt x="411" y="420"/>
                    <a:pt x="410" y="417"/>
                  </a:cubicBezTo>
                  <a:cubicBezTo>
                    <a:pt x="410" y="414"/>
                    <a:pt x="416" y="411"/>
                    <a:pt x="427" y="408"/>
                  </a:cubicBezTo>
                  <a:cubicBezTo>
                    <a:pt x="437" y="404"/>
                    <a:pt x="449" y="397"/>
                    <a:pt x="449" y="395"/>
                  </a:cubicBezTo>
                  <a:cubicBezTo>
                    <a:pt x="450" y="394"/>
                    <a:pt x="457" y="398"/>
                    <a:pt x="461" y="396"/>
                  </a:cubicBezTo>
                  <a:cubicBezTo>
                    <a:pt x="464" y="393"/>
                    <a:pt x="477" y="393"/>
                    <a:pt x="481" y="393"/>
                  </a:cubicBezTo>
                  <a:cubicBezTo>
                    <a:pt x="484" y="393"/>
                    <a:pt x="484" y="390"/>
                    <a:pt x="488" y="387"/>
                  </a:cubicBezTo>
                  <a:cubicBezTo>
                    <a:pt x="491" y="384"/>
                    <a:pt x="491" y="383"/>
                    <a:pt x="495" y="382"/>
                  </a:cubicBezTo>
                  <a:cubicBezTo>
                    <a:pt x="499" y="381"/>
                    <a:pt x="501" y="377"/>
                    <a:pt x="501" y="376"/>
                  </a:cubicBezTo>
                  <a:cubicBezTo>
                    <a:pt x="501" y="374"/>
                    <a:pt x="509" y="373"/>
                    <a:pt x="509" y="371"/>
                  </a:cubicBezTo>
                  <a:cubicBezTo>
                    <a:pt x="510" y="369"/>
                    <a:pt x="515" y="368"/>
                    <a:pt x="515" y="366"/>
                  </a:cubicBezTo>
                  <a:cubicBezTo>
                    <a:pt x="515" y="363"/>
                    <a:pt x="519" y="364"/>
                    <a:pt x="520" y="362"/>
                  </a:cubicBezTo>
                  <a:cubicBezTo>
                    <a:pt x="522" y="360"/>
                    <a:pt x="519" y="354"/>
                    <a:pt x="522" y="353"/>
                  </a:cubicBezTo>
                  <a:cubicBezTo>
                    <a:pt x="525" y="352"/>
                    <a:pt x="521" y="349"/>
                    <a:pt x="520" y="348"/>
                  </a:cubicBezTo>
                  <a:cubicBezTo>
                    <a:pt x="520" y="347"/>
                    <a:pt x="525" y="346"/>
                    <a:pt x="528" y="345"/>
                  </a:cubicBezTo>
                  <a:cubicBezTo>
                    <a:pt x="531" y="343"/>
                    <a:pt x="533" y="340"/>
                    <a:pt x="534" y="337"/>
                  </a:cubicBezTo>
                  <a:cubicBezTo>
                    <a:pt x="534" y="334"/>
                    <a:pt x="539" y="331"/>
                    <a:pt x="541" y="330"/>
                  </a:cubicBezTo>
                  <a:cubicBezTo>
                    <a:pt x="543" y="330"/>
                    <a:pt x="544" y="325"/>
                    <a:pt x="544" y="322"/>
                  </a:cubicBezTo>
                  <a:cubicBezTo>
                    <a:pt x="543" y="318"/>
                    <a:pt x="548" y="319"/>
                    <a:pt x="546" y="318"/>
                  </a:cubicBezTo>
                  <a:cubicBezTo>
                    <a:pt x="543" y="316"/>
                    <a:pt x="546" y="312"/>
                    <a:pt x="551" y="311"/>
                  </a:cubicBezTo>
                  <a:cubicBezTo>
                    <a:pt x="555" y="310"/>
                    <a:pt x="548" y="308"/>
                    <a:pt x="546" y="310"/>
                  </a:cubicBezTo>
                  <a:cubicBezTo>
                    <a:pt x="543" y="311"/>
                    <a:pt x="541" y="305"/>
                    <a:pt x="539" y="307"/>
                  </a:cubicBezTo>
                  <a:cubicBezTo>
                    <a:pt x="537" y="310"/>
                    <a:pt x="531" y="306"/>
                    <a:pt x="535" y="305"/>
                  </a:cubicBezTo>
                  <a:cubicBezTo>
                    <a:pt x="539" y="304"/>
                    <a:pt x="545" y="300"/>
                    <a:pt x="547" y="300"/>
                  </a:cubicBezTo>
                  <a:cubicBezTo>
                    <a:pt x="550" y="299"/>
                    <a:pt x="543" y="294"/>
                    <a:pt x="540" y="294"/>
                  </a:cubicBezTo>
                  <a:cubicBezTo>
                    <a:pt x="537" y="294"/>
                    <a:pt x="533" y="287"/>
                    <a:pt x="530" y="287"/>
                  </a:cubicBezTo>
                  <a:cubicBezTo>
                    <a:pt x="526" y="287"/>
                    <a:pt x="532" y="284"/>
                    <a:pt x="536" y="286"/>
                  </a:cubicBezTo>
                  <a:cubicBezTo>
                    <a:pt x="540" y="288"/>
                    <a:pt x="545" y="290"/>
                    <a:pt x="547" y="288"/>
                  </a:cubicBezTo>
                  <a:cubicBezTo>
                    <a:pt x="548" y="287"/>
                    <a:pt x="540" y="280"/>
                    <a:pt x="537" y="278"/>
                  </a:cubicBezTo>
                  <a:cubicBezTo>
                    <a:pt x="534" y="276"/>
                    <a:pt x="537" y="273"/>
                    <a:pt x="535" y="271"/>
                  </a:cubicBezTo>
                  <a:cubicBezTo>
                    <a:pt x="533" y="270"/>
                    <a:pt x="529" y="262"/>
                    <a:pt x="527" y="258"/>
                  </a:cubicBezTo>
                  <a:cubicBezTo>
                    <a:pt x="526" y="255"/>
                    <a:pt x="519" y="254"/>
                    <a:pt x="517" y="252"/>
                  </a:cubicBezTo>
                  <a:cubicBezTo>
                    <a:pt x="515" y="249"/>
                    <a:pt x="517" y="244"/>
                    <a:pt x="522" y="242"/>
                  </a:cubicBezTo>
                  <a:cubicBezTo>
                    <a:pt x="528" y="240"/>
                    <a:pt x="526" y="235"/>
                    <a:pt x="528" y="236"/>
                  </a:cubicBezTo>
                  <a:cubicBezTo>
                    <a:pt x="530" y="236"/>
                    <a:pt x="532" y="235"/>
                    <a:pt x="534" y="232"/>
                  </a:cubicBezTo>
                  <a:cubicBezTo>
                    <a:pt x="536" y="228"/>
                    <a:pt x="540" y="230"/>
                    <a:pt x="541" y="228"/>
                  </a:cubicBezTo>
                  <a:cubicBezTo>
                    <a:pt x="543" y="226"/>
                    <a:pt x="552" y="227"/>
                    <a:pt x="555" y="225"/>
                  </a:cubicBezTo>
                  <a:cubicBezTo>
                    <a:pt x="558" y="223"/>
                    <a:pt x="552" y="217"/>
                    <a:pt x="548" y="218"/>
                  </a:cubicBezTo>
                  <a:cubicBezTo>
                    <a:pt x="544" y="219"/>
                    <a:pt x="539"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6" y="196"/>
                    <a:pt x="513" y="201"/>
                    <a:pt x="516" y="193"/>
                  </a:cubicBezTo>
                  <a:cubicBezTo>
                    <a:pt x="519" y="185"/>
                    <a:pt x="523" y="191"/>
                    <a:pt x="530" y="184"/>
                  </a:cubicBezTo>
                  <a:cubicBezTo>
                    <a:pt x="536" y="177"/>
                    <a:pt x="544" y="173"/>
                    <a:pt x="550" y="177"/>
                  </a:cubicBezTo>
                  <a:cubicBezTo>
                    <a:pt x="555" y="181"/>
                    <a:pt x="543" y="188"/>
                    <a:pt x="542" y="192"/>
                  </a:cubicBezTo>
                  <a:cubicBezTo>
                    <a:pt x="540" y="196"/>
                    <a:pt x="543" y="197"/>
                    <a:pt x="540" y="200"/>
                  </a:cubicBezTo>
                  <a:cubicBezTo>
                    <a:pt x="536" y="203"/>
                    <a:pt x="541" y="204"/>
                    <a:pt x="548" y="200"/>
                  </a:cubicBezTo>
                  <a:cubicBezTo>
                    <a:pt x="555" y="196"/>
                    <a:pt x="563" y="191"/>
                    <a:pt x="570" y="189"/>
                  </a:cubicBezTo>
                  <a:cubicBezTo>
                    <a:pt x="571" y="188"/>
                    <a:pt x="573" y="188"/>
                    <a:pt x="575" y="188"/>
                  </a:cubicBezTo>
                  <a:cubicBezTo>
                    <a:pt x="576" y="186"/>
                    <a:pt x="577" y="184"/>
                    <a:pt x="578" y="183"/>
                  </a:cubicBezTo>
                  <a:cubicBezTo>
                    <a:pt x="583" y="181"/>
                    <a:pt x="598" y="175"/>
                    <a:pt x="600" y="172"/>
                  </a:cubicBezTo>
                  <a:cubicBezTo>
                    <a:pt x="602" y="169"/>
                    <a:pt x="605" y="165"/>
                    <a:pt x="608" y="165"/>
                  </a:cubicBezTo>
                  <a:cubicBezTo>
                    <a:pt x="611" y="165"/>
                    <a:pt x="611" y="167"/>
                    <a:pt x="615" y="167"/>
                  </a:cubicBezTo>
                  <a:cubicBezTo>
                    <a:pt x="620" y="167"/>
                    <a:pt x="625" y="169"/>
                    <a:pt x="623" y="165"/>
                  </a:cubicBezTo>
                  <a:cubicBezTo>
                    <a:pt x="620" y="162"/>
                    <a:pt x="622" y="162"/>
                    <a:pt x="627" y="161"/>
                  </a:cubicBezTo>
                  <a:cubicBezTo>
                    <a:pt x="633" y="160"/>
                    <a:pt x="632" y="155"/>
                    <a:pt x="636" y="155"/>
                  </a:cubicBezTo>
                  <a:cubicBezTo>
                    <a:pt x="639" y="155"/>
                    <a:pt x="639" y="147"/>
                    <a:pt x="642" y="147"/>
                  </a:cubicBezTo>
                  <a:cubicBezTo>
                    <a:pt x="646" y="147"/>
                    <a:pt x="648" y="152"/>
                    <a:pt x="652" y="151"/>
                  </a:cubicBezTo>
                  <a:cubicBezTo>
                    <a:pt x="653" y="150"/>
                    <a:pt x="654" y="151"/>
                    <a:pt x="655" y="151"/>
                  </a:cubicBezTo>
                  <a:cubicBezTo>
                    <a:pt x="656" y="150"/>
                    <a:pt x="657" y="150"/>
                    <a:pt x="658" y="149"/>
                  </a:cubicBezTo>
                  <a:cubicBezTo>
                    <a:pt x="658" y="145"/>
                    <a:pt x="658" y="141"/>
                    <a:pt x="657" y="139"/>
                  </a:cubicBezTo>
                  <a:cubicBezTo>
                    <a:pt x="656" y="135"/>
                    <a:pt x="657" y="132"/>
                    <a:pt x="657" y="130"/>
                  </a:cubicBezTo>
                  <a:cubicBezTo>
                    <a:pt x="656" y="128"/>
                    <a:pt x="656" y="122"/>
                    <a:pt x="658" y="122"/>
                  </a:cubicBezTo>
                  <a:cubicBezTo>
                    <a:pt x="661" y="122"/>
                    <a:pt x="664" y="116"/>
                    <a:pt x="668" y="118"/>
                  </a:cubicBezTo>
                  <a:cubicBezTo>
                    <a:pt x="671" y="120"/>
                    <a:pt x="678" y="121"/>
                    <a:pt x="678" y="118"/>
                  </a:cubicBezTo>
                  <a:cubicBezTo>
                    <a:pt x="678" y="115"/>
                    <a:pt x="683" y="115"/>
                    <a:pt x="684" y="111"/>
                  </a:cubicBezTo>
                  <a:cubicBezTo>
                    <a:pt x="684" y="107"/>
                    <a:pt x="690" y="106"/>
                    <a:pt x="691" y="103"/>
                  </a:cubicBezTo>
                  <a:cubicBezTo>
                    <a:pt x="692" y="99"/>
                    <a:pt x="693" y="91"/>
                    <a:pt x="697" y="89"/>
                  </a:cubicBezTo>
                  <a:cubicBezTo>
                    <a:pt x="700" y="87"/>
                    <a:pt x="696" y="86"/>
                    <a:pt x="697" y="80"/>
                  </a:cubicBezTo>
                  <a:close/>
                  <a:moveTo>
                    <a:pt x="528" y="383"/>
                  </a:moveTo>
                  <a:cubicBezTo>
                    <a:pt x="524" y="395"/>
                    <a:pt x="533" y="402"/>
                    <a:pt x="534" y="401"/>
                  </a:cubicBezTo>
                  <a:cubicBezTo>
                    <a:pt x="537" y="399"/>
                    <a:pt x="551" y="371"/>
                    <a:pt x="548" y="368"/>
                  </a:cubicBezTo>
                  <a:cubicBezTo>
                    <a:pt x="545" y="364"/>
                    <a:pt x="531" y="370"/>
                    <a:pt x="528" y="383"/>
                  </a:cubicBezTo>
                  <a:close/>
                  <a:moveTo>
                    <a:pt x="405" y="426"/>
                  </a:moveTo>
                  <a:cubicBezTo>
                    <a:pt x="400" y="426"/>
                    <a:pt x="389" y="432"/>
                    <a:pt x="393" y="441"/>
                  </a:cubicBezTo>
                  <a:cubicBezTo>
                    <a:pt x="398" y="449"/>
                    <a:pt x="412" y="444"/>
                    <a:pt x="413" y="440"/>
                  </a:cubicBezTo>
                  <a:cubicBezTo>
                    <a:pt x="413" y="436"/>
                    <a:pt x="420" y="430"/>
                    <a:pt x="419" y="427"/>
                  </a:cubicBezTo>
                  <a:cubicBezTo>
                    <a:pt x="418"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Freeform 144"/>
            <p:cNvSpPr>
              <a:spLocks noEditPoints="1"/>
            </p:cNvSpPr>
            <p:nvPr userDrawn="1"/>
          </p:nvSpPr>
          <p:spPr bwMode="auto">
            <a:xfrm>
              <a:off x="483656" y="3991293"/>
              <a:ext cx="243304" cy="341012"/>
            </a:xfrm>
            <a:custGeom>
              <a:avLst/>
              <a:gdLst>
                <a:gd name="T0" fmla="*/ 60 w 113"/>
                <a:gd name="T1" fmla="*/ 57 h 146"/>
                <a:gd name="T2" fmla="*/ 74 w 113"/>
                <a:gd name="T3" fmla="*/ 66 h 146"/>
                <a:gd name="T4" fmla="*/ 77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4 w 113"/>
                <a:gd name="T37" fmla="*/ 42 h 146"/>
                <a:gd name="T38" fmla="*/ 37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4 w 113"/>
                <a:gd name="T55" fmla="*/ 96 h 146"/>
                <a:gd name="T56" fmla="*/ 66 w 113"/>
                <a:gd name="T57" fmla="*/ 108 h 146"/>
                <a:gd name="T58" fmla="*/ 78 w 113"/>
                <a:gd name="T59" fmla="*/ 90 h 146"/>
                <a:gd name="T60" fmla="*/ 74 w 113"/>
                <a:gd name="T61" fmla="*/ 89 h 146"/>
                <a:gd name="T62" fmla="*/ 56 w 113"/>
                <a:gd name="T63" fmla="*/ 76 h 146"/>
                <a:gd name="T64" fmla="*/ 57 w 113"/>
                <a:gd name="T65" fmla="*/ 90 h 146"/>
                <a:gd name="T66" fmla="*/ 16 w 113"/>
                <a:gd name="T67" fmla="*/ 97 h 146"/>
                <a:gd name="T68" fmla="*/ 2 w 113"/>
                <a:gd name="T69" fmla="*/ 114 h 146"/>
                <a:gd name="T70" fmla="*/ 23 w 113"/>
                <a:gd name="T71" fmla="*/ 96 h 146"/>
                <a:gd name="T72" fmla="*/ 26 w 113"/>
                <a:gd name="T73" fmla="*/ 85 h 146"/>
                <a:gd name="T74" fmla="*/ 16 w 113"/>
                <a:gd name="T75" fmla="*/ 97 h 146"/>
                <a:gd name="T76" fmla="*/ 78 w 113"/>
                <a:gd name="T77" fmla="*/ 103 h 146"/>
                <a:gd name="T78" fmla="*/ 86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4 w 113"/>
                <a:gd name="T91" fmla="*/ 114 h 146"/>
                <a:gd name="T92" fmla="*/ 74 w 113"/>
                <a:gd name="T93" fmla="*/ 112 h 146"/>
                <a:gd name="T94" fmla="*/ 60 w 113"/>
                <a:gd name="T95" fmla="*/ 119 h 146"/>
                <a:gd name="T96" fmla="*/ 56 w 113"/>
                <a:gd name="T97" fmla="*/ 130 h 146"/>
                <a:gd name="T98" fmla="*/ 66 w 113"/>
                <a:gd name="T99" fmla="*/ 125 h 146"/>
                <a:gd name="T100" fmla="*/ 75 w 113"/>
                <a:gd name="T101" fmla="*/ 122 h 146"/>
                <a:gd name="T102" fmla="*/ 85 w 113"/>
                <a:gd name="T103" fmla="*/ 141 h 146"/>
                <a:gd name="T104" fmla="*/ 97 w 113"/>
                <a:gd name="T105" fmla="*/ 146 h 146"/>
                <a:gd name="T106" fmla="*/ 96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6" y="56"/>
                    <a:pt x="75" y="63"/>
                    <a:pt x="74" y="66"/>
                  </a:cubicBezTo>
                  <a:cubicBezTo>
                    <a:pt x="73" y="69"/>
                    <a:pt x="74" y="78"/>
                    <a:pt x="77" y="76"/>
                  </a:cubicBezTo>
                  <a:cubicBezTo>
                    <a:pt x="80" y="73"/>
                    <a:pt x="85" y="76"/>
                    <a:pt x="82" y="81"/>
                  </a:cubicBezTo>
                  <a:cubicBezTo>
                    <a:pt x="79" y="85"/>
                    <a:pt x="87" y="89"/>
                    <a:pt x="88" y="94"/>
                  </a:cubicBezTo>
                  <a:cubicBezTo>
                    <a:pt x="89" y="99"/>
                    <a:pt x="93" y="95"/>
                    <a:pt x="92" y="91"/>
                  </a:cubicBezTo>
                  <a:cubicBezTo>
                    <a:pt x="91" y="87"/>
                    <a:pt x="93" y="88"/>
                    <a:pt x="97" y="85"/>
                  </a:cubicBezTo>
                  <a:cubicBezTo>
                    <a:pt x="101"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7" y="12"/>
                    <a:pt x="58" y="8"/>
                  </a:cubicBezTo>
                  <a:cubicBezTo>
                    <a:pt x="59" y="4"/>
                    <a:pt x="58" y="3"/>
                    <a:pt x="56" y="4"/>
                  </a:cubicBezTo>
                  <a:cubicBezTo>
                    <a:pt x="54" y="5"/>
                    <a:pt x="44" y="0"/>
                    <a:pt x="39" y="3"/>
                  </a:cubicBezTo>
                  <a:cubicBezTo>
                    <a:pt x="35" y="5"/>
                    <a:pt x="39" y="27"/>
                    <a:pt x="37" y="28"/>
                  </a:cubicBezTo>
                  <a:cubicBezTo>
                    <a:pt x="35" y="30"/>
                    <a:pt x="32" y="25"/>
                    <a:pt x="31" y="27"/>
                  </a:cubicBezTo>
                  <a:cubicBezTo>
                    <a:pt x="30" y="30"/>
                    <a:pt x="31" y="42"/>
                    <a:pt x="34" y="42"/>
                  </a:cubicBezTo>
                  <a:cubicBezTo>
                    <a:pt x="37" y="42"/>
                    <a:pt x="39" y="45"/>
                    <a:pt x="37" y="50"/>
                  </a:cubicBezTo>
                  <a:cubicBezTo>
                    <a:pt x="36" y="55"/>
                    <a:pt x="43" y="56"/>
                    <a:pt x="49" y="53"/>
                  </a:cubicBezTo>
                  <a:cubicBezTo>
                    <a:pt x="56" y="51"/>
                    <a:pt x="53" y="58"/>
                    <a:pt x="60" y="57"/>
                  </a:cubicBezTo>
                  <a:close/>
                  <a:moveTo>
                    <a:pt x="38" y="59"/>
                  </a:moveTo>
                  <a:cubicBezTo>
                    <a:pt x="39" y="64"/>
                    <a:pt x="41" y="73"/>
                    <a:pt x="49" y="71"/>
                  </a:cubicBezTo>
                  <a:cubicBezTo>
                    <a:pt x="56" y="69"/>
                    <a:pt x="37" y="56"/>
                    <a:pt x="38" y="59"/>
                  </a:cubicBezTo>
                  <a:close/>
                  <a:moveTo>
                    <a:pt x="57" y="90"/>
                  </a:moveTo>
                  <a:cubicBezTo>
                    <a:pt x="59" y="90"/>
                    <a:pt x="63" y="90"/>
                    <a:pt x="63" y="87"/>
                  </a:cubicBezTo>
                  <a:cubicBezTo>
                    <a:pt x="64" y="84"/>
                    <a:pt x="67" y="93"/>
                    <a:pt x="64" y="96"/>
                  </a:cubicBezTo>
                  <a:cubicBezTo>
                    <a:pt x="61" y="99"/>
                    <a:pt x="61" y="107"/>
                    <a:pt x="66" y="108"/>
                  </a:cubicBezTo>
                  <a:cubicBezTo>
                    <a:pt x="71" y="109"/>
                    <a:pt x="80" y="93"/>
                    <a:pt x="78" y="90"/>
                  </a:cubicBezTo>
                  <a:cubicBezTo>
                    <a:pt x="77" y="88"/>
                    <a:pt x="73" y="92"/>
                    <a:pt x="74" y="89"/>
                  </a:cubicBezTo>
                  <a:cubicBezTo>
                    <a:pt x="75" y="85"/>
                    <a:pt x="61" y="75"/>
                    <a:pt x="56" y="76"/>
                  </a:cubicBezTo>
                  <a:cubicBezTo>
                    <a:pt x="51" y="77"/>
                    <a:pt x="53" y="91"/>
                    <a:pt x="57" y="90"/>
                  </a:cubicBezTo>
                  <a:close/>
                  <a:moveTo>
                    <a:pt x="16" y="97"/>
                  </a:moveTo>
                  <a:cubicBezTo>
                    <a:pt x="12" y="102"/>
                    <a:pt x="0" y="112"/>
                    <a:pt x="2" y="114"/>
                  </a:cubicBezTo>
                  <a:cubicBezTo>
                    <a:pt x="4" y="118"/>
                    <a:pt x="16" y="100"/>
                    <a:pt x="23" y="96"/>
                  </a:cubicBezTo>
                  <a:cubicBezTo>
                    <a:pt x="29" y="92"/>
                    <a:pt x="28" y="89"/>
                    <a:pt x="26" y="85"/>
                  </a:cubicBezTo>
                  <a:cubicBezTo>
                    <a:pt x="24" y="81"/>
                    <a:pt x="21" y="91"/>
                    <a:pt x="16" y="97"/>
                  </a:cubicBezTo>
                  <a:close/>
                  <a:moveTo>
                    <a:pt x="78" y="103"/>
                  </a:moveTo>
                  <a:cubicBezTo>
                    <a:pt x="79" y="106"/>
                    <a:pt x="89" y="101"/>
                    <a:pt x="86"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0" y="114"/>
                    <a:pt x="84" y="110"/>
                    <a:pt x="84" y="114"/>
                  </a:cubicBezTo>
                  <a:cubicBezTo>
                    <a:pt x="85" y="118"/>
                    <a:pt x="77" y="114"/>
                    <a:pt x="74" y="112"/>
                  </a:cubicBezTo>
                  <a:cubicBezTo>
                    <a:pt x="70" y="109"/>
                    <a:pt x="66" y="118"/>
                    <a:pt x="60" y="119"/>
                  </a:cubicBezTo>
                  <a:cubicBezTo>
                    <a:pt x="55" y="120"/>
                    <a:pt x="53" y="130"/>
                    <a:pt x="56" y="130"/>
                  </a:cubicBezTo>
                  <a:cubicBezTo>
                    <a:pt x="60" y="130"/>
                    <a:pt x="62" y="125"/>
                    <a:pt x="66" y="125"/>
                  </a:cubicBezTo>
                  <a:cubicBezTo>
                    <a:pt x="70" y="125"/>
                    <a:pt x="69" y="121"/>
                    <a:pt x="75" y="122"/>
                  </a:cubicBezTo>
                  <a:cubicBezTo>
                    <a:pt x="81" y="123"/>
                    <a:pt x="77" y="139"/>
                    <a:pt x="85" y="141"/>
                  </a:cubicBezTo>
                  <a:cubicBezTo>
                    <a:pt x="93" y="142"/>
                    <a:pt x="93" y="146"/>
                    <a:pt x="97" y="146"/>
                  </a:cubicBezTo>
                  <a:cubicBezTo>
                    <a:pt x="100" y="146"/>
                    <a:pt x="96" y="136"/>
                    <a:pt x="96"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1" name="Freeform 145"/>
            <p:cNvSpPr>
              <a:spLocks noEditPoints="1"/>
            </p:cNvSpPr>
            <p:nvPr userDrawn="1"/>
          </p:nvSpPr>
          <p:spPr bwMode="auto">
            <a:xfrm>
              <a:off x="1082687"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7 w 148"/>
                <a:gd name="T11" fmla="*/ 38 h 87"/>
                <a:gd name="T12" fmla="*/ 54 w 148"/>
                <a:gd name="T13" fmla="*/ 26 h 87"/>
                <a:gd name="T14" fmla="*/ 8 w 148"/>
                <a:gd name="T15" fmla="*/ 2 h 87"/>
                <a:gd name="T16" fmla="*/ 0 w 148"/>
                <a:gd name="T17" fmla="*/ 0 h 87"/>
                <a:gd name="T18" fmla="*/ 0 w 148"/>
                <a:gd name="T19" fmla="*/ 68 h 87"/>
                <a:gd name="T20" fmla="*/ 12 w 148"/>
                <a:gd name="T21" fmla="*/ 72 h 87"/>
                <a:gd name="T22" fmla="*/ 26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1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7 w 148"/>
                <a:gd name="T49" fmla="*/ 11 h 87"/>
                <a:gd name="T50" fmla="*/ 134 w 148"/>
                <a:gd name="T51" fmla="*/ 12 h 87"/>
                <a:gd name="T52" fmla="*/ 141 w 148"/>
                <a:gd name="T53" fmla="*/ 22 h 87"/>
                <a:gd name="T54" fmla="*/ 137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3" y="79"/>
                    <a:pt x="97" y="76"/>
                    <a:pt x="98" y="73"/>
                  </a:cubicBezTo>
                  <a:cubicBezTo>
                    <a:pt x="98" y="70"/>
                    <a:pt x="91" y="71"/>
                    <a:pt x="86" y="68"/>
                  </a:cubicBezTo>
                  <a:cubicBezTo>
                    <a:pt x="81" y="65"/>
                    <a:pt x="83" y="56"/>
                    <a:pt x="78" y="54"/>
                  </a:cubicBezTo>
                  <a:cubicBezTo>
                    <a:pt x="72" y="51"/>
                    <a:pt x="69" y="44"/>
                    <a:pt x="75" y="45"/>
                  </a:cubicBezTo>
                  <a:cubicBezTo>
                    <a:pt x="81" y="45"/>
                    <a:pt x="82" y="42"/>
                    <a:pt x="77" y="38"/>
                  </a:cubicBezTo>
                  <a:cubicBezTo>
                    <a:pt x="72" y="33"/>
                    <a:pt x="55" y="32"/>
                    <a:pt x="54" y="26"/>
                  </a:cubicBezTo>
                  <a:cubicBezTo>
                    <a:pt x="53" y="20"/>
                    <a:pt x="22" y="5"/>
                    <a:pt x="8" y="2"/>
                  </a:cubicBezTo>
                  <a:cubicBezTo>
                    <a:pt x="6" y="2"/>
                    <a:pt x="3" y="1"/>
                    <a:pt x="0" y="0"/>
                  </a:cubicBezTo>
                  <a:cubicBezTo>
                    <a:pt x="0" y="68"/>
                    <a:pt x="0" y="68"/>
                    <a:pt x="0" y="68"/>
                  </a:cubicBezTo>
                  <a:cubicBezTo>
                    <a:pt x="3" y="70"/>
                    <a:pt x="7" y="72"/>
                    <a:pt x="12" y="72"/>
                  </a:cubicBezTo>
                  <a:cubicBezTo>
                    <a:pt x="27" y="73"/>
                    <a:pt x="23" y="65"/>
                    <a:pt x="26" y="65"/>
                  </a:cubicBezTo>
                  <a:cubicBezTo>
                    <a:pt x="29" y="65"/>
                    <a:pt x="30" y="60"/>
                    <a:pt x="33" y="57"/>
                  </a:cubicBezTo>
                  <a:cubicBezTo>
                    <a:pt x="36" y="53"/>
                    <a:pt x="50" y="56"/>
                    <a:pt x="58" y="62"/>
                  </a:cubicBezTo>
                  <a:cubicBezTo>
                    <a:pt x="66" y="68"/>
                    <a:pt x="75" y="85"/>
                    <a:pt x="83" y="83"/>
                  </a:cubicBezTo>
                  <a:cubicBezTo>
                    <a:pt x="91" y="81"/>
                    <a:pt x="100" y="87"/>
                    <a:pt x="108" y="87"/>
                  </a:cubicBezTo>
                  <a:cubicBezTo>
                    <a:pt x="115" y="87"/>
                    <a:pt x="108" y="81"/>
                    <a:pt x="106" y="80"/>
                  </a:cubicBezTo>
                  <a:close/>
                  <a:moveTo>
                    <a:pt x="126" y="24"/>
                  </a:moveTo>
                  <a:cubicBezTo>
                    <a:pt x="126" y="26"/>
                    <a:pt x="120" y="28"/>
                    <a:pt x="111"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7" y="11"/>
                  </a:moveTo>
                  <a:cubicBezTo>
                    <a:pt x="132" y="8"/>
                    <a:pt x="127" y="6"/>
                    <a:pt x="134" y="12"/>
                  </a:cubicBezTo>
                  <a:cubicBezTo>
                    <a:pt x="141" y="18"/>
                    <a:pt x="137" y="23"/>
                    <a:pt x="141" y="22"/>
                  </a:cubicBezTo>
                  <a:cubicBezTo>
                    <a:pt x="148" y="21"/>
                    <a:pt x="143" y="15"/>
                    <a:pt x="13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 name="Freeform 146"/>
            <p:cNvSpPr>
              <a:spLocks/>
            </p:cNvSpPr>
            <p:nvPr userDrawn="1"/>
          </p:nvSpPr>
          <p:spPr bwMode="auto">
            <a:xfrm>
              <a:off x="-429153" y="4224712"/>
              <a:ext cx="57051" cy="103945"/>
            </a:xfrm>
            <a:custGeom>
              <a:avLst/>
              <a:gdLst>
                <a:gd name="T0" fmla="*/ 6 w 26"/>
                <a:gd name="T1" fmla="*/ 0 h 45"/>
                <a:gd name="T2" fmla="*/ 2 w 26"/>
                <a:gd name="T3" fmla="*/ 10 h 45"/>
                <a:gd name="T4" fmla="*/ 1 w 26"/>
                <a:gd name="T5" fmla="*/ 25 h 45"/>
                <a:gd name="T6" fmla="*/ 7 w 26"/>
                <a:gd name="T7" fmla="*/ 41 h 45"/>
                <a:gd name="T8" fmla="*/ 25 w 26"/>
                <a:gd name="T9" fmla="*/ 25 h 45"/>
                <a:gd name="T10" fmla="*/ 6 w 26"/>
                <a:gd name="T11" fmla="*/ 0 h 45"/>
              </a:gdLst>
              <a:ahLst/>
              <a:cxnLst>
                <a:cxn ang="0">
                  <a:pos x="T0" y="T1"/>
                </a:cxn>
                <a:cxn ang="0">
                  <a:pos x="T2" y="T3"/>
                </a:cxn>
                <a:cxn ang="0">
                  <a:pos x="T4" y="T5"/>
                </a:cxn>
                <a:cxn ang="0">
                  <a:pos x="T6" y="T7"/>
                </a:cxn>
                <a:cxn ang="0">
                  <a:pos x="T8" y="T9"/>
                </a:cxn>
                <a:cxn ang="0">
                  <a:pos x="T10" y="T11"/>
                </a:cxn>
              </a:cxnLst>
              <a:rect l="0" t="0" r="r" b="b"/>
              <a:pathLst>
                <a:path w="26" h="45">
                  <a:moveTo>
                    <a:pt x="6" y="0"/>
                  </a:moveTo>
                  <a:cubicBezTo>
                    <a:pt x="3" y="0"/>
                    <a:pt x="4" y="6"/>
                    <a:pt x="2" y="10"/>
                  </a:cubicBezTo>
                  <a:cubicBezTo>
                    <a:pt x="0" y="14"/>
                    <a:pt x="1" y="19"/>
                    <a:pt x="1" y="25"/>
                  </a:cubicBezTo>
                  <a:cubicBezTo>
                    <a:pt x="2" y="31"/>
                    <a:pt x="1" y="37"/>
                    <a:pt x="7" y="41"/>
                  </a:cubicBezTo>
                  <a:cubicBezTo>
                    <a:pt x="14" y="45"/>
                    <a:pt x="25" y="34"/>
                    <a:pt x="25" y="25"/>
                  </a:cubicBezTo>
                  <a:cubicBezTo>
                    <a:pt x="26" y="16"/>
                    <a:pt x="9"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3" name="Freeform 147"/>
            <p:cNvSpPr>
              <a:spLocks/>
            </p:cNvSpPr>
            <p:nvPr userDrawn="1"/>
          </p:nvSpPr>
          <p:spPr bwMode="auto">
            <a:xfrm>
              <a:off x="-1357064" y="4762672"/>
              <a:ext cx="187931"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9 w 87"/>
                <a:gd name="T19" fmla="*/ 62 h 159"/>
                <a:gd name="T20" fmla="*/ 11 w 87"/>
                <a:gd name="T21" fmla="*/ 82 h 159"/>
                <a:gd name="T22" fmla="*/ 8 w 87"/>
                <a:gd name="T23" fmla="*/ 104 h 159"/>
                <a:gd name="T24" fmla="*/ 3 w 87"/>
                <a:gd name="T25" fmla="*/ 130 h 159"/>
                <a:gd name="T26" fmla="*/ 11 w 87"/>
                <a:gd name="T27" fmla="*/ 150 h 159"/>
                <a:gd name="T28" fmla="*/ 32 w 87"/>
                <a:gd name="T29" fmla="*/ 155 h 159"/>
                <a:gd name="T30" fmla="*/ 44 w 87"/>
                <a:gd name="T31" fmla="*/ 151 h 159"/>
                <a:gd name="T32" fmla="*/ 61 w 87"/>
                <a:gd name="T33" fmla="*/ 106 h 159"/>
                <a:gd name="T34" fmla="*/ 73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7" y="9"/>
                    <a:pt x="67" y="13"/>
                    <a:pt x="67" y="16"/>
                  </a:cubicBezTo>
                  <a:cubicBezTo>
                    <a:pt x="67" y="18"/>
                    <a:pt x="63" y="21"/>
                    <a:pt x="60" y="21"/>
                  </a:cubicBezTo>
                  <a:cubicBezTo>
                    <a:pt x="57" y="20"/>
                    <a:pt x="53" y="22"/>
                    <a:pt x="54" y="25"/>
                  </a:cubicBezTo>
                  <a:cubicBezTo>
                    <a:pt x="56" y="29"/>
                    <a:pt x="52" y="28"/>
                    <a:pt x="54" y="31"/>
                  </a:cubicBezTo>
                  <a:cubicBezTo>
                    <a:pt x="56" y="34"/>
                    <a:pt x="50" y="37"/>
                    <a:pt x="45" y="38"/>
                  </a:cubicBezTo>
                  <a:cubicBezTo>
                    <a:pt x="40" y="38"/>
                    <a:pt x="34" y="46"/>
                    <a:pt x="29" y="45"/>
                  </a:cubicBezTo>
                  <a:cubicBezTo>
                    <a:pt x="24" y="45"/>
                    <a:pt x="19" y="49"/>
                    <a:pt x="14" y="48"/>
                  </a:cubicBezTo>
                  <a:cubicBezTo>
                    <a:pt x="10" y="47"/>
                    <a:pt x="13" y="57"/>
                    <a:pt x="9" y="62"/>
                  </a:cubicBezTo>
                  <a:cubicBezTo>
                    <a:pt x="6" y="68"/>
                    <a:pt x="8" y="75"/>
                    <a:pt x="11" y="82"/>
                  </a:cubicBezTo>
                  <a:cubicBezTo>
                    <a:pt x="14" y="89"/>
                    <a:pt x="16" y="95"/>
                    <a:pt x="8" y="104"/>
                  </a:cubicBezTo>
                  <a:cubicBezTo>
                    <a:pt x="0" y="113"/>
                    <a:pt x="0" y="123"/>
                    <a:pt x="3"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3" y="63"/>
                  </a:cubicBezTo>
                  <a:cubicBezTo>
                    <a:pt x="73" y="59"/>
                    <a:pt x="78" y="56"/>
                    <a:pt x="76" y="51"/>
                  </a:cubicBezTo>
                  <a:cubicBezTo>
                    <a:pt x="73" y="46"/>
                    <a:pt x="76" y="41"/>
                    <a:pt x="79" y="45"/>
                  </a:cubicBezTo>
                  <a:cubicBezTo>
                    <a:pt x="81" y="48"/>
                    <a:pt x="84" y="48"/>
                    <a:pt x="86" y="43"/>
                  </a:cubicBezTo>
                  <a:cubicBezTo>
                    <a:pt x="87" y="38"/>
                    <a:pt x="81"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4" name="Freeform 148"/>
            <p:cNvSpPr>
              <a:spLocks noEditPoints="1"/>
            </p:cNvSpPr>
            <p:nvPr userDrawn="1"/>
          </p:nvSpPr>
          <p:spPr bwMode="auto">
            <a:xfrm>
              <a:off x="-1365454" y="3976704"/>
              <a:ext cx="300355" cy="184183"/>
            </a:xfrm>
            <a:custGeom>
              <a:avLst/>
              <a:gdLst>
                <a:gd name="T0" fmla="*/ 99 w 140"/>
                <a:gd name="T1" fmla="*/ 3 h 79"/>
                <a:gd name="T2" fmla="*/ 76 w 140"/>
                <a:gd name="T3" fmla="*/ 5 h 79"/>
                <a:gd name="T4" fmla="*/ 58 w 140"/>
                <a:gd name="T5" fmla="*/ 19 h 79"/>
                <a:gd name="T6" fmla="*/ 50 w 140"/>
                <a:gd name="T7" fmla="*/ 22 h 79"/>
                <a:gd name="T8" fmla="*/ 34 w 140"/>
                <a:gd name="T9" fmla="*/ 19 h 79"/>
                <a:gd name="T10" fmla="*/ 19 w 140"/>
                <a:gd name="T11" fmla="*/ 18 h 79"/>
                <a:gd name="T12" fmla="*/ 11 w 140"/>
                <a:gd name="T13" fmla="*/ 17 h 79"/>
                <a:gd name="T14" fmla="*/ 6 w 140"/>
                <a:gd name="T15" fmla="*/ 21 h 79"/>
                <a:gd name="T16" fmla="*/ 6 w 140"/>
                <a:gd name="T17" fmla="*/ 27 h 79"/>
                <a:gd name="T18" fmla="*/ 1 w 140"/>
                <a:gd name="T19" fmla="*/ 30 h 79"/>
                <a:gd name="T20" fmla="*/ 2 w 140"/>
                <a:gd name="T21" fmla="*/ 36 h 79"/>
                <a:gd name="T22" fmla="*/ 5 w 140"/>
                <a:gd name="T23" fmla="*/ 53 h 79"/>
                <a:gd name="T24" fmla="*/ 9 w 140"/>
                <a:gd name="T25" fmla="*/ 69 h 79"/>
                <a:gd name="T26" fmla="*/ 30 w 140"/>
                <a:gd name="T27" fmla="*/ 67 h 79"/>
                <a:gd name="T28" fmla="*/ 45 w 140"/>
                <a:gd name="T29" fmla="*/ 63 h 79"/>
                <a:gd name="T30" fmla="*/ 58 w 140"/>
                <a:gd name="T31" fmla="*/ 57 h 79"/>
                <a:gd name="T32" fmla="*/ 70 w 140"/>
                <a:gd name="T33" fmla="*/ 55 h 79"/>
                <a:gd name="T34" fmla="*/ 79 w 140"/>
                <a:gd name="T35" fmla="*/ 49 h 79"/>
                <a:gd name="T36" fmla="*/ 103 w 140"/>
                <a:gd name="T37" fmla="*/ 42 h 79"/>
                <a:gd name="T38" fmla="*/ 114 w 140"/>
                <a:gd name="T39" fmla="*/ 31 h 79"/>
                <a:gd name="T40" fmla="*/ 124 w 140"/>
                <a:gd name="T41" fmla="*/ 28 h 79"/>
                <a:gd name="T42" fmla="*/ 110 w 140"/>
                <a:gd name="T43" fmla="*/ 0 h 79"/>
                <a:gd name="T44" fmla="*/ 99 w 140"/>
                <a:gd name="T45" fmla="*/ 3 h 79"/>
                <a:gd name="T46" fmla="*/ 127 w 140"/>
                <a:gd name="T47" fmla="*/ 75 h 79"/>
                <a:gd name="T48" fmla="*/ 139 w 140"/>
                <a:gd name="T49" fmla="*/ 73 h 79"/>
                <a:gd name="T50" fmla="*/ 127 w 140"/>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79">
                  <a:moveTo>
                    <a:pt x="99" y="3"/>
                  </a:moveTo>
                  <a:cubicBezTo>
                    <a:pt x="93" y="5"/>
                    <a:pt x="78" y="4"/>
                    <a:pt x="76" y="5"/>
                  </a:cubicBezTo>
                  <a:cubicBezTo>
                    <a:pt x="74" y="6"/>
                    <a:pt x="60" y="15"/>
                    <a:pt x="58" y="19"/>
                  </a:cubicBezTo>
                  <a:cubicBezTo>
                    <a:pt x="56" y="23"/>
                    <a:pt x="53" y="24"/>
                    <a:pt x="50" y="22"/>
                  </a:cubicBezTo>
                  <a:cubicBezTo>
                    <a:pt x="47" y="20"/>
                    <a:pt x="35" y="20"/>
                    <a:pt x="34" y="19"/>
                  </a:cubicBezTo>
                  <a:cubicBezTo>
                    <a:pt x="33" y="18"/>
                    <a:pt x="24" y="18"/>
                    <a:pt x="19" y="18"/>
                  </a:cubicBezTo>
                  <a:cubicBezTo>
                    <a:pt x="15" y="19"/>
                    <a:pt x="13" y="16"/>
                    <a:pt x="11" y="17"/>
                  </a:cubicBezTo>
                  <a:cubicBezTo>
                    <a:pt x="9" y="18"/>
                    <a:pt x="7" y="20"/>
                    <a:pt x="6" y="21"/>
                  </a:cubicBezTo>
                  <a:cubicBezTo>
                    <a:pt x="5" y="22"/>
                    <a:pt x="7" y="26"/>
                    <a:pt x="6" y="27"/>
                  </a:cubicBezTo>
                  <a:cubicBezTo>
                    <a:pt x="6" y="27"/>
                    <a:pt x="4" y="28"/>
                    <a:pt x="1" y="30"/>
                  </a:cubicBezTo>
                  <a:cubicBezTo>
                    <a:pt x="2" y="32"/>
                    <a:pt x="2" y="34"/>
                    <a:pt x="2" y="36"/>
                  </a:cubicBezTo>
                  <a:cubicBezTo>
                    <a:pt x="0" y="40"/>
                    <a:pt x="1" y="49"/>
                    <a:pt x="5" y="53"/>
                  </a:cubicBezTo>
                  <a:cubicBezTo>
                    <a:pt x="9" y="58"/>
                    <a:pt x="7" y="68"/>
                    <a:pt x="9" y="69"/>
                  </a:cubicBezTo>
                  <a:cubicBezTo>
                    <a:pt x="11" y="71"/>
                    <a:pt x="24" y="71"/>
                    <a:pt x="30" y="67"/>
                  </a:cubicBezTo>
                  <a:cubicBezTo>
                    <a:pt x="36" y="63"/>
                    <a:pt x="40" y="63"/>
                    <a:pt x="45" y="63"/>
                  </a:cubicBezTo>
                  <a:cubicBezTo>
                    <a:pt x="50" y="63"/>
                    <a:pt x="56" y="59"/>
                    <a:pt x="58" y="57"/>
                  </a:cubicBezTo>
                  <a:cubicBezTo>
                    <a:pt x="60" y="55"/>
                    <a:pt x="67" y="55"/>
                    <a:pt x="70" y="55"/>
                  </a:cubicBezTo>
                  <a:cubicBezTo>
                    <a:pt x="72" y="56"/>
                    <a:pt x="75" y="53"/>
                    <a:pt x="79" y="49"/>
                  </a:cubicBezTo>
                  <a:cubicBezTo>
                    <a:pt x="82" y="46"/>
                    <a:pt x="92" y="45"/>
                    <a:pt x="103" y="42"/>
                  </a:cubicBezTo>
                  <a:cubicBezTo>
                    <a:pt x="114" y="39"/>
                    <a:pt x="112" y="34"/>
                    <a:pt x="114" y="31"/>
                  </a:cubicBezTo>
                  <a:cubicBezTo>
                    <a:pt x="117" y="29"/>
                    <a:pt x="120" y="29"/>
                    <a:pt x="124" y="28"/>
                  </a:cubicBezTo>
                  <a:cubicBezTo>
                    <a:pt x="119" y="17"/>
                    <a:pt x="113" y="6"/>
                    <a:pt x="110" y="0"/>
                  </a:cubicBezTo>
                  <a:cubicBezTo>
                    <a:pt x="105" y="2"/>
                    <a:pt x="101" y="3"/>
                    <a:pt x="99" y="3"/>
                  </a:cubicBezTo>
                  <a:close/>
                  <a:moveTo>
                    <a:pt x="127" y="75"/>
                  </a:moveTo>
                  <a:cubicBezTo>
                    <a:pt x="131" y="79"/>
                    <a:pt x="139" y="74"/>
                    <a:pt x="139" y="73"/>
                  </a:cubicBezTo>
                  <a:cubicBezTo>
                    <a:pt x="140" y="71"/>
                    <a:pt x="123"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 name="Freeform 149"/>
            <p:cNvSpPr>
              <a:spLocks noEditPoints="1"/>
            </p:cNvSpPr>
            <p:nvPr userDrawn="1"/>
          </p:nvSpPr>
          <p:spPr bwMode="auto">
            <a:xfrm>
              <a:off x="374588" y="4742612"/>
              <a:ext cx="1026910" cy="920913"/>
            </a:xfrm>
            <a:custGeom>
              <a:avLst/>
              <a:gdLst>
                <a:gd name="T0" fmla="*/ 473 w 479"/>
                <a:gd name="T1" fmla="*/ 172 h 395"/>
                <a:gd name="T2" fmla="*/ 453 w 479"/>
                <a:gd name="T3" fmla="*/ 154 h 395"/>
                <a:gd name="T4" fmla="*/ 438 w 479"/>
                <a:gd name="T5" fmla="*/ 134 h 395"/>
                <a:gd name="T6" fmla="*/ 424 w 479"/>
                <a:gd name="T7" fmla="*/ 119 h 395"/>
                <a:gd name="T8" fmla="*/ 391 w 479"/>
                <a:gd name="T9" fmla="*/ 89 h 395"/>
                <a:gd name="T10" fmla="*/ 379 w 479"/>
                <a:gd name="T11" fmla="*/ 51 h 395"/>
                <a:gd name="T12" fmla="*/ 359 w 479"/>
                <a:gd name="T13" fmla="*/ 32 h 395"/>
                <a:gd name="T14" fmla="*/ 340 w 479"/>
                <a:gd name="T15" fmla="*/ 10 h 395"/>
                <a:gd name="T16" fmla="*/ 335 w 479"/>
                <a:gd name="T17" fmla="*/ 49 h 395"/>
                <a:gd name="T18" fmla="*/ 307 w 479"/>
                <a:gd name="T19" fmla="*/ 73 h 395"/>
                <a:gd name="T20" fmla="*/ 274 w 479"/>
                <a:gd name="T21" fmla="*/ 56 h 395"/>
                <a:gd name="T22" fmla="*/ 268 w 479"/>
                <a:gd name="T23" fmla="*/ 34 h 395"/>
                <a:gd name="T24" fmla="*/ 277 w 479"/>
                <a:gd name="T25" fmla="*/ 16 h 395"/>
                <a:gd name="T26" fmla="*/ 259 w 479"/>
                <a:gd name="T27" fmla="*/ 18 h 395"/>
                <a:gd name="T28" fmla="*/ 230 w 479"/>
                <a:gd name="T29" fmla="*/ 13 h 395"/>
                <a:gd name="T30" fmla="*/ 201 w 479"/>
                <a:gd name="T31" fmla="*/ 31 h 395"/>
                <a:gd name="T32" fmla="*/ 190 w 479"/>
                <a:gd name="T33" fmla="*/ 49 h 395"/>
                <a:gd name="T34" fmla="*/ 173 w 479"/>
                <a:gd name="T35" fmla="*/ 42 h 395"/>
                <a:gd name="T36" fmla="*/ 152 w 479"/>
                <a:gd name="T37" fmla="*/ 44 h 395"/>
                <a:gd name="T38" fmla="*/ 136 w 479"/>
                <a:gd name="T39" fmla="*/ 53 h 395"/>
                <a:gd name="T40" fmla="*/ 127 w 479"/>
                <a:gd name="T41" fmla="*/ 71 h 395"/>
                <a:gd name="T42" fmla="*/ 110 w 479"/>
                <a:gd name="T43" fmla="*/ 72 h 395"/>
                <a:gd name="T44" fmla="*/ 72 w 479"/>
                <a:gd name="T45" fmla="*/ 106 h 395"/>
                <a:gd name="T46" fmla="*/ 35 w 479"/>
                <a:gd name="T47" fmla="*/ 117 h 395"/>
                <a:gd name="T48" fmla="*/ 13 w 479"/>
                <a:gd name="T49" fmla="*/ 125 h 395"/>
                <a:gd name="T50" fmla="*/ 6 w 479"/>
                <a:gd name="T51" fmla="*/ 163 h 395"/>
                <a:gd name="T52" fmla="*/ 9 w 479"/>
                <a:gd name="T53" fmla="*/ 179 h 395"/>
                <a:gd name="T54" fmla="*/ 22 w 479"/>
                <a:gd name="T55" fmla="*/ 218 h 395"/>
                <a:gd name="T56" fmla="*/ 23 w 479"/>
                <a:gd name="T57" fmla="*/ 266 h 395"/>
                <a:gd name="T58" fmla="*/ 58 w 479"/>
                <a:gd name="T59" fmla="*/ 282 h 395"/>
                <a:gd name="T60" fmla="*/ 108 w 479"/>
                <a:gd name="T61" fmla="*/ 269 h 395"/>
                <a:gd name="T62" fmla="*/ 162 w 479"/>
                <a:gd name="T63" fmla="*/ 249 h 395"/>
                <a:gd name="T64" fmla="*/ 227 w 479"/>
                <a:gd name="T65" fmla="*/ 246 h 395"/>
                <a:gd name="T66" fmla="*/ 248 w 479"/>
                <a:gd name="T67" fmla="*/ 257 h 395"/>
                <a:gd name="T68" fmla="*/ 271 w 479"/>
                <a:gd name="T69" fmla="*/ 275 h 395"/>
                <a:gd name="T70" fmla="*/ 287 w 479"/>
                <a:gd name="T71" fmla="*/ 273 h 395"/>
                <a:gd name="T72" fmla="*/ 298 w 479"/>
                <a:gd name="T73" fmla="*/ 277 h 395"/>
                <a:gd name="T74" fmla="*/ 314 w 479"/>
                <a:gd name="T75" fmla="*/ 304 h 395"/>
                <a:gd name="T76" fmla="*/ 356 w 479"/>
                <a:gd name="T77" fmla="*/ 330 h 395"/>
                <a:gd name="T78" fmla="*/ 378 w 479"/>
                <a:gd name="T79" fmla="*/ 327 h 395"/>
                <a:gd name="T80" fmla="*/ 392 w 479"/>
                <a:gd name="T81" fmla="*/ 334 h 395"/>
                <a:gd name="T82" fmla="*/ 433 w 479"/>
                <a:gd name="T83" fmla="*/ 317 h 395"/>
                <a:gd name="T84" fmla="*/ 458 w 479"/>
                <a:gd name="T85" fmla="*/ 255 h 395"/>
                <a:gd name="T86" fmla="*/ 474 w 479"/>
                <a:gd name="T87" fmla="*/ 219 h 395"/>
                <a:gd name="T88" fmla="*/ 217 w 479"/>
                <a:gd name="T89" fmla="*/ 11 h 395"/>
                <a:gd name="T90" fmla="*/ 275 w 479"/>
                <a:gd name="T91" fmla="*/ 294 h 395"/>
                <a:gd name="T92" fmla="*/ 392 w 479"/>
                <a:gd name="T93" fmla="*/ 361 h 395"/>
                <a:gd name="T94" fmla="*/ 393 w 479"/>
                <a:gd name="T95" fmla="*/ 394 h 395"/>
                <a:gd name="T96" fmla="*/ 409 w 479"/>
                <a:gd name="T97" fmla="*/ 385 h 395"/>
                <a:gd name="T98" fmla="*/ 392 w 479"/>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9" h="395">
                  <a:moveTo>
                    <a:pt x="476" y="198"/>
                  </a:moveTo>
                  <a:cubicBezTo>
                    <a:pt x="478" y="197"/>
                    <a:pt x="475" y="189"/>
                    <a:pt x="473" y="190"/>
                  </a:cubicBezTo>
                  <a:cubicBezTo>
                    <a:pt x="471" y="192"/>
                    <a:pt x="471" y="178"/>
                    <a:pt x="473" y="172"/>
                  </a:cubicBezTo>
                  <a:cubicBezTo>
                    <a:pt x="474" y="166"/>
                    <a:pt x="473" y="167"/>
                    <a:pt x="470" y="170"/>
                  </a:cubicBezTo>
                  <a:cubicBezTo>
                    <a:pt x="466" y="173"/>
                    <a:pt x="463" y="164"/>
                    <a:pt x="462" y="162"/>
                  </a:cubicBezTo>
                  <a:cubicBezTo>
                    <a:pt x="461" y="159"/>
                    <a:pt x="457" y="153"/>
                    <a:pt x="453" y="154"/>
                  </a:cubicBezTo>
                  <a:cubicBezTo>
                    <a:pt x="449" y="155"/>
                    <a:pt x="451" y="148"/>
                    <a:pt x="447" y="149"/>
                  </a:cubicBezTo>
                  <a:cubicBezTo>
                    <a:pt x="443" y="149"/>
                    <a:pt x="442" y="143"/>
                    <a:pt x="443" y="137"/>
                  </a:cubicBezTo>
                  <a:cubicBezTo>
                    <a:pt x="444" y="132"/>
                    <a:pt x="440" y="136"/>
                    <a:pt x="438" y="134"/>
                  </a:cubicBezTo>
                  <a:cubicBezTo>
                    <a:pt x="437" y="131"/>
                    <a:pt x="435" y="133"/>
                    <a:pt x="432" y="134"/>
                  </a:cubicBezTo>
                  <a:cubicBezTo>
                    <a:pt x="429" y="135"/>
                    <a:pt x="428" y="129"/>
                    <a:pt x="429" y="127"/>
                  </a:cubicBezTo>
                  <a:cubicBezTo>
                    <a:pt x="430" y="124"/>
                    <a:pt x="428" y="122"/>
                    <a:pt x="424" y="119"/>
                  </a:cubicBezTo>
                  <a:cubicBezTo>
                    <a:pt x="421" y="116"/>
                    <a:pt x="420"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1" y="60"/>
                    <a:pt x="379" y="56"/>
                    <a:pt x="379" y="51"/>
                  </a:cubicBezTo>
                  <a:cubicBezTo>
                    <a:pt x="380" y="47"/>
                    <a:pt x="372" y="45"/>
                    <a:pt x="372" y="43"/>
                  </a:cubicBezTo>
                  <a:cubicBezTo>
                    <a:pt x="371" y="40"/>
                    <a:pt x="367" y="42"/>
                    <a:pt x="363" y="43"/>
                  </a:cubicBezTo>
                  <a:cubicBezTo>
                    <a:pt x="358" y="43"/>
                    <a:pt x="359" y="38"/>
                    <a:pt x="359" y="32"/>
                  </a:cubicBezTo>
                  <a:cubicBezTo>
                    <a:pt x="360" y="27"/>
                    <a:pt x="357" y="18"/>
                    <a:pt x="354" y="15"/>
                  </a:cubicBezTo>
                  <a:cubicBezTo>
                    <a:pt x="350" y="12"/>
                    <a:pt x="350" y="3"/>
                    <a:pt x="348" y="2"/>
                  </a:cubicBezTo>
                  <a:cubicBezTo>
                    <a:pt x="346" y="0"/>
                    <a:pt x="340" y="7"/>
                    <a:pt x="340" y="10"/>
                  </a:cubicBezTo>
                  <a:cubicBezTo>
                    <a:pt x="341" y="13"/>
                    <a:pt x="340" y="16"/>
                    <a:pt x="338" y="18"/>
                  </a:cubicBezTo>
                  <a:cubicBezTo>
                    <a:pt x="335" y="20"/>
                    <a:pt x="339" y="28"/>
                    <a:pt x="336" y="30"/>
                  </a:cubicBezTo>
                  <a:cubicBezTo>
                    <a:pt x="333" y="33"/>
                    <a:pt x="336" y="43"/>
                    <a:pt x="335" y="49"/>
                  </a:cubicBezTo>
                  <a:cubicBezTo>
                    <a:pt x="334" y="55"/>
                    <a:pt x="335" y="62"/>
                    <a:pt x="331" y="66"/>
                  </a:cubicBezTo>
                  <a:cubicBezTo>
                    <a:pt x="328" y="70"/>
                    <a:pt x="328" y="77"/>
                    <a:pt x="322" y="79"/>
                  </a:cubicBezTo>
                  <a:cubicBezTo>
                    <a:pt x="315" y="81"/>
                    <a:pt x="307" y="76"/>
                    <a:pt x="307" y="73"/>
                  </a:cubicBezTo>
                  <a:cubicBezTo>
                    <a:pt x="308" y="70"/>
                    <a:pt x="301" y="68"/>
                    <a:pt x="297" y="69"/>
                  </a:cubicBezTo>
                  <a:cubicBezTo>
                    <a:pt x="293" y="69"/>
                    <a:pt x="291"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0" y="31"/>
                    <a:pt x="276" y="29"/>
                  </a:cubicBezTo>
                  <a:cubicBezTo>
                    <a:pt x="281" y="26"/>
                    <a:pt x="276" y="23"/>
                    <a:pt x="279" y="22"/>
                  </a:cubicBezTo>
                  <a:cubicBezTo>
                    <a:pt x="283" y="20"/>
                    <a:pt x="281" y="17"/>
                    <a:pt x="277" y="16"/>
                  </a:cubicBezTo>
                  <a:cubicBezTo>
                    <a:pt x="273" y="16"/>
                    <a:pt x="274" y="20"/>
                    <a:pt x="272" y="21"/>
                  </a:cubicBezTo>
                  <a:cubicBezTo>
                    <a:pt x="271" y="21"/>
                    <a:pt x="269" y="15"/>
                    <a:pt x="268" y="15"/>
                  </a:cubicBezTo>
                  <a:cubicBezTo>
                    <a:pt x="267" y="15"/>
                    <a:pt x="262" y="21"/>
                    <a:pt x="259" y="18"/>
                  </a:cubicBezTo>
                  <a:cubicBezTo>
                    <a:pt x="257" y="15"/>
                    <a:pt x="242" y="13"/>
                    <a:pt x="237" y="12"/>
                  </a:cubicBezTo>
                  <a:cubicBezTo>
                    <a:pt x="231" y="11"/>
                    <a:pt x="229" y="4"/>
                    <a:pt x="226" y="6"/>
                  </a:cubicBezTo>
                  <a:cubicBezTo>
                    <a:pt x="222" y="7"/>
                    <a:pt x="226" y="9"/>
                    <a:pt x="230" y="13"/>
                  </a:cubicBezTo>
                  <a:cubicBezTo>
                    <a:pt x="234" y="17"/>
                    <a:pt x="217" y="19"/>
                    <a:pt x="212" y="18"/>
                  </a:cubicBezTo>
                  <a:cubicBezTo>
                    <a:pt x="207" y="16"/>
                    <a:pt x="213" y="21"/>
                    <a:pt x="209" y="21"/>
                  </a:cubicBezTo>
                  <a:cubicBezTo>
                    <a:pt x="205" y="21"/>
                    <a:pt x="204" y="27"/>
                    <a:pt x="201" y="31"/>
                  </a:cubicBezTo>
                  <a:cubicBezTo>
                    <a:pt x="197" y="34"/>
                    <a:pt x="200" y="36"/>
                    <a:pt x="196" y="39"/>
                  </a:cubicBezTo>
                  <a:cubicBezTo>
                    <a:pt x="192" y="41"/>
                    <a:pt x="192" y="43"/>
                    <a:pt x="196" y="48"/>
                  </a:cubicBezTo>
                  <a:cubicBezTo>
                    <a:pt x="201" y="52"/>
                    <a:pt x="194" y="53"/>
                    <a:pt x="190" y="49"/>
                  </a:cubicBezTo>
                  <a:cubicBezTo>
                    <a:pt x="187" y="45"/>
                    <a:pt x="183" y="45"/>
                    <a:pt x="183" y="49"/>
                  </a:cubicBezTo>
                  <a:cubicBezTo>
                    <a:pt x="183" y="54"/>
                    <a:pt x="178" y="52"/>
                    <a:pt x="179" y="47"/>
                  </a:cubicBezTo>
                  <a:cubicBezTo>
                    <a:pt x="180" y="42"/>
                    <a:pt x="174" y="45"/>
                    <a:pt x="173" y="42"/>
                  </a:cubicBezTo>
                  <a:cubicBezTo>
                    <a:pt x="172" y="39"/>
                    <a:pt x="166" y="35"/>
                    <a:pt x="163" y="35"/>
                  </a:cubicBezTo>
                  <a:cubicBezTo>
                    <a:pt x="159" y="36"/>
                    <a:pt x="159" y="39"/>
                    <a:pt x="156" y="39"/>
                  </a:cubicBezTo>
                  <a:cubicBezTo>
                    <a:pt x="153" y="39"/>
                    <a:pt x="152" y="41"/>
                    <a:pt x="152" y="44"/>
                  </a:cubicBezTo>
                  <a:cubicBezTo>
                    <a:pt x="153" y="47"/>
                    <a:pt x="147" y="44"/>
                    <a:pt x="143" y="44"/>
                  </a:cubicBezTo>
                  <a:cubicBezTo>
                    <a:pt x="140" y="45"/>
                    <a:pt x="143" y="49"/>
                    <a:pt x="141" y="49"/>
                  </a:cubicBezTo>
                  <a:cubicBezTo>
                    <a:pt x="139" y="49"/>
                    <a:pt x="139" y="53"/>
                    <a:pt x="136" y="53"/>
                  </a:cubicBezTo>
                  <a:cubicBezTo>
                    <a:pt x="133" y="53"/>
                    <a:pt x="133" y="60"/>
                    <a:pt x="134" y="63"/>
                  </a:cubicBezTo>
                  <a:cubicBezTo>
                    <a:pt x="134" y="67"/>
                    <a:pt x="128" y="61"/>
                    <a:pt x="125" y="62"/>
                  </a:cubicBezTo>
                  <a:cubicBezTo>
                    <a:pt x="122" y="63"/>
                    <a:pt x="126" y="66"/>
                    <a:pt x="127" y="71"/>
                  </a:cubicBezTo>
                  <a:cubicBezTo>
                    <a:pt x="128" y="75"/>
                    <a:pt x="125" y="74"/>
                    <a:pt x="123" y="76"/>
                  </a:cubicBezTo>
                  <a:cubicBezTo>
                    <a:pt x="121" y="78"/>
                    <a:pt x="119" y="71"/>
                    <a:pt x="119" y="68"/>
                  </a:cubicBezTo>
                  <a:cubicBezTo>
                    <a:pt x="119" y="64"/>
                    <a:pt x="114" y="68"/>
                    <a:pt x="110" y="72"/>
                  </a:cubicBezTo>
                  <a:cubicBezTo>
                    <a:pt x="105" y="77"/>
                    <a:pt x="111" y="84"/>
                    <a:pt x="109" y="85"/>
                  </a:cubicBezTo>
                  <a:cubicBezTo>
                    <a:pt x="107" y="86"/>
                    <a:pt x="98" y="94"/>
                    <a:pt x="92" y="100"/>
                  </a:cubicBezTo>
                  <a:cubicBezTo>
                    <a:pt x="87" y="106"/>
                    <a:pt x="75" y="103"/>
                    <a:pt x="72" y="106"/>
                  </a:cubicBezTo>
                  <a:cubicBezTo>
                    <a:pt x="68" y="108"/>
                    <a:pt x="64" y="106"/>
                    <a:pt x="60" y="109"/>
                  </a:cubicBezTo>
                  <a:cubicBezTo>
                    <a:pt x="57" y="112"/>
                    <a:pt x="50" y="117"/>
                    <a:pt x="49" y="113"/>
                  </a:cubicBezTo>
                  <a:cubicBezTo>
                    <a:pt x="49" y="110"/>
                    <a:pt x="39" y="113"/>
                    <a:pt x="35" y="117"/>
                  </a:cubicBezTo>
                  <a:cubicBezTo>
                    <a:pt x="31" y="120"/>
                    <a:pt x="25" y="124"/>
                    <a:pt x="21" y="124"/>
                  </a:cubicBezTo>
                  <a:cubicBezTo>
                    <a:pt x="16" y="124"/>
                    <a:pt x="16" y="130"/>
                    <a:pt x="15" y="132"/>
                  </a:cubicBezTo>
                  <a:cubicBezTo>
                    <a:pt x="13" y="133"/>
                    <a:pt x="13" y="127"/>
                    <a:pt x="13" y="125"/>
                  </a:cubicBezTo>
                  <a:cubicBezTo>
                    <a:pt x="13" y="124"/>
                    <a:pt x="9" y="128"/>
                    <a:pt x="7" y="133"/>
                  </a:cubicBezTo>
                  <a:cubicBezTo>
                    <a:pt x="6" y="138"/>
                    <a:pt x="12" y="140"/>
                    <a:pt x="8" y="145"/>
                  </a:cubicBezTo>
                  <a:cubicBezTo>
                    <a:pt x="4" y="151"/>
                    <a:pt x="0" y="156"/>
                    <a:pt x="6" y="163"/>
                  </a:cubicBezTo>
                  <a:cubicBezTo>
                    <a:pt x="11" y="169"/>
                    <a:pt x="14" y="174"/>
                    <a:pt x="13" y="177"/>
                  </a:cubicBezTo>
                  <a:cubicBezTo>
                    <a:pt x="11" y="180"/>
                    <a:pt x="7" y="170"/>
                    <a:pt x="6" y="171"/>
                  </a:cubicBezTo>
                  <a:cubicBezTo>
                    <a:pt x="4" y="173"/>
                    <a:pt x="11" y="177"/>
                    <a:pt x="9" y="179"/>
                  </a:cubicBezTo>
                  <a:cubicBezTo>
                    <a:pt x="7" y="181"/>
                    <a:pt x="2" y="171"/>
                    <a:pt x="1" y="173"/>
                  </a:cubicBezTo>
                  <a:cubicBezTo>
                    <a:pt x="0" y="176"/>
                    <a:pt x="12" y="192"/>
                    <a:pt x="13" y="198"/>
                  </a:cubicBezTo>
                  <a:cubicBezTo>
                    <a:pt x="13" y="204"/>
                    <a:pt x="23" y="210"/>
                    <a:pt x="22" y="218"/>
                  </a:cubicBezTo>
                  <a:cubicBezTo>
                    <a:pt x="22" y="227"/>
                    <a:pt x="31" y="241"/>
                    <a:pt x="33" y="243"/>
                  </a:cubicBezTo>
                  <a:cubicBezTo>
                    <a:pt x="34" y="245"/>
                    <a:pt x="29" y="251"/>
                    <a:pt x="30" y="257"/>
                  </a:cubicBezTo>
                  <a:cubicBezTo>
                    <a:pt x="31" y="264"/>
                    <a:pt x="28" y="266"/>
                    <a:pt x="23" y="266"/>
                  </a:cubicBezTo>
                  <a:cubicBezTo>
                    <a:pt x="19" y="266"/>
                    <a:pt x="22" y="273"/>
                    <a:pt x="27" y="273"/>
                  </a:cubicBezTo>
                  <a:cubicBezTo>
                    <a:pt x="31" y="274"/>
                    <a:pt x="30" y="277"/>
                    <a:pt x="35" y="280"/>
                  </a:cubicBezTo>
                  <a:cubicBezTo>
                    <a:pt x="41" y="284"/>
                    <a:pt x="53" y="282"/>
                    <a:pt x="58" y="282"/>
                  </a:cubicBezTo>
                  <a:cubicBezTo>
                    <a:pt x="62" y="282"/>
                    <a:pt x="64" y="276"/>
                    <a:pt x="69" y="276"/>
                  </a:cubicBezTo>
                  <a:cubicBezTo>
                    <a:pt x="75" y="276"/>
                    <a:pt x="75" y="274"/>
                    <a:pt x="78" y="271"/>
                  </a:cubicBezTo>
                  <a:cubicBezTo>
                    <a:pt x="81" y="267"/>
                    <a:pt x="94" y="268"/>
                    <a:pt x="108" y="269"/>
                  </a:cubicBezTo>
                  <a:cubicBezTo>
                    <a:pt x="121" y="270"/>
                    <a:pt x="127" y="266"/>
                    <a:pt x="129" y="261"/>
                  </a:cubicBezTo>
                  <a:cubicBezTo>
                    <a:pt x="131" y="256"/>
                    <a:pt x="141" y="256"/>
                    <a:pt x="145" y="252"/>
                  </a:cubicBezTo>
                  <a:cubicBezTo>
                    <a:pt x="149" y="249"/>
                    <a:pt x="152" y="249"/>
                    <a:pt x="162" y="249"/>
                  </a:cubicBezTo>
                  <a:cubicBezTo>
                    <a:pt x="172" y="250"/>
                    <a:pt x="182" y="245"/>
                    <a:pt x="188" y="242"/>
                  </a:cubicBezTo>
                  <a:cubicBezTo>
                    <a:pt x="195" y="240"/>
                    <a:pt x="207" y="241"/>
                    <a:pt x="213" y="240"/>
                  </a:cubicBezTo>
                  <a:cubicBezTo>
                    <a:pt x="219" y="238"/>
                    <a:pt x="220" y="247"/>
                    <a:pt x="227" y="246"/>
                  </a:cubicBezTo>
                  <a:cubicBezTo>
                    <a:pt x="234" y="245"/>
                    <a:pt x="237" y="248"/>
                    <a:pt x="241" y="248"/>
                  </a:cubicBezTo>
                  <a:cubicBezTo>
                    <a:pt x="244" y="247"/>
                    <a:pt x="244" y="250"/>
                    <a:pt x="247" y="251"/>
                  </a:cubicBezTo>
                  <a:cubicBezTo>
                    <a:pt x="251" y="251"/>
                    <a:pt x="250" y="254"/>
                    <a:pt x="248" y="257"/>
                  </a:cubicBezTo>
                  <a:cubicBezTo>
                    <a:pt x="246" y="261"/>
                    <a:pt x="254" y="260"/>
                    <a:pt x="258" y="267"/>
                  </a:cubicBezTo>
                  <a:cubicBezTo>
                    <a:pt x="263" y="273"/>
                    <a:pt x="259" y="274"/>
                    <a:pt x="261" y="279"/>
                  </a:cubicBezTo>
                  <a:cubicBezTo>
                    <a:pt x="264" y="283"/>
                    <a:pt x="266" y="282"/>
                    <a:pt x="271" y="275"/>
                  </a:cubicBezTo>
                  <a:cubicBezTo>
                    <a:pt x="276" y="269"/>
                    <a:pt x="282" y="273"/>
                    <a:pt x="283" y="267"/>
                  </a:cubicBezTo>
                  <a:cubicBezTo>
                    <a:pt x="283" y="262"/>
                    <a:pt x="289" y="255"/>
                    <a:pt x="292" y="258"/>
                  </a:cubicBezTo>
                  <a:cubicBezTo>
                    <a:pt x="296" y="261"/>
                    <a:pt x="290" y="262"/>
                    <a:pt x="287" y="273"/>
                  </a:cubicBezTo>
                  <a:cubicBezTo>
                    <a:pt x="285" y="284"/>
                    <a:pt x="281" y="278"/>
                    <a:pt x="280" y="281"/>
                  </a:cubicBezTo>
                  <a:cubicBezTo>
                    <a:pt x="279" y="285"/>
                    <a:pt x="291" y="286"/>
                    <a:pt x="291" y="280"/>
                  </a:cubicBezTo>
                  <a:cubicBezTo>
                    <a:pt x="291" y="275"/>
                    <a:pt x="293" y="272"/>
                    <a:pt x="298" y="277"/>
                  </a:cubicBezTo>
                  <a:cubicBezTo>
                    <a:pt x="302" y="283"/>
                    <a:pt x="295" y="287"/>
                    <a:pt x="296" y="289"/>
                  </a:cubicBezTo>
                  <a:cubicBezTo>
                    <a:pt x="297" y="292"/>
                    <a:pt x="302" y="289"/>
                    <a:pt x="305" y="289"/>
                  </a:cubicBezTo>
                  <a:cubicBezTo>
                    <a:pt x="309" y="289"/>
                    <a:pt x="315" y="299"/>
                    <a:pt x="314" y="304"/>
                  </a:cubicBezTo>
                  <a:cubicBezTo>
                    <a:pt x="313" y="309"/>
                    <a:pt x="312" y="314"/>
                    <a:pt x="321" y="318"/>
                  </a:cubicBezTo>
                  <a:cubicBezTo>
                    <a:pt x="329" y="322"/>
                    <a:pt x="326" y="322"/>
                    <a:pt x="332" y="322"/>
                  </a:cubicBezTo>
                  <a:cubicBezTo>
                    <a:pt x="339" y="322"/>
                    <a:pt x="352" y="327"/>
                    <a:pt x="356" y="330"/>
                  </a:cubicBezTo>
                  <a:cubicBezTo>
                    <a:pt x="360" y="333"/>
                    <a:pt x="369" y="328"/>
                    <a:pt x="371" y="322"/>
                  </a:cubicBezTo>
                  <a:cubicBezTo>
                    <a:pt x="373" y="316"/>
                    <a:pt x="379" y="322"/>
                    <a:pt x="376" y="324"/>
                  </a:cubicBezTo>
                  <a:cubicBezTo>
                    <a:pt x="372" y="326"/>
                    <a:pt x="377" y="330"/>
                    <a:pt x="378" y="327"/>
                  </a:cubicBezTo>
                  <a:cubicBezTo>
                    <a:pt x="378" y="324"/>
                    <a:pt x="379" y="321"/>
                    <a:pt x="381" y="325"/>
                  </a:cubicBezTo>
                  <a:cubicBezTo>
                    <a:pt x="382" y="329"/>
                    <a:pt x="387" y="329"/>
                    <a:pt x="389" y="332"/>
                  </a:cubicBezTo>
                  <a:cubicBezTo>
                    <a:pt x="390" y="334"/>
                    <a:pt x="392" y="337"/>
                    <a:pt x="392" y="334"/>
                  </a:cubicBezTo>
                  <a:cubicBezTo>
                    <a:pt x="392" y="332"/>
                    <a:pt x="393" y="330"/>
                    <a:pt x="398" y="328"/>
                  </a:cubicBezTo>
                  <a:cubicBezTo>
                    <a:pt x="402" y="327"/>
                    <a:pt x="404"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0" y="254"/>
                    <a:pt x="465" y="252"/>
                    <a:pt x="465" y="248"/>
                  </a:cubicBezTo>
                  <a:cubicBezTo>
                    <a:pt x="465" y="243"/>
                    <a:pt x="471" y="238"/>
                    <a:pt x="471" y="233"/>
                  </a:cubicBezTo>
                  <a:cubicBezTo>
                    <a:pt x="471" y="227"/>
                    <a:pt x="475" y="221"/>
                    <a:pt x="474" y="219"/>
                  </a:cubicBezTo>
                  <a:cubicBezTo>
                    <a:pt x="474" y="217"/>
                    <a:pt x="472" y="212"/>
                    <a:pt x="475" y="208"/>
                  </a:cubicBezTo>
                  <a:cubicBezTo>
                    <a:pt x="479" y="204"/>
                    <a:pt x="474" y="200"/>
                    <a:pt x="476" y="198"/>
                  </a:cubicBezTo>
                  <a:close/>
                  <a:moveTo>
                    <a:pt x="217" y="11"/>
                  </a:moveTo>
                  <a:cubicBezTo>
                    <a:pt x="216" y="8"/>
                    <a:pt x="198" y="11"/>
                    <a:pt x="202" y="14"/>
                  </a:cubicBezTo>
                  <a:cubicBezTo>
                    <a:pt x="204" y="16"/>
                    <a:pt x="217" y="13"/>
                    <a:pt x="217" y="11"/>
                  </a:cubicBezTo>
                  <a:close/>
                  <a:moveTo>
                    <a:pt x="275" y="294"/>
                  </a:moveTo>
                  <a:cubicBezTo>
                    <a:pt x="278" y="297"/>
                    <a:pt x="287" y="296"/>
                    <a:pt x="289" y="293"/>
                  </a:cubicBezTo>
                  <a:cubicBezTo>
                    <a:pt x="291" y="289"/>
                    <a:pt x="272" y="292"/>
                    <a:pt x="275" y="294"/>
                  </a:cubicBezTo>
                  <a:close/>
                  <a:moveTo>
                    <a:pt x="392" y="361"/>
                  </a:moveTo>
                  <a:cubicBezTo>
                    <a:pt x="385" y="362"/>
                    <a:pt x="374" y="355"/>
                    <a:pt x="372" y="356"/>
                  </a:cubicBezTo>
                  <a:cubicBezTo>
                    <a:pt x="369" y="356"/>
                    <a:pt x="381" y="373"/>
                    <a:pt x="377" y="377"/>
                  </a:cubicBezTo>
                  <a:cubicBezTo>
                    <a:pt x="374" y="382"/>
                    <a:pt x="388" y="393"/>
                    <a:pt x="393" y="394"/>
                  </a:cubicBezTo>
                  <a:cubicBezTo>
                    <a:pt x="398" y="395"/>
                    <a:pt x="396" y="390"/>
                    <a:pt x="399" y="390"/>
                  </a:cubicBezTo>
                  <a:cubicBezTo>
                    <a:pt x="403" y="390"/>
                    <a:pt x="401" y="387"/>
                    <a:pt x="402" y="384"/>
                  </a:cubicBezTo>
                  <a:cubicBezTo>
                    <a:pt x="403" y="382"/>
                    <a:pt x="406" y="387"/>
                    <a:pt x="409" y="385"/>
                  </a:cubicBezTo>
                  <a:cubicBezTo>
                    <a:pt x="412" y="384"/>
                    <a:pt x="408" y="374"/>
                    <a:pt x="412" y="374"/>
                  </a:cubicBezTo>
                  <a:cubicBezTo>
                    <a:pt x="416" y="374"/>
                    <a:pt x="413" y="361"/>
                    <a:pt x="412" y="357"/>
                  </a:cubicBezTo>
                  <a:cubicBezTo>
                    <a:pt x="410"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 name="Freeform 150"/>
            <p:cNvSpPr>
              <a:spLocks noEditPoints="1"/>
            </p:cNvSpPr>
            <p:nvPr userDrawn="1"/>
          </p:nvSpPr>
          <p:spPr bwMode="auto">
            <a:xfrm>
              <a:off x="1718633" y="5397281"/>
              <a:ext cx="312100" cy="375659"/>
            </a:xfrm>
            <a:custGeom>
              <a:avLst/>
              <a:gdLst>
                <a:gd name="T0" fmla="*/ 90 w 146"/>
                <a:gd name="T1" fmla="*/ 78 h 161"/>
                <a:gd name="T2" fmla="*/ 81 w 146"/>
                <a:gd name="T3" fmla="*/ 81 h 161"/>
                <a:gd name="T4" fmla="*/ 69 w 146"/>
                <a:gd name="T5" fmla="*/ 76 h 161"/>
                <a:gd name="T6" fmla="*/ 63 w 146"/>
                <a:gd name="T7" fmla="*/ 86 h 161"/>
                <a:gd name="T8" fmla="*/ 54 w 146"/>
                <a:gd name="T9" fmla="*/ 101 h 161"/>
                <a:gd name="T10" fmla="*/ 22 w 146"/>
                <a:gd name="T11" fmla="*/ 120 h 161"/>
                <a:gd name="T12" fmla="*/ 7 w 146"/>
                <a:gd name="T13" fmla="*/ 133 h 161"/>
                <a:gd name="T14" fmla="*/ 4 w 146"/>
                <a:gd name="T15" fmla="*/ 145 h 161"/>
                <a:gd name="T16" fmla="*/ 14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2 w 146"/>
                <a:gd name="T31" fmla="*/ 101 h 161"/>
                <a:gd name="T32" fmla="*/ 91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8 w 146"/>
                <a:gd name="T51" fmla="*/ 29 h 161"/>
                <a:gd name="T52" fmla="*/ 104 w 146"/>
                <a:gd name="T53" fmla="*/ 27 h 161"/>
                <a:gd name="T54" fmla="*/ 99 w 146"/>
                <a:gd name="T55" fmla="*/ 20 h 161"/>
                <a:gd name="T56" fmla="*/ 95 w 146"/>
                <a:gd name="T57" fmla="*/ 10 h 161"/>
                <a:gd name="T58" fmla="*/ 80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0 w 146"/>
                <a:gd name="T75" fmla="*/ 85 h 161"/>
                <a:gd name="T76" fmla="*/ 123 w 146"/>
                <a:gd name="T77" fmla="*/ 69 h 161"/>
                <a:gd name="T78" fmla="*/ 127 w 146"/>
                <a:gd name="T79" fmla="*/ 57 h 161"/>
                <a:gd name="T80" fmla="*/ 135 w 146"/>
                <a:gd name="T81" fmla="*/ 55 h 161"/>
                <a:gd name="T82" fmla="*/ 140 w 146"/>
                <a:gd name="T83" fmla="*/ 48 h 161"/>
                <a:gd name="T84" fmla="*/ 143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6" y="75"/>
                    <a:pt x="84" y="79"/>
                    <a:pt x="81" y="81"/>
                  </a:cubicBezTo>
                  <a:cubicBezTo>
                    <a:pt x="77" y="82"/>
                    <a:pt x="74" y="73"/>
                    <a:pt x="69" y="76"/>
                  </a:cubicBezTo>
                  <a:cubicBezTo>
                    <a:pt x="64" y="80"/>
                    <a:pt x="69" y="81"/>
                    <a:pt x="63" y="86"/>
                  </a:cubicBezTo>
                  <a:cubicBezTo>
                    <a:pt x="58" y="90"/>
                    <a:pt x="60" y="91"/>
                    <a:pt x="54" y="101"/>
                  </a:cubicBezTo>
                  <a:cubicBezTo>
                    <a:pt x="47" y="110"/>
                    <a:pt x="25" y="115"/>
                    <a:pt x="22" y="120"/>
                  </a:cubicBezTo>
                  <a:cubicBezTo>
                    <a:pt x="18" y="125"/>
                    <a:pt x="7" y="129"/>
                    <a:pt x="7" y="133"/>
                  </a:cubicBezTo>
                  <a:cubicBezTo>
                    <a:pt x="7" y="137"/>
                    <a:pt x="0" y="140"/>
                    <a:pt x="4" y="145"/>
                  </a:cubicBezTo>
                  <a:cubicBezTo>
                    <a:pt x="7" y="149"/>
                    <a:pt x="11" y="146"/>
                    <a:pt x="14" y="149"/>
                  </a:cubicBezTo>
                  <a:cubicBezTo>
                    <a:pt x="18" y="152"/>
                    <a:pt x="21" y="150"/>
                    <a:pt x="23" y="152"/>
                  </a:cubicBezTo>
                  <a:cubicBezTo>
                    <a:pt x="24" y="155"/>
                    <a:pt x="36" y="155"/>
                    <a:pt x="44" y="148"/>
                  </a:cubicBezTo>
                  <a:cubicBezTo>
                    <a:pt x="53" y="141"/>
                    <a:pt x="49" y="137"/>
                    <a:pt x="52" y="135"/>
                  </a:cubicBezTo>
                  <a:cubicBezTo>
                    <a:pt x="55" y="133"/>
                    <a:pt x="56" y="128"/>
                    <a:pt x="58" y="124"/>
                  </a:cubicBezTo>
                  <a:cubicBezTo>
                    <a:pt x="60" y="121"/>
                    <a:pt x="61" y="117"/>
                    <a:pt x="71" y="117"/>
                  </a:cubicBezTo>
                  <a:cubicBezTo>
                    <a:pt x="80" y="117"/>
                    <a:pt x="75" y="115"/>
                    <a:pt x="75" y="111"/>
                  </a:cubicBezTo>
                  <a:cubicBezTo>
                    <a:pt x="74" y="107"/>
                    <a:pt x="82" y="106"/>
                    <a:pt x="82" y="101"/>
                  </a:cubicBezTo>
                  <a:cubicBezTo>
                    <a:pt x="82" y="96"/>
                    <a:pt x="94" y="91"/>
                    <a:pt x="91" y="87"/>
                  </a:cubicBezTo>
                  <a:cubicBezTo>
                    <a:pt x="89" y="83"/>
                    <a:pt x="94" y="80"/>
                    <a:pt x="90" y="78"/>
                  </a:cubicBezTo>
                  <a:close/>
                  <a:moveTo>
                    <a:pt x="15" y="161"/>
                  </a:moveTo>
                  <a:cubicBezTo>
                    <a:pt x="17" y="161"/>
                    <a:pt x="23" y="160"/>
                    <a:pt x="20" y="156"/>
                  </a:cubicBezTo>
                  <a:cubicBezTo>
                    <a:pt x="16" y="152"/>
                    <a:pt x="11" y="159"/>
                    <a:pt x="15" y="161"/>
                  </a:cubicBezTo>
                  <a:close/>
                  <a:moveTo>
                    <a:pt x="132" y="39"/>
                  </a:moveTo>
                  <a:cubicBezTo>
                    <a:pt x="130" y="43"/>
                    <a:pt x="125" y="38"/>
                    <a:pt x="121" y="38"/>
                  </a:cubicBezTo>
                  <a:cubicBezTo>
                    <a:pt x="116" y="38"/>
                    <a:pt x="114" y="35"/>
                    <a:pt x="114" y="32"/>
                  </a:cubicBezTo>
                  <a:cubicBezTo>
                    <a:pt x="114" y="28"/>
                    <a:pt x="113" y="23"/>
                    <a:pt x="109" y="23"/>
                  </a:cubicBezTo>
                  <a:cubicBezTo>
                    <a:pt x="104" y="23"/>
                    <a:pt x="110" y="27"/>
                    <a:pt x="108" y="29"/>
                  </a:cubicBezTo>
                  <a:cubicBezTo>
                    <a:pt x="107" y="31"/>
                    <a:pt x="106" y="27"/>
                    <a:pt x="104" y="27"/>
                  </a:cubicBezTo>
                  <a:cubicBezTo>
                    <a:pt x="102" y="27"/>
                    <a:pt x="99" y="24"/>
                    <a:pt x="99" y="20"/>
                  </a:cubicBezTo>
                  <a:cubicBezTo>
                    <a:pt x="99" y="15"/>
                    <a:pt x="95" y="15"/>
                    <a:pt x="95" y="10"/>
                  </a:cubicBezTo>
                  <a:cubicBezTo>
                    <a:pt x="95" y="4"/>
                    <a:pt x="86" y="0"/>
                    <a:pt x="80" y="0"/>
                  </a:cubicBezTo>
                  <a:cubicBezTo>
                    <a:pt x="75" y="0"/>
                    <a:pt x="81" y="9"/>
                    <a:pt x="84" y="11"/>
                  </a:cubicBezTo>
                  <a:cubicBezTo>
                    <a:pt x="87" y="14"/>
                    <a:pt x="92" y="17"/>
                    <a:pt x="92" y="19"/>
                  </a:cubicBezTo>
                  <a:cubicBezTo>
                    <a:pt x="92" y="21"/>
                    <a:pt x="96" y="27"/>
                    <a:pt x="99" y="28"/>
                  </a:cubicBezTo>
                  <a:cubicBezTo>
                    <a:pt x="102" y="29"/>
                    <a:pt x="97" y="37"/>
                    <a:pt x="97" y="44"/>
                  </a:cubicBezTo>
                  <a:cubicBezTo>
                    <a:pt x="97" y="51"/>
                    <a:pt x="91" y="49"/>
                    <a:pt x="88" y="54"/>
                  </a:cubicBezTo>
                  <a:cubicBezTo>
                    <a:pt x="84" y="58"/>
                    <a:pt x="97" y="62"/>
                    <a:pt x="103" y="67"/>
                  </a:cubicBezTo>
                  <a:cubicBezTo>
                    <a:pt x="109" y="71"/>
                    <a:pt x="98" y="82"/>
                    <a:pt x="100" y="84"/>
                  </a:cubicBezTo>
                  <a:cubicBezTo>
                    <a:pt x="101" y="85"/>
                    <a:pt x="104" y="87"/>
                    <a:pt x="110" y="85"/>
                  </a:cubicBezTo>
                  <a:cubicBezTo>
                    <a:pt x="116" y="84"/>
                    <a:pt x="119" y="72"/>
                    <a:pt x="123" y="69"/>
                  </a:cubicBezTo>
                  <a:cubicBezTo>
                    <a:pt x="127" y="65"/>
                    <a:pt x="125" y="60"/>
                    <a:pt x="127" y="57"/>
                  </a:cubicBezTo>
                  <a:cubicBezTo>
                    <a:pt x="129" y="55"/>
                    <a:pt x="132" y="55"/>
                    <a:pt x="135" y="55"/>
                  </a:cubicBezTo>
                  <a:cubicBezTo>
                    <a:pt x="137" y="55"/>
                    <a:pt x="136" y="48"/>
                    <a:pt x="140" y="48"/>
                  </a:cubicBezTo>
                  <a:cubicBezTo>
                    <a:pt x="143" y="48"/>
                    <a:pt x="141" y="44"/>
                    <a:pt x="143" y="39"/>
                  </a:cubicBezTo>
                  <a:cubicBezTo>
                    <a:pt x="146" y="34"/>
                    <a:pt x="134"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7" name="Freeform 151"/>
            <p:cNvSpPr>
              <a:spLocks/>
            </p:cNvSpPr>
            <p:nvPr userDrawn="1"/>
          </p:nvSpPr>
          <p:spPr bwMode="auto">
            <a:xfrm>
              <a:off x="-1110404" y="3311094"/>
              <a:ext cx="359083" cy="227949"/>
            </a:xfrm>
            <a:custGeom>
              <a:avLst/>
              <a:gdLst>
                <a:gd name="T0" fmla="*/ 166 w 167"/>
                <a:gd name="T1" fmla="*/ 62 h 98"/>
                <a:gd name="T2" fmla="*/ 156 w 167"/>
                <a:gd name="T3" fmla="*/ 59 h 98"/>
                <a:gd name="T4" fmla="*/ 144 w 167"/>
                <a:gd name="T5" fmla="*/ 51 h 98"/>
                <a:gd name="T6" fmla="*/ 130 w 167"/>
                <a:gd name="T7" fmla="*/ 44 h 98"/>
                <a:gd name="T8" fmla="*/ 119 w 167"/>
                <a:gd name="T9" fmla="*/ 36 h 98"/>
                <a:gd name="T10" fmla="*/ 114 w 167"/>
                <a:gd name="T11" fmla="*/ 27 h 98"/>
                <a:gd name="T12" fmla="*/ 109 w 167"/>
                <a:gd name="T13" fmla="*/ 20 h 98"/>
                <a:gd name="T14" fmla="*/ 92 w 167"/>
                <a:gd name="T15" fmla="*/ 18 h 98"/>
                <a:gd name="T16" fmla="*/ 87 w 167"/>
                <a:gd name="T17" fmla="*/ 7 h 98"/>
                <a:gd name="T18" fmla="*/ 78 w 167"/>
                <a:gd name="T19" fmla="*/ 4 h 98"/>
                <a:gd name="T20" fmla="*/ 70 w 167"/>
                <a:gd name="T21" fmla="*/ 2 h 98"/>
                <a:gd name="T22" fmla="*/ 65 w 167"/>
                <a:gd name="T23" fmla="*/ 4 h 98"/>
                <a:gd name="T24" fmla="*/ 61 w 167"/>
                <a:gd name="T25" fmla="*/ 8 h 98"/>
                <a:gd name="T26" fmla="*/ 53 w 167"/>
                <a:gd name="T27" fmla="*/ 14 h 98"/>
                <a:gd name="T28" fmla="*/ 49 w 167"/>
                <a:gd name="T29" fmla="*/ 19 h 98"/>
                <a:gd name="T30" fmla="*/ 41 w 167"/>
                <a:gd name="T31" fmla="*/ 17 h 98"/>
                <a:gd name="T32" fmla="*/ 32 w 167"/>
                <a:gd name="T33" fmla="*/ 15 h 98"/>
                <a:gd name="T34" fmla="*/ 18 w 167"/>
                <a:gd name="T35" fmla="*/ 5 h 98"/>
                <a:gd name="T36" fmla="*/ 6 w 167"/>
                <a:gd name="T37" fmla="*/ 11 h 98"/>
                <a:gd name="T38" fmla="*/ 12 w 167"/>
                <a:gd name="T39" fmla="*/ 9 h 98"/>
                <a:gd name="T40" fmla="*/ 20 w 167"/>
                <a:gd name="T41" fmla="*/ 19 h 98"/>
                <a:gd name="T42" fmla="*/ 26 w 167"/>
                <a:gd name="T43" fmla="*/ 25 h 98"/>
                <a:gd name="T44" fmla="*/ 14 w 167"/>
                <a:gd name="T45" fmla="*/ 28 h 98"/>
                <a:gd name="T46" fmla="*/ 4 w 167"/>
                <a:gd name="T47" fmla="*/ 28 h 98"/>
                <a:gd name="T48" fmla="*/ 6 w 167"/>
                <a:gd name="T49" fmla="*/ 37 h 98"/>
                <a:gd name="T50" fmla="*/ 7 w 167"/>
                <a:gd name="T51" fmla="*/ 43 h 98"/>
                <a:gd name="T52" fmla="*/ 13 w 167"/>
                <a:gd name="T53" fmla="*/ 46 h 98"/>
                <a:gd name="T54" fmla="*/ 16 w 167"/>
                <a:gd name="T55" fmla="*/ 55 h 98"/>
                <a:gd name="T56" fmla="*/ 16 w 167"/>
                <a:gd name="T57" fmla="*/ 69 h 98"/>
                <a:gd name="T58" fmla="*/ 25 w 167"/>
                <a:gd name="T59" fmla="*/ 67 h 98"/>
                <a:gd name="T60" fmla="*/ 36 w 167"/>
                <a:gd name="T61" fmla="*/ 61 h 98"/>
                <a:gd name="T62" fmla="*/ 44 w 167"/>
                <a:gd name="T63" fmla="*/ 60 h 98"/>
                <a:gd name="T64" fmla="*/ 57 w 167"/>
                <a:gd name="T65" fmla="*/ 60 h 98"/>
                <a:gd name="T66" fmla="*/ 66 w 167"/>
                <a:gd name="T67" fmla="*/ 64 h 98"/>
                <a:gd name="T68" fmla="*/ 72 w 167"/>
                <a:gd name="T69" fmla="*/ 66 h 98"/>
                <a:gd name="T70" fmla="*/ 82 w 167"/>
                <a:gd name="T71" fmla="*/ 69 h 98"/>
                <a:gd name="T72" fmla="*/ 87 w 167"/>
                <a:gd name="T73" fmla="*/ 73 h 98"/>
                <a:gd name="T74" fmla="*/ 95 w 167"/>
                <a:gd name="T75" fmla="*/ 79 h 98"/>
                <a:gd name="T76" fmla="*/ 103 w 167"/>
                <a:gd name="T77" fmla="*/ 80 h 98"/>
                <a:gd name="T78" fmla="*/ 105 w 167"/>
                <a:gd name="T79" fmla="*/ 93 h 98"/>
                <a:gd name="T80" fmla="*/ 107 w 167"/>
                <a:gd name="T81" fmla="*/ 93 h 98"/>
                <a:gd name="T82" fmla="*/ 116 w 167"/>
                <a:gd name="T83" fmla="*/ 95 h 98"/>
                <a:gd name="T84" fmla="*/ 126 w 167"/>
                <a:gd name="T85" fmla="*/ 92 h 98"/>
                <a:gd name="T86" fmla="*/ 142 w 167"/>
                <a:gd name="T87" fmla="*/ 83 h 98"/>
                <a:gd name="T88" fmla="*/ 149 w 167"/>
                <a:gd name="T89" fmla="*/ 72 h 98"/>
                <a:gd name="T90" fmla="*/ 159 w 167"/>
                <a:gd name="T91" fmla="*/ 67 h 98"/>
                <a:gd name="T92" fmla="*/ 167 w 167"/>
                <a:gd name="T93" fmla="*/ 69 h 98"/>
                <a:gd name="T94" fmla="*/ 166 w 167"/>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 h="98">
                  <a:moveTo>
                    <a:pt x="166" y="62"/>
                  </a:moveTo>
                  <a:cubicBezTo>
                    <a:pt x="166" y="62"/>
                    <a:pt x="159" y="58"/>
                    <a:pt x="156" y="59"/>
                  </a:cubicBezTo>
                  <a:cubicBezTo>
                    <a:pt x="153" y="59"/>
                    <a:pt x="149" y="53"/>
                    <a:pt x="144" y="51"/>
                  </a:cubicBezTo>
                  <a:cubicBezTo>
                    <a:pt x="139" y="50"/>
                    <a:pt x="133" y="47"/>
                    <a:pt x="130" y="44"/>
                  </a:cubicBezTo>
                  <a:cubicBezTo>
                    <a:pt x="128" y="41"/>
                    <a:pt x="120" y="38"/>
                    <a:pt x="119" y="36"/>
                  </a:cubicBezTo>
                  <a:cubicBezTo>
                    <a:pt x="118" y="34"/>
                    <a:pt x="116" y="30"/>
                    <a:pt x="114" y="27"/>
                  </a:cubicBezTo>
                  <a:cubicBezTo>
                    <a:pt x="111" y="24"/>
                    <a:pt x="111" y="20"/>
                    <a:pt x="109" y="20"/>
                  </a:cubicBezTo>
                  <a:cubicBezTo>
                    <a:pt x="106" y="20"/>
                    <a:pt x="92" y="20"/>
                    <a:pt x="92" y="18"/>
                  </a:cubicBezTo>
                  <a:cubicBezTo>
                    <a:pt x="92" y="16"/>
                    <a:pt x="90" y="7"/>
                    <a:pt x="87" y="7"/>
                  </a:cubicBezTo>
                  <a:cubicBezTo>
                    <a:pt x="84" y="6"/>
                    <a:pt x="80" y="5"/>
                    <a:pt x="78" y="4"/>
                  </a:cubicBezTo>
                  <a:cubicBezTo>
                    <a:pt x="77" y="2"/>
                    <a:pt x="71" y="0"/>
                    <a:pt x="70" y="2"/>
                  </a:cubicBezTo>
                  <a:cubicBezTo>
                    <a:pt x="69" y="3"/>
                    <a:pt x="66" y="4"/>
                    <a:pt x="65" y="4"/>
                  </a:cubicBezTo>
                  <a:cubicBezTo>
                    <a:pt x="64" y="4"/>
                    <a:pt x="65" y="9"/>
                    <a:pt x="61" y="8"/>
                  </a:cubicBezTo>
                  <a:cubicBezTo>
                    <a:pt x="58" y="8"/>
                    <a:pt x="53" y="12"/>
                    <a:pt x="53" y="14"/>
                  </a:cubicBezTo>
                  <a:cubicBezTo>
                    <a:pt x="53" y="16"/>
                    <a:pt x="53" y="19"/>
                    <a:pt x="49" y="19"/>
                  </a:cubicBezTo>
                  <a:cubicBezTo>
                    <a:pt x="47" y="19"/>
                    <a:pt x="43" y="19"/>
                    <a:pt x="41" y="17"/>
                  </a:cubicBezTo>
                  <a:cubicBezTo>
                    <a:pt x="40" y="18"/>
                    <a:pt x="36" y="20"/>
                    <a:pt x="32" y="15"/>
                  </a:cubicBezTo>
                  <a:cubicBezTo>
                    <a:pt x="28" y="10"/>
                    <a:pt x="22" y="5"/>
                    <a:pt x="18" y="5"/>
                  </a:cubicBezTo>
                  <a:cubicBezTo>
                    <a:pt x="15" y="5"/>
                    <a:pt x="3" y="5"/>
                    <a:pt x="6" y="11"/>
                  </a:cubicBezTo>
                  <a:cubicBezTo>
                    <a:pt x="7" y="10"/>
                    <a:pt x="8" y="9"/>
                    <a:pt x="12" y="9"/>
                  </a:cubicBezTo>
                  <a:cubicBezTo>
                    <a:pt x="20" y="10"/>
                    <a:pt x="16" y="19"/>
                    <a:pt x="20" y="19"/>
                  </a:cubicBezTo>
                  <a:cubicBezTo>
                    <a:pt x="25" y="19"/>
                    <a:pt x="30" y="26"/>
                    <a:pt x="26" y="25"/>
                  </a:cubicBezTo>
                  <a:cubicBezTo>
                    <a:pt x="22" y="25"/>
                    <a:pt x="18" y="29"/>
                    <a:pt x="14" y="28"/>
                  </a:cubicBezTo>
                  <a:cubicBezTo>
                    <a:pt x="10" y="26"/>
                    <a:pt x="5" y="23"/>
                    <a:pt x="4" y="28"/>
                  </a:cubicBezTo>
                  <a:cubicBezTo>
                    <a:pt x="2" y="32"/>
                    <a:pt x="0" y="37"/>
                    <a:pt x="6" y="37"/>
                  </a:cubicBezTo>
                  <a:cubicBezTo>
                    <a:pt x="12" y="36"/>
                    <a:pt x="10" y="40"/>
                    <a:pt x="7" y="43"/>
                  </a:cubicBezTo>
                  <a:cubicBezTo>
                    <a:pt x="3" y="47"/>
                    <a:pt x="13" y="43"/>
                    <a:pt x="13" y="46"/>
                  </a:cubicBezTo>
                  <a:cubicBezTo>
                    <a:pt x="14" y="49"/>
                    <a:pt x="17" y="49"/>
                    <a:pt x="16" y="55"/>
                  </a:cubicBezTo>
                  <a:cubicBezTo>
                    <a:pt x="15" y="58"/>
                    <a:pt x="15" y="64"/>
                    <a:pt x="16" y="69"/>
                  </a:cubicBezTo>
                  <a:cubicBezTo>
                    <a:pt x="19" y="69"/>
                    <a:pt x="24" y="69"/>
                    <a:pt x="25" y="67"/>
                  </a:cubicBezTo>
                  <a:cubicBezTo>
                    <a:pt x="27" y="65"/>
                    <a:pt x="33" y="61"/>
                    <a:pt x="36" y="61"/>
                  </a:cubicBezTo>
                  <a:cubicBezTo>
                    <a:pt x="39" y="61"/>
                    <a:pt x="42" y="62"/>
                    <a:pt x="44" y="60"/>
                  </a:cubicBezTo>
                  <a:cubicBezTo>
                    <a:pt x="46" y="57"/>
                    <a:pt x="56" y="58"/>
                    <a:pt x="57" y="60"/>
                  </a:cubicBezTo>
                  <a:cubicBezTo>
                    <a:pt x="59" y="62"/>
                    <a:pt x="65" y="64"/>
                    <a:pt x="66" y="64"/>
                  </a:cubicBezTo>
                  <a:cubicBezTo>
                    <a:pt x="67" y="64"/>
                    <a:pt x="68" y="66"/>
                    <a:pt x="72" y="66"/>
                  </a:cubicBezTo>
                  <a:cubicBezTo>
                    <a:pt x="75" y="66"/>
                    <a:pt x="82" y="67"/>
                    <a:pt x="82" y="69"/>
                  </a:cubicBezTo>
                  <a:cubicBezTo>
                    <a:pt x="82" y="71"/>
                    <a:pt x="84" y="73"/>
                    <a:pt x="87" y="73"/>
                  </a:cubicBezTo>
                  <a:cubicBezTo>
                    <a:pt x="89" y="73"/>
                    <a:pt x="92" y="79"/>
                    <a:pt x="95" y="79"/>
                  </a:cubicBezTo>
                  <a:cubicBezTo>
                    <a:pt x="97" y="79"/>
                    <a:pt x="103" y="79"/>
                    <a:pt x="103" y="80"/>
                  </a:cubicBezTo>
                  <a:cubicBezTo>
                    <a:pt x="103" y="81"/>
                    <a:pt x="103" y="89"/>
                    <a:pt x="105" y="93"/>
                  </a:cubicBezTo>
                  <a:cubicBezTo>
                    <a:pt x="106" y="93"/>
                    <a:pt x="107" y="93"/>
                    <a:pt x="107" y="93"/>
                  </a:cubicBezTo>
                  <a:cubicBezTo>
                    <a:pt x="109" y="94"/>
                    <a:pt x="115" y="92"/>
                    <a:pt x="116" y="95"/>
                  </a:cubicBezTo>
                  <a:cubicBezTo>
                    <a:pt x="117" y="98"/>
                    <a:pt x="126" y="97"/>
                    <a:pt x="126" y="92"/>
                  </a:cubicBezTo>
                  <a:cubicBezTo>
                    <a:pt x="125" y="87"/>
                    <a:pt x="141" y="87"/>
                    <a:pt x="142" y="83"/>
                  </a:cubicBezTo>
                  <a:cubicBezTo>
                    <a:pt x="144" y="79"/>
                    <a:pt x="146" y="71"/>
                    <a:pt x="149" y="72"/>
                  </a:cubicBezTo>
                  <a:cubicBezTo>
                    <a:pt x="153" y="74"/>
                    <a:pt x="155" y="67"/>
                    <a:pt x="159" y="67"/>
                  </a:cubicBezTo>
                  <a:cubicBezTo>
                    <a:pt x="161" y="68"/>
                    <a:pt x="164" y="70"/>
                    <a:pt x="167"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8" name="Freeform 152"/>
            <p:cNvSpPr>
              <a:spLocks/>
            </p:cNvSpPr>
            <p:nvPr userDrawn="1"/>
          </p:nvSpPr>
          <p:spPr bwMode="auto">
            <a:xfrm>
              <a:off x="-1326861" y="3394979"/>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199 w 231"/>
                <a:gd name="T11" fmla="*/ 104 h 181"/>
                <a:gd name="T12" fmla="*/ 197 w 231"/>
                <a:gd name="T13" fmla="*/ 92 h 181"/>
                <a:gd name="T14" fmla="*/ 197 w 231"/>
                <a:gd name="T15" fmla="*/ 80 h 181"/>
                <a:gd name="T16" fmla="*/ 199 w 231"/>
                <a:gd name="T17" fmla="*/ 71 h 181"/>
                <a:gd name="T18" fmla="*/ 203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8 w 231"/>
                <a:gd name="T35" fmla="*/ 24 h 181"/>
                <a:gd name="T36" fmla="*/ 145 w 231"/>
                <a:gd name="T37" fmla="*/ 24 h 181"/>
                <a:gd name="T38" fmla="*/ 137 w 231"/>
                <a:gd name="T39" fmla="*/ 25 h 181"/>
                <a:gd name="T40" fmla="*/ 126 w 231"/>
                <a:gd name="T41" fmla="*/ 31 h 181"/>
                <a:gd name="T42" fmla="*/ 117 w 231"/>
                <a:gd name="T43" fmla="*/ 33 h 181"/>
                <a:gd name="T44" fmla="*/ 116 w 231"/>
                <a:gd name="T45" fmla="*/ 39 h 181"/>
                <a:gd name="T46" fmla="*/ 91 w 231"/>
                <a:gd name="T47" fmla="*/ 44 h 181"/>
                <a:gd name="T48" fmla="*/ 70 w 231"/>
                <a:gd name="T49" fmla="*/ 32 h 181"/>
                <a:gd name="T50" fmla="*/ 56 w 231"/>
                <a:gd name="T51" fmla="*/ 19 h 181"/>
                <a:gd name="T52" fmla="*/ 47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19 w 231"/>
                <a:gd name="T73" fmla="*/ 50 h 181"/>
                <a:gd name="T74" fmla="*/ 24 w 231"/>
                <a:gd name="T75" fmla="*/ 54 h 181"/>
                <a:gd name="T76" fmla="*/ 22 w 231"/>
                <a:gd name="T77" fmla="*/ 61 h 181"/>
                <a:gd name="T78" fmla="*/ 18 w 231"/>
                <a:gd name="T79" fmla="*/ 69 h 181"/>
                <a:gd name="T80" fmla="*/ 19 w 231"/>
                <a:gd name="T81" fmla="*/ 79 h 181"/>
                <a:gd name="T82" fmla="*/ 25 w 231"/>
                <a:gd name="T83" fmla="*/ 85 h 181"/>
                <a:gd name="T84" fmla="*/ 38 w 231"/>
                <a:gd name="T85" fmla="*/ 93 h 181"/>
                <a:gd name="T86" fmla="*/ 43 w 231"/>
                <a:gd name="T87" fmla="*/ 99 h 181"/>
                <a:gd name="T88" fmla="*/ 42 w 231"/>
                <a:gd name="T89" fmla="*/ 107 h 181"/>
                <a:gd name="T90" fmla="*/ 46 w 231"/>
                <a:gd name="T91" fmla="*/ 114 h 181"/>
                <a:gd name="T92" fmla="*/ 53 w 231"/>
                <a:gd name="T93" fmla="*/ 122 h 181"/>
                <a:gd name="T94" fmla="*/ 56 w 231"/>
                <a:gd name="T95" fmla="*/ 122 h 181"/>
                <a:gd name="T96" fmla="*/ 61 w 231"/>
                <a:gd name="T97" fmla="*/ 121 h 181"/>
                <a:gd name="T98" fmla="*/ 69 w 231"/>
                <a:gd name="T99" fmla="*/ 120 h 181"/>
                <a:gd name="T100" fmla="*/ 81 w 231"/>
                <a:gd name="T101" fmla="*/ 137 h 181"/>
                <a:gd name="T102" fmla="*/ 88 w 231"/>
                <a:gd name="T103" fmla="*/ 147 h 181"/>
                <a:gd name="T104" fmla="*/ 102 w 231"/>
                <a:gd name="T105" fmla="*/ 154 h 181"/>
                <a:gd name="T106" fmla="*/ 129 w 231"/>
                <a:gd name="T107" fmla="*/ 163 h 181"/>
                <a:gd name="T108" fmla="*/ 147 w 231"/>
                <a:gd name="T109" fmla="*/ 158 h 181"/>
                <a:gd name="T110" fmla="*/ 156 w 231"/>
                <a:gd name="T111" fmla="*/ 173 h 181"/>
                <a:gd name="T112" fmla="*/ 197 w 231"/>
                <a:gd name="T113" fmla="*/ 180 h 181"/>
                <a:gd name="T114" fmla="*/ 209 w 231"/>
                <a:gd name="T115" fmla="*/ 181 h 181"/>
                <a:gd name="T116" fmla="*/ 209 w 231"/>
                <a:gd name="T117" fmla="*/ 178 h 181"/>
                <a:gd name="T118" fmla="*/ 216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1" y="155"/>
                    <a:pt x="224" y="146"/>
                    <a:pt x="219" y="144"/>
                  </a:cubicBezTo>
                  <a:cubicBezTo>
                    <a:pt x="213" y="142"/>
                    <a:pt x="208" y="138"/>
                    <a:pt x="207" y="134"/>
                  </a:cubicBezTo>
                  <a:cubicBezTo>
                    <a:pt x="205" y="131"/>
                    <a:pt x="198" y="128"/>
                    <a:pt x="199" y="125"/>
                  </a:cubicBezTo>
                  <a:cubicBezTo>
                    <a:pt x="199" y="122"/>
                    <a:pt x="213" y="114"/>
                    <a:pt x="211" y="110"/>
                  </a:cubicBezTo>
                  <a:cubicBezTo>
                    <a:pt x="209" y="105"/>
                    <a:pt x="200" y="106"/>
                    <a:pt x="199" y="104"/>
                  </a:cubicBezTo>
                  <a:cubicBezTo>
                    <a:pt x="198" y="102"/>
                    <a:pt x="200" y="96"/>
                    <a:pt x="197" y="92"/>
                  </a:cubicBezTo>
                  <a:cubicBezTo>
                    <a:pt x="195" y="87"/>
                    <a:pt x="199" y="83"/>
                    <a:pt x="197" y="80"/>
                  </a:cubicBezTo>
                  <a:cubicBezTo>
                    <a:pt x="196" y="78"/>
                    <a:pt x="198" y="73"/>
                    <a:pt x="199" y="71"/>
                  </a:cubicBezTo>
                  <a:cubicBezTo>
                    <a:pt x="199" y="69"/>
                    <a:pt x="204" y="67"/>
                    <a:pt x="203" y="62"/>
                  </a:cubicBezTo>
                  <a:cubicBezTo>
                    <a:pt x="203" y="60"/>
                    <a:pt x="205" y="58"/>
                    <a:pt x="206" y="57"/>
                  </a:cubicBezTo>
                  <a:cubicBezTo>
                    <a:pt x="204" y="53"/>
                    <a:pt x="204" y="45"/>
                    <a:pt x="204" y="44"/>
                  </a:cubicBezTo>
                  <a:cubicBezTo>
                    <a:pt x="204" y="43"/>
                    <a:pt x="198" y="43"/>
                    <a:pt x="196" y="43"/>
                  </a:cubicBezTo>
                  <a:cubicBezTo>
                    <a:pt x="193" y="43"/>
                    <a:pt x="190" y="37"/>
                    <a:pt x="188" y="37"/>
                  </a:cubicBezTo>
                  <a:cubicBezTo>
                    <a:pt x="185" y="37"/>
                    <a:pt x="183" y="35"/>
                    <a:pt x="183" y="33"/>
                  </a:cubicBezTo>
                  <a:cubicBezTo>
                    <a:pt x="183" y="31"/>
                    <a:pt x="176" y="30"/>
                    <a:pt x="173" y="30"/>
                  </a:cubicBezTo>
                  <a:cubicBezTo>
                    <a:pt x="169" y="30"/>
                    <a:pt x="168" y="28"/>
                    <a:pt x="167" y="28"/>
                  </a:cubicBezTo>
                  <a:cubicBezTo>
                    <a:pt x="166" y="28"/>
                    <a:pt x="160" y="26"/>
                    <a:pt x="158" y="24"/>
                  </a:cubicBezTo>
                  <a:cubicBezTo>
                    <a:pt x="157" y="22"/>
                    <a:pt x="147" y="21"/>
                    <a:pt x="145" y="24"/>
                  </a:cubicBezTo>
                  <a:cubicBezTo>
                    <a:pt x="143" y="26"/>
                    <a:pt x="140" y="25"/>
                    <a:pt x="137" y="25"/>
                  </a:cubicBezTo>
                  <a:cubicBezTo>
                    <a:pt x="134" y="25"/>
                    <a:pt x="128" y="29"/>
                    <a:pt x="126" y="31"/>
                  </a:cubicBezTo>
                  <a:cubicBezTo>
                    <a:pt x="125" y="33"/>
                    <a:pt x="120" y="33"/>
                    <a:pt x="117" y="33"/>
                  </a:cubicBezTo>
                  <a:cubicBezTo>
                    <a:pt x="117" y="36"/>
                    <a:pt x="117" y="38"/>
                    <a:pt x="116" y="39"/>
                  </a:cubicBezTo>
                  <a:cubicBezTo>
                    <a:pt x="115" y="41"/>
                    <a:pt x="101" y="44"/>
                    <a:pt x="91" y="44"/>
                  </a:cubicBezTo>
                  <a:cubicBezTo>
                    <a:pt x="81" y="44"/>
                    <a:pt x="80" y="32"/>
                    <a:pt x="70" y="32"/>
                  </a:cubicBezTo>
                  <a:cubicBezTo>
                    <a:pt x="62" y="32"/>
                    <a:pt x="56" y="25"/>
                    <a:pt x="56" y="19"/>
                  </a:cubicBezTo>
                  <a:cubicBezTo>
                    <a:pt x="51" y="18"/>
                    <a:pt x="47" y="15"/>
                    <a:pt x="47" y="14"/>
                  </a:cubicBezTo>
                  <a:cubicBezTo>
                    <a:pt x="48" y="12"/>
                    <a:pt x="51" y="1"/>
                    <a:pt x="45" y="4"/>
                  </a:cubicBezTo>
                  <a:cubicBezTo>
                    <a:pt x="40" y="6"/>
                    <a:pt x="32" y="14"/>
                    <a:pt x="22" y="13"/>
                  </a:cubicBezTo>
                  <a:cubicBezTo>
                    <a:pt x="11" y="12"/>
                    <a:pt x="19" y="11"/>
                    <a:pt x="14" y="9"/>
                  </a:cubicBezTo>
                  <a:cubicBezTo>
                    <a:pt x="9" y="7"/>
                    <a:pt x="12" y="2"/>
                    <a:pt x="7" y="1"/>
                  </a:cubicBezTo>
                  <a:cubicBezTo>
                    <a:pt x="2" y="0"/>
                    <a:pt x="5" y="6"/>
                    <a:pt x="3" y="6"/>
                  </a:cubicBezTo>
                  <a:cubicBezTo>
                    <a:pt x="0" y="6"/>
                    <a:pt x="2" y="14"/>
                    <a:pt x="3" y="15"/>
                  </a:cubicBezTo>
                  <a:cubicBezTo>
                    <a:pt x="4" y="17"/>
                    <a:pt x="1" y="26"/>
                    <a:pt x="3" y="27"/>
                  </a:cubicBezTo>
                  <a:cubicBezTo>
                    <a:pt x="5" y="27"/>
                    <a:pt x="9" y="34"/>
                    <a:pt x="9" y="35"/>
                  </a:cubicBezTo>
                  <a:cubicBezTo>
                    <a:pt x="8" y="37"/>
                    <a:pt x="13" y="41"/>
                    <a:pt x="13" y="44"/>
                  </a:cubicBezTo>
                  <a:cubicBezTo>
                    <a:pt x="13" y="47"/>
                    <a:pt x="17" y="50"/>
                    <a:pt x="19" y="50"/>
                  </a:cubicBezTo>
                  <a:cubicBezTo>
                    <a:pt x="22" y="50"/>
                    <a:pt x="25" y="52"/>
                    <a:pt x="24" y="54"/>
                  </a:cubicBezTo>
                  <a:cubicBezTo>
                    <a:pt x="23" y="57"/>
                    <a:pt x="25" y="61"/>
                    <a:pt x="22" y="61"/>
                  </a:cubicBezTo>
                  <a:cubicBezTo>
                    <a:pt x="20" y="61"/>
                    <a:pt x="20" y="68"/>
                    <a:pt x="18" y="69"/>
                  </a:cubicBezTo>
                  <a:cubicBezTo>
                    <a:pt x="16" y="70"/>
                    <a:pt x="17" y="78"/>
                    <a:pt x="19" y="79"/>
                  </a:cubicBezTo>
                  <a:cubicBezTo>
                    <a:pt x="21" y="80"/>
                    <a:pt x="25" y="82"/>
                    <a:pt x="25" y="85"/>
                  </a:cubicBezTo>
                  <a:cubicBezTo>
                    <a:pt x="24" y="88"/>
                    <a:pt x="34" y="93"/>
                    <a:pt x="38" y="93"/>
                  </a:cubicBezTo>
                  <a:cubicBezTo>
                    <a:pt x="41" y="93"/>
                    <a:pt x="41" y="98"/>
                    <a:pt x="43" y="99"/>
                  </a:cubicBezTo>
                  <a:cubicBezTo>
                    <a:pt x="45" y="101"/>
                    <a:pt x="42" y="105"/>
                    <a:pt x="42" y="107"/>
                  </a:cubicBezTo>
                  <a:cubicBezTo>
                    <a:pt x="43" y="109"/>
                    <a:pt x="47" y="110"/>
                    <a:pt x="46" y="114"/>
                  </a:cubicBezTo>
                  <a:cubicBezTo>
                    <a:pt x="46" y="116"/>
                    <a:pt x="50" y="119"/>
                    <a:pt x="53" y="122"/>
                  </a:cubicBezTo>
                  <a:cubicBezTo>
                    <a:pt x="54" y="122"/>
                    <a:pt x="55" y="122"/>
                    <a:pt x="56" y="122"/>
                  </a:cubicBezTo>
                  <a:cubicBezTo>
                    <a:pt x="59" y="122"/>
                    <a:pt x="59" y="119"/>
                    <a:pt x="61" y="121"/>
                  </a:cubicBezTo>
                  <a:cubicBezTo>
                    <a:pt x="64" y="123"/>
                    <a:pt x="67" y="121"/>
                    <a:pt x="69" y="120"/>
                  </a:cubicBezTo>
                  <a:cubicBezTo>
                    <a:pt x="72" y="120"/>
                    <a:pt x="78" y="132"/>
                    <a:pt x="81" y="137"/>
                  </a:cubicBezTo>
                  <a:cubicBezTo>
                    <a:pt x="84" y="143"/>
                    <a:pt x="84" y="145"/>
                    <a:pt x="88" y="147"/>
                  </a:cubicBezTo>
                  <a:cubicBezTo>
                    <a:pt x="92" y="150"/>
                    <a:pt x="96" y="148"/>
                    <a:pt x="102" y="154"/>
                  </a:cubicBezTo>
                  <a:cubicBezTo>
                    <a:pt x="108" y="159"/>
                    <a:pt x="122" y="163"/>
                    <a:pt x="129" y="163"/>
                  </a:cubicBezTo>
                  <a:cubicBezTo>
                    <a:pt x="135" y="164"/>
                    <a:pt x="139" y="157"/>
                    <a:pt x="147" y="158"/>
                  </a:cubicBezTo>
                  <a:cubicBezTo>
                    <a:pt x="155" y="160"/>
                    <a:pt x="153" y="169"/>
                    <a:pt x="156" y="173"/>
                  </a:cubicBezTo>
                  <a:cubicBezTo>
                    <a:pt x="159" y="176"/>
                    <a:pt x="191" y="178"/>
                    <a:pt x="197" y="180"/>
                  </a:cubicBezTo>
                  <a:cubicBezTo>
                    <a:pt x="199" y="180"/>
                    <a:pt x="204" y="180"/>
                    <a:pt x="209" y="181"/>
                  </a:cubicBezTo>
                  <a:cubicBezTo>
                    <a:pt x="209" y="180"/>
                    <a:pt x="209" y="179"/>
                    <a:pt x="209" y="178"/>
                  </a:cubicBezTo>
                  <a:cubicBezTo>
                    <a:pt x="208" y="173"/>
                    <a:pt x="213" y="169"/>
                    <a:pt x="216"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9" name="Freeform 153"/>
            <p:cNvSpPr>
              <a:spLocks noEditPoints="1"/>
            </p:cNvSpPr>
            <p:nvPr userDrawn="1"/>
          </p:nvSpPr>
          <p:spPr bwMode="auto">
            <a:xfrm>
              <a:off x="-1261420" y="2895316"/>
              <a:ext cx="1016843"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2 w 475"/>
                <a:gd name="T13" fmla="*/ 21 h 207"/>
                <a:gd name="T14" fmla="*/ 294 w 475"/>
                <a:gd name="T15" fmla="*/ 19 h 207"/>
                <a:gd name="T16" fmla="*/ 286 w 475"/>
                <a:gd name="T17" fmla="*/ 2 h 207"/>
                <a:gd name="T18" fmla="*/ 245 w 475"/>
                <a:gd name="T19" fmla="*/ 10 h 207"/>
                <a:gd name="T20" fmla="*/ 199 w 475"/>
                <a:gd name="T21" fmla="*/ 19 h 207"/>
                <a:gd name="T22" fmla="*/ 176 w 475"/>
                <a:gd name="T23" fmla="*/ 30 h 207"/>
                <a:gd name="T24" fmla="*/ 172 w 475"/>
                <a:gd name="T25" fmla="*/ 45 h 207"/>
                <a:gd name="T26" fmla="*/ 176 w 475"/>
                <a:gd name="T27" fmla="*/ 58 h 207"/>
                <a:gd name="T28" fmla="*/ 163 w 475"/>
                <a:gd name="T29" fmla="*/ 67 h 207"/>
                <a:gd name="T30" fmla="*/ 145 w 475"/>
                <a:gd name="T31" fmla="*/ 65 h 207"/>
                <a:gd name="T32" fmla="*/ 116 w 475"/>
                <a:gd name="T33" fmla="*/ 68 h 207"/>
                <a:gd name="T34" fmla="*/ 95 w 475"/>
                <a:gd name="T35" fmla="*/ 67 h 207"/>
                <a:gd name="T36" fmla="*/ 64 w 475"/>
                <a:gd name="T37" fmla="*/ 56 h 207"/>
                <a:gd name="T38" fmla="*/ 36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59 w 475"/>
                <a:gd name="T51" fmla="*/ 122 h 207"/>
                <a:gd name="T52" fmla="*/ 67 w 475"/>
                <a:gd name="T53" fmla="*/ 144 h 207"/>
                <a:gd name="T54" fmla="*/ 45 w 475"/>
                <a:gd name="T55" fmla="*/ 158 h 207"/>
                <a:gd name="T56" fmla="*/ 66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2 w 475"/>
                <a:gd name="T69" fmla="*/ 185 h 207"/>
                <a:gd name="T70" fmla="*/ 259 w 475"/>
                <a:gd name="T71" fmla="*/ 204 h 207"/>
                <a:gd name="T72" fmla="*/ 283 w 475"/>
                <a:gd name="T73" fmla="*/ 193 h 207"/>
                <a:gd name="T74" fmla="*/ 309 w 475"/>
                <a:gd name="T75" fmla="*/ 179 h 207"/>
                <a:gd name="T76" fmla="*/ 347 w 475"/>
                <a:gd name="T77" fmla="*/ 177 h 207"/>
                <a:gd name="T78" fmla="*/ 398 w 475"/>
                <a:gd name="T79" fmla="*/ 185 h 207"/>
                <a:gd name="T80" fmla="*/ 399 w 475"/>
                <a:gd name="T81" fmla="*/ 161 h 207"/>
                <a:gd name="T82" fmla="*/ 414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6" y="85"/>
                    <a:pt x="461" y="86"/>
                    <a:pt x="459" y="86"/>
                  </a:cubicBezTo>
                  <a:cubicBezTo>
                    <a:pt x="457" y="86"/>
                    <a:pt x="453" y="83"/>
                    <a:pt x="453" y="81"/>
                  </a:cubicBezTo>
                  <a:cubicBezTo>
                    <a:pt x="453" y="79"/>
                    <a:pt x="452" y="77"/>
                    <a:pt x="450" y="77"/>
                  </a:cubicBezTo>
                  <a:cubicBezTo>
                    <a:pt x="448" y="77"/>
                    <a:pt x="445" y="76"/>
                    <a:pt x="443" y="72"/>
                  </a:cubicBezTo>
                  <a:cubicBezTo>
                    <a:pt x="441" y="67"/>
                    <a:pt x="438" y="67"/>
                    <a:pt x="436" y="66"/>
                  </a:cubicBezTo>
                  <a:cubicBezTo>
                    <a:pt x="433" y="65"/>
                    <a:pt x="427" y="68"/>
                    <a:pt x="424" y="69"/>
                  </a:cubicBezTo>
                  <a:cubicBezTo>
                    <a:pt x="421" y="70"/>
                    <a:pt x="416" y="68"/>
                    <a:pt x="413" y="68"/>
                  </a:cubicBezTo>
                  <a:cubicBezTo>
                    <a:pt x="409" y="67"/>
                    <a:pt x="407" y="61"/>
                    <a:pt x="403" y="62"/>
                  </a:cubicBezTo>
                  <a:cubicBezTo>
                    <a:pt x="400" y="62"/>
                    <a:pt x="399" y="68"/>
                    <a:pt x="397" y="68"/>
                  </a:cubicBezTo>
                  <a:cubicBezTo>
                    <a:pt x="394" y="68"/>
                    <a:pt x="390" y="56"/>
                    <a:pt x="385" y="49"/>
                  </a:cubicBezTo>
                  <a:cubicBezTo>
                    <a:pt x="380" y="42"/>
                    <a:pt x="371" y="28"/>
                    <a:pt x="363" y="26"/>
                  </a:cubicBezTo>
                  <a:cubicBezTo>
                    <a:pt x="355" y="23"/>
                    <a:pt x="358" y="19"/>
                    <a:pt x="360" y="17"/>
                  </a:cubicBezTo>
                  <a:cubicBezTo>
                    <a:pt x="362" y="16"/>
                    <a:pt x="355" y="15"/>
                    <a:pt x="352" y="17"/>
                  </a:cubicBezTo>
                  <a:cubicBezTo>
                    <a:pt x="349" y="18"/>
                    <a:pt x="345" y="21"/>
                    <a:pt x="341"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2" y="18"/>
                    <a:pt x="312" y="21"/>
                  </a:cubicBezTo>
                  <a:cubicBezTo>
                    <a:pt x="312" y="23"/>
                    <a:pt x="309" y="21"/>
                    <a:pt x="309" y="20"/>
                  </a:cubicBezTo>
                  <a:cubicBezTo>
                    <a:pt x="309" y="18"/>
                    <a:pt x="307" y="15"/>
                    <a:pt x="305" y="17"/>
                  </a:cubicBezTo>
                  <a:cubicBezTo>
                    <a:pt x="303" y="19"/>
                    <a:pt x="296" y="21"/>
                    <a:pt x="294" y="19"/>
                  </a:cubicBezTo>
                  <a:cubicBezTo>
                    <a:pt x="293" y="17"/>
                    <a:pt x="295" y="16"/>
                    <a:pt x="295" y="14"/>
                  </a:cubicBezTo>
                  <a:cubicBezTo>
                    <a:pt x="296" y="12"/>
                    <a:pt x="293" y="9"/>
                    <a:pt x="293" y="7"/>
                  </a:cubicBezTo>
                  <a:cubicBezTo>
                    <a:pt x="294" y="4"/>
                    <a:pt x="288" y="1"/>
                    <a:pt x="286" y="2"/>
                  </a:cubicBezTo>
                  <a:cubicBezTo>
                    <a:pt x="283" y="3"/>
                    <a:pt x="280" y="2"/>
                    <a:pt x="277" y="1"/>
                  </a:cubicBezTo>
                  <a:cubicBezTo>
                    <a:pt x="274" y="0"/>
                    <a:pt x="263" y="2"/>
                    <a:pt x="262" y="4"/>
                  </a:cubicBezTo>
                  <a:cubicBezTo>
                    <a:pt x="262" y="7"/>
                    <a:pt x="248" y="9"/>
                    <a:pt x="245" y="10"/>
                  </a:cubicBezTo>
                  <a:cubicBezTo>
                    <a:pt x="243" y="10"/>
                    <a:pt x="232" y="12"/>
                    <a:pt x="229" y="12"/>
                  </a:cubicBezTo>
                  <a:cubicBezTo>
                    <a:pt x="225" y="13"/>
                    <a:pt x="221" y="16"/>
                    <a:pt x="217" y="16"/>
                  </a:cubicBezTo>
                  <a:cubicBezTo>
                    <a:pt x="212" y="16"/>
                    <a:pt x="203" y="16"/>
                    <a:pt x="199" y="19"/>
                  </a:cubicBezTo>
                  <a:cubicBezTo>
                    <a:pt x="195" y="22"/>
                    <a:pt x="188" y="20"/>
                    <a:pt x="185" y="21"/>
                  </a:cubicBezTo>
                  <a:cubicBezTo>
                    <a:pt x="182" y="21"/>
                    <a:pt x="177" y="20"/>
                    <a:pt x="175" y="21"/>
                  </a:cubicBezTo>
                  <a:cubicBezTo>
                    <a:pt x="174" y="22"/>
                    <a:pt x="174" y="28"/>
                    <a:pt x="176" y="30"/>
                  </a:cubicBezTo>
                  <a:cubicBezTo>
                    <a:pt x="178" y="33"/>
                    <a:pt x="186" y="33"/>
                    <a:pt x="186" y="35"/>
                  </a:cubicBezTo>
                  <a:cubicBezTo>
                    <a:pt x="187" y="36"/>
                    <a:pt x="178" y="36"/>
                    <a:pt x="174" y="37"/>
                  </a:cubicBezTo>
                  <a:cubicBezTo>
                    <a:pt x="170" y="37"/>
                    <a:pt x="171" y="42"/>
                    <a:pt x="172" y="45"/>
                  </a:cubicBezTo>
                  <a:cubicBezTo>
                    <a:pt x="173" y="47"/>
                    <a:pt x="168" y="49"/>
                    <a:pt x="165" y="50"/>
                  </a:cubicBezTo>
                  <a:cubicBezTo>
                    <a:pt x="161" y="51"/>
                    <a:pt x="165" y="56"/>
                    <a:pt x="168" y="56"/>
                  </a:cubicBezTo>
                  <a:cubicBezTo>
                    <a:pt x="171" y="56"/>
                    <a:pt x="173" y="58"/>
                    <a:pt x="176" y="58"/>
                  </a:cubicBezTo>
                  <a:cubicBezTo>
                    <a:pt x="179" y="58"/>
                    <a:pt x="179" y="63"/>
                    <a:pt x="179" y="66"/>
                  </a:cubicBezTo>
                  <a:cubicBezTo>
                    <a:pt x="179" y="69"/>
                    <a:pt x="176" y="70"/>
                    <a:pt x="172" y="70"/>
                  </a:cubicBezTo>
                  <a:cubicBezTo>
                    <a:pt x="168" y="70"/>
                    <a:pt x="166" y="67"/>
                    <a:pt x="163" y="67"/>
                  </a:cubicBezTo>
                  <a:cubicBezTo>
                    <a:pt x="160" y="66"/>
                    <a:pt x="161" y="71"/>
                    <a:pt x="159" y="72"/>
                  </a:cubicBezTo>
                  <a:cubicBezTo>
                    <a:pt x="157" y="73"/>
                    <a:pt x="156" y="68"/>
                    <a:pt x="153" y="68"/>
                  </a:cubicBezTo>
                  <a:cubicBezTo>
                    <a:pt x="150" y="68"/>
                    <a:pt x="146" y="68"/>
                    <a:pt x="145" y="65"/>
                  </a:cubicBezTo>
                  <a:cubicBezTo>
                    <a:pt x="144" y="62"/>
                    <a:pt x="137" y="62"/>
                    <a:pt x="134" y="65"/>
                  </a:cubicBezTo>
                  <a:cubicBezTo>
                    <a:pt x="131" y="68"/>
                    <a:pt x="130" y="66"/>
                    <a:pt x="127" y="64"/>
                  </a:cubicBezTo>
                  <a:cubicBezTo>
                    <a:pt x="125" y="62"/>
                    <a:pt x="117" y="65"/>
                    <a:pt x="116" y="68"/>
                  </a:cubicBezTo>
                  <a:cubicBezTo>
                    <a:pt x="115" y="70"/>
                    <a:pt x="109" y="71"/>
                    <a:pt x="105" y="68"/>
                  </a:cubicBezTo>
                  <a:cubicBezTo>
                    <a:pt x="101" y="66"/>
                    <a:pt x="98" y="65"/>
                    <a:pt x="98" y="68"/>
                  </a:cubicBezTo>
                  <a:cubicBezTo>
                    <a:pt x="98" y="72"/>
                    <a:pt x="95" y="69"/>
                    <a:pt x="95" y="67"/>
                  </a:cubicBezTo>
                  <a:cubicBezTo>
                    <a:pt x="95" y="65"/>
                    <a:pt x="89" y="61"/>
                    <a:pt x="85" y="59"/>
                  </a:cubicBezTo>
                  <a:cubicBezTo>
                    <a:pt x="82" y="57"/>
                    <a:pt x="73" y="57"/>
                    <a:pt x="72" y="56"/>
                  </a:cubicBezTo>
                  <a:cubicBezTo>
                    <a:pt x="71" y="54"/>
                    <a:pt x="65" y="52"/>
                    <a:pt x="64" y="56"/>
                  </a:cubicBezTo>
                  <a:cubicBezTo>
                    <a:pt x="62" y="59"/>
                    <a:pt x="60" y="56"/>
                    <a:pt x="58" y="56"/>
                  </a:cubicBezTo>
                  <a:cubicBezTo>
                    <a:pt x="55" y="55"/>
                    <a:pt x="51" y="57"/>
                    <a:pt x="49" y="58"/>
                  </a:cubicBezTo>
                  <a:cubicBezTo>
                    <a:pt x="47" y="59"/>
                    <a:pt x="40" y="63"/>
                    <a:pt x="36" y="63"/>
                  </a:cubicBezTo>
                  <a:cubicBezTo>
                    <a:pt x="33" y="63"/>
                    <a:pt x="35" y="68"/>
                    <a:pt x="30" y="68"/>
                  </a:cubicBezTo>
                  <a:cubicBezTo>
                    <a:pt x="25" y="69"/>
                    <a:pt x="27" y="72"/>
                    <a:pt x="27" y="74"/>
                  </a:cubicBezTo>
                  <a:cubicBezTo>
                    <a:pt x="28" y="76"/>
                    <a:pt x="30" y="79"/>
                    <a:pt x="26" y="81"/>
                  </a:cubicBezTo>
                  <a:cubicBezTo>
                    <a:pt x="22" y="82"/>
                    <a:pt x="20" y="76"/>
                    <a:pt x="17" y="74"/>
                  </a:cubicBezTo>
                  <a:cubicBezTo>
                    <a:pt x="13" y="71"/>
                    <a:pt x="10" y="74"/>
                    <a:pt x="10" y="78"/>
                  </a:cubicBezTo>
                  <a:cubicBezTo>
                    <a:pt x="10" y="81"/>
                    <a:pt x="6" y="81"/>
                    <a:pt x="4" y="84"/>
                  </a:cubicBezTo>
                  <a:cubicBezTo>
                    <a:pt x="2" y="88"/>
                    <a:pt x="7" y="88"/>
                    <a:pt x="7" y="90"/>
                  </a:cubicBezTo>
                  <a:cubicBezTo>
                    <a:pt x="7" y="91"/>
                    <a:pt x="4" y="92"/>
                    <a:pt x="3" y="93"/>
                  </a:cubicBezTo>
                  <a:cubicBezTo>
                    <a:pt x="2" y="93"/>
                    <a:pt x="0" y="98"/>
                    <a:pt x="1" y="100"/>
                  </a:cubicBezTo>
                  <a:cubicBezTo>
                    <a:pt x="2" y="101"/>
                    <a:pt x="8" y="101"/>
                    <a:pt x="7" y="104"/>
                  </a:cubicBezTo>
                  <a:cubicBezTo>
                    <a:pt x="7" y="107"/>
                    <a:pt x="6" y="111"/>
                    <a:pt x="9" y="110"/>
                  </a:cubicBezTo>
                  <a:cubicBezTo>
                    <a:pt x="13" y="109"/>
                    <a:pt x="16" y="109"/>
                    <a:pt x="18" y="109"/>
                  </a:cubicBezTo>
                  <a:cubicBezTo>
                    <a:pt x="20" y="109"/>
                    <a:pt x="21" y="113"/>
                    <a:pt x="25" y="117"/>
                  </a:cubicBezTo>
                  <a:cubicBezTo>
                    <a:pt x="29" y="121"/>
                    <a:pt x="30" y="123"/>
                    <a:pt x="27" y="124"/>
                  </a:cubicBezTo>
                  <a:cubicBezTo>
                    <a:pt x="23" y="125"/>
                    <a:pt x="24" y="126"/>
                    <a:pt x="29" y="128"/>
                  </a:cubicBezTo>
                  <a:cubicBezTo>
                    <a:pt x="30" y="129"/>
                    <a:pt x="32" y="130"/>
                    <a:pt x="33" y="130"/>
                  </a:cubicBezTo>
                  <a:cubicBezTo>
                    <a:pt x="34" y="130"/>
                    <a:pt x="34" y="130"/>
                    <a:pt x="35" y="129"/>
                  </a:cubicBezTo>
                  <a:cubicBezTo>
                    <a:pt x="41" y="124"/>
                    <a:pt x="52" y="120"/>
                    <a:pt x="59" y="122"/>
                  </a:cubicBezTo>
                  <a:cubicBezTo>
                    <a:pt x="67" y="124"/>
                    <a:pt x="74" y="120"/>
                    <a:pt x="77" y="125"/>
                  </a:cubicBezTo>
                  <a:cubicBezTo>
                    <a:pt x="81" y="129"/>
                    <a:pt x="77" y="138"/>
                    <a:pt x="79" y="141"/>
                  </a:cubicBezTo>
                  <a:cubicBezTo>
                    <a:pt x="80" y="144"/>
                    <a:pt x="73" y="144"/>
                    <a:pt x="67" y="144"/>
                  </a:cubicBezTo>
                  <a:cubicBezTo>
                    <a:pt x="62" y="143"/>
                    <a:pt x="52" y="146"/>
                    <a:pt x="53" y="149"/>
                  </a:cubicBezTo>
                  <a:cubicBezTo>
                    <a:pt x="54" y="151"/>
                    <a:pt x="58" y="158"/>
                    <a:pt x="51" y="155"/>
                  </a:cubicBezTo>
                  <a:cubicBezTo>
                    <a:pt x="44" y="151"/>
                    <a:pt x="42" y="158"/>
                    <a:pt x="45" y="158"/>
                  </a:cubicBezTo>
                  <a:cubicBezTo>
                    <a:pt x="49" y="158"/>
                    <a:pt x="54" y="162"/>
                    <a:pt x="54" y="165"/>
                  </a:cubicBezTo>
                  <a:cubicBezTo>
                    <a:pt x="54" y="168"/>
                    <a:pt x="55" y="174"/>
                    <a:pt x="58" y="173"/>
                  </a:cubicBezTo>
                  <a:cubicBezTo>
                    <a:pt x="62" y="172"/>
                    <a:pt x="62" y="178"/>
                    <a:pt x="66" y="178"/>
                  </a:cubicBezTo>
                  <a:cubicBezTo>
                    <a:pt x="71" y="178"/>
                    <a:pt x="76" y="179"/>
                    <a:pt x="72" y="183"/>
                  </a:cubicBezTo>
                  <a:cubicBezTo>
                    <a:pt x="68" y="188"/>
                    <a:pt x="74" y="199"/>
                    <a:pt x="76" y="196"/>
                  </a:cubicBezTo>
                  <a:cubicBezTo>
                    <a:pt x="77" y="195"/>
                    <a:pt x="76" y="191"/>
                    <a:pt x="77" y="189"/>
                  </a:cubicBezTo>
                  <a:cubicBezTo>
                    <a:pt x="74" y="183"/>
                    <a:pt x="86" y="183"/>
                    <a:pt x="89" y="183"/>
                  </a:cubicBezTo>
                  <a:cubicBezTo>
                    <a:pt x="93" y="183"/>
                    <a:pt x="99" y="188"/>
                    <a:pt x="103"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7" y="133"/>
                    <a:pt x="152" y="137"/>
                    <a:pt x="154" y="139"/>
                  </a:cubicBezTo>
                  <a:cubicBezTo>
                    <a:pt x="156" y="140"/>
                    <a:pt x="155" y="133"/>
                    <a:pt x="159" y="134"/>
                  </a:cubicBezTo>
                  <a:cubicBezTo>
                    <a:pt x="163" y="134"/>
                    <a:pt x="159" y="140"/>
                    <a:pt x="162" y="140"/>
                  </a:cubicBezTo>
                  <a:cubicBezTo>
                    <a:pt x="164" y="140"/>
                    <a:pt x="170" y="148"/>
                    <a:pt x="168" y="154"/>
                  </a:cubicBezTo>
                  <a:cubicBezTo>
                    <a:pt x="173" y="158"/>
                    <a:pt x="181" y="166"/>
                    <a:pt x="182" y="168"/>
                  </a:cubicBezTo>
                  <a:cubicBezTo>
                    <a:pt x="183" y="170"/>
                    <a:pt x="195" y="166"/>
                    <a:pt x="197" y="167"/>
                  </a:cubicBezTo>
                  <a:cubicBezTo>
                    <a:pt x="199" y="168"/>
                    <a:pt x="217" y="168"/>
                    <a:pt x="220" y="168"/>
                  </a:cubicBezTo>
                  <a:cubicBezTo>
                    <a:pt x="224" y="168"/>
                    <a:pt x="226" y="173"/>
                    <a:pt x="230" y="174"/>
                  </a:cubicBezTo>
                  <a:cubicBezTo>
                    <a:pt x="233" y="175"/>
                    <a:pt x="232" y="181"/>
                    <a:pt x="232" y="185"/>
                  </a:cubicBezTo>
                  <a:cubicBezTo>
                    <a:pt x="233" y="188"/>
                    <a:pt x="238" y="192"/>
                    <a:pt x="239" y="196"/>
                  </a:cubicBezTo>
                  <a:cubicBezTo>
                    <a:pt x="239"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5" y="187"/>
                    <a:pt x="286" y="187"/>
                  </a:cubicBezTo>
                  <a:cubicBezTo>
                    <a:pt x="289" y="186"/>
                    <a:pt x="293" y="183"/>
                    <a:pt x="294" y="180"/>
                  </a:cubicBezTo>
                  <a:cubicBezTo>
                    <a:pt x="294" y="176"/>
                    <a:pt x="303" y="176"/>
                    <a:pt x="309" y="179"/>
                  </a:cubicBezTo>
                  <a:cubicBezTo>
                    <a:pt x="316" y="182"/>
                    <a:pt x="319" y="182"/>
                    <a:pt x="320" y="178"/>
                  </a:cubicBezTo>
                  <a:cubicBezTo>
                    <a:pt x="320" y="173"/>
                    <a:pt x="329" y="172"/>
                    <a:pt x="332" y="173"/>
                  </a:cubicBezTo>
                  <a:cubicBezTo>
                    <a:pt x="335" y="174"/>
                    <a:pt x="343" y="179"/>
                    <a:pt x="347" y="177"/>
                  </a:cubicBezTo>
                  <a:cubicBezTo>
                    <a:pt x="351" y="176"/>
                    <a:pt x="372" y="178"/>
                    <a:pt x="377" y="179"/>
                  </a:cubicBezTo>
                  <a:cubicBezTo>
                    <a:pt x="382" y="180"/>
                    <a:pt x="384" y="177"/>
                    <a:pt x="388" y="182"/>
                  </a:cubicBezTo>
                  <a:cubicBezTo>
                    <a:pt x="392" y="186"/>
                    <a:pt x="394" y="182"/>
                    <a:pt x="398" y="185"/>
                  </a:cubicBezTo>
                  <a:cubicBezTo>
                    <a:pt x="398" y="184"/>
                    <a:pt x="398" y="183"/>
                    <a:pt x="398" y="181"/>
                  </a:cubicBezTo>
                  <a:cubicBezTo>
                    <a:pt x="398" y="178"/>
                    <a:pt x="403" y="175"/>
                    <a:pt x="404" y="173"/>
                  </a:cubicBezTo>
                  <a:cubicBezTo>
                    <a:pt x="405" y="170"/>
                    <a:pt x="399" y="163"/>
                    <a:pt x="399" y="161"/>
                  </a:cubicBezTo>
                  <a:cubicBezTo>
                    <a:pt x="399" y="158"/>
                    <a:pt x="399" y="153"/>
                    <a:pt x="397" y="151"/>
                  </a:cubicBezTo>
                  <a:cubicBezTo>
                    <a:pt x="394" y="150"/>
                    <a:pt x="402" y="147"/>
                    <a:pt x="403" y="147"/>
                  </a:cubicBezTo>
                  <a:cubicBezTo>
                    <a:pt x="407" y="147"/>
                    <a:pt x="413" y="144"/>
                    <a:pt x="414" y="145"/>
                  </a:cubicBezTo>
                  <a:cubicBezTo>
                    <a:pt x="416" y="147"/>
                    <a:pt x="419"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1" y="116"/>
                    <a:pt x="458" y="115"/>
                    <a:pt x="458" y="110"/>
                  </a:cubicBezTo>
                  <a:cubicBezTo>
                    <a:pt x="458" y="104"/>
                    <a:pt x="462" y="102"/>
                    <a:pt x="466" y="102"/>
                  </a:cubicBezTo>
                  <a:cubicBezTo>
                    <a:pt x="469" y="102"/>
                    <a:pt x="471" y="98"/>
                    <a:pt x="471" y="96"/>
                  </a:cubicBezTo>
                  <a:cubicBezTo>
                    <a:pt x="471" y="93"/>
                    <a:pt x="474" y="92"/>
                    <a:pt x="475" y="89"/>
                  </a:cubicBezTo>
                  <a:cubicBezTo>
                    <a:pt x="473" y="87"/>
                    <a:pt x="472"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0" y="126"/>
                    <a:pt x="346" y="124"/>
                    <a:pt x="356" y="126"/>
                  </a:cubicBezTo>
                  <a:cubicBezTo>
                    <a:pt x="365" y="129"/>
                    <a:pt x="382" y="125"/>
                    <a:pt x="385" y="125"/>
                  </a:cubicBezTo>
                  <a:cubicBezTo>
                    <a:pt x="387" y="126"/>
                    <a:pt x="382"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0" name="Freeform 154"/>
            <p:cNvSpPr>
              <a:spLocks noEditPoints="1"/>
            </p:cNvSpPr>
            <p:nvPr userDrawn="1"/>
          </p:nvSpPr>
          <p:spPr bwMode="auto">
            <a:xfrm>
              <a:off x="-1930926" y="1709983"/>
              <a:ext cx="4268725" cy="1650349"/>
            </a:xfrm>
            <a:custGeom>
              <a:avLst/>
              <a:gdLst>
                <a:gd name="T0" fmla="*/ 839 w 1992"/>
                <a:gd name="T1" fmla="*/ 42 h 708"/>
                <a:gd name="T2" fmla="*/ 913 w 1992"/>
                <a:gd name="T3" fmla="*/ 68 h 708"/>
                <a:gd name="T4" fmla="*/ 922 w 1992"/>
                <a:gd name="T5" fmla="*/ 88 h 708"/>
                <a:gd name="T6" fmla="*/ 1499 w 1992"/>
                <a:gd name="T7" fmla="*/ 162 h 708"/>
                <a:gd name="T8" fmla="*/ 1376 w 1992"/>
                <a:gd name="T9" fmla="*/ 161 h 708"/>
                <a:gd name="T10" fmla="*/ 1404 w 1992"/>
                <a:gd name="T11" fmla="*/ 189 h 708"/>
                <a:gd name="T12" fmla="*/ 1434 w 1992"/>
                <a:gd name="T13" fmla="*/ 541 h 708"/>
                <a:gd name="T14" fmla="*/ 1988 w 1992"/>
                <a:gd name="T15" fmla="*/ 333 h 708"/>
                <a:gd name="T16" fmla="*/ 1797 w 1992"/>
                <a:gd name="T17" fmla="*/ 262 h 708"/>
                <a:gd name="T18" fmla="*/ 1646 w 1992"/>
                <a:gd name="T19" fmla="*/ 269 h 708"/>
                <a:gd name="T20" fmla="*/ 1458 w 1992"/>
                <a:gd name="T21" fmla="*/ 223 h 708"/>
                <a:gd name="T22" fmla="*/ 1376 w 1992"/>
                <a:gd name="T23" fmla="*/ 229 h 708"/>
                <a:gd name="T24" fmla="*/ 1270 w 1992"/>
                <a:gd name="T25" fmla="*/ 210 h 708"/>
                <a:gd name="T26" fmla="*/ 1160 w 1992"/>
                <a:gd name="T27" fmla="*/ 196 h 708"/>
                <a:gd name="T28" fmla="*/ 995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49 w 1992"/>
                <a:gd name="T41" fmla="*/ 218 h 708"/>
                <a:gd name="T42" fmla="*/ 674 w 1992"/>
                <a:gd name="T43" fmla="*/ 283 h 708"/>
                <a:gd name="T44" fmla="*/ 611 w 1992"/>
                <a:gd name="T45" fmla="*/ 319 h 708"/>
                <a:gd name="T46" fmla="*/ 612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7 w 1992"/>
                <a:gd name="T61" fmla="*/ 268 h 708"/>
                <a:gd name="T62" fmla="*/ 126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5 w 1992"/>
                <a:gd name="T75" fmla="*/ 602 h 708"/>
                <a:gd name="T76" fmla="*/ 410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19 w 1992"/>
                <a:gd name="T99" fmla="*/ 444 h 708"/>
                <a:gd name="T100" fmla="*/ 1628 w 1992"/>
                <a:gd name="T101" fmla="*/ 410 h 708"/>
                <a:gd name="T102" fmla="*/ 1647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8" y="512"/>
                    <a:pt x="24" y="511"/>
                    <a:pt x="23" y="509"/>
                  </a:cubicBezTo>
                  <a:cubicBezTo>
                    <a:pt x="22" y="508"/>
                    <a:pt x="19" y="508"/>
                    <a:pt x="16" y="509"/>
                  </a:cubicBezTo>
                  <a:cubicBezTo>
                    <a:pt x="16" y="509"/>
                    <a:pt x="17" y="509"/>
                    <a:pt x="18" y="510"/>
                  </a:cubicBezTo>
                  <a:cubicBezTo>
                    <a:pt x="19" y="513"/>
                    <a:pt x="11" y="513"/>
                    <a:pt x="14" y="516"/>
                  </a:cubicBezTo>
                  <a:cubicBezTo>
                    <a:pt x="16" y="519"/>
                    <a:pt x="8" y="519"/>
                    <a:pt x="8" y="516"/>
                  </a:cubicBezTo>
                  <a:cubicBezTo>
                    <a:pt x="8" y="513"/>
                    <a:pt x="0" y="515"/>
                    <a:pt x="0" y="517"/>
                  </a:cubicBezTo>
                  <a:cubicBezTo>
                    <a:pt x="0" y="517"/>
                    <a:pt x="0" y="518"/>
                    <a:pt x="0" y="519"/>
                  </a:cubicBezTo>
                  <a:cubicBezTo>
                    <a:pt x="2" y="520"/>
                    <a:pt x="4" y="521"/>
                    <a:pt x="6" y="521"/>
                  </a:cubicBezTo>
                  <a:cubicBezTo>
                    <a:pt x="7" y="522"/>
                    <a:pt x="28" y="524"/>
                    <a:pt x="36" y="522"/>
                  </a:cubicBezTo>
                  <a:cubicBezTo>
                    <a:pt x="35" y="521"/>
                    <a:pt x="36" y="517"/>
                    <a:pt x="36" y="515"/>
                  </a:cubicBezTo>
                  <a:cubicBezTo>
                    <a:pt x="36" y="513"/>
                    <a:pt x="31" y="511"/>
                    <a:pt x="30" y="512"/>
                  </a:cubicBezTo>
                  <a:close/>
                  <a:moveTo>
                    <a:pt x="850" y="34"/>
                  </a:moveTo>
                  <a:cubicBezTo>
                    <a:pt x="856" y="36"/>
                    <a:pt x="854" y="38"/>
                    <a:pt x="847" y="38"/>
                  </a:cubicBezTo>
                  <a:cubicBezTo>
                    <a:pt x="840" y="38"/>
                    <a:pt x="834" y="40"/>
                    <a:pt x="839" y="42"/>
                  </a:cubicBezTo>
                  <a:cubicBezTo>
                    <a:pt x="842" y="43"/>
                    <a:pt x="842" y="47"/>
                    <a:pt x="849" y="48"/>
                  </a:cubicBezTo>
                  <a:cubicBezTo>
                    <a:pt x="856" y="50"/>
                    <a:pt x="864" y="44"/>
                    <a:pt x="863" y="40"/>
                  </a:cubicBezTo>
                  <a:cubicBezTo>
                    <a:pt x="862" y="37"/>
                    <a:pt x="888" y="33"/>
                    <a:pt x="895" y="31"/>
                  </a:cubicBezTo>
                  <a:cubicBezTo>
                    <a:pt x="902" y="30"/>
                    <a:pt x="891" y="23"/>
                    <a:pt x="898" y="23"/>
                  </a:cubicBezTo>
                  <a:cubicBezTo>
                    <a:pt x="906" y="22"/>
                    <a:pt x="903" y="19"/>
                    <a:pt x="893"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4" y="26"/>
                    <a:pt x="843" y="31"/>
                    <a:pt x="850" y="34"/>
                  </a:cubicBezTo>
                  <a:close/>
                  <a:moveTo>
                    <a:pt x="868" y="43"/>
                  </a:moveTo>
                  <a:cubicBezTo>
                    <a:pt x="868" y="46"/>
                    <a:pt x="857" y="50"/>
                    <a:pt x="860" y="52"/>
                  </a:cubicBezTo>
                  <a:cubicBezTo>
                    <a:pt x="863" y="54"/>
                    <a:pt x="865" y="54"/>
                    <a:pt x="869" y="54"/>
                  </a:cubicBezTo>
                  <a:cubicBezTo>
                    <a:pt x="872" y="55"/>
                    <a:pt x="874" y="63"/>
                    <a:pt x="880" y="62"/>
                  </a:cubicBezTo>
                  <a:cubicBezTo>
                    <a:pt x="886" y="61"/>
                    <a:pt x="903" y="68"/>
                    <a:pt x="913" y="68"/>
                  </a:cubicBezTo>
                  <a:cubicBezTo>
                    <a:pt x="923" y="68"/>
                    <a:pt x="924" y="61"/>
                    <a:pt x="921" y="60"/>
                  </a:cubicBezTo>
                  <a:cubicBezTo>
                    <a:pt x="918" y="60"/>
                    <a:pt x="921" y="55"/>
                    <a:pt x="926" y="48"/>
                  </a:cubicBezTo>
                  <a:cubicBezTo>
                    <a:pt x="932" y="41"/>
                    <a:pt x="909" y="35"/>
                    <a:pt x="909" y="41"/>
                  </a:cubicBezTo>
                  <a:cubicBezTo>
                    <a:pt x="909" y="47"/>
                    <a:pt x="903" y="40"/>
                    <a:pt x="901" y="36"/>
                  </a:cubicBezTo>
                  <a:cubicBezTo>
                    <a:pt x="899" y="33"/>
                    <a:pt x="868" y="39"/>
                    <a:pt x="868" y="43"/>
                  </a:cubicBezTo>
                  <a:close/>
                  <a:moveTo>
                    <a:pt x="595" y="197"/>
                  </a:moveTo>
                  <a:cubicBezTo>
                    <a:pt x="600" y="198"/>
                    <a:pt x="612" y="195"/>
                    <a:pt x="613" y="193"/>
                  </a:cubicBezTo>
                  <a:cubicBezTo>
                    <a:pt x="614" y="191"/>
                    <a:pt x="608" y="188"/>
                    <a:pt x="600" y="188"/>
                  </a:cubicBezTo>
                  <a:cubicBezTo>
                    <a:pt x="592" y="188"/>
                    <a:pt x="591" y="196"/>
                    <a:pt x="595" y="197"/>
                  </a:cubicBezTo>
                  <a:close/>
                  <a:moveTo>
                    <a:pt x="529" y="19"/>
                  </a:moveTo>
                  <a:cubicBezTo>
                    <a:pt x="542" y="18"/>
                    <a:pt x="541" y="11"/>
                    <a:pt x="534" y="10"/>
                  </a:cubicBezTo>
                  <a:cubicBezTo>
                    <a:pt x="528" y="9"/>
                    <a:pt x="527" y="14"/>
                    <a:pt x="523" y="14"/>
                  </a:cubicBezTo>
                  <a:cubicBezTo>
                    <a:pt x="520" y="13"/>
                    <a:pt x="507" y="16"/>
                    <a:pt x="509" y="18"/>
                  </a:cubicBezTo>
                  <a:cubicBezTo>
                    <a:pt x="512" y="22"/>
                    <a:pt x="522" y="20"/>
                    <a:pt x="529" y="19"/>
                  </a:cubicBezTo>
                  <a:close/>
                  <a:moveTo>
                    <a:pt x="922" y="88"/>
                  </a:moveTo>
                  <a:cubicBezTo>
                    <a:pt x="926" y="90"/>
                    <a:pt x="942" y="85"/>
                    <a:pt x="952" y="85"/>
                  </a:cubicBezTo>
                  <a:cubicBezTo>
                    <a:pt x="963" y="85"/>
                    <a:pt x="992" y="77"/>
                    <a:pt x="993" y="72"/>
                  </a:cubicBezTo>
                  <a:cubicBezTo>
                    <a:pt x="994" y="67"/>
                    <a:pt x="982" y="68"/>
                    <a:pt x="978" y="63"/>
                  </a:cubicBezTo>
                  <a:cubicBezTo>
                    <a:pt x="973" y="59"/>
                    <a:pt x="963" y="62"/>
                    <a:pt x="961" y="66"/>
                  </a:cubicBezTo>
                  <a:cubicBezTo>
                    <a:pt x="958" y="70"/>
                    <a:pt x="955" y="67"/>
                    <a:pt x="962" y="61"/>
                  </a:cubicBezTo>
                  <a:cubicBezTo>
                    <a:pt x="969" y="54"/>
                    <a:pt x="955" y="50"/>
                    <a:pt x="955" y="54"/>
                  </a:cubicBezTo>
                  <a:cubicBezTo>
                    <a:pt x="955" y="57"/>
                    <a:pt x="943" y="54"/>
                    <a:pt x="943" y="58"/>
                  </a:cubicBezTo>
                  <a:cubicBezTo>
                    <a:pt x="943" y="61"/>
                    <a:pt x="938" y="63"/>
                    <a:pt x="939" y="66"/>
                  </a:cubicBezTo>
                  <a:cubicBezTo>
                    <a:pt x="939" y="70"/>
                    <a:pt x="930" y="64"/>
                    <a:pt x="930" y="72"/>
                  </a:cubicBezTo>
                  <a:cubicBezTo>
                    <a:pt x="930" y="80"/>
                    <a:pt x="917" y="85"/>
                    <a:pt x="922" y="88"/>
                  </a:cubicBezTo>
                  <a:close/>
                  <a:moveTo>
                    <a:pt x="841" y="11"/>
                  </a:moveTo>
                  <a:cubicBezTo>
                    <a:pt x="842" y="6"/>
                    <a:pt x="819" y="8"/>
                    <a:pt x="825" y="13"/>
                  </a:cubicBezTo>
                  <a:cubicBezTo>
                    <a:pt x="828" y="15"/>
                    <a:pt x="840" y="16"/>
                    <a:pt x="841" y="11"/>
                  </a:cubicBezTo>
                  <a:close/>
                  <a:moveTo>
                    <a:pt x="1471" y="153"/>
                  </a:moveTo>
                  <a:cubicBezTo>
                    <a:pt x="1479" y="154"/>
                    <a:pt x="1483" y="161"/>
                    <a:pt x="1499" y="162"/>
                  </a:cubicBezTo>
                  <a:cubicBezTo>
                    <a:pt x="1515" y="163"/>
                    <a:pt x="1527" y="160"/>
                    <a:pt x="1527" y="157"/>
                  </a:cubicBezTo>
                  <a:cubicBezTo>
                    <a:pt x="1527"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2" y="246"/>
                    <a:pt x="1867" y="239"/>
                    <a:pt x="1872" y="242"/>
                  </a:cubicBezTo>
                  <a:cubicBezTo>
                    <a:pt x="1878" y="246"/>
                    <a:pt x="1891" y="241"/>
                    <a:pt x="1897" y="240"/>
                  </a:cubicBezTo>
                  <a:cubicBezTo>
                    <a:pt x="1902" y="239"/>
                    <a:pt x="1899" y="232"/>
                    <a:pt x="1884" y="231"/>
                  </a:cubicBezTo>
                  <a:cubicBezTo>
                    <a:pt x="1868" y="229"/>
                    <a:pt x="1848" y="239"/>
                    <a:pt x="1856" y="243"/>
                  </a:cubicBezTo>
                  <a:close/>
                  <a:moveTo>
                    <a:pt x="1366" y="154"/>
                  </a:moveTo>
                  <a:cubicBezTo>
                    <a:pt x="1371" y="156"/>
                    <a:pt x="1373" y="158"/>
                    <a:pt x="1376" y="161"/>
                  </a:cubicBezTo>
                  <a:cubicBezTo>
                    <a:pt x="1378" y="163"/>
                    <a:pt x="1389" y="159"/>
                    <a:pt x="1393" y="158"/>
                  </a:cubicBezTo>
                  <a:cubicBezTo>
                    <a:pt x="1397" y="157"/>
                    <a:pt x="1397" y="164"/>
                    <a:pt x="1404" y="160"/>
                  </a:cubicBezTo>
                  <a:cubicBezTo>
                    <a:pt x="1411" y="156"/>
                    <a:pt x="1417" y="158"/>
                    <a:pt x="1425" y="158"/>
                  </a:cubicBezTo>
                  <a:cubicBezTo>
                    <a:pt x="1432" y="158"/>
                    <a:pt x="1423" y="149"/>
                    <a:pt x="1424" y="146"/>
                  </a:cubicBezTo>
                  <a:cubicBezTo>
                    <a:pt x="1424" y="142"/>
                    <a:pt x="1433" y="144"/>
                    <a:pt x="1430" y="147"/>
                  </a:cubicBezTo>
                  <a:cubicBezTo>
                    <a:pt x="1427" y="151"/>
                    <a:pt x="1434" y="158"/>
                    <a:pt x="1445" y="157"/>
                  </a:cubicBezTo>
                  <a:cubicBezTo>
                    <a:pt x="1456" y="157"/>
                    <a:pt x="1448" y="150"/>
                    <a:pt x="1453" y="148"/>
                  </a:cubicBezTo>
                  <a:cubicBezTo>
                    <a:pt x="1459" y="146"/>
                    <a:pt x="1458" y="143"/>
                    <a:pt x="1450" y="139"/>
                  </a:cubicBezTo>
                  <a:cubicBezTo>
                    <a:pt x="1442" y="134"/>
                    <a:pt x="1432" y="137"/>
                    <a:pt x="1425" y="134"/>
                  </a:cubicBezTo>
                  <a:cubicBezTo>
                    <a:pt x="1418" y="131"/>
                    <a:pt x="1409" y="131"/>
                    <a:pt x="1408" y="138"/>
                  </a:cubicBezTo>
                  <a:cubicBezTo>
                    <a:pt x="1408" y="145"/>
                    <a:pt x="1394" y="131"/>
                    <a:pt x="1386" y="128"/>
                  </a:cubicBezTo>
                  <a:cubicBezTo>
                    <a:pt x="1378" y="126"/>
                    <a:pt x="1355" y="148"/>
                    <a:pt x="1366" y="154"/>
                  </a:cubicBezTo>
                  <a:close/>
                  <a:moveTo>
                    <a:pt x="1438" y="194"/>
                  </a:moveTo>
                  <a:cubicBezTo>
                    <a:pt x="1445" y="193"/>
                    <a:pt x="1434" y="183"/>
                    <a:pt x="1423" y="181"/>
                  </a:cubicBezTo>
                  <a:cubicBezTo>
                    <a:pt x="1413" y="179"/>
                    <a:pt x="1403" y="188"/>
                    <a:pt x="1404" y="189"/>
                  </a:cubicBezTo>
                  <a:cubicBezTo>
                    <a:pt x="1407" y="194"/>
                    <a:pt x="1432" y="196"/>
                    <a:pt x="1438" y="194"/>
                  </a:cubicBezTo>
                  <a:close/>
                  <a:moveTo>
                    <a:pt x="696" y="202"/>
                  </a:moveTo>
                  <a:cubicBezTo>
                    <a:pt x="701" y="204"/>
                    <a:pt x="705" y="203"/>
                    <a:pt x="705" y="198"/>
                  </a:cubicBezTo>
                  <a:cubicBezTo>
                    <a:pt x="704" y="193"/>
                    <a:pt x="691" y="200"/>
                    <a:pt x="696" y="202"/>
                  </a:cubicBezTo>
                  <a:close/>
                  <a:moveTo>
                    <a:pt x="319" y="23"/>
                  </a:moveTo>
                  <a:cubicBezTo>
                    <a:pt x="327" y="17"/>
                    <a:pt x="337" y="23"/>
                    <a:pt x="339" y="20"/>
                  </a:cubicBezTo>
                  <a:cubicBezTo>
                    <a:pt x="340" y="17"/>
                    <a:pt x="324" y="16"/>
                    <a:pt x="318" y="19"/>
                  </a:cubicBezTo>
                  <a:cubicBezTo>
                    <a:pt x="312" y="22"/>
                    <a:pt x="298" y="19"/>
                    <a:pt x="300" y="23"/>
                  </a:cubicBezTo>
                  <a:cubicBezTo>
                    <a:pt x="301" y="25"/>
                    <a:pt x="311" y="30"/>
                    <a:pt x="319" y="23"/>
                  </a:cubicBezTo>
                  <a:close/>
                  <a:moveTo>
                    <a:pt x="337" y="279"/>
                  </a:moveTo>
                  <a:cubicBezTo>
                    <a:pt x="346" y="287"/>
                    <a:pt x="354" y="275"/>
                    <a:pt x="358" y="275"/>
                  </a:cubicBezTo>
                  <a:cubicBezTo>
                    <a:pt x="363" y="274"/>
                    <a:pt x="356" y="270"/>
                    <a:pt x="348" y="268"/>
                  </a:cubicBezTo>
                  <a:cubicBezTo>
                    <a:pt x="340" y="266"/>
                    <a:pt x="330" y="273"/>
                    <a:pt x="337" y="279"/>
                  </a:cubicBezTo>
                  <a:close/>
                  <a:moveTo>
                    <a:pt x="1436" y="564"/>
                  </a:moveTo>
                  <a:cubicBezTo>
                    <a:pt x="1432" y="554"/>
                    <a:pt x="1441" y="545"/>
                    <a:pt x="1434" y="541"/>
                  </a:cubicBezTo>
                  <a:cubicBezTo>
                    <a:pt x="1427" y="536"/>
                    <a:pt x="1430" y="526"/>
                    <a:pt x="1427" y="528"/>
                  </a:cubicBezTo>
                  <a:cubicBezTo>
                    <a:pt x="1423" y="530"/>
                    <a:pt x="1427" y="538"/>
                    <a:pt x="1421" y="539"/>
                  </a:cubicBezTo>
                  <a:cubicBezTo>
                    <a:pt x="1416" y="540"/>
                    <a:pt x="1421" y="544"/>
                    <a:pt x="1419" y="551"/>
                  </a:cubicBezTo>
                  <a:cubicBezTo>
                    <a:pt x="1417" y="557"/>
                    <a:pt x="1420" y="566"/>
                    <a:pt x="1423" y="572"/>
                  </a:cubicBezTo>
                  <a:cubicBezTo>
                    <a:pt x="1425" y="578"/>
                    <a:pt x="1419" y="609"/>
                    <a:pt x="1422" y="614"/>
                  </a:cubicBezTo>
                  <a:cubicBezTo>
                    <a:pt x="1424" y="619"/>
                    <a:pt x="1417" y="641"/>
                    <a:pt x="1419" y="644"/>
                  </a:cubicBezTo>
                  <a:cubicBezTo>
                    <a:pt x="1424" y="649"/>
                    <a:pt x="1421" y="638"/>
                    <a:pt x="1427" y="637"/>
                  </a:cubicBezTo>
                  <a:cubicBezTo>
                    <a:pt x="1433" y="636"/>
                    <a:pt x="1433" y="643"/>
                    <a:pt x="1437" y="645"/>
                  </a:cubicBezTo>
                  <a:cubicBezTo>
                    <a:pt x="1441" y="647"/>
                    <a:pt x="1438" y="635"/>
                    <a:pt x="1435" y="635"/>
                  </a:cubicBezTo>
                  <a:cubicBezTo>
                    <a:pt x="1432" y="636"/>
                    <a:pt x="1429" y="628"/>
                    <a:pt x="1427" y="623"/>
                  </a:cubicBezTo>
                  <a:cubicBezTo>
                    <a:pt x="1425" y="618"/>
                    <a:pt x="1430" y="612"/>
                    <a:pt x="1430" y="605"/>
                  </a:cubicBezTo>
                  <a:cubicBezTo>
                    <a:pt x="1430" y="599"/>
                    <a:pt x="1439" y="599"/>
                    <a:pt x="1444" y="604"/>
                  </a:cubicBezTo>
                  <a:cubicBezTo>
                    <a:pt x="1449" y="609"/>
                    <a:pt x="1450" y="605"/>
                    <a:pt x="1448" y="602"/>
                  </a:cubicBezTo>
                  <a:cubicBezTo>
                    <a:pt x="1446" y="598"/>
                    <a:pt x="1439"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8" y="314"/>
                    <a:pt x="1935" y="314"/>
                    <a:pt x="1934" y="316"/>
                  </a:cubicBezTo>
                  <a:cubicBezTo>
                    <a:pt x="1934" y="318"/>
                    <a:pt x="1938" y="318"/>
                    <a:pt x="1940" y="321"/>
                  </a:cubicBezTo>
                  <a:cubicBezTo>
                    <a:pt x="1942" y="323"/>
                    <a:pt x="1937" y="325"/>
                    <a:pt x="1938" y="328"/>
                  </a:cubicBezTo>
                  <a:cubicBezTo>
                    <a:pt x="1939" y="330"/>
                    <a:pt x="1933" y="326"/>
                    <a:pt x="1931" y="325"/>
                  </a:cubicBezTo>
                  <a:cubicBezTo>
                    <a:pt x="1928" y="323"/>
                    <a:pt x="1929" y="317"/>
                    <a:pt x="1930" y="314"/>
                  </a:cubicBezTo>
                  <a:cubicBezTo>
                    <a:pt x="1931" y="310"/>
                    <a:pt x="1926" y="311"/>
                    <a:pt x="1926" y="308"/>
                  </a:cubicBezTo>
                  <a:cubicBezTo>
                    <a:pt x="1925" y="305"/>
                    <a:pt x="1910" y="298"/>
                    <a:pt x="1903" y="295"/>
                  </a:cubicBezTo>
                  <a:cubicBezTo>
                    <a:pt x="1896" y="293"/>
                    <a:pt x="1888" y="291"/>
                    <a:pt x="1886" y="287"/>
                  </a:cubicBezTo>
                  <a:cubicBezTo>
                    <a:pt x="1883" y="284"/>
                    <a:pt x="1872" y="284"/>
                    <a:pt x="1867" y="280"/>
                  </a:cubicBezTo>
                  <a:cubicBezTo>
                    <a:pt x="1863" y="275"/>
                    <a:pt x="1843" y="268"/>
                    <a:pt x="1835" y="267"/>
                  </a:cubicBezTo>
                  <a:cubicBezTo>
                    <a:pt x="1826" y="267"/>
                    <a:pt x="1828" y="262"/>
                    <a:pt x="1824" y="263"/>
                  </a:cubicBezTo>
                  <a:cubicBezTo>
                    <a:pt x="1820" y="264"/>
                    <a:pt x="1802" y="263"/>
                    <a:pt x="1797" y="262"/>
                  </a:cubicBezTo>
                  <a:cubicBezTo>
                    <a:pt x="1791" y="261"/>
                    <a:pt x="1790" y="265"/>
                    <a:pt x="1786" y="264"/>
                  </a:cubicBezTo>
                  <a:cubicBezTo>
                    <a:pt x="1782" y="262"/>
                    <a:pt x="1761" y="255"/>
                    <a:pt x="1759" y="258"/>
                  </a:cubicBezTo>
                  <a:cubicBezTo>
                    <a:pt x="1757" y="260"/>
                    <a:pt x="1758" y="264"/>
                    <a:pt x="1755" y="265"/>
                  </a:cubicBezTo>
                  <a:cubicBezTo>
                    <a:pt x="1753" y="265"/>
                    <a:pt x="1755" y="269"/>
                    <a:pt x="1761" y="273"/>
                  </a:cubicBezTo>
                  <a:cubicBezTo>
                    <a:pt x="1767" y="278"/>
                    <a:pt x="1763" y="282"/>
                    <a:pt x="1758" y="284"/>
                  </a:cubicBezTo>
                  <a:cubicBezTo>
                    <a:pt x="1753" y="286"/>
                    <a:pt x="1745" y="282"/>
                    <a:pt x="1742" y="278"/>
                  </a:cubicBezTo>
                  <a:cubicBezTo>
                    <a:pt x="1739" y="275"/>
                    <a:pt x="1732" y="276"/>
                    <a:pt x="1731" y="271"/>
                  </a:cubicBezTo>
                  <a:cubicBezTo>
                    <a:pt x="1729" y="267"/>
                    <a:pt x="1733" y="266"/>
                    <a:pt x="1736" y="269"/>
                  </a:cubicBezTo>
                  <a:cubicBezTo>
                    <a:pt x="1740" y="271"/>
                    <a:pt x="1744" y="269"/>
                    <a:pt x="1745" y="266"/>
                  </a:cubicBezTo>
                  <a:cubicBezTo>
                    <a:pt x="1745" y="262"/>
                    <a:pt x="1735" y="260"/>
                    <a:pt x="1730" y="260"/>
                  </a:cubicBezTo>
                  <a:cubicBezTo>
                    <a:pt x="1725" y="260"/>
                    <a:pt x="1722" y="267"/>
                    <a:pt x="1716" y="270"/>
                  </a:cubicBezTo>
                  <a:cubicBezTo>
                    <a:pt x="1711" y="273"/>
                    <a:pt x="1689" y="269"/>
                    <a:pt x="1687" y="267"/>
                  </a:cubicBezTo>
                  <a:cubicBezTo>
                    <a:pt x="1685" y="265"/>
                    <a:pt x="1655" y="267"/>
                    <a:pt x="1652" y="269"/>
                  </a:cubicBezTo>
                  <a:cubicBezTo>
                    <a:pt x="1649" y="271"/>
                    <a:pt x="1651" y="278"/>
                    <a:pt x="1650" y="279"/>
                  </a:cubicBezTo>
                  <a:cubicBezTo>
                    <a:pt x="1648" y="280"/>
                    <a:pt x="1646" y="270"/>
                    <a:pt x="1646" y="269"/>
                  </a:cubicBezTo>
                  <a:cubicBezTo>
                    <a:pt x="1646" y="267"/>
                    <a:pt x="1643" y="266"/>
                    <a:pt x="1638" y="266"/>
                  </a:cubicBezTo>
                  <a:cubicBezTo>
                    <a:pt x="1632" y="266"/>
                    <a:pt x="1629" y="265"/>
                    <a:pt x="1631" y="263"/>
                  </a:cubicBezTo>
                  <a:cubicBezTo>
                    <a:pt x="1634" y="261"/>
                    <a:pt x="1629" y="259"/>
                    <a:pt x="1633" y="256"/>
                  </a:cubicBezTo>
                  <a:cubicBezTo>
                    <a:pt x="1638" y="254"/>
                    <a:pt x="1626" y="245"/>
                    <a:pt x="1614" y="241"/>
                  </a:cubicBezTo>
                  <a:cubicBezTo>
                    <a:pt x="1603" y="237"/>
                    <a:pt x="1577" y="239"/>
                    <a:pt x="1570" y="241"/>
                  </a:cubicBezTo>
                  <a:cubicBezTo>
                    <a:pt x="1563" y="243"/>
                    <a:pt x="1550" y="243"/>
                    <a:pt x="1543" y="243"/>
                  </a:cubicBezTo>
                  <a:cubicBezTo>
                    <a:pt x="1537" y="243"/>
                    <a:pt x="1542" y="240"/>
                    <a:pt x="1540" y="237"/>
                  </a:cubicBezTo>
                  <a:cubicBezTo>
                    <a:pt x="1538" y="235"/>
                    <a:pt x="1527" y="231"/>
                    <a:pt x="1525" y="233"/>
                  </a:cubicBezTo>
                  <a:cubicBezTo>
                    <a:pt x="1524" y="236"/>
                    <a:pt x="1521" y="233"/>
                    <a:pt x="1521" y="232"/>
                  </a:cubicBezTo>
                  <a:cubicBezTo>
                    <a:pt x="1521" y="230"/>
                    <a:pt x="1510" y="226"/>
                    <a:pt x="1506" y="227"/>
                  </a:cubicBezTo>
                  <a:cubicBezTo>
                    <a:pt x="1502" y="228"/>
                    <a:pt x="1500" y="224"/>
                    <a:pt x="1505" y="224"/>
                  </a:cubicBezTo>
                  <a:cubicBezTo>
                    <a:pt x="1510" y="224"/>
                    <a:pt x="1518" y="225"/>
                    <a:pt x="1514" y="220"/>
                  </a:cubicBezTo>
                  <a:cubicBezTo>
                    <a:pt x="1511" y="214"/>
                    <a:pt x="1480" y="213"/>
                    <a:pt x="1477" y="214"/>
                  </a:cubicBezTo>
                  <a:cubicBezTo>
                    <a:pt x="1474" y="215"/>
                    <a:pt x="1477" y="218"/>
                    <a:pt x="1470" y="224"/>
                  </a:cubicBezTo>
                  <a:cubicBezTo>
                    <a:pt x="1463" y="230"/>
                    <a:pt x="1457" y="226"/>
                    <a:pt x="1458" y="223"/>
                  </a:cubicBezTo>
                  <a:cubicBezTo>
                    <a:pt x="1458" y="221"/>
                    <a:pt x="1467" y="221"/>
                    <a:pt x="1467" y="218"/>
                  </a:cubicBezTo>
                  <a:cubicBezTo>
                    <a:pt x="1467" y="215"/>
                    <a:pt x="1455" y="217"/>
                    <a:pt x="1454" y="214"/>
                  </a:cubicBezTo>
                  <a:cubicBezTo>
                    <a:pt x="1452" y="212"/>
                    <a:pt x="1456" y="210"/>
                    <a:pt x="1460" y="212"/>
                  </a:cubicBezTo>
                  <a:cubicBezTo>
                    <a:pt x="1464" y="213"/>
                    <a:pt x="1472" y="213"/>
                    <a:pt x="1472" y="212"/>
                  </a:cubicBezTo>
                  <a:cubicBezTo>
                    <a:pt x="1472" y="210"/>
                    <a:pt x="1468" y="209"/>
                    <a:pt x="1461" y="208"/>
                  </a:cubicBezTo>
                  <a:cubicBezTo>
                    <a:pt x="1454" y="207"/>
                    <a:pt x="1437" y="204"/>
                    <a:pt x="1428" y="204"/>
                  </a:cubicBezTo>
                  <a:cubicBezTo>
                    <a:pt x="1419" y="205"/>
                    <a:pt x="1416" y="201"/>
                    <a:pt x="1411" y="201"/>
                  </a:cubicBezTo>
                  <a:cubicBezTo>
                    <a:pt x="1406" y="201"/>
                    <a:pt x="1406" y="203"/>
                    <a:pt x="1408" y="206"/>
                  </a:cubicBezTo>
                  <a:cubicBezTo>
                    <a:pt x="1410" y="209"/>
                    <a:pt x="1403" y="210"/>
                    <a:pt x="1398" y="209"/>
                  </a:cubicBezTo>
                  <a:cubicBezTo>
                    <a:pt x="1392" y="209"/>
                    <a:pt x="1384" y="212"/>
                    <a:pt x="1387" y="216"/>
                  </a:cubicBezTo>
                  <a:cubicBezTo>
                    <a:pt x="1390" y="220"/>
                    <a:pt x="1394" y="215"/>
                    <a:pt x="1396" y="216"/>
                  </a:cubicBezTo>
                  <a:cubicBezTo>
                    <a:pt x="1399" y="217"/>
                    <a:pt x="1389" y="220"/>
                    <a:pt x="1393" y="222"/>
                  </a:cubicBezTo>
                  <a:cubicBezTo>
                    <a:pt x="1397" y="224"/>
                    <a:pt x="1397" y="227"/>
                    <a:pt x="1397" y="229"/>
                  </a:cubicBezTo>
                  <a:cubicBezTo>
                    <a:pt x="1397" y="231"/>
                    <a:pt x="1390" y="232"/>
                    <a:pt x="1387" y="229"/>
                  </a:cubicBezTo>
                  <a:cubicBezTo>
                    <a:pt x="1385" y="226"/>
                    <a:pt x="1381" y="229"/>
                    <a:pt x="1376" y="229"/>
                  </a:cubicBezTo>
                  <a:cubicBezTo>
                    <a:pt x="1372" y="228"/>
                    <a:pt x="1368" y="230"/>
                    <a:pt x="1373" y="231"/>
                  </a:cubicBezTo>
                  <a:cubicBezTo>
                    <a:pt x="1378" y="232"/>
                    <a:pt x="1380" y="235"/>
                    <a:pt x="1373" y="235"/>
                  </a:cubicBezTo>
                  <a:cubicBezTo>
                    <a:pt x="1366" y="236"/>
                    <a:pt x="1368" y="229"/>
                    <a:pt x="1364" y="230"/>
                  </a:cubicBezTo>
                  <a:cubicBezTo>
                    <a:pt x="1360" y="231"/>
                    <a:pt x="1351" y="227"/>
                    <a:pt x="1346" y="227"/>
                  </a:cubicBezTo>
                  <a:cubicBezTo>
                    <a:pt x="1341" y="228"/>
                    <a:pt x="1339" y="231"/>
                    <a:pt x="1332" y="232"/>
                  </a:cubicBezTo>
                  <a:cubicBezTo>
                    <a:pt x="1326" y="232"/>
                    <a:pt x="1317" y="228"/>
                    <a:pt x="1315" y="225"/>
                  </a:cubicBezTo>
                  <a:cubicBezTo>
                    <a:pt x="1312" y="222"/>
                    <a:pt x="1311" y="221"/>
                    <a:pt x="1308" y="225"/>
                  </a:cubicBezTo>
                  <a:cubicBezTo>
                    <a:pt x="1305" y="229"/>
                    <a:pt x="1305" y="236"/>
                    <a:pt x="1302" y="236"/>
                  </a:cubicBezTo>
                  <a:cubicBezTo>
                    <a:pt x="1299" y="236"/>
                    <a:pt x="1298" y="243"/>
                    <a:pt x="1294" y="244"/>
                  </a:cubicBezTo>
                  <a:cubicBezTo>
                    <a:pt x="1291" y="246"/>
                    <a:pt x="1291" y="242"/>
                    <a:pt x="1287" y="242"/>
                  </a:cubicBezTo>
                  <a:cubicBezTo>
                    <a:pt x="1283" y="243"/>
                    <a:pt x="1271" y="231"/>
                    <a:pt x="1270" y="228"/>
                  </a:cubicBezTo>
                  <a:cubicBezTo>
                    <a:pt x="1269" y="224"/>
                    <a:pt x="1261" y="218"/>
                    <a:pt x="1259" y="217"/>
                  </a:cubicBezTo>
                  <a:cubicBezTo>
                    <a:pt x="1257" y="215"/>
                    <a:pt x="1261" y="215"/>
                    <a:pt x="1264" y="217"/>
                  </a:cubicBezTo>
                  <a:cubicBezTo>
                    <a:pt x="1266" y="219"/>
                    <a:pt x="1270" y="219"/>
                    <a:pt x="1272" y="218"/>
                  </a:cubicBezTo>
                  <a:cubicBezTo>
                    <a:pt x="1275" y="216"/>
                    <a:pt x="1274" y="210"/>
                    <a:pt x="1270" y="210"/>
                  </a:cubicBezTo>
                  <a:cubicBezTo>
                    <a:pt x="1266" y="210"/>
                    <a:pt x="1267" y="207"/>
                    <a:pt x="1270" y="206"/>
                  </a:cubicBezTo>
                  <a:cubicBezTo>
                    <a:pt x="1272" y="205"/>
                    <a:pt x="1264" y="199"/>
                    <a:pt x="1267" y="198"/>
                  </a:cubicBezTo>
                  <a:cubicBezTo>
                    <a:pt x="1270" y="198"/>
                    <a:pt x="1269" y="195"/>
                    <a:pt x="1265" y="195"/>
                  </a:cubicBezTo>
                  <a:cubicBezTo>
                    <a:pt x="1261" y="194"/>
                    <a:pt x="1257" y="191"/>
                    <a:pt x="1257" y="190"/>
                  </a:cubicBezTo>
                  <a:cubicBezTo>
                    <a:pt x="1257" y="188"/>
                    <a:pt x="1241" y="187"/>
                    <a:pt x="1241" y="190"/>
                  </a:cubicBezTo>
                  <a:cubicBezTo>
                    <a:pt x="1242" y="192"/>
                    <a:pt x="1236" y="191"/>
                    <a:pt x="1237" y="189"/>
                  </a:cubicBezTo>
                  <a:cubicBezTo>
                    <a:pt x="1238" y="187"/>
                    <a:pt x="1231" y="188"/>
                    <a:pt x="1224" y="186"/>
                  </a:cubicBezTo>
                  <a:cubicBezTo>
                    <a:pt x="1216" y="184"/>
                    <a:pt x="1216" y="179"/>
                    <a:pt x="1213" y="179"/>
                  </a:cubicBezTo>
                  <a:cubicBezTo>
                    <a:pt x="1211" y="178"/>
                    <a:pt x="1212" y="186"/>
                    <a:pt x="1208" y="184"/>
                  </a:cubicBezTo>
                  <a:cubicBezTo>
                    <a:pt x="1204" y="182"/>
                    <a:pt x="1200" y="186"/>
                    <a:pt x="1202" y="190"/>
                  </a:cubicBezTo>
                  <a:cubicBezTo>
                    <a:pt x="1204" y="194"/>
                    <a:pt x="1202" y="194"/>
                    <a:pt x="1202" y="198"/>
                  </a:cubicBezTo>
                  <a:cubicBezTo>
                    <a:pt x="1202" y="201"/>
                    <a:pt x="1200" y="200"/>
                    <a:pt x="1195" y="198"/>
                  </a:cubicBezTo>
                  <a:cubicBezTo>
                    <a:pt x="1191" y="197"/>
                    <a:pt x="1191" y="202"/>
                    <a:pt x="1181" y="200"/>
                  </a:cubicBezTo>
                  <a:cubicBezTo>
                    <a:pt x="1171" y="197"/>
                    <a:pt x="1167" y="200"/>
                    <a:pt x="1165" y="197"/>
                  </a:cubicBezTo>
                  <a:cubicBezTo>
                    <a:pt x="1163" y="194"/>
                    <a:pt x="1161" y="194"/>
                    <a:pt x="1160" y="196"/>
                  </a:cubicBezTo>
                  <a:cubicBezTo>
                    <a:pt x="1160" y="198"/>
                    <a:pt x="1145" y="198"/>
                    <a:pt x="1144" y="194"/>
                  </a:cubicBezTo>
                  <a:cubicBezTo>
                    <a:pt x="1143" y="190"/>
                    <a:pt x="1146" y="190"/>
                    <a:pt x="1149" y="189"/>
                  </a:cubicBezTo>
                  <a:cubicBezTo>
                    <a:pt x="1151" y="188"/>
                    <a:pt x="1146" y="186"/>
                    <a:pt x="1138" y="187"/>
                  </a:cubicBezTo>
                  <a:cubicBezTo>
                    <a:pt x="1130" y="187"/>
                    <a:pt x="1125" y="183"/>
                    <a:pt x="1117" y="184"/>
                  </a:cubicBezTo>
                  <a:cubicBezTo>
                    <a:pt x="1108" y="185"/>
                    <a:pt x="1090" y="186"/>
                    <a:pt x="1087"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3" y="181"/>
                    <a:pt x="1059" y="178"/>
                    <a:pt x="1052" y="177"/>
                  </a:cubicBezTo>
                  <a:cubicBezTo>
                    <a:pt x="1046" y="175"/>
                    <a:pt x="1037" y="182"/>
                    <a:pt x="1039" y="184"/>
                  </a:cubicBezTo>
                  <a:cubicBezTo>
                    <a:pt x="1041" y="186"/>
                    <a:pt x="1046" y="184"/>
                    <a:pt x="1046" y="185"/>
                  </a:cubicBezTo>
                  <a:cubicBezTo>
                    <a:pt x="1047" y="188"/>
                    <a:pt x="1032" y="187"/>
                    <a:pt x="1032" y="189"/>
                  </a:cubicBezTo>
                  <a:cubicBezTo>
                    <a:pt x="1032" y="191"/>
                    <a:pt x="1019" y="194"/>
                    <a:pt x="1014" y="195"/>
                  </a:cubicBezTo>
                  <a:cubicBezTo>
                    <a:pt x="1003" y="196"/>
                    <a:pt x="1001" y="196"/>
                    <a:pt x="995" y="200"/>
                  </a:cubicBezTo>
                  <a:cubicBezTo>
                    <a:pt x="990" y="205"/>
                    <a:pt x="994" y="197"/>
                    <a:pt x="998" y="193"/>
                  </a:cubicBezTo>
                  <a:cubicBezTo>
                    <a:pt x="1002" y="189"/>
                    <a:pt x="1007" y="191"/>
                    <a:pt x="1009" y="188"/>
                  </a:cubicBezTo>
                  <a:cubicBezTo>
                    <a:pt x="1011" y="185"/>
                    <a:pt x="1015" y="185"/>
                    <a:pt x="1022" y="184"/>
                  </a:cubicBezTo>
                  <a:cubicBezTo>
                    <a:pt x="1028" y="183"/>
                    <a:pt x="1028" y="179"/>
                    <a:pt x="1031" y="178"/>
                  </a:cubicBezTo>
                  <a:cubicBezTo>
                    <a:pt x="1034" y="177"/>
                    <a:pt x="1042" y="174"/>
                    <a:pt x="1043" y="171"/>
                  </a:cubicBezTo>
                  <a:cubicBezTo>
                    <a:pt x="1045" y="168"/>
                    <a:pt x="1060" y="164"/>
                    <a:pt x="1063" y="164"/>
                  </a:cubicBezTo>
                  <a:cubicBezTo>
                    <a:pt x="1066" y="164"/>
                    <a:pt x="1067" y="158"/>
                    <a:pt x="1069" y="158"/>
                  </a:cubicBezTo>
                  <a:cubicBezTo>
                    <a:pt x="1070" y="158"/>
                    <a:pt x="1079" y="154"/>
                    <a:pt x="1083" y="153"/>
                  </a:cubicBezTo>
                  <a:cubicBezTo>
                    <a:pt x="1086" y="151"/>
                    <a:pt x="1088" y="148"/>
                    <a:pt x="1088" y="146"/>
                  </a:cubicBezTo>
                  <a:cubicBezTo>
                    <a:pt x="1088" y="144"/>
                    <a:pt x="1084" y="145"/>
                    <a:pt x="1083" y="143"/>
                  </a:cubicBezTo>
                  <a:cubicBezTo>
                    <a:pt x="1082" y="141"/>
                    <a:pt x="1085" y="142"/>
                    <a:pt x="1089" y="141"/>
                  </a:cubicBezTo>
                  <a:cubicBezTo>
                    <a:pt x="1092" y="139"/>
                    <a:pt x="1089" y="135"/>
                    <a:pt x="1086" y="136"/>
                  </a:cubicBezTo>
                  <a:cubicBezTo>
                    <a:pt x="1083" y="137"/>
                    <a:pt x="1087" y="133"/>
                    <a:pt x="1085" y="131"/>
                  </a:cubicBezTo>
                  <a:cubicBezTo>
                    <a:pt x="1082" y="128"/>
                    <a:pt x="1077" y="132"/>
                    <a:pt x="1077" y="129"/>
                  </a:cubicBezTo>
                  <a:cubicBezTo>
                    <a:pt x="1077" y="126"/>
                    <a:pt x="1077" y="122"/>
                    <a:pt x="1075" y="120"/>
                  </a:cubicBezTo>
                  <a:cubicBezTo>
                    <a:pt x="1073" y="119"/>
                    <a:pt x="1069" y="124"/>
                    <a:pt x="1065" y="121"/>
                  </a:cubicBezTo>
                  <a:cubicBezTo>
                    <a:pt x="1060" y="118"/>
                    <a:pt x="1048" y="116"/>
                    <a:pt x="1048" y="117"/>
                  </a:cubicBezTo>
                  <a:cubicBezTo>
                    <a:pt x="1048" y="118"/>
                    <a:pt x="1042" y="115"/>
                    <a:pt x="1041" y="116"/>
                  </a:cubicBezTo>
                  <a:cubicBezTo>
                    <a:pt x="1039" y="118"/>
                    <a:pt x="1029" y="118"/>
                    <a:pt x="1026" y="117"/>
                  </a:cubicBezTo>
                  <a:cubicBezTo>
                    <a:pt x="1023" y="116"/>
                    <a:pt x="1019" y="118"/>
                    <a:pt x="1019" y="121"/>
                  </a:cubicBezTo>
                  <a:cubicBezTo>
                    <a:pt x="1019" y="124"/>
                    <a:pt x="1006" y="123"/>
                    <a:pt x="1004" y="122"/>
                  </a:cubicBezTo>
                  <a:cubicBezTo>
                    <a:pt x="1002" y="122"/>
                    <a:pt x="1012" y="113"/>
                    <a:pt x="1012" y="112"/>
                  </a:cubicBezTo>
                  <a:cubicBezTo>
                    <a:pt x="1012" y="111"/>
                    <a:pt x="994" y="112"/>
                    <a:pt x="993" y="111"/>
                  </a:cubicBezTo>
                  <a:cubicBezTo>
                    <a:pt x="992" y="109"/>
                    <a:pt x="984" y="109"/>
                    <a:pt x="980" y="109"/>
                  </a:cubicBezTo>
                  <a:cubicBezTo>
                    <a:pt x="976" y="109"/>
                    <a:pt x="979" y="108"/>
                    <a:pt x="983" y="108"/>
                  </a:cubicBezTo>
                  <a:cubicBezTo>
                    <a:pt x="987" y="107"/>
                    <a:pt x="990" y="104"/>
                    <a:pt x="994" y="104"/>
                  </a:cubicBezTo>
                  <a:cubicBezTo>
                    <a:pt x="998" y="103"/>
                    <a:pt x="997" y="102"/>
                    <a:pt x="995" y="100"/>
                  </a:cubicBezTo>
                  <a:cubicBezTo>
                    <a:pt x="994" y="97"/>
                    <a:pt x="989" y="98"/>
                    <a:pt x="985" y="97"/>
                  </a:cubicBezTo>
                  <a:cubicBezTo>
                    <a:pt x="981" y="96"/>
                    <a:pt x="977" y="95"/>
                    <a:pt x="973" y="94"/>
                  </a:cubicBezTo>
                  <a:cubicBezTo>
                    <a:pt x="970" y="94"/>
                    <a:pt x="966" y="96"/>
                    <a:pt x="958" y="97"/>
                  </a:cubicBezTo>
                  <a:cubicBezTo>
                    <a:pt x="950" y="99"/>
                    <a:pt x="949" y="105"/>
                    <a:pt x="945" y="106"/>
                  </a:cubicBezTo>
                  <a:cubicBezTo>
                    <a:pt x="941" y="108"/>
                    <a:pt x="934" y="115"/>
                    <a:pt x="937" y="116"/>
                  </a:cubicBezTo>
                  <a:cubicBezTo>
                    <a:pt x="940" y="116"/>
                    <a:pt x="939" y="118"/>
                    <a:pt x="939" y="120"/>
                  </a:cubicBezTo>
                  <a:cubicBezTo>
                    <a:pt x="940" y="123"/>
                    <a:pt x="937" y="123"/>
                    <a:pt x="933" y="122"/>
                  </a:cubicBezTo>
                  <a:cubicBezTo>
                    <a:pt x="929" y="122"/>
                    <a:pt x="915" y="122"/>
                    <a:pt x="915" y="125"/>
                  </a:cubicBezTo>
                  <a:cubicBezTo>
                    <a:pt x="915" y="127"/>
                    <a:pt x="923" y="129"/>
                    <a:pt x="923" y="130"/>
                  </a:cubicBezTo>
                  <a:cubicBezTo>
                    <a:pt x="922" y="132"/>
                    <a:pt x="916" y="130"/>
                    <a:pt x="914" y="128"/>
                  </a:cubicBezTo>
                  <a:cubicBezTo>
                    <a:pt x="911" y="127"/>
                    <a:pt x="905" y="128"/>
                    <a:pt x="904" y="131"/>
                  </a:cubicBezTo>
                  <a:cubicBezTo>
                    <a:pt x="902" y="133"/>
                    <a:pt x="898" y="133"/>
                    <a:pt x="896" y="132"/>
                  </a:cubicBezTo>
                  <a:cubicBezTo>
                    <a:pt x="894" y="131"/>
                    <a:pt x="891" y="133"/>
                    <a:pt x="888" y="132"/>
                  </a:cubicBezTo>
                  <a:cubicBezTo>
                    <a:pt x="886" y="132"/>
                    <a:pt x="894" y="128"/>
                    <a:pt x="892" y="126"/>
                  </a:cubicBezTo>
                  <a:cubicBezTo>
                    <a:pt x="890" y="125"/>
                    <a:pt x="881" y="126"/>
                    <a:pt x="881" y="129"/>
                  </a:cubicBezTo>
                  <a:cubicBezTo>
                    <a:pt x="880" y="132"/>
                    <a:pt x="875" y="127"/>
                    <a:pt x="873" y="128"/>
                  </a:cubicBezTo>
                  <a:cubicBezTo>
                    <a:pt x="871" y="129"/>
                    <a:pt x="869" y="130"/>
                    <a:pt x="865" y="132"/>
                  </a:cubicBezTo>
                  <a:cubicBezTo>
                    <a:pt x="862" y="133"/>
                    <a:pt x="855" y="130"/>
                    <a:pt x="854" y="132"/>
                  </a:cubicBezTo>
                  <a:cubicBezTo>
                    <a:pt x="853" y="135"/>
                    <a:pt x="861" y="136"/>
                    <a:pt x="861" y="137"/>
                  </a:cubicBezTo>
                  <a:cubicBezTo>
                    <a:pt x="861" y="138"/>
                    <a:pt x="842" y="138"/>
                    <a:pt x="842" y="140"/>
                  </a:cubicBezTo>
                  <a:cubicBezTo>
                    <a:pt x="841" y="141"/>
                    <a:pt x="835" y="141"/>
                    <a:pt x="827" y="142"/>
                  </a:cubicBezTo>
                  <a:cubicBezTo>
                    <a:pt x="819" y="142"/>
                    <a:pt x="823" y="145"/>
                    <a:pt x="816" y="146"/>
                  </a:cubicBezTo>
                  <a:cubicBezTo>
                    <a:pt x="810" y="147"/>
                    <a:pt x="807" y="148"/>
                    <a:pt x="805" y="151"/>
                  </a:cubicBezTo>
                  <a:cubicBezTo>
                    <a:pt x="803" y="153"/>
                    <a:pt x="798" y="154"/>
                    <a:pt x="796" y="152"/>
                  </a:cubicBezTo>
                  <a:cubicBezTo>
                    <a:pt x="794" y="149"/>
                    <a:pt x="789" y="153"/>
                    <a:pt x="792" y="153"/>
                  </a:cubicBezTo>
                  <a:cubicBezTo>
                    <a:pt x="795" y="153"/>
                    <a:pt x="792" y="156"/>
                    <a:pt x="790" y="156"/>
                  </a:cubicBezTo>
                  <a:cubicBezTo>
                    <a:pt x="788" y="155"/>
                    <a:pt x="783" y="159"/>
                    <a:pt x="786" y="158"/>
                  </a:cubicBezTo>
                  <a:cubicBezTo>
                    <a:pt x="789" y="158"/>
                    <a:pt x="790" y="160"/>
                    <a:pt x="789" y="162"/>
                  </a:cubicBezTo>
                  <a:cubicBezTo>
                    <a:pt x="787" y="164"/>
                    <a:pt x="780" y="160"/>
                    <a:pt x="779" y="162"/>
                  </a:cubicBezTo>
                  <a:cubicBezTo>
                    <a:pt x="777" y="163"/>
                    <a:pt x="782" y="165"/>
                    <a:pt x="785" y="165"/>
                  </a:cubicBezTo>
                  <a:cubicBezTo>
                    <a:pt x="788" y="165"/>
                    <a:pt x="790" y="167"/>
                    <a:pt x="790" y="169"/>
                  </a:cubicBezTo>
                  <a:cubicBezTo>
                    <a:pt x="791" y="171"/>
                    <a:pt x="783" y="167"/>
                    <a:pt x="782" y="169"/>
                  </a:cubicBezTo>
                  <a:cubicBezTo>
                    <a:pt x="780" y="171"/>
                    <a:pt x="783" y="172"/>
                    <a:pt x="786" y="172"/>
                  </a:cubicBezTo>
                  <a:cubicBezTo>
                    <a:pt x="789" y="172"/>
                    <a:pt x="787" y="174"/>
                    <a:pt x="790" y="176"/>
                  </a:cubicBezTo>
                  <a:cubicBezTo>
                    <a:pt x="790" y="176"/>
                    <a:pt x="790" y="176"/>
                    <a:pt x="790" y="176"/>
                  </a:cubicBezTo>
                  <a:cubicBezTo>
                    <a:pt x="792" y="178"/>
                    <a:pt x="789" y="179"/>
                    <a:pt x="789" y="181"/>
                  </a:cubicBezTo>
                  <a:cubicBezTo>
                    <a:pt x="789" y="183"/>
                    <a:pt x="786" y="184"/>
                    <a:pt x="786" y="182"/>
                  </a:cubicBezTo>
                  <a:cubicBezTo>
                    <a:pt x="786" y="180"/>
                    <a:pt x="777" y="179"/>
                    <a:pt x="775" y="182"/>
                  </a:cubicBezTo>
                  <a:cubicBezTo>
                    <a:pt x="773" y="184"/>
                    <a:pt x="772" y="185"/>
                    <a:pt x="769" y="183"/>
                  </a:cubicBezTo>
                  <a:cubicBezTo>
                    <a:pt x="767" y="181"/>
                    <a:pt x="760" y="184"/>
                    <a:pt x="752" y="184"/>
                  </a:cubicBezTo>
                  <a:cubicBezTo>
                    <a:pt x="744" y="184"/>
                    <a:pt x="726" y="185"/>
                    <a:pt x="722" y="186"/>
                  </a:cubicBezTo>
                  <a:cubicBezTo>
                    <a:pt x="718" y="188"/>
                    <a:pt x="714" y="194"/>
                    <a:pt x="718" y="197"/>
                  </a:cubicBezTo>
                  <a:cubicBezTo>
                    <a:pt x="722" y="201"/>
                    <a:pt x="718" y="202"/>
                    <a:pt x="718" y="205"/>
                  </a:cubicBezTo>
                  <a:cubicBezTo>
                    <a:pt x="718" y="207"/>
                    <a:pt x="728" y="212"/>
                    <a:pt x="734" y="213"/>
                  </a:cubicBezTo>
                  <a:cubicBezTo>
                    <a:pt x="739" y="213"/>
                    <a:pt x="744" y="219"/>
                    <a:pt x="741" y="223"/>
                  </a:cubicBezTo>
                  <a:cubicBezTo>
                    <a:pt x="737" y="227"/>
                    <a:pt x="727" y="222"/>
                    <a:pt x="721" y="217"/>
                  </a:cubicBezTo>
                  <a:cubicBezTo>
                    <a:pt x="714" y="213"/>
                    <a:pt x="699" y="211"/>
                    <a:pt x="694" y="211"/>
                  </a:cubicBezTo>
                  <a:cubicBezTo>
                    <a:pt x="689" y="211"/>
                    <a:pt x="692" y="207"/>
                    <a:pt x="686" y="207"/>
                  </a:cubicBezTo>
                  <a:cubicBezTo>
                    <a:pt x="679" y="207"/>
                    <a:pt x="674" y="212"/>
                    <a:pt x="678" y="212"/>
                  </a:cubicBezTo>
                  <a:cubicBezTo>
                    <a:pt x="683" y="212"/>
                    <a:pt x="685" y="212"/>
                    <a:pt x="683" y="214"/>
                  </a:cubicBezTo>
                  <a:cubicBezTo>
                    <a:pt x="681" y="216"/>
                    <a:pt x="684" y="215"/>
                    <a:pt x="689" y="217"/>
                  </a:cubicBezTo>
                  <a:cubicBezTo>
                    <a:pt x="695" y="220"/>
                    <a:pt x="685" y="222"/>
                    <a:pt x="680" y="219"/>
                  </a:cubicBezTo>
                  <a:cubicBezTo>
                    <a:pt x="674" y="216"/>
                    <a:pt x="669" y="219"/>
                    <a:pt x="667" y="221"/>
                  </a:cubicBezTo>
                  <a:cubicBezTo>
                    <a:pt x="666" y="224"/>
                    <a:pt x="673" y="231"/>
                    <a:pt x="683" y="233"/>
                  </a:cubicBezTo>
                  <a:cubicBezTo>
                    <a:pt x="692" y="234"/>
                    <a:pt x="689" y="237"/>
                    <a:pt x="693" y="238"/>
                  </a:cubicBezTo>
                  <a:cubicBezTo>
                    <a:pt x="698" y="240"/>
                    <a:pt x="694" y="241"/>
                    <a:pt x="692" y="241"/>
                  </a:cubicBezTo>
                  <a:cubicBezTo>
                    <a:pt x="689" y="241"/>
                    <a:pt x="683" y="237"/>
                    <a:pt x="678" y="235"/>
                  </a:cubicBezTo>
                  <a:cubicBezTo>
                    <a:pt x="673" y="233"/>
                    <a:pt x="661" y="236"/>
                    <a:pt x="658" y="233"/>
                  </a:cubicBezTo>
                  <a:cubicBezTo>
                    <a:pt x="656" y="231"/>
                    <a:pt x="660" y="228"/>
                    <a:pt x="658" y="226"/>
                  </a:cubicBezTo>
                  <a:cubicBezTo>
                    <a:pt x="655" y="224"/>
                    <a:pt x="657" y="220"/>
                    <a:pt x="660" y="216"/>
                  </a:cubicBezTo>
                  <a:cubicBezTo>
                    <a:pt x="663" y="211"/>
                    <a:pt x="660" y="203"/>
                    <a:pt x="655" y="202"/>
                  </a:cubicBezTo>
                  <a:cubicBezTo>
                    <a:pt x="651" y="201"/>
                    <a:pt x="651" y="205"/>
                    <a:pt x="652" y="206"/>
                  </a:cubicBezTo>
                  <a:cubicBezTo>
                    <a:pt x="653" y="208"/>
                    <a:pt x="653" y="214"/>
                    <a:pt x="649" y="218"/>
                  </a:cubicBezTo>
                  <a:cubicBezTo>
                    <a:pt x="646" y="222"/>
                    <a:pt x="635" y="222"/>
                    <a:pt x="635" y="225"/>
                  </a:cubicBezTo>
                  <a:cubicBezTo>
                    <a:pt x="635" y="227"/>
                    <a:pt x="628" y="229"/>
                    <a:pt x="631" y="231"/>
                  </a:cubicBezTo>
                  <a:cubicBezTo>
                    <a:pt x="633" y="233"/>
                    <a:pt x="643" y="243"/>
                    <a:pt x="644" y="246"/>
                  </a:cubicBezTo>
                  <a:cubicBezTo>
                    <a:pt x="645" y="249"/>
                    <a:pt x="636" y="259"/>
                    <a:pt x="637" y="264"/>
                  </a:cubicBezTo>
                  <a:cubicBezTo>
                    <a:pt x="639" y="270"/>
                    <a:pt x="636" y="272"/>
                    <a:pt x="638" y="275"/>
                  </a:cubicBezTo>
                  <a:cubicBezTo>
                    <a:pt x="639" y="278"/>
                    <a:pt x="644" y="275"/>
                    <a:pt x="647" y="277"/>
                  </a:cubicBezTo>
                  <a:cubicBezTo>
                    <a:pt x="649" y="278"/>
                    <a:pt x="654" y="275"/>
                    <a:pt x="660" y="274"/>
                  </a:cubicBezTo>
                  <a:cubicBezTo>
                    <a:pt x="667" y="273"/>
                    <a:pt x="678" y="279"/>
                    <a:pt x="683" y="281"/>
                  </a:cubicBezTo>
                  <a:cubicBezTo>
                    <a:pt x="687" y="283"/>
                    <a:pt x="685" y="286"/>
                    <a:pt x="687" y="289"/>
                  </a:cubicBezTo>
                  <a:cubicBezTo>
                    <a:pt x="689" y="292"/>
                    <a:pt x="682" y="292"/>
                    <a:pt x="682" y="297"/>
                  </a:cubicBezTo>
                  <a:cubicBezTo>
                    <a:pt x="681" y="302"/>
                    <a:pt x="694" y="304"/>
                    <a:pt x="695" y="306"/>
                  </a:cubicBezTo>
                  <a:cubicBezTo>
                    <a:pt x="695" y="307"/>
                    <a:pt x="686" y="306"/>
                    <a:pt x="682" y="305"/>
                  </a:cubicBezTo>
                  <a:cubicBezTo>
                    <a:pt x="678" y="303"/>
                    <a:pt x="678" y="299"/>
                    <a:pt x="677" y="298"/>
                  </a:cubicBezTo>
                  <a:cubicBezTo>
                    <a:pt x="675" y="297"/>
                    <a:pt x="679" y="293"/>
                    <a:pt x="679" y="290"/>
                  </a:cubicBezTo>
                  <a:cubicBezTo>
                    <a:pt x="680" y="287"/>
                    <a:pt x="675" y="285"/>
                    <a:pt x="674" y="283"/>
                  </a:cubicBezTo>
                  <a:cubicBezTo>
                    <a:pt x="672" y="281"/>
                    <a:pt x="669" y="278"/>
                    <a:pt x="666" y="279"/>
                  </a:cubicBezTo>
                  <a:cubicBezTo>
                    <a:pt x="663" y="279"/>
                    <a:pt x="652" y="280"/>
                    <a:pt x="648" y="283"/>
                  </a:cubicBezTo>
                  <a:cubicBezTo>
                    <a:pt x="645" y="286"/>
                    <a:pt x="649" y="294"/>
                    <a:pt x="651" y="298"/>
                  </a:cubicBezTo>
                  <a:cubicBezTo>
                    <a:pt x="653" y="302"/>
                    <a:pt x="641" y="308"/>
                    <a:pt x="641" y="311"/>
                  </a:cubicBezTo>
                  <a:cubicBezTo>
                    <a:pt x="641" y="314"/>
                    <a:pt x="637" y="315"/>
                    <a:pt x="632" y="318"/>
                  </a:cubicBezTo>
                  <a:cubicBezTo>
                    <a:pt x="627" y="321"/>
                    <a:pt x="621" y="322"/>
                    <a:pt x="622" y="327"/>
                  </a:cubicBezTo>
                  <a:cubicBezTo>
                    <a:pt x="622" y="331"/>
                    <a:pt x="615" y="329"/>
                    <a:pt x="611" y="327"/>
                  </a:cubicBezTo>
                  <a:cubicBezTo>
                    <a:pt x="607" y="325"/>
                    <a:pt x="603" y="328"/>
                    <a:pt x="598" y="328"/>
                  </a:cubicBezTo>
                  <a:cubicBezTo>
                    <a:pt x="592" y="327"/>
                    <a:pt x="592" y="323"/>
                    <a:pt x="588" y="325"/>
                  </a:cubicBezTo>
                  <a:cubicBezTo>
                    <a:pt x="584" y="326"/>
                    <a:pt x="581" y="323"/>
                    <a:pt x="583" y="320"/>
                  </a:cubicBezTo>
                  <a:cubicBezTo>
                    <a:pt x="584" y="317"/>
                    <a:pt x="588" y="320"/>
                    <a:pt x="589" y="322"/>
                  </a:cubicBezTo>
                  <a:cubicBezTo>
                    <a:pt x="589" y="324"/>
                    <a:pt x="592" y="323"/>
                    <a:pt x="596" y="321"/>
                  </a:cubicBezTo>
                  <a:cubicBezTo>
                    <a:pt x="599" y="319"/>
                    <a:pt x="597" y="323"/>
                    <a:pt x="602" y="324"/>
                  </a:cubicBezTo>
                  <a:cubicBezTo>
                    <a:pt x="607" y="324"/>
                    <a:pt x="604" y="321"/>
                    <a:pt x="608" y="321"/>
                  </a:cubicBezTo>
                  <a:cubicBezTo>
                    <a:pt x="612" y="322"/>
                    <a:pt x="612" y="321"/>
                    <a:pt x="611" y="319"/>
                  </a:cubicBezTo>
                  <a:cubicBezTo>
                    <a:pt x="610" y="317"/>
                    <a:pt x="614" y="316"/>
                    <a:pt x="616" y="315"/>
                  </a:cubicBezTo>
                  <a:cubicBezTo>
                    <a:pt x="619" y="314"/>
                    <a:pt x="618" y="310"/>
                    <a:pt x="620" y="309"/>
                  </a:cubicBezTo>
                  <a:cubicBezTo>
                    <a:pt x="622" y="308"/>
                    <a:pt x="621" y="306"/>
                    <a:pt x="623" y="306"/>
                  </a:cubicBezTo>
                  <a:cubicBezTo>
                    <a:pt x="625" y="306"/>
                    <a:pt x="626" y="302"/>
                    <a:pt x="629" y="302"/>
                  </a:cubicBezTo>
                  <a:cubicBezTo>
                    <a:pt x="631" y="302"/>
                    <a:pt x="632" y="299"/>
                    <a:pt x="631" y="297"/>
                  </a:cubicBezTo>
                  <a:cubicBezTo>
                    <a:pt x="629" y="295"/>
                    <a:pt x="632" y="290"/>
                    <a:pt x="634" y="290"/>
                  </a:cubicBezTo>
                  <a:cubicBezTo>
                    <a:pt x="636" y="289"/>
                    <a:pt x="636" y="287"/>
                    <a:pt x="634" y="286"/>
                  </a:cubicBezTo>
                  <a:cubicBezTo>
                    <a:pt x="632" y="284"/>
                    <a:pt x="624" y="280"/>
                    <a:pt x="625" y="277"/>
                  </a:cubicBezTo>
                  <a:cubicBezTo>
                    <a:pt x="626" y="274"/>
                    <a:pt x="624" y="268"/>
                    <a:pt x="625" y="266"/>
                  </a:cubicBezTo>
                  <a:cubicBezTo>
                    <a:pt x="626" y="263"/>
                    <a:pt x="625" y="258"/>
                    <a:pt x="624" y="255"/>
                  </a:cubicBezTo>
                  <a:cubicBezTo>
                    <a:pt x="624" y="252"/>
                    <a:pt x="626" y="249"/>
                    <a:pt x="627" y="244"/>
                  </a:cubicBezTo>
                  <a:cubicBezTo>
                    <a:pt x="628" y="239"/>
                    <a:pt x="621" y="233"/>
                    <a:pt x="618" y="232"/>
                  </a:cubicBezTo>
                  <a:cubicBezTo>
                    <a:pt x="614" y="230"/>
                    <a:pt x="617" y="227"/>
                    <a:pt x="622" y="224"/>
                  </a:cubicBezTo>
                  <a:cubicBezTo>
                    <a:pt x="627" y="220"/>
                    <a:pt x="627" y="208"/>
                    <a:pt x="627" y="205"/>
                  </a:cubicBezTo>
                  <a:cubicBezTo>
                    <a:pt x="626" y="203"/>
                    <a:pt x="616" y="200"/>
                    <a:pt x="612" y="201"/>
                  </a:cubicBezTo>
                  <a:cubicBezTo>
                    <a:pt x="608" y="201"/>
                    <a:pt x="594" y="200"/>
                    <a:pt x="590" y="200"/>
                  </a:cubicBezTo>
                  <a:cubicBezTo>
                    <a:pt x="586" y="199"/>
                    <a:pt x="585" y="203"/>
                    <a:pt x="583" y="206"/>
                  </a:cubicBezTo>
                  <a:cubicBezTo>
                    <a:pt x="582" y="209"/>
                    <a:pt x="578" y="214"/>
                    <a:pt x="576" y="221"/>
                  </a:cubicBezTo>
                  <a:cubicBezTo>
                    <a:pt x="573" y="228"/>
                    <a:pt x="564" y="231"/>
                    <a:pt x="560" y="232"/>
                  </a:cubicBezTo>
                  <a:cubicBezTo>
                    <a:pt x="556" y="234"/>
                    <a:pt x="553" y="239"/>
                    <a:pt x="555" y="242"/>
                  </a:cubicBezTo>
                  <a:cubicBezTo>
                    <a:pt x="557" y="244"/>
                    <a:pt x="560" y="242"/>
                    <a:pt x="562" y="243"/>
                  </a:cubicBezTo>
                  <a:cubicBezTo>
                    <a:pt x="564" y="244"/>
                    <a:pt x="562" y="251"/>
                    <a:pt x="561" y="252"/>
                  </a:cubicBezTo>
                  <a:cubicBezTo>
                    <a:pt x="559" y="253"/>
                    <a:pt x="563" y="255"/>
                    <a:pt x="560" y="257"/>
                  </a:cubicBezTo>
                  <a:cubicBezTo>
                    <a:pt x="557" y="259"/>
                    <a:pt x="554" y="262"/>
                    <a:pt x="556" y="264"/>
                  </a:cubicBezTo>
                  <a:cubicBezTo>
                    <a:pt x="558" y="266"/>
                    <a:pt x="566" y="267"/>
                    <a:pt x="570" y="269"/>
                  </a:cubicBezTo>
                  <a:cubicBezTo>
                    <a:pt x="573" y="271"/>
                    <a:pt x="572" y="274"/>
                    <a:pt x="575" y="278"/>
                  </a:cubicBezTo>
                  <a:cubicBezTo>
                    <a:pt x="577" y="281"/>
                    <a:pt x="580" y="279"/>
                    <a:pt x="582" y="281"/>
                  </a:cubicBezTo>
                  <a:cubicBezTo>
                    <a:pt x="583" y="283"/>
                    <a:pt x="577" y="291"/>
                    <a:pt x="574" y="292"/>
                  </a:cubicBezTo>
                  <a:cubicBezTo>
                    <a:pt x="572" y="292"/>
                    <a:pt x="563" y="283"/>
                    <a:pt x="560" y="281"/>
                  </a:cubicBezTo>
                  <a:cubicBezTo>
                    <a:pt x="558" y="279"/>
                    <a:pt x="547" y="276"/>
                    <a:pt x="542" y="274"/>
                  </a:cubicBezTo>
                  <a:cubicBezTo>
                    <a:pt x="536" y="271"/>
                    <a:pt x="532" y="272"/>
                    <a:pt x="526" y="268"/>
                  </a:cubicBezTo>
                  <a:cubicBezTo>
                    <a:pt x="520" y="264"/>
                    <a:pt x="515" y="263"/>
                    <a:pt x="505" y="263"/>
                  </a:cubicBezTo>
                  <a:cubicBezTo>
                    <a:pt x="494" y="263"/>
                    <a:pt x="487" y="260"/>
                    <a:pt x="483" y="261"/>
                  </a:cubicBezTo>
                  <a:cubicBezTo>
                    <a:pt x="480" y="261"/>
                    <a:pt x="481" y="258"/>
                    <a:pt x="475" y="255"/>
                  </a:cubicBezTo>
                  <a:cubicBezTo>
                    <a:pt x="468" y="252"/>
                    <a:pt x="464" y="249"/>
                    <a:pt x="461" y="251"/>
                  </a:cubicBezTo>
                  <a:cubicBezTo>
                    <a:pt x="457" y="252"/>
                    <a:pt x="458" y="259"/>
                    <a:pt x="464" y="260"/>
                  </a:cubicBezTo>
                  <a:cubicBezTo>
                    <a:pt x="469" y="260"/>
                    <a:pt x="467" y="263"/>
                    <a:pt x="472" y="263"/>
                  </a:cubicBezTo>
                  <a:cubicBezTo>
                    <a:pt x="478" y="263"/>
                    <a:pt x="480" y="264"/>
                    <a:pt x="480" y="268"/>
                  </a:cubicBezTo>
                  <a:cubicBezTo>
                    <a:pt x="480" y="271"/>
                    <a:pt x="483" y="275"/>
                    <a:pt x="485" y="277"/>
                  </a:cubicBezTo>
                  <a:cubicBezTo>
                    <a:pt x="488" y="279"/>
                    <a:pt x="486" y="283"/>
                    <a:pt x="482" y="283"/>
                  </a:cubicBezTo>
                  <a:cubicBezTo>
                    <a:pt x="477" y="283"/>
                    <a:pt x="472" y="283"/>
                    <a:pt x="474" y="286"/>
                  </a:cubicBezTo>
                  <a:cubicBezTo>
                    <a:pt x="476" y="289"/>
                    <a:pt x="472" y="290"/>
                    <a:pt x="468" y="289"/>
                  </a:cubicBezTo>
                  <a:cubicBezTo>
                    <a:pt x="463" y="287"/>
                    <a:pt x="466" y="284"/>
                    <a:pt x="468" y="282"/>
                  </a:cubicBezTo>
                  <a:cubicBezTo>
                    <a:pt x="470" y="280"/>
                    <a:pt x="463" y="278"/>
                    <a:pt x="461" y="277"/>
                  </a:cubicBezTo>
                  <a:cubicBezTo>
                    <a:pt x="458" y="276"/>
                    <a:pt x="446" y="284"/>
                    <a:pt x="443" y="286"/>
                  </a:cubicBezTo>
                  <a:cubicBezTo>
                    <a:pt x="439" y="287"/>
                    <a:pt x="431" y="284"/>
                    <a:pt x="423" y="286"/>
                  </a:cubicBezTo>
                  <a:cubicBezTo>
                    <a:pt x="415" y="287"/>
                    <a:pt x="415" y="294"/>
                    <a:pt x="412" y="293"/>
                  </a:cubicBezTo>
                  <a:cubicBezTo>
                    <a:pt x="409" y="292"/>
                    <a:pt x="400" y="294"/>
                    <a:pt x="396" y="292"/>
                  </a:cubicBezTo>
                  <a:cubicBezTo>
                    <a:pt x="393" y="290"/>
                    <a:pt x="396" y="289"/>
                    <a:pt x="399"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1" y="286"/>
                  </a:cubicBezTo>
                  <a:cubicBezTo>
                    <a:pt x="379" y="285"/>
                    <a:pt x="359" y="289"/>
                    <a:pt x="355" y="293"/>
                  </a:cubicBezTo>
                  <a:cubicBezTo>
                    <a:pt x="351" y="297"/>
                    <a:pt x="344" y="297"/>
                    <a:pt x="344" y="300"/>
                  </a:cubicBezTo>
                  <a:cubicBezTo>
                    <a:pt x="344" y="302"/>
                    <a:pt x="334" y="302"/>
                    <a:pt x="331" y="303"/>
                  </a:cubicBezTo>
                  <a:cubicBezTo>
                    <a:pt x="327" y="305"/>
                    <a:pt x="330" y="311"/>
                    <a:pt x="328" y="315"/>
                  </a:cubicBezTo>
                  <a:cubicBezTo>
                    <a:pt x="327" y="318"/>
                    <a:pt x="313" y="317"/>
                    <a:pt x="308" y="317"/>
                  </a:cubicBezTo>
                  <a:cubicBezTo>
                    <a:pt x="304" y="317"/>
                    <a:pt x="302" y="309"/>
                    <a:pt x="299" y="309"/>
                  </a:cubicBezTo>
                  <a:cubicBezTo>
                    <a:pt x="296" y="308"/>
                    <a:pt x="298" y="304"/>
                    <a:pt x="299" y="302"/>
                  </a:cubicBezTo>
                  <a:cubicBezTo>
                    <a:pt x="300" y="300"/>
                    <a:pt x="302" y="302"/>
                    <a:pt x="307" y="299"/>
                  </a:cubicBezTo>
                  <a:cubicBezTo>
                    <a:pt x="311" y="297"/>
                    <a:pt x="315" y="300"/>
                    <a:pt x="317" y="299"/>
                  </a:cubicBezTo>
                  <a:cubicBezTo>
                    <a:pt x="319" y="297"/>
                    <a:pt x="311" y="292"/>
                    <a:pt x="310" y="288"/>
                  </a:cubicBezTo>
                  <a:cubicBezTo>
                    <a:pt x="310" y="284"/>
                    <a:pt x="300" y="283"/>
                    <a:pt x="295" y="284"/>
                  </a:cubicBezTo>
                  <a:cubicBezTo>
                    <a:pt x="290" y="286"/>
                    <a:pt x="284" y="285"/>
                    <a:pt x="281" y="283"/>
                  </a:cubicBezTo>
                  <a:cubicBezTo>
                    <a:pt x="277" y="281"/>
                    <a:pt x="277" y="286"/>
                    <a:pt x="283" y="287"/>
                  </a:cubicBezTo>
                  <a:cubicBezTo>
                    <a:pt x="288" y="288"/>
                    <a:pt x="285" y="292"/>
                    <a:pt x="286" y="295"/>
                  </a:cubicBezTo>
                  <a:cubicBezTo>
                    <a:pt x="287" y="297"/>
                    <a:pt x="285" y="302"/>
                    <a:pt x="282" y="307"/>
                  </a:cubicBezTo>
                  <a:cubicBezTo>
                    <a:pt x="279" y="311"/>
                    <a:pt x="281" y="311"/>
                    <a:pt x="286" y="310"/>
                  </a:cubicBezTo>
                  <a:cubicBezTo>
                    <a:pt x="290" y="310"/>
                    <a:pt x="290" y="316"/>
                    <a:pt x="290" y="320"/>
                  </a:cubicBezTo>
                  <a:cubicBezTo>
                    <a:pt x="290" y="324"/>
                    <a:pt x="286" y="325"/>
                    <a:pt x="286" y="328"/>
                  </a:cubicBezTo>
                  <a:cubicBezTo>
                    <a:pt x="286" y="331"/>
                    <a:pt x="282" y="327"/>
                    <a:pt x="281" y="328"/>
                  </a:cubicBezTo>
                  <a:cubicBezTo>
                    <a:pt x="280" y="329"/>
                    <a:pt x="279" y="328"/>
                    <a:pt x="278" y="325"/>
                  </a:cubicBezTo>
                  <a:cubicBezTo>
                    <a:pt x="277" y="322"/>
                    <a:pt x="270" y="324"/>
                    <a:pt x="266" y="323"/>
                  </a:cubicBezTo>
                  <a:cubicBezTo>
                    <a:pt x="262" y="322"/>
                    <a:pt x="261" y="324"/>
                    <a:pt x="259" y="326"/>
                  </a:cubicBezTo>
                  <a:cubicBezTo>
                    <a:pt x="257" y="329"/>
                    <a:pt x="251" y="330"/>
                    <a:pt x="248" y="330"/>
                  </a:cubicBezTo>
                  <a:cubicBezTo>
                    <a:pt x="245" y="331"/>
                    <a:pt x="240" y="336"/>
                    <a:pt x="237" y="338"/>
                  </a:cubicBezTo>
                  <a:cubicBezTo>
                    <a:pt x="234" y="340"/>
                    <a:pt x="234" y="344"/>
                    <a:pt x="238" y="347"/>
                  </a:cubicBezTo>
                  <a:cubicBezTo>
                    <a:pt x="242" y="351"/>
                    <a:pt x="243" y="354"/>
                    <a:pt x="243" y="356"/>
                  </a:cubicBezTo>
                  <a:cubicBezTo>
                    <a:pt x="242" y="358"/>
                    <a:pt x="231" y="357"/>
                    <a:pt x="229" y="355"/>
                  </a:cubicBezTo>
                  <a:cubicBezTo>
                    <a:pt x="227" y="353"/>
                    <a:pt x="219" y="352"/>
                    <a:pt x="217" y="352"/>
                  </a:cubicBezTo>
                  <a:cubicBezTo>
                    <a:pt x="214" y="353"/>
                    <a:pt x="207" y="345"/>
                    <a:pt x="203" y="345"/>
                  </a:cubicBezTo>
                  <a:cubicBezTo>
                    <a:pt x="200" y="345"/>
                    <a:pt x="198" y="349"/>
                    <a:pt x="196" y="351"/>
                  </a:cubicBezTo>
                  <a:cubicBezTo>
                    <a:pt x="195" y="353"/>
                    <a:pt x="198" y="354"/>
                    <a:pt x="200" y="357"/>
                  </a:cubicBezTo>
                  <a:cubicBezTo>
                    <a:pt x="201" y="361"/>
                    <a:pt x="208" y="361"/>
                    <a:pt x="211" y="361"/>
                  </a:cubicBezTo>
                  <a:cubicBezTo>
                    <a:pt x="214" y="361"/>
                    <a:pt x="213" y="366"/>
                    <a:pt x="212" y="368"/>
                  </a:cubicBezTo>
                  <a:cubicBezTo>
                    <a:pt x="211" y="370"/>
                    <a:pt x="205" y="371"/>
                    <a:pt x="203" y="369"/>
                  </a:cubicBezTo>
                  <a:cubicBezTo>
                    <a:pt x="202" y="367"/>
                    <a:pt x="194" y="369"/>
                    <a:pt x="194" y="366"/>
                  </a:cubicBezTo>
                  <a:cubicBezTo>
                    <a:pt x="194" y="364"/>
                    <a:pt x="189" y="360"/>
                    <a:pt x="184" y="361"/>
                  </a:cubicBezTo>
                  <a:cubicBezTo>
                    <a:pt x="178" y="362"/>
                    <a:pt x="177" y="358"/>
                    <a:pt x="178" y="355"/>
                  </a:cubicBezTo>
                  <a:cubicBezTo>
                    <a:pt x="178" y="351"/>
                    <a:pt x="175" y="349"/>
                    <a:pt x="175" y="347"/>
                  </a:cubicBezTo>
                  <a:cubicBezTo>
                    <a:pt x="175" y="345"/>
                    <a:pt x="172" y="341"/>
                    <a:pt x="175" y="340"/>
                  </a:cubicBezTo>
                  <a:cubicBezTo>
                    <a:pt x="178" y="338"/>
                    <a:pt x="176" y="335"/>
                    <a:pt x="176" y="333"/>
                  </a:cubicBezTo>
                  <a:cubicBezTo>
                    <a:pt x="176" y="330"/>
                    <a:pt x="171" y="327"/>
                    <a:pt x="167" y="327"/>
                  </a:cubicBezTo>
                  <a:cubicBezTo>
                    <a:pt x="163" y="327"/>
                    <a:pt x="164" y="323"/>
                    <a:pt x="160" y="322"/>
                  </a:cubicBezTo>
                  <a:cubicBezTo>
                    <a:pt x="156" y="321"/>
                    <a:pt x="149" y="316"/>
                    <a:pt x="149" y="313"/>
                  </a:cubicBezTo>
                  <a:cubicBezTo>
                    <a:pt x="148" y="311"/>
                    <a:pt x="143" y="310"/>
                    <a:pt x="144" y="310"/>
                  </a:cubicBezTo>
                  <a:cubicBezTo>
                    <a:pt x="146" y="309"/>
                    <a:pt x="151" y="310"/>
                    <a:pt x="154" y="313"/>
                  </a:cubicBezTo>
                  <a:cubicBezTo>
                    <a:pt x="157" y="316"/>
                    <a:pt x="162" y="318"/>
                    <a:pt x="170" y="319"/>
                  </a:cubicBezTo>
                  <a:cubicBezTo>
                    <a:pt x="178" y="320"/>
                    <a:pt x="181" y="324"/>
                    <a:pt x="190" y="325"/>
                  </a:cubicBezTo>
                  <a:cubicBezTo>
                    <a:pt x="199" y="327"/>
                    <a:pt x="205" y="328"/>
                    <a:pt x="218" y="329"/>
                  </a:cubicBezTo>
                  <a:cubicBezTo>
                    <a:pt x="230" y="331"/>
                    <a:pt x="248" y="319"/>
                    <a:pt x="251" y="316"/>
                  </a:cubicBezTo>
                  <a:cubicBezTo>
                    <a:pt x="255" y="312"/>
                    <a:pt x="250" y="305"/>
                    <a:pt x="250" y="303"/>
                  </a:cubicBezTo>
                  <a:cubicBezTo>
                    <a:pt x="250" y="300"/>
                    <a:pt x="244" y="300"/>
                    <a:pt x="244" y="298"/>
                  </a:cubicBezTo>
                  <a:cubicBezTo>
                    <a:pt x="243" y="296"/>
                    <a:pt x="239" y="293"/>
                    <a:pt x="234" y="293"/>
                  </a:cubicBezTo>
                  <a:cubicBezTo>
                    <a:pt x="229" y="293"/>
                    <a:pt x="228" y="287"/>
                    <a:pt x="224" y="288"/>
                  </a:cubicBezTo>
                  <a:cubicBezTo>
                    <a:pt x="220" y="288"/>
                    <a:pt x="218" y="286"/>
                    <a:pt x="207" y="280"/>
                  </a:cubicBezTo>
                  <a:cubicBezTo>
                    <a:pt x="197" y="273"/>
                    <a:pt x="183" y="269"/>
                    <a:pt x="180" y="270"/>
                  </a:cubicBezTo>
                  <a:cubicBezTo>
                    <a:pt x="177" y="271"/>
                    <a:pt x="176" y="271"/>
                    <a:pt x="174" y="269"/>
                  </a:cubicBezTo>
                  <a:cubicBezTo>
                    <a:pt x="172" y="267"/>
                    <a:pt x="168" y="267"/>
                    <a:pt x="165" y="269"/>
                  </a:cubicBezTo>
                  <a:cubicBezTo>
                    <a:pt x="163" y="271"/>
                    <a:pt x="160" y="267"/>
                    <a:pt x="155" y="268"/>
                  </a:cubicBezTo>
                  <a:cubicBezTo>
                    <a:pt x="150" y="269"/>
                    <a:pt x="147" y="266"/>
                    <a:pt x="148" y="265"/>
                  </a:cubicBezTo>
                  <a:cubicBezTo>
                    <a:pt x="150" y="263"/>
                    <a:pt x="157" y="265"/>
                    <a:pt x="157" y="262"/>
                  </a:cubicBezTo>
                  <a:cubicBezTo>
                    <a:pt x="156" y="260"/>
                    <a:pt x="154" y="262"/>
                    <a:pt x="149" y="259"/>
                  </a:cubicBezTo>
                  <a:cubicBezTo>
                    <a:pt x="144" y="256"/>
                    <a:pt x="142" y="258"/>
                    <a:pt x="141" y="261"/>
                  </a:cubicBezTo>
                  <a:cubicBezTo>
                    <a:pt x="140" y="263"/>
                    <a:pt x="136" y="263"/>
                    <a:pt x="134" y="260"/>
                  </a:cubicBezTo>
                  <a:cubicBezTo>
                    <a:pt x="134" y="260"/>
                    <a:pt x="133" y="260"/>
                    <a:pt x="133" y="260"/>
                  </a:cubicBezTo>
                  <a:cubicBezTo>
                    <a:pt x="132" y="264"/>
                    <a:pt x="130" y="264"/>
                    <a:pt x="127" y="264"/>
                  </a:cubicBezTo>
                  <a:cubicBezTo>
                    <a:pt x="124" y="263"/>
                    <a:pt x="121" y="268"/>
                    <a:pt x="117" y="268"/>
                  </a:cubicBezTo>
                  <a:cubicBezTo>
                    <a:pt x="114" y="268"/>
                    <a:pt x="110" y="271"/>
                    <a:pt x="109" y="274"/>
                  </a:cubicBezTo>
                  <a:cubicBezTo>
                    <a:pt x="109" y="277"/>
                    <a:pt x="105" y="276"/>
                    <a:pt x="105" y="278"/>
                  </a:cubicBezTo>
                  <a:cubicBezTo>
                    <a:pt x="105" y="279"/>
                    <a:pt x="105" y="281"/>
                    <a:pt x="103" y="283"/>
                  </a:cubicBezTo>
                  <a:cubicBezTo>
                    <a:pt x="101" y="285"/>
                    <a:pt x="103" y="286"/>
                    <a:pt x="105" y="289"/>
                  </a:cubicBezTo>
                  <a:cubicBezTo>
                    <a:pt x="107" y="293"/>
                    <a:pt x="110" y="292"/>
                    <a:pt x="112" y="293"/>
                  </a:cubicBezTo>
                  <a:cubicBezTo>
                    <a:pt x="114" y="294"/>
                    <a:pt x="120" y="299"/>
                    <a:pt x="120" y="301"/>
                  </a:cubicBezTo>
                  <a:cubicBezTo>
                    <a:pt x="120" y="303"/>
                    <a:pt x="115" y="308"/>
                    <a:pt x="113" y="309"/>
                  </a:cubicBezTo>
                  <a:cubicBezTo>
                    <a:pt x="111" y="310"/>
                    <a:pt x="108" y="314"/>
                    <a:pt x="110" y="316"/>
                  </a:cubicBezTo>
                  <a:cubicBezTo>
                    <a:pt x="111" y="317"/>
                    <a:pt x="117" y="325"/>
                    <a:pt x="121" y="332"/>
                  </a:cubicBezTo>
                  <a:cubicBezTo>
                    <a:pt x="125" y="338"/>
                    <a:pt x="119" y="335"/>
                    <a:pt x="117" y="338"/>
                  </a:cubicBezTo>
                  <a:cubicBezTo>
                    <a:pt x="115" y="341"/>
                    <a:pt x="118" y="345"/>
                    <a:pt x="119" y="347"/>
                  </a:cubicBezTo>
                  <a:cubicBezTo>
                    <a:pt x="119" y="349"/>
                    <a:pt x="116" y="348"/>
                    <a:pt x="116" y="350"/>
                  </a:cubicBezTo>
                  <a:cubicBezTo>
                    <a:pt x="116" y="351"/>
                    <a:pt x="121" y="352"/>
                    <a:pt x="122" y="353"/>
                  </a:cubicBezTo>
                  <a:cubicBezTo>
                    <a:pt x="122" y="355"/>
                    <a:pt x="118" y="356"/>
                    <a:pt x="120" y="359"/>
                  </a:cubicBezTo>
                  <a:cubicBezTo>
                    <a:pt x="122" y="361"/>
                    <a:pt x="126" y="361"/>
                    <a:pt x="126" y="364"/>
                  </a:cubicBezTo>
                  <a:cubicBezTo>
                    <a:pt x="127" y="368"/>
                    <a:pt x="119" y="368"/>
                    <a:pt x="119" y="371"/>
                  </a:cubicBezTo>
                  <a:cubicBezTo>
                    <a:pt x="119" y="373"/>
                    <a:pt x="129" y="376"/>
                    <a:pt x="134" y="381"/>
                  </a:cubicBezTo>
                  <a:cubicBezTo>
                    <a:pt x="138" y="386"/>
                    <a:pt x="138" y="387"/>
                    <a:pt x="137" y="390"/>
                  </a:cubicBezTo>
                  <a:cubicBezTo>
                    <a:pt x="135" y="395"/>
                    <a:pt x="123" y="399"/>
                    <a:pt x="120" y="405"/>
                  </a:cubicBezTo>
                  <a:cubicBezTo>
                    <a:pt x="117" y="411"/>
                    <a:pt x="107" y="414"/>
                    <a:pt x="102" y="418"/>
                  </a:cubicBezTo>
                  <a:cubicBezTo>
                    <a:pt x="100" y="420"/>
                    <a:pt x="98" y="423"/>
                    <a:pt x="96" y="425"/>
                  </a:cubicBezTo>
                  <a:cubicBezTo>
                    <a:pt x="98" y="425"/>
                    <a:pt x="100" y="424"/>
                    <a:pt x="101" y="423"/>
                  </a:cubicBezTo>
                  <a:cubicBezTo>
                    <a:pt x="104" y="422"/>
                    <a:pt x="106" y="428"/>
                    <a:pt x="109" y="430"/>
                  </a:cubicBezTo>
                  <a:cubicBezTo>
                    <a:pt x="111" y="433"/>
                    <a:pt x="117" y="431"/>
                    <a:pt x="119" y="433"/>
                  </a:cubicBezTo>
                  <a:cubicBezTo>
                    <a:pt x="121" y="434"/>
                    <a:pt x="117" y="435"/>
                    <a:pt x="113" y="434"/>
                  </a:cubicBezTo>
                  <a:cubicBezTo>
                    <a:pt x="109" y="433"/>
                    <a:pt x="108" y="436"/>
                    <a:pt x="102" y="437"/>
                  </a:cubicBezTo>
                  <a:cubicBezTo>
                    <a:pt x="97" y="439"/>
                    <a:pt x="98" y="440"/>
                    <a:pt x="96" y="442"/>
                  </a:cubicBezTo>
                  <a:cubicBezTo>
                    <a:pt x="99" y="445"/>
                    <a:pt x="95" y="446"/>
                    <a:pt x="94" y="449"/>
                  </a:cubicBezTo>
                  <a:cubicBezTo>
                    <a:pt x="92" y="452"/>
                    <a:pt x="90" y="452"/>
                    <a:pt x="90" y="454"/>
                  </a:cubicBezTo>
                  <a:cubicBezTo>
                    <a:pt x="90" y="456"/>
                    <a:pt x="91" y="458"/>
                    <a:pt x="91" y="461"/>
                  </a:cubicBezTo>
                  <a:cubicBezTo>
                    <a:pt x="91" y="463"/>
                    <a:pt x="92" y="464"/>
                    <a:pt x="93" y="466"/>
                  </a:cubicBezTo>
                  <a:cubicBezTo>
                    <a:pt x="95" y="469"/>
                    <a:pt x="92" y="469"/>
                    <a:pt x="90" y="470"/>
                  </a:cubicBezTo>
                  <a:cubicBezTo>
                    <a:pt x="89" y="471"/>
                    <a:pt x="90" y="474"/>
                    <a:pt x="92" y="476"/>
                  </a:cubicBezTo>
                  <a:cubicBezTo>
                    <a:pt x="94" y="478"/>
                    <a:pt x="94" y="480"/>
                    <a:pt x="93" y="482"/>
                  </a:cubicBezTo>
                  <a:cubicBezTo>
                    <a:pt x="92" y="483"/>
                    <a:pt x="95" y="486"/>
                    <a:pt x="97" y="488"/>
                  </a:cubicBezTo>
                  <a:cubicBezTo>
                    <a:pt x="99" y="490"/>
                    <a:pt x="98" y="494"/>
                    <a:pt x="100" y="495"/>
                  </a:cubicBezTo>
                  <a:cubicBezTo>
                    <a:pt x="101" y="496"/>
                    <a:pt x="103" y="498"/>
                    <a:pt x="106" y="497"/>
                  </a:cubicBezTo>
                  <a:cubicBezTo>
                    <a:pt x="109" y="496"/>
                    <a:pt x="111" y="497"/>
                    <a:pt x="112" y="500"/>
                  </a:cubicBezTo>
                  <a:cubicBezTo>
                    <a:pt x="113" y="502"/>
                    <a:pt x="115" y="501"/>
                    <a:pt x="118" y="500"/>
                  </a:cubicBezTo>
                  <a:cubicBezTo>
                    <a:pt x="121" y="498"/>
                    <a:pt x="128" y="502"/>
                    <a:pt x="129" y="502"/>
                  </a:cubicBezTo>
                  <a:cubicBezTo>
                    <a:pt x="131" y="503"/>
                    <a:pt x="130" y="507"/>
                    <a:pt x="130" y="510"/>
                  </a:cubicBezTo>
                  <a:cubicBezTo>
                    <a:pt x="130" y="513"/>
                    <a:pt x="129" y="516"/>
                    <a:pt x="131" y="518"/>
                  </a:cubicBezTo>
                  <a:cubicBezTo>
                    <a:pt x="134" y="519"/>
                    <a:pt x="133" y="523"/>
                    <a:pt x="137" y="524"/>
                  </a:cubicBezTo>
                  <a:cubicBezTo>
                    <a:pt x="140" y="525"/>
                    <a:pt x="141" y="530"/>
                    <a:pt x="144" y="530"/>
                  </a:cubicBezTo>
                  <a:cubicBezTo>
                    <a:pt x="146" y="531"/>
                    <a:pt x="150" y="534"/>
                    <a:pt x="150" y="536"/>
                  </a:cubicBezTo>
                  <a:cubicBezTo>
                    <a:pt x="151" y="538"/>
                    <a:pt x="146" y="540"/>
                    <a:pt x="144" y="541"/>
                  </a:cubicBezTo>
                  <a:cubicBezTo>
                    <a:pt x="142" y="542"/>
                    <a:pt x="137" y="538"/>
                    <a:pt x="136" y="540"/>
                  </a:cubicBezTo>
                  <a:cubicBezTo>
                    <a:pt x="134" y="541"/>
                    <a:pt x="136" y="544"/>
                    <a:pt x="138" y="550"/>
                  </a:cubicBezTo>
                  <a:cubicBezTo>
                    <a:pt x="139" y="555"/>
                    <a:pt x="140" y="555"/>
                    <a:pt x="143" y="555"/>
                  </a:cubicBezTo>
                  <a:cubicBezTo>
                    <a:pt x="145" y="555"/>
                    <a:pt x="146" y="554"/>
                    <a:pt x="148" y="553"/>
                  </a:cubicBezTo>
                  <a:cubicBezTo>
                    <a:pt x="150" y="552"/>
                    <a:pt x="154" y="553"/>
                    <a:pt x="156" y="553"/>
                  </a:cubicBezTo>
                  <a:cubicBezTo>
                    <a:pt x="158" y="552"/>
                    <a:pt x="164" y="552"/>
                    <a:pt x="165" y="554"/>
                  </a:cubicBezTo>
                  <a:cubicBezTo>
                    <a:pt x="167" y="555"/>
                    <a:pt x="168" y="560"/>
                    <a:pt x="167" y="562"/>
                  </a:cubicBezTo>
                  <a:cubicBezTo>
                    <a:pt x="166" y="563"/>
                    <a:pt x="168" y="565"/>
                    <a:pt x="169" y="568"/>
                  </a:cubicBezTo>
                  <a:cubicBezTo>
                    <a:pt x="171" y="570"/>
                    <a:pt x="176" y="569"/>
                    <a:pt x="178" y="570"/>
                  </a:cubicBezTo>
                  <a:cubicBezTo>
                    <a:pt x="180" y="570"/>
                    <a:pt x="184" y="576"/>
                    <a:pt x="183" y="578"/>
                  </a:cubicBezTo>
                  <a:cubicBezTo>
                    <a:pt x="182" y="580"/>
                    <a:pt x="186" y="581"/>
                    <a:pt x="188" y="580"/>
                  </a:cubicBezTo>
                  <a:cubicBezTo>
                    <a:pt x="189" y="579"/>
                    <a:pt x="191" y="581"/>
                    <a:pt x="193" y="583"/>
                  </a:cubicBezTo>
                  <a:cubicBezTo>
                    <a:pt x="195" y="584"/>
                    <a:pt x="197" y="583"/>
                    <a:pt x="199" y="582"/>
                  </a:cubicBezTo>
                  <a:cubicBezTo>
                    <a:pt x="201" y="581"/>
                    <a:pt x="205" y="580"/>
                    <a:pt x="206" y="582"/>
                  </a:cubicBezTo>
                  <a:cubicBezTo>
                    <a:pt x="207" y="583"/>
                    <a:pt x="211" y="586"/>
                    <a:pt x="211" y="587"/>
                  </a:cubicBezTo>
                  <a:cubicBezTo>
                    <a:pt x="211" y="588"/>
                    <a:pt x="217" y="587"/>
                    <a:pt x="220" y="589"/>
                  </a:cubicBezTo>
                  <a:cubicBezTo>
                    <a:pt x="223" y="590"/>
                    <a:pt x="227" y="589"/>
                    <a:pt x="230" y="591"/>
                  </a:cubicBezTo>
                  <a:cubicBezTo>
                    <a:pt x="234" y="593"/>
                    <a:pt x="237" y="593"/>
                    <a:pt x="237" y="595"/>
                  </a:cubicBezTo>
                  <a:cubicBezTo>
                    <a:pt x="237" y="597"/>
                    <a:pt x="234" y="599"/>
                    <a:pt x="234" y="600"/>
                  </a:cubicBezTo>
                  <a:cubicBezTo>
                    <a:pt x="234" y="600"/>
                    <a:pt x="236" y="601"/>
                    <a:pt x="236" y="603"/>
                  </a:cubicBezTo>
                  <a:cubicBezTo>
                    <a:pt x="236" y="604"/>
                    <a:pt x="233" y="604"/>
                    <a:pt x="232" y="605"/>
                  </a:cubicBezTo>
                  <a:cubicBezTo>
                    <a:pt x="232" y="606"/>
                    <a:pt x="234" y="608"/>
                    <a:pt x="235" y="609"/>
                  </a:cubicBezTo>
                  <a:cubicBezTo>
                    <a:pt x="235" y="611"/>
                    <a:pt x="233" y="615"/>
                    <a:pt x="233" y="616"/>
                  </a:cubicBezTo>
                  <a:cubicBezTo>
                    <a:pt x="233" y="617"/>
                    <a:pt x="225" y="616"/>
                    <a:pt x="223" y="616"/>
                  </a:cubicBezTo>
                  <a:cubicBezTo>
                    <a:pt x="221" y="616"/>
                    <a:pt x="216" y="621"/>
                    <a:pt x="214" y="621"/>
                  </a:cubicBezTo>
                  <a:cubicBezTo>
                    <a:pt x="213" y="622"/>
                    <a:pt x="213" y="624"/>
                    <a:pt x="214" y="626"/>
                  </a:cubicBezTo>
                  <a:cubicBezTo>
                    <a:pt x="219" y="625"/>
                    <a:pt x="225" y="625"/>
                    <a:pt x="226" y="626"/>
                  </a:cubicBezTo>
                  <a:cubicBezTo>
                    <a:pt x="227" y="628"/>
                    <a:pt x="214" y="633"/>
                    <a:pt x="211" y="634"/>
                  </a:cubicBezTo>
                  <a:cubicBezTo>
                    <a:pt x="209" y="635"/>
                    <a:pt x="216" y="638"/>
                    <a:pt x="216" y="640"/>
                  </a:cubicBezTo>
                  <a:cubicBezTo>
                    <a:pt x="216" y="642"/>
                    <a:pt x="208" y="643"/>
                    <a:pt x="209" y="646"/>
                  </a:cubicBezTo>
                  <a:cubicBezTo>
                    <a:pt x="210" y="650"/>
                    <a:pt x="206" y="651"/>
                    <a:pt x="203" y="651"/>
                  </a:cubicBezTo>
                  <a:cubicBezTo>
                    <a:pt x="199" y="651"/>
                    <a:pt x="198" y="653"/>
                    <a:pt x="199" y="654"/>
                  </a:cubicBezTo>
                  <a:cubicBezTo>
                    <a:pt x="201" y="654"/>
                    <a:pt x="201" y="659"/>
                    <a:pt x="209" y="660"/>
                  </a:cubicBezTo>
                  <a:cubicBezTo>
                    <a:pt x="216" y="662"/>
                    <a:pt x="224" y="669"/>
                    <a:pt x="230" y="675"/>
                  </a:cubicBezTo>
                  <a:cubicBezTo>
                    <a:pt x="231" y="676"/>
                    <a:pt x="232" y="677"/>
                    <a:pt x="233" y="677"/>
                  </a:cubicBezTo>
                  <a:cubicBezTo>
                    <a:pt x="235" y="676"/>
                    <a:pt x="237" y="675"/>
                    <a:pt x="238" y="675"/>
                  </a:cubicBezTo>
                  <a:cubicBezTo>
                    <a:pt x="241" y="675"/>
                    <a:pt x="248" y="677"/>
                    <a:pt x="252" y="679"/>
                  </a:cubicBezTo>
                  <a:cubicBezTo>
                    <a:pt x="255" y="681"/>
                    <a:pt x="268" y="679"/>
                    <a:pt x="270" y="681"/>
                  </a:cubicBezTo>
                  <a:cubicBezTo>
                    <a:pt x="271" y="682"/>
                    <a:pt x="274" y="685"/>
                    <a:pt x="277" y="685"/>
                  </a:cubicBezTo>
                  <a:cubicBezTo>
                    <a:pt x="280" y="685"/>
                    <a:pt x="282" y="690"/>
                    <a:pt x="284" y="688"/>
                  </a:cubicBezTo>
                  <a:cubicBezTo>
                    <a:pt x="286" y="687"/>
                    <a:pt x="294" y="687"/>
                    <a:pt x="296" y="687"/>
                  </a:cubicBezTo>
                  <a:cubicBezTo>
                    <a:pt x="298" y="687"/>
                    <a:pt x="298" y="688"/>
                    <a:pt x="300" y="688"/>
                  </a:cubicBezTo>
                  <a:cubicBezTo>
                    <a:pt x="302" y="688"/>
                    <a:pt x="302" y="695"/>
                    <a:pt x="304" y="695"/>
                  </a:cubicBezTo>
                  <a:cubicBezTo>
                    <a:pt x="305" y="694"/>
                    <a:pt x="311" y="699"/>
                    <a:pt x="315" y="700"/>
                  </a:cubicBezTo>
                  <a:cubicBezTo>
                    <a:pt x="318"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8" y="667"/>
                  </a:cubicBezTo>
                  <a:cubicBezTo>
                    <a:pt x="311" y="661"/>
                    <a:pt x="319" y="657"/>
                    <a:pt x="324" y="651"/>
                  </a:cubicBezTo>
                  <a:cubicBezTo>
                    <a:pt x="329" y="646"/>
                    <a:pt x="339" y="643"/>
                    <a:pt x="345" y="639"/>
                  </a:cubicBezTo>
                  <a:cubicBezTo>
                    <a:pt x="344" y="639"/>
                    <a:pt x="342" y="638"/>
                    <a:pt x="341" y="637"/>
                  </a:cubicBezTo>
                  <a:cubicBezTo>
                    <a:pt x="336" y="635"/>
                    <a:pt x="335" y="634"/>
                    <a:pt x="339" y="633"/>
                  </a:cubicBezTo>
                  <a:cubicBezTo>
                    <a:pt x="342" y="632"/>
                    <a:pt x="341" y="630"/>
                    <a:pt x="337" y="626"/>
                  </a:cubicBezTo>
                  <a:cubicBezTo>
                    <a:pt x="333" y="622"/>
                    <a:pt x="332" y="618"/>
                    <a:pt x="330" y="618"/>
                  </a:cubicBezTo>
                  <a:cubicBezTo>
                    <a:pt x="328" y="618"/>
                    <a:pt x="325" y="618"/>
                    <a:pt x="321" y="619"/>
                  </a:cubicBezTo>
                  <a:cubicBezTo>
                    <a:pt x="318" y="620"/>
                    <a:pt x="319" y="616"/>
                    <a:pt x="319" y="613"/>
                  </a:cubicBezTo>
                  <a:cubicBezTo>
                    <a:pt x="320" y="610"/>
                    <a:pt x="314" y="610"/>
                    <a:pt x="313" y="609"/>
                  </a:cubicBezTo>
                  <a:cubicBezTo>
                    <a:pt x="312" y="607"/>
                    <a:pt x="314" y="602"/>
                    <a:pt x="315" y="602"/>
                  </a:cubicBezTo>
                  <a:cubicBezTo>
                    <a:pt x="316" y="601"/>
                    <a:pt x="319" y="600"/>
                    <a:pt x="319" y="599"/>
                  </a:cubicBezTo>
                  <a:cubicBezTo>
                    <a:pt x="319" y="597"/>
                    <a:pt x="314" y="597"/>
                    <a:pt x="316" y="593"/>
                  </a:cubicBezTo>
                  <a:cubicBezTo>
                    <a:pt x="318" y="590"/>
                    <a:pt x="322" y="590"/>
                    <a:pt x="322" y="587"/>
                  </a:cubicBezTo>
                  <a:cubicBezTo>
                    <a:pt x="322" y="583"/>
                    <a:pt x="325" y="580"/>
                    <a:pt x="329" y="583"/>
                  </a:cubicBezTo>
                  <a:cubicBezTo>
                    <a:pt x="332" y="585"/>
                    <a:pt x="334" y="591"/>
                    <a:pt x="338" y="590"/>
                  </a:cubicBezTo>
                  <a:cubicBezTo>
                    <a:pt x="342" y="588"/>
                    <a:pt x="340" y="585"/>
                    <a:pt x="339" y="583"/>
                  </a:cubicBezTo>
                  <a:cubicBezTo>
                    <a:pt x="339" y="581"/>
                    <a:pt x="337" y="578"/>
                    <a:pt x="342" y="577"/>
                  </a:cubicBezTo>
                  <a:cubicBezTo>
                    <a:pt x="347" y="577"/>
                    <a:pt x="345" y="572"/>
                    <a:pt x="348" y="572"/>
                  </a:cubicBezTo>
                  <a:cubicBezTo>
                    <a:pt x="352" y="572"/>
                    <a:pt x="359" y="568"/>
                    <a:pt x="361" y="567"/>
                  </a:cubicBezTo>
                  <a:cubicBezTo>
                    <a:pt x="363" y="566"/>
                    <a:pt x="367" y="564"/>
                    <a:pt x="370" y="565"/>
                  </a:cubicBezTo>
                  <a:cubicBezTo>
                    <a:pt x="372" y="565"/>
                    <a:pt x="374" y="568"/>
                    <a:pt x="376" y="565"/>
                  </a:cubicBezTo>
                  <a:cubicBezTo>
                    <a:pt x="377" y="561"/>
                    <a:pt x="383" y="563"/>
                    <a:pt x="384" y="565"/>
                  </a:cubicBezTo>
                  <a:cubicBezTo>
                    <a:pt x="385" y="566"/>
                    <a:pt x="394" y="566"/>
                    <a:pt x="397" y="568"/>
                  </a:cubicBezTo>
                  <a:cubicBezTo>
                    <a:pt x="401" y="570"/>
                    <a:pt x="407" y="574"/>
                    <a:pt x="407" y="576"/>
                  </a:cubicBezTo>
                  <a:cubicBezTo>
                    <a:pt x="407" y="578"/>
                    <a:pt x="410" y="581"/>
                    <a:pt x="410" y="577"/>
                  </a:cubicBezTo>
                  <a:cubicBezTo>
                    <a:pt x="410" y="574"/>
                    <a:pt x="413" y="575"/>
                    <a:pt x="417" y="577"/>
                  </a:cubicBezTo>
                  <a:cubicBezTo>
                    <a:pt x="421" y="580"/>
                    <a:pt x="427" y="579"/>
                    <a:pt x="428" y="577"/>
                  </a:cubicBezTo>
                  <a:cubicBezTo>
                    <a:pt x="429" y="574"/>
                    <a:pt x="437" y="571"/>
                    <a:pt x="439" y="573"/>
                  </a:cubicBezTo>
                  <a:cubicBezTo>
                    <a:pt x="442" y="575"/>
                    <a:pt x="443" y="577"/>
                    <a:pt x="446" y="574"/>
                  </a:cubicBezTo>
                  <a:cubicBezTo>
                    <a:pt x="449" y="571"/>
                    <a:pt x="456" y="571"/>
                    <a:pt x="457" y="574"/>
                  </a:cubicBezTo>
                  <a:cubicBezTo>
                    <a:pt x="458" y="577"/>
                    <a:pt x="462" y="577"/>
                    <a:pt x="465" y="577"/>
                  </a:cubicBezTo>
                  <a:cubicBezTo>
                    <a:pt x="468" y="577"/>
                    <a:pt x="469" y="582"/>
                    <a:pt x="471" y="581"/>
                  </a:cubicBezTo>
                  <a:cubicBezTo>
                    <a:pt x="473" y="580"/>
                    <a:pt x="472" y="575"/>
                    <a:pt x="475" y="576"/>
                  </a:cubicBezTo>
                  <a:cubicBezTo>
                    <a:pt x="478" y="576"/>
                    <a:pt x="480" y="579"/>
                    <a:pt x="484" y="579"/>
                  </a:cubicBezTo>
                  <a:cubicBezTo>
                    <a:pt x="488" y="579"/>
                    <a:pt x="491" y="578"/>
                    <a:pt x="491" y="575"/>
                  </a:cubicBezTo>
                  <a:cubicBezTo>
                    <a:pt x="491" y="572"/>
                    <a:pt x="491" y="567"/>
                    <a:pt x="488" y="567"/>
                  </a:cubicBezTo>
                  <a:cubicBezTo>
                    <a:pt x="485" y="567"/>
                    <a:pt x="483" y="565"/>
                    <a:pt x="480" y="565"/>
                  </a:cubicBezTo>
                  <a:cubicBezTo>
                    <a:pt x="477" y="565"/>
                    <a:pt x="473" y="560"/>
                    <a:pt x="477" y="559"/>
                  </a:cubicBezTo>
                  <a:cubicBezTo>
                    <a:pt x="480" y="558"/>
                    <a:pt x="485" y="556"/>
                    <a:pt x="484" y="554"/>
                  </a:cubicBezTo>
                  <a:cubicBezTo>
                    <a:pt x="483" y="551"/>
                    <a:pt x="482" y="546"/>
                    <a:pt x="486" y="546"/>
                  </a:cubicBezTo>
                  <a:cubicBezTo>
                    <a:pt x="490" y="545"/>
                    <a:pt x="499" y="545"/>
                    <a:pt x="498" y="544"/>
                  </a:cubicBezTo>
                  <a:cubicBezTo>
                    <a:pt x="498" y="542"/>
                    <a:pt x="490" y="542"/>
                    <a:pt x="488" y="539"/>
                  </a:cubicBezTo>
                  <a:cubicBezTo>
                    <a:pt x="486" y="537"/>
                    <a:pt x="486" y="531"/>
                    <a:pt x="487" y="530"/>
                  </a:cubicBezTo>
                  <a:cubicBezTo>
                    <a:pt x="489" y="529"/>
                    <a:pt x="494" y="530"/>
                    <a:pt x="497" y="530"/>
                  </a:cubicBezTo>
                  <a:cubicBezTo>
                    <a:pt x="500" y="529"/>
                    <a:pt x="507" y="531"/>
                    <a:pt x="511" y="528"/>
                  </a:cubicBezTo>
                  <a:cubicBezTo>
                    <a:pt x="515" y="525"/>
                    <a:pt x="524" y="525"/>
                    <a:pt x="529" y="525"/>
                  </a:cubicBezTo>
                  <a:cubicBezTo>
                    <a:pt x="533" y="525"/>
                    <a:pt x="537" y="522"/>
                    <a:pt x="541" y="521"/>
                  </a:cubicBezTo>
                  <a:cubicBezTo>
                    <a:pt x="544" y="521"/>
                    <a:pt x="555" y="519"/>
                    <a:pt x="557" y="519"/>
                  </a:cubicBezTo>
                  <a:cubicBezTo>
                    <a:pt x="560" y="518"/>
                    <a:pt x="574" y="516"/>
                    <a:pt x="574" y="513"/>
                  </a:cubicBezTo>
                  <a:cubicBezTo>
                    <a:pt x="575" y="511"/>
                    <a:pt x="586" y="509"/>
                    <a:pt x="589" y="510"/>
                  </a:cubicBezTo>
                  <a:cubicBezTo>
                    <a:pt x="592" y="511"/>
                    <a:pt x="595" y="512"/>
                    <a:pt x="598" y="511"/>
                  </a:cubicBezTo>
                  <a:cubicBezTo>
                    <a:pt x="600" y="510"/>
                    <a:pt x="606" y="513"/>
                    <a:pt x="605" y="516"/>
                  </a:cubicBezTo>
                  <a:cubicBezTo>
                    <a:pt x="605" y="518"/>
                    <a:pt x="608" y="521"/>
                    <a:pt x="607" y="523"/>
                  </a:cubicBezTo>
                  <a:cubicBezTo>
                    <a:pt x="607" y="525"/>
                    <a:pt x="605" y="526"/>
                    <a:pt x="606" y="528"/>
                  </a:cubicBezTo>
                  <a:cubicBezTo>
                    <a:pt x="608" y="530"/>
                    <a:pt x="615" y="528"/>
                    <a:pt x="617" y="526"/>
                  </a:cubicBezTo>
                  <a:cubicBezTo>
                    <a:pt x="619" y="524"/>
                    <a:pt x="621" y="527"/>
                    <a:pt x="621" y="529"/>
                  </a:cubicBezTo>
                  <a:cubicBezTo>
                    <a:pt x="621" y="530"/>
                    <a:pt x="624" y="532"/>
                    <a:pt x="624" y="530"/>
                  </a:cubicBezTo>
                  <a:cubicBezTo>
                    <a:pt x="624"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3" y="531"/>
                  </a:cubicBezTo>
                  <a:cubicBezTo>
                    <a:pt x="657" y="530"/>
                    <a:pt x="661" y="527"/>
                    <a:pt x="664" y="526"/>
                  </a:cubicBezTo>
                  <a:cubicBezTo>
                    <a:pt x="667" y="524"/>
                    <a:pt x="674" y="525"/>
                    <a:pt x="672" y="526"/>
                  </a:cubicBezTo>
                  <a:cubicBezTo>
                    <a:pt x="670" y="528"/>
                    <a:pt x="667" y="532"/>
                    <a:pt x="675" y="535"/>
                  </a:cubicBezTo>
                  <a:cubicBezTo>
                    <a:pt x="683" y="537"/>
                    <a:pt x="692" y="551"/>
                    <a:pt x="697" y="558"/>
                  </a:cubicBezTo>
                  <a:cubicBezTo>
                    <a:pt x="702" y="565"/>
                    <a:pt x="706" y="577"/>
                    <a:pt x="709" y="577"/>
                  </a:cubicBezTo>
                  <a:cubicBezTo>
                    <a:pt x="711" y="577"/>
                    <a:pt x="712" y="571"/>
                    <a:pt x="715" y="571"/>
                  </a:cubicBezTo>
                  <a:cubicBezTo>
                    <a:pt x="719" y="570"/>
                    <a:pt x="721" y="576"/>
                    <a:pt x="725" y="577"/>
                  </a:cubicBezTo>
                  <a:cubicBezTo>
                    <a:pt x="728" y="577"/>
                    <a:pt x="733" y="579"/>
                    <a:pt x="736" y="578"/>
                  </a:cubicBezTo>
                  <a:cubicBezTo>
                    <a:pt x="739" y="577"/>
                    <a:pt x="745" y="574"/>
                    <a:pt x="748" y="575"/>
                  </a:cubicBezTo>
                  <a:cubicBezTo>
                    <a:pt x="750" y="576"/>
                    <a:pt x="753" y="576"/>
                    <a:pt x="755" y="581"/>
                  </a:cubicBezTo>
                  <a:cubicBezTo>
                    <a:pt x="757" y="585"/>
                    <a:pt x="760" y="586"/>
                    <a:pt x="762" y="586"/>
                  </a:cubicBezTo>
                  <a:cubicBezTo>
                    <a:pt x="764" y="586"/>
                    <a:pt x="765" y="588"/>
                    <a:pt x="765" y="590"/>
                  </a:cubicBezTo>
                  <a:cubicBezTo>
                    <a:pt x="765" y="592"/>
                    <a:pt x="769" y="595"/>
                    <a:pt x="771" y="595"/>
                  </a:cubicBezTo>
                  <a:cubicBezTo>
                    <a:pt x="773" y="595"/>
                    <a:pt x="778" y="594"/>
                    <a:pt x="780" y="593"/>
                  </a:cubicBezTo>
                  <a:cubicBezTo>
                    <a:pt x="782" y="592"/>
                    <a:pt x="784" y="591"/>
                    <a:pt x="784" y="594"/>
                  </a:cubicBezTo>
                  <a:cubicBezTo>
                    <a:pt x="784" y="596"/>
                    <a:pt x="788" y="599"/>
                    <a:pt x="790" y="599"/>
                  </a:cubicBezTo>
                  <a:cubicBezTo>
                    <a:pt x="792" y="599"/>
                    <a:pt x="796" y="601"/>
                    <a:pt x="796" y="599"/>
                  </a:cubicBezTo>
                  <a:cubicBezTo>
                    <a:pt x="797" y="598"/>
                    <a:pt x="802" y="597"/>
                    <a:pt x="804" y="596"/>
                  </a:cubicBezTo>
                  <a:cubicBezTo>
                    <a:pt x="806" y="596"/>
                    <a:pt x="813" y="595"/>
                    <a:pt x="815" y="592"/>
                  </a:cubicBezTo>
                  <a:cubicBezTo>
                    <a:pt x="816" y="589"/>
                    <a:pt x="822" y="589"/>
                    <a:pt x="824" y="587"/>
                  </a:cubicBezTo>
                  <a:cubicBezTo>
                    <a:pt x="825" y="585"/>
                    <a:pt x="830" y="584"/>
                    <a:pt x="831" y="582"/>
                  </a:cubicBezTo>
                  <a:cubicBezTo>
                    <a:pt x="832" y="581"/>
                    <a:pt x="839" y="581"/>
                    <a:pt x="839" y="579"/>
                  </a:cubicBezTo>
                  <a:cubicBezTo>
                    <a:pt x="840" y="578"/>
                    <a:pt x="845" y="577"/>
                    <a:pt x="848" y="578"/>
                  </a:cubicBezTo>
                  <a:cubicBezTo>
                    <a:pt x="850" y="579"/>
                    <a:pt x="862" y="581"/>
                    <a:pt x="864" y="581"/>
                  </a:cubicBezTo>
                  <a:cubicBezTo>
                    <a:pt x="865" y="580"/>
                    <a:pt x="866" y="586"/>
                    <a:pt x="868" y="587"/>
                  </a:cubicBezTo>
                  <a:cubicBezTo>
                    <a:pt x="869" y="587"/>
                    <a:pt x="875" y="591"/>
                    <a:pt x="877" y="590"/>
                  </a:cubicBezTo>
                  <a:cubicBezTo>
                    <a:pt x="879" y="589"/>
                    <a:pt x="883" y="588"/>
                    <a:pt x="886" y="589"/>
                  </a:cubicBezTo>
                  <a:cubicBezTo>
                    <a:pt x="890" y="591"/>
                    <a:pt x="893" y="594"/>
                    <a:pt x="895" y="592"/>
                  </a:cubicBezTo>
                  <a:cubicBezTo>
                    <a:pt x="896" y="589"/>
                    <a:pt x="903" y="588"/>
                    <a:pt x="904" y="587"/>
                  </a:cubicBezTo>
                  <a:cubicBezTo>
                    <a:pt x="905" y="586"/>
                    <a:pt x="906" y="582"/>
                    <a:pt x="905" y="581"/>
                  </a:cubicBezTo>
                  <a:cubicBezTo>
                    <a:pt x="903" y="580"/>
                    <a:pt x="901" y="574"/>
                    <a:pt x="901" y="572"/>
                  </a:cubicBezTo>
                  <a:cubicBezTo>
                    <a:pt x="900" y="569"/>
                    <a:pt x="905" y="569"/>
                    <a:pt x="905" y="566"/>
                  </a:cubicBezTo>
                  <a:cubicBezTo>
                    <a:pt x="906" y="564"/>
                    <a:pt x="910" y="564"/>
                    <a:pt x="912" y="563"/>
                  </a:cubicBezTo>
                  <a:cubicBezTo>
                    <a:pt x="913" y="561"/>
                    <a:pt x="913" y="558"/>
                    <a:pt x="916" y="559"/>
                  </a:cubicBezTo>
                  <a:cubicBezTo>
                    <a:pt x="918" y="560"/>
                    <a:pt x="923" y="561"/>
                    <a:pt x="924" y="562"/>
                  </a:cubicBezTo>
                  <a:cubicBezTo>
                    <a:pt x="925" y="563"/>
                    <a:pt x="929" y="564"/>
                    <a:pt x="932" y="564"/>
                  </a:cubicBezTo>
                  <a:cubicBezTo>
                    <a:pt x="934" y="564"/>
                    <a:pt x="938" y="566"/>
                    <a:pt x="940" y="567"/>
                  </a:cubicBezTo>
                  <a:cubicBezTo>
                    <a:pt x="943" y="568"/>
                    <a:pt x="950" y="568"/>
                    <a:pt x="952" y="570"/>
                  </a:cubicBezTo>
                  <a:cubicBezTo>
                    <a:pt x="953" y="572"/>
                    <a:pt x="951" y="578"/>
                    <a:pt x="953" y="580"/>
                  </a:cubicBezTo>
                  <a:cubicBezTo>
                    <a:pt x="955" y="581"/>
                    <a:pt x="959" y="586"/>
                    <a:pt x="960" y="585"/>
                  </a:cubicBezTo>
                  <a:cubicBezTo>
                    <a:pt x="962" y="584"/>
                    <a:pt x="968" y="588"/>
                    <a:pt x="971" y="588"/>
                  </a:cubicBezTo>
                  <a:cubicBezTo>
                    <a:pt x="973" y="587"/>
                    <a:pt x="977" y="584"/>
                    <a:pt x="979" y="584"/>
                  </a:cubicBezTo>
                  <a:cubicBezTo>
                    <a:pt x="981" y="584"/>
                    <a:pt x="987" y="582"/>
                    <a:pt x="990" y="582"/>
                  </a:cubicBezTo>
                  <a:cubicBezTo>
                    <a:pt x="992" y="583"/>
                    <a:pt x="999" y="585"/>
                    <a:pt x="1000" y="585"/>
                  </a:cubicBezTo>
                  <a:cubicBezTo>
                    <a:pt x="1001" y="584"/>
                    <a:pt x="1008" y="585"/>
                    <a:pt x="1009" y="587"/>
                  </a:cubicBezTo>
                  <a:cubicBezTo>
                    <a:pt x="1010" y="589"/>
                    <a:pt x="1019" y="589"/>
                    <a:pt x="1019" y="591"/>
                  </a:cubicBezTo>
                  <a:cubicBezTo>
                    <a:pt x="1019" y="593"/>
                    <a:pt x="1024" y="595"/>
                    <a:pt x="1025" y="597"/>
                  </a:cubicBezTo>
                  <a:cubicBezTo>
                    <a:pt x="1026" y="600"/>
                    <a:pt x="1038" y="598"/>
                    <a:pt x="1040" y="600"/>
                  </a:cubicBezTo>
                  <a:cubicBezTo>
                    <a:pt x="1042" y="601"/>
                    <a:pt x="1055" y="601"/>
                    <a:pt x="1055" y="600"/>
                  </a:cubicBezTo>
                  <a:cubicBezTo>
                    <a:pt x="1056" y="598"/>
                    <a:pt x="1068" y="598"/>
                    <a:pt x="1071" y="596"/>
                  </a:cubicBezTo>
                  <a:cubicBezTo>
                    <a:pt x="1073" y="595"/>
                    <a:pt x="1080" y="595"/>
                    <a:pt x="1080" y="593"/>
                  </a:cubicBezTo>
                  <a:cubicBezTo>
                    <a:pt x="1080" y="591"/>
                    <a:pt x="1086" y="589"/>
                    <a:pt x="1089" y="587"/>
                  </a:cubicBezTo>
                  <a:cubicBezTo>
                    <a:pt x="1092" y="585"/>
                    <a:pt x="1103" y="586"/>
                    <a:pt x="1104" y="588"/>
                  </a:cubicBezTo>
                  <a:cubicBezTo>
                    <a:pt x="1104" y="590"/>
                    <a:pt x="1111" y="591"/>
                    <a:pt x="1114" y="590"/>
                  </a:cubicBezTo>
                  <a:cubicBezTo>
                    <a:pt x="1116" y="589"/>
                    <a:pt x="1124" y="590"/>
                    <a:pt x="1125" y="592"/>
                  </a:cubicBezTo>
                  <a:cubicBezTo>
                    <a:pt x="1126" y="595"/>
                    <a:pt x="1134" y="596"/>
                    <a:pt x="1136" y="595"/>
                  </a:cubicBezTo>
                  <a:cubicBezTo>
                    <a:pt x="1138" y="595"/>
                    <a:pt x="1145" y="590"/>
                    <a:pt x="1147" y="590"/>
                  </a:cubicBezTo>
                  <a:cubicBezTo>
                    <a:pt x="1150" y="589"/>
                    <a:pt x="1153" y="587"/>
                    <a:pt x="1152" y="585"/>
                  </a:cubicBezTo>
                  <a:cubicBezTo>
                    <a:pt x="1152" y="583"/>
                    <a:pt x="1157" y="576"/>
                    <a:pt x="1158" y="574"/>
                  </a:cubicBezTo>
                  <a:cubicBezTo>
                    <a:pt x="1158" y="571"/>
                    <a:pt x="1163" y="564"/>
                    <a:pt x="1165" y="564"/>
                  </a:cubicBezTo>
                  <a:cubicBezTo>
                    <a:pt x="1167" y="563"/>
                    <a:pt x="1171" y="560"/>
                    <a:pt x="1170"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3" y="542"/>
                    <a:pt x="1225" y="545"/>
                  </a:cubicBezTo>
                  <a:cubicBezTo>
                    <a:pt x="1227" y="547"/>
                    <a:pt x="1234" y="549"/>
                    <a:pt x="1233" y="553"/>
                  </a:cubicBezTo>
                  <a:cubicBezTo>
                    <a:pt x="1232" y="557"/>
                    <a:pt x="1236" y="554"/>
                    <a:pt x="1238" y="563"/>
                  </a:cubicBezTo>
                  <a:cubicBezTo>
                    <a:pt x="1240" y="571"/>
                    <a:pt x="1244" y="572"/>
                    <a:pt x="1245" y="575"/>
                  </a:cubicBezTo>
                  <a:cubicBezTo>
                    <a:pt x="1246" y="579"/>
                    <a:pt x="1252" y="586"/>
                    <a:pt x="1251" y="588"/>
                  </a:cubicBezTo>
                  <a:cubicBezTo>
                    <a:pt x="1250" y="591"/>
                    <a:pt x="1250" y="594"/>
                    <a:pt x="1255" y="595"/>
                  </a:cubicBezTo>
                  <a:cubicBezTo>
                    <a:pt x="1261" y="595"/>
                    <a:pt x="1265" y="599"/>
                    <a:pt x="1267" y="598"/>
                  </a:cubicBezTo>
                  <a:cubicBezTo>
                    <a:pt x="1268" y="598"/>
                    <a:pt x="1275" y="600"/>
                    <a:pt x="1278" y="603"/>
                  </a:cubicBezTo>
                  <a:cubicBezTo>
                    <a:pt x="1282" y="606"/>
                    <a:pt x="1287" y="605"/>
                    <a:pt x="1287" y="608"/>
                  </a:cubicBezTo>
                  <a:cubicBezTo>
                    <a:pt x="1286" y="612"/>
                    <a:pt x="1290" y="615"/>
                    <a:pt x="1289" y="618"/>
                  </a:cubicBezTo>
                  <a:cubicBezTo>
                    <a:pt x="1289" y="620"/>
                    <a:pt x="1296" y="622"/>
                    <a:pt x="1301" y="622"/>
                  </a:cubicBezTo>
                  <a:cubicBezTo>
                    <a:pt x="1305" y="621"/>
                    <a:pt x="1309" y="623"/>
                    <a:pt x="1311" y="619"/>
                  </a:cubicBezTo>
                  <a:cubicBezTo>
                    <a:pt x="1313" y="616"/>
                    <a:pt x="1320" y="617"/>
                    <a:pt x="1322" y="616"/>
                  </a:cubicBezTo>
                  <a:cubicBezTo>
                    <a:pt x="1325" y="614"/>
                    <a:pt x="1332" y="612"/>
                    <a:pt x="1332" y="618"/>
                  </a:cubicBezTo>
                  <a:cubicBezTo>
                    <a:pt x="1331" y="624"/>
                    <a:pt x="1335" y="625"/>
                    <a:pt x="1332" y="627"/>
                  </a:cubicBezTo>
                  <a:cubicBezTo>
                    <a:pt x="1328" y="629"/>
                    <a:pt x="1327" y="637"/>
                    <a:pt x="1326" y="641"/>
                  </a:cubicBezTo>
                  <a:cubicBezTo>
                    <a:pt x="1325" y="644"/>
                    <a:pt x="1319" y="645"/>
                    <a:pt x="1319" y="649"/>
                  </a:cubicBezTo>
                  <a:cubicBezTo>
                    <a:pt x="1318" y="653"/>
                    <a:pt x="1313" y="653"/>
                    <a:pt x="1313" y="656"/>
                  </a:cubicBezTo>
                  <a:cubicBezTo>
                    <a:pt x="1313" y="659"/>
                    <a:pt x="1306" y="658"/>
                    <a:pt x="1303" y="656"/>
                  </a:cubicBezTo>
                  <a:cubicBezTo>
                    <a:pt x="1299" y="654"/>
                    <a:pt x="1296" y="660"/>
                    <a:pt x="1293" y="660"/>
                  </a:cubicBezTo>
                  <a:cubicBezTo>
                    <a:pt x="1291" y="660"/>
                    <a:pt x="1291" y="666"/>
                    <a:pt x="1292" y="668"/>
                  </a:cubicBezTo>
                  <a:cubicBezTo>
                    <a:pt x="1292" y="670"/>
                    <a:pt x="1291" y="673"/>
                    <a:pt x="1292" y="677"/>
                  </a:cubicBezTo>
                  <a:cubicBezTo>
                    <a:pt x="1293" y="679"/>
                    <a:pt x="1293" y="683"/>
                    <a:pt x="1293" y="687"/>
                  </a:cubicBezTo>
                  <a:cubicBezTo>
                    <a:pt x="1297" y="684"/>
                    <a:pt x="1301" y="682"/>
                    <a:pt x="1303" y="682"/>
                  </a:cubicBezTo>
                  <a:cubicBezTo>
                    <a:pt x="1307" y="682"/>
                    <a:pt x="1311" y="689"/>
                    <a:pt x="1316" y="689"/>
                  </a:cubicBezTo>
                  <a:cubicBezTo>
                    <a:pt x="1321" y="689"/>
                    <a:pt x="1343" y="676"/>
                    <a:pt x="1343" y="674"/>
                  </a:cubicBezTo>
                  <a:cubicBezTo>
                    <a:pt x="1343" y="671"/>
                    <a:pt x="1356" y="660"/>
                    <a:pt x="1362" y="654"/>
                  </a:cubicBezTo>
                  <a:cubicBezTo>
                    <a:pt x="1368" y="648"/>
                    <a:pt x="1376" y="639"/>
                    <a:pt x="1379" y="633"/>
                  </a:cubicBezTo>
                  <a:cubicBezTo>
                    <a:pt x="1381" y="629"/>
                    <a:pt x="1389" y="621"/>
                    <a:pt x="1392" y="617"/>
                  </a:cubicBezTo>
                  <a:cubicBezTo>
                    <a:pt x="1394" y="614"/>
                    <a:pt x="1395" y="614"/>
                    <a:pt x="1399" y="606"/>
                  </a:cubicBezTo>
                  <a:cubicBezTo>
                    <a:pt x="1403" y="599"/>
                    <a:pt x="1403" y="579"/>
                    <a:pt x="1404" y="578"/>
                  </a:cubicBezTo>
                  <a:cubicBezTo>
                    <a:pt x="1405" y="577"/>
                    <a:pt x="1404" y="573"/>
                    <a:pt x="1406" y="571"/>
                  </a:cubicBezTo>
                  <a:cubicBezTo>
                    <a:pt x="1408" y="569"/>
                    <a:pt x="1407" y="566"/>
                    <a:pt x="1410" y="564"/>
                  </a:cubicBezTo>
                  <a:cubicBezTo>
                    <a:pt x="1414" y="561"/>
                    <a:pt x="1413" y="558"/>
                    <a:pt x="1412" y="556"/>
                  </a:cubicBezTo>
                  <a:cubicBezTo>
                    <a:pt x="1411" y="554"/>
                    <a:pt x="1412"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2" y="528"/>
                  </a:cubicBezTo>
                  <a:cubicBezTo>
                    <a:pt x="1389" y="528"/>
                    <a:pt x="1382" y="526"/>
                    <a:pt x="1382" y="528"/>
                  </a:cubicBezTo>
                  <a:cubicBezTo>
                    <a:pt x="1383" y="531"/>
                    <a:pt x="1382" y="532"/>
                    <a:pt x="1380" y="532"/>
                  </a:cubicBezTo>
                  <a:cubicBezTo>
                    <a:pt x="1378" y="531"/>
                    <a:pt x="1377" y="533"/>
                    <a:pt x="1375" y="536"/>
                  </a:cubicBezTo>
                  <a:cubicBezTo>
                    <a:pt x="1373" y="539"/>
                    <a:pt x="1365" y="540"/>
                    <a:pt x="1369" y="537"/>
                  </a:cubicBezTo>
                  <a:cubicBezTo>
                    <a:pt x="1372" y="534"/>
                    <a:pt x="1367" y="533"/>
                    <a:pt x="1368" y="530"/>
                  </a:cubicBezTo>
                  <a:cubicBezTo>
                    <a:pt x="1369" y="527"/>
                    <a:pt x="1372" y="524"/>
                    <a:pt x="1368" y="526"/>
                  </a:cubicBezTo>
                  <a:cubicBezTo>
                    <a:pt x="1364" y="528"/>
                    <a:pt x="1364" y="533"/>
                    <a:pt x="1361" y="534"/>
                  </a:cubicBezTo>
                  <a:cubicBezTo>
                    <a:pt x="1357" y="534"/>
                    <a:pt x="1358" y="525"/>
                    <a:pt x="1359" y="523"/>
                  </a:cubicBezTo>
                  <a:cubicBezTo>
                    <a:pt x="1360" y="520"/>
                    <a:pt x="1353" y="523"/>
                    <a:pt x="1346" y="522"/>
                  </a:cubicBezTo>
                  <a:cubicBezTo>
                    <a:pt x="1339" y="522"/>
                    <a:pt x="1341" y="517"/>
                    <a:pt x="1346" y="514"/>
                  </a:cubicBezTo>
                  <a:cubicBezTo>
                    <a:pt x="1352" y="511"/>
                    <a:pt x="1351" y="509"/>
                    <a:pt x="1354" y="507"/>
                  </a:cubicBezTo>
                  <a:cubicBezTo>
                    <a:pt x="1357" y="506"/>
                    <a:pt x="1365" y="502"/>
                    <a:pt x="1369" y="499"/>
                  </a:cubicBezTo>
                  <a:cubicBezTo>
                    <a:pt x="1374" y="497"/>
                    <a:pt x="1374" y="494"/>
                    <a:pt x="1376" y="492"/>
                  </a:cubicBezTo>
                  <a:cubicBezTo>
                    <a:pt x="1377" y="489"/>
                    <a:pt x="1385" y="485"/>
                    <a:pt x="1392" y="480"/>
                  </a:cubicBezTo>
                  <a:cubicBezTo>
                    <a:pt x="1400" y="474"/>
                    <a:pt x="1403"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89" y="447"/>
                    <a:pt x="1493" y="448"/>
                  </a:cubicBezTo>
                  <a:cubicBezTo>
                    <a:pt x="1497" y="449"/>
                    <a:pt x="1500" y="450"/>
                    <a:pt x="1503" y="446"/>
                  </a:cubicBezTo>
                  <a:cubicBezTo>
                    <a:pt x="1505" y="441"/>
                    <a:pt x="1517" y="442"/>
                    <a:pt x="1519" y="444"/>
                  </a:cubicBezTo>
                  <a:cubicBezTo>
                    <a:pt x="1522" y="446"/>
                    <a:pt x="1524" y="448"/>
                    <a:pt x="1528" y="445"/>
                  </a:cubicBezTo>
                  <a:cubicBezTo>
                    <a:pt x="1532" y="443"/>
                    <a:pt x="1532" y="449"/>
                    <a:pt x="1536" y="449"/>
                  </a:cubicBezTo>
                  <a:cubicBezTo>
                    <a:pt x="1540" y="450"/>
                    <a:pt x="1538" y="453"/>
                    <a:pt x="1534" y="453"/>
                  </a:cubicBezTo>
                  <a:cubicBezTo>
                    <a:pt x="1531" y="452"/>
                    <a:pt x="1526" y="454"/>
                    <a:pt x="1530" y="456"/>
                  </a:cubicBezTo>
                  <a:cubicBezTo>
                    <a:pt x="1534" y="458"/>
                    <a:pt x="1539" y="454"/>
                    <a:pt x="1542" y="455"/>
                  </a:cubicBezTo>
                  <a:cubicBezTo>
                    <a:pt x="1545" y="455"/>
                    <a:pt x="1550" y="455"/>
                    <a:pt x="1554" y="453"/>
                  </a:cubicBezTo>
                  <a:cubicBezTo>
                    <a:pt x="1559" y="450"/>
                    <a:pt x="1560" y="455"/>
                    <a:pt x="1563" y="453"/>
                  </a:cubicBezTo>
                  <a:cubicBezTo>
                    <a:pt x="1565" y="450"/>
                    <a:pt x="1572" y="450"/>
                    <a:pt x="1575" y="450"/>
                  </a:cubicBezTo>
                  <a:cubicBezTo>
                    <a:pt x="1578" y="450"/>
                    <a:pt x="1575" y="447"/>
                    <a:pt x="1570" y="447"/>
                  </a:cubicBezTo>
                  <a:cubicBezTo>
                    <a:pt x="1565" y="447"/>
                    <a:pt x="1565" y="444"/>
                    <a:pt x="1569" y="437"/>
                  </a:cubicBezTo>
                  <a:cubicBezTo>
                    <a:pt x="1573" y="431"/>
                    <a:pt x="1581" y="427"/>
                    <a:pt x="1586" y="423"/>
                  </a:cubicBezTo>
                  <a:cubicBezTo>
                    <a:pt x="1591" y="419"/>
                    <a:pt x="1595" y="421"/>
                    <a:pt x="1595" y="419"/>
                  </a:cubicBezTo>
                  <a:cubicBezTo>
                    <a:pt x="1595" y="416"/>
                    <a:pt x="1597" y="409"/>
                    <a:pt x="1601" y="409"/>
                  </a:cubicBezTo>
                  <a:cubicBezTo>
                    <a:pt x="1605" y="409"/>
                    <a:pt x="1614" y="410"/>
                    <a:pt x="1620" y="407"/>
                  </a:cubicBezTo>
                  <a:cubicBezTo>
                    <a:pt x="1626" y="404"/>
                    <a:pt x="1625" y="410"/>
                    <a:pt x="1628" y="410"/>
                  </a:cubicBezTo>
                  <a:cubicBezTo>
                    <a:pt x="1630" y="411"/>
                    <a:pt x="1634" y="406"/>
                    <a:pt x="1636" y="407"/>
                  </a:cubicBezTo>
                  <a:cubicBezTo>
                    <a:pt x="1639" y="409"/>
                    <a:pt x="1632" y="413"/>
                    <a:pt x="1631" y="417"/>
                  </a:cubicBezTo>
                  <a:cubicBezTo>
                    <a:pt x="1629" y="422"/>
                    <a:pt x="1634" y="420"/>
                    <a:pt x="1637" y="422"/>
                  </a:cubicBezTo>
                  <a:cubicBezTo>
                    <a:pt x="1640" y="423"/>
                    <a:pt x="1633" y="425"/>
                    <a:pt x="1634" y="426"/>
                  </a:cubicBezTo>
                  <a:cubicBezTo>
                    <a:pt x="1635" y="427"/>
                    <a:pt x="1641" y="427"/>
                    <a:pt x="1648" y="420"/>
                  </a:cubicBezTo>
                  <a:cubicBezTo>
                    <a:pt x="1656" y="413"/>
                    <a:pt x="1663" y="411"/>
                    <a:pt x="1668" y="412"/>
                  </a:cubicBezTo>
                  <a:cubicBezTo>
                    <a:pt x="1672" y="412"/>
                    <a:pt x="1670" y="408"/>
                    <a:pt x="1670" y="401"/>
                  </a:cubicBezTo>
                  <a:cubicBezTo>
                    <a:pt x="1670" y="395"/>
                    <a:pt x="1685" y="393"/>
                    <a:pt x="1690" y="395"/>
                  </a:cubicBezTo>
                  <a:cubicBezTo>
                    <a:pt x="1695" y="397"/>
                    <a:pt x="1694" y="398"/>
                    <a:pt x="1690" y="397"/>
                  </a:cubicBezTo>
                  <a:cubicBezTo>
                    <a:pt x="1685" y="396"/>
                    <a:pt x="1681" y="400"/>
                    <a:pt x="1681" y="405"/>
                  </a:cubicBezTo>
                  <a:cubicBezTo>
                    <a:pt x="1681" y="411"/>
                    <a:pt x="1677" y="413"/>
                    <a:pt x="1679" y="415"/>
                  </a:cubicBezTo>
                  <a:cubicBezTo>
                    <a:pt x="1681" y="417"/>
                    <a:pt x="1676" y="417"/>
                    <a:pt x="1676" y="419"/>
                  </a:cubicBezTo>
                  <a:cubicBezTo>
                    <a:pt x="1675" y="422"/>
                    <a:pt x="1676" y="423"/>
                    <a:pt x="1672" y="424"/>
                  </a:cubicBezTo>
                  <a:cubicBezTo>
                    <a:pt x="1669" y="425"/>
                    <a:pt x="1657" y="426"/>
                    <a:pt x="1657" y="431"/>
                  </a:cubicBezTo>
                  <a:cubicBezTo>
                    <a:pt x="1656" y="435"/>
                    <a:pt x="1650" y="435"/>
                    <a:pt x="1647" y="440"/>
                  </a:cubicBezTo>
                  <a:cubicBezTo>
                    <a:pt x="1644" y="445"/>
                    <a:pt x="1633" y="449"/>
                    <a:pt x="1626" y="459"/>
                  </a:cubicBezTo>
                  <a:cubicBezTo>
                    <a:pt x="1618" y="469"/>
                    <a:pt x="1607" y="469"/>
                    <a:pt x="1607" y="471"/>
                  </a:cubicBezTo>
                  <a:cubicBezTo>
                    <a:pt x="1607" y="473"/>
                    <a:pt x="1599" y="473"/>
                    <a:pt x="1596" y="473"/>
                  </a:cubicBezTo>
                  <a:cubicBezTo>
                    <a:pt x="1593" y="473"/>
                    <a:pt x="1598" y="480"/>
                    <a:pt x="1592" y="486"/>
                  </a:cubicBezTo>
                  <a:cubicBezTo>
                    <a:pt x="1585" y="493"/>
                    <a:pt x="1581" y="502"/>
                    <a:pt x="1581" y="511"/>
                  </a:cubicBezTo>
                  <a:cubicBezTo>
                    <a:pt x="1581" y="520"/>
                    <a:pt x="1585" y="546"/>
                    <a:pt x="1588" y="551"/>
                  </a:cubicBezTo>
                  <a:cubicBezTo>
                    <a:pt x="1590" y="555"/>
                    <a:pt x="1589" y="567"/>
                    <a:pt x="1591" y="569"/>
                  </a:cubicBezTo>
                  <a:cubicBezTo>
                    <a:pt x="1594" y="572"/>
                    <a:pt x="1593" y="576"/>
                    <a:pt x="1594" y="577"/>
                  </a:cubicBezTo>
                  <a:cubicBezTo>
                    <a:pt x="1596" y="578"/>
                    <a:pt x="1602" y="571"/>
                    <a:pt x="1606" y="567"/>
                  </a:cubicBezTo>
                  <a:cubicBezTo>
                    <a:pt x="1611" y="564"/>
                    <a:pt x="1609" y="563"/>
                    <a:pt x="1612" y="561"/>
                  </a:cubicBezTo>
                  <a:cubicBezTo>
                    <a:pt x="1615" y="559"/>
                    <a:pt x="1614" y="552"/>
                    <a:pt x="1615" y="550"/>
                  </a:cubicBezTo>
                  <a:cubicBezTo>
                    <a:pt x="1616" y="548"/>
                    <a:pt x="1621" y="547"/>
                    <a:pt x="1623" y="545"/>
                  </a:cubicBezTo>
                  <a:cubicBezTo>
                    <a:pt x="1625" y="543"/>
                    <a:pt x="1629" y="544"/>
                    <a:pt x="1631" y="543"/>
                  </a:cubicBezTo>
                  <a:cubicBezTo>
                    <a:pt x="1634" y="543"/>
                    <a:pt x="1631" y="537"/>
                    <a:pt x="1630" y="534"/>
                  </a:cubicBezTo>
                  <a:cubicBezTo>
                    <a:pt x="1630" y="531"/>
                    <a:pt x="1638" y="527"/>
                    <a:pt x="1642" y="524"/>
                  </a:cubicBezTo>
                  <a:cubicBezTo>
                    <a:pt x="1646" y="522"/>
                    <a:pt x="1651" y="526"/>
                    <a:pt x="1656" y="522"/>
                  </a:cubicBezTo>
                  <a:cubicBezTo>
                    <a:pt x="1660" y="518"/>
                    <a:pt x="1655" y="514"/>
                    <a:pt x="1654" y="511"/>
                  </a:cubicBezTo>
                  <a:cubicBezTo>
                    <a:pt x="1652" y="509"/>
                    <a:pt x="1658" y="499"/>
                    <a:pt x="1662" y="498"/>
                  </a:cubicBezTo>
                  <a:cubicBezTo>
                    <a:pt x="1665" y="497"/>
                    <a:pt x="1667" y="501"/>
                    <a:pt x="1671" y="498"/>
                  </a:cubicBezTo>
                  <a:cubicBezTo>
                    <a:pt x="1674" y="495"/>
                    <a:pt x="1668" y="490"/>
                    <a:pt x="1665" y="491"/>
                  </a:cubicBezTo>
                  <a:cubicBezTo>
                    <a:pt x="1663" y="491"/>
                    <a:pt x="1662" y="483"/>
                    <a:pt x="1668" y="479"/>
                  </a:cubicBezTo>
                  <a:cubicBezTo>
                    <a:pt x="1673" y="475"/>
                    <a:pt x="1671" y="474"/>
                    <a:pt x="1667" y="473"/>
                  </a:cubicBezTo>
                  <a:cubicBezTo>
                    <a:pt x="1664" y="472"/>
                    <a:pt x="1663" y="473"/>
                    <a:pt x="1660" y="473"/>
                  </a:cubicBezTo>
                  <a:cubicBezTo>
                    <a:pt x="1657" y="473"/>
                    <a:pt x="1654" y="468"/>
                    <a:pt x="1659" y="462"/>
                  </a:cubicBezTo>
                  <a:cubicBezTo>
                    <a:pt x="1663" y="457"/>
                    <a:pt x="1667" y="457"/>
                    <a:pt x="1668" y="453"/>
                  </a:cubicBezTo>
                  <a:cubicBezTo>
                    <a:pt x="1669" y="448"/>
                    <a:pt x="1676" y="441"/>
                    <a:pt x="1677" y="439"/>
                  </a:cubicBezTo>
                  <a:cubicBezTo>
                    <a:pt x="1679" y="437"/>
                    <a:pt x="1685" y="439"/>
                    <a:pt x="1687" y="438"/>
                  </a:cubicBezTo>
                  <a:cubicBezTo>
                    <a:pt x="1690" y="438"/>
                    <a:pt x="1689" y="443"/>
                    <a:pt x="1692" y="440"/>
                  </a:cubicBezTo>
                  <a:cubicBezTo>
                    <a:pt x="1695" y="438"/>
                    <a:pt x="1700" y="430"/>
                    <a:pt x="1704" y="430"/>
                  </a:cubicBezTo>
                  <a:cubicBezTo>
                    <a:pt x="1708" y="430"/>
                    <a:pt x="1705" y="436"/>
                    <a:pt x="1706" y="439"/>
                  </a:cubicBezTo>
                  <a:cubicBezTo>
                    <a:pt x="1707" y="443"/>
                    <a:pt x="1709" y="438"/>
                    <a:pt x="1717" y="434"/>
                  </a:cubicBezTo>
                  <a:cubicBezTo>
                    <a:pt x="1724" y="429"/>
                    <a:pt x="1741" y="429"/>
                    <a:pt x="1746" y="432"/>
                  </a:cubicBezTo>
                  <a:cubicBezTo>
                    <a:pt x="1751" y="434"/>
                    <a:pt x="1752" y="439"/>
                    <a:pt x="1755" y="438"/>
                  </a:cubicBezTo>
                  <a:cubicBezTo>
                    <a:pt x="1759" y="437"/>
                    <a:pt x="1755" y="433"/>
                    <a:pt x="1759" y="432"/>
                  </a:cubicBezTo>
                  <a:cubicBezTo>
                    <a:pt x="1764" y="431"/>
                    <a:pt x="1771" y="427"/>
                    <a:pt x="1776" y="423"/>
                  </a:cubicBezTo>
                  <a:cubicBezTo>
                    <a:pt x="1782" y="420"/>
                    <a:pt x="1780" y="422"/>
                    <a:pt x="1783" y="419"/>
                  </a:cubicBezTo>
                  <a:cubicBezTo>
                    <a:pt x="1786" y="416"/>
                    <a:pt x="1789" y="417"/>
                    <a:pt x="1790" y="415"/>
                  </a:cubicBezTo>
                  <a:cubicBezTo>
                    <a:pt x="1791" y="413"/>
                    <a:pt x="1799" y="409"/>
                    <a:pt x="1810" y="407"/>
                  </a:cubicBezTo>
                  <a:cubicBezTo>
                    <a:pt x="1820"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1" y="387"/>
                  </a:cubicBezTo>
                  <a:cubicBezTo>
                    <a:pt x="1861" y="384"/>
                    <a:pt x="1854" y="381"/>
                    <a:pt x="1855" y="377"/>
                  </a:cubicBezTo>
                  <a:cubicBezTo>
                    <a:pt x="1856" y="374"/>
                    <a:pt x="1849" y="365"/>
                    <a:pt x="1847" y="367"/>
                  </a:cubicBezTo>
                  <a:cubicBezTo>
                    <a:pt x="1845" y="369"/>
                    <a:pt x="1840" y="365"/>
                    <a:pt x="1840" y="363"/>
                  </a:cubicBezTo>
                  <a:cubicBezTo>
                    <a:pt x="1840" y="360"/>
                    <a:pt x="1839" y="357"/>
                    <a:pt x="1836" y="359"/>
                  </a:cubicBezTo>
                  <a:cubicBezTo>
                    <a:pt x="1833" y="361"/>
                    <a:pt x="1827" y="360"/>
                    <a:pt x="1826" y="357"/>
                  </a:cubicBezTo>
                  <a:cubicBezTo>
                    <a:pt x="1825" y="354"/>
                    <a:pt x="1833" y="352"/>
                    <a:pt x="1838" y="354"/>
                  </a:cubicBezTo>
                  <a:cubicBezTo>
                    <a:pt x="1843" y="356"/>
                    <a:pt x="1841" y="358"/>
                    <a:pt x="1844" y="360"/>
                  </a:cubicBezTo>
                  <a:cubicBezTo>
                    <a:pt x="1847" y="361"/>
                    <a:pt x="1854" y="360"/>
                    <a:pt x="1857"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1" y="330"/>
                    <a:pt x="1882" y="332"/>
                    <a:pt x="1885" y="330"/>
                  </a:cubicBezTo>
                  <a:cubicBezTo>
                    <a:pt x="1889" y="329"/>
                    <a:pt x="1886" y="333"/>
                    <a:pt x="1884" y="336"/>
                  </a:cubicBezTo>
                  <a:cubicBezTo>
                    <a:pt x="1882" y="339"/>
                    <a:pt x="1887" y="342"/>
                    <a:pt x="1888" y="343"/>
                  </a:cubicBezTo>
                  <a:cubicBezTo>
                    <a:pt x="1888" y="345"/>
                    <a:pt x="1896" y="346"/>
                    <a:pt x="1900" y="344"/>
                  </a:cubicBezTo>
                  <a:cubicBezTo>
                    <a:pt x="1904" y="342"/>
                    <a:pt x="1917" y="346"/>
                    <a:pt x="1918" y="349"/>
                  </a:cubicBezTo>
                  <a:cubicBezTo>
                    <a:pt x="1919" y="352"/>
                    <a:pt x="1921" y="356"/>
                    <a:pt x="1927" y="359"/>
                  </a:cubicBezTo>
                  <a:cubicBezTo>
                    <a:pt x="1932" y="361"/>
                    <a:pt x="1937" y="360"/>
                    <a:pt x="1938" y="362"/>
                  </a:cubicBezTo>
                  <a:cubicBezTo>
                    <a:pt x="1939" y="365"/>
                    <a:pt x="1941" y="366"/>
                    <a:pt x="1944" y="365"/>
                  </a:cubicBezTo>
                  <a:cubicBezTo>
                    <a:pt x="1947" y="365"/>
                    <a:pt x="1949" y="368"/>
                    <a:pt x="1951" y="366"/>
                  </a:cubicBezTo>
                  <a:cubicBezTo>
                    <a:pt x="1954" y="364"/>
                    <a:pt x="1955" y="367"/>
                    <a:pt x="1958" y="365"/>
                  </a:cubicBezTo>
                  <a:cubicBezTo>
                    <a:pt x="1961" y="362"/>
                    <a:pt x="1951" y="361"/>
                    <a:pt x="1953" y="359"/>
                  </a:cubicBezTo>
                  <a:cubicBezTo>
                    <a:pt x="1954" y="357"/>
                    <a:pt x="1956" y="360"/>
                    <a:pt x="1958" y="360"/>
                  </a:cubicBezTo>
                  <a:cubicBezTo>
                    <a:pt x="1961" y="360"/>
                    <a:pt x="1958" y="355"/>
                    <a:pt x="1960" y="355"/>
                  </a:cubicBezTo>
                  <a:cubicBezTo>
                    <a:pt x="1961" y="354"/>
                    <a:pt x="1960" y="345"/>
                    <a:pt x="1958" y="344"/>
                  </a:cubicBezTo>
                  <a:cubicBezTo>
                    <a:pt x="1956" y="344"/>
                    <a:pt x="1957" y="340"/>
                    <a:pt x="1961" y="343"/>
                  </a:cubicBezTo>
                  <a:cubicBezTo>
                    <a:pt x="1965" y="346"/>
                    <a:pt x="1972" y="345"/>
                    <a:pt x="1975" y="345"/>
                  </a:cubicBezTo>
                  <a:cubicBezTo>
                    <a:pt x="1977" y="345"/>
                    <a:pt x="1975" y="343"/>
                    <a:pt x="1972" y="342"/>
                  </a:cubicBezTo>
                  <a:cubicBezTo>
                    <a:pt x="1969" y="342"/>
                    <a:pt x="1972" y="340"/>
                    <a:pt x="1974" y="341"/>
                  </a:cubicBezTo>
                  <a:cubicBezTo>
                    <a:pt x="1976" y="343"/>
                    <a:pt x="1980" y="344"/>
                    <a:pt x="1981" y="342"/>
                  </a:cubicBezTo>
                  <a:cubicBezTo>
                    <a:pt x="1981" y="340"/>
                    <a:pt x="1983" y="336"/>
                    <a:pt x="1987" y="336"/>
                  </a:cubicBezTo>
                  <a:cubicBezTo>
                    <a:pt x="1990" y="336"/>
                    <a:pt x="1992" y="334"/>
                    <a:pt x="1988" y="333"/>
                  </a:cubicBezTo>
                  <a:close/>
                  <a:moveTo>
                    <a:pt x="1027" y="543"/>
                  </a:moveTo>
                  <a:cubicBezTo>
                    <a:pt x="1017" y="551"/>
                    <a:pt x="997" y="553"/>
                    <a:pt x="997" y="560"/>
                  </a:cubicBezTo>
                  <a:cubicBezTo>
                    <a:pt x="997" y="566"/>
                    <a:pt x="974" y="570"/>
                    <a:pt x="971" y="567"/>
                  </a:cubicBezTo>
                  <a:cubicBezTo>
                    <a:pt x="970" y="564"/>
                    <a:pt x="989" y="564"/>
                    <a:pt x="994" y="554"/>
                  </a:cubicBezTo>
                  <a:cubicBezTo>
                    <a:pt x="998" y="544"/>
                    <a:pt x="1016" y="539"/>
                    <a:pt x="1025" y="527"/>
                  </a:cubicBezTo>
                  <a:cubicBezTo>
                    <a:pt x="1031" y="518"/>
                    <a:pt x="1036" y="504"/>
                    <a:pt x="1040" y="505"/>
                  </a:cubicBezTo>
                  <a:cubicBezTo>
                    <a:pt x="1043" y="506"/>
                    <a:pt x="1037" y="535"/>
                    <a:pt x="1027" y="543"/>
                  </a:cubicBezTo>
                  <a:close/>
                  <a:moveTo>
                    <a:pt x="1071" y="168"/>
                  </a:moveTo>
                  <a:cubicBezTo>
                    <a:pt x="1069" y="170"/>
                    <a:pt x="1062" y="170"/>
                    <a:pt x="1064" y="173"/>
                  </a:cubicBezTo>
                  <a:cubicBezTo>
                    <a:pt x="1067" y="177"/>
                    <a:pt x="1084" y="175"/>
                    <a:pt x="1085" y="170"/>
                  </a:cubicBezTo>
                  <a:cubicBezTo>
                    <a:pt x="1085" y="164"/>
                    <a:pt x="1072" y="165"/>
                    <a:pt x="1071" y="168"/>
                  </a:cubicBezTo>
                  <a:close/>
                  <a:moveTo>
                    <a:pt x="351" y="21"/>
                  </a:moveTo>
                  <a:cubicBezTo>
                    <a:pt x="356" y="24"/>
                    <a:pt x="338" y="23"/>
                    <a:pt x="336" y="26"/>
                  </a:cubicBezTo>
                  <a:cubicBezTo>
                    <a:pt x="333" y="29"/>
                    <a:pt x="323" y="28"/>
                    <a:pt x="325" y="32"/>
                  </a:cubicBezTo>
                  <a:cubicBezTo>
                    <a:pt x="327" y="36"/>
                    <a:pt x="344" y="36"/>
                    <a:pt x="344" y="33"/>
                  </a:cubicBezTo>
                  <a:cubicBezTo>
                    <a:pt x="344" y="30"/>
                    <a:pt x="353" y="32"/>
                    <a:pt x="353" y="30"/>
                  </a:cubicBezTo>
                  <a:cubicBezTo>
                    <a:pt x="354" y="27"/>
                    <a:pt x="357" y="23"/>
                    <a:pt x="367" y="23"/>
                  </a:cubicBezTo>
                  <a:cubicBezTo>
                    <a:pt x="377" y="22"/>
                    <a:pt x="377" y="19"/>
                    <a:pt x="368" y="15"/>
                  </a:cubicBezTo>
                  <a:cubicBezTo>
                    <a:pt x="359" y="11"/>
                    <a:pt x="347" y="17"/>
                    <a:pt x="351"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1" y="0"/>
                    <a:pt x="441" y="1"/>
                    <a:pt x="443" y="3"/>
                  </a:cubicBezTo>
                  <a:cubicBezTo>
                    <a:pt x="446" y="6"/>
                    <a:pt x="427" y="5"/>
                    <a:pt x="428" y="6"/>
                  </a:cubicBezTo>
                  <a:cubicBezTo>
                    <a:pt x="428" y="8"/>
                    <a:pt x="435" y="10"/>
                    <a:pt x="443" y="10"/>
                  </a:cubicBezTo>
                  <a:close/>
                  <a:moveTo>
                    <a:pt x="445" y="27"/>
                  </a:moveTo>
                  <a:cubicBezTo>
                    <a:pt x="446" y="30"/>
                    <a:pt x="443" y="30"/>
                    <a:pt x="436" y="30"/>
                  </a:cubicBezTo>
                  <a:cubicBezTo>
                    <a:pt x="429" y="30"/>
                    <a:pt x="425" y="33"/>
                    <a:pt x="429" y="36"/>
                  </a:cubicBezTo>
                  <a:cubicBezTo>
                    <a:pt x="433" y="39"/>
                    <a:pt x="451" y="38"/>
                    <a:pt x="455" y="34"/>
                  </a:cubicBezTo>
                  <a:cubicBezTo>
                    <a:pt x="458" y="31"/>
                    <a:pt x="466" y="34"/>
                    <a:pt x="467" y="30"/>
                  </a:cubicBezTo>
                  <a:cubicBezTo>
                    <a:pt x="468" y="26"/>
                    <a:pt x="443" y="24"/>
                    <a:pt x="445" y="27"/>
                  </a:cubicBezTo>
                  <a:close/>
                  <a:moveTo>
                    <a:pt x="503" y="21"/>
                  </a:moveTo>
                  <a:cubicBezTo>
                    <a:pt x="506" y="18"/>
                    <a:pt x="499" y="18"/>
                    <a:pt x="498" y="15"/>
                  </a:cubicBezTo>
                  <a:cubicBezTo>
                    <a:pt x="498" y="12"/>
                    <a:pt x="478" y="12"/>
                    <a:pt x="479" y="15"/>
                  </a:cubicBezTo>
                  <a:cubicBezTo>
                    <a:pt x="480" y="18"/>
                    <a:pt x="466" y="22"/>
                    <a:pt x="470" y="25"/>
                  </a:cubicBezTo>
                  <a:cubicBezTo>
                    <a:pt x="479" y="31"/>
                    <a:pt x="501" y="24"/>
                    <a:pt x="503" y="21"/>
                  </a:cubicBezTo>
                  <a:close/>
                  <a:moveTo>
                    <a:pt x="397" y="193"/>
                  </a:moveTo>
                  <a:cubicBezTo>
                    <a:pt x="398" y="196"/>
                    <a:pt x="396" y="199"/>
                    <a:pt x="389" y="199"/>
                  </a:cubicBezTo>
                  <a:cubicBezTo>
                    <a:pt x="382" y="199"/>
                    <a:pt x="392" y="202"/>
                    <a:pt x="393" y="206"/>
                  </a:cubicBezTo>
                  <a:cubicBezTo>
                    <a:pt x="393" y="209"/>
                    <a:pt x="386" y="207"/>
                    <a:pt x="386" y="212"/>
                  </a:cubicBezTo>
                  <a:cubicBezTo>
                    <a:pt x="386" y="218"/>
                    <a:pt x="373" y="212"/>
                    <a:pt x="371" y="219"/>
                  </a:cubicBezTo>
                  <a:cubicBezTo>
                    <a:pt x="370" y="226"/>
                    <a:pt x="378" y="225"/>
                    <a:pt x="383" y="226"/>
                  </a:cubicBezTo>
                  <a:cubicBezTo>
                    <a:pt x="389" y="226"/>
                    <a:pt x="381" y="231"/>
                    <a:pt x="385" y="234"/>
                  </a:cubicBezTo>
                  <a:cubicBezTo>
                    <a:pt x="389" y="237"/>
                    <a:pt x="392" y="236"/>
                    <a:pt x="390" y="230"/>
                  </a:cubicBezTo>
                  <a:cubicBezTo>
                    <a:pt x="387" y="225"/>
                    <a:pt x="404" y="232"/>
                    <a:pt x="399" y="236"/>
                  </a:cubicBezTo>
                  <a:cubicBezTo>
                    <a:pt x="394" y="240"/>
                    <a:pt x="407" y="244"/>
                    <a:pt x="414" y="244"/>
                  </a:cubicBezTo>
                  <a:cubicBezTo>
                    <a:pt x="420" y="244"/>
                    <a:pt x="444" y="249"/>
                    <a:pt x="444" y="244"/>
                  </a:cubicBezTo>
                  <a:cubicBezTo>
                    <a:pt x="445" y="241"/>
                    <a:pt x="436" y="238"/>
                    <a:pt x="428" y="231"/>
                  </a:cubicBezTo>
                  <a:cubicBezTo>
                    <a:pt x="421" y="224"/>
                    <a:pt x="416" y="212"/>
                    <a:pt x="424" y="208"/>
                  </a:cubicBezTo>
                  <a:cubicBezTo>
                    <a:pt x="432" y="203"/>
                    <a:pt x="425" y="201"/>
                    <a:pt x="433" y="195"/>
                  </a:cubicBezTo>
                  <a:cubicBezTo>
                    <a:pt x="442" y="190"/>
                    <a:pt x="437" y="185"/>
                    <a:pt x="444" y="184"/>
                  </a:cubicBezTo>
                  <a:cubicBezTo>
                    <a:pt x="451" y="183"/>
                    <a:pt x="443" y="178"/>
                    <a:pt x="450" y="177"/>
                  </a:cubicBezTo>
                  <a:cubicBezTo>
                    <a:pt x="457" y="176"/>
                    <a:pt x="458" y="169"/>
                    <a:pt x="457" y="166"/>
                  </a:cubicBezTo>
                  <a:cubicBezTo>
                    <a:pt x="456" y="163"/>
                    <a:pt x="465" y="166"/>
                    <a:pt x="468" y="163"/>
                  </a:cubicBezTo>
                  <a:cubicBezTo>
                    <a:pt x="472" y="159"/>
                    <a:pt x="481" y="161"/>
                    <a:pt x="484" y="156"/>
                  </a:cubicBezTo>
                  <a:cubicBezTo>
                    <a:pt x="487" y="150"/>
                    <a:pt x="526" y="138"/>
                    <a:pt x="549" y="133"/>
                  </a:cubicBezTo>
                  <a:cubicBezTo>
                    <a:pt x="571" y="128"/>
                    <a:pt x="587" y="120"/>
                    <a:pt x="579" y="114"/>
                  </a:cubicBezTo>
                  <a:cubicBezTo>
                    <a:pt x="571" y="108"/>
                    <a:pt x="548" y="116"/>
                    <a:pt x="543" y="120"/>
                  </a:cubicBezTo>
                  <a:cubicBezTo>
                    <a:pt x="537" y="124"/>
                    <a:pt x="529" y="122"/>
                    <a:pt x="524" y="124"/>
                  </a:cubicBezTo>
                  <a:cubicBezTo>
                    <a:pt x="518" y="127"/>
                    <a:pt x="507" y="130"/>
                    <a:pt x="501" y="126"/>
                  </a:cubicBezTo>
                  <a:cubicBezTo>
                    <a:pt x="495" y="123"/>
                    <a:pt x="488" y="131"/>
                    <a:pt x="483" y="130"/>
                  </a:cubicBezTo>
                  <a:cubicBezTo>
                    <a:pt x="479" y="130"/>
                    <a:pt x="474" y="134"/>
                    <a:pt x="469" y="134"/>
                  </a:cubicBezTo>
                  <a:cubicBezTo>
                    <a:pt x="464" y="134"/>
                    <a:pt x="455" y="138"/>
                    <a:pt x="454" y="140"/>
                  </a:cubicBezTo>
                  <a:cubicBezTo>
                    <a:pt x="453" y="143"/>
                    <a:pt x="445" y="142"/>
                    <a:pt x="445" y="145"/>
                  </a:cubicBezTo>
                  <a:cubicBezTo>
                    <a:pt x="445" y="148"/>
                    <a:pt x="438" y="151"/>
                    <a:pt x="435" y="148"/>
                  </a:cubicBezTo>
                  <a:cubicBezTo>
                    <a:pt x="431" y="146"/>
                    <a:pt x="427" y="152"/>
                    <a:pt x="432" y="156"/>
                  </a:cubicBezTo>
                  <a:cubicBezTo>
                    <a:pt x="437" y="160"/>
                    <a:pt x="423" y="160"/>
                    <a:pt x="426" y="163"/>
                  </a:cubicBezTo>
                  <a:cubicBezTo>
                    <a:pt x="428" y="165"/>
                    <a:pt x="420" y="167"/>
                    <a:pt x="422" y="170"/>
                  </a:cubicBezTo>
                  <a:cubicBezTo>
                    <a:pt x="424" y="173"/>
                    <a:pt x="417" y="174"/>
                    <a:pt x="412" y="175"/>
                  </a:cubicBezTo>
                  <a:cubicBezTo>
                    <a:pt x="407" y="176"/>
                    <a:pt x="404" y="182"/>
                    <a:pt x="411" y="182"/>
                  </a:cubicBezTo>
                  <a:cubicBezTo>
                    <a:pt x="417" y="183"/>
                    <a:pt x="407" y="184"/>
                    <a:pt x="408" y="188"/>
                  </a:cubicBezTo>
                  <a:cubicBezTo>
                    <a:pt x="408" y="193"/>
                    <a:pt x="397" y="190"/>
                    <a:pt x="397" y="193"/>
                  </a:cubicBezTo>
                  <a:close/>
                  <a:moveTo>
                    <a:pt x="449" y="16"/>
                  </a:moveTo>
                  <a:cubicBezTo>
                    <a:pt x="450" y="9"/>
                    <a:pt x="438" y="15"/>
                    <a:pt x="429" y="11"/>
                  </a:cubicBezTo>
                  <a:cubicBezTo>
                    <a:pt x="420" y="8"/>
                    <a:pt x="414" y="8"/>
                    <a:pt x="420"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2" name="Freeform 156"/>
            <p:cNvSpPr>
              <a:spLocks/>
            </p:cNvSpPr>
            <p:nvPr userDrawn="1"/>
          </p:nvSpPr>
          <p:spPr bwMode="auto">
            <a:xfrm>
              <a:off x="-2112145" y="4323186"/>
              <a:ext cx="458083" cy="486899"/>
            </a:xfrm>
            <a:custGeom>
              <a:avLst/>
              <a:gdLst>
                <a:gd name="T0" fmla="*/ 191 w 214"/>
                <a:gd name="T1" fmla="*/ 98 h 209"/>
                <a:gd name="T2" fmla="*/ 191 w 214"/>
                <a:gd name="T3" fmla="*/ 91 h 209"/>
                <a:gd name="T4" fmla="*/ 188 w 214"/>
                <a:gd name="T5" fmla="*/ 87 h 209"/>
                <a:gd name="T6" fmla="*/ 193 w 214"/>
                <a:gd name="T7" fmla="*/ 77 h 209"/>
                <a:gd name="T8" fmla="*/ 196 w 214"/>
                <a:gd name="T9" fmla="*/ 68 h 209"/>
                <a:gd name="T10" fmla="*/ 201 w 214"/>
                <a:gd name="T11" fmla="*/ 51 h 209"/>
                <a:gd name="T12" fmla="*/ 211 w 214"/>
                <a:gd name="T13" fmla="*/ 42 h 209"/>
                <a:gd name="T14" fmla="*/ 210 w 214"/>
                <a:gd name="T15" fmla="*/ 31 h 209"/>
                <a:gd name="T16" fmla="*/ 211 w 214"/>
                <a:gd name="T17" fmla="*/ 22 h 209"/>
                <a:gd name="T18" fmla="*/ 192 w 214"/>
                <a:gd name="T19" fmla="*/ 13 h 209"/>
                <a:gd name="T20" fmla="*/ 178 w 214"/>
                <a:gd name="T21" fmla="*/ 12 h 209"/>
                <a:gd name="T22" fmla="*/ 170 w 214"/>
                <a:gd name="T23" fmla="*/ 4 h 209"/>
                <a:gd name="T24" fmla="*/ 162 w 214"/>
                <a:gd name="T25" fmla="*/ 6 h 209"/>
                <a:gd name="T26" fmla="*/ 140 w 214"/>
                <a:gd name="T27" fmla="*/ 6 h 209"/>
                <a:gd name="T28" fmla="*/ 118 w 214"/>
                <a:gd name="T29" fmla="*/ 9 h 209"/>
                <a:gd name="T30" fmla="*/ 92 w 214"/>
                <a:gd name="T31" fmla="*/ 12 h 209"/>
                <a:gd name="T32" fmla="*/ 71 w 214"/>
                <a:gd name="T33" fmla="*/ 15 h 209"/>
                <a:gd name="T34" fmla="*/ 69 w 214"/>
                <a:gd name="T35" fmla="*/ 34 h 209"/>
                <a:gd name="T36" fmla="*/ 56 w 214"/>
                <a:gd name="T37" fmla="*/ 68 h 209"/>
                <a:gd name="T38" fmla="*/ 45 w 214"/>
                <a:gd name="T39" fmla="*/ 98 h 209"/>
                <a:gd name="T40" fmla="*/ 34 w 214"/>
                <a:gd name="T41" fmla="*/ 112 h 209"/>
                <a:gd name="T42" fmla="*/ 19 w 214"/>
                <a:gd name="T43" fmla="*/ 112 h 209"/>
                <a:gd name="T44" fmla="*/ 0 w 214"/>
                <a:gd name="T45" fmla="*/ 116 h 209"/>
                <a:gd name="T46" fmla="*/ 5 w 214"/>
                <a:gd name="T47" fmla="*/ 129 h 209"/>
                <a:gd name="T48" fmla="*/ 49 w 214"/>
                <a:gd name="T49" fmla="*/ 126 h 209"/>
                <a:gd name="T50" fmla="*/ 56 w 214"/>
                <a:gd name="T51" fmla="*/ 143 h 209"/>
                <a:gd name="T52" fmla="*/ 79 w 214"/>
                <a:gd name="T53" fmla="*/ 148 h 209"/>
                <a:gd name="T54" fmla="*/ 93 w 214"/>
                <a:gd name="T55" fmla="*/ 139 h 209"/>
                <a:gd name="T56" fmla="*/ 107 w 214"/>
                <a:gd name="T57" fmla="*/ 142 h 209"/>
                <a:gd name="T58" fmla="*/ 107 w 214"/>
                <a:gd name="T59" fmla="*/ 166 h 209"/>
                <a:gd name="T60" fmla="*/ 113 w 214"/>
                <a:gd name="T61" fmla="*/ 184 h 209"/>
                <a:gd name="T62" fmla="*/ 129 w 214"/>
                <a:gd name="T63" fmla="*/ 180 h 209"/>
                <a:gd name="T64" fmla="*/ 135 w 214"/>
                <a:gd name="T65" fmla="*/ 183 h 209"/>
                <a:gd name="T66" fmla="*/ 146 w 214"/>
                <a:gd name="T67" fmla="*/ 185 h 209"/>
                <a:gd name="T68" fmla="*/ 159 w 214"/>
                <a:gd name="T69" fmla="*/ 193 h 209"/>
                <a:gd name="T70" fmla="*/ 169 w 214"/>
                <a:gd name="T71" fmla="*/ 189 h 209"/>
                <a:gd name="T72" fmla="*/ 184 w 214"/>
                <a:gd name="T73" fmla="*/ 198 h 209"/>
                <a:gd name="T74" fmla="*/ 196 w 214"/>
                <a:gd name="T75" fmla="*/ 207 h 209"/>
                <a:gd name="T76" fmla="*/ 197 w 214"/>
                <a:gd name="T77" fmla="*/ 194 h 209"/>
                <a:gd name="T78" fmla="*/ 181 w 214"/>
                <a:gd name="T79" fmla="*/ 188 h 209"/>
                <a:gd name="T80" fmla="*/ 185 w 214"/>
                <a:gd name="T81" fmla="*/ 166 h 209"/>
                <a:gd name="T82" fmla="*/ 189 w 214"/>
                <a:gd name="T83" fmla="*/ 153 h 209"/>
                <a:gd name="T84" fmla="*/ 204 w 214"/>
                <a:gd name="T85" fmla="*/ 151 h 209"/>
                <a:gd name="T86" fmla="*/ 196 w 214"/>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 h="209">
                  <a:moveTo>
                    <a:pt x="196" y="138"/>
                  </a:moveTo>
                  <a:cubicBezTo>
                    <a:pt x="190" y="135"/>
                    <a:pt x="188" y="99"/>
                    <a:pt x="191" y="98"/>
                  </a:cubicBezTo>
                  <a:cubicBezTo>
                    <a:pt x="191" y="98"/>
                    <a:pt x="192" y="98"/>
                    <a:pt x="192" y="99"/>
                  </a:cubicBezTo>
                  <a:cubicBezTo>
                    <a:pt x="191" y="91"/>
                    <a:pt x="191" y="91"/>
                    <a:pt x="191" y="91"/>
                  </a:cubicBezTo>
                  <a:cubicBezTo>
                    <a:pt x="191" y="91"/>
                    <a:pt x="191" y="91"/>
                    <a:pt x="191" y="90"/>
                  </a:cubicBezTo>
                  <a:cubicBezTo>
                    <a:pt x="190" y="90"/>
                    <a:pt x="188" y="89"/>
                    <a:pt x="188" y="87"/>
                  </a:cubicBezTo>
                  <a:cubicBezTo>
                    <a:pt x="188" y="84"/>
                    <a:pt x="191" y="84"/>
                    <a:pt x="191" y="84"/>
                  </a:cubicBezTo>
                  <a:cubicBezTo>
                    <a:pt x="191" y="84"/>
                    <a:pt x="190" y="78"/>
                    <a:pt x="193" y="77"/>
                  </a:cubicBezTo>
                  <a:cubicBezTo>
                    <a:pt x="194" y="77"/>
                    <a:pt x="194" y="77"/>
                    <a:pt x="195" y="76"/>
                  </a:cubicBezTo>
                  <a:cubicBezTo>
                    <a:pt x="196" y="74"/>
                    <a:pt x="196" y="71"/>
                    <a:pt x="196" y="68"/>
                  </a:cubicBezTo>
                  <a:cubicBezTo>
                    <a:pt x="196" y="65"/>
                    <a:pt x="197" y="62"/>
                    <a:pt x="199" y="59"/>
                  </a:cubicBezTo>
                  <a:cubicBezTo>
                    <a:pt x="200" y="56"/>
                    <a:pt x="199" y="53"/>
                    <a:pt x="201" y="51"/>
                  </a:cubicBezTo>
                  <a:cubicBezTo>
                    <a:pt x="203" y="50"/>
                    <a:pt x="203" y="46"/>
                    <a:pt x="206" y="45"/>
                  </a:cubicBezTo>
                  <a:cubicBezTo>
                    <a:pt x="208" y="45"/>
                    <a:pt x="210" y="44"/>
                    <a:pt x="211" y="42"/>
                  </a:cubicBezTo>
                  <a:cubicBezTo>
                    <a:pt x="211" y="41"/>
                    <a:pt x="214" y="39"/>
                    <a:pt x="214" y="37"/>
                  </a:cubicBezTo>
                  <a:cubicBezTo>
                    <a:pt x="214" y="35"/>
                    <a:pt x="210" y="34"/>
                    <a:pt x="210" y="31"/>
                  </a:cubicBezTo>
                  <a:cubicBezTo>
                    <a:pt x="210" y="29"/>
                    <a:pt x="211" y="22"/>
                    <a:pt x="211" y="22"/>
                  </a:cubicBezTo>
                  <a:cubicBezTo>
                    <a:pt x="211" y="22"/>
                    <a:pt x="211" y="22"/>
                    <a:pt x="211" y="22"/>
                  </a:cubicBezTo>
                  <a:cubicBezTo>
                    <a:pt x="206" y="17"/>
                    <a:pt x="199" y="12"/>
                    <a:pt x="198" y="12"/>
                  </a:cubicBezTo>
                  <a:cubicBezTo>
                    <a:pt x="196" y="10"/>
                    <a:pt x="192" y="13"/>
                    <a:pt x="192" y="13"/>
                  </a:cubicBezTo>
                  <a:cubicBezTo>
                    <a:pt x="192" y="13"/>
                    <a:pt x="189" y="10"/>
                    <a:pt x="186" y="12"/>
                  </a:cubicBezTo>
                  <a:cubicBezTo>
                    <a:pt x="183" y="15"/>
                    <a:pt x="178" y="12"/>
                    <a:pt x="178" y="12"/>
                  </a:cubicBezTo>
                  <a:cubicBezTo>
                    <a:pt x="178" y="12"/>
                    <a:pt x="175" y="10"/>
                    <a:pt x="173" y="7"/>
                  </a:cubicBezTo>
                  <a:cubicBezTo>
                    <a:pt x="173" y="5"/>
                    <a:pt x="172" y="5"/>
                    <a:pt x="170" y="4"/>
                  </a:cubicBezTo>
                  <a:cubicBezTo>
                    <a:pt x="171" y="4"/>
                    <a:pt x="171" y="4"/>
                    <a:pt x="171" y="4"/>
                  </a:cubicBezTo>
                  <a:cubicBezTo>
                    <a:pt x="162" y="6"/>
                    <a:pt x="162" y="6"/>
                    <a:pt x="162" y="6"/>
                  </a:cubicBezTo>
                  <a:cubicBezTo>
                    <a:pt x="162" y="6"/>
                    <a:pt x="151" y="0"/>
                    <a:pt x="149" y="4"/>
                  </a:cubicBezTo>
                  <a:cubicBezTo>
                    <a:pt x="147" y="8"/>
                    <a:pt x="145" y="6"/>
                    <a:pt x="140" y="6"/>
                  </a:cubicBezTo>
                  <a:cubicBezTo>
                    <a:pt x="135" y="6"/>
                    <a:pt x="130" y="8"/>
                    <a:pt x="127" y="9"/>
                  </a:cubicBezTo>
                  <a:cubicBezTo>
                    <a:pt x="125" y="10"/>
                    <a:pt x="120" y="8"/>
                    <a:pt x="118" y="9"/>
                  </a:cubicBezTo>
                  <a:cubicBezTo>
                    <a:pt x="116" y="10"/>
                    <a:pt x="115" y="16"/>
                    <a:pt x="115" y="16"/>
                  </a:cubicBezTo>
                  <a:cubicBezTo>
                    <a:pt x="92" y="12"/>
                    <a:pt x="92" y="12"/>
                    <a:pt x="92" y="12"/>
                  </a:cubicBezTo>
                  <a:cubicBezTo>
                    <a:pt x="92" y="12"/>
                    <a:pt x="88" y="6"/>
                    <a:pt x="83" y="6"/>
                  </a:cubicBezTo>
                  <a:cubicBezTo>
                    <a:pt x="78" y="6"/>
                    <a:pt x="71" y="15"/>
                    <a:pt x="71" y="15"/>
                  </a:cubicBezTo>
                  <a:cubicBezTo>
                    <a:pt x="71" y="22"/>
                    <a:pt x="71" y="22"/>
                    <a:pt x="71" y="22"/>
                  </a:cubicBezTo>
                  <a:cubicBezTo>
                    <a:pt x="72" y="27"/>
                    <a:pt x="70" y="31"/>
                    <a:pt x="69" y="34"/>
                  </a:cubicBezTo>
                  <a:cubicBezTo>
                    <a:pt x="67" y="37"/>
                    <a:pt x="65" y="38"/>
                    <a:pt x="65" y="45"/>
                  </a:cubicBezTo>
                  <a:cubicBezTo>
                    <a:pt x="65" y="52"/>
                    <a:pt x="56" y="62"/>
                    <a:pt x="56" y="68"/>
                  </a:cubicBezTo>
                  <a:cubicBezTo>
                    <a:pt x="56" y="73"/>
                    <a:pt x="46" y="76"/>
                    <a:pt x="46" y="80"/>
                  </a:cubicBezTo>
                  <a:cubicBezTo>
                    <a:pt x="46" y="83"/>
                    <a:pt x="45" y="90"/>
                    <a:pt x="45" y="98"/>
                  </a:cubicBezTo>
                  <a:cubicBezTo>
                    <a:pt x="45" y="105"/>
                    <a:pt x="41" y="99"/>
                    <a:pt x="41" y="106"/>
                  </a:cubicBezTo>
                  <a:cubicBezTo>
                    <a:pt x="41" y="112"/>
                    <a:pt x="37" y="108"/>
                    <a:pt x="34" y="112"/>
                  </a:cubicBezTo>
                  <a:cubicBezTo>
                    <a:pt x="30" y="115"/>
                    <a:pt x="29" y="116"/>
                    <a:pt x="29" y="112"/>
                  </a:cubicBezTo>
                  <a:cubicBezTo>
                    <a:pt x="29" y="109"/>
                    <a:pt x="24" y="108"/>
                    <a:pt x="19" y="112"/>
                  </a:cubicBezTo>
                  <a:cubicBezTo>
                    <a:pt x="15" y="115"/>
                    <a:pt x="13" y="112"/>
                    <a:pt x="11" y="111"/>
                  </a:cubicBezTo>
                  <a:cubicBezTo>
                    <a:pt x="10" y="111"/>
                    <a:pt x="5" y="113"/>
                    <a:pt x="0" y="116"/>
                  </a:cubicBezTo>
                  <a:cubicBezTo>
                    <a:pt x="2" y="121"/>
                    <a:pt x="4" y="125"/>
                    <a:pt x="4" y="128"/>
                  </a:cubicBezTo>
                  <a:cubicBezTo>
                    <a:pt x="5" y="129"/>
                    <a:pt x="5" y="129"/>
                    <a:pt x="5" y="129"/>
                  </a:cubicBezTo>
                  <a:cubicBezTo>
                    <a:pt x="7" y="128"/>
                    <a:pt x="10" y="126"/>
                    <a:pt x="11" y="126"/>
                  </a:cubicBezTo>
                  <a:cubicBezTo>
                    <a:pt x="15" y="126"/>
                    <a:pt x="49" y="126"/>
                    <a:pt x="49" y="126"/>
                  </a:cubicBezTo>
                  <a:cubicBezTo>
                    <a:pt x="49" y="126"/>
                    <a:pt x="52" y="131"/>
                    <a:pt x="51" y="135"/>
                  </a:cubicBezTo>
                  <a:cubicBezTo>
                    <a:pt x="50" y="140"/>
                    <a:pt x="53" y="138"/>
                    <a:pt x="56" y="143"/>
                  </a:cubicBezTo>
                  <a:cubicBezTo>
                    <a:pt x="58" y="149"/>
                    <a:pt x="60" y="152"/>
                    <a:pt x="66" y="150"/>
                  </a:cubicBezTo>
                  <a:cubicBezTo>
                    <a:pt x="71" y="149"/>
                    <a:pt x="77" y="148"/>
                    <a:pt x="79" y="148"/>
                  </a:cubicBezTo>
                  <a:cubicBezTo>
                    <a:pt x="81" y="149"/>
                    <a:pt x="81" y="140"/>
                    <a:pt x="84" y="139"/>
                  </a:cubicBezTo>
                  <a:cubicBezTo>
                    <a:pt x="87" y="137"/>
                    <a:pt x="93" y="139"/>
                    <a:pt x="93" y="139"/>
                  </a:cubicBezTo>
                  <a:cubicBezTo>
                    <a:pt x="93" y="139"/>
                    <a:pt x="94" y="141"/>
                    <a:pt x="99" y="141"/>
                  </a:cubicBezTo>
                  <a:cubicBezTo>
                    <a:pt x="104" y="141"/>
                    <a:pt x="107" y="139"/>
                    <a:pt x="107" y="142"/>
                  </a:cubicBezTo>
                  <a:cubicBezTo>
                    <a:pt x="107" y="146"/>
                    <a:pt x="107" y="150"/>
                    <a:pt x="109" y="151"/>
                  </a:cubicBezTo>
                  <a:cubicBezTo>
                    <a:pt x="110" y="153"/>
                    <a:pt x="104" y="164"/>
                    <a:pt x="107" y="166"/>
                  </a:cubicBezTo>
                  <a:cubicBezTo>
                    <a:pt x="110" y="168"/>
                    <a:pt x="113" y="173"/>
                    <a:pt x="113" y="175"/>
                  </a:cubicBezTo>
                  <a:cubicBezTo>
                    <a:pt x="112" y="177"/>
                    <a:pt x="111" y="183"/>
                    <a:pt x="113" y="184"/>
                  </a:cubicBezTo>
                  <a:cubicBezTo>
                    <a:pt x="115" y="184"/>
                    <a:pt x="115" y="181"/>
                    <a:pt x="119" y="181"/>
                  </a:cubicBezTo>
                  <a:cubicBezTo>
                    <a:pt x="123" y="181"/>
                    <a:pt x="126" y="181"/>
                    <a:pt x="129" y="180"/>
                  </a:cubicBezTo>
                  <a:cubicBezTo>
                    <a:pt x="130" y="179"/>
                    <a:pt x="132" y="180"/>
                    <a:pt x="132" y="180"/>
                  </a:cubicBezTo>
                  <a:cubicBezTo>
                    <a:pt x="134" y="181"/>
                    <a:pt x="135" y="183"/>
                    <a:pt x="135" y="183"/>
                  </a:cubicBezTo>
                  <a:cubicBezTo>
                    <a:pt x="135" y="183"/>
                    <a:pt x="137" y="186"/>
                    <a:pt x="139" y="185"/>
                  </a:cubicBezTo>
                  <a:cubicBezTo>
                    <a:pt x="141" y="184"/>
                    <a:pt x="146" y="183"/>
                    <a:pt x="146" y="185"/>
                  </a:cubicBezTo>
                  <a:cubicBezTo>
                    <a:pt x="145" y="187"/>
                    <a:pt x="147" y="191"/>
                    <a:pt x="149" y="190"/>
                  </a:cubicBezTo>
                  <a:cubicBezTo>
                    <a:pt x="152" y="189"/>
                    <a:pt x="157" y="193"/>
                    <a:pt x="159" y="193"/>
                  </a:cubicBezTo>
                  <a:cubicBezTo>
                    <a:pt x="162" y="193"/>
                    <a:pt x="164" y="193"/>
                    <a:pt x="164" y="191"/>
                  </a:cubicBezTo>
                  <a:cubicBezTo>
                    <a:pt x="164" y="190"/>
                    <a:pt x="168" y="187"/>
                    <a:pt x="169" y="189"/>
                  </a:cubicBezTo>
                  <a:cubicBezTo>
                    <a:pt x="170" y="191"/>
                    <a:pt x="172" y="196"/>
                    <a:pt x="175" y="196"/>
                  </a:cubicBezTo>
                  <a:cubicBezTo>
                    <a:pt x="177" y="196"/>
                    <a:pt x="184" y="196"/>
                    <a:pt x="184" y="198"/>
                  </a:cubicBezTo>
                  <a:cubicBezTo>
                    <a:pt x="184" y="199"/>
                    <a:pt x="186" y="205"/>
                    <a:pt x="188" y="207"/>
                  </a:cubicBezTo>
                  <a:cubicBezTo>
                    <a:pt x="191" y="209"/>
                    <a:pt x="196" y="207"/>
                    <a:pt x="196" y="207"/>
                  </a:cubicBezTo>
                  <a:cubicBezTo>
                    <a:pt x="196" y="207"/>
                    <a:pt x="199" y="205"/>
                    <a:pt x="199" y="202"/>
                  </a:cubicBezTo>
                  <a:cubicBezTo>
                    <a:pt x="199" y="199"/>
                    <a:pt x="199" y="194"/>
                    <a:pt x="197" y="194"/>
                  </a:cubicBezTo>
                  <a:cubicBezTo>
                    <a:pt x="195" y="194"/>
                    <a:pt x="193" y="198"/>
                    <a:pt x="189" y="197"/>
                  </a:cubicBezTo>
                  <a:cubicBezTo>
                    <a:pt x="186" y="196"/>
                    <a:pt x="183" y="189"/>
                    <a:pt x="181" y="188"/>
                  </a:cubicBezTo>
                  <a:cubicBezTo>
                    <a:pt x="180" y="187"/>
                    <a:pt x="184" y="181"/>
                    <a:pt x="184" y="178"/>
                  </a:cubicBezTo>
                  <a:cubicBezTo>
                    <a:pt x="184" y="175"/>
                    <a:pt x="187" y="167"/>
                    <a:pt x="185" y="166"/>
                  </a:cubicBezTo>
                  <a:cubicBezTo>
                    <a:pt x="183" y="165"/>
                    <a:pt x="184" y="162"/>
                    <a:pt x="186" y="160"/>
                  </a:cubicBezTo>
                  <a:cubicBezTo>
                    <a:pt x="189" y="158"/>
                    <a:pt x="185" y="153"/>
                    <a:pt x="189" y="153"/>
                  </a:cubicBezTo>
                  <a:cubicBezTo>
                    <a:pt x="193" y="153"/>
                    <a:pt x="201" y="153"/>
                    <a:pt x="203" y="151"/>
                  </a:cubicBezTo>
                  <a:cubicBezTo>
                    <a:pt x="203" y="151"/>
                    <a:pt x="204" y="151"/>
                    <a:pt x="204" y="151"/>
                  </a:cubicBezTo>
                  <a:cubicBezTo>
                    <a:pt x="204" y="150"/>
                    <a:pt x="204" y="149"/>
                    <a:pt x="204" y="149"/>
                  </a:cubicBezTo>
                  <a:cubicBezTo>
                    <a:pt x="202" y="145"/>
                    <a:pt x="199" y="140"/>
                    <a:pt x="196"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3" name="Freeform 157"/>
            <p:cNvSpPr>
              <a:spLocks/>
            </p:cNvSpPr>
            <p:nvPr userDrawn="1"/>
          </p:nvSpPr>
          <p:spPr bwMode="auto">
            <a:xfrm>
              <a:off x="-1702724" y="4525605"/>
              <a:ext cx="38594" cy="52885"/>
            </a:xfrm>
            <a:custGeom>
              <a:avLst/>
              <a:gdLst>
                <a:gd name="T0" fmla="*/ 1 w 18"/>
                <a:gd name="T1" fmla="*/ 12 h 23"/>
                <a:gd name="T2" fmla="*/ 4 w 18"/>
                <a:gd name="T3" fmla="*/ 23 h 23"/>
                <a:gd name="T4" fmla="*/ 9 w 18"/>
                <a:gd name="T5" fmla="*/ 20 h 23"/>
                <a:gd name="T6" fmla="*/ 18 w 18"/>
                <a:gd name="T7" fmla="*/ 8 h 23"/>
                <a:gd name="T8" fmla="*/ 15 w 18"/>
                <a:gd name="T9" fmla="*/ 6 h 23"/>
                <a:gd name="T10" fmla="*/ 15 w 18"/>
                <a:gd name="T11" fmla="*/ 0 h 23"/>
                <a:gd name="T12" fmla="*/ 9 w 18"/>
                <a:gd name="T13" fmla="*/ 0 h 23"/>
                <a:gd name="T14" fmla="*/ 3 w 18"/>
                <a:gd name="T15" fmla="*/ 4 h 23"/>
                <a:gd name="T16" fmla="*/ 0 w 18"/>
                <a:gd name="T17" fmla="*/ 3 h 23"/>
                <a:gd name="T18" fmla="*/ 0 w 18"/>
                <a:gd name="T19" fmla="*/ 4 h 23"/>
                <a:gd name="T20" fmla="*/ 1 w 18"/>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3">
                  <a:moveTo>
                    <a:pt x="1" y="12"/>
                  </a:moveTo>
                  <a:cubicBezTo>
                    <a:pt x="2" y="14"/>
                    <a:pt x="3" y="18"/>
                    <a:pt x="4" y="23"/>
                  </a:cubicBezTo>
                  <a:cubicBezTo>
                    <a:pt x="6" y="22"/>
                    <a:pt x="8" y="21"/>
                    <a:pt x="9" y="20"/>
                  </a:cubicBezTo>
                  <a:cubicBezTo>
                    <a:pt x="12" y="19"/>
                    <a:pt x="18" y="8"/>
                    <a:pt x="18" y="8"/>
                  </a:cubicBezTo>
                  <a:cubicBezTo>
                    <a:pt x="15" y="6"/>
                    <a:pt x="15" y="6"/>
                    <a:pt x="15" y="6"/>
                  </a:cubicBezTo>
                  <a:cubicBezTo>
                    <a:pt x="15" y="6"/>
                    <a:pt x="16" y="4"/>
                    <a:pt x="15" y="0"/>
                  </a:cubicBezTo>
                  <a:cubicBezTo>
                    <a:pt x="12" y="1"/>
                    <a:pt x="9" y="0"/>
                    <a:pt x="9" y="0"/>
                  </a:cubicBezTo>
                  <a:cubicBezTo>
                    <a:pt x="9" y="0"/>
                    <a:pt x="10" y="5"/>
                    <a:pt x="3" y="4"/>
                  </a:cubicBezTo>
                  <a:cubicBezTo>
                    <a:pt x="2" y="4"/>
                    <a:pt x="1" y="3"/>
                    <a:pt x="0" y="3"/>
                  </a:cubicBezTo>
                  <a:cubicBezTo>
                    <a:pt x="0" y="4"/>
                    <a:pt x="0" y="4"/>
                    <a:pt x="0"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4" name="Freeform 158"/>
            <p:cNvSpPr>
              <a:spLocks/>
            </p:cNvSpPr>
            <p:nvPr userDrawn="1"/>
          </p:nvSpPr>
          <p:spPr bwMode="auto">
            <a:xfrm>
              <a:off x="-1679232" y="4735317"/>
              <a:ext cx="266796" cy="430367"/>
            </a:xfrm>
            <a:custGeom>
              <a:avLst/>
              <a:gdLst>
                <a:gd name="T0" fmla="*/ 124 w 125"/>
                <a:gd name="T1" fmla="*/ 47 h 185"/>
                <a:gd name="T2" fmla="*/ 121 w 125"/>
                <a:gd name="T3" fmla="*/ 26 h 185"/>
                <a:gd name="T4" fmla="*/ 120 w 125"/>
                <a:gd name="T5" fmla="*/ 0 h 185"/>
                <a:gd name="T6" fmla="*/ 120 w 125"/>
                <a:gd name="T7" fmla="*/ 0 h 185"/>
                <a:gd name="T8" fmla="*/ 107 w 125"/>
                <a:gd name="T9" fmla="*/ 6 h 185"/>
                <a:gd name="T10" fmla="*/ 99 w 125"/>
                <a:gd name="T11" fmla="*/ 8 h 185"/>
                <a:gd name="T12" fmla="*/ 92 w 125"/>
                <a:gd name="T13" fmla="*/ 7 h 185"/>
                <a:gd name="T14" fmla="*/ 88 w 125"/>
                <a:gd name="T15" fmla="*/ 11 h 185"/>
                <a:gd name="T16" fmla="*/ 81 w 125"/>
                <a:gd name="T17" fmla="*/ 12 h 185"/>
                <a:gd name="T18" fmla="*/ 71 w 125"/>
                <a:gd name="T19" fmla="*/ 13 h 185"/>
                <a:gd name="T20" fmla="*/ 68 w 125"/>
                <a:gd name="T21" fmla="*/ 10 h 185"/>
                <a:gd name="T22" fmla="*/ 61 w 125"/>
                <a:gd name="T23" fmla="*/ 11 h 185"/>
                <a:gd name="T24" fmla="*/ 54 w 125"/>
                <a:gd name="T25" fmla="*/ 11 h 185"/>
                <a:gd name="T26" fmla="*/ 53 w 125"/>
                <a:gd name="T27" fmla="*/ 15 h 185"/>
                <a:gd name="T28" fmla="*/ 58 w 125"/>
                <a:gd name="T29" fmla="*/ 37 h 185"/>
                <a:gd name="T30" fmla="*/ 66 w 125"/>
                <a:gd name="T31" fmla="*/ 44 h 185"/>
                <a:gd name="T32" fmla="*/ 66 w 125"/>
                <a:gd name="T33" fmla="*/ 55 h 185"/>
                <a:gd name="T34" fmla="*/ 59 w 125"/>
                <a:gd name="T35" fmla="*/ 62 h 185"/>
                <a:gd name="T36" fmla="*/ 58 w 125"/>
                <a:gd name="T37" fmla="*/ 72 h 185"/>
                <a:gd name="T38" fmla="*/ 48 w 125"/>
                <a:gd name="T39" fmla="*/ 58 h 185"/>
                <a:gd name="T40" fmla="*/ 50 w 125"/>
                <a:gd name="T41" fmla="*/ 44 h 185"/>
                <a:gd name="T42" fmla="*/ 41 w 125"/>
                <a:gd name="T43" fmla="*/ 43 h 185"/>
                <a:gd name="T44" fmla="*/ 33 w 125"/>
                <a:gd name="T45" fmla="*/ 38 h 185"/>
                <a:gd name="T46" fmla="*/ 0 w 125"/>
                <a:gd name="T47" fmla="*/ 49 h 185"/>
                <a:gd name="T48" fmla="*/ 3 w 125"/>
                <a:gd name="T49" fmla="*/ 57 h 185"/>
                <a:gd name="T50" fmla="*/ 2 w 125"/>
                <a:gd name="T51" fmla="*/ 57 h 185"/>
                <a:gd name="T52" fmla="*/ 4 w 125"/>
                <a:gd name="T53" fmla="*/ 60 h 185"/>
                <a:gd name="T54" fmla="*/ 19 w 125"/>
                <a:gd name="T55" fmla="*/ 64 h 185"/>
                <a:gd name="T56" fmla="*/ 32 w 125"/>
                <a:gd name="T57" fmla="*/ 68 h 185"/>
                <a:gd name="T58" fmla="*/ 33 w 125"/>
                <a:gd name="T59" fmla="*/ 85 h 185"/>
                <a:gd name="T60" fmla="*/ 30 w 125"/>
                <a:gd name="T61" fmla="*/ 94 h 185"/>
                <a:gd name="T62" fmla="*/ 33 w 125"/>
                <a:gd name="T63" fmla="*/ 103 h 185"/>
                <a:gd name="T64" fmla="*/ 27 w 125"/>
                <a:gd name="T65" fmla="*/ 111 h 185"/>
                <a:gd name="T66" fmla="*/ 24 w 125"/>
                <a:gd name="T67" fmla="*/ 121 h 185"/>
                <a:gd name="T68" fmla="*/ 12 w 125"/>
                <a:gd name="T69" fmla="*/ 132 h 185"/>
                <a:gd name="T70" fmla="*/ 13 w 125"/>
                <a:gd name="T71" fmla="*/ 132 h 185"/>
                <a:gd name="T72" fmla="*/ 20 w 125"/>
                <a:gd name="T73" fmla="*/ 153 h 185"/>
                <a:gd name="T74" fmla="*/ 21 w 125"/>
                <a:gd name="T75" fmla="*/ 172 h 185"/>
                <a:gd name="T76" fmla="*/ 22 w 125"/>
                <a:gd name="T77" fmla="*/ 185 h 185"/>
                <a:gd name="T78" fmla="*/ 31 w 125"/>
                <a:gd name="T79" fmla="*/ 184 h 185"/>
                <a:gd name="T80" fmla="*/ 31 w 125"/>
                <a:gd name="T81" fmla="*/ 179 h 185"/>
                <a:gd name="T82" fmla="*/ 27 w 125"/>
                <a:gd name="T83" fmla="*/ 175 h 185"/>
                <a:gd name="T84" fmla="*/ 45 w 125"/>
                <a:gd name="T85" fmla="*/ 162 h 185"/>
                <a:gd name="T86" fmla="*/ 60 w 125"/>
                <a:gd name="T87" fmla="*/ 154 h 185"/>
                <a:gd name="T88" fmla="*/ 61 w 125"/>
                <a:gd name="T89" fmla="*/ 138 h 185"/>
                <a:gd name="T90" fmla="*/ 59 w 125"/>
                <a:gd name="T91" fmla="*/ 124 h 185"/>
                <a:gd name="T92" fmla="*/ 53 w 125"/>
                <a:gd name="T93" fmla="*/ 111 h 185"/>
                <a:gd name="T94" fmla="*/ 55 w 125"/>
                <a:gd name="T95" fmla="*/ 103 h 185"/>
                <a:gd name="T96" fmla="*/ 60 w 125"/>
                <a:gd name="T97" fmla="*/ 97 h 185"/>
                <a:gd name="T98" fmla="*/ 70 w 125"/>
                <a:gd name="T99" fmla="*/ 91 h 185"/>
                <a:gd name="T100" fmla="*/ 82 w 125"/>
                <a:gd name="T101" fmla="*/ 79 h 185"/>
                <a:gd name="T102" fmla="*/ 105 w 125"/>
                <a:gd name="T103" fmla="*/ 69 h 185"/>
                <a:gd name="T104" fmla="*/ 124 w 125"/>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 h="185">
                  <a:moveTo>
                    <a:pt x="124" y="47"/>
                  </a:moveTo>
                  <a:cubicBezTo>
                    <a:pt x="122" y="44"/>
                    <a:pt x="120" y="31"/>
                    <a:pt x="121" y="26"/>
                  </a:cubicBezTo>
                  <a:cubicBezTo>
                    <a:pt x="121" y="21"/>
                    <a:pt x="120" y="7"/>
                    <a:pt x="120" y="0"/>
                  </a:cubicBezTo>
                  <a:cubicBezTo>
                    <a:pt x="120" y="0"/>
                    <a:pt x="120" y="0"/>
                    <a:pt x="120" y="0"/>
                  </a:cubicBezTo>
                  <a:cubicBezTo>
                    <a:pt x="114" y="2"/>
                    <a:pt x="108" y="5"/>
                    <a:pt x="107" y="6"/>
                  </a:cubicBezTo>
                  <a:cubicBezTo>
                    <a:pt x="106" y="8"/>
                    <a:pt x="102" y="5"/>
                    <a:pt x="99" y="8"/>
                  </a:cubicBezTo>
                  <a:cubicBezTo>
                    <a:pt x="96" y="10"/>
                    <a:pt x="94" y="8"/>
                    <a:pt x="92" y="7"/>
                  </a:cubicBezTo>
                  <a:cubicBezTo>
                    <a:pt x="90" y="7"/>
                    <a:pt x="89" y="10"/>
                    <a:pt x="88" y="11"/>
                  </a:cubicBezTo>
                  <a:cubicBezTo>
                    <a:pt x="88" y="13"/>
                    <a:pt x="83" y="12"/>
                    <a:pt x="81" y="12"/>
                  </a:cubicBezTo>
                  <a:cubicBezTo>
                    <a:pt x="80" y="12"/>
                    <a:pt x="74" y="13"/>
                    <a:pt x="71" y="13"/>
                  </a:cubicBezTo>
                  <a:cubicBezTo>
                    <a:pt x="69" y="13"/>
                    <a:pt x="71" y="11"/>
                    <a:pt x="68" y="10"/>
                  </a:cubicBezTo>
                  <a:cubicBezTo>
                    <a:pt x="64" y="9"/>
                    <a:pt x="62" y="11"/>
                    <a:pt x="61" y="11"/>
                  </a:cubicBezTo>
                  <a:cubicBezTo>
                    <a:pt x="60" y="11"/>
                    <a:pt x="56" y="11"/>
                    <a:pt x="54" y="11"/>
                  </a:cubicBezTo>
                  <a:cubicBezTo>
                    <a:pt x="54" y="12"/>
                    <a:pt x="54" y="14"/>
                    <a:pt x="53" y="15"/>
                  </a:cubicBezTo>
                  <a:cubicBezTo>
                    <a:pt x="51" y="20"/>
                    <a:pt x="58" y="32"/>
                    <a:pt x="58" y="37"/>
                  </a:cubicBezTo>
                  <a:cubicBezTo>
                    <a:pt x="61" y="39"/>
                    <a:pt x="64" y="42"/>
                    <a:pt x="66" y="44"/>
                  </a:cubicBezTo>
                  <a:cubicBezTo>
                    <a:pt x="69" y="47"/>
                    <a:pt x="66" y="47"/>
                    <a:pt x="66" y="55"/>
                  </a:cubicBezTo>
                  <a:cubicBezTo>
                    <a:pt x="66" y="62"/>
                    <a:pt x="62" y="59"/>
                    <a:pt x="59" y="62"/>
                  </a:cubicBezTo>
                  <a:cubicBezTo>
                    <a:pt x="56" y="64"/>
                    <a:pt x="59" y="70"/>
                    <a:pt x="58" y="72"/>
                  </a:cubicBezTo>
                  <a:cubicBezTo>
                    <a:pt x="58" y="73"/>
                    <a:pt x="48" y="60"/>
                    <a:pt x="48" y="58"/>
                  </a:cubicBezTo>
                  <a:cubicBezTo>
                    <a:pt x="47" y="57"/>
                    <a:pt x="51" y="49"/>
                    <a:pt x="50" y="44"/>
                  </a:cubicBezTo>
                  <a:cubicBezTo>
                    <a:pt x="49" y="40"/>
                    <a:pt x="43" y="43"/>
                    <a:pt x="41" y="43"/>
                  </a:cubicBezTo>
                  <a:cubicBezTo>
                    <a:pt x="39" y="43"/>
                    <a:pt x="34" y="38"/>
                    <a:pt x="33" y="38"/>
                  </a:cubicBezTo>
                  <a:cubicBezTo>
                    <a:pt x="32" y="38"/>
                    <a:pt x="0" y="49"/>
                    <a:pt x="0" y="49"/>
                  </a:cubicBezTo>
                  <a:cubicBezTo>
                    <a:pt x="3" y="57"/>
                    <a:pt x="3" y="57"/>
                    <a:pt x="3" y="57"/>
                  </a:cubicBezTo>
                  <a:cubicBezTo>
                    <a:pt x="2" y="57"/>
                    <a:pt x="2" y="57"/>
                    <a:pt x="2" y="57"/>
                  </a:cubicBezTo>
                  <a:cubicBezTo>
                    <a:pt x="4" y="60"/>
                    <a:pt x="4" y="60"/>
                    <a:pt x="4" y="60"/>
                  </a:cubicBezTo>
                  <a:cubicBezTo>
                    <a:pt x="4" y="60"/>
                    <a:pt x="14" y="61"/>
                    <a:pt x="19" y="64"/>
                  </a:cubicBezTo>
                  <a:cubicBezTo>
                    <a:pt x="23" y="67"/>
                    <a:pt x="31" y="67"/>
                    <a:pt x="32" y="68"/>
                  </a:cubicBezTo>
                  <a:cubicBezTo>
                    <a:pt x="34" y="69"/>
                    <a:pt x="32" y="80"/>
                    <a:pt x="33" y="85"/>
                  </a:cubicBezTo>
                  <a:cubicBezTo>
                    <a:pt x="33" y="90"/>
                    <a:pt x="27" y="92"/>
                    <a:pt x="30" y="94"/>
                  </a:cubicBezTo>
                  <a:cubicBezTo>
                    <a:pt x="33" y="97"/>
                    <a:pt x="31" y="102"/>
                    <a:pt x="33" y="103"/>
                  </a:cubicBezTo>
                  <a:cubicBezTo>
                    <a:pt x="35" y="103"/>
                    <a:pt x="30" y="109"/>
                    <a:pt x="27" y="111"/>
                  </a:cubicBezTo>
                  <a:cubicBezTo>
                    <a:pt x="24" y="112"/>
                    <a:pt x="27" y="117"/>
                    <a:pt x="24" y="121"/>
                  </a:cubicBezTo>
                  <a:cubicBezTo>
                    <a:pt x="22" y="124"/>
                    <a:pt x="16" y="128"/>
                    <a:pt x="12" y="132"/>
                  </a:cubicBezTo>
                  <a:cubicBezTo>
                    <a:pt x="12" y="132"/>
                    <a:pt x="13" y="132"/>
                    <a:pt x="13" y="132"/>
                  </a:cubicBezTo>
                  <a:cubicBezTo>
                    <a:pt x="14" y="134"/>
                    <a:pt x="17" y="151"/>
                    <a:pt x="20" y="153"/>
                  </a:cubicBezTo>
                  <a:cubicBezTo>
                    <a:pt x="23" y="154"/>
                    <a:pt x="21" y="171"/>
                    <a:pt x="21" y="172"/>
                  </a:cubicBezTo>
                  <a:cubicBezTo>
                    <a:pt x="21" y="174"/>
                    <a:pt x="22" y="185"/>
                    <a:pt x="22" y="185"/>
                  </a:cubicBezTo>
                  <a:cubicBezTo>
                    <a:pt x="22" y="185"/>
                    <a:pt x="27" y="184"/>
                    <a:pt x="31" y="184"/>
                  </a:cubicBezTo>
                  <a:cubicBezTo>
                    <a:pt x="31" y="182"/>
                    <a:pt x="31" y="180"/>
                    <a:pt x="31" y="179"/>
                  </a:cubicBezTo>
                  <a:cubicBezTo>
                    <a:pt x="32" y="174"/>
                    <a:pt x="28" y="178"/>
                    <a:pt x="27" y="175"/>
                  </a:cubicBezTo>
                  <a:cubicBezTo>
                    <a:pt x="26" y="171"/>
                    <a:pt x="35" y="165"/>
                    <a:pt x="45" y="162"/>
                  </a:cubicBezTo>
                  <a:cubicBezTo>
                    <a:pt x="55" y="159"/>
                    <a:pt x="59" y="157"/>
                    <a:pt x="60" y="154"/>
                  </a:cubicBezTo>
                  <a:cubicBezTo>
                    <a:pt x="61" y="150"/>
                    <a:pt x="59" y="142"/>
                    <a:pt x="61" y="138"/>
                  </a:cubicBezTo>
                  <a:cubicBezTo>
                    <a:pt x="62" y="134"/>
                    <a:pt x="60" y="132"/>
                    <a:pt x="59" y="124"/>
                  </a:cubicBezTo>
                  <a:cubicBezTo>
                    <a:pt x="58" y="116"/>
                    <a:pt x="54" y="115"/>
                    <a:pt x="53" y="111"/>
                  </a:cubicBezTo>
                  <a:cubicBezTo>
                    <a:pt x="52" y="106"/>
                    <a:pt x="52" y="103"/>
                    <a:pt x="55" y="103"/>
                  </a:cubicBezTo>
                  <a:cubicBezTo>
                    <a:pt x="58" y="102"/>
                    <a:pt x="58" y="101"/>
                    <a:pt x="60" y="97"/>
                  </a:cubicBezTo>
                  <a:cubicBezTo>
                    <a:pt x="63" y="92"/>
                    <a:pt x="66" y="94"/>
                    <a:pt x="70" y="91"/>
                  </a:cubicBezTo>
                  <a:cubicBezTo>
                    <a:pt x="75" y="88"/>
                    <a:pt x="75" y="84"/>
                    <a:pt x="82" y="79"/>
                  </a:cubicBezTo>
                  <a:cubicBezTo>
                    <a:pt x="90" y="73"/>
                    <a:pt x="98" y="73"/>
                    <a:pt x="105" y="69"/>
                  </a:cubicBezTo>
                  <a:cubicBezTo>
                    <a:pt x="112" y="65"/>
                    <a:pt x="125" y="50"/>
                    <a:pt x="124"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5" name="Freeform 159"/>
            <p:cNvSpPr>
              <a:spLocks/>
            </p:cNvSpPr>
            <p:nvPr userDrawn="1"/>
          </p:nvSpPr>
          <p:spPr bwMode="auto">
            <a:xfrm>
              <a:off x="-1694333" y="4487309"/>
              <a:ext cx="271829" cy="279010"/>
            </a:xfrm>
            <a:custGeom>
              <a:avLst/>
              <a:gdLst>
                <a:gd name="T0" fmla="*/ 118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4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7 w 127"/>
                <a:gd name="T27" fmla="*/ 1 h 119"/>
                <a:gd name="T28" fmla="*/ 12 w 127"/>
                <a:gd name="T29" fmla="*/ 2 h 119"/>
                <a:gd name="T30" fmla="*/ 14 w 127"/>
                <a:gd name="T31" fmla="*/ 7 h 119"/>
                <a:gd name="T32" fmla="*/ 16 w 127"/>
                <a:gd name="T33" fmla="*/ 14 h 119"/>
                <a:gd name="T34" fmla="*/ 11 w 127"/>
                <a:gd name="T35" fmla="*/ 16 h 119"/>
                <a:gd name="T36" fmla="*/ 11 w 127"/>
                <a:gd name="T37" fmla="*/ 22 h 119"/>
                <a:gd name="T38" fmla="*/ 14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9 w 127"/>
                <a:gd name="T51" fmla="*/ 78 h 119"/>
                <a:gd name="T52" fmla="*/ 9 w 127"/>
                <a:gd name="T53" fmla="*/ 80 h 119"/>
                <a:gd name="T54" fmla="*/ 8 w 127"/>
                <a:gd name="T55" fmla="*/ 80 h 119"/>
                <a:gd name="T56" fmla="*/ 17 w 127"/>
                <a:gd name="T57" fmla="*/ 84 h 119"/>
                <a:gd name="T58" fmla="*/ 27 w 127"/>
                <a:gd name="T59" fmla="*/ 88 h 119"/>
                <a:gd name="T60" fmla="*/ 42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8 w 127"/>
                <a:gd name="T75" fmla="*/ 119 h 119"/>
                <a:gd name="T76" fmla="*/ 88 w 127"/>
                <a:gd name="T77" fmla="*/ 118 h 119"/>
                <a:gd name="T78" fmla="*/ 95 w 127"/>
                <a:gd name="T79" fmla="*/ 117 h 119"/>
                <a:gd name="T80" fmla="*/ 99 w 127"/>
                <a:gd name="T81" fmla="*/ 113 h 119"/>
                <a:gd name="T82" fmla="*/ 106 w 127"/>
                <a:gd name="T83" fmla="*/ 114 h 119"/>
                <a:gd name="T84" fmla="*/ 114 w 127"/>
                <a:gd name="T85" fmla="*/ 112 h 119"/>
                <a:gd name="T86" fmla="*/ 127 w 127"/>
                <a:gd name="T87" fmla="*/ 106 h 119"/>
                <a:gd name="T88" fmla="*/ 118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8" y="96"/>
                  </a:moveTo>
                  <a:cubicBezTo>
                    <a:pt x="118" y="89"/>
                    <a:pt x="114" y="89"/>
                    <a:pt x="114" y="85"/>
                  </a:cubicBezTo>
                  <a:cubicBezTo>
                    <a:pt x="114" y="80"/>
                    <a:pt x="115" y="76"/>
                    <a:pt x="113" y="76"/>
                  </a:cubicBezTo>
                  <a:cubicBezTo>
                    <a:pt x="111" y="75"/>
                    <a:pt x="112" y="71"/>
                    <a:pt x="115" y="68"/>
                  </a:cubicBezTo>
                  <a:cubicBezTo>
                    <a:pt x="118" y="64"/>
                    <a:pt x="110" y="63"/>
                    <a:pt x="109" y="58"/>
                  </a:cubicBezTo>
                  <a:cubicBezTo>
                    <a:pt x="108" y="56"/>
                    <a:pt x="111" y="50"/>
                    <a:pt x="114" y="42"/>
                  </a:cubicBezTo>
                  <a:cubicBezTo>
                    <a:pt x="104" y="36"/>
                    <a:pt x="94" y="29"/>
                    <a:pt x="94" y="29"/>
                  </a:cubicBezTo>
                  <a:cubicBezTo>
                    <a:pt x="95" y="23"/>
                    <a:pt x="95" y="23"/>
                    <a:pt x="95" y="23"/>
                  </a:cubicBezTo>
                  <a:cubicBezTo>
                    <a:pt x="51" y="1"/>
                    <a:pt x="51" y="1"/>
                    <a:pt x="51" y="1"/>
                  </a:cubicBezTo>
                  <a:cubicBezTo>
                    <a:pt x="51" y="6"/>
                    <a:pt x="48" y="10"/>
                    <a:pt x="45" y="11"/>
                  </a:cubicBezTo>
                  <a:cubicBezTo>
                    <a:pt x="42" y="12"/>
                    <a:pt x="50" y="17"/>
                    <a:pt x="46" y="18"/>
                  </a:cubicBezTo>
                  <a:cubicBezTo>
                    <a:pt x="42" y="18"/>
                    <a:pt x="33" y="14"/>
                    <a:pt x="27" y="17"/>
                  </a:cubicBezTo>
                  <a:cubicBezTo>
                    <a:pt x="23" y="18"/>
                    <a:pt x="24" y="9"/>
                    <a:pt x="27" y="0"/>
                  </a:cubicBezTo>
                  <a:cubicBezTo>
                    <a:pt x="17" y="1"/>
                    <a:pt x="17" y="1"/>
                    <a:pt x="17" y="1"/>
                  </a:cubicBezTo>
                  <a:cubicBezTo>
                    <a:pt x="17" y="1"/>
                    <a:pt x="15" y="2"/>
                    <a:pt x="12" y="2"/>
                  </a:cubicBezTo>
                  <a:cubicBezTo>
                    <a:pt x="14" y="7"/>
                    <a:pt x="14" y="7"/>
                    <a:pt x="14" y="7"/>
                  </a:cubicBezTo>
                  <a:cubicBezTo>
                    <a:pt x="14" y="7"/>
                    <a:pt x="16" y="11"/>
                    <a:pt x="16" y="14"/>
                  </a:cubicBezTo>
                  <a:cubicBezTo>
                    <a:pt x="15" y="16"/>
                    <a:pt x="13" y="16"/>
                    <a:pt x="11" y="16"/>
                  </a:cubicBezTo>
                  <a:cubicBezTo>
                    <a:pt x="12" y="20"/>
                    <a:pt x="11" y="22"/>
                    <a:pt x="11" y="22"/>
                  </a:cubicBezTo>
                  <a:cubicBezTo>
                    <a:pt x="14" y="24"/>
                    <a:pt x="14" y="24"/>
                    <a:pt x="14" y="24"/>
                  </a:cubicBezTo>
                  <a:cubicBezTo>
                    <a:pt x="14" y="24"/>
                    <a:pt x="8" y="35"/>
                    <a:pt x="5" y="36"/>
                  </a:cubicBezTo>
                  <a:cubicBezTo>
                    <a:pt x="4" y="37"/>
                    <a:pt x="2" y="38"/>
                    <a:pt x="0" y="39"/>
                  </a:cubicBezTo>
                  <a:cubicBezTo>
                    <a:pt x="2" y="47"/>
                    <a:pt x="4" y="57"/>
                    <a:pt x="7" y="60"/>
                  </a:cubicBezTo>
                  <a:cubicBezTo>
                    <a:pt x="13" y="65"/>
                    <a:pt x="12" y="70"/>
                    <a:pt x="13" y="74"/>
                  </a:cubicBezTo>
                  <a:cubicBezTo>
                    <a:pt x="14" y="77"/>
                    <a:pt x="20" y="81"/>
                    <a:pt x="16" y="82"/>
                  </a:cubicBezTo>
                  <a:cubicBezTo>
                    <a:pt x="14" y="83"/>
                    <a:pt x="12" y="81"/>
                    <a:pt x="9" y="78"/>
                  </a:cubicBezTo>
                  <a:cubicBezTo>
                    <a:pt x="9" y="78"/>
                    <a:pt x="9" y="79"/>
                    <a:pt x="9" y="80"/>
                  </a:cubicBezTo>
                  <a:cubicBezTo>
                    <a:pt x="9" y="80"/>
                    <a:pt x="8" y="80"/>
                    <a:pt x="8" y="80"/>
                  </a:cubicBezTo>
                  <a:cubicBezTo>
                    <a:pt x="11" y="82"/>
                    <a:pt x="15" y="84"/>
                    <a:pt x="17" y="84"/>
                  </a:cubicBezTo>
                  <a:cubicBezTo>
                    <a:pt x="20" y="84"/>
                    <a:pt x="24" y="88"/>
                    <a:pt x="27" y="88"/>
                  </a:cubicBezTo>
                  <a:cubicBezTo>
                    <a:pt x="30" y="89"/>
                    <a:pt x="41" y="93"/>
                    <a:pt x="42" y="94"/>
                  </a:cubicBezTo>
                  <a:cubicBezTo>
                    <a:pt x="43" y="95"/>
                    <a:pt x="43" y="95"/>
                    <a:pt x="43" y="96"/>
                  </a:cubicBezTo>
                  <a:cubicBezTo>
                    <a:pt x="46" y="95"/>
                    <a:pt x="49" y="95"/>
                    <a:pt x="51" y="96"/>
                  </a:cubicBezTo>
                  <a:cubicBezTo>
                    <a:pt x="51" y="95"/>
                    <a:pt x="52" y="95"/>
                    <a:pt x="53" y="95"/>
                  </a:cubicBezTo>
                  <a:cubicBezTo>
                    <a:pt x="57" y="95"/>
                    <a:pt x="61" y="109"/>
                    <a:pt x="61" y="117"/>
                  </a:cubicBezTo>
                  <a:cubicBezTo>
                    <a:pt x="63" y="117"/>
                    <a:pt x="67" y="117"/>
                    <a:pt x="68" y="117"/>
                  </a:cubicBezTo>
                  <a:cubicBezTo>
                    <a:pt x="69" y="117"/>
                    <a:pt x="71" y="115"/>
                    <a:pt x="75" y="116"/>
                  </a:cubicBezTo>
                  <a:cubicBezTo>
                    <a:pt x="78" y="117"/>
                    <a:pt x="76" y="119"/>
                    <a:pt x="78" y="119"/>
                  </a:cubicBezTo>
                  <a:cubicBezTo>
                    <a:pt x="81" y="119"/>
                    <a:pt x="87" y="118"/>
                    <a:pt x="88" y="118"/>
                  </a:cubicBezTo>
                  <a:cubicBezTo>
                    <a:pt x="90" y="118"/>
                    <a:pt x="95" y="119"/>
                    <a:pt x="95" y="117"/>
                  </a:cubicBezTo>
                  <a:cubicBezTo>
                    <a:pt x="96" y="116"/>
                    <a:pt x="97" y="113"/>
                    <a:pt x="99" y="113"/>
                  </a:cubicBezTo>
                  <a:cubicBezTo>
                    <a:pt x="101" y="114"/>
                    <a:pt x="103" y="116"/>
                    <a:pt x="106" y="114"/>
                  </a:cubicBezTo>
                  <a:cubicBezTo>
                    <a:pt x="109" y="111"/>
                    <a:pt x="113" y="114"/>
                    <a:pt x="114" y="112"/>
                  </a:cubicBezTo>
                  <a:cubicBezTo>
                    <a:pt x="115" y="111"/>
                    <a:pt x="121" y="108"/>
                    <a:pt x="127" y="106"/>
                  </a:cubicBezTo>
                  <a:cubicBezTo>
                    <a:pt x="126" y="99"/>
                    <a:pt x="119" y="102"/>
                    <a:pt x="118"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Freeform 160"/>
            <p:cNvSpPr>
              <a:spLocks/>
            </p:cNvSpPr>
            <p:nvPr userDrawn="1"/>
          </p:nvSpPr>
          <p:spPr bwMode="auto">
            <a:xfrm>
              <a:off x="-1615470" y="4709787"/>
              <a:ext cx="83898" cy="195125"/>
            </a:xfrm>
            <a:custGeom>
              <a:avLst/>
              <a:gdLst>
                <a:gd name="T0" fmla="*/ 36 w 39"/>
                <a:gd name="T1" fmla="*/ 55 h 84"/>
                <a:gd name="T2" fmla="*/ 28 w 39"/>
                <a:gd name="T3" fmla="*/ 48 h 84"/>
                <a:gd name="T4" fmla="*/ 28 w 39"/>
                <a:gd name="T5" fmla="*/ 50 h 84"/>
                <a:gd name="T6" fmla="*/ 15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2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8 w 39"/>
                <a:gd name="T35" fmla="*/ 83 h 84"/>
                <a:gd name="T36" fmla="*/ 29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8" y="48"/>
                  </a:cubicBezTo>
                  <a:cubicBezTo>
                    <a:pt x="29" y="49"/>
                    <a:pt x="28" y="50"/>
                    <a:pt x="28" y="50"/>
                  </a:cubicBezTo>
                  <a:cubicBezTo>
                    <a:pt x="25" y="54"/>
                    <a:pt x="16" y="42"/>
                    <a:pt x="15" y="34"/>
                  </a:cubicBezTo>
                  <a:cubicBezTo>
                    <a:pt x="14" y="26"/>
                    <a:pt x="20" y="22"/>
                    <a:pt x="17" y="15"/>
                  </a:cubicBezTo>
                  <a:cubicBezTo>
                    <a:pt x="14" y="8"/>
                    <a:pt x="12" y="2"/>
                    <a:pt x="14" y="1"/>
                  </a:cubicBezTo>
                  <a:cubicBezTo>
                    <a:pt x="12" y="0"/>
                    <a:pt x="9" y="0"/>
                    <a:pt x="6" y="1"/>
                  </a:cubicBezTo>
                  <a:cubicBezTo>
                    <a:pt x="8" y="3"/>
                    <a:pt x="11" y="9"/>
                    <a:pt x="11" y="11"/>
                  </a:cubicBezTo>
                  <a:cubicBezTo>
                    <a:pt x="11" y="13"/>
                    <a:pt x="8" y="11"/>
                    <a:pt x="7" y="13"/>
                  </a:cubicBezTo>
                  <a:cubicBezTo>
                    <a:pt x="5" y="16"/>
                    <a:pt x="5" y="29"/>
                    <a:pt x="7" y="31"/>
                  </a:cubicBezTo>
                  <a:cubicBezTo>
                    <a:pt x="10" y="33"/>
                    <a:pt x="2" y="32"/>
                    <a:pt x="2" y="34"/>
                  </a:cubicBezTo>
                  <a:cubicBezTo>
                    <a:pt x="2" y="36"/>
                    <a:pt x="2" y="44"/>
                    <a:pt x="1" y="44"/>
                  </a:cubicBezTo>
                  <a:cubicBezTo>
                    <a:pt x="0" y="45"/>
                    <a:pt x="1"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8" y="71"/>
                    <a:pt x="28" y="84"/>
                    <a:pt x="28" y="83"/>
                  </a:cubicBezTo>
                  <a:cubicBezTo>
                    <a:pt x="29" y="81"/>
                    <a:pt x="26" y="75"/>
                    <a:pt x="29" y="73"/>
                  </a:cubicBezTo>
                  <a:cubicBezTo>
                    <a:pt x="32"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7" name="Freeform 161"/>
            <p:cNvSpPr>
              <a:spLocks/>
            </p:cNvSpPr>
            <p:nvPr userDrawn="1"/>
          </p:nvSpPr>
          <p:spPr bwMode="auto">
            <a:xfrm>
              <a:off x="-727830" y="3367625"/>
              <a:ext cx="192966" cy="129475"/>
            </a:xfrm>
            <a:custGeom>
              <a:avLst/>
              <a:gdLst>
                <a:gd name="T0" fmla="*/ 73 w 90"/>
                <a:gd name="T1" fmla="*/ 45 h 56"/>
                <a:gd name="T2" fmla="*/ 78 w 90"/>
                <a:gd name="T3" fmla="*/ 48 h 56"/>
                <a:gd name="T4" fmla="*/ 86 w 90"/>
                <a:gd name="T5" fmla="*/ 51 h 56"/>
                <a:gd name="T6" fmla="*/ 90 w 90"/>
                <a:gd name="T7" fmla="*/ 50 h 56"/>
                <a:gd name="T8" fmla="*/ 87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0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9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8 w 90"/>
                <a:gd name="T53" fmla="*/ 42 h 56"/>
                <a:gd name="T54" fmla="*/ 49 w 90"/>
                <a:gd name="T55" fmla="*/ 55 h 56"/>
                <a:gd name="T56" fmla="*/ 54 w 90"/>
                <a:gd name="T57" fmla="*/ 55 h 56"/>
                <a:gd name="T58" fmla="*/ 60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7" y="35"/>
                  </a:cubicBezTo>
                  <a:cubicBezTo>
                    <a:pt x="87" y="32"/>
                    <a:pt x="76" y="29"/>
                    <a:pt x="76" y="29"/>
                  </a:cubicBezTo>
                  <a:cubicBezTo>
                    <a:pt x="74" y="19"/>
                    <a:pt x="74" y="19"/>
                    <a:pt x="74" y="19"/>
                  </a:cubicBezTo>
                  <a:cubicBezTo>
                    <a:pt x="74" y="19"/>
                    <a:pt x="61" y="21"/>
                    <a:pt x="59" y="20"/>
                  </a:cubicBezTo>
                  <a:cubicBezTo>
                    <a:pt x="57" y="19"/>
                    <a:pt x="51" y="21"/>
                    <a:pt x="49" y="18"/>
                  </a:cubicBezTo>
                  <a:cubicBezTo>
                    <a:pt x="47" y="15"/>
                    <a:pt x="43" y="21"/>
                    <a:pt x="39" y="18"/>
                  </a:cubicBezTo>
                  <a:cubicBezTo>
                    <a:pt x="34" y="15"/>
                    <a:pt x="22" y="19"/>
                    <a:pt x="22" y="17"/>
                  </a:cubicBezTo>
                  <a:cubicBezTo>
                    <a:pt x="22" y="15"/>
                    <a:pt x="27" y="10"/>
                    <a:pt x="30" y="10"/>
                  </a:cubicBezTo>
                  <a:cubicBezTo>
                    <a:pt x="31" y="10"/>
                    <a:pt x="32" y="10"/>
                    <a:pt x="34" y="10"/>
                  </a:cubicBezTo>
                  <a:cubicBezTo>
                    <a:pt x="35" y="8"/>
                    <a:pt x="39" y="3"/>
                    <a:pt x="38" y="1"/>
                  </a:cubicBezTo>
                  <a:cubicBezTo>
                    <a:pt x="37" y="0"/>
                    <a:pt x="33" y="1"/>
                    <a:pt x="30" y="3"/>
                  </a:cubicBezTo>
                  <a:cubicBezTo>
                    <a:pt x="27" y="5"/>
                    <a:pt x="22" y="2"/>
                    <a:pt x="21" y="5"/>
                  </a:cubicBezTo>
                  <a:cubicBezTo>
                    <a:pt x="20" y="8"/>
                    <a:pt x="19" y="11"/>
                    <a:pt x="16" y="11"/>
                  </a:cubicBezTo>
                  <a:cubicBezTo>
                    <a:pt x="12" y="11"/>
                    <a:pt x="15" y="16"/>
                    <a:pt x="12" y="17"/>
                  </a:cubicBezTo>
                  <a:cubicBezTo>
                    <a:pt x="9" y="18"/>
                    <a:pt x="1" y="18"/>
                    <a:pt x="1" y="21"/>
                  </a:cubicBezTo>
                  <a:cubicBezTo>
                    <a:pt x="0" y="24"/>
                    <a:pt x="9" y="25"/>
                    <a:pt x="8" y="29"/>
                  </a:cubicBezTo>
                  <a:cubicBezTo>
                    <a:pt x="7" y="32"/>
                    <a:pt x="12" y="36"/>
                    <a:pt x="9" y="39"/>
                  </a:cubicBezTo>
                  <a:cubicBezTo>
                    <a:pt x="7" y="40"/>
                    <a:pt x="4" y="44"/>
                    <a:pt x="5" y="50"/>
                  </a:cubicBezTo>
                  <a:cubicBezTo>
                    <a:pt x="7" y="51"/>
                    <a:pt x="9" y="52"/>
                    <a:pt x="10" y="50"/>
                  </a:cubicBezTo>
                  <a:cubicBezTo>
                    <a:pt x="12" y="47"/>
                    <a:pt x="22" y="50"/>
                    <a:pt x="22" y="47"/>
                  </a:cubicBezTo>
                  <a:cubicBezTo>
                    <a:pt x="22" y="44"/>
                    <a:pt x="33" y="45"/>
                    <a:pt x="33" y="42"/>
                  </a:cubicBezTo>
                  <a:cubicBezTo>
                    <a:pt x="33" y="39"/>
                    <a:pt x="39" y="32"/>
                    <a:pt x="44" y="33"/>
                  </a:cubicBezTo>
                  <a:cubicBezTo>
                    <a:pt x="48" y="33"/>
                    <a:pt x="43" y="40"/>
                    <a:pt x="48" y="42"/>
                  </a:cubicBezTo>
                  <a:cubicBezTo>
                    <a:pt x="53" y="44"/>
                    <a:pt x="46" y="52"/>
                    <a:pt x="49" y="55"/>
                  </a:cubicBezTo>
                  <a:cubicBezTo>
                    <a:pt x="50" y="56"/>
                    <a:pt x="52" y="56"/>
                    <a:pt x="54" y="55"/>
                  </a:cubicBezTo>
                  <a:cubicBezTo>
                    <a:pt x="56" y="54"/>
                    <a:pt x="58" y="54"/>
                    <a:pt x="60"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8" name="Freeform 162"/>
            <p:cNvSpPr>
              <a:spLocks/>
            </p:cNvSpPr>
            <p:nvPr userDrawn="1"/>
          </p:nvSpPr>
          <p:spPr bwMode="auto">
            <a:xfrm>
              <a:off x="5294361" y="4190065"/>
              <a:ext cx="31882" cy="25530"/>
            </a:xfrm>
            <a:custGeom>
              <a:avLst/>
              <a:gdLst>
                <a:gd name="T0" fmla="*/ 3 w 15"/>
                <a:gd name="T1" fmla="*/ 10 h 11"/>
                <a:gd name="T2" fmla="*/ 3 w 15"/>
                <a:gd name="T3" fmla="*/ 5 h 11"/>
                <a:gd name="T4" fmla="*/ 12 w 15"/>
                <a:gd name="T5" fmla="*/ 2 h 11"/>
                <a:gd name="T6" fmla="*/ 12 w 15"/>
                <a:gd name="T7" fmla="*/ 9 h 11"/>
                <a:gd name="T8" fmla="*/ 3 w 15"/>
                <a:gd name="T9" fmla="*/ 10 h 11"/>
              </a:gdLst>
              <a:ahLst/>
              <a:cxnLst>
                <a:cxn ang="0">
                  <a:pos x="T0" y="T1"/>
                </a:cxn>
                <a:cxn ang="0">
                  <a:pos x="T2" y="T3"/>
                </a:cxn>
                <a:cxn ang="0">
                  <a:pos x="T4" y="T5"/>
                </a:cxn>
                <a:cxn ang="0">
                  <a:pos x="T6" y="T7"/>
                </a:cxn>
                <a:cxn ang="0">
                  <a:pos x="T8" y="T9"/>
                </a:cxn>
              </a:cxnLst>
              <a:rect l="0" t="0" r="r" b="b"/>
              <a:pathLst>
                <a:path w="15" h="11">
                  <a:moveTo>
                    <a:pt x="3" y="10"/>
                  </a:moveTo>
                  <a:cubicBezTo>
                    <a:pt x="2" y="8"/>
                    <a:pt x="6" y="6"/>
                    <a:pt x="3" y="5"/>
                  </a:cubicBezTo>
                  <a:cubicBezTo>
                    <a:pt x="0" y="3"/>
                    <a:pt x="9" y="0"/>
                    <a:pt x="12" y="2"/>
                  </a:cubicBezTo>
                  <a:cubicBezTo>
                    <a:pt x="14" y="4"/>
                    <a:pt x="15" y="8"/>
                    <a:pt x="12" y="9"/>
                  </a:cubicBezTo>
                  <a:cubicBezTo>
                    <a:pt x="10" y="10"/>
                    <a:pt x="5" y="11"/>
                    <a:pt x="3"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9" name="Freeform 163"/>
            <p:cNvSpPr>
              <a:spLocks/>
            </p:cNvSpPr>
            <p:nvPr userDrawn="1"/>
          </p:nvSpPr>
          <p:spPr bwMode="auto">
            <a:xfrm>
              <a:off x="-1343641" y="3353036"/>
              <a:ext cx="83898" cy="71121"/>
            </a:xfrm>
            <a:custGeom>
              <a:avLst/>
              <a:gdLst>
                <a:gd name="T0" fmla="*/ 37 w 39"/>
                <a:gd name="T1" fmla="*/ 24 h 31"/>
                <a:gd name="T2" fmla="*/ 30 w 39"/>
                <a:gd name="T3" fmla="*/ 16 h 31"/>
                <a:gd name="T4" fmla="*/ 25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5" y="8"/>
                  </a:cubicBezTo>
                  <a:cubicBezTo>
                    <a:pt x="26" y="6"/>
                    <a:pt x="23" y="4"/>
                    <a:pt x="22" y="2"/>
                  </a:cubicBezTo>
                  <a:cubicBezTo>
                    <a:pt x="19" y="1"/>
                    <a:pt x="15" y="0"/>
                    <a:pt x="12" y="1"/>
                  </a:cubicBezTo>
                  <a:cubicBezTo>
                    <a:pt x="8" y="1"/>
                    <a:pt x="4" y="2"/>
                    <a:pt x="0" y="3"/>
                  </a:cubicBezTo>
                  <a:cubicBezTo>
                    <a:pt x="2" y="6"/>
                    <a:pt x="1" y="7"/>
                    <a:pt x="3" y="11"/>
                  </a:cubicBezTo>
                  <a:cubicBezTo>
                    <a:pt x="5" y="16"/>
                    <a:pt x="10" y="14"/>
                    <a:pt x="12" y="15"/>
                  </a:cubicBezTo>
                  <a:cubicBezTo>
                    <a:pt x="12" y="15"/>
                    <a:pt x="13" y="17"/>
                    <a:pt x="14" y="19"/>
                  </a:cubicBezTo>
                  <a:cubicBezTo>
                    <a:pt x="14" y="19"/>
                    <a:pt x="14" y="19"/>
                    <a:pt x="15" y="19"/>
                  </a:cubicBezTo>
                  <a:cubicBezTo>
                    <a:pt x="17" y="19"/>
                    <a:pt x="17" y="20"/>
                    <a:pt x="18" y="21"/>
                  </a:cubicBezTo>
                  <a:cubicBezTo>
                    <a:pt x="20" y="22"/>
                    <a:pt x="22" y="23"/>
                    <a:pt x="24" y="24"/>
                  </a:cubicBezTo>
                  <a:cubicBezTo>
                    <a:pt x="25" y="24"/>
                    <a:pt x="26" y="22"/>
                    <a:pt x="29" y="26"/>
                  </a:cubicBezTo>
                  <a:cubicBezTo>
                    <a:pt x="32" y="28"/>
                    <a:pt x="32" y="29"/>
                    <a:pt x="32" y="31"/>
                  </a:cubicBezTo>
                  <a:cubicBezTo>
                    <a:pt x="34"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0" name="Freeform 164"/>
            <p:cNvSpPr>
              <a:spLocks noEditPoints="1"/>
            </p:cNvSpPr>
            <p:nvPr userDrawn="1"/>
          </p:nvSpPr>
          <p:spPr bwMode="auto">
            <a:xfrm>
              <a:off x="-1305047" y="3336625"/>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0 w 58"/>
                <a:gd name="T15" fmla="*/ 9 h 44"/>
                <a:gd name="T16" fmla="*/ 12 w 58"/>
                <a:gd name="T17" fmla="*/ 8 h 44"/>
                <a:gd name="T18" fmla="*/ 4 w 58"/>
                <a:gd name="T19" fmla="*/ 6 h 44"/>
                <a:gd name="T20" fmla="*/ 7 w 58"/>
                <a:gd name="T21" fmla="*/ 15 h 44"/>
                <a:gd name="T22" fmla="*/ 12 w 58"/>
                <a:gd name="T23" fmla="*/ 23 h 44"/>
                <a:gd name="T24" fmla="*/ 19 w 58"/>
                <a:gd name="T25" fmla="*/ 31 h 44"/>
                <a:gd name="T26" fmla="*/ 21 w 58"/>
                <a:gd name="T27" fmla="*/ 37 h 44"/>
                <a:gd name="T28" fmla="*/ 35 w 58"/>
                <a:gd name="T29" fmla="*/ 29 h 44"/>
                <a:gd name="T30" fmla="*/ 37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6" y="2"/>
                    <a:pt x="23" y="2"/>
                  </a:cubicBezTo>
                  <a:cubicBezTo>
                    <a:pt x="22" y="2"/>
                    <a:pt x="20" y="1"/>
                    <a:pt x="19" y="0"/>
                  </a:cubicBezTo>
                  <a:cubicBezTo>
                    <a:pt x="18" y="2"/>
                    <a:pt x="16" y="3"/>
                    <a:pt x="17" y="4"/>
                  </a:cubicBezTo>
                  <a:cubicBezTo>
                    <a:pt x="18" y="6"/>
                    <a:pt x="22" y="7"/>
                    <a:pt x="20" y="9"/>
                  </a:cubicBezTo>
                  <a:cubicBezTo>
                    <a:pt x="19" y="11"/>
                    <a:pt x="13" y="10"/>
                    <a:pt x="12" y="8"/>
                  </a:cubicBezTo>
                  <a:cubicBezTo>
                    <a:pt x="10" y="7"/>
                    <a:pt x="5" y="4"/>
                    <a:pt x="4" y="6"/>
                  </a:cubicBezTo>
                  <a:cubicBezTo>
                    <a:pt x="3" y="8"/>
                    <a:pt x="8" y="12"/>
                    <a:pt x="7" y="15"/>
                  </a:cubicBezTo>
                  <a:cubicBezTo>
                    <a:pt x="7" y="17"/>
                    <a:pt x="12" y="20"/>
                    <a:pt x="12" y="23"/>
                  </a:cubicBezTo>
                  <a:cubicBezTo>
                    <a:pt x="12" y="27"/>
                    <a:pt x="19" y="29"/>
                    <a:pt x="19" y="31"/>
                  </a:cubicBezTo>
                  <a:cubicBezTo>
                    <a:pt x="19" y="33"/>
                    <a:pt x="20" y="35"/>
                    <a:pt x="21" y="37"/>
                  </a:cubicBezTo>
                  <a:cubicBezTo>
                    <a:pt x="27" y="35"/>
                    <a:pt x="31" y="31"/>
                    <a:pt x="35" y="29"/>
                  </a:cubicBezTo>
                  <a:cubicBezTo>
                    <a:pt x="41" y="26"/>
                    <a:pt x="38" y="37"/>
                    <a:pt x="37" y="39"/>
                  </a:cubicBezTo>
                  <a:cubicBezTo>
                    <a:pt x="37" y="40"/>
                    <a:pt x="41" y="43"/>
                    <a:pt x="46" y="44"/>
                  </a:cubicBezTo>
                  <a:cubicBezTo>
                    <a:pt x="46" y="42"/>
                    <a:pt x="46" y="40"/>
                    <a:pt x="48" y="38"/>
                  </a:cubicBezTo>
                  <a:cubicBezTo>
                    <a:pt x="54" y="31"/>
                    <a:pt x="58" y="21"/>
                    <a:pt x="55" y="15"/>
                  </a:cubicBezTo>
                  <a:close/>
                  <a:moveTo>
                    <a:pt x="6" y="31"/>
                  </a:moveTo>
                  <a:cubicBezTo>
                    <a:pt x="4" y="30"/>
                    <a:pt x="2" y="29"/>
                    <a:pt x="0" y="28"/>
                  </a:cubicBezTo>
                  <a:cubicBezTo>
                    <a:pt x="1" y="30"/>
                    <a:pt x="1" y="33"/>
                    <a:pt x="4" y="34"/>
                  </a:cubicBezTo>
                  <a:cubicBezTo>
                    <a:pt x="9" y="36"/>
                    <a:pt x="1" y="37"/>
                    <a:pt x="12" y="38"/>
                  </a:cubicBezTo>
                  <a:cubicBezTo>
                    <a:pt x="12"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1" name="Freeform 165"/>
            <p:cNvSpPr>
              <a:spLocks/>
            </p:cNvSpPr>
            <p:nvPr userDrawn="1"/>
          </p:nvSpPr>
          <p:spPr bwMode="auto">
            <a:xfrm>
              <a:off x="-909049" y="3440569"/>
              <a:ext cx="360761" cy="262597"/>
            </a:xfrm>
            <a:custGeom>
              <a:avLst/>
              <a:gdLst>
                <a:gd name="T0" fmla="*/ 162 w 168"/>
                <a:gd name="T1" fmla="*/ 16 h 112"/>
                <a:gd name="T2" fmla="*/ 157 w 168"/>
                <a:gd name="T3" fmla="*/ 13 h 112"/>
                <a:gd name="T4" fmla="*/ 144 w 168"/>
                <a:gd name="T5" fmla="*/ 21 h 112"/>
                <a:gd name="T6" fmla="*/ 138 w 168"/>
                <a:gd name="T7" fmla="*/ 23 h 112"/>
                <a:gd name="T8" fmla="*/ 133 w 168"/>
                <a:gd name="T9" fmla="*/ 23 h 112"/>
                <a:gd name="T10" fmla="*/ 132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4 w 168"/>
                <a:gd name="T23" fmla="*/ 13 h 112"/>
                <a:gd name="T24" fmla="*/ 65 w 168"/>
                <a:gd name="T25" fmla="*/ 11 h 112"/>
                <a:gd name="T26" fmla="*/ 55 w 168"/>
                <a:gd name="T27" fmla="*/ 16 h 112"/>
                <a:gd name="T28" fmla="*/ 48 w 168"/>
                <a:gd name="T29" fmla="*/ 27 h 112"/>
                <a:gd name="T30" fmla="*/ 32 w 168"/>
                <a:gd name="T31" fmla="*/ 36 h 112"/>
                <a:gd name="T32" fmla="*/ 22 w 168"/>
                <a:gd name="T33" fmla="*/ 39 h 112"/>
                <a:gd name="T34" fmla="*/ 13 w 168"/>
                <a:gd name="T35" fmla="*/ 37 h 112"/>
                <a:gd name="T36" fmla="*/ 8 w 168"/>
                <a:gd name="T37" fmla="*/ 42 h 112"/>
                <a:gd name="T38" fmla="*/ 4 w 168"/>
                <a:gd name="T39" fmla="*/ 51 h 112"/>
                <a:gd name="T40" fmla="*/ 2 w 168"/>
                <a:gd name="T41" fmla="*/ 60 h 112"/>
                <a:gd name="T42" fmla="*/ 2 w 168"/>
                <a:gd name="T43" fmla="*/ 72 h 112"/>
                <a:gd name="T44" fmla="*/ 4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79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2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4" y="21"/>
                  </a:cubicBezTo>
                  <a:cubicBezTo>
                    <a:pt x="142" y="22"/>
                    <a:pt x="140" y="22"/>
                    <a:pt x="138" y="23"/>
                  </a:cubicBezTo>
                  <a:cubicBezTo>
                    <a:pt x="136" y="24"/>
                    <a:pt x="134" y="24"/>
                    <a:pt x="133" y="23"/>
                  </a:cubicBezTo>
                  <a:cubicBezTo>
                    <a:pt x="130" y="20"/>
                    <a:pt x="137" y="12"/>
                    <a:pt x="132" y="10"/>
                  </a:cubicBezTo>
                  <a:cubicBezTo>
                    <a:pt x="127" y="8"/>
                    <a:pt x="132" y="1"/>
                    <a:pt x="128" y="1"/>
                  </a:cubicBezTo>
                  <a:cubicBezTo>
                    <a:pt x="123" y="0"/>
                    <a:pt x="117" y="7"/>
                    <a:pt x="117" y="10"/>
                  </a:cubicBezTo>
                  <a:cubicBezTo>
                    <a:pt x="117" y="13"/>
                    <a:pt x="106" y="12"/>
                    <a:pt x="106" y="15"/>
                  </a:cubicBezTo>
                  <a:cubicBezTo>
                    <a:pt x="106" y="18"/>
                    <a:pt x="96" y="15"/>
                    <a:pt x="94" y="18"/>
                  </a:cubicBezTo>
                  <a:cubicBezTo>
                    <a:pt x="92" y="22"/>
                    <a:pt x="87" y="16"/>
                    <a:pt x="84" y="16"/>
                  </a:cubicBezTo>
                  <a:cubicBezTo>
                    <a:pt x="81" y="16"/>
                    <a:pt x="78" y="12"/>
                    <a:pt x="74" y="13"/>
                  </a:cubicBezTo>
                  <a:cubicBezTo>
                    <a:pt x="70" y="14"/>
                    <a:pt x="68" y="12"/>
                    <a:pt x="65" y="11"/>
                  </a:cubicBezTo>
                  <a:cubicBezTo>
                    <a:pt x="61" y="11"/>
                    <a:pt x="59" y="18"/>
                    <a:pt x="55" y="16"/>
                  </a:cubicBezTo>
                  <a:cubicBezTo>
                    <a:pt x="52" y="15"/>
                    <a:pt x="50" y="23"/>
                    <a:pt x="48" y="27"/>
                  </a:cubicBezTo>
                  <a:cubicBezTo>
                    <a:pt x="47" y="31"/>
                    <a:pt x="31" y="31"/>
                    <a:pt x="32" y="36"/>
                  </a:cubicBezTo>
                  <a:cubicBezTo>
                    <a:pt x="32" y="41"/>
                    <a:pt x="23" y="42"/>
                    <a:pt x="22" y="39"/>
                  </a:cubicBezTo>
                  <a:cubicBezTo>
                    <a:pt x="21" y="36"/>
                    <a:pt x="15" y="38"/>
                    <a:pt x="13" y="37"/>
                  </a:cubicBezTo>
                  <a:cubicBezTo>
                    <a:pt x="12" y="36"/>
                    <a:pt x="8" y="38"/>
                    <a:pt x="8" y="42"/>
                  </a:cubicBezTo>
                  <a:cubicBezTo>
                    <a:pt x="9" y="47"/>
                    <a:pt x="4" y="49"/>
                    <a:pt x="4" y="51"/>
                  </a:cubicBezTo>
                  <a:cubicBezTo>
                    <a:pt x="3" y="53"/>
                    <a:pt x="1" y="58"/>
                    <a:pt x="2" y="60"/>
                  </a:cubicBezTo>
                  <a:cubicBezTo>
                    <a:pt x="4" y="63"/>
                    <a:pt x="0" y="67"/>
                    <a:pt x="2" y="72"/>
                  </a:cubicBezTo>
                  <a:cubicBezTo>
                    <a:pt x="5" y="76"/>
                    <a:pt x="3" y="82"/>
                    <a:pt x="4" y="84"/>
                  </a:cubicBezTo>
                  <a:cubicBezTo>
                    <a:pt x="5" y="86"/>
                    <a:pt x="14" y="85"/>
                    <a:pt x="16" y="90"/>
                  </a:cubicBezTo>
                  <a:cubicBezTo>
                    <a:pt x="18" y="94"/>
                    <a:pt x="4" y="102"/>
                    <a:pt x="4" y="105"/>
                  </a:cubicBezTo>
                  <a:cubicBezTo>
                    <a:pt x="4" y="106"/>
                    <a:pt x="5" y="107"/>
                    <a:pt x="6" y="109"/>
                  </a:cubicBezTo>
                  <a:cubicBezTo>
                    <a:pt x="11" y="109"/>
                    <a:pt x="18" y="109"/>
                    <a:pt x="24" y="110"/>
                  </a:cubicBezTo>
                  <a:cubicBezTo>
                    <a:pt x="32" y="112"/>
                    <a:pt x="70" y="106"/>
                    <a:pt x="71" y="105"/>
                  </a:cubicBezTo>
                  <a:cubicBezTo>
                    <a:pt x="72" y="104"/>
                    <a:pt x="70" y="96"/>
                    <a:pt x="70" y="94"/>
                  </a:cubicBezTo>
                  <a:cubicBezTo>
                    <a:pt x="70" y="93"/>
                    <a:pt x="75" y="89"/>
                    <a:pt x="79" y="89"/>
                  </a:cubicBezTo>
                  <a:cubicBezTo>
                    <a:pt x="83" y="89"/>
                    <a:pt x="87" y="90"/>
                    <a:pt x="87" y="87"/>
                  </a:cubicBezTo>
                  <a:cubicBezTo>
                    <a:pt x="87" y="84"/>
                    <a:pt x="99" y="81"/>
                    <a:pt x="100" y="83"/>
                  </a:cubicBezTo>
                  <a:cubicBezTo>
                    <a:pt x="101" y="86"/>
                    <a:pt x="105" y="85"/>
                    <a:pt x="105" y="78"/>
                  </a:cubicBezTo>
                  <a:cubicBezTo>
                    <a:pt x="105" y="72"/>
                    <a:pt x="105" y="67"/>
                    <a:pt x="109" y="67"/>
                  </a:cubicBezTo>
                  <a:cubicBezTo>
                    <a:pt x="113" y="67"/>
                    <a:pt x="117" y="64"/>
                    <a:pt x="117" y="62"/>
                  </a:cubicBezTo>
                  <a:cubicBezTo>
                    <a:pt x="116" y="61"/>
                    <a:pt x="112" y="57"/>
                    <a:pt x="113" y="55"/>
                  </a:cubicBezTo>
                  <a:cubicBezTo>
                    <a:pt x="114" y="54"/>
                    <a:pt x="125" y="59"/>
                    <a:pt x="126" y="56"/>
                  </a:cubicBezTo>
                  <a:cubicBezTo>
                    <a:pt x="127" y="53"/>
                    <a:pt x="125" y="50"/>
                    <a:pt x="127" y="47"/>
                  </a:cubicBezTo>
                  <a:cubicBezTo>
                    <a:pt x="129" y="45"/>
                    <a:pt x="133" y="42"/>
                    <a:pt x="133" y="39"/>
                  </a:cubicBezTo>
                  <a:cubicBezTo>
                    <a:pt x="132" y="37"/>
                    <a:pt x="133" y="35"/>
                    <a:pt x="131" y="33"/>
                  </a:cubicBezTo>
                  <a:cubicBezTo>
                    <a:pt x="128" y="31"/>
                    <a:pt x="129" y="28"/>
                    <a:pt x="132" y="28"/>
                  </a:cubicBezTo>
                  <a:cubicBezTo>
                    <a:pt x="133" y="28"/>
                    <a:pt x="133" y="27"/>
                    <a:pt x="134" y="27"/>
                  </a:cubicBezTo>
                  <a:cubicBezTo>
                    <a:pt x="136" y="27"/>
                    <a:pt x="139" y="26"/>
                    <a:pt x="140" y="25"/>
                  </a:cubicBezTo>
                  <a:cubicBezTo>
                    <a:pt x="144" y="22"/>
                    <a:pt x="153" y="20"/>
                    <a:pt x="156" y="21"/>
                  </a:cubicBezTo>
                  <a:cubicBezTo>
                    <a:pt x="158"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2" name="Freeform 166"/>
            <p:cNvSpPr>
              <a:spLocks/>
            </p:cNvSpPr>
            <p:nvPr userDrawn="1"/>
          </p:nvSpPr>
          <p:spPr bwMode="auto">
            <a:xfrm>
              <a:off x="-895625"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3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2 w 193"/>
                <a:gd name="T35" fmla="*/ 149 h 162"/>
                <a:gd name="T36" fmla="*/ 85 w 193"/>
                <a:gd name="T37" fmla="*/ 161 h 162"/>
                <a:gd name="T38" fmla="*/ 88 w 193"/>
                <a:gd name="T39" fmla="*/ 161 h 162"/>
                <a:gd name="T40" fmla="*/ 109 w 193"/>
                <a:gd name="T41" fmla="*/ 154 h 162"/>
                <a:gd name="T42" fmla="*/ 114 w 193"/>
                <a:gd name="T43" fmla="*/ 142 h 162"/>
                <a:gd name="T44" fmla="*/ 101 w 193"/>
                <a:gd name="T45" fmla="*/ 123 h 162"/>
                <a:gd name="T46" fmla="*/ 119 w 193"/>
                <a:gd name="T47" fmla="*/ 114 h 162"/>
                <a:gd name="T48" fmla="*/ 133 w 193"/>
                <a:gd name="T49" fmla="*/ 105 h 162"/>
                <a:gd name="T50" fmla="*/ 147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8" y="15"/>
                    <a:pt x="178" y="10"/>
                    <a:pt x="178" y="9"/>
                  </a:cubicBezTo>
                  <a:cubicBezTo>
                    <a:pt x="178" y="8"/>
                    <a:pt x="172" y="4"/>
                    <a:pt x="167" y="1"/>
                  </a:cubicBezTo>
                  <a:cubicBezTo>
                    <a:pt x="167" y="1"/>
                    <a:pt x="165" y="1"/>
                    <a:pt x="164" y="2"/>
                  </a:cubicBezTo>
                  <a:cubicBezTo>
                    <a:pt x="163" y="1"/>
                    <a:pt x="162" y="1"/>
                    <a:pt x="162" y="0"/>
                  </a:cubicBezTo>
                  <a:cubicBezTo>
                    <a:pt x="158" y="4"/>
                    <a:pt x="152" y="5"/>
                    <a:pt x="150" y="4"/>
                  </a:cubicBezTo>
                  <a:cubicBezTo>
                    <a:pt x="147" y="3"/>
                    <a:pt x="138" y="5"/>
                    <a:pt x="134" y="8"/>
                  </a:cubicBezTo>
                  <a:cubicBezTo>
                    <a:pt x="133" y="9"/>
                    <a:pt x="130" y="10"/>
                    <a:pt x="128" y="10"/>
                  </a:cubicBezTo>
                  <a:cubicBezTo>
                    <a:pt x="127" y="10"/>
                    <a:pt x="127" y="11"/>
                    <a:pt x="126" y="11"/>
                  </a:cubicBezTo>
                  <a:cubicBezTo>
                    <a:pt x="123" y="11"/>
                    <a:pt x="122" y="14"/>
                    <a:pt x="125" y="16"/>
                  </a:cubicBezTo>
                  <a:cubicBezTo>
                    <a:pt x="127" y="18"/>
                    <a:pt x="126" y="20"/>
                    <a:pt x="127" y="22"/>
                  </a:cubicBezTo>
                  <a:cubicBezTo>
                    <a:pt x="127" y="25"/>
                    <a:pt x="123" y="28"/>
                    <a:pt x="121" y="30"/>
                  </a:cubicBezTo>
                  <a:cubicBezTo>
                    <a:pt x="119" y="33"/>
                    <a:pt x="121" y="36"/>
                    <a:pt x="120" y="39"/>
                  </a:cubicBezTo>
                  <a:cubicBezTo>
                    <a:pt x="119" y="42"/>
                    <a:pt x="108" y="37"/>
                    <a:pt x="107" y="38"/>
                  </a:cubicBezTo>
                  <a:cubicBezTo>
                    <a:pt x="106" y="40"/>
                    <a:pt x="110" y="44"/>
                    <a:pt x="111" y="45"/>
                  </a:cubicBezTo>
                  <a:cubicBezTo>
                    <a:pt x="111" y="47"/>
                    <a:pt x="107" y="50"/>
                    <a:pt x="103" y="50"/>
                  </a:cubicBezTo>
                  <a:cubicBezTo>
                    <a:pt x="99" y="50"/>
                    <a:pt x="99" y="55"/>
                    <a:pt x="99" y="61"/>
                  </a:cubicBezTo>
                  <a:cubicBezTo>
                    <a:pt x="99" y="68"/>
                    <a:pt x="95" y="69"/>
                    <a:pt x="94" y="66"/>
                  </a:cubicBezTo>
                  <a:cubicBezTo>
                    <a:pt x="93" y="64"/>
                    <a:pt x="81" y="67"/>
                    <a:pt x="81" y="70"/>
                  </a:cubicBezTo>
                  <a:cubicBezTo>
                    <a:pt x="81" y="73"/>
                    <a:pt x="77" y="72"/>
                    <a:pt x="73" y="72"/>
                  </a:cubicBezTo>
                  <a:cubicBezTo>
                    <a:pt x="69" y="72"/>
                    <a:pt x="64" y="76"/>
                    <a:pt x="64" y="77"/>
                  </a:cubicBezTo>
                  <a:cubicBezTo>
                    <a:pt x="64" y="79"/>
                    <a:pt x="66" y="87"/>
                    <a:pt x="65" y="88"/>
                  </a:cubicBezTo>
                  <a:cubicBezTo>
                    <a:pt x="64" y="89"/>
                    <a:pt x="26" y="95"/>
                    <a:pt x="18" y="93"/>
                  </a:cubicBezTo>
                  <a:cubicBezTo>
                    <a:pt x="12" y="92"/>
                    <a:pt x="5" y="92"/>
                    <a:pt x="0" y="92"/>
                  </a:cubicBezTo>
                  <a:cubicBezTo>
                    <a:pt x="2" y="93"/>
                    <a:pt x="5" y="95"/>
                    <a:pt x="6" y="97"/>
                  </a:cubicBezTo>
                  <a:cubicBezTo>
                    <a:pt x="7" y="101"/>
                    <a:pt x="12" y="105"/>
                    <a:pt x="18" y="107"/>
                  </a:cubicBezTo>
                  <a:cubicBezTo>
                    <a:pt x="23" y="109"/>
                    <a:pt x="20" y="118"/>
                    <a:pt x="23" y="119"/>
                  </a:cubicBezTo>
                  <a:cubicBezTo>
                    <a:pt x="26" y="120"/>
                    <a:pt x="30" y="126"/>
                    <a:pt x="26" y="127"/>
                  </a:cubicBezTo>
                  <a:cubicBezTo>
                    <a:pt x="22" y="127"/>
                    <a:pt x="19" y="128"/>
                    <a:pt x="15" y="130"/>
                  </a:cubicBezTo>
                  <a:cubicBezTo>
                    <a:pt x="12" y="132"/>
                    <a:pt x="7" y="136"/>
                    <a:pt x="8" y="141"/>
                  </a:cubicBezTo>
                  <a:cubicBezTo>
                    <a:pt x="8" y="142"/>
                    <a:pt x="8" y="143"/>
                    <a:pt x="8" y="144"/>
                  </a:cubicBezTo>
                  <a:cubicBezTo>
                    <a:pt x="18" y="144"/>
                    <a:pt x="29" y="143"/>
                    <a:pt x="30" y="142"/>
                  </a:cubicBezTo>
                  <a:cubicBezTo>
                    <a:pt x="32" y="140"/>
                    <a:pt x="36" y="139"/>
                    <a:pt x="39" y="141"/>
                  </a:cubicBezTo>
                  <a:cubicBezTo>
                    <a:pt x="42" y="142"/>
                    <a:pt x="53" y="143"/>
                    <a:pt x="58" y="141"/>
                  </a:cubicBezTo>
                  <a:cubicBezTo>
                    <a:pt x="63" y="138"/>
                    <a:pt x="67" y="141"/>
                    <a:pt x="67" y="143"/>
                  </a:cubicBezTo>
                  <a:cubicBezTo>
                    <a:pt x="67" y="146"/>
                    <a:pt x="70" y="147"/>
                    <a:pt x="72" y="149"/>
                  </a:cubicBezTo>
                  <a:cubicBezTo>
                    <a:pt x="75" y="151"/>
                    <a:pt x="73" y="154"/>
                    <a:pt x="75" y="157"/>
                  </a:cubicBezTo>
                  <a:cubicBezTo>
                    <a:pt x="76" y="159"/>
                    <a:pt x="80" y="159"/>
                    <a:pt x="85" y="161"/>
                  </a:cubicBezTo>
                  <a:cubicBezTo>
                    <a:pt x="86" y="161"/>
                    <a:pt x="86" y="161"/>
                    <a:pt x="87" y="162"/>
                  </a:cubicBezTo>
                  <a:cubicBezTo>
                    <a:pt x="87" y="161"/>
                    <a:pt x="87" y="161"/>
                    <a:pt x="88" y="161"/>
                  </a:cubicBezTo>
                  <a:cubicBezTo>
                    <a:pt x="90" y="158"/>
                    <a:pt x="91" y="153"/>
                    <a:pt x="98" y="154"/>
                  </a:cubicBezTo>
                  <a:cubicBezTo>
                    <a:pt x="105" y="155"/>
                    <a:pt x="105" y="153"/>
                    <a:pt x="109" y="154"/>
                  </a:cubicBezTo>
                  <a:cubicBezTo>
                    <a:pt x="113" y="155"/>
                    <a:pt x="116" y="154"/>
                    <a:pt x="118" y="152"/>
                  </a:cubicBezTo>
                  <a:cubicBezTo>
                    <a:pt x="120" y="149"/>
                    <a:pt x="116" y="144"/>
                    <a:pt x="114" y="142"/>
                  </a:cubicBezTo>
                  <a:cubicBezTo>
                    <a:pt x="111" y="140"/>
                    <a:pt x="108" y="135"/>
                    <a:pt x="109" y="131"/>
                  </a:cubicBezTo>
                  <a:cubicBezTo>
                    <a:pt x="109" y="126"/>
                    <a:pt x="101" y="126"/>
                    <a:pt x="101" y="123"/>
                  </a:cubicBezTo>
                  <a:cubicBezTo>
                    <a:pt x="101" y="120"/>
                    <a:pt x="109" y="114"/>
                    <a:pt x="110" y="113"/>
                  </a:cubicBezTo>
                  <a:cubicBezTo>
                    <a:pt x="111" y="111"/>
                    <a:pt x="117" y="116"/>
                    <a:pt x="119" y="114"/>
                  </a:cubicBezTo>
                  <a:cubicBezTo>
                    <a:pt x="120" y="111"/>
                    <a:pt x="124" y="113"/>
                    <a:pt x="127" y="113"/>
                  </a:cubicBezTo>
                  <a:cubicBezTo>
                    <a:pt x="129" y="114"/>
                    <a:pt x="133" y="109"/>
                    <a:pt x="133" y="105"/>
                  </a:cubicBezTo>
                  <a:cubicBezTo>
                    <a:pt x="134" y="101"/>
                    <a:pt x="141" y="101"/>
                    <a:pt x="143" y="100"/>
                  </a:cubicBezTo>
                  <a:cubicBezTo>
                    <a:pt x="144" y="98"/>
                    <a:pt x="146" y="90"/>
                    <a:pt x="147" y="88"/>
                  </a:cubicBezTo>
                  <a:cubicBezTo>
                    <a:pt x="148" y="86"/>
                    <a:pt x="154" y="88"/>
                    <a:pt x="154" y="83"/>
                  </a:cubicBezTo>
                  <a:cubicBezTo>
                    <a:pt x="154" y="78"/>
                    <a:pt x="157" y="77"/>
                    <a:pt x="160" y="77"/>
                  </a:cubicBezTo>
                  <a:cubicBezTo>
                    <a:pt x="163" y="76"/>
                    <a:pt x="162" y="72"/>
                    <a:pt x="162" y="69"/>
                  </a:cubicBezTo>
                  <a:cubicBezTo>
                    <a:pt x="163" y="65"/>
                    <a:pt x="164" y="62"/>
                    <a:pt x="168" y="61"/>
                  </a:cubicBezTo>
                  <a:cubicBezTo>
                    <a:pt x="172" y="60"/>
                    <a:pt x="167" y="55"/>
                    <a:pt x="163" y="56"/>
                  </a:cubicBezTo>
                  <a:cubicBezTo>
                    <a:pt x="158" y="57"/>
                    <a:pt x="156" y="46"/>
                    <a:pt x="156" y="46"/>
                  </a:cubicBezTo>
                  <a:cubicBezTo>
                    <a:pt x="156" y="46"/>
                    <a:pt x="156" y="37"/>
                    <a:pt x="154" y="36"/>
                  </a:cubicBezTo>
                  <a:cubicBezTo>
                    <a:pt x="152" y="34"/>
                    <a:pt x="155" y="30"/>
                    <a:pt x="160" y="30"/>
                  </a:cubicBezTo>
                  <a:cubicBezTo>
                    <a:pt x="165" y="30"/>
                    <a:pt x="174" y="35"/>
                    <a:pt x="177" y="33"/>
                  </a:cubicBezTo>
                  <a:cubicBezTo>
                    <a:pt x="181" y="30"/>
                    <a:pt x="187" y="29"/>
                    <a:pt x="189" y="28"/>
                  </a:cubicBezTo>
                  <a:cubicBezTo>
                    <a:pt x="190" y="28"/>
                    <a:pt x="192" y="24"/>
                    <a:pt x="193" y="22"/>
                  </a:cubicBezTo>
                  <a:cubicBezTo>
                    <a:pt x="191" y="20"/>
                    <a:pt x="187"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3" name="Freeform 167"/>
            <p:cNvSpPr>
              <a:spLocks noEditPoints="1"/>
            </p:cNvSpPr>
            <p:nvPr userDrawn="1"/>
          </p:nvSpPr>
          <p:spPr bwMode="auto">
            <a:xfrm>
              <a:off x="-68393" y="4319539"/>
              <a:ext cx="1151079" cy="423073"/>
            </a:xfrm>
            <a:custGeom>
              <a:avLst/>
              <a:gdLst>
                <a:gd name="T0" fmla="*/ 40 w 537"/>
                <a:gd name="T1" fmla="*/ 77 h 181"/>
                <a:gd name="T2" fmla="*/ 152 w 537"/>
                <a:gd name="T3" fmla="*/ 96 h 181"/>
                <a:gd name="T4" fmla="*/ 23 w 537"/>
                <a:gd name="T5" fmla="*/ 49 h 181"/>
                <a:gd name="T6" fmla="*/ 288 w 537"/>
                <a:gd name="T7" fmla="*/ 128 h 181"/>
                <a:gd name="T8" fmla="*/ 300 w 537"/>
                <a:gd name="T9" fmla="*/ 102 h 181"/>
                <a:gd name="T10" fmla="*/ 317 w 537"/>
                <a:gd name="T11" fmla="*/ 106 h 181"/>
                <a:gd name="T12" fmla="*/ 328 w 537"/>
                <a:gd name="T13" fmla="*/ 73 h 181"/>
                <a:gd name="T14" fmla="*/ 329 w 537"/>
                <a:gd name="T15" fmla="*/ 61 h 181"/>
                <a:gd name="T16" fmla="*/ 307 w 537"/>
                <a:gd name="T17" fmla="*/ 51 h 181"/>
                <a:gd name="T18" fmla="*/ 276 w 537"/>
                <a:gd name="T19" fmla="*/ 93 h 181"/>
                <a:gd name="T20" fmla="*/ 127 w 537"/>
                <a:gd name="T21" fmla="*/ 101 h 181"/>
                <a:gd name="T22" fmla="*/ 123 w 537"/>
                <a:gd name="T23" fmla="*/ 83 h 181"/>
                <a:gd name="T24" fmla="*/ 118 w 537"/>
                <a:gd name="T25" fmla="*/ 91 h 181"/>
                <a:gd name="T26" fmla="*/ 99 w 537"/>
                <a:gd name="T27" fmla="*/ 68 h 181"/>
                <a:gd name="T28" fmla="*/ 81 w 537"/>
                <a:gd name="T29" fmla="*/ 48 h 181"/>
                <a:gd name="T30" fmla="*/ 54 w 537"/>
                <a:gd name="T31" fmla="*/ 32 h 181"/>
                <a:gd name="T32" fmla="*/ 3 w 537"/>
                <a:gd name="T33" fmla="*/ 4 h 181"/>
                <a:gd name="T34" fmla="*/ 47 w 537"/>
                <a:gd name="T35" fmla="*/ 62 h 181"/>
                <a:gd name="T36" fmla="*/ 103 w 537"/>
                <a:gd name="T37" fmla="*/ 123 h 181"/>
                <a:gd name="T38" fmla="*/ 125 w 537"/>
                <a:gd name="T39" fmla="*/ 112 h 181"/>
                <a:gd name="T40" fmla="*/ 386 w 537"/>
                <a:gd name="T41" fmla="*/ 50 h 181"/>
                <a:gd name="T42" fmla="*/ 389 w 537"/>
                <a:gd name="T43" fmla="*/ 61 h 181"/>
                <a:gd name="T44" fmla="*/ 361 w 537"/>
                <a:gd name="T45" fmla="*/ 101 h 181"/>
                <a:gd name="T46" fmla="*/ 287 w 537"/>
                <a:gd name="T47" fmla="*/ 160 h 181"/>
                <a:gd name="T48" fmla="*/ 333 w 537"/>
                <a:gd name="T49" fmla="*/ 155 h 181"/>
                <a:gd name="T50" fmla="*/ 400 w 537"/>
                <a:gd name="T51" fmla="*/ 103 h 181"/>
                <a:gd name="T52" fmla="*/ 225 w 537"/>
                <a:gd name="T53" fmla="*/ 152 h 181"/>
                <a:gd name="T54" fmla="*/ 203 w 537"/>
                <a:gd name="T55" fmla="*/ 141 h 181"/>
                <a:gd name="T56" fmla="*/ 127 w 537"/>
                <a:gd name="T57" fmla="*/ 132 h 181"/>
                <a:gd name="T58" fmla="*/ 136 w 537"/>
                <a:gd name="T59" fmla="*/ 146 h 181"/>
                <a:gd name="T60" fmla="*/ 208 w 537"/>
                <a:gd name="T61" fmla="*/ 158 h 181"/>
                <a:gd name="T62" fmla="*/ 225 w 537"/>
                <a:gd name="T63" fmla="*/ 152 h 181"/>
                <a:gd name="T64" fmla="*/ 467 w 537"/>
                <a:gd name="T65" fmla="*/ 102 h 181"/>
                <a:gd name="T66" fmla="*/ 418 w 537"/>
                <a:gd name="T67" fmla="*/ 79 h 181"/>
                <a:gd name="T68" fmla="*/ 450 w 537"/>
                <a:gd name="T69" fmla="*/ 90 h 181"/>
                <a:gd name="T70" fmla="*/ 432 w 537"/>
                <a:gd name="T71" fmla="*/ 96 h 181"/>
                <a:gd name="T72" fmla="*/ 459 w 537"/>
                <a:gd name="T73" fmla="*/ 109 h 181"/>
                <a:gd name="T74" fmla="*/ 509 w 537"/>
                <a:gd name="T75" fmla="*/ 137 h 181"/>
                <a:gd name="T76" fmla="*/ 524 w 537"/>
                <a:gd name="T77" fmla="*/ 154 h 181"/>
                <a:gd name="T78" fmla="*/ 497 w 537"/>
                <a:gd name="T79" fmla="*/ 82 h 181"/>
                <a:gd name="T80" fmla="*/ 342 w 537"/>
                <a:gd name="T81" fmla="*/ 168 h 181"/>
                <a:gd name="T82" fmla="*/ 347 w 537"/>
                <a:gd name="T83" fmla="*/ 170 h 181"/>
                <a:gd name="T84" fmla="*/ 351 w 537"/>
                <a:gd name="T85" fmla="*/ 167 h 181"/>
                <a:gd name="T86" fmla="*/ 258 w 537"/>
                <a:gd name="T87" fmla="*/ 64 h 181"/>
                <a:gd name="T88" fmla="*/ 264 w 537"/>
                <a:gd name="T89" fmla="*/ 38 h 181"/>
                <a:gd name="T90" fmla="*/ 263 w 537"/>
                <a:gd name="T91" fmla="*/ 19 h 181"/>
                <a:gd name="T92" fmla="*/ 233 w 537"/>
                <a:gd name="T93" fmla="*/ 34 h 181"/>
                <a:gd name="T94" fmla="*/ 208 w 537"/>
                <a:gd name="T95" fmla="*/ 49 h 181"/>
                <a:gd name="T96" fmla="*/ 171 w 537"/>
                <a:gd name="T97" fmla="*/ 50 h 181"/>
                <a:gd name="T98" fmla="*/ 159 w 537"/>
                <a:gd name="T99" fmla="*/ 58 h 181"/>
                <a:gd name="T100" fmla="*/ 186 w 537"/>
                <a:gd name="T101" fmla="*/ 98 h 181"/>
                <a:gd name="T102" fmla="*/ 226 w 537"/>
                <a:gd name="T103" fmla="*/ 107 h 181"/>
                <a:gd name="T104" fmla="*/ 277 w 537"/>
                <a:gd name="T105" fmla="*/ 170 h 181"/>
                <a:gd name="T106" fmla="*/ 277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7" y="81"/>
                    <a:pt x="42" y="72"/>
                    <a:pt x="40" y="77"/>
                  </a:cubicBezTo>
                  <a:close/>
                  <a:moveTo>
                    <a:pt x="152" y="96"/>
                  </a:moveTo>
                  <a:cubicBezTo>
                    <a:pt x="152" y="94"/>
                    <a:pt x="143" y="95"/>
                    <a:pt x="146" y="99"/>
                  </a:cubicBezTo>
                  <a:cubicBezTo>
                    <a:pt x="149" y="103"/>
                    <a:pt x="152" y="99"/>
                    <a:pt x="152" y="96"/>
                  </a:cubicBezTo>
                  <a:close/>
                  <a:moveTo>
                    <a:pt x="23" y="49"/>
                  </a:moveTo>
                  <a:cubicBezTo>
                    <a:pt x="22" y="53"/>
                    <a:pt x="26" y="62"/>
                    <a:pt x="30" y="58"/>
                  </a:cubicBezTo>
                  <a:cubicBezTo>
                    <a:pt x="34" y="54"/>
                    <a:pt x="23" y="46"/>
                    <a:pt x="23" y="49"/>
                  </a:cubicBezTo>
                  <a:close/>
                  <a:moveTo>
                    <a:pt x="283" y="104"/>
                  </a:moveTo>
                  <a:cubicBezTo>
                    <a:pt x="288" y="104"/>
                    <a:pt x="287" y="111"/>
                    <a:pt x="286" y="116"/>
                  </a:cubicBezTo>
                  <a:cubicBezTo>
                    <a:pt x="285" y="120"/>
                    <a:pt x="283" y="130"/>
                    <a:pt x="288" y="128"/>
                  </a:cubicBezTo>
                  <a:cubicBezTo>
                    <a:pt x="293" y="126"/>
                    <a:pt x="297" y="120"/>
                    <a:pt x="294" y="118"/>
                  </a:cubicBezTo>
                  <a:cubicBezTo>
                    <a:pt x="291" y="115"/>
                    <a:pt x="291" y="101"/>
                    <a:pt x="292" y="98"/>
                  </a:cubicBezTo>
                  <a:cubicBezTo>
                    <a:pt x="294" y="94"/>
                    <a:pt x="303" y="97"/>
                    <a:pt x="300" y="102"/>
                  </a:cubicBezTo>
                  <a:cubicBezTo>
                    <a:pt x="297" y="108"/>
                    <a:pt x="306" y="107"/>
                    <a:pt x="306" y="113"/>
                  </a:cubicBezTo>
                  <a:cubicBezTo>
                    <a:pt x="306" y="119"/>
                    <a:pt x="311" y="116"/>
                    <a:pt x="316" y="114"/>
                  </a:cubicBezTo>
                  <a:cubicBezTo>
                    <a:pt x="322" y="113"/>
                    <a:pt x="321" y="110"/>
                    <a:pt x="317" y="106"/>
                  </a:cubicBezTo>
                  <a:cubicBezTo>
                    <a:pt x="313" y="102"/>
                    <a:pt x="320" y="97"/>
                    <a:pt x="315" y="94"/>
                  </a:cubicBezTo>
                  <a:cubicBezTo>
                    <a:pt x="309" y="90"/>
                    <a:pt x="306" y="86"/>
                    <a:pt x="311" y="85"/>
                  </a:cubicBezTo>
                  <a:cubicBezTo>
                    <a:pt x="316" y="84"/>
                    <a:pt x="330" y="76"/>
                    <a:pt x="328" y="73"/>
                  </a:cubicBezTo>
                  <a:cubicBezTo>
                    <a:pt x="327" y="70"/>
                    <a:pt x="306" y="73"/>
                    <a:pt x="305" y="79"/>
                  </a:cubicBezTo>
                  <a:cubicBezTo>
                    <a:pt x="303" y="85"/>
                    <a:pt x="288" y="79"/>
                    <a:pt x="290" y="69"/>
                  </a:cubicBezTo>
                  <a:cubicBezTo>
                    <a:pt x="292" y="59"/>
                    <a:pt x="321" y="57"/>
                    <a:pt x="329" y="61"/>
                  </a:cubicBezTo>
                  <a:cubicBezTo>
                    <a:pt x="337" y="64"/>
                    <a:pt x="346" y="55"/>
                    <a:pt x="349" y="49"/>
                  </a:cubicBezTo>
                  <a:cubicBezTo>
                    <a:pt x="352" y="44"/>
                    <a:pt x="343" y="50"/>
                    <a:pt x="337" y="54"/>
                  </a:cubicBezTo>
                  <a:cubicBezTo>
                    <a:pt x="331" y="57"/>
                    <a:pt x="315" y="54"/>
                    <a:pt x="307" y="51"/>
                  </a:cubicBezTo>
                  <a:cubicBezTo>
                    <a:pt x="299" y="49"/>
                    <a:pt x="300" y="56"/>
                    <a:pt x="293" y="57"/>
                  </a:cubicBezTo>
                  <a:cubicBezTo>
                    <a:pt x="287" y="57"/>
                    <a:pt x="288" y="71"/>
                    <a:pt x="285" y="72"/>
                  </a:cubicBezTo>
                  <a:cubicBezTo>
                    <a:pt x="282" y="74"/>
                    <a:pt x="282" y="84"/>
                    <a:pt x="276" y="93"/>
                  </a:cubicBezTo>
                  <a:cubicBezTo>
                    <a:pt x="269" y="103"/>
                    <a:pt x="278" y="104"/>
                    <a:pt x="283" y="104"/>
                  </a:cubicBezTo>
                  <a:close/>
                  <a:moveTo>
                    <a:pt x="125" y="112"/>
                  </a:moveTo>
                  <a:cubicBezTo>
                    <a:pt x="125" y="108"/>
                    <a:pt x="127" y="103"/>
                    <a:pt x="127" y="101"/>
                  </a:cubicBezTo>
                  <a:cubicBezTo>
                    <a:pt x="127" y="99"/>
                    <a:pt x="129" y="98"/>
                    <a:pt x="132" y="99"/>
                  </a:cubicBezTo>
                  <a:cubicBezTo>
                    <a:pt x="135" y="99"/>
                    <a:pt x="135" y="93"/>
                    <a:pt x="132" y="92"/>
                  </a:cubicBezTo>
                  <a:cubicBezTo>
                    <a:pt x="130" y="91"/>
                    <a:pt x="128" y="83"/>
                    <a:pt x="123" y="83"/>
                  </a:cubicBezTo>
                  <a:cubicBezTo>
                    <a:pt x="117" y="83"/>
                    <a:pt x="118" y="88"/>
                    <a:pt x="121" y="88"/>
                  </a:cubicBezTo>
                  <a:cubicBezTo>
                    <a:pt x="125" y="88"/>
                    <a:pt x="127" y="91"/>
                    <a:pt x="126" y="93"/>
                  </a:cubicBezTo>
                  <a:cubicBezTo>
                    <a:pt x="125" y="96"/>
                    <a:pt x="123" y="91"/>
                    <a:pt x="118" y="91"/>
                  </a:cubicBezTo>
                  <a:cubicBezTo>
                    <a:pt x="114" y="92"/>
                    <a:pt x="117" y="86"/>
                    <a:pt x="111" y="86"/>
                  </a:cubicBezTo>
                  <a:cubicBezTo>
                    <a:pt x="106" y="85"/>
                    <a:pt x="107" y="76"/>
                    <a:pt x="101" y="76"/>
                  </a:cubicBezTo>
                  <a:cubicBezTo>
                    <a:pt x="95" y="76"/>
                    <a:pt x="95" y="72"/>
                    <a:pt x="99" y="68"/>
                  </a:cubicBezTo>
                  <a:cubicBezTo>
                    <a:pt x="102" y="65"/>
                    <a:pt x="93" y="62"/>
                    <a:pt x="93" y="58"/>
                  </a:cubicBezTo>
                  <a:cubicBezTo>
                    <a:pt x="93" y="55"/>
                    <a:pt x="86" y="57"/>
                    <a:pt x="86" y="54"/>
                  </a:cubicBezTo>
                  <a:cubicBezTo>
                    <a:pt x="86" y="50"/>
                    <a:pt x="84" y="52"/>
                    <a:pt x="81" y="48"/>
                  </a:cubicBezTo>
                  <a:cubicBezTo>
                    <a:pt x="77" y="44"/>
                    <a:pt x="76" y="48"/>
                    <a:pt x="73" y="45"/>
                  </a:cubicBezTo>
                  <a:cubicBezTo>
                    <a:pt x="71" y="42"/>
                    <a:pt x="67" y="41"/>
                    <a:pt x="64" y="41"/>
                  </a:cubicBezTo>
                  <a:cubicBezTo>
                    <a:pt x="62" y="42"/>
                    <a:pt x="56" y="37"/>
                    <a:pt x="54" y="32"/>
                  </a:cubicBezTo>
                  <a:cubicBezTo>
                    <a:pt x="53" y="28"/>
                    <a:pt x="37" y="21"/>
                    <a:pt x="35" y="16"/>
                  </a:cubicBezTo>
                  <a:cubicBezTo>
                    <a:pt x="33" y="10"/>
                    <a:pt x="27" y="8"/>
                    <a:pt x="18" y="9"/>
                  </a:cubicBezTo>
                  <a:cubicBezTo>
                    <a:pt x="9" y="9"/>
                    <a:pt x="5" y="0"/>
                    <a:pt x="3" y="4"/>
                  </a:cubicBezTo>
                  <a:cubicBezTo>
                    <a:pt x="0" y="10"/>
                    <a:pt x="13" y="22"/>
                    <a:pt x="19" y="25"/>
                  </a:cubicBezTo>
                  <a:cubicBezTo>
                    <a:pt x="24" y="28"/>
                    <a:pt x="27" y="40"/>
                    <a:pt x="34" y="41"/>
                  </a:cubicBezTo>
                  <a:cubicBezTo>
                    <a:pt x="41" y="41"/>
                    <a:pt x="42" y="61"/>
                    <a:pt x="47" y="62"/>
                  </a:cubicBezTo>
                  <a:cubicBezTo>
                    <a:pt x="52" y="63"/>
                    <a:pt x="63" y="79"/>
                    <a:pt x="65" y="87"/>
                  </a:cubicBezTo>
                  <a:cubicBezTo>
                    <a:pt x="67" y="96"/>
                    <a:pt x="78" y="100"/>
                    <a:pt x="82" y="106"/>
                  </a:cubicBezTo>
                  <a:cubicBezTo>
                    <a:pt x="86" y="112"/>
                    <a:pt x="101" y="120"/>
                    <a:pt x="103" y="123"/>
                  </a:cubicBezTo>
                  <a:cubicBezTo>
                    <a:pt x="105" y="125"/>
                    <a:pt x="107" y="131"/>
                    <a:pt x="109" y="128"/>
                  </a:cubicBezTo>
                  <a:cubicBezTo>
                    <a:pt x="111" y="125"/>
                    <a:pt x="118" y="128"/>
                    <a:pt x="121" y="128"/>
                  </a:cubicBezTo>
                  <a:cubicBezTo>
                    <a:pt x="125" y="129"/>
                    <a:pt x="126" y="117"/>
                    <a:pt x="125" y="112"/>
                  </a:cubicBezTo>
                  <a:close/>
                  <a:moveTo>
                    <a:pt x="389" y="61"/>
                  </a:moveTo>
                  <a:cubicBezTo>
                    <a:pt x="396" y="62"/>
                    <a:pt x="393" y="58"/>
                    <a:pt x="393" y="53"/>
                  </a:cubicBezTo>
                  <a:cubicBezTo>
                    <a:pt x="393" y="49"/>
                    <a:pt x="386" y="53"/>
                    <a:pt x="386" y="50"/>
                  </a:cubicBezTo>
                  <a:cubicBezTo>
                    <a:pt x="386" y="48"/>
                    <a:pt x="384" y="39"/>
                    <a:pt x="378" y="46"/>
                  </a:cubicBezTo>
                  <a:cubicBezTo>
                    <a:pt x="373" y="53"/>
                    <a:pt x="380" y="71"/>
                    <a:pt x="384" y="70"/>
                  </a:cubicBezTo>
                  <a:cubicBezTo>
                    <a:pt x="388" y="69"/>
                    <a:pt x="381" y="61"/>
                    <a:pt x="389" y="61"/>
                  </a:cubicBezTo>
                  <a:close/>
                  <a:moveTo>
                    <a:pt x="361" y="101"/>
                  </a:moveTo>
                  <a:cubicBezTo>
                    <a:pt x="362" y="106"/>
                    <a:pt x="372" y="109"/>
                    <a:pt x="375" y="105"/>
                  </a:cubicBezTo>
                  <a:cubicBezTo>
                    <a:pt x="377" y="100"/>
                    <a:pt x="359" y="95"/>
                    <a:pt x="361" y="101"/>
                  </a:cubicBezTo>
                  <a:close/>
                  <a:moveTo>
                    <a:pt x="333" y="155"/>
                  </a:moveTo>
                  <a:cubicBezTo>
                    <a:pt x="324" y="154"/>
                    <a:pt x="318" y="160"/>
                    <a:pt x="308" y="157"/>
                  </a:cubicBezTo>
                  <a:cubicBezTo>
                    <a:pt x="299" y="154"/>
                    <a:pt x="285" y="157"/>
                    <a:pt x="287" y="160"/>
                  </a:cubicBezTo>
                  <a:cubicBezTo>
                    <a:pt x="288" y="163"/>
                    <a:pt x="296" y="163"/>
                    <a:pt x="306" y="163"/>
                  </a:cubicBezTo>
                  <a:cubicBezTo>
                    <a:pt x="315" y="164"/>
                    <a:pt x="323" y="159"/>
                    <a:pt x="329" y="158"/>
                  </a:cubicBezTo>
                  <a:cubicBezTo>
                    <a:pt x="336" y="158"/>
                    <a:pt x="343" y="157"/>
                    <a:pt x="333" y="155"/>
                  </a:cubicBezTo>
                  <a:close/>
                  <a:moveTo>
                    <a:pt x="407" y="97"/>
                  </a:moveTo>
                  <a:cubicBezTo>
                    <a:pt x="398" y="94"/>
                    <a:pt x="383" y="96"/>
                    <a:pt x="384" y="101"/>
                  </a:cubicBezTo>
                  <a:cubicBezTo>
                    <a:pt x="386" y="104"/>
                    <a:pt x="393" y="103"/>
                    <a:pt x="400" y="103"/>
                  </a:cubicBezTo>
                  <a:cubicBezTo>
                    <a:pt x="407" y="103"/>
                    <a:pt x="411" y="108"/>
                    <a:pt x="415" y="108"/>
                  </a:cubicBezTo>
                  <a:cubicBezTo>
                    <a:pt x="419" y="108"/>
                    <a:pt x="416" y="99"/>
                    <a:pt x="407" y="97"/>
                  </a:cubicBezTo>
                  <a:close/>
                  <a:moveTo>
                    <a:pt x="225" y="152"/>
                  </a:moveTo>
                  <a:cubicBezTo>
                    <a:pt x="225" y="148"/>
                    <a:pt x="212" y="151"/>
                    <a:pt x="205" y="149"/>
                  </a:cubicBezTo>
                  <a:cubicBezTo>
                    <a:pt x="198" y="146"/>
                    <a:pt x="212" y="144"/>
                    <a:pt x="217" y="142"/>
                  </a:cubicBezTo>
                  <a:cubicBezTo>
                    <a:pt x="221" y="139"/>
                    <a:pt x="214" y="138"/>
                    <a:pt x="203" y="141"/>
                  </a:cubicBezTo>
                  <a:cubicBezTo>
                    <a:pt x="192" y="144"/>
                    <a:pt x="179" y="134"/>
                    <a:pt x="179" y="139"/>
                  </a:cubicBezTo>
                  <a:cubicBezTo>
                    <a:pt x="178" y="143"/>
                    <a:pt x="159" y="137"/>
                    <a:pt x="154" y="134"/>
                  </a:cubicBezTo>
                  <a:cubicBezTo>
                    <a:pt x="149" y="130"/>
                    <a:pt x="131" y="126"/>
                    <a:pt x="127" y="132"/>
                  </a:cubicBezTo>
                  <a:cubicBezTo>
                    <a:pt x="123" y="138"/>
                    <a:pt x="120" y="133"/>
                    <a:pt x="121" y="139"/>
                  </a:cubicBezTo>
                  <a:cubicBezTo>
                    <a:pt x="122" y="142"/>
                    <a:pt x="127" y="140"/>
                    <a:pt x="130" y="140"/>
                  </a:cubicBezTo>
                  <a:cubicBezTo>
                    <a:pt x="133" y="140"/>
                    <a:pt x="132" y="146"/>
                    <a:pt x="136" y="146"/>
                  </a:cubicBezTo>
                  <a:cubicBezTo>
                    <a:pt x="141" y="147"/>
                    <a:pt x="155" y="151"/>
                    <a:pt x="157" y="148"/>
                  </a:cubicBezTo>
                  <a:cubicBezTo>
                    <a:pt x="158" y="145"/>
                    <a:pt x="172" y="148"/>
                    <a:pt x="179" y="153"/>
                  </a:cubicBezTo>
                  <a:cubicBezTo>
                    <a:pt x="186" y="158"/>
                    <a:pt x="202" y="158"/>
                    <a:pt x="208" y="158"/>
                  </a:cubicBezTo>
                  <a:cubicBezTo>
                    <a:pt x="214" y="157"/>
                    <a:pt x="221" y="161"/>
                    <a:pt x="223" y="158"/>
                  </a:cubicBezTo>
                  <a:cubicBezTo>
                    <a:pt x="226" y="155"/>
                    <a:pt x="230" y="163"/>
                    <a:pt x="237" y="158"/>
                  </a:cubicBezTo>
                  <a:cubicBezTo>
                    <a:pt x="244" y="154"/>
                    <a:pt x="226" y="156"/>
                    <a:pt x="225" y="152"/>
                  </a:cubicBezTo>
                  <a:close/>
                  <a:moveTo>
                    <a:pt x="497" y="82"/>
                  </a:moveTo>
                  <a:cubicBezTo>
                    <a:pt x="492" y="82"/>
                    <a:pt x="491" y="91"/>
                    <a:pt x="486" y="91"/>
                  </a:cubicBezTo>
                  <a:cubicBezTo>
                    <a:pt x="482" y="91"/>
                    <a:pt x="476" y="99"/>
                    <a:pt x="467" y="102"/>
                  </a:cubicBezTo>
                  <a:cubicBezTo>
                    <a:pt x="459" y="104"/>
                    <a:pt x="459" y="80"/>
                    <a:pt x="455" y="75"/>
                  </a:cubicBezTo>
                  <a:cubicBezTo>
                    <a:pt x="451" y="70"/>
                    <a:pt x="430" y="66"/>
                    <a:pt x="428" y="72"/>
                  </a:cubicBezTo>
                  <a:cubicBezTo>
                    <a:pt x="426" y="77"/>
                    <a:pt x="419" y="74"/>
                    <a:pt x="418" y="79"/>
                  </a:cubicBezTo>
                  <a:cubicBezTo>
                    <a:pt x="418" y="83"/>
                    <a:pt x="420" y="82"/>
                    <a:pt x="425" y="82"/>
                  </a:cubicBezTo>
                  <a:cubicBezTo>
                    <a:pt x="429" y="82"/>
                    <a:pt x="429" y="85"/>
                    <a:pt x="431" y="89"/>
                  </a:cubicBezTo>
                  <a:cubicBezTo>
                    <a:pt x="433"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69" y="114"/>
                  </a:cubicBezTo>
                  <a:cubicBezTo>
                    <a:pt x="477" y="115"/>
                    <a:pt x="495" y="120"/>
                    <a:pt x="502" y="125"/>
                  </a:cubicBezTo>
                  <a:cubicBezTo>
                    <a:pt x="509" y="130"/>
                    <a:pt x="504" y="133"/>
                    <a:pt x="509" y="137"/>
                  </a:cubicBezTo>
                  <a:cubicBezTo>
                    <a:pt x="513" y="142"/>
                    <a:pt x="515" y="147"/>
                    <a:pt x="508" y="147"/>
                  </a:cubicBezTo>
                  <a:cubicBezTo>
                    <a:pt x="502" y="147"/>
                    <a:pt x="496" y="153"/>
                    <a:pt x="497" y="156"/>
                  </a:cubicBezTo>
                  <a:cubicBezTo>
                    <a:pt x="499" y="158"/>
                    <a:pt x="519" y="154"/>
                    <a:pt x="524" y="154"/>
                  </a:cubicBezTo>
                  <a:cubicBezTo>
                    <a:pt x="527" y="154"/>
                    <a:pt x="531" y="160"/>
                    <a:pt x="537" y="163"/>
                  </a:cubicBezTo>
                  <a:cubicBezTo>
                    <a:pt x="537" y="95"/>
                    <a:pt x="537" y="95"/>
                    <a:pt x="537" y="95"/>
                  </a:cubicBezTo>
                  <a:cubicBezTo>
                    <a:pt x="522" y="90"/>
                    <a:pt x="501" y="82"/>
                    <a:pt x="497" y="82"/>
                  </a:cubicBezTo>
                  <a:close/>
                  <a:moveTo>
                    <a:pt x="347" y="163"/>
                  </a:moveTo>
                  <a:cubicBezTo>
                    <a:pt x="346" y="164"/>
                    <a:pt x="345" y="164"/>
                    <a:pt x="344" y="165"/>
                  </a:cubicBezTo>
                  <a:cubicBezTo>
                    <a:pt x="343" y="166"/>
                    <a:pt x="343" y="167"/>
                    <a:pt x="342" y="168"/>
                  </a:cubicBezTo>
                  <a:cubicBezTo>
                    <a:pt x="341" y="168"/>
                    <a:pt x="339" y="167"/>
                    <a:pt x="338" y="166"/>
                  </a:cubicBezTo>
                  <a:cubicBezTo>
                    <a:pt x="331" y="168"/>
                    <a:pt x="328" y="176"/>
                    <a:pt x="333" y="178"/>
                  </a:cubicBezTo>
                  <a:cubicBezTo>
                    <a:pt x="337" y="180"/>
                    <a:pt x="344" y="174"/>
                    <a:pt x="347" y="170"/>
                  </a:cubicBezTo>
                  <a:cubicBezTo>
                    <a:pt x="348" y="170"/>
                    <a:pt x="348" y="169"/>
                    <a:pt x="349" y="168"/>
                  </a:cubicBezTo>
                  <a:cubicBezTo>
                    <a:pt x="349" y="168"/>
                    <a:pt x="349" y="168"/>
                    <a:pt x="350" y="167"/>
                  </a:cubicBezTo>
                  <a:cubicBezTo>
                    <a:pt x="350" y="167"/>
                    <a:pt x="351" y="167"/>
                    <a:pt x="351" y="167"/>
                  </a:cubicBezTo>
                  <a:cubicBezTo>
                    <a:pt x="350" y="165"/>
                    <a:pt x="349" y="164"/>
                    <a:pt x="347" y="163"/>
                  </a:cubicBezTo>
                  <a:close/>
                  <a:moveTo>
                    <a:pt x="252" y="81"/>
                  </a:moveTo>
                  <a:cubicBezTo>
                    <a:pt x="258" y="77"/>
                    <a:pt x="259" y="71"/>
                    <a:pt x="258" y="64"/>
                  </a:cubicBezTo>
                  <a:cubicBezTo>
                    <a:pt x="258" y="58"/>
                    <a:pt x="274" y="57"/>
                    <a:pt x="276" y="55"/>
                  </a:cubicBezTo>
                  <a:cubicBezTo>
                    <a:pt x="278" y="52"/>
                    <a:pt x="273" y="48"/>
                    <a:pt x="268" y="46"/>
                  </a:cubicBezTo>
                  <a:cubicBezTo>
                    <a:pt x="264" y="44"/>
                    <a:pt x="267" y="40"/>
                    <a:pt x="264" y="38"/>
                  </a:cubicBezTo>
                  <a:cubicBezTo>
                    <a:pt x="261" y="35"/>
                    <a:pt x="256" y="28"/>
                    <a:pt x="261" y="28"/>
                  </a:cubicBezTo>
                  <a:cubicBezTo>
                    <a:pt x="265" y="28"/>
                    <a:pt x="257" y="22"/>
                    <a:pt x="261" y="20"/>
                  </a:cubicBezTo>
                  <a:cubicBezTo>
                    <a:pt x="262" y="20"/>
                    <a:pt x="262" y="20"/>
                    <a:pt x="263" y="19"/>
                  </a:cubicBezTo>
                  <a:cubicBezTo>
                    <a:pt x="261" y="18"/>
                    <a:pt x="259" y="18"/>
                    <a:pt x="257" y="18"/>
                  </a:cubicBezTo>
                  <a:cubicBezTo>
                    <a:pt x="252" y="18"/>
                    <a:pt x="239" y="16"/>
                    <a:pt x="240" y="25"/>
                  </a:cubicBezTo>
                  <a:cubicBezTo>
                    <a:pt x="240" y="33"/>
                    <a:pt x="232" y="30"/>
                    <a:pt x="233" y="34"/>
                  </a:cubicBezTo>
                  <a:cubicBezTo>
                    <a:pt x="233" y="39"/>
                    <a:pt x="228"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1" y="50"/>
                  </a:cubicBezTo>
                  <a:cubicBezTo>
                    <a:pt x="170" y="50"/>
                    <a:pt x="169" y="47"/>
                    <a:pt x="168" y="43"/>
                  </a:cubicBezTo>
                  <a:cubicBezTo>
                    <a:pt x="167" y="43"/>
                    <a:pt x="167" y="43"/>
                    <a:pt x="166" y="43"/>
                  </a:cubicBezTo>
                  <a:cubicBezTo>
                    <a:pt x="162" y="43"/>
                    <a:pt x="155" y="54"/>
                    <a:pt x="159" y="58"/>
                  </a:cubicBezTo>
                  <a:cubicBezTo>
                    <a:pt x="164" y="63"/>
                    <a:pt x="163" y="70"/>
                    <a:pt x="165" y="73"/>
                  </a:cubicBezTo>
                  <a:cubicBezTo>
                    <a:pt x="167" y="77"/>
                    <a:pt x="175" y="77"/>
                    <a:pt x="175" y="84"/>
                  </a:cubicBezTo>
                  <a:cubicBezTo>
                    <a:pt x="175" y="91"/>
                    <a:pt x="182" y="101"/>
                    <a:pt x="186" y="98"/>
                  </a:cubicBezTo>
                  <a:cubicBezTo>
                    <a:pt x="191" y="96"/>
                    <a:pt x="194" y="100"/>
                    <a:pt x="195" y="103"/>
                  </a:cubicBezTo>
                  <a:cubicBezTo>
                    <a:pt x="197" y="105"/>
                    <a:pt x="207" y="100"/>
                    <a:pt x="211" y="101"/>
                  </a:cubicBezTo>
                  <a:cubicBezTo>
                    <a:pt x="214" y="102"/>
                    <a:pt x="225" y="103"/>
                    <a:pt x="226" y="107"/>
                  </a:cubicBezTo>
                  <a:cubicBezTo>
                    <a:pt x="226" y="111"/>
                    <a:pt x="236" y="107"/>
                    <a:pt x="243" y="105"/>
                  </a:cubicBezTo>
                  <a:cubicBezTo>
                    <a:pt x="249" y="103"/>
                    <a:pt x="245" y="84"/>
                    <a:pt x="252" y="81"/>
                  </a:cubicBezTo>
                  <a:close/>
                  <a:moveTo>
                    <a:pt x="277" y="170"/>
                  </a:moveTo>
                  <a:cubicBezTo>
                    <a:pt x="279" y="173"/>
                    <a:pt x="285" y="173"/>
                    <a:pt x="288" y="175"/>
                  </a:cubicBezTo>
                  <a:cubicBezTo>
                    <a:pt x="290" y="177"/>
                    <a:pt x="299" y="181"/>
                    <a:pt x="299" y="176"/>
                  </a:cubicBezTo>
                  <a:cubicBezTo>
                    <a:pt x="299" y="170"/>
                    <a:pt x="275" y="167"/>
                    <a:pt x="277" y="170"/>
                  </a:cubicBezTo>
                  <a:close/>
                  <a:moveTo>
                    <a:pt x="260" y="155"/>
                  </a:moveTo>
                  <a:cubicBezTo>
                    <a:pt x="259" y="158"/>
                    <a:pt x="253" y="158"/>
                    <a:pt x="250" y="156"/>
                  </a:cubicBezTo>
                  <a:cubicBezTo>
                    <a:pt x="246" y="154"/>
                    <a:pt x="242" y="159"/>
                    <a:pt x="244" y="162"/>
                  </a:cubicBezTo>
                  <a:cubicBezTo>
                    <a:pt x="245" y="163"/>
                    <a:pt x="252" y="168"/>
                    <a:pt x="261" y="164"/>
                  </a:cubicBezTo>
                  <a:cubicBezTo>
                    <a:pt x="270" y="160"/>
                    <a:pt x="275" y="164"/>
                    <a:pt x="277" y="160"/>
                  </a:cubicBezTo>
                  <a:cubicBezTo>
                    <a:pt x="279"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4" name="Freeform 168"/>
            <p:cNvSpPr>
              <a:spLocks noEditPoints="1"/>
            </p:cNvSpPr>
            <p:nvPr userDrawn="1"/>
          </p:nvSpPr>
          <p:spPr bwMode="auto">
            <a:xfrm>
              <a:off x="656485" y="4678787"/>
              <a:ext cx="82220"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0 w 39"/>
                <a:gd name="T13" fmla="*/ 3 h 14"/>
                <a:gd name="T14" fmla="*/ 10 w 39"/>
                <a:gd name="T15" fmla="*/ 8 h 14"/>
                <a:gd name="T16" fmla="*/ 9 w 39"/>
                <a:gd name="T17" fmla="*/ 9 h 14"/>
                <a:gd name="T18" fmla="*/ 13 w 39"/>
                <a:gd name="T19" fmla="*/ 13 h 14"/>
                <a:gd name="T20" fmla="*/ 38 w 39"/>
                <a:gd name="T21" fmla="*/ 2 h 14"/>
                <a:gd name="T22" fmla="*/ 20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1" y="11"/>
                    <a:pt x="0" y="12"/>
                  </a:cubicBezTo>
                  <a:cubicBezTo>
                    <a:pt x="1" y="13"/>
                    <a:pt x="3" y="14"/>
                    <a:pt x="4" y="14"/>
                  </a:cubicBezTo>
                  <a:cubicBezTo>
                    <a:pt x="5" y="13"/>
                    <a:pt x="5" y="12"/>
                    <a:pt x="6" y="11"/>
                  </a:cubicBezTo>
                  <a:cubicBezTo>
                    <a:pt x="5" y="11"/>
                    <a:pt x="5" y="11"/>
                    <a:pt x="4" y="11"/>
                  </a:cubicBezTo>
                  <a:cubicBezTo>
                    <a:pt x="4" y="11"/>
                    <a:pt x="4" y="11"/>
                    <a:pt x="4" y="11"/>
                  </a:cubicBezTo>
                  <a:close/>
                  <a:moveTo>
                    <a:pt x="20" y="3"/>
                  </a:moveTo>
                  <a:cubicBezTo>
                    <a:pt x="16" y="2"/>
                    <a:pt x="14" y="6"/>
                    <a:pt x="10" y="8"/>
                  </a:cubicBezTo>
                  <a:cubicBezTo>
                    <a:pt x="10" y="9"/>
                    <a:pt x="10" y="9"/>
                    <a:pt x="9" y="9"/>
                  </a:cubicBezTo>
                  <a:cubicBezTo>
                    <a:pt x="11" y="10"/>
                    <a:pt x="12" y="11"/>
                    <a:pt x="13" y="13"/>
                  </a:cubicBezTo>
                  <a:cubicBezTo>
                    <a:pt x="20" y="9"/>
                    <a:pt x="37" y="4"/>
                    <a:pt x="38" y="2"/>
                  </a:cubicBezTo>
                  <a:cubicBezTo>
                    <a:pt x="39" y="0"/>
                    <a:pt x="27" y="3"/>
                    <a:pt x="20"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5" name="Freeform 169"/>
            <p:cNvSpPr>
              <a:spLocks noEditPoints="1"/>
            </p:cNvSpPr>
            <p:nvPr userDrawn="1"/>
          </p:nvSpPr>
          <p:spPr bwMode="auto">
            <a:xfrm>
              <a:off x="-2248059" y="3172502"/>
              <a:ext cx="286931" cy="317305"/>
            </a:xfrm>
            <a:custGeom>
              <a:avLst/>
              <a:gdLst>
                <a:gd name="T0" fmla="*/ 93 w 134"/>
                <a:gd name="T1" fmla="*/ 118 h 136"/>
                <a:gd name="T2" fmla="*/ 79 w 134"/>
                <a:gd name="T3" fmla="*/ 118 h 136"/>
                <a:gd name="T4" fmla="*/ 69 w 134"/>
                <a:gd name="T5" fmla="*/ 122 h 136"/>
                <a:gd name="T6" fmla="*/ 81 w 134"/>
                <a:gd name="T7" fmla="*/ 128 h 136"/>
                <a:gd name="T8" fmla="*/ 94 w 134"/>
                <a:gd name="T9" fmla="*/ 136 h 136"/>
                <a:gd name="T10" fmla="*/ 97 w 134"/>
                <a:gd name="T11" fmla="*/ 128 h 136"/>
                <a:gd name="T12" fmla="*/ 102 w 134"/>
                <a:gd name="T13" fmla="*/ 118 h 136"/>
                <a:gd name="T14" fmla="*/ 93 w 134"/>
                <a:gd name="T15" fmla="*/ 118 h 136"/>
                <a:gd name="T16" fmla="*/ 26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6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5 w 134"/>
                <a:gd name="T47" fmla="*/ 0 h 136"/>
                <a:gd name="T48" fmla="*/ 56 w 134"/>
                <a:gd name="T49" fmla="*/ 1 h 136"/>
                <a:gd name="T50" fmla="*/ 49 w 134"/>
                <a:gd name="T51" fmla="*/ 3 h 136"/>
                <a:gd name="T52" fmla="*/ 47 w 134"/>
                <a:gd name="T53" fmla="*/ 3 h 136"/>
                <a:gd name="T54" fmla="*/ 45 w 134"/>
                <a:gd name="T55" fmla="*/ 5 h 136"/>
                <a:gd name="T56" fmla="*/ 43 w 134"/>
                <a:gd name="T57" fmla="*/ 7 h 136"/>
                <a:gd name="T58" fmla="*/ 40 w 134"/>
                <a:gd name="T59" fmla="*/ 8 h 136"/>
                <a:gd name="T60" fmla="*/ 34 w 134"/>
                <a:gd name="T61" fmla="*/ 10 h 136"/>
                <a:gd name="T62" fmla="*/ 30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1 w 134"/>
                <a:gd name="T77" fmla="*/ 29 h 136"/>
                <a:gd name="T78" fmla="*/ 5 w 134"/>
                <a:gd name="T79" fmla="*/ 34 h 136"/>
                <a:gd name="T80" fmla="*/ 7 w 134"/>
                <a:gd name="T81" fmla="*/ 40 h 136"/>
                <a:gd name="T82" fmla="*/ 13 w 134"/>
                <a:gd name="T83" fmla="*/ 41 h 136"/>
                <a:gd name="T84" fmla="*/ 12 w 134"/>
                <a:gd name="T85" fmla="*/ 45 h 136"/>
                <a:gd name="T86" fmla="*/ 17 w 134"/>
                <a:gd name="T87" fmla="*/ 43 h 136"/>
                <a:gd name="T88" fmla="*/ 25 w 134"/>
                <a:gd name="T89" fmla="*/ 37 h 136"/>
                <a:gd name="T90" fmla="*/ 42 w 134"/>
                <a:gd name="T91" fmla="*/ 43 h 136"/>
                <a:gd name="T92" fmla="*/ 45 w 134"/>
                <a:gd name="T93" fmla="*/ 50 h 136"/>
                <a:gd name="T94" fmla="*/ 56 w 134"/>
                <a:gd name="T95" fmla="*/ 63 h 136"/>
                <a:gd name="T96" fmla="*/ 72 w 134"/>
                <a:gd name="T97" fmla="*/ 76 h 136"/>
                <a:gd name="T98" fmla="*/ 83 w 134"/>
                <a:gd name="T99" fmla="*/ 80 h 136"/>
                <a:gd name="T100" fmla="*/ 93 w 134"/>
                <a:gd name="T101" fmla="*/ 86 h 136"/>
                <a:gd name="T102" fmla="*/ 102 w 134"/>
                <a:gd name="T103" fmla="*/ 93 h 136"/>
                <a:gd name="T104" fmla="*/ 106 w 134"/>
                <a:gd name="T105" fmla="*/ 99 h 136"/>
                <a:gd name="T106" fmla="*/ 106 w 134"/>
                <a:gd name="T107" fmla="*/ 111 h 136"/>
                <a:gd name="T108" fmla="*/ 107 w 134"/>
                <a:gd name="T109" fmla="*/ 119 h 136"/>
                <a:gd name="T110" fmla="*/ 112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2" y="126"/>
                    <a:pt x="81" y="128"/>
                  </a:cubicBezTo>
                  <a:cubicBezTo>
                    <a:pt x="90" y="130"/>
                    <a:pt x="91" y="135"/>
                    <a:pt x="94" y="136"/>
                  </a:cubicBezTo>
                  <a:cubicBezTo>
                    <a:pt x="98" y="136"/>
                    <a:pt x="98" y="133"/>
                    <a:pt x="97" y="128"/>
                  </a:cubicBezTo>
                  <a:cubicBezTo>
                    <a:pt x="97" y="124"/>
                    <a:pt x="102" y="119"/>
                    <a:pt x="102" y="118"/>
                  </a:cubicBezTo>
                  <a:cubicBezTo>
                    <a:pt x="103" y="117"/>
                    <a:pt x="100" y="116"/>
                    <a:pt x="93" y="118"/>
                  </a:cubicBezTo>
                  <a:close/>
                  <a:moveTo>
                    <a:pt x="26" y="81"/>
                  </a:moveTo>
                  <a:cubicBezTo>
                    <a:pt x="22" y="84"/>
                    <a:pt x="19" y="81"/>
                    <a:pt x="18" y="83"/>
                  </a:cubicBezTo>
                  <a:cubicBezTo>
                    <a:pt x="16" y="86"/>
                    <a:pt x="24" y="91"/>
                    <a:pt x="22" y="97"/>
                  </a:cubicBezTo>
                  <a:cubicBezTo>
                    <a:pt x="21" y="103"/>
                    <a:pt x="23" y="111"/>
                    <a:pt x="27" y="108"/>
                  </a:cubicBezTo>
                  <a:cubicBezTo>
                    <a:pt x="31" y="104"/>
                    <a:pt x="33" y="106"/>
                    <a:pt x="35" y="103"/>
                  </a:cubicBezTo>
                  <a:cubicBezTo>
                    <a:pt x="37" y="100"/>
                    <a:pt x="35" y="90"/>
                    <a:pt x="37" y="85"/>
                  </a:cubicBezTo>
                  <a:cubicBezTo>
                    <a:pt x="39" y="81"/>
                    <a:pt x="30" y="78"/>
                    <a:pt x="26" y="81"/>
                  </a:cubicBezTo>
                  <a:close/>
                  <a:moveTo>
                    <a:pt x="111" y="76"/>
                  </a:moveTo>
                  <a:cubicBezTo>
                    <a:pt x="106" y="74"/>
                    <a:pt x="109" y="69"/>
                    <a:pt x="102" y="70"/>
                  </a:cubicBezTo>
                  <a:cubicBezTo>
                    <a:pt x="95" y="70"/>
                    <a:pt x="87" y="62"/>
                    <a:pt x="84" y="53"/>
                  </a:cubicBezTo>
                  <a:cubicBezTo>
                    <a:pt x="81" y="43"/>
                    <a:pt x="70" y="43"/>
                    <a:pt x="68" y="37"/>
                  </a:cubicBezTo>
                  <a:cubicBezTo>
                    <a:pt x="65" y="31"/>
                    <a:pt x="70" y="31"/>
                    <a:pt x="68" y="26"/>
                  </a:cubicBezTo>
                  <a:cubicBezTo>
                    <a:pt x="66" y="24"/>
                    <a:pt x="69" y="21"/>
                    <a:pt x="73" y="20"/>
                  </a:cubicBezTo>
                  <a:cubicBezTo>
                    <a:pt x="73" y="15"/>
                    <a:pt x="73" y="9"/>
                    <a:pt x="74" y="6"/>
                  </a:cubicBezTo>
                  <a:cubicBezTo>
                    <a:pt x="71" y="5"/>
                    <a:pt x="68" y="5"/>
                    <a:pt x="68" y="5"/>
                  </a:cubicBezTo>
                  <a:cubicBezTo>
                    <a:pt x="66" y="4"/>
                    <a:pt x="66" y="0"/>
                    <a:pt x="65" y="0"/>
                  </a:cubicBezTo>
                  <a:cubicBezTo>
                    <a:pt x="65" y="0"/>
                    <a:pt x="57" y="0"/>
                    <a:pt x="56" y="1"/>
                  </a:cubicBezTo>
                  <a:cubicBezTo>
                    <a:pt x="55" y="2"/>
                    <a:pt x="51" y="5"/>
                    <a:pt x="49" y="3"/>
                  </a:cubicBezTo>
                  <a:cubicBezTo>
                    <a:pt x="48" y="3"/>
                    <a:pt x="48" y="3"/>
                    <a:pt x="47" y="3"/>
                  </a:cubicBezTo>
                  <a:cubicBezTo>
                    <a:pt x="45" y="5"/>
                    <a:pt x="45" y="5"/>
                    <a:pt x="45" y="5"/>
                  </a:cubicBezTo>
                  <a:cubicBezTo>
                    <a:pt x="45" y="5"/>
                    <a:pt x="45" y="7"/>
                    <a:pt x="43" y="7"/>
                  </a:cubicBezTo>
                  <a:cubicBezTo>
                    <a:pt x="42" y="7"/>
                    <a:pt x="40" y="6"/>
                    <a:pt x="40" y="8"/>
                  </a:cubicBezTo>
                  <a:cubicBezTo>
                    <a:pt x="40" y="11"/>
                    <a:pt x="36" y="10"/>
                    <a:pt x="34" y="10"/>
                  </a:cubicBezTo>
                  <a:cubicBezTo>
                    <a:pt x="33" y="9"/>
                    <a:pt x="30" y="10"/>
                    <a:pt x="30" y="12"/>
                  </a:cubicBezTo>
                  <a:cubicBezTo>
                    <a:pt x="30" y="14"/>
                    <a:pt x="30" y="18"/>
                    <a:pt x="27" y="16"/>
                  </a:cubicBezTo>
                  <a:cubicBezTo>
                    <a:pt x="24" y="14"/>
                    <a:pt x="22" y="8"/>
                    <a:pt x="21" y="8"/>
                  </a:cubicBezTo>
                  <a:cubicBezTo>
                    <a:pt x="20" y="9"/>
                    <a:pt x="17" y="16"/>
                    <a:pt x="15" y="16"/>
                  </a:cubicBezTo>
                  <a:cubicBezTo>
                    <a:pt x="13" y="16"/>
                    <a:pt x="8" y="16"/>
                    <a:pt x="5" y="17"/>
                  </a:cubicBezTo>
                  <a:cubicBezTo>
                    <a:pt x="4" y="20"/>
                    <a:pt x="5" y="21"/>
                    <a:pt x="6" y="22"/>
                  </a:cubicBezTo>
                  <a:cubicBezTo>
                    <a:pt x="7" y="23"/>
                    <a:pt x="5" y="25"/>
                    <a:pt x="4" y="26"/>
                  </a:cubicBezTo>
                  <a:cubicBezTo>
                    <a:pt x="2" y="27"/>
                    <a:pt x="0" y="26"/>
                    <a:pt x="1" y="29"/>
                  </a:cubicBezTo>
                  <a:cubicBezTo>
                    <a:pt x="3" y="31"/>
                    <a:pt x="7" y="32"/>
                    <a:pt x="5" y="34"/>
                  </a:cubicBezTo>
                  <a:cubicBezTo>
                    <a:pt x="3" y="37"/>
                    <a:pt x="5" y="39"/>
                    <a:pt x="7" y="40"/>
                  </a:cubicBezTo>
                  <a:cubicBezTo>
                    <a:pt x="10" y="40"/>
                    <a:pt x="14" y="39"/>
                    <a:pt x="13" y="41"/>
                  </a:cubicBezTo>
                  <a:cubicBezTo>
                    <a:pt x="12" y="42"/>
                    <a:pt x="12" y="44"/>
                    <a:pt x="12" y="45"/>
                  </a:cubicBezTo>
                  <a:cubicBezTo>
                    <a:pt x="14" y="44"/>
                    <a:pt x="15" y="44"/>
                    <a:pt x="17" y="43"/>
                  </a:cubicBezTo>
                  <a:cubicBezTo>
                    <a:pt x="21" y="42"/>
                    <a:pt x="19" y="39"/>
                    <a:pt x="25" y="37"/>
                  </a:cubicBezTo>
                  <a:cubicBezTo>
                    <a:pt x="31" y="35"/>
                    <a:pt x="39" y="40"/>
                    <a:pt x="42" y="43"/>
                  </a:cubicBezTo>
                  <a:cubicBezTo>
                    <a:pt x="44" y="47"/>
                    <a:pt x="45" y="47"/>
                    <a:pt x="45" y="50"/>
                  </a:cubicBezTo>
                  <a:cubicBezTo>
                    <a:pt x="46" y="53"/>
                    <a:pt x="48" y="58"/>
                    <a:pt x="56" y="63"/>
                  </a:cubicBezTo>
                  <a:cubicBezTo>
                    <a:pt x="65" y="68"/>
                    <a:pt x="68" y="73"/>
                    <a:pt x="72" y="76"/>
                  </a:cubicBezTo>
                  <a:cubicBezTo>
                    <a:pt x="76" y="78"/>
                    <a:pt x="81" y="77"/>
                    <a:pt x="83" y="80"/>
                  </a:cubicBezTo>
                  <a:cubicBezTo>
                    <a:pt x="86" y="83"/>
                    <a:pt x="89" y="84"/>
                    <a:pt x="93"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8" y="119"/>
                    <a:pt x="112" y="114"/>
                    <a:pt x="112" y="110"/>
                  </a:cubicBezTo>
                  <a:cubicBezTo>
                    <a:pt x="113" y="107"/>
                    <a:pt x="116" y="107"/>
                    <a:pt x="119" y="104"/>
                  </a:cubicBezTo>
                  <a:cubicBezTo>
                    <a:pt x="122" y="101"/>
                    <a:pt x="115" y="100"/>
                    <a:pt x="114" y="96"/>
                  </a:cubicBezTo>
                  <a:cubicBezTo>
                    <a:pt x="113" y="91"/>
                    <a:pt x="119" y="87"/>
                    <a:pt x="125" y="91"/>
                  </a:cubicBezTo>
                  <a:cubicBezTo>
                    <a:pt x="131" y="94"/>
                    <a:pt x="133" y="97"/>
                    <a:pt x="134" y="91"/>
                  </a:cubicBezTo>
                  <a:cubicBezTo>
                    <a:pt x="134" y="86"/>
                    <a:pt x="115"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6" name="Freeform 170"/>
            <p:cNvSpPr>
              <a:spLocks/>
            </p:cNvSpPr>
            <p:nvPr userDrawn="1"/>
          </p:nvSpPr>
          <p:spPr bwMode="auto">
            <a:xfrm>
              <a:off x="-1961129" y="3289211"/>
              <a:ext cx="30203" cy="40119"/>
            </a:xfrm>
            <a:custGeom>
              <a:avLst/>
              <a:gdLst>
                <a:gd name="T0" fmla="*/ 5 w 14"/>
                <a:gd name="T1" fmla="*/ 0 h 17"/>
                <a:gd name="T2" fmla="*/ 1 w 14"/>
                <a:gd name="T3" fmla="*/ 8 h 17"/>
                <a:gd name="T4" fmla="*/ 0 w 14"/>
                <a:gd name="T5" fmla="*/ 11 h 17"/>
                <a:gd name="T6" fmla="*/ 8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0" y="7"/>
                    <a:pt x="1" y="8"/>
                  </a:cubicBezTo>
                  <a:cubicBezTo>
                    <a:pt x="1" y="8"/>
                    <a:pt x="0" y="10"/>
                    <a:pt x="0" y="11"/>
                  </a:cubicBezTo>
                  <a:cubicBezTo>
                    <a:pt x="3" y="14"/>
                    <a:pt x="6" y="16"/>
                    <a:pt x="8" y="17"/>
                  </a:cubicBezTo>
                  <a:cubicBezTo>
                    <a:pt x="9" y="17"/>
                    <a:pt x="9" y="17"/>
                    <a:pt x="9" y="17"/>
                  </a:cubicBezTo>
                  <a:cubicBezTo>
                    <a:pt x="10" y="14"/>
                    <a:pt x="12" y="10"/>
                    <a:pt x="14" y="10"/>
                  </a:cubicBezTo>
                  <a:cubicBezTo>
                    <a:pt x="11"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7" name="Freeform 171"/>
            <p:cNvSpPr>
              <a:spLocks/>
            </p:cNvSpPr>
            <p:nvPr userDrawn="1"/>
          </p:nvSpPr>
          <p:spPr bwMode="auto">
            <a:xfrm>
              <a:off x="-1952739" y="3198032"/>
              <a:ext cx="104033"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6 w 48"/>
                <a:gd name="T25" fmla="*/ 18 h 54"/>
                <a:gd name="T26" fmla="*/ 5 w 48"/>
                <a:gd name="T27" fmla="*/ 35 h 54"/>
                <a:gd name="T28" fmla="*/ 1 w 48"/>
                <a:gd name="T29" fmla="*/ 39 h 54"/>
                <a:gd name="T30" fmla="*/ 10 w 48"/>
                <a:gd name="T31" fmla="*/ 49 h 54"/>
                <a:gd name="T32" fmla="*/ 11 w 48"/>
                <a:gd name="T33" fmla="*/ 48 h 54"/>
                <a:gd name="T34" fmla="*/ 21 w 48"/>
                <a:gd name="T35" fmla="*/ 54 h 54"/>
                <a:gd name="T36" fmla="*/ 41 w 48"/>
                <a:gd name="T37" fmla="*/ 51 h 54"/>
                <a:gd name="T38" fmla="*/ 42 w 48"/>
                <a:gd name="T39" fmla="*/ 48 h 54"/>
                <a:gd name="T40" fmla="*/ 45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39" y="34"/>
                    <a:pt x="40" y="30"/>
                    <a:pt x="42" y="29"/>
                  </a:cubicBezTo>
                  <a:cubicBezTo>
                    <a:pt x="44" y="27"/>
                    <a:pt x="42" y="25"/>
                    <a:pt x="42" y="23"/>
                  </a:cubicBezTo>
                  <a:cubicBezTo>
                    <a:pt x="42" y="21"/>
                    <a:pt x="31" y="20"/>
                    <a:pt x="29" y="19"/>
                  </a:cubicBezTo>
                  <a:cubicBezTo>
                    <a:pt x="27" y="19"/>
                    <a:pt x="30" y="13"/>
                    <a:pt x="28" y="13"/>
                  </a:cubicBezTo>
                  <a:cubicBezTo>
                    <a:pt x="25" y="13"/>
                    <a:pt x="24" y="11"/>
                    <a:pt x="24" y="9"/>
                  </a:cubicBezTo>
                  <a:cubicBezTo>
                    <a:pt x="24" y="7"/>
                    <a:pt x="19" y="4"/>
                    <a:pt x="20" y="3"/>
                  </a:cubicBezTo>
                  <a:cubicBezTo>
                    <a:pt x="20" y="3"/>
                    <a:pt x="20" y="2"/>
                    <a:pt x="20" y="2"/>
                  </a:cubicBezTo>
                  <a:cubicBezTo>
                    <a:pt x="18" y="2"/>
                    <a:pt x="17" y="2"/>
                    <a:pt x="17" y="2"/>
                  </a:cubicBezTo>
                  <a:cubicBezTo>
                    <a:pt x="15" y="1"/>
                    <a:pt x="12" y="0"/>
                    <a:pt x="12" y="0"/>
                  </a:cubicBezTo>
                  <a:cubicBezTo>
                    <a:pt x="12" y="0"/>
                    <a:pt x="4" y="2"/>
                    <a:pt x="0" y="4"/>
                  </a:cubicBezTo>
                  <a:cubicBezTo>
                    <a:pt x="0" y="7"/>
                    <a:pt x="1" y="10"/>
                    <a:pt x="3" y="10"/>
                  </a:cubicBezTo>
                  <a:cubicBezTo>
                    <a:pt x="6" y="12"/>
                    <a:pt x="5" y="15"/>
                    <a:pt x="6" y="18"/>
                  </a:cubicBezTo>
                  <a:cubicBezTo>
                    <a:pt x="8" y="21"/>
                    <a:pt x="7" y="35"/>
                    <a:pt x="5" y="35"/>
                  </a:cubicBezTo>
                  <a:cubicBezTo>
                    <a:pt x="5" y="35"/>
                    <a:pt x="3" y="37"/>
                    <a:pt x="1" y="39"/>
                  </a:cubicBezTo>
                  <a:cubicBezTo>
                    <a:pt x="4" y="41"/>
                    <a:pt x="7" y="46"/>
                    <a:pt x="10" y="49"/>
                  </a:cubicBezTo>
                  <a:cubicBezTo>
                    <a:pt x="10" y="49"/>
                    <a:pt x="10" y="48"/>
                    <a:pt x="11" y="48"/>
                  </a:cubicBezTo>
                  <a:cubicBezTo>
                    <a:pt x="13" y="48"/>
                    <a:pt x="21" y="54"/>
                    <a:pt x="21" y="54"/>
                  </a:cubicBezTo>
                  <a:cubicBezTo>
                    <a:pt x="21" y="54"/>
                    <a:pt x="33" y="52"/>
                    <a:pt x="41" y="51"/>
                  </a:cubicBezTo>
                  <a:cubicBezTo>
                    <a:pt x="41" y="50"/>
                    <a:pt x="42" y="48"/>
                    <a:pt x="42" y="48"/>
                  </a:cubicBezTo>
                  <a:cubicBezTo>
                    <a:pt x="41" y="46"/>
                    <a:pt x="43" y="43"/>
                    <a:pt x="45" y="43"/>
                  </a:cubicBezTo>
                  <a:cubicBezTo>
                    <a:pt x="48" y="43"/>
                    <a:pt x="44"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8" name="Freeform 172"/>
            <p:cNvSpPr>
              <a:spLocks/>
            </p:cNvSpPr>
            <p:nvPr userDrawn="1"/>
          </p:nvSpPr>
          <p:spPr bwMode="auto">
            <a:xfrm>
              <a:off x="7507588" y="4903087"/>
              <a:ext cx="317135" cy="319129"/>
            </a:xfrm>
            <a:custGeom>
              <a:avLst/>
              <a:gdLst>
                <a:gd name="T0" fmla="*/ 55 w 148"/>
                <a:gd name="T1" fmla="*/ 131 h 137"/>
                <a:gd name="T2" fmla="*/ 62 w 148"/>
                <a:gd name="T3" fmla="*/ 128 h 137"/>
                <a:gd name="T4" fmla="*/ 68 w 148"/>
                <a:gd name="T5" fmla="*/ 136 h 137"/>
                <a:gd name="T6" fmla="*/ 83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1 w 148"/>
                <a:gd name="T55" fmla="*/ 81 h 137"/>
                <a:gd name="T56" fmla="*/ 35 w 148"/>
                <a:gd name="T57" fmla="*/ 97 h 137"/>
                <a:gd name="T58" fmla="*/ 43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2" y="128"/>
                  </a:cubicBezTo>
                  <a:cubicBezTo>
                    <a:pt x="64" y="131"/>
                    <a:pt x="63" y="136"/>
                    <a:pt x="68" y="136"/>
                  </a:cubicBezTo>
                  <a:cubicBezTo>
                    <a:pt x="73" y="136"/>
                    <a:pt x="81" y="137"/>
                    <a:pt x="83"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4" y="14"/>
                    <a:pt x="137" y="10"/>
                    <a:pt x="140" y="10"/>
                  </a:cubicBezTo>
                  <a:cubicBezTo>
                    <a:pt x="142" y="10"/>
                    <a:pt x="145" y="10"/>
                    <a:pt x="148" y="9"/>
                  </a:cubicBezTo>
                  <a:cubicBezTo>
                    <a:pt x="148"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1"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6" y="32"/>
                    <a:pt x="18" y="40"/>
                  </a:cubicBezTo>
                  <a:cubicBezTo>
                    <a:pt x="21" y="48"/>
                    <a:pt x="28" y="56"/>
                    <a:pt x="30" y="62"/>
                  </a:cubicBezTo>
                  <a:cubicBezTo>
                    <a:pt x="32" y="68"/>
                    <a:pt x="29" y="77"/>
                    <a:pt x="31" y="81"/>
                  </a:cubicBezTo>
                  <a:cubicBezTo>
                    <a:pt x="33" y="84"/>
                    <a:pt x="34" y="91"/>
                    <a:pt x="35" y="97"/>
                  </a:cubicBezTo>
                  <a:cubicBezTo>
                    <a:pt x="36" y="104"/>
                    <a:pt x="36" y="118"/>
                    <a:pt x="43" y="124"/>
                  </a:cubicBezTo>
                  <a:cubicBezTo>
                    <a:pt x="45" y="126"/>
                    <a:pt x="48"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9" name="Freeform 173"/>
            <p:cNvSpPr>
              <a:spLocks/>
            </p:cNvSpPr>
            <p:nvPr userDrawn="1"/>
          </p:nvSpPr>
          <p:spPr bwMode="auto">
            <a:xfrm>
              <a:off x="7824722" y="4868440"/>
              <a:ext cx="201355" cy="175065"/>
            </a:xfrm>
            <a:custGeom>
              <a:avLst/>
              <a:gdLst>
                <a:gd name="T0" fmla="*/ 62 w 94"/>
                <a:gd name="T1" fmla="*/ 3 h 75"/>
                <a:gd name="T2" fmla="*/ 60 w 94"/>
                <a:gd name="T3" fmla="*/ 0 h 75"/>
                <a:gd name="T4" fmla="*/ 50 w 94"/>
                <a:gd name="T5" fmla="*/ 0 h 75"/>
                <a:gd name="T6" fmla="*/ 44 w 94"/>
                <a:gd name="T7" fmla="*/ 6 h 75"/>
                <a:gd name="T8" fmla="*/ 33 w 94"/>
                <a:gd name="T9" fmla="*/ 13 h 75"/>
                <a:gd name="T10" fmla="*/ 21 w 94"/>
                <a:gd name="T11" fmla="*/ 25 h 75"/>
                <a:gd name="T12" fmla="*/ 6 w 94"/>
                <a:gd name="T13" fmla="*/ 23 h 75"/>
                <a:gd name="T14" fmla="*/ 0 w 94"/>
                <a:gd name="T15" fmla="*/ 24 h 75"/>
                <a:gd name="T16" fmla="*/ 7 w 94"/>
                <a:gd name="T17" fmla="*/ 30 h 75"/>
                <a:gd name="T18" fmla="*/ 13 w 94"/>
                <a:gd name="T19" fmla="*/ 43 h 75"/>
                <a:gd name="T20" fmla="*/ 25 w 94"/>
                <a:gd name="T21" fmla="*/ 51 h 75"/>
                <a:gd name="T22" fmla="*/ 30 w 94"/>
                <a:gd name="T23" fmla="*/ 59 h 75"/>
                <a:gd name="T24" fmla="*/ 38 w 94"/>
                <a:gd name="T25" fmla="*/ 66 h 75"/>
                <a:gd name="T26" fmla="*/ 46 w 94"/>
                <a:gd name="T27" fmla="*/ 71 h 75"/>
                <a:gd name="T28" fmla="*/ 57 w 94"/>
                <a:gd name="T29" fmla="*/ 73 h 75"/>
                <a:gd name="T30" fmla="*/ 70 w 94"/>
                <a:gd name="T31" fmla="*/ 75 h 75"/>
                <a:gd name="T32" fmla="*/ 82 w 94"/>
                <a:gd name="T33" fmla="*/ 64 h 75"/>
                <a:gd name="T34" fmla="*/ 85 w 94"/>
                <a:gd name="T35" fmla="*/ 54 h 75"/>
                <a:gd name="T36" fmla="*/ 92 w 94"/>
                <a:gd name="T37" fmla="*/ 46 h 75"/>
                <a:gd name="T38" fmla="*/ 88 w 94"/>
                <a:gd name="T39" fmla="*/ 37 h 75"/>
                <a:gd name="T40" fmla="*/ 91 w 94"/>
                <a:gd name="T41" fmla="*/ 28 h 75"/>
                <a:gd name="T42" fmla="*/ 91 w 94"/>
                <a:gd name="T43" fmla="*/ 11 h 75"/>
                <a:gd name="T44" fmla="*/ 77 w 94"/>
                <a:gd name="T45" fmla="*/ 7 h 75"/>
                <a:gd name="T46" fmla="*/ 62 w 94"/>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75">
                  <a:moveTo>
                    <a:pt x="62" y="3"/>
                  </a:moveTo>
                  <a:cubicBezTo>
                    <a:pt x="60" y="0"/>
                    <a:pt x="60" y="0"/>
                    <a:pt x="60" y="0"/>
                  </a:cubicBezTo>
                  <a:cubicBezTo>
                    <a:pt x="50" y="0"/>
                    <a:pt x="50" y="0"/>
                    <a:pt x="50" y="0"/>
                  </a:cubicBezTo>
                  <a:cubicBezTo>
                    <a:pt x="44" y="2"/>
                    <a:pt x="44" y="4"/>
                    <a:pt x="44" y="6"/>
                  </a:cubicBezTo>
                  <a:cubicBezTo>
                    <a:pt x="44" y="8"/>
                    <a:pt x="38" y="12"/>
                    <a:pt x="33" y="13"/>
                  </a:cubicBezTo>
                  <a:cubicBezTo>
                    <a:pt x="29" y="15"/>
                    <a:pt x="24" y="24"/>
                    <a:pt x="21" y="25"/>
                  </a:cubicBezTo>
                  <a:cubicBezTo>
                    <a:pt x="18" y="27"/>
                    <a:pt x="9" y="23"/>
                    <a:pt x="6" y="23"/>
                  </a:cubicBezTo>
                  <a:cubicBezTo>
                    <a:pt x="5" y="23"/>
                    <a:pt x="3" y="23"/>
                    <a:pt x="0" y="24"/>
                  </a:cubicBezTo>
                  <a:cubicBezTo>
                    <a:pt x="2" y="27"/>
                    <a:pt x="6" y="30"/>
                    <a:pt x="7" y="30"/>
                  </a:cubicBezTo>
                  <a:cubicBezTo>
                    <a:pt x="9" y="30"/>
                    <a:pt x="9" y="42"/>
                    <a:pt x="13" y="43"/>
                  </a:cubicBezTo>
                  <a:cubicBezTo>
                    <a:pt x="17" y="45"/>
                    <a:pt x="25" y="49"/>
                    <a:pt x="25" y="51"/>
                  </a:cubicBezTo>
                  <a:cubicBezTo>
                    <a:pt x="25" y="53"/>
                    <a:pt x="30" y="56"/>
                    <a:pt x="30" y="59"/>
                  </a:cubicBezTo>
                  <a:cubicBezTo>
                    <a:pt x="30"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3" y="55"/>
                    <a:pt x="85" y="54"/>
                  </a:cubicBezTo>
                  <a:cubicBezTo>
                    <a:pt x="88" y="52"/>
                    <a:pt x="94" y="46"/>
                    <a:pt x="92" y="46"/>
                  </a:cubicBezTo>
                  <a:cubicBezTo>
                    <a:pt x="89" y="45"/>
                    <a:pt x="91" y="40"/>
                    <a:pt x="88" y="37"/>
                  </a:cubicBezTo>
                  <a:cubicBezTo>
                    <a:pt x="85" y="35"/>
                    <a:pt x="92" y="33"/>
                    <a:pt x="91" y="28"/>
                  </a:cubicBezTo>
                  <a:cubicBezTo>
                    <a:pt x="91" y="23"/>
                    <a:pt x="92" y="12"/>
                    <a:pt x="91" y="11"/>
                  </a:cubicBezTo>
                  <a:cubicBezTo>
                    <a:pt x="89" y="10"/>
                    <a:pt x="82"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Freeform 174"/>
            <p:cNvSpPr>
              <a:spLocks/>
            </p:cNvSpPr>
            <p:nvPr userDrawn="1"/>
          </p:nvSpPr>
          <p:spPr bwMode="auto">
            <a:xfrm>
              <a:off x="7700553" y="4923148"/>
              <a:ext cx="223169" cy="246185"/>
            </a:xfrm>
            <a:custGeom>
              <a:avLst/>
              <a:gdLst>
                <a:gd name="T0" fmla="*/ 96 w 104"/>
                <a:gd name="T1" fmla="*/ 42 h 105"/>
                <a:gd name="T2" fmla="*/ 88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6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9 w 104"/>
                <a:gd name="T47" fmla="*/ 77 h 105"/>
                <a:gd name="T48" fmla="*/ 79 w 104"/>
                <a:gd name="T49" fmla="*/ 70 h 105"/>
                <a:gd name="T50" fmla="*/ 84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8" y="38"/>
                    <a:pt x="88" y="35"/>
                  </a:cubicBezTo>
                  <a:cubicBezTo>
                    <a:pt x="88" y="32"/>
                    <a:pt x="83" y="29"/>
                    <a:pt x="83" y="27"/>
                  </a:cubicBezTo>
                  <a:cubicBezTo>
                    <a:pt x="83" y="25"/>
                    <a:pt x="75" y="21"/>
                    <a:pt x="71" y="19"/>
                  </a:cubicBezTo>
                  <a:cubicBezTo>
                    <a:pt x="67" y="18"/>
                    <a:pt x="67" y="6"/>
                    <a:pt x="65" y="6"/>
                  </a:cubicBezTo>
                  <a:cubicBezTo>
                    <a:pt x="64" y="6"/>
                    <a:pt x="60" y="3"/>
                    <a:pt x="58" y="0"/>
                  </a:cubicBezTo>
                  <a:cubicBezTo>
                    <a:pt x="55" y="1"/>
                    <a:pt x="52" y="1"/>
                    <a:pt x="50" y="1"/>
                  </a:cubicBezTo>
                  <a:cubicBezTo>
                    <a:pt x="47" y="1"/>
                    <a:pt x="44"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3" y="81"/>
                    <a:pt x="5" y="82"/>
                    <a:pt x="6" y="83"/>
                  </a:cubicBezTo>
                  <a:cubicBezTo>
                    <a:pt x="7" y="86"/>
                    <a:pt x="10" y="93"/>
                    <a:pt x="9" y="95"/>
                  </a:cubicBezTo>
                  <a:cubicBezTo>
                    <a:pt x="9" y="97"/>
                    <a:pt x="7" y="96"/>
                    <a:pt x="7" y="98"/>
                  </a:cubicBezTo>
                  <a:cubicBezTo>
                    <a:pt x="7" y="100"/>
                    <a:pt x="6" y="103"/>
                    <a:pt x="9" y="103"/>
                  </a:cubicBezTo>
                  <a:cubicBezTo>
                    <a:pt x="13" y="103"/>
                    <a:pt x="18" y="105"/>
                    <a:pt x="21" y="102"/>
                  </a:cubicBezTo>
                  <a:cubicBezTo>
                    <a:pt x="23" y="100"/>
                    <a:pt x="31" y="94"/>
                    <a:pt x="31" y="91"/>
                  </a:cubicBezTo>
                  <a:cubicBezTo>
                    <a:pt x="32" y="88"/>
                    <a:pt x="34" y="82"/>
                    <a:pt x="39" y="85"/>
                  </a:cubicBezTo>
                  <a:cubicBezTo>
                    <a:pt x="45" y="89"/>
                    <a:pt x="46" y="89"/>
                    <a:pt x="53" y="89"/>
                  </a:cubicBezTo>
                  <a:cubicBezTo>
                    <a:pt x="61" y="89"/>
                    <a:pt x="63" y="89"/>
                    <a:pt x="64" y="84"/>
                  </a:cubicBezTo>
                  <a:cubicBezTo>
                    <a:pt x="66" y="80"/>
                    <a:pt x="64" y="77"/>
                    <a:pt x="69" y="77"/>
                  </a:cubicBezTo>
                  <a:cubicBezTo>
                    <a:pt x="73" y="77"/>
                    <a:pt x="79" y="73"/>
                    <a:pt x="79" y="70"/>
                  </a:cubicBezTo>
                  <a:cubicBezTo>
                    <a:pt x="79" y="67"/>
                    <a:pt x="81" y="62"/>
                    <a:pt x="84" y="62"/>
                  </a:cubicBezTo>
                  <a:cubicBezTo>
                    <a:pt x="86" y="62"/>
                    <a:pt x="92" y="59"/>
                    <a:pt x="93" y="56"/>
                  </a:cubicBezTo>
                  <a:cubicBezTo>
                    <a:pt x="94" y="53"/>
                    <a:pt x="98" y="54"/>
                    <a:pt x="100" y="52"/>
                  </a:cubicBezTo>
                  <a:cubicBezTo>
                    <a:pt x="101" y="51"/>
                    <a:pt x="103"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1" name="Freeform 175"/>
            <p:cNvSpPr>
              <a:spLocks/>
            </p:cNvSpPr>
            <p:nvPr userDrawn="1"/>
          </p:nvSpPr>
          <p:spPr bwMode="auto">
            <a:xfrm>
              <a:off x="7963993" y="5132860"/>
              <a:ext cx="31882" cy="41943"/>
            </a:xfrm>
            <a:custGeom>
              <a:avLst/>
              <a:gdLst>
                <a:gd name="T0" fmla="*/ 8 w 15"/>
                <a:gd name="T1" fmla="*/ 0 h 18"/>
                <a:gd name="T2" fmla="*/ 0 w 15"/>
                <a:gd name="T3" fmla="*/ 8 h 18"/>
                <a:gd name="T4" fmla="*/ 7 w 15"/>
                <a:gd name="T5" fmla="*/ 18 h 18"/>
                <a:gd name="T6" fmla="*/ 13 w 15"/>
                <a:gd name="T7" fmla="*/ 15 h 18"/>
                <a:gd name="T8" fmla="*/ 15 w 15"/>
                <a:gd name="T9" fmla="*/ 13 h 18"/>
                <a:gd name="T10" fmla="*/ 14 w 15"/>
                <a:gd name="T11" fmla="*/ 3 h 18"/>
                <a:gd name="T12" fmla="*/ 8 w 15"/>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5" h="18">
                  <a:moveTo>
                    <a:pt x="8" y="0"/>
                  </a:moveTo>
                  <a:cubicBezTo>
                    <a:pt x="5" y="0"/>
                    <a:pt x="0" y="7"/>
                    <a:pt x="0" y="8"/>
                  </a:cubicBezTo>
                  <a:cubicBezTo>
                    <a:pt x="0" y="9"/>
                    <a:pt x="3" y="18"/>
                    <a:pt x="7" y="18"/>
                  </a:cubicBezTo>
                  <a:cubicBezTo>
                    <a:pt x="10" y="18"/>
                    <a:pt x="13" y="18"/>
                    <a:pt x="13" y="15"/>
                  </a:cubicBezTo>
                  <a:cubicBezTo>
                    <a:pt x="13" y="14"/>
                    <a:pt x="14" y="13"/>
                    <a:pt x="15" y="13"/>
                  </a:cubicBezTo>
                  <a:cubicBezTo>
                    <a:pt x="15" y="11"/>
                    <a:pt x="14" y="6"/>
                    <a:pt x="14" y="3"/>
                  </a:cubicBezTo>
                  <a:cubicBezTo>
                    <a:pt x="12" y="2"/>
                    <a:pt x="9"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2" name="Freeform 176"/>
            <p:cNvSpPr>
              <a:spLocks/>
            </p:cNvSpPr>
            <p:nvPr userDrawn="1"/>
          </p:nvSpPr>
          <p:spPr bwMode="auto">
            <a:xfrm>
              <a:off x="7871705" y="5205803"/>
              <a:ext cx="58729" cy="60179"/>
            </a:xfrm>
            <a:custGeom>
              <a:avLst/>
              <a:gdLst>
                <a:gd name="T0" fmla="*/ 19 w 27"/>
                <a:gd name="T1" fmla="*/ 2 h 26"/>
                <a:gd name="T2" fmla="*/ 7 w 27"/>
                <a:gd name="T3" fmla="*/ 7 h 26"/>
                <a:gd name="T4" fmla="*/ 0 w 27"/>
                <a:gd name="T5" fmla="*/ 17 h 26"/>
                <a:gd name="T6" fmla="*/ 7 w 27"/>
                <a:gd name="T7" fmla="*/ 25 h 26"/>
                <a:gd name="T8" fmla="*/ 12 w 27"/>
                <a:gd name="T9" fmla="*/ 26 h 26"/>
                <a:gd name="T10" fmla="*/ 15 w 27"/>
                <a:gd name="T11" fmla="*/ 20 h 26"/>
                <a:gd name="T12" fmla="*/ 23 w 27"/>
                <a:gd name="T13" fmla="*/ 18 h 26"/>
                <a:gd name="T14" fmla="*/ 27 w 27"/>
                <a:gd name="T15" fmla="*/ 11 h 26"/>
                <a:gd name="T16" fmla="*/ 19 w 27"/>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6">
                  <a:moveTo>
                    <a:pt x="19" y="2"/>
                  </a:moveTo>
                  <a:cubicBezTo>
                    <a:pt x="18" y="0"/>
                    <a:pt x="9" y="4"/>
                    <a:pt x="7" y="7"/>
                  </a:cubicBezTo>
                  <a:cubicBezTo>
                    <a:pt x="6" y="10"/>
                    <a:pt x="0" y="17"/>
                    <a:pt x="0" y="17"/>
                  </a:cubicBezTo>
                  <a:cubicBezTo>
                    <a:pt x="7" y="25"/>
                    <a:pt x="7" y="25"/>
                    <a:pt x="7" y="25"/>
                  </a:cubicBezTo>
                  <a:cubicBezTo>
                    <a:pt x="12" y="26"/>
                    <a:pt x="12" y="26"/>
                    <a:pt x="12" y="26"/>
                  </a:cubicBezTo>
                  <a:cubicBezTo>
                    <a:pt x="12" y="26"/>
                    <a:pt x="14" y="23"/>
                    <a:pt x="15" y="20"/>
                  </a:cubicBezTo>
                  <a:cubicBezTo>
                    <a:pt x="16" y="18"/>
                    <a:pt x="23" y="21"/>
                    <a:pt x="23" y="18"/>
                  </a:cubicBezTo>
                  <a:cubicBezTo>
                    <a:pt x="23" y="16"/>
                    <a:pt x="27" y="13"/>
                    <a:pt x="27" y="11"/>
                  </a:cubicBezTo>
                  <a:cubicBezTo>
                    <a:pt x="27"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3" name="Freeform 177"/>
            <p:cNvSpPr>
              <a:spLocks noEditPoints="1"/>
            </p:cNvSpPr>
            <p:nvPr userDrawn="1"/>
          </p:nvSpPr>
          <p:spPr bwMode="auto">
            <a:xfrm>
              <a:off x="7614978"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3 w 187"/>
                <a:gd name="T9" fmla="*/ 51 h 153"/>
                <a:gd name="T10" fmla="*/ 171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4 w 187"/>
                <a:gd name="T29" fmla="*/ 15 h 153"/>
                <a:gd name="T30" fmla="*/ 119 w 187"/>
                <a:gd name="T31" fmla="*/ 23 h 153"/>
                <a:gd name="T32" fmla="*/ 109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6 w 187"/>
                <a:gd name="T51" fmla="*/ 36 h 153"/>
                <a:gd name="T52" fmla="*/ 40 w 187"/>
                <a:gd name="T53" fmla="*/ 33 h 153"/>
                <a:gd name="T54" fmla="*/ 40 w 187"/>
                <a:gd name="T55" fmla="*/ 72 h 153"/>
                <a:gd name="T56" fmla="*/ 33 w 187"/>
                <a:gd name="T57" fmla="*/ 79 h 153"/>
                <a:gd name="T58" fmla="*/ 18 w 187"/>
                <a:gd name="T59" fmla="*/ 80 h 153"/>
                <a:gd name="T60" fmla="*/ 12 w 187"/>
                <a:gd name="T61" fmla="*/ 72 h 153"/>
                <a:gd name="T62" fmla="*/ 5 w 187"/>
                <a:gd name="T63" fmla="*/ 75 h 153"/>
                <a:gd name="T64" fmla="*/ 0 w 187"/>
                <a:gd name="T65" fmla="*/ 76 h 153"/>
                <a:gd name="T66" fmla="*/ 9 w 187"/>
                <a:gd name="T67" fmla="*/ 94 h 153"/>
                <a:gd name="T68" fmla="*/ 20 w 187"/>
                <a:gd name="T69" fmla="*/ 115 h 153"/>
                <a:gd name="T70" fmla="*/ 20 w 187"/>
                <a:gd name="T71" fmla="*/ 125 h 153"/>
                <a:gd name="T72" fmla="*/ 20 w 187"/>
                <a:gd name="T73" fmla="*/ 134 h 153"/>
                <a:gd name="T74" fmla="*/ 24 w 187"/>
                <a:gd name="T75" fmla="*/ 143 h 153"/>
                <a:gd name="T76" fmla="*/ 29 w 187"/>
                <a:gd name="T77" fmla="*/ 146 h 153"/>
                <a:gd name="T78" fmla="*/ 35 w 187"/>
                <a:gd name="T79" fmla="*/ 150 h 153"/>
                <a:gd name="T80" fmla="*/ 43 w 187"/>
                <a:gd name="T81" fmla="*/ 150 h 153"/>
                <a:gd name="T82" fmla="*/ 56 w 187"/>
                <a:gd name="T83" fmla="*/ 147 h 153"/>
                <a:gd name="T84" fmla="*/ 67 w 187"/>
                <a:gd name="T85" fmla="*/ 143 h 153"/>
                <a:gd name="T86" fmla="*/ 85 w 187"/>
                <a:gd name="T87" fmla="*/ 142 h 153"/>
                <a:gd name="T88" fmla="*/ 96 w 187"/>
                <a:gd name="T89" fmla="*/ 141 h 153"/>
                <a:gd name="T90" fmla="*/ 104 w 187"/>
                <a:gd name="T91" fmla="*/ 140 h 153"/>
                <a:gd name="T92" fmla="*/ 113 w 187"/>
                <a:gd name="T93" fmla="*/ 137 h 153"/>
                <a:gd name="T94" fmla="*/ 137 w 187"/>
                <a:gd name="T95" fmla="*/ 123 h 153"/>
                <a:gd name="T96" fmla="*/ 165 w 187"/>
                <a:gd name="T97" fmla="*/ 91 h 153"/>
                <a:gd name="T98" fmla="*/ 182 w 187"/>
                <a:gd name="T99" fmla="*/ 74 h 153"/>
                <a:gd name="T100" fmla="*/ 187 w 187"/>
                <a:gd name="T101" fmla="*/ 56 h 153"/>
                <a:gd name="T102" fmla="*/ 178 w 187"/>
                <a:gd name="T103" fmla="*/ 57 h 153"/>
                <a:gd name="T104" fmla="*/ 143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7 w 187"/>
                <a:gd name="T119" fmla="*/ 85 h 153"/>
                <a:gd name="T120" fmla="*/ 143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3" y="52"/>
                    <a:pt x="163" y="51"/>
                  </a:cubicBezTo>
                  <a:cubicBezTo>
                    <a:pt x="163" y="50"/>
                    <a:pt x="168" y="43"/>
                    <a:pt x="171"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3" y="2"/>
                    <a:pt x="141" y="4"/>
                    <a:pt x="140" y="5"/>
                  </a:cubicBezTo>
                  <a:cubicBezTo>
                    <a:pt x="138" y="7"/>
                    <a:pt x="134" y="6"/>
                    <a:pt x="133" y="9"/>
                  </a:cubicBezTo>
                  <a:cubicBezTo>
                    <a:pt x="132" y="12"/>
                    <a:pt x="126" y="15"/>
                    <a:pt x="124" y="15"/>
                  </a:cubicBezTo>
                  <a:cubicBezTo>
                    <a:pt x="121" y="15"/>
                    <a:pt x="119" y="20"/>
                    <a:pt x="119" y="23"/>
                  </a:cubicBezTo>
                  <a:cubicBezTo>
                    <a:pt x="119" y="26"/>
                    <a:pt x="113" y="30"/>
                    <a:pt x="109" y="30"/>
                  </a:cubicBezTo>
                  <a:cubicBezTo>
                    <a:pt x="104" y="30"/>
                    <a:pt x="106" y="33"/>
                    <a:pt x="104" y="37"/>
                  </a:cubicBezTo>
                  <a:cubicBezTo>
                    <a:pt x="103" y="42"/>
                    <a:pt x="101" y="42"/>
                    <a:pt x="93" y="42"/>
                  </a:cubicBezTo>
                  <a:cubicBezTo>
                    <a:pt x="86" y="42"/>
                    <a:pt x="85" y="42"/>
                    <a:pt x="79" y="38"/>
                  </a:cubicBezTo>
                  <a:cubicBezTo>
                    <a:pt x="74" y="35"/>
                    <a:pt x="72" y="41"/>
                    <a:pt x="71" y="44"/>
                  </a:cubicBezTo>
                  <a:cubicBezTo>
                    <a:pt x="71" y="47"/>
                    <a:pt x="63" y="53"/>
                    <a:pt x="61" y="55"/>
                  </a:cubicBezTo>
                  <a:cubicBezTo>
                    <a:pt x="58" y="58"/>
                    <a:pt x="53" y="56"/>
                    <a:pt x="49" y="56"/>
                  </a:cubicBezTo>
                  <a:cubicBezTo>
                    <a:pt x="46" y="56"/>
                    <a:pt x="47" y="53"/>
                    <a:pt x="47" y="51"/>
                  </a:cubicBezTo>
                  <a:cubicBezTo>
                    <a:pt x="47" y="49"/>
                    <a:pt x="49" y="50"/>
                    <a:pt x="49" y="48"/>
                  </a:cubicBezTo>
                  <a:cubicBezTo>
                    <a:pt x="50" y="46"/>
                    <a:pt x="47" y="39"/>
                    <a:pt x="46" y="36"/>
                  </a:cubicBezTo>
                  <a:cubicBezTo>
                    <a:pt x="45" y="35"/>
                    <a:pt x="43" y="34"/>
                    <a:pt x="40" y="33"/>
                  </a:cubicBezTo>
                  <a:cubicBezTo>
                    <a:pt x="40" y="51"/>
                    <a:pt x="40" y="70"/>
                    <a:pt x="40" y="72"/>
                  </a:cubicBezTo>
                  <a:cubicBezTo>
                    <a:pt x="40" y="76"/>
                    <a:pt x="34" y="77"/>
                    <a:pt x="33" y="79"/>
                  </a:cubicBezTo>
                  <a:cubicBezTo>
                    <a:pt x="31" y="81"/>
                    <a:pt x="23" y="80"/>
                    <a:pt x="18" y="80"/>
                  </a:cubicBezTo>
                  <a:cubicBezTo>
                    <a:pt x="13" y="80"/>
                    <a:pt x="14" y="75"/>
                    <a:pt x="12" y="72"/>
                  </a:cubicBezTo>
                  <a:cubicBezTo>
                    <a:pt x="9" y="69"/>
                    <a:pt x="5" y="73"/>
                    <a:pt x="5" y="75"/>
                  </a:cubicBezTo>
                  <a:cubicBezTo>
                    <a:pt x="5" y="77"/>
                    <a:pt x="3" y="77"/>
                    <a:pt x="0" y="76"/>
                  </a:cubicBezTo>
                  <a:cubicBezTo>
                    <a:pt x="4" y="82"/>
                    <a:pt x="7" y="88"/>
                    <a:pt x="9" y="94"/>
                  </a:cubicBezTo>
                  <a:cubicBezTo>
                    <a:pt x="12" y="102"/>
                    <a:pt x="18" y="110"/>
                    <a:pt x="20" y="115"/>
                  </a:cubicBezTo>
                  <a:cubicBezTo>
                    <a:pt x="22" y="120"/>
                    <a:pt x="24" y="125"/>
                    <a:pt x="20" y="125"/>
                  </a:cubicBezTo>
                  <a:cubicBezTo>
                    <a:pt x="16" y="126"/>
                    <a:pt x="16" y="128"/>
                    <a:pt x="20" y="134"/>
                  </a:cubicBezTo>
                  <a:cubicBezTo>
                    <a:pt x="24" y="139"/>
                    <a:pt x="21" y="142"/>
                    <a:pt x="24" y="143"/>
                  </a:cubicBezTo>
                  <a:cubicBezTo>
                    <a:pt x="27" y="144"/>
                    <a:pt x="26" y="146"/>
                    <a:pt x="29" y="146"/>
                  </a:cubicBezTo>
                  <a:cubicBezTo>
                    <a:pt x="31" y="146"/>
                    <a:pt x="33" y="148"/>
                    <a:pt x="35" y="150"/>
                  </a:cubicBezTo>
                  <a:cubicBezTo>
                    <a:pt x="37" y="153"/>
                    <a:pt x="41" y="153"/>
                    <a:pt x="43" y="150"/>
                  </a:cubicBezTo>
                  <a:cubicBezTo>
                    <a:pt x="44" y="147"/>
                    <a:pt x="50" y="147"/>
                    <a:pt x="56" y="147"/>
                  </a:cubicBezTo>
                  <a:cubicBezTo>
                    <a:pt x="62" y="147"/>
                    <a:pt x="61" y="144"/>
                    <a:pt x="67" y="143"/>
                  </a:cubicBezTo>
                  <a:cubicBezTo>
                    <a:pt x="73" y="141"/>
                    <a:pt x="80" y="141"/>
                    <a:pt x="85" y="142"/>
                  </a:cubicBezTo>
                  <a:cubicBezTo>
                    <a:pt x="90" y="144"/>
                    <a:pt x="94" y="143"/>
                    <a:pt x="96" y="141"/>
                  </a:cubicBezTo>
                  <a:cubicBezTo>
                    <a:pt x="99" y="140"/>
                    <a:pt x="103" y="143"/>
                    <a:pt x="104" y="140"/>
                  </a:cubicBezTo>
                  <a:cubicBezTo>
                    <a:pt x="104" y="136"/>
                    <a:pt x="109" y="137"/>
                    <a:pt x="113" y="137"/>
                  </a:cubicBezTo>
                  <a:cubicBezTo>
                    <a:pt x="118" y="137"/>
                    <a:pt x="129" y="130"/>
                    <a:pt x="137" y="123"/>
                  </a:cubicBezTo>
                  <a:cubicBezTo>
                    <a:pt x="146" y="115"/>
                    <a:pt x="160" y="99"/>
                    <a:pt x="165" y="91"/>
                  </a:cubicBezTo>
                  <a:cubicBezTo>
                    <a:pt x="170" y="84"/>
                    <a:pt x="178" y="77"/>
                    <a:pt x="182" y="74"/>
                  </a:cubicBezTo>
                  <a:cubicBezTo>
                    <a:pt x="185" y="71"/>
                    <a:pt x="186" y="63"/>
                    <a:pt x="187" y="56"/>
                  </a:cubicBezTo>
                  <a:cubicBezTo>
                    <a:pt x="183" y="56"/>
                    <a:pt x="178" y="57"/>
                    <a:pt x="178" y="57"/>
                  </a:cubicBezTo>
                  <a:close/>
                  <a:moveTo>
                    <a:pt x="143" y="92"/>
                  </a:moveTo>
                  <a:cubicBezTo>
                    <a:pt x="143" y="95"/>
                    <a:pt x="136" y="92"/>
                    <a:pt x="135" y="94"/>
                  </a:cubicBezTo>
                  <a:cubicBezTo>
                    <a:pt x="134" y="97"/>
                    <a:pt x="132" y="100"/>
                    <a:pt x="132" y="100"/>
                  </a:cubicBezTo>
                  <a:cubicBezTo>
                    <a:pt x="127" y="99"/>
                    <a:pt x="127" y="99"/>
                    <a:pt x="127" y="99"/>
                  </a:cubicBezTo>
                  <a:cubicBezTo>
                    <a:pt x="120" y="91"/>
                    <a:pt x="120" y="91"/>
                    <a:pt x="120" y="91"/>
                  </a:cubicBezTo>
                  <a:cubicBezTo>
                    <a:pt x="120" y="91"/>
                    <a:pt x="126" y="84"/>
                    <a:pt x="127" y="81"/>
                  </a:cubicBezTo>
                  <a:cubicBezTo>
                    <a:pt x="129" y="78"/>
                    <a:pt x="138" y="74"/>
                    <a:pt x="139" y="76"/>
                  </a:cubicBezTo>
                  <a:cubicBezTo>
                    <a:pt x="140" y="79"/>
                    <a:pt x="147" y="82"/>
                    <a:pt x="147" y="85"/>
                  </a:cubicBezTo>
                  <a:cubicBezTo>
                    <a:pt x="147" y="87"/>
                    <a:pt x="143" y="90"/>
                    <a:pt x="143"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4" name="Freeform 178"/>
            <p:cNvSpPr>
              <a:spLocks/>
            </p:cNvSpPr>
            <p:nvPr userDrawn="1"/>
          </p:nvSpPr>
          <p:spPr bwMode="auto">
            <a:xfrm>
              <a:off x="7507588" y="4616784"/>
              <a:ext cx="293643" cy="311834"/>
            </a:xfrm>
            <a:custGeom>
              <a:avLst/>
              <a:gdLst>
                <a:gd name="T0" fmla="*/ 8 w 137"/>
                <a:gd name="T1" fmla="*/ 123 h 134"/>
                <a:gd name="T2" fmla="*/ 13 w 137"/>
                <a:gd name="T3" fmla="*/ 125 h 134"/>
                <a:gd name="T4" fmla="*/ 24 w 137"/>
                <a:gd name="T5" fmla="*/ 126 h 134"/>
                <a:gd name="T6" fmla="*/ 35 w 137"/>
                <a:gd name="T7" fmla="*/ 128 h 134"/>
                <a:gd name="T8" fmla="*/ 75 w 137"/>
                <a:gd name="T9" fmla="*/ 128 h 134"/>
                <a:gd name="T10" fmla="*/ 79 w 137"/>
                <a:gd name="T11" fmla="*/ 132 h 134"/>
                <a:gd name="T12" fmla="*/ 105 w 137"/>
                <a:gd name="T13" fmla="*/ 132 h 134"/>
                <a:gd name="T14" fmla="*/ 123 w 137"/>
                <a:gd name="T15" fmla="*/ 131 h 134"/>
                <a:gd name="T16" fmla="*/ 126 w 137"/>
                <a:gd name="T17" fmla="*/ 130 h 134"/>
                <a:gd name="T18" fmla="*/ 113 w 137"/>
                <a:gd name="T19" fmla="*/ 114 h 134"/>
                <a:gd name="T20" fmla="*/ 114 w 137"/>
                <a:gd name="T21" fmla="*/ 78 h 134"/>
                <a:gd name="T22" fmla="*/ 131 w 137"/>
                <a:gd name="T23" fmla="*/ 78 h 134"/>
                <a:gd name="T24" fmla="*/ 134 w 137"/>
                <a:gd name="T25" fmla="*/ 75 h 134"/>
                <a:gd name="T26" fmla="*/ 137 w 137"/>
                <a:gd name="T27" fmla="*/ 54 h 134"/>
                <a:gd name="T28" fmla="*/ 134 w 137"/>
                <a:gd name="T29" fmla="*/ 54 h 134"/>
                <a:gd name="T30" fmla="*/ 123 w 137"/>
                <a:gd name="T31" fmla="*/ 55 h 134"/>
                <a:gd name="T32" fmla="*/ 117 w 137"/>
                <a:gd name="T33" fmla="*/ 58 h 134"/>
                <a:gd name="T34" fmla="*/ 117 w 137"/>
                <a:gd name="T35" fmla="*/ 49 h 134"/>
                <a:gd name="T36" fmla="*/ 111 w 137"/>
                <a:gd name="T37" fmla="*/ 40 h 134"/>
                <a:gd name="T38" fmla="*/ 113 w 137"/>
                <a:gd name="T39" fmla="*/ 25 h 134"/>
                <a:gd name="T40" fmla="*/ 111 w 137"/>
                <a:gd name="T41" fmla="*/ 16 h 134"/>
                <a:gd name="T42" fmla="*/ 103 w 137"/>
                <a:gd name="T43" fmla="*/ 15 h 134"/>
                <a:gd name="T44" fmla="*/ 97 w 137"/>
                <a:gd name="T45" fmla="*/ 13 h 134"/>
                <a:gd name="T46" fmla="*/ 88 w 137"/>
                <a:gd name="T47" fmla="*/ 13 h 134"/>
                <a:gd name="T48" fmla="*/ 83 w 137"/>
                <a:gd name="T49" fmla="*/ 22 h 134"/>
                <a:gd name="T50" fmla="*/ 70 w 137"/>
                <a:gd name="T51" fmla="*/ 24 h 134"/>
                <a:gd name="T52" fmla="*/ 60 w 137"/>
                <a:gd name="T53" fmla="*/ 17 h 134"/>
                <a:gd name="T54" fmla="*/ 55 w 137"/>
                <a:gd name="T55" fmla="*/ 9 h 134"/>
                <a:gd name="T56" fmla="*/ 53 w 137"/>
                <a:gd name="T57" fmla="*/ 0 h 134"/>
                <a:gd name="T58" fmla="*/ 16 w 137"/>
                <a:gd name="T59" fmla="*/ 0 h 134"/>
                <a:gd name="T60" fmla="*/ 9 w 137"/>
                <a:gd name="T61" fmla="*/ 3 h 134"/>
                <a:gd name="T62" fmla="*/ 19 w 137"/>
                <a:gd name="T63" fmla="*/ 26 h 134"/>
                <a:gd name="T64" fmla="*/ 17 w 137"/>
                <a:gd name="T65" fmla="*/ 37 h 134"/>
                <a:gd name="T66" fmla="*/ 25 w 137"/>
                <a:gd name="T67" fmla="*/ 60 h 134"/>
                <a:gd name="T68" fmla="*/ 16 w 137"/>
                <a:gd name="T69" fmla="*/ 76 h 134"/>
                <a:gd name="T70" fmla="*/ 8 w 137"/>
                <a:gd name="T71" fmla="*/ 96 h 134"/>
                <a:gd name="T72" fmla="*/ 2 w 137"/>
                <a:gd name="T73" fmla="*/ 112 h 134"/>
                <a:gd name="T74" fmla="*/ 0 w 137"/>
                <a:gd name="T75" fmla="*/ 126 h 134"/>
                <a:gd name="T76" fmla="*/ 0 w 137"/>
                <a:gd name="T77" fmla="*/ 127 h 134"/>
                <a:gd name="T78" fmla="*/ 4 w 137"/>
                <a:gd name="T79" fmla="*/ 126 h 134"/>
                <a:gd name="T80" fmla="*/ 8 w 137"/>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7" h="134">
                  <a:moveTo>
                    <a:pt x="8" y="123"/>
                  </a:moveTo>
                  <a:cubicBezTo>
                    <a:pt x="11" y="123"/>
                    <a:pt x="9" y="127"/>
                    <a:pt x="13" y="125"/>
                  </a:cubicBezTo>
                  <a:cubicBezTo>
                    <a:pt x="17" y="124"/>
                    <a:pt x="21" y="124"/>
                    <a:pt x="24" y="126"/>
                  </a:cubicBezTo>
                  <a:cubicBezTo>
                    <a:pt x="28" y="128"/>
                    <a:pt x="31"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5" y="131"/>
                    <a:pt x="126" y="130"/>
                  </a:cubicBezTo>
                  <a:cubicBezTo>
                    <a:pt x="113" y="114"/>
                    <a:pt x="113" y="114"/>
                    <a:pt x="113" y="114"/>
                  </a:cubicBezTo>
                  <a:cubicBezTo>
                    <a:pt x="114" y="78"/>
                    <a:pt x="114" y="78"/>
                    <a:pt x="114" y="78"/>
                  </a:cubicBezTo>
                  <a:cubicBezTo>
                    <a:pt x="131" y="78"/>
                    <a:pt x="131" y="78"/>
                    <a:pt x="131" y="78"/>
                  </a:cubicBezTo>
                  <a:cubicBezTo>
                    <a:pt x="134" y="75"/>
                    <a:pt x="134" y="75"/>
                    <a:pt x="134" y="75"/>
                  </a:cubicBezTo>
                  <a:cubicBezTo>
                    <a:pt x="137" y="54"/>
                    <a:pt x="137" y="54"/>
                    <a:pt x="137" y="54"/>
                  </a:cubicBezTo>
                  <a:cubicBezTo>
                    <a:pt x="136" y="54"/>
                    <a:pt x="135" y="53"/>
                    <a:pt x="134" y="54"/>
                  </a:cubicBezTo>
                  <a:cubicBezTo>
                    <a:pt x="130" y="55"/>
                    <a:pt x="127" y="55"/>
                    <a:pt x="123" y="55"/>
                  </a:cubicBezTo>
                  <a:cubicBezTo>
                    <a:pt x="120" y="55"/>
                    <a:pt x="119" y="58"/>
                    <a:pt x="117" y="58"/>
                  </a:cubicBezTo>
                  <a:cubicBezTo>
                    <a:pt x="115" y="57"/>
                    <a:pt x="116" y="51"/>
                    <a:pt x="117" y="49"/>
                  </a:cubicBezTo>
                  <a:cubicBezTo>
                    <a:pt x="118" y="47"/>
                    <a:pt x="114" y="42"/>
                    <a:pt x="111" y="40"/>
                  </a:cubicBezTo>
                  <a:cubicBezTo>
                    <a:pt x="109"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5" y="26"/>
                    <a:pt x="63" y="23"/>
                    <a:pt x="60" y="17"/>
                  </a:cubicBezTo>
                  <a:cubicBezTo>
                    <a:pt x="58" y="12"/>
                    <a:pt x="54" y="14"/>
                    <a:pt x="55" y="9"/>
                  </a:cubicBezTo>
                  <a:cubicBezTo>
                    <a:pt x="57" y="5"/>
                    <a:pt x="53" y="0"/>
                    <a:pt x="53" y="0"/>
                  </a:cubicBezTo>
                  <a:cubicBezTo>
                    <a:pt x="53" y="0"/>
                    <a:pt x="19" y="0"/>
                    <a:pt x="16" y="0"/>
                  </a:cubicBezTo>
                  <a:cubicBezTo>
                    <a:pt x="14" y="0"/>
                    <a:pt x="12" y="2"/>
                    <a:pt x="9" y="3"/>
                  </a:cubicBezTo>
                  <a:cubicBezTo>
                    <a:pt x="11" y="11"/>
                    <a:pt x="18" y="23"/>
                    <a:pt x="19" y="26"/>
                  </a:cubicBezTo>
                  <a:cubicBezTo>
                    <a:pt x="21" y="29"/>
                    <a:pt x="17" y="32"/>
                    <a:pt x="17" y="37"/>
                  </a:cubicBezTo>
                  <a:cubicBezTo>
                    <a:pt x="17" y="43"/>
                    <a:pt x="24" y="53"/>
                    <a:pt x="25" y="60"/>
                  </a:cubicBezTo>
                  <a:cubicBezTo>
                    <a:pt x="25" y="67"/>
                    <a:pt x="20" y="71"/>
                    <a:pt x="16" y="76"/>
                  </a:cubicBezTo>
                  <a:cubicBezTo>
                    <a:pt x="12" y="80"/>
                    <a:pt x="8" y="90"/>
                    <a:pt x="8" y="96"/>
                  </a:cubicBezTo>
                  <a:cubicBezTo>
                    <a:pt x="8" y="103"/>
                    <a:pt x="2"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5" name="Freeform 179"/>
            <p:cNvSpPr>
              <a:spLocks/>
            </p:cNvSpPr>
            <p:nvPr userDrawn="1"/>
          </p:nvSpPr>
          <p:spPr bwMode="auto">
            <a:xfrm>
              <a:off x="7749214" y="4675139"/>
              <a:ext cx="288609" cy="255303"/>
            </a:xfrm>
            <a:custGeom>
              <a:avLst/>
              <a:gdLst>
                <a:gd name="T0" fmla="*/ 103 w 134"/>
                <a:gd name="T1" fmla="*/ 4 h 110"/>
                <a:gd name="T2" fmla="*/ 95 w 134"/>
                <a:gd name="T3" fmla="*/ 0 h 110"/>
                <a:gd name="T4" fmla="*/ 81 w 134"/>
                <a:gd name="T5" fmla="*/ 2 h 110"/>
                <a:gd name="T6" fmla="*/ 77 w 134"/>
                <a:gd name="T7" fmla="*/ 9 h 110"/>
                <a:gd name="T8" fmla="*/ 76 w 134"/>
                <a:gd name="T9" fmla="*/ 15 h 110"/>
                <a:gd name="T10" fmla="*/ 75 w 134"/>
                <a:gd name="T11" fmla="*/ 27 h 110"/>
                <a:gd name="T12" fmla="*/ 73 w 134"/>
                <a:gd name="T13" fmla="*/ 37 h 110"/>
                <a:gd name="T14" fmla="*/ 81 w 134"/>
                <a:gd name="T15" fmla="*/ 46 h 110"/>
                <a:gd name="T16" fmla="*/ 88 w 134"/>
                <a:gd name="T17" fmla="*/ 43 h 110"/>
                <a:gd name="T18" fmla="*/ 90 w 134"/>
                <a:gd name="T19" fmla="*/ 51 h 110"/>
                <a:gd name="T20" fmla="*/ 88 w 134"/>
                <a:gd name="T21" fmla="*/ 56 h 110"/>
                <a:gd name="T22" fmla="*/ 80 w 134"/>
                <a:gd name="T23" fmla="*/ 56 h 110"/>
                <a:gd name="T24" fmla="*/ 75 w 134"/>
                <a:gd name="T25" fmla="*/ 47 h 110"/>
                <a:gd name="T26" fmla="*/ 66 w 134"/>
                <a:gd name="T27" fmla="*/ 45 h 110"/>
                <a:gd name="T28" fmla="*/ 60 w 134"/>
                <a:gd name="T29" fmla="*/ 38 h 110"/>
                <a:gd name="T30" fmla="*/ 56 w 134"/>
                <a:gd name="T31" fmla="*/ 40 h 110"/>
                <a:gd name="T32" fmla="*/ 51 w 134"/>
                <a:gd name="T33" fmla="*/ 42 h 110"/>
                <a:gd name="T34" fmla="*/ 41 w 134"/>
                <a:gd name="T35" fmla="*/ 39 h 110"/>
                <a:gd name="T36" fmla="*/ 37 w 134"/>
                <a:gd name="T37" fmla="*/ 34 h 110"/>
                <a:gd name="T38" fmla="*/ 30 w 134"/>
                <a:gd name="T39" fmla="*/ 34 h 110"/>
                <a:gd name="T40" fmla="*/ 27 w 134"/>
                <a:gd name="T41" fmla="*/ 32 h 110"/>
                <a:gd name="T42" fmla="*/ 24 w 134"/>
                <a:gd name="T43" fmla="*/ 29 h 110"/>
                <a:gd name="T44" fmla="*/ 21 w 134"/>
                <a:gd name="T45" fmla="*/ 50 h 110"/>
                <a:gd name="T46" fmla="*/ 18 w 134"/>
                <a:gd name="T47" fmla="*/ 53 h 110"/>
                <a:gd name="T48" fmla="*/ 1 w 134"/>
                <a:gd name="T49" fmla="*/ 53 h 110"/>
                <a:gd name="T50" fmla="*/ 0 w 134"/>
                <a:gd name="T51" fmla="*/ 89 h 110"/>
                <a:gd name="T52" fmla="*/ 13 w 134"/>
                <a:gd name="T53" fmla="*/ 105 h 110"/>
                <a:gd name="T54" fmla="*/ 34 w 134"/>
                <a:gd name="T55" fmla="*/ 105 h 110"/>
                <a:gd name="T56" fmla="*/ 35 w 134"/>
                <a:gd name="T57" fmla="*/ 107 h 110"/>
                <a:gd name="T58" fmla="*/ 41 w 134"/>
                <a:gd name="T59" fmla="*/ 106 h 110"/>
                <a:gd name="T60" fmla="*/ 56 w 134"/>
                <a:gd name="T61" fmla="*/ 108 h 110"/>
                <a:gd name="T62" fmla="*/ 68 w 134"/>
                <a:gd name="T63" fmla="*/ 96 h 110"/>
                <a:gd name="T64" fmla="*/ 79 w 134"/>
                <a:gd name="T65" fmla="*/ 89 h 110"/>
                <a:gd name="T66" fmla="*/ 85 w 134"/>
                <a:gd name="T67" fmla="*/ 83 h 110"/>
                <a:gd name="T68" fmla="*/ 95 w 134"/>
                <a:gd name="T69" fmla="*/ 83 h 110"/>
                <a:gd name="T70" fmla="*/ 96 w 134"/>
                <a:gd name="T71" fmla="*/ 83 h 110"/>
                <a:gd name="T72" fmla="*/ 94 w 134"/>
                <a:gd name="T73" fmla="*/ 75 h 110"/>
                <a:gd name="T74" fmla="*/ 126 w 134"/>
                <a:gd name="T75" fmla="*/ 64 h 110"/>
                <a:gd name="T76" fmla="*/ 124 w 134"/>
                <a:gd name="T77" fmla="*/ 59 h 110"/>
                <a:gd name="T78" fmla="*/ 126 w 134"/>
                <a:gd name="T79" fmla="*/ 49 h 110"/>
                <a:gd name="T80" fmla="*/ 130 w 134"/>
                <a:gd name="T81" fmla="*/ 46 h 110"/>
                <a:gd name="T82" fmla="*/ 130 w 134"/>
                <a:gd name="T83" fmla="*/ 28 h 110"/>
                <a:gd name="T84" fmla="*/ 134 w 134"/>
                <a:gd name="T85" fmla="*/ 26 h 110"/>
                <a:gd name="T86" fmla="*/ 129 w 134"/>
                <a:gd name="T87" fmla="*/ 14 h 110"/>
                <a:gd name="T88" fmla="*/ 114 w 134"/>
                <a:gd name="T89" fmla="*/ 8 h 110"/>
                <a:gd name="T90" fmla="*/ 103 w 134"/>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 h="110">
                  <a:moveTo>
                    <a:pt x="103" y="4"/>
                  </a:moveTo>
                  <a:cubicBezTo>
                    <a:pt x="101" y="4"/>
                    <a:pt x="98" y="2"/>
                    <a:pt x="95" y="0"/>
                  </a:cubicBezTo>
                  <a:cubicBezTo>
                    <a:pt x="92" y="2"/>
                    <a:pt x="84" y="2"/>
                    <a:pt x="81" y="2"/>
                  </a:cubicBezTo>
                  <a:cubicBezTo>
                    <a:pt x="76" y="2"/>
                    <a:pt x="80" y="7"/>
                    <a:pt x="77" y="9"/>
                  </a:cubicBezTo>
                  <a:cubicBezTo>
                    <a:pt x="75" y="11"/>
                    <a:pt x="74" y="14"/>
                    <a:pt x="76" y="15"/>
                  </a:cubicBezTo>
                  <a:cubicBezTo>
                    <a:pt x="78" y="16"/>
                    <a:pt x="75" y="24"/>
                    <a:pt x="75" y="27"/>
                  </a:cubicBezTo>
                  <a:cubicBezTo>
                    <a:pt x="75" y="30"/>
                    <a:pt x="71" y="36"/>
                    <a:pt x="73" y="37"/>
                  </a:cubicBezTo>
                  <a:cubicBezTo>
                    <a:pt x="74" y="38"/>
                    <a:pt x="77" y="45"/>
                    <a:pt x="81" y="46"/>
                  </a:cubicBezTo>
                  <a:cubicBezTo>
                    <a:pt x="84" y="47"/>
                    <a:pt x="87" y="43"/>
                    <a:pt x="88" y="43"/>
                  </a:cubicBezTo>
                  <a:cubicBezTo>
                    <a:pt x="90" y="43"/>
                    <a:pt x="90" y="48"/>
                    <a:pt x="90" y="51"/>
                  </a:cubicBezTo>
                  <a:cubicBezTo>
                    <a:pt x="90" y="54"/>
                    <a:pt x="88" y="56"/>
                    <a:pt x="88" y="56"/>
                  </a:cubicBezTo>
                  <a:cubicBezTo>
                    <a:pt x="88" y="56"/>
                    <a:pt x="82" y="58"/>
                    <a:pt x="80" y="56"/>
                  </a:cubicBezTo>
                  <a:cubicBezTo>
                    <a:pt x="77" y="54"/>
                    <a:pt x="75" y="48"/>
                    <a:pt x="75" y="47"/>
                  </a:cubicBezTo>
                  <a:cubicBezTo>
                    <a:pt x="75" y="45"/>
                    <a:pt x="69" y="45"/>
                    <a:pt x="66" y="45"/>
                  </a:cubicBezTo>
                  <a:cubicBezTo>
                    <a:pt x="63" y="45"/>
                    <a:pt x="61" y="40"/>
                    <a:pt x="60" y="38"/>
                  </a:cubicBezTo>
                  <a:cubicBezTo>
                    <a:pt x="59" y="36"/>
                    <a:pt x="56" y="39"/>
                    <a:pt x="56" y="40"/>
                  </a:cubicBezTo>
                  <a:cubicBezTo>
                    <a:pt x="56" y="42"/>
                    <a:pt x="53" y="42"/>
                    <a:pt x="51" y="42"/>
                  </a:cubicBezTo>
                  <a:cubicBezTo>
                    <a:pt x="48" y="42"/>
                    <a:pt x="43" y="38"/>
                    <a:pt x="41" y="39"/>
                  </a:cubicBezTo>
                  <a:cubicBezTo>
                    <a:pt x="39" y="40"/>
                    <a:pt x="37" y="36"/>
                    <a:pt x="37" y="34"/>
                  </a:cubicBezTo>
                  <a:cubicBezTo>
                    <a:pt x="38" y="32"/>
                    <a:pt x="32" y="33"/>
                    <a:pt x="30" y="34"/>
                  </a:cubicBezTo>
                  <a:cubicBezTo>
                    <a:pt x="28" y="35"/>
                    <a:pt x="27" y="32"/>
                    <a:pt x="27" y="32"/>
                  </a:cubicBezTo>
                  <a:cubicBezTo>
                    <a:pt x="27" y="32"/>
                    <a:pt x="26" y="30"/>
                    <a:pt x="24" y="29"/>
                  </a:cubicBezTo>
                  <a:cubicBezTo>
                    <a:pt x="21" y="50"/>
                    <a:pt x="21" y="50"/>
                    <a:pt x="21" y="50"/>
                  </a:cubicBezTo>
                  <a:cubicBezTo>
                    <a:pt x="18" y="53"/>
                    <a:pt x="18" y="53"/>
                    <a:pt x="18" y="53"/>
                  </a:cubicBezTo>
                  <a:cubicBezTo>
                    <a:pt x="1" y="53"/>
                    <a:pt x="1" y="53"/>
                    <a:pt x="1" y="53"/>
                  </a:cubicBezTo>
                  <a:cubicBezTo>
                    <a:pt x="0" y="89"/>
                    <a:pt x="0" y="89"/>
                    <a:pt x="0" y="89"/>
                  </a:cubicBezTo>
                  <a:cubicBezTo>
                    <a:pt x="13" y="105"/>
                    <a:pt x="13" y="105"/>
                    <a:pt x="13" y="105"/>
                  </a:cubicBezTo>
                  <a:cubicBezTo>
                    <a:pt x="20" y="104"/>
                    <a:pt x="34" y="102"/>
                    <a:pt x="34" y="105"/>
                  </a:cubicBezTo>
                  <a:cubicBezTo>
                    <a:pt x="34" y="105"/>
                    <a:pt x="35" y="106"/>
                    <a:pt x="35" y="107"/>
                  </a:cubicBezTo>
                  <a:cubicBezTo>
                    <a:pt x="38" y="106"/>
                    <a:pt x="40" y="106"/>
                    <a:pt x="41" y="106"/>
                  </a:cubicBezTo>
                  <a:cubicBezTo>
                    <a:pt x="44" y="106"/>
                    <a:pt x="53" y="110"/>
                    <a:pt x="56" y="108"/>
                  </a:cubicBezTo>
                  <a:cubicBezTo>
                    <a:pt x="59" y="107"/>
                    <a:pt x="64" y="98"/>
                    <a:pt x="68" y="96"/>
                  </a:cubicBezTo>
                  <a:cubicBezTo>
                    <a:pt x="73" y="95"/>
                    <a:pt x="79" y="91"/>
                    <a:pt x="79" y="89"/>
                  </a:cubicBezTo>
                  <a:cubicBezTo>
                    <a:pt x="79" y="87"/>
                    <a:pt x="79" y="85"/>
                    <a:pt x="85" y="83"/>
                  </a:cubicBezTo>
                  <a:cubicBezTo>
                    <a:pt x="95" y="83"/>
                    <a:pt x="95" y="83"/>
                    <a:pt x="95" y="83"/>
                  </a:cubicBezTo>
                  <a:cubicBezTo>
                    <a:pt x="96" y="83"/>
                    <a:pt x="96" y="83"/>
                    <a:pt x="96" y="83"/>
                  </a:cubicBezTo>
                  <a:cubicBezTo>
                    <a:pt x="94" y="75"/>
                    <a:pt x="94" y="75"/>
                    <a:pt x="94" y="75"/>
                  </a:cubicBezTo>
                  <a:cubicBezTo>
                    <a:pt x="94" y="75"/>
                    <a:pt x="124" y="64"/>
                    <a:pt x="126" y="64"/>
                  </a:cubicBezTo>
                  <a:cubicBezTo>
                    <a:pt x="125" y="61"/>
                    <a:pt x="123" y="60"/>
                    <a:pt x="124" y="59"/>
                  </a:cubicBezTo>
                  <a:cubicBezTo>
                    <a:pt x="125" y="59"/>
                    <a:pt x="126" y="51"/>
                    <a:pt x="126" y="49"/>
                  </a:cubicBezTo>
                  <a:cubicBezTo>
                    <a:pt x="126" y="47"/>
                    <a:pt x="133" y="48"/>
                    <a:pt x="130" y="46"/>
                  </a:cubicBezTo>
                  <a:cubicBezTo>
                    <a:pt x="128" y="44"/>
                    <a:pt x="129" y="31"/>
                    <a:pt x="130" y="28"/>
                  </a:cubicBezTo>
                  <a:cubicBezTo>
                    <a:pt x="131" y="26"/>
                    <a:pt x="134" y="28"/>
                    <a:pt x="134" y="26"/>
                  </a:cubicBezTo>
                  <a:cubicBezTo>
                    <a:pt x="134" y="24"/>
                    <a:pt x="130" y="17"/>
                    <a:pt x="129" y="14"/>
                  </a:cubicBezTo>
                  <a:cubicBezTo>
                    <a:pt x="127" y="13"/>
                    <a:pt x="117" y="9"/>
                    <a:pt x="114" y="8"/>
                  </a:cubicBezTo>
                  <a:cubicBezTo>
                    <a:pt x="111" y="8"/>
                    <a:pt x="106" y="4"/>
                    <a:pt x="10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6" name="Freeform 180"/>
            <p:cNvSpPr>
              <a:spLocks/>
            </p:cNvSpPr>
            <p:nvPr userDrawn="1"/>
          </p:nvSpPr>
          <p:spPr bwMode="auto">
            <a:xfrm>
              <a:off x="7922043" y="4492780"/>
              <a:ext cx="46983" cy="43766"/>
            </a:xfrm>
            <a:custGeom>
              <a:avLst/>
              <a:gdLst>
                <a:gd name="T0" fmla="*/ 18 w 22"/>
                <a:gd name="T1" fmla="*/ 0 h 19"/>
                <a:gd name="T2" fmla="*/ 12 w 22"/>
                <a:gd name="T3" fmla="*/ 2 h 19"/>
                <a:gd name="T4" fmla="*/ 6 w 22"/>
                <a:gd name="T5" fmla="*/ 3 h 19"/>
                <a:gd name="T6" fmla="*/ 4 w 22"/>
                <a:gd name="T7" fmla="*/ 4 h 19"/>
                <a:gd name="T8" fmla="*/ 2 w 22"/>
                <a:gd name="T9" fmla="*/ 11 h 19"/>
                <a:gd name="T10" fmla="*/ 0 w 22"/>
                <a:gd name="T11" fmla="*/ 14 h 19"/>
                <a:gd name="T12" fmla="*/ 2 w 22"/>
                <a:gd name="T13" fmla="*/ 17 h 19"/>
                <a:gd name="T14" fmla="*/ 6 w 22"/>
                <a:gd name="T15" fmla="*/ 18 h 19"/>
                <a:gd name="T16" fmla="*/ 12 w 22"/>
                <a:gd name="T17" fmla="*/ 14 h 19"/>
                <a:gd name="T18" fmla="*/ 22 w 22"/>
                <a:gd name="T19" fmla="*/ 12 h 19"/>
                <a:gd name="T20" fmla="*/ 20 w 22"/>
                <a:gd name="T21" fmla="*/ 5 h 19"/>
                <a:gd name="T22" fmla="*/ 18 w 22"/>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9">
                  <a:moveTo>
                    <a:pt x="18" y="0"/>
                  </a:moveTo>
                  <a:cubicBezTo>
                    <a:pt x="16" y="1"/>
                    <a:pt x="13" y="2"/>
                    <a:pt x="12" y="2"/>
                  </a:cubicBezTo>
                  <a:cubicBezTo>
                    <a:pt x="10" y="3"/>
                    <a:pt x="9" y="4"/>
                    <a:pt x="6" y="3"/>
                  </a:cubicBezTo>
                  <a:cubicBezTo>
                    <a:pt x="5" y="4"/>
                    <a:pt x="5" y="4"/>
                    <a:pt x="4" y="4"/>
                  </a:cubicBezTo>
                  <a:cubicBezTo>
                    <a:pt x="2" y="5"/>
                    <a:pt x="2" y="11"/>
                    <a:pt x="2" y="11"/>
                  </a:cubicBezTo>
                  <a:cubicBezTo>
                    <a:pt x="2" y="11"/>
                    <a:pt x="0" y="11"/>
                    <a:pt x="0" y="14"/>
                  </a:cubicBezTo>
                  <a:cubicBezTo>
                    <a:pt x="0" y="16"/>
                    <a:pt x="1" y="17"/>
                    <a:pt x="2" y="17"/>
                  </a:cubicBezTo>
                  <a:cubicBezTo>
                    <a:pt x="3" y="17"/>
                    <a:pt x="5" y="18"/>
                    <a:pt x="6" y="18"/>
                  </a:cubicBezTo>
                  <a:cubicBezTo>
                    <a:pt x="12" y="19"/>
                    <a:pt x="12" y="14"/>
                    <a:pt x="12" y="14"/>
                  </a:cubicBezTo>
                  <a:cubicBezTo>
                    <a:pt x="12" y="14"/>
                    <a:pt x="21" y="15"/>
                    <a:pt x="22" y="12"/>
                  </a:cubicBezTo>
                  <a:cubicBezTo>
                    <a:pt x="22" y="9"/>
                    <a:pt x="20" y="5"/>
                    <a:pt x="20" y="5"/>
                  </a:cubicBezTo>
                  <a:lnTo>
                    <a:pt x="18"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7" name="Freeform 181"/>
            <p:cNvSpPr>
              <a:spLocks/>
            </p:cNvSpPr>
            <p:nvPr userDrawn="1"/>
          </p:nvSpPr>
          <p:spPr bwMode="auto">
            <a:xfrm>
              <a:off x="8220720" y="4155416"/>
              <a:ext cx="260084" cy="351953"/>
            </a:xfrm>
            <a:custGeom>
              <a:avLst/>
              <a:gdLst>
                <a:gd name="T0" fmla="*/ 28 w 121"/>
                <a:gd name="T1" fmla="*/ 29 h 151"/>
                <a:gd name="T2" fmla="*/ 36 w 121"/>
                <a:gd name="T3" fmla="*/ 35 h 151"/>
                <a:gd name="T4" fmla="*/ 59 w 121"/>
                <a:gd name="T5" fmla="*/ 43 h 151"/>
                <a:gd name="T6" fmla="*/ 75 w 121"/>
                <a:gd name="T7" fmla="*/ 46 h 151"/>
                <a:gd name="T8" fmla="*/ 80 w 121"/>
                <a:gd name="T9" fmla="*/ 49 h 151"/>
                <a:gd name="T10" fmla="*/ 49 w 121"/>
                <a:gd name="T11" fmla="*/ 77 h 151"/>
                <a:gd name="T12" fmla="*/ 36 w 121"/>
                <a:gd name="T13" fmla="*/ 79 h 151"/>
                <a:gd name="T14" fmla="*/ 20 w 121"/>
                <a:gd name="T15" fmla="*/ 87 h 151"/>
                <a:gd name="T16" fmla="*/ 11 w 121"/>
                <a:gd name="T17" fmla="*/ 88 h 151"/>
                <a:gd name="T18" fmla="*/ 5 w 121"/>
                <a:gd name="T19" fmla="*/ 96 h 151"/>
                <a:gd name="T20" fmla="*/ 0 w 121"/>
                <a:gd name="T21" fmla="*/ 104 h 151"/>
                <a:gd name="T22" fmla="*/ 1 w 121"/>
                <a:gd name="T23" fmla="*/ 142 h 151"/>
                <a:gd name="T24" fmla="*/ 6 w 121"/>
                <a:gd name="T25" fmla="*/ 151 h 151"/>
                <a:gd name="T26" fmla="*/ 32 w 121"/>
                <a:gd name="T27" fmla="*/ 125 h 151"/>
                <a:gd name="T28" fmla="*/ 53 w 121"/>
                <a:gd name="T29" fmla="*/ 111 h 151"/>
                <a:gd name="T30" fmla="*/ 82 w 121"/>
                <a:gd name="T31" fmla="*/ 85 h 151"/>
                <a:gd name="T32" fmla="*/ 95 w 121"/>
                <a:gd name="T33" fmla="*/ 65 h 151"/>
                <a:gd name="T34" fmla="*/ 105 w 121"/>
                <a:gd name="T35" fmla="*/ 48 h 151"/>
                <a:gd name="T36" fmla="*/ 116 w 121"/>
                <a:gd name="T37" fmla="*/ 27 h 151"/>
                <a:gd name="T38" fmla="*/ 120 w 121"/>
                <a:gd name="T39" fmla="*/ 8 h 151"/>
                <a:gd name="T40" fmla="*/ 113 w 121"/>
                <a:gd name="T41" fmla="*/ 4 h 151"/>
                <a:gd name="T42" fmla="*/ 87 w 121"/>
                <a:gd name="T43" fmla="*/ 11 h 151"/>
                <a:gd name="T44" fmla="*/ 68 w 121"/>
                <a:gd name="T45" fmla="*/ 15 h 151"/>
                <a:gd name="T46" fmla="*/ 53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4" y="35"/>
                    <a:pt x="36" y="35"/>
                  </a:cubicBezTo>
                  <a:cubicBezTo>
                    <a:pt x="38" y="36"/>
                    <a:pt x="51" y="40"/>
                    <a:pt x="59" y="43"/>
                  </a:cubicBezTo>
                  <a:cubicBezTo>
                    <a:pt x="68" y="46"/>
                    <a:pt x="73" y="46"/>
                    <a:pt x="75" y="46"/>
                  </a:cubicBezTo>
                  <a:cubicBezTo>
                    <a:pt x="78" y="46"/>
                    <a:pt x="82" y="47"/>
                    <a:pt x="80" y="49"/>
                  </a:cubicBezTo>
                  <a:cubicBezTo>
                    <a:pt x="77" y="50"/>
                    <a:pt x="52" y="74"/>
                    <a:pt x="49" y="77"/>
                  </a:cubicBezTo>
                  <a:cubicBezTo>
                    <a:pt x="45" y="81"/>
                    <a:pt x="43" y="79"/>
                    <a:pt x="36" y="79"/>
                  </a:cubicBezTo>
                  <a:cubicBezTo>
                    <a:pt x="28" y="79"/>
                    <a:pt x="22" y="87"/>
                    <a:pt x="20" y="87"/>
                  </a:cubicBezTo>
                  <a:cubicBezTo>
                    <a:pt x="19" y="87"/>
                    <a:pt x="15" y="87"/>
                    <a:pt x="11" y="88"/>
                  </a:cubicBezTo>
                  <a:cubicBezTo>
                    <a:pt x="5" y="96"/>
                    <a:pt x="5" y="96"/>
                    <a:pt x="5" y="96"/>
                  </a:cubicBezTo>
                  <a:cubicBezTo>
                    <a:pt x="0" y="104"/>
                    <a:pt x="0" y="104"/>
                    <a:pt x="0" y="104"/>
                  </a:cubicBezTo>
                  <a:cubicBezTo>
                    <a:pt x="1" y="142"/>
                    <a:pt x="1" y="142"/>
                    <a:pt x="1" y="142"/>
                  </a:cubicBezTo>
                  <a:cubicBezTo>
                    <a:pt x="6" y="151"/>
                    <a:pt x="6" y="151"/>
                    <a:pt x="6" y="151"/>
                  </a:cubicBezTo>
                  <a:cubicBezTo>
                    <a:pt x="11" y="145"/>
                    <a:pt x="23" y="134"/>
                    <a:pt x="32" y="125"/>
                  </a:cubicBezTo>
                  <a:cubicBezTo>
                    <a:pt x="42" y="116"/>
                    <a:pt x="47" y="114"/>
                    <a:pt x="53" y="111"/>
                  </a:cubicBezTo>
                  <a:cubicBezTo>
                    <a:pt x="58" y="109"/>
                    <a:pt x="72" y="96"/>
                    <a:pt x="82" y="85"/>
                  </a:cubicBezTo>
                  <a:cubicBezTo>
                    <a:pt x="88" y="78"/>
                    <a:pt x="94" y="70"/>
                    <a:pt x="95" y="65"/>
                  </a:cubicBezTo>
                  <a:cubicBezTo>
                    <a:pt x="96" y="60"/>
                    <a:pt x="101" y="53"/>
                    <a:pt x="105" y="48"/>
                  </a:cubicBezTo>
                  <a:cubicBezTo>
                    <a:pt x="110" y="43"/>
                    <a:pt x="117" y="30"/>
                    <a:pt x="116" y="27"/>
                  </a:cubicBezTo>
                  <a:cubicBezTo>
                    <a:pt x="116" y="23"/>
                    <a:pt x="120" y="15"/>
                    <a:pt x="120" y="8"/>
                  </a:cubicBezTo>
                  <a:cubicBezTo>
                    <a:pt x="121" y="1"/>
                    <a:pt x="115" y="0"/>
                    <a:pt x="113" y="4"/>
                  </a:cubicBezTo>
                  <a:cubicBezTo>
                    <a:pt x="111" y="8"/>
                    <a:pt x="96" y="10"/>
                    <a:pt x="87" y="11"/>
                  </a:cubicBezTo>
                  <a:cubicBezTo>
                    <a:pt x="77" y="11"/>
                    <a:pt x="71" y="12"/>
                    <a:pt x="68" y="15"/>
                  </a:cubicBezTo>
                  <a:cubicBezTo>
                    <a:pt x="64" y="18"/>
                    <a:pt x="56" y="14"/>
                    <a:pt x="53" y="17"/>
                  </a:cubicBezTo>
                  <a:cubicBezTo>
                    <a:pt x="50" y="20"/>
                    <a:pt x="37" y="23"/>
                    <a:pt x="33" y="16"/>
                  </a:cubicBezTo>
                  <a:cubicBezTo>
                    <a:pt x="32" y="12"/>
                    <a:pt x="30"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8" name="Freeform 182"/>
            <p:cNvSpPr>
              <a:spLocks/>
            </p:cNvSpPr>
            <p:nvPr userDrawn="1"/>
          </p:nvSpPr>
          <p:spPr bwMode="auto">
            <a:xfrm>
              <a:off x="6886744" y="3513512"/>
              <a:ext cx="300355" cy="242538"/>
            </a:xfrm>
            <a:custGeom>
              <a:avLst/>
              <a:gdLst>
                <a:gd name="T0" fmla="*/ 52 w 140"/>
                <a:gd name="T1" fmla="*/ 104 h 104"/>
                <a:gd name="T2" fmla="*/ 51 w 140"/>
                <a:gd name="T3" fmla="*/ 89 h 104"/>
                <a:gd name="T4" fmla="*/ 70 w 140"/>
                <a:gd name="T5" fmla="*/ 78 h 104"/>
                <a:gd name="T6" fmla="*/ 78 w 140"/>
                <a:gd name="T7" fmla="*/ 76 h 104"/>
                <a:gd name="T8" fmla="*/ 88 w 140"/>
                <a:gd name="T9" fmla="*/ 73 h 104"/>
                <a:gd name="T10" fmla="*/ 94 w 140"/>
                <a:gd name="T11" fmla="*/ 67 h 104"/>
                <a:gd name="T12" fmla="*/ 103 w 140"/>
                <a:gd name="T13" fmla="*/ 64 h 104"/>
                <a:gd name="T14" fmla="*/ 108 w 140"/>
                <a:gd name="T15" fmla="*/ 61 h 104"/>
                <a:gd name="T16" fmla="*/ 110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5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5 w 140"/>
                <a:gd name="T43" fmla="*/ 31 h 104"/>
                <a:gd name="T44" fmla="*/ 46 w 140"/>
                <a:gd name="T45" fmla="*/ 41 h 104"/>
                <a:gd name="T46" fmla="*/ 39 w 140"/>
                <a:gd name="T47" fmla="*/ 51 h 104"/>
                <a:gd name="T48" fmla="*/ 39 w 140"/>
                <a:gd name="T49" fmla="*/ 67 h 104"/>
                <a:gd name="T50" fmla="*/ 26 w 140"/>
                <a:gd name="T51" fmla="*/ 85 h 104"/>
                <a:gd name="T52" fmla="*/ 8 w 140"/>
                <a:gd name="T53" fmla="*/ 96 h 104"/>
                <a:gd name="T54" fmla="*/ 0 w 140"/>
                <a:gd name="T55" fmla="*/ 100 h 104"/>
                <a:gd name="T56" fmla="*/ 43 w 140"/>
                <a:gd name="T57" fmla="*/ 100 h 104"/>
                <a:gd name="T58" fmla="*/ 52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2" y="104"/>
                  </a:moveTo>
                  <a:cubicBezTo>
                    <a:pt x="52" y="97"/>
                    <a:pt x="51" y="90"/>
                    <a:pt x="51" y="89"/>
                  </a:cubicBezTo>
                  <a:cubicBezTo>
                    <a:pt x="52" y="88"/>
                    <a:pt x="67" y="79"/>
                    <a:pt x="70" y="78"/>
                  </a:cubicBezTo>
                  <a:cubicBezTo>
                    <a:pt x="73" y="76"/>
                    <a:pt x="78" y="78"/>
                    <a:pt x="78" y="76"/>
                  </a:cubicBezTo>
                  <a:cubicBezTo>
                    <a:pt x="78" y="73"/>
                    <a:pt x="84" y="74"/>
                    <a:pt x="88" y="73"/>
                  </a:cubicBezTo>
                  <a:cubicBezTo>
                    <a:pt x="92" y="73"/>
                    <a:pt x="94" y="70"/>
                    <a:pt x="94" y="67"/>
                  </a:cubicBezTo>
                  <a:cubicBezTo>
                    <a:pt x="94" y="64"/>
                    <a:pt x="99" y="65"/>
                    <a:pt x="103" y="64"/>
                  </a:cubicBezTo>
                  <a:cubicBezTo>
                    <a:pt x="106" y="64"/>
                    <a:pt x="106" y="61"/>
                    <a:pt x="108" y="61"/>
                  </a:cubicBezTo>
                  <a:cubicBezTo>
                    <a:pt x="110" y="61"/>
                    <a:pt x="109" y="58"/>
                    <a:pt x="110" y="54"/>
                  </a:cubicBezTo>
                  <a:cubicBezTo>
                    <a:pt x="110" y="51"/>
                    <a:pt x="110" y="52"/>
                    <a:pt x="113" y="52"/>
                  </a:cubicBezTo>
                  <a:cubicBezTo>
                    <a:pt x="117" y="52"/>
                    <a:pt x="120" y="50"/>
                    <a:pt x="120" y="48"/>
                  </a:cubicBezTo>
                  <a:cubicBezTo>
                    <a:pt x="120" y="46"/>
                    <a:pt x="135" y="47"/>
                    <a:pt x="137" y="47"/>
                  </a:cubicBezTo>
                  <a:cubicBezTo>
                    <a:pt x="140" y="47"/>
                    <a:pt x="140" y="45"/>
                    <a:pt x="140" y="43"/>
                  </a:cubicBezTo>
                  <a:cubicBezTo>
                    <a:pt x="140" y="41"/>
                    <a:pt x="138" y="36"/>
                    <a:pt x="135" y="35"/>
                  </a:cubicBezTo>
                  <a:cubicBezTo>
                    <a:pt x="133" y="35"/>
                    <a:pt x="135" y="30"/>
                    <a:pt x="135" y="26"/>
                  </a:cubicBezTo>
                  <a:cubicBezTo>
                    <a:pt x="135" y="21"/>
                    <a:pt x="134" y="17"/>
                    <a:pt x="131" y="14"/>
                  </a:cubicBezTo>
                  <a:cubicBezTo>
                    <a:pt x="131" y="14"/>
                    <a:pt x="130" y="12"/>
                    <a:pt x="129" y="11"/>
                  </a:cubicBezTo>
                  <a:cubicBezTo>
                    <a:pt x="125" y="11"/>
                    <a:pt x="120" y="8"/>
                    <a:pt x="116" y="8"/>
                  </a:cubicBezTo>
                  <a:cubicBezTo>
                    <a:pt x="110" y="8"/>
                    <a:pt x="101" y="11"/>
                    <a:pt x="96" y="6"/>
                  </a:cubicBezTo>
                  <a:cubicBezTo>
                    <a:pt x="92" y="1"/>
                    <a:pt x="88" y="0"/>
                    <a:pt x="85" y="1"/>
                  </a:cubicBezTo>
                  <a:cubicBezTo>
                    <a:pt x="82" y="3"/>
                    <a:pt x="76" y="19"/>
                    <a:pt x="72" y="23"/>
                  </a:cubicBezTo>
                  <a:cubicBezTo>
                    <a:pt x="69" y="28"/>
                    <a:pt x="59" y="31"/>
                    <a:pt x="55" y="31"/>
                  </a:cubicBezTo>
                  <a:cubicBezTo>
                    <a:pt x="50" y="31"/>
                    <a:pt x="50" y="38"/>
                    <a:pt x="46" y="41"/>
                  </a:cubicBezTo>
                  <a:cubicBezTo>
                    <a:pt x="42" y="43"/>
                    <a:pt x="44" y="48"/>
                    <a:pt x="39" y="51"/>
                  </a:cubicBezTo>
                  <a:cubicBezTo>
                    <a:pt x="35" y="54"/>
                    <a:pt x="37" y="64"/>
                    <a:pt x="39" y="67"/>
                  </a:cubicBezTo>
                  <a:cubicBezTo>
                    <a:pt x="42" y="71"/>
                    <a:pt x="31" y="82"/>
                    <a:pt x="26" y="85"/>
                  </a:cubicBezTo>
                  <a:cubicBezTo>
                    <a:pt x="20" y="88"/>
                    <a:pt x="18" y="94"/>
                    <a:pt x="8" y="96"/>
                  </a:cubicBezTo>
                  <a:cubicBezTo>
                    <a:pt x="5" y="96"/>
                    <a:pt x="2" y="98"/>
                    <a:pt x="0" y="100"/>
                  </a:cubicBezTo>
                  <a:cubicBezTo>
                    <a:pt x="15" y="100"/>
                    <a:pt x="36" y="100"/>
                    <a:pt x="43" y="100"/>
                  </a:cubicBezTo>
                  <a:cubicBezTo>
                    <a:pt x="52" y="100"/>
                    <a:pt x="50" y="101"/>
                    <a:pt x="52"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9" name="Freeform 183"/>
            <p:cNvSpPr>
              <a:spLocks/>
            </p:cNvSpPr>
            <p:nvPr userDrawn="1"/>
          </p:nvSpPr>
          <p:spPr bwMode="auto">
            <a:xfrm>
              <a:off x="7398520" y="3469746"/>
              <a:ext cx="107389" cy="204242"/>
            </a:xfrm>
            <a:custGeom>
              <a:avLst/>
              <a:gdLst>
                <a:gd name="T0" fmla="*/ 14 w 50"/>
                <a:gd name="T1" fmla="*/ 23 h 88"/>
                <a:gd name="T2" fmla="*/ 10 w 50"/>
                <a:gd name="T3" fmla="*/ 34 h 88"/>
                <a:gd name="T4" fmla="*/ 3 w 50"/>
                <a:gd name="T5" fmla="*/ 41 h 88"/>
                <a:gd name="T6" fmla="*/ 8 w 50"/>
                <a:gd name="T7" fmla="*/ 53 h 88"/>
                <a:gd name="T8" fmla="*/ 13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7" y="27"/>
                    <a:pt x="13" y="33"/>
                    <a:pt x="10" y="34"/>
                  </a:cubicBezTo>
                  <a:cubicBezTo>
                    <a:pt x="8" y="35"/>
                    <a:pt x="6" y="41"/>
                    <a:pt x="3" y="41"/>
                  </a:cubicBezTo>
                  <a:cubicBezTo>
                    <a:pt x="0" y="41"/>
                    <a:pt x="3" y="51"/>
                    <a:pt x="8" y="53"/>
                  </a:cubicBezTo>
                  <a:cubicBezTo>
                    <a:pt x="13" y="55"/>
                    <a:pt x="13" y="58"/>
                    <a:pt x="13" y="60"/>
                  </a:cubicBezTo>
                  <a:cubicBezTo>
                    <a:pt x="13" y="62"/>
                    <a:pt x="19" y="64"/>
                    <a:pt x="21" y="66"/>
                  </a:cubicBezTo>
                  <a:cubicBezTo>
                    <a:pt x="24" y="69"/>
                    <a:pt x="27" y="81"/>
                    <a:pt x="27" y="85"/>
                  </a:cubicBezTo>
                  <a:cubicBezTo>
                    <a:pt x="27" y="86"/>
                    <a:pt x="27" y="87"/>
                    <a:pt x="28" y="88"/>
                  </a:cubicBezTo>
                  <a:cubicBezTo>
                    <a:pt x="30" y="87"/>
                    <a:pt x="32" y="86"/>
                    <a:pt x="33" y="84"/>
                  </a:cubicBezTo>
                  <a:cubicBezTo>
                    <a:pt x="34" y="81"/>
                    <a:pt x="36" y="77"/>
                    <a:pt x="35" y="76"/>
                  </a:cubicBezTo>
                  <a:cubicBezTo>
                    <a:pt x="34" y="74"/>
                    <a:pt x="34" y="72"/>
                    <a:pt x="36" y="71"/>
                  </a:cubicBezTo>
                  <a:cubicBezTo>
                    <a:pt x="38" y="70"/>
                    <a:pt x="44" y="63"/>
                    <a:pt x="45" y="63"/>
                  </a:cubicBezTo>
                  <a:cubicBezTo>
                    <a:pt x="46" y="62"/>
                    <a:pt x="50" y="63"/>
                    <a:pt x="50" y="60"/>
                  </a:cubicBezTo>
                  <a:cubicBezTo>
                    <a:pt x="50" y="58"/>
                    <a:pt x="50" y="56"/>
                    <a:pt x="50" y="54"/>
                  </a:cubicBezTo>
                  <a:cubicBezTo>
                    <a:pt x="47" y="52"/>
                    <a:pt x="46" y="50"/>
                    <a:pt x="46" y="49"/>
                  </a:cubicBezTo>
                  <a:cubicBezTo>
                    <a:pt x="46" y="47"/>
                    <a:pt x="43" y="44"/>
                    <a:pt x="41" y="46"/>
                  </a:cubicBezTo>
                  <a:cubicBezTo>
                    <a:pt x="39" y="48"/>
                    <a:pt x="33" y="46"/>
                    <a:pt x="32" y="42"/>
                  </a:cubicBezTo>
                  <a:cubicBezTo>
                    <a:pt x="31" y="38"/>
                    <a:pt x="36" y="38"/>
                    <a:pt x="41" y="35"/>
                  </a:cubicBezTo>
                  <a:cubicBezTo>
                    <a:pt x="46" y="31"/>
                    <a:pt x="46" y="24"/>
                    <a:pt x="41" y="20"/>
                  </a:cubicBezTo>
                  <a:cubicBezTo>
                    <a:pt x="36" y="16"/>
                    <a:pt x="40" y="14"/>
                    <a:pt x="43" y="11"/>
                  </a:cubicBezTo>
                  <a:cubicBezTo>
                    <a:pt x="47" y="7"/>
                    <a:pt x="44" y="5"/>
                    <a:pt x="42" y="7"/>
                  </a:cubicBezTo>
                  <a:cubicBezTo>
                    <a:pt x="40" y="8"/>
                    <a:pt x="37" y="9"/>
                    <a:pt x="36" y="5"/>
                  </a:cubicBezTo>
                  <a:cubicBezTo>
                    <a:pt x="36" y="1"/>
                    <a:pt x="25" y="0"/>
                    <a:pt x="20" y="4"/>
                  </a:cubicBezTo>
                  <a:cubicBezTo>
                    <a:pt x="19"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0" name="Freeform 184"/>
            <p:cNvSpPr>
              <a:spLocks/>
            </p:cNvSpPr>
            <p:nvPr userDrawn="1"/>
          </p:nvSpPr>
          <p:spPr bwMode="auto">
            <a:xfrm>
              <a:off x="6995811" y="3477040"/>
              <a:ext cx="520167" cy="505135"/>
            </a:xfrm>
            <a:custGeom>
              <a:avLst/>
              <a:gdLst>
                <a:gd name="T0" fmla="*/ 84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9 w 243"/>
                <a:gd name="T13" fmla="*/ 70 h 217"/>
                <a:gd name="T14" fmla="*/ 57 w 243"/>
                <a:gd name="T15" fmla="*/ 77 h 217"/>
                <a:gd name="T16" fmla="*/ 52 w 243"/>
                <a:gd name="T17" fmla="*/ 80 h 217"/>
                <a:gd name="T18" fmla="*/ 43 w 243"/>
                <a:gd name="T19" fmla="*/ 83 h 217"/>
                <a:gd name="T20" fmla="*/ 37 w 243"/>
                <a:gd name="T21" fmla="*/ 89 h 217"/>
                <a:gd name="T22" fmla="*/ 27 w 243"/>
                <a:gd name="T23" fmla="*/ 92 h 217"/>
                <a:gd name="T24" fmla="*/ 19 w 243"/>
                <a:gd name="T25" fmla="*/ 94 h 217"/>
                <a:gd name="T26" fmla="*/ 0 w 243"/>
                <a:gd name="T27" fmla="*/ 105 h 217"/>
                <a:gd name="T28" fmla="*/ 1 w 243"/>
                <a:gd name="T29" fmla="*/ 120 h 217"/>
                <a:gd name="T30" fmla="*/ 3 w 243"/>
                <a:gd name="T31" fmla="*/ 122 h 217"/>
                <a:gd name="T32" fmla="*/ 116 w 243"/>
                <a:gd name="T33" fmla="*/ 192 h 217"/>
                <a:gd name="T34" fmla="*/ 124 w 243"/>
                <a:gd name="T35" fmla="*/ 201 h 217"/>
                <a:gd name="T36" fmla="*/ 137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1 w 243"/>
                <a:gd name="T55" fmla="*/ 148 h 217"/>
                <a:gd name="T56" fmla="*/ 219 w 243"/>
                <a:gd name="T57" fmla="*/ 140 h 217"/>
                <a:gd name="T58" fmla="*/ 214 w 243"/>
                <a:gd name="T59" fmla="*/ 133 h 217"/>
                <a:gd name="T60" fmla="*/ 219 w 243"/>
                <a:gd name="T61" fmla="*/ 128 h 217"/>
                <a:gd name="T62" fmla="*/ 218 w 243"/>
                <a:gd name="T63" fmla="*/ 123 h 217"/>
                <a:gd name="T64" fmla="*/ 218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1 w 243"/>
                <a:gd name="T79" fmla="*/ 57 h 217"/>
                <a:gd name="T80" fmla="*/ 196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4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4" y="42"/>
                  </a:moveTo>
                  <a:cubicBezTo>
                    <a:pt x="84" y="46"/>
                    <a:pt x="82" y="51"/>
                    <a:pt x="84" y="51"/>
                  </a:cubicBezTo>
                  <a:cubicBezTo>
                    <a:pt x="87" y="52"/>
                    <a:pt x="89" y="57"/>
                    <a:pt x="89" y="59"/>
                  </a:cubicBezTo>
                  <a:cubicBezTo>
                    <a:pt x="89" y="61"/>
                    <a:pt x="89" y="63"/>
                    <a:pt x="86" y="63"/>
                  </a:cubicBezTo>
                  <a:cubicBezTo>
                    <a:pt x="84" y="63"/>
                    <a:pt x="69" y="62"/>
                    <a:pt x="69" y="64"/>
                  </a:cubicBezTo>
                  <a:cubicBezTo>
                    <a:pt x="69" y="66"/>
                    <a:pt x="66" y="68"/>
                    <a:pt x="62" y="68"/>
                  </a:cubicBezTo>
                  <a:cubicBezTo>
                    <a:pt x="59" y="68"/>
                    <a:pt x="59" y="67"/>
                    <a:pt x="59" y="70"/>
                  </a:cubicBezTo>
                  <a:cubicBezTo>
                    <a:pt x="58" y="74"/>
                    <a:pt x="59" y="77"/>
                    <a:pt x="57" y="77"/>
                  </a:cubicBezTo>
                  <a:cubicBezTo>
                    <a:pt x="55" y="77"/>
                    <a:pt x="55" y="80"/>
                    <a:pt x="52" y="80"/>
                  </a:cubicBezTo>
                  <a:cubicBezTo>
                    <a:pt x="48" y="81"/>
                    <a:pt x="43" y="80"/>
                    <a:pt x="43" y="83"/>
                  </a:cubicBezTo>
                  <a:cubicBezTo>
                    <a:pt x="43" y="86"/>
                    <a:pt x="41" y="89"/>
                    <a:pt x="37" y="89"/>
                  </a:cubicBezTo>
                  <a:cubicBezTo>
                    <a:pt x="33" y="90"/>
                    <a:pt x="27" y="89"/>
                    <a:pt x="27" y="92"/>
                  </a:cubicBezTo>
                  <a:cubicBezTo>
                    <a:pt x="27" y="94"/>
                    <a:pt x="22" y="92"/>
                    <a:pt x="19" y="94"/>
                  </a:cubicBezTo>
                  <a:cubicBezTo>
                    <a:pt x="16" y="95"/>
                    <a:pt x="1" y="104"/>
                    <a:pt x="0" y="105"/>
                  </a:cubicBezTo>
                  <a:cubicBezTo>
                    <a:pt x="0" y="106"/>
                    <a:pt x="1" y="113"/>
                    <a:pt x="1" y="120"/>
                  </a:cubicBezTo>
                  <a:cubicBezTo>
                    <a:pt x="1" y="120"/>
                    <a:pt x="2" y="121"/>
                    <a:pt x="3" y="122"/>
                  </a:cubicBezTo>
                  <a:cubicBezTo>
                    <a:pt x="9" y="125"/>
                    <a:pt x="113" y="189"/>
                    <a:pt x="116" y="192"/>
                  </a:cubicBezTo>
                  <a:cubicBezTo>
                    <a:pt x="119" y="195"/>
                    <a:pt x="124" y="201"/>
                    <a:pt x="124" y="201"/>
                  </a:cubicBezTo>
                  <a:cubicBezTo>
                    <a:pt x="124" y="201"/>
                    <a:pt x="131" y="202"/>
                    <a:pt x="137" y="205"/>
                  </a:cubicBezTo>
                  <a:cubicBezTo>
                    <a:pt x="142" y="208"/>
                    <a:pt x="142" y="217"/>
                    <a:pt x="142" y="217"/>
                  </a:cubicBezTo>
                  <a:cubicBezTo>
                    <a:pt x="142" y="217"/>
                    <a:pt x="150"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1" y="148"/>
                  </a:cubicBezTo>
                  <a:cubicBezTo>
                    <a:pt x="220" y="145"/>
                    <a:pt x="222" y="143"/>
                    <a:pt x="219" y="140"/>
                  </a:cubicBezTo>
                  <a:cubicBezTo>
                    <a:pt x="217" y="136"/>
                    <a:pt x="214" y="135"/>
                    <a:pt x="214" y="133"/>
                  </a:cubicBezTo>
                  <a:cubicBezTo>
                    <a:pt x="214" y="131"/>
                    <a:pt x="219" y="128"/>
                    <a:pt x="219" y="128"/>
                  </a:cubicBezTo>
                  <a:cubicBezTo>
                    <a:pt x="220" y="127"/>
                    <a:pt x="218" y="125"/>
                    <a:pt x="218" y="123"/>
                  </a:cubicBezTo>
                  <a:cubicBezTo>
                    <a:pt x="218" y="121"/>
                    <a:pt x="216" y="118"/>
                    <a:pt x="218" y="116"/>
                  </a:cubicBezTo>
                  <a:cubicBezTo>
                    <a:pt x="219" y="114"/>
                    <a:pt x="220" y="112"/>
                    <a:pt x="218" y="109"/>
                  </a:cubicBezTo>
                  <a:cubicBezTo>
                    <a:pt x="217" y="105"/>
                    <a:pt x="221" y="102"/>
                    <a:pt x="219" y="97"/>
                  </a:cubicBezTo>
                  <a:cubicBezTo>
                    <a:pt x="217" y="93"/>
                    <a:pt x="213" y="89"/>
                    <a:pt x="213" y="87"/>
                  </a:cubicBezTo>
                  <a:cubicBezTo>
                    <a:pt x="214" y="87"/>
                    <a:pt x="215" y="86"/>
                    <a:pt x="216" y="85"/>
                  </a:cubicBezTo>
                  <a:cubicBezTo>
                    <a:pt x="215" y="84"/>
                    <a:pt x="215" y="83"/>
                    <a:pt x="215" y="82"/>
                  </a:cubicBezTo>
                  <a:cubicBezTo>
                    <a:pt x="215" y="78"/>
                    <a:pt x="212" y="66"/>
                    <a:pt x="209" y="63"/>
                  </a:cubicBezTo>
                  <a:cubicBezTo>
                    <a:pt x="207" y="61"/>
                    <a:pt x="201" y="59"/>
                    <a:pt x="201" y="57"/>
                  </a:cubicBezTo>
                  <a:cubicBezTo>
                    <a:pt x="201" y="55"/>
                    <a:pt x="201" y="52"/>
                    <a:pt x="196" y="50"/>
                  </a:cubicBezTo>
                  <a:cubicBezTo>
                    <a:pt x="191" y="48"/>
                    <a:pt x="188" y="38"/>
                    <a:pt x="191" y="38"/>
                  </a:cubicBezTo>
                  <a:cubicBezTo>
                    <a:pt x="194" y="38"/>
                    <a:pt x="196" y="32"/>
                    <a:pt x="198" y="31"/>
                  </a:cubicBezTo>
                  <a:cubicBezTo>
                    <a:pt x="201" y="30"/>
                    <a:pt x="205"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6" y="16"/>
                    <a:pt x="87" y="20"/>
                    <a:pt x="83" y="25"/>
                  </a:cubicBezTo>
                  <a:cubicBezTo>
                    <a:pt x="82" y="26"/>
                    <a:pt x="80" y="27"/>
                    <a:pt x="78" y="27"/>
                  </a:cubicBezTo>
                  <a:cubicBezTo>
                    <a:pt x="79" y="28"/>
                    <a:pt x="80" y="30"/>
                    <a:pt x="80" y="30"/>
                  </a:cubicBezTo>
                  <a:cubicBezTo>
                    <a:pt x="83" y="33"/>
                    <a:pt x="84" y="37"/>
                    <a:pt x="84"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1" name="Freeform 185"/>
            <p:cNvSpPr>
              <a:spLocks/>
            </p:cNvSpPr>
            <p:nvPr userDrawn="1"/>
          </p:nvSpPr>
          <p:spPr bwMode="auto">
            <a:xfrm>
              <a:off x="7452215" y="3595574"/>
              <a:ext cx="380897"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5 w 178"/>
                <a:gd name="T15" fmla="*/ 65 h 158"/>
                <a:gd name="T16" fmla="*/ 5 w 178"/>
                <a:gd name="T17" fmla="*/ 72 h 158"/>
                <a:gd name="T18" fmla="*/ 6 w 178"/>
                <a:gd name="T19" fmla="*/ 77 h 158"/>
                <a:gd name="T20" fmla="*/ 1 w 178"/>
                <a:gd name="T21" fmla="*/ 82 h 158"/>
                <a:gd name="T22" fmla="*/ 6 w 178"/>
                <a:gd name="T23" fmla="*/ 89 h 158"/>
                <a:gd name="T24" fmla="*/ 8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6 w 178"/>
                <a:gd name="T49" fmla="*/ 17 h 158"/>
                <a:gd name="T50" fmla="*/ 177 w 178"/>
                <a:gd name="T51" fmla="*/ 14 h 158"/>
                <a:gd name="T52" fmla="*/ 176 w 178"/>
                <a:gd name="T53" fmla="*/ 13 h 158"/>
                <a:gd name="T54" fmla="*/ 161 w 178"/>
                <a:gd name="T55" fmla="*/ 10 h 158"/>
                <a:gd name="T56" fmla="*/ 143 w 178"/>
                <a:gd name="T57" fmla="*/ 1 h 158"/>
                <a:gd name="T58" fmla="*/ 117 w 178"/>
                <a:gd name="T59" fmla="*/ 13 h 158"/>
                <a:gd name="T60" fmla="*/ 119 w 178"/>
                <a:gd name="T61" fmla="*/ 27 h 158"/>
                <a:gd name="T62" fmla="*/ 101 w 178"/>
                <a:gd name="T63" fmla="*/ 28 h 158"/>
                <a:gd name="T64" fmla="*/ 79 w 178"/>
                <a:gd name="T65" fmla="*/ 20 h 158"/>
                <a:gd name="T66" fmla="*/ 68 w 178"/>
                <a:gd name="T67" fmla="*/ 13 h 158"/>
                <a:gd name="T68" fmla="*/ 60 w 178"/>
                <a:gd name="T69" fmla="*/ 7 h 158"/>
                <a:gd name="T70" fmla="*/ 39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9" y="9"/>
                    <a:pt x="13" y="16"/>
                    <a:pt x="11" y="17"/>
                  </a:cubicBezTo>
                  <a:cubicBezTo>
                    <a:pt x="9" y="18"/>
                    <a:pt x="9" y="20"/>
                    <a:pt x="10" y="22"/>
                  </a:cubicBezTo>
                  <a:cubicBezTo>
                    <a:pt x="11" y="23"/>
                    <a:pt x="9" y="27"/>
                    <a:pt x="8" y="30"/>
                  </a:cubicBezTo>
                  <a:cubicBezTo>
                    <a:pt x="6" y="33"/>
                    <a:pt x="1" y="35"/>
                    <a:pt x="0" y="36"/>
                  </a:cubicBezTo>
                  <a:cubicBezTo>
                    <a:pt x="0" y="38"/>
                    <a:pt x="4" y="42"/>
                    <a:pt x="6" y="46"/>
                  </a:cubicBezTo>
                  <a:cubicBezTo>
                    <a:pt x="8" y="51"/>
                    <a:pt x="4" y="54"/>
                    <a:pt x="5" y="58"/>
                  </a:cubicBezTo>
                  <a:cubicBezTo>
                    <a:pt x="7" y="61"/>
                    <a:pt x="6" y="63"/>
                    <a:pt x="5" y="65"/>
                  </a:cubicBezTo>
                  <a:cubicBezTo>
                    <a:pt x="3" y="67"/>
                    <a:pt x="5" y="70"/>
                    <a:pt x="5" y="72"/>
                  </a:cubicBezTo>
                  <a:cubicBezTo>
                    <a:pt x="5" y="74"/>
                    <a:pt x="7" y="76"/>
                    <a:pt x="6" y="77"/>
                  </a:cubicBezTo>
                  <a:cubicBezTo>
                    <a:pt x="6" y="77"/>
                    <a:pt x="1" y="80"/>
                    <a:pt x="1" y="82"/>
                  </a:cubicBezTo>
                  <a:cubicBezTo>
                    <a:pt x="1" y="84"/>
                    <a:pt x="4" y="85"/>
                    <a:pt x="6" y="89"/>
                  </a:cubicBezTo>
                  <a:cubicBezTo>
                    <a:pt x="9" y="92"/>
                    <a:pt x="7" y="94"/>
                    <a:pt x="8" y="97"/>
                  </a:cubicBezTo>
                  <a:cubicBezTo>
                    <a:pt x="8" y="100"/>
                    <a:pt x="12" y="102"/>
                    <a:pt x="16" y="102"/>
                  </a:cubicBezTo>
                  <a:cubicBezTo>
                    <a:pt x="19" y="102"/>
                    <a:pt x="21" y="104"/>
                    <a:pt x="24" y="104"/>
                  </a:cubicBezTo>
                  <a:cubicBezTo>
                    <a:pt x="27" y="104"/>
                    <a:pt x="29" y="108"/>
                    <a:pt x="30" y="113"/>
                  </a:cubicBezTo>
                  <a:cubicBezTo>
                    <a:pt x="32"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1" y="34"/>
                    <a:pt x="174" y="30"/>
                  </a:cubicBezTo>
                  <a:cubicBezTo>
                    <a:pt x="178" y="26"/>
                    <a:pt x="173" y="24"/>
                    <a:pt x="176" y="17"/>
                  </a:cubicBezTo>
                  <a:cubicBezTo>
                    <a:pt x="176" y="16"/>
                    <a:pt x="176" y="15"/>
                    <a:pt x="177" y="14"/>
                  </a:cubicBezTo>
                  <a:cubicBezTo>
                    <a:pt x="177" y="14"/>
                    <a:pt x="177" y="14"/>
                    <a:pt x="176" y="13"/>
                  </a:cubicBezTo>
                  <a:cubicBezTo>
                    <a:pt x="176" y="11"/>
                    <a:pt x="171" y="11"/>
                    <a:pt x="161" y="10"/>
                  </a:cubicBezTo>
                  <a:cubicBezTo>
                    <a:pt x="151" y="8"/>
                    <a:pt x="154" y="2"/>
                    <a:pt x="143" y="1"/>
                  </a:cubicBezTo>
                  <a:cubicBezTo>
                    <a:pt x="132" y="0"/>
                    <a:pt x="117" y="9"/>
                    <a:pt x="117" y="13"/>
                  </a:cubicBezTo>
                  <a:cubicBezTo>
                    <a:pt x="117" y="18"/>
                    <a:pt x="122" y="23"/>
                    <a:pt x="119" y="27"/>
                  </a:cubicBezTo>
                  <a:cubicBezTo>
                    <a:pt x="115" y="32"/>
                    <a:pt x="106" y="33"/>
                    <a:pt x="101" y="28"/>
                  </a:cubicBezTo>
                  <a:cubicBezTo>
                    <a:pt x="95" y="23"/>
                    <a:pt x="86" y="20"/>
                    <a:pt x="79" y="20"/>
                  </a:cubicBezTo>
                  <a:cubicBezTo>
                    <a:pt x="72" y="20"/>
                    <a:pt x="67" y="16"/>
                    <a:pt x="68" y="13"/>
                  </a:cubicBezTo>
                  <a:cubicBezTo>
                    <a:pt x="68" y="9"/>
                    <a:pt x="66" y="8"/>
                    <a:pt x="60" y="7"/>
                  </a:cubicBezTo>
                  <a:cubicBezTo>
                    <a:pt x="54" y="5"/>
                    <a:pt x="49" y="1"/>
                    <a:pt x="39"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2" name="Freeform 186"/>
            <p:cNvSpPr>
              <a:spLocks/>
            </p:cNvSpPr>
            <p:nvPr userDrawn="1"/>
          </p:nvSpPr>
          <p:spPr bwMode="auto">
            <a:xfrm>
              <a:off x="6796134" y="4108002"/>
              <a:ext cx="73830" cy="25530"/>
            </a:xfrm>
            <a:custGeom>
              <a:avLst/>
              <a:gdLst>
                <a:gd name="T0" fmla="*/ 17 w 34"/>
                <a:gd name="T1" fmla="*/ 7 h 11"/>
                <a:gd name="T2" fmla="*/ 27 w 34"/>
                <a:gd name="T3" fmla="*/ 9 h 11"/>
                <a:gd name="T4" fmla="*/ 34 w 34"/>
                <a:gd name="T5" fmla="*/ 7 h 11"/>
                <a:gd name="T6" fmla="*/ 28 w 34"/>
                <a:gd name="T7" fmla="*/ 7 h 11"/>
                <a:gd name="T8" fmla="*/ 17 w 34"/>
                <a:gd name="T9" fmla="*/ 2 h 11"/>
                <a:gd name="T10" fmla="*/ 2 w 34"/>
                <a:gd name="T11" fmla="*/ 4 h 11"/>
                <a:gd name="T12" fmla="*/ 0 w 34"/>
                <a:gd name="T13" fmla="*/ 11 h 11"/>
                <a:gd name="T14" fmla="*/ 4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8" y="7"/>
                  </a:cubicBezTo>
                  <a:cubicBezTo>
                    <a:pt x="22" y="6"/>
                    <a:pt x="22" y="0"/>
                    <a:pt x="17" y="2"/>
                  </a:cubicBezTo>
                  <a:cubicBezTo>
                    <a:pt x="12" y="4"/>
                    <a:pt x="8" y="5"/>
                    <a:pt x="2" y="4"/>
                  </a:cubicBezTo>
                  <a:cubicBezTo>
                    <a:pt x="2" y="6"/>
                    <a:pt x="1" y="9"/>
                    <a:pt x="0" y="11"/>
                  </a:cubicBezTo>
                  <a:cubicBezTo>
                    <a:pt x="2" y="11"/>
                    <a:pt x="3" y="10"/>
                    <a:pt x="4" y="10"/>
                  </a:cubicBezTo>
                  <a:cubicBezTo>
                    <a:pt x="7" y="10"/>
                    <a:pt x="15"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3" name="Freeform 187"/>
            <p:cNvSpPr>
              <a:spLocks/>
            </p:cNvSpPr>
            <p:nvPr userDrawn="1"/>
          </p:nvSpPr>
          <p:spPr bwMode="auto">
            <a:xfrm>
              <a:off x="6781032"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1 w 69"/>
                <a:gd name="T11" fmla="*/ 47 h 50"/>
                <a:gd name="T12" fmla="*/ 68 w 69"/>
                <a:gd name="T13" fmla="*/ 48 h 50"/>
                <a:gd name="T14" fmla="*/ 69 w 69"/>
                <a:gd name="T15" fmla="*/ 48 h 50"/>
                <a:gd name="T16" fmla="*/ 69 w 69"/>
                <a:gd name="T17" fmla="*/ 41 h 50"/>
                <a:gd name="T18" fmla="*/ 63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4 w 69"/>
                <a:gd name="T35" fmla="*/ 2 h 50"/>
                <a:gd name="T36" fmla="*/ 7 w 69"/>
                <a:gd name="T37" fmla="*/ 7 h 50"/>
                <a:gd name="T38" fmla="*/ 7 w 69"/>
                <a:gd name="T39" fmla="*/ 7 h 50"/>
                <a:gd name="T40" fmla="*/ 4 w 69"/>
                <a:gd name="T41" fmla="*/ 16 h 50"/>
                <a:gd name="T42" fmla="*/ 8 w 69"/>
                <a:gd name="T43" fmla="*/ 31 h 50"/>
                <a:gd name="T44" fmla="*/ 9 w 69"/>
                <a:gd name="T45" fmla="*/ 33 h 50"/>
                <a:gd name="T46" fmla="*/ 24 w 69"/>
                <a:gd name="T47" fmla="*/ 31 h 50"/>
                <a:gd name="T48" fmla="*/ 35 w 69"/>
                <a:gd name="T49" fmla="*/ 36 h 50"/>
                <a:gd name="T50" fmla="*/ 41 w 69"/>
                <a:gd name="T51" fmla="*/ 36 h 50"/>
                <a:gd name="T52" fmla="*/ 34 w 69"/>
                <a:gd name="T53" fmla="*/ 38 h 50"/>
                <a:gd name="T54" fmla="*/ 24 w 69"/>
                <a:gd name="T55" fmla="*/ 36 h 50"/>
                <a:gd name="T56" fmla="*/ 11 w 69"/>
                <a:gd name="T57" fmla="*/ 39 h 50"/>
                <a:gd name="T58" fmla="*/ 7 w 69"/>
                <a:gd name="T59" fmla="*/ 40 h 50"/>
                <a:gd name="T60" fmla="*/ 9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1" y="47"/>
                  </a:cubicBezTo>
                  <a:cubicBezTo>
                    <a:pt x="51" y="49"/>
                    <a:pt x="62" y="50"/>
                    <a:pt x="68" y="48"/>
                  </a:cubicBezTo>
                  <a:cubicBezTo>
                    <a:pt x="68" y="48"/>
                    <a:pt x="69" y="48"/>
                    <a:pt x="69" y="48"/>
                  </a:cubicBezTo>
                  <a:cubicBezTo>
                    <a:pt x="69" y="45"/>
                    <a:pt x="69" y="42"/>
                    <a:pt x="69" y="41"/>
                  </a:cubicBezTo>
                  <a:cubicBezTo>
                    <a:pt x="69" y="39"/>
                    <a:pt x="65" y="36"/>
                    <a:pt x="63" y="34"/>
                  </a:cubicBezTo>
                  <a:cubicBezTo>
                    <a:pt x="61"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7" y="3"/>
                    <a:pt x="33" y="1"/>
                  </a:cubicBezTo>
                  <a:cubicBezTo>
                    <a:pt x="30" y="0"/>
                    <a:pt x="24" y="2"/>
                    <a:pt x="24" y="2"/>
                  </a:cubicBezTo>
                  <a:cubicBezTo>
                    <a:pt x="24" y="2"/>
                    <a:pt x="18" y="3"/>
                    <a:pt x="14" y="2"/>
                  </a:cubicBezTo>
                  <a:cubicBezTo>
                    <a:pt x="10" y="1"/>
                    <a:pt x="10" y="7"/>
                    <a:pt x="7" y="7"/>
                  </a:cubicBezTo>
                  <a:cubicBezTo>
                    <a:pt x="7" y="7"/>
                    <a:pt x="7" y="7"/>
                    <a:pt x="7" y="7"/>
                  </a:cubicBezTo>
                  <a:cubicBezTo>
                    <a:pt x="6" y="11"/>
                    <a:pt x="6" y="14"/>
                    <a:pt x="4" y="16"/>
                  </a:cubicBezTo>
                  <a:cubicBezTo>
                    <a:pt x="0" y="21"/>
                    <a:pt x="5" y="29"/>
                    <a:pt x="8" y="31"/>
                  </a:cubicBezTo>
                  <a:cubicBezTo>
                    <a:pt x="9" y="32"/>
                    <a:pt x="9" y="33"/>
                    <a:pt x="9" y="33"/>
                  </a:cubicBezTo>
                  <a:cubicBezTo>
                    <a:pt x="15" y="34"/>
                    <a:pt x="19" y="33"/>
                    <a:pt x="24" y="31"/>
                  </a:cubicBezTo>
                  <a:cubicBezTo>
                    <a:pt x="29" y="29"/>
                    <a:pt x="29" y="35"/>
                    <a:pt x="35" y="36"/>
                  </a:cubicBezTo>
                  <a:cubicBezTo>
                    <a:pt x="40" y="36"/>
                    <a:pt x="41" y="36"/>
                    <a:pt x="41" y="36"/>
                  </a:cubicBezTo>
                  <a:cubicBezTo>
                    <a:pt x="41" y="36"/>
                    <a:pt x="37" y="39"/>
                    <a:pt x="34" y="38"/>
                  </a:cubicBezTo>
                  <a:cubicBezTo>
                    <a:pt x="30" y="38"/>
                    <a:pt x="26" y="34"/>
                    <a:pt x="24" y="36"/>
                  </a:cubicBezTo>
                  <a:cubicBezTo>
                    <a:pt x="22" y="38"/>
                    <a:pt x="14" y="39"/>
                    <a:pt x="11" y="39"/>
                  </a:cubicBezTo>
                  <a:cubicBezTo>
                    <a:pt x="10" y="39"/>
                    <a:pt x="9" y="40"/>
                    <a:pt x="7" y="40"/>
                  </a:cubicBezTo>
                  <a:cubicBezTo>
                    <a:pt x="7" y="42"/>
                    <a:pt x="7" y="44"/>
                    <a:pt x="9" y="45"/>
                  </a:cubicBezTo>
                  <a:cubicBezTo>
                    <a:pt x="9" y="45"/>
                    <a:pt x="10" y="46"/>
                    <a:pt x="10" y="46"/>
                  </a:cubicBezTo>
                  <a:cubicBezTo>
                    <a:pt x="16"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4" name="Freeform 188"/>
            <p:cNvSpPr>
              <a:spLocks/>
            </p:cNvSpPr>
            <p:nvPr userDrawn="1"/>
          </p:nvSpPr>
          <p:spPr bwMode="auto">
            <a:xfrm>
              <a:off x="6802846" y="4142651"/>
              <a:ext cx="68797" cy="41943"/>
            </a:xfrm>
            <a:custGeom>
              <a:avLst/>
              <a:gdLst>
                <a:gd name="T0" fmla="*/ 17 w 32"/>
                <a:gd name="T1" fmla="*/ 17 h 18"/>
                <a:gd name="T2" fmla="*/ 26 w 32"/>
                <a:gd name="T3" fmla="*/ 12 h 18"/>
                <a:gd name="T4" fmla="*/ 31 w 32"/>
                <a:gd name="T5" fmla="*/ 10 h 18"/>
                <a:gd name="T6" fmla="*/ 30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6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5" y="11"/>
                    <a:pt x="26" y="12"/>
                  </a:cubicBezTo>
                  <a:cubicBezTo>
                    <a:pt x="28" y="12"/>
                    <a:pt x="31" y="11"/>
                    <a:pt x="31" y="10"/>
                  </a:cubicBezTo>
                  <a:cubicBezTo>
                    <a:pt x="31" y="9"/>
                    <a:pt x="27" y="6"/>
                    <a:pt x="30" y="5"/>
                  </a:cubicBezTo>
                  <a:cubicBezTo>
                    <a:pt x="32" y="4"/>
                    <a:pt x="32" y="2"/>
                    <a:pt x="32" y="1"/>
                  </a:cubicBezTo>
                  <a:cubicBezTo>
                    <a:pt x="31" y="0"/>
                    <a:pt x="30" y="0"/>
                    <a:pt x="29" y="0"/>
                  </a:cubicBezTo>
                  <a:cubicBezTo>
                    <a:pt x="27" y="0"/>
                    <a:pt x="12" y="1"/>
                    <a:pt x="12" y="1"/>
                  </a:cubicBezTo>
                  <a:cubicBezTo>
                    <a:pt x="12" y="1"/>
                    <a:pt x="8" y="4"/>
                    <a:pt x="6" y="4"/>
                  </a:cubicBezTo>
                  <a:cubicBezTo>
                    <a:pt x="4" y="4"/>
                    <a:pt x="6" y="1"/>
                    <a:pt x="0" y="2"/>
                  </a:cubicBezTo>
                  <a:cubicBezTo>
                    <a:pt x="3" y="6"/>
                    <a:pt x="3" y="7"/>
                    <a:pt x="9" y="9"/>
                  </a:cubicBezTo>
                  <a:cubicBezTo>
                    <a:pt x="16" y="11"/>
                    <a:pt x="9" y="14"/>
                    <a:pt x="14" y="17"/>
                  </a:cubicBezTo>
                  <a:cubicBezTo>
                    <a:pt x="15" y="17"/>
                    <a:pt x="15" y="18"/>
                    <a:pt x="16" y="18"/>
                  </a:cubicBezTo>
                  <a:cubicBezTo>
                    <a:pt x="16" y="18"/>
                    <a:pt x="17"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5" name="Freeform 189"/>
            <p:cNvSpPr>
              <a:spLocks/>
            </p:cNvSpPr>
            <p:nvPr userDrawn="1"/>
          </p:nvSpPr>
          <p:spPr bwMode="auto">
            <a:xfrm>
              <a:off x="7576384" y="4180946"/>
              <a:ext cx="307067" cy="218831"/>
            </a:xfrm>
            <a:custGeom>
              <a:avLst/>
              <a:gdLst>
                <a:gd name="T0" fmla="*/ 132 w 143"/>
                <a:gd name="T1" fmla="*/ 53 h 94"/>
                <a:gd name="T2" fmla="*/ 128 w 143"/>
                <a:gd name="T3" fmla="*/ 46 h 94"/>
                <a:gd name="T4" fmla="*/ 121 w 143"/>
                <a:gd name="T5" fmla="*/ 40 h 94"/>
                <a:gd name="T6" fmla="*/ 116 w 143"/>
                <a:gd name="T7" fmla="*/ 33 h 94"/>
                <a:gd name="T8" fmla="*/ 106 w 143"/>
                <a:gd name="T9" fmla="*/ 29 h 94"/>
                <a:gd name="T10" fmla="*/ 105 w 143"/>
                <a:gd name="T11" fmla="*/ 26 h 94"/>
                <a:gd name="T12" fmla="*/ 100 w 143"/>
                <a:gd name="T13" fmla="*/ 25 h 94"/>
                <a:gd name="T14" fmla="*/ 101 w 143"/>
                <a:gd name="T15" fmla="*/ 21 h 94"/>
                <a:gd name="T16" fmla="*/ 100 w 143"/>
                <a:gd name="T17" fmla="*/ 12 h 94"/>
                <a:gd name="T18" fmla="*/ 92 w 143"/>
                <a:gd name="T19" fmla="*/ 2 h 94"/>
                <a:gd name="T20" fmla="*/ 90 w 143"/>
                <a:gd name="T21" fmla="*/ 1 h 94"/>
                <a:gd name="T22" fmla="*/ 81 w 143"/>
                <a:gd name="T23" fmla="*/ 5 h 94"/>
                <a:gd name="T24" fmla="*/ 78 w 143"/>
                <a:gd name="T25" fmla="*/ 10 h 94"/>
                <a:gd name="T26" fmla="*/ 67 w 143"/>
                <a:gd name="T27" fmla="*/ 21 h 94"/>
                <a:gd name="T28" fmla="*/ 50 w 143"/>
                <a:gd name="T29" fmla="*/ 24 h 94"/>
                <a:gd name="T30" fmla="*/ 50 w 143"/>
                <a:gd name="T31" fmla="*/ 30 h 94"/>
                <a:gd name="T32" fmla="*/ 39 w 143"/>
                <a:gd name="T33" fmla="*/ 35 h 94"/>
                <a:gd name="T34" fmla="*/ 26 w 143"/>
                <a:gd name="T35" fmla="*/ 39 h 94"/>
                <a:gd name="T36" fmla="*/ 19 w 143"/>
                <a:gd name="T37" fmla="*/ 39 h 94"/>
                <a:gd name="T38" fmla="*/ 12 w 143"/>
                <a:gd name="T39" fmla="*/ 41 h 94"/>
                <a:gd name="T40" fmla="*/ 11 w 143"/>
                <a:gd name="T41" fmla="*/ 40 h 94"/>
                <a:gd name="T42" fmla="*/ 5 w 143"/>
                <a:gd name="T43" fmla="*/ 47 h 94"/>
                <a:gd name="T44" fmla="*/ 0 w 143"/>
                <a:gd name="T45" fmla="*/ 57 h 94"/>
                <a:gd name="T46" fmla="*/ 1 w 143"/>
                <a:gd name="T47" fmla="*/ 66 h 94"/>
                <a:gd name="T48" fmla="*/ 5 w 143"/>
                <a:gd name="T49" fmla="*/ 75 h 94"/>
                <a:gd name="T50" fmla="*/ 6 w 143"/>
                <a:gd name="T51" fmla="*/ 81 h 94"/>
                <a:gd name="T52" fmla="*/ 9 w 143"/>
                <a:gd name="T53" fmla="*/ 85 h 94"/>
                <a:gd name="T54" fmla="*/ 16 w 143"/>
                <a:gd name="T55" fmla="*/ 92 h 94"/>
                <a:gd name="T56" fmla="*/ 19 w 143"/>
                <a:gd name="T57" fmla="*/ 94 h 94"/>
                <a:gd name="T58" fmla="*/ 19 w 143"/>
                <a:gd name="T59" fmla="*/ 93 h 94"/>
                <a:gd name="T60" fmla="*/ 21 w 143"/>
                <a:gd name="T61" fmla="*/ 85 h 94"/>
                <a:gd name="T62" fmla="*/ 28 w 143"/>
                <a:gd name="T63" fmla="*/ 83 h 94"/>
                <a:gd name="T64" fmla="*/ 33 w 143"/>
                <a:gd name="T65" fmla="*/ 82 h 94"/>
                <a:gd name="T66" fmla="*/ 43 w 143"/>
                <a:gd name="T67" fmla="*/ 83 h 94"/>
                <a:gd name="T68" fmla="*/ 43 w 143"/>
                <a:gd name="T69" fmla="*/ 76 h 94"/>
                <a:gd name="T70" fmla="*/ 55 w 143"/>
                <a:gd name="T71" fmla="*/ 67 h 94"/>
                <a:gd name="T72" fmla="*/ 65 w 143"/>
                <a:gd name="T73" fmla="*/ 73 h 94"/>
                <a:gd name="T74" fmla="*/ 87 w 143"/>
                <a:gd name="T75" fmla="*/ 77 h 94"/>
                <a:gd name="T76" fmla="*/ 90 w 143"/>
                <a:gd name="T77" fmla="*/ 70 h 94"/>
                <a:gd name="T78" fmla="*/ 100 w 143"/>
                <a:gd name="T79" fmla="*/ 70 h 94"/>
                <a:gd name="T80" fmla="*/ 112 w 143"/>
                <a:gd name="T81" fmla="*/ 67 h 94"/>
                <a:gd name="T82" fmla="*/ 121 w 143"/>
                <a:gd name="T83" fmla="*/ 65 h 94"/>
                <a:gd name="T84" fmla="*/ 134 w 143"/>
                <a:gd name="T85" fmla="*/ 67 h 94"/>
                <a:gd name="T86" fmla="*/ 143 w 143"/>
                <a:gd name="T87" fmla="*/ 65 h 94"/>
                <a:gd name="T88" fmla="*/ 140 w 143"/>
                <a:gd name="T89" fmla="*/ 59 h 94"/>
                <a:gd name="T90" fmla="*/ 132 w 143"/>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3" h="94">
                  <a:moveTo>
                    <a:pt x="132" y="53"/>
                  </a:moveTo>
                  <a:cubicBezTo>
                    <a:pt x="132" y="51"/>
                    <a:pt x="132" y="49"/>
                    <a:pt x="128" y="46"/>
                  </a:cubicBezTo>
                  <a:cubicBezTo>
                    <a:pt x="123" y="43"/>
                    <a:pt x="121" y="42"/>
                    <a:pt x="121" y="40"/>
                  </a:cubicBezTo>
                  <a:cubicBezTo>
                    <a:pt x="121" y="38"/>
                    <a:pt x="119" y="37"/>
                    <a:pt x="116" y="33"/>
                  </a:cubicBezTo>
                  <a:cubicBezTo>
                    <a:pt x="112" y="29"/>
                    <a:pt x="106" y="29"/>
                    <a:pt x="106" y="29"/>
                  </a:cubicBezTo>
                  <a:cubicBezTo>
                    <a:pt x="105" y="26"/>
                    <a:pt x="105" y="26"/>
                    <a:pt x="105" y="26"/>
                  </a:cubicBezTo>
                  <a:cubicBezTo>
                    <a:pt x="100" y="25"/>
                    <a:pt x="100" y="25"/>
                    <a:pt x="100" y="25"/>
                  </a:cubicBezTo>
                  <a:cubicBezTo>
                    <a:pt x="100" y="25"/>
                    <a:pt x="97" y="23"/>
                    <a:pt x="101" y="21"/>
                  </a:cubicBezTo>
                  <a:cubicBezTo>
                    <a:pt x="105" y="19"/>
                    <a:pt x="101" y="14"/>
                    <a:pt x="100" y="12"/>
                  </a:cubicBezTo>
                  <a:cubicBezTo>
                    <a:pt x="100" y="10"/>
                    <a:pt x="94" y="4"/>
                    <a:pt x="92" y="2"/>
                  </a:cubicBezTo>
                  <a:cubicBezTo>
                    <a:pt x="91" y="2"/>
                    <a:pt x="91" y="2"/>
                    <a:pt x="90" y="1"/>
                  </a:cubicBezTo>
                  <a:cubicBezTo>
                    <a:pt x="88" y="0"/>
                    <a:pt x="83" y="3"/>
                    <a:pt x="81" y="5"/>
                  </a:cubicBezTo>
                  <a:cubicBezTo>
                    <a:pt x="78" y="7"/>
                    <a:pt x="80" y="9"/>
                    <a:pt x="78" y="10"/>
                  </a:cubicBezTo>
                  <a:cubicBezTo>
                    <a:pt x="76" y="12"/>
                    <a:pt x="71" y="16"/>
                    <a:pt x="67" y="21"/>
                  </a:cubicBezTo>
                  <a:cubicBezTo>
                    <a:pt x="63" y="25"/>
                    <a:pt x="53" y="23"/>
                    <a:pt x="50" y="24"/>
                  </a:cubicBezTo>
                  <a:cubicBezTo>
                    <a:pt x="47" y="26"/>
                    <a:pt x="52" y="28"/>
                    <a:pt x="50" y="30"/>
                  </a:cubicBezTo>
                  <a:cubicBezTo>
                    <a:pt x="47" y="32"/>
                    <a:pt x="41" y="34"/>
                    <a:pt x="39" y="35"/>
                  </a:cubicBezTo>
                  <a:cubicBezTo>
                    <a:pt x="37" y="36"/>
                    <a:pt x="29" y="36"/>
                    <a:pt x="26" y="39"/>
                  </a:cubicBezTo>
                  <a:cubicBezTo>
                    <a:pt x="24" y="41"/>
                    <a:pt x="21" y="35"/>
                    <a:pt x="19" y="39"/>
                  </a:cubicBezTo>
                  <a:cubicBezTo>
                    <a:pt x="16" y="42"/>
                    <a:pt x="14" y="42"/>
                    <a:pt x="12" y="41"/>
                  </a:cubicBezTo>
                  <a:cubicBezTo>
                    <a:pt x="12" y="41"/>
                    <a:pt x="12" y="40"/>
                    <a:pt x="11" y="40"/>
                  </a:cubicBezTo>
                  <a:cubicBezTo>
                    <a:pt x="9" y="42"/>
                    <a:pt x="6" y="44"/>
                    <a:pt x="5" y="47"/>
                  </a:cubicBezTo>
                  <a:cubicBezTo>
                    <a:pt x="4" y="51"/>
                    <a:pt x="0" y="55"/>
                    <a:pt x="0" y="57"/>
                  </a:cubicBezTo>
                  <a:cubicBezTo>
                    <a:pt x="0" y="60"/>
                    <a:pt x="1" y="63"/>
                    <a:pt x="1" y="66"/>
                  </a:cubicBezTo>
                  <a:cubicBezTo>
                    <a:pt x="1" y="70"/>
                    <a:pt x="2" y="72"/>
                    <a:pt x="5" y="75"/>
                  </a:cubicBezTo>
                  <a:cubicBezTo>
                    <a:pt x="7" y="78"/>
                    <a:pt x="6" y="81"/>
                    <a:pt x="6" y="81"/>
                  </a:cubicBezTo>
                  <a:cubicBezTo>
                    <a:pt x="6" y="81"/>
                    <a:pt x="7" y="83"/>
                    <a:pt x="9" y="85"/>
                  </a:cubicBezTo>
                  <a:cubicBezTo>
                    <a:pt x="11" y="87"/>
                    <a:pt x="16" y="90"/>
                    <a:pt x="16" y="92"/>
                  </a:cubicBezTo>
                  <a:cubicBezTo>
                    <a:pt x="17" y="93"/>
                    <a:pt x="18" y="93"/>
                    <a:pt x="19" y="94"/>
                  </a:cubicBezTo>
                  <a:cubicBezTo>
                    <a:pt x="19" y="93"/>
                    <a:pt x="19" y="93"/>
                    <a:pt x="19" y="93"/>
                  </a:cubicBezTo>
                  <a:cubicBezTo>
                    <a:pt x="22" y="89"/>
                    <a:pt x="21" y="85"/>
                    <a:pt x="21" y="85"/>
                  </a:cubicBezTo>
                  <a:cubicBezTo>
                    <a:pt x="28" y="83"/>
                    <a:pt x="28" y="83"/>
                    <a:pt x="28" y="83"/>
                  </a:cubicBezTo>
                  <a:cubicBezTo>
                    <a:pt x="33" y="82"/>
                    <a:pt x="33" y="82"/>
                    <a:pt x="33" y="82"/>
                  </a:cubicBezTo>
                  <a:cubicBezTo>
                    <a:pt x="43" y="83"/>
                    <a:pt x="43" y="83"/>
                    <a:pt x="43" y="83"/>
                  </a:cubicBezTo>
                  <a:cubicBezTo>
                    <a:pt x="43" y="76"/>
                    <a:pt x="43" y="76"/>
                    <a:pt x="43" y="76"/>
                  </a:cubicBezTo>
                  <a:cubicBezTo>
                    <a:pt x="43" y="76"/>
                    <a:pt x="50" y="67"/>
                    <a:pt x="55" y="67"/>
                  </a:cubicBezTo>
                  <a:cubicBezTo>
                    <a:pt x="60" y="67"/>
                    <a:pt x="65" y="73"/>
                    <a:pt x="65" y="73"/>
                  </a:cubicBezTo>
                  <a:cubicBezTo>
                    <a:pt x="87" y="77"/>
                    <a:pt x="87" y="77"/>
                    <a:pt x="87" y="77"/>
                  </a:cubicBezTo>
                  <a:cubicBezTo>
                    <a:pt x="87" y="77"/>
                    <a:pt x="88" y="71"/>
                    <a:pt x="90" y="70"/>
                  </a:cubicBezTo>
                  <a:cubicBezTo>
                    <a:pt x="93" y="69"/>
                    <a:pt x="97" y="71"/>
                    <a:pt x="100" y="70"/>
                  </a:cubicBezTo>
                  <a:cubicBezTo>
                    <a:pt x="103" y="69"/>
                    <a:pt x="107" y="67"/>
                    <a:pt x="112" y="67"/>
                  </a:cubicBezTo>
                  <a:cubicBezTo>
                    <a:pt x="117" y="67"/>
                    <a:pt x="119" y="69"/>
                    <a:pt x="121" y="65"/>
                  </a:cubicBezTo>
                  <a:cubicBezTo>
                    <a:pt x="123" y="61"/>
                    <a:pt x="134" y="67"/>
                    <a:pt x="134" y="67"/>
                  </a:cubicBezTo>
                  <a:cubicBezTo>
                    <a:pt x="143" y="65"/>
                    <a:pt x="143" y="65"/>
                    <a:pt x="143" y="65"/>
                  </a:cubicBezTo>
                  <a:cubicBezTo>
                    <a:pt x="140" y="59"/>
                    <a:pt x="140" y="59"/>
                    <a:pt x="140" y="59"/>
                  </a:cubicBezTo>
                  <a:cubicBezTo>
                    <a:pt x="140" y="59"/>
                    <a:pt x="132" y="55"/>
                    <a:pt x="132"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6" name="Freeform 190"/>
            <p:cNvSpPr>
              <a:spLocks/>
            </p:cNvSpPr>
            <p:nvPr userDrawn="1"/>
          </p:nvSpPr>
          <p:spPr bwMode="auto">
            <a:xfrm>
              <a:off x="7282742" y="4109827"/>
              <a:ext cx="298677" cy="248008"/>
            </a:xfrm>
            <a:custGeom>
              <a:avLst/>
              <a:gdLst>
                <a:gd name="T0" fmla="*/ 86 w 139"/>
                <a:gd name="T1" fmla="*/ 77 h 106"/>
                <a:gd name="T2" fmla="*/ 93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9 w 139"/>
                <a:gd name="T27" fmla="*/ 5 h 106"/>
                <a:gd name="T28" fmla="*/ 124 w 139"/>
                <a:gd name="T29" fmla="*/ 2 h 106"/>
                <a:gd name="T30" fmla="*/ 116 w 139"/>
                <a:gd name="T31" fmla="*/ 9 h 106"/>
                <a:gd name="T32" fmla="*/ 107 w 139"/>
                <a:gd name="T33" fmla="*/ 7 h 106"/>
                <a:gd name="T34" fmla="*/ 92 w 139"/>
                <a:gd name="T35" fmla="*/ 7 h 106"/>
                <a:gd name="T36" fmla="*/ 83 w 139"/>
                <a:gd name="T37" fmla="*/ 12 h 106"/>
                <a:gd name="T38" fmla="*/ 72 w 139"/>
                <a:gd name="T39" fmla="*/ 12 h 106"/>
                <a:gd name="T40" fmla="*/ 63 w 139"/>
                <a:gd name="T41" fmla="*/ 8 h 106"/>
                <a:gd name="T42" fmla="*/ 53 w 139"/>
                <a:gd name="T43" fmla="*/ 10 h 106"/>
                <a:gd name="T44" fmla="*/ 47 w 139"/>
                <a:gd name="T45" fmla="*/ 4 h 106"/>
                <a:gd name="T46" fmla="*/ 37 w 139"/>
                <a:gd name="T47" fmla="*/ 2 h 106"/>
                <a:gd name="T48" fmla="*/ 30 w 139"/>
                <a:gd name="T49" fmla="*/ 4 h 106"/>
                <a:gd name="T50" fmla="*/ 20 w 139"/>
                <a:gd name="T51" fmla="*/ 4 h 106"/>
                <a:gd name="T52" fmla="*/ 17 w 139"/>
                <a:gd name="T53" fmla="*/ 13 h 106"/>
                <a:gd name="T54" fmla="*/ 12 w 139"/>
                <a:gd name="T55" fmla="*/ 20 h 106"/>
                <a:gd name="T56" fmla="*/ 11 w 139"/>
                <a:gd name="T57" fmla="*/ 22 h 106"/>
                <a:gd name="T58" fmla="*/ 12 w 139"/>
                <a:gd name="T59" fmla="*/ 30 h 106"/>
                <a:gd name="T60" fmla="*/ 11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3 w 139"/>
                <a:gd name="T73" fmla="*/ 85 h 106"/>
                <a:gd name="T74" fmla="*/ 34 w 139"/>
                <a:gd name="T75" fmla="*/ 96 h 106"/>
                <a:gd name="T76" fmla="*/ 40 w 139"/>
                <a:gd name="T77" fmla="*/ 105 h 106"/>
                <a:gd name="T78" fmla="*/ 52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3" y="77"/>
                  </a:cubicBezTo>
                  <a:cubicBezTo>
                    <a:pt x="95" y="75"/>
                    <a:pt x="100" y="79"/>
                    <a:pt x="101" y="82"/>
                  </a:cubicBezTo>
                  <a:cubicBezTo>
                    <a:pt x="102" y="85"/>
                    <a:pt x="104" y="81"/>
                    <a:pt x="106" y="77"/>
                  </a:cubicBezTo>
                  <a:cubicBezTo>
                    <a:pt x="108" y="74"/>
                    <a:pt x="114" y="63"/>
                    <a:pt x="114" y="61"/>
                  </a:cubicBezTo>
                  <a:cubicBezTo>
                    <a:pt x="114" y="58"/>
                    <a:pt x="120" y="56"/>
                    <a:pt x="120" y="54"/>
                  </a:cubicBezTo>
                  <a:cubicBezTo>
                    <a:pt x="120" y="53"/>
                    <a:pt x="120" y="49"/>
                    <a:pt x="121" y="48"/>
                  </a:cubicBezTo>
                  <a:cubicBezTo>
                    <a:pt x="123" y="48"/>
                    <a:pt x="124" y="43"/>
                    <a:pt x="124" y="41"/>
                  </a:cubicBezTo>
                  <a:cubicBezTo>
                    <a:pt x="124" y="40"/>
                    <a:pt x="130" y="31"/>
                    <a:pt x="131" y="30"/>
                  </a:cubicBezTo>
                  <a:cubicBezTo>
                    <a:pt x="132" y="28"/>
                    <a:pt x="138" y="29"/>
                    <a:pt x="138" y="26"/>
                  </a:cubicBezTo>
                  <a:cubicBezTo>
                    <a:pt x="138" y="23"/>
                    <a:pt x="139" y="20"/>
                    <a:pt x="137" y="19"/>
                  </a:cubicBezTo>
                  <a:cubicBezTo>
                    <a:pt x="135" y="19"/>
                    <a:pt x="132" y="16"/>
                    <a:pt x="132" y="15"/>
                  </a:cubicBezTo>
                  <a:cubicBezTo>
                    <a:pt x="132" y="14"/>
                    <a:pt x="133" y="11"/>
                    <a:pt x="133" y="9"/>
                  </a:cubicBezTo>
                  <a:cubicBezTo>
                    <a:pt x="130" y="9"/>
                    <a:pt x="130" y="6"/>
                    <a:pt x="129" y="5"/>
                  </a:cubicBezTo>
                  <a:cubicBezTo>
                    <a:pt x="127" y="3"/>
                    <a:pt x="127" y="2"/>
                    <a:pt x="124" y="2"/>
                  </a:cubicBezTo>
                  <a:cubicBezTo>
                    <a:pt x="122" y="3"/>
                    <a:pt x="119" y="8"/>
                    <a:pt x="116" y="9"/>
                  </a:cubicBezTo>
                  <a:cubicBezTo>
                    <a:pt x="113" y="10"/>
                    <a:pt x="109" y="8"/>
                    <a:pt x="107" y="7"/>
                  </a:cubicBezTo>
                  <a:cubicBezTo>
                    <a:pt x="104" y="6"/>
                    <a:pt x="95" y="7"/>
                    <a:pt x="92" y="7"/>
                  </a:cubicBezTo>
                  <a:cubicBezTo>
                    <a:pt x="89" y="7"/>
                    <a:pt x="85" y="11"/>
                    <a:pt x="83" y="12"/>
                  </a:cubicBezTo>
                  <a:cubicBezTo>
                    <a:pt x="81" y="13"/>
                    <a:pt x="74" y="13"/>
                    <a:pt x="72" y="12"/>
                  </a:cubicBezTo>
                  <a:cubicBezTo>
                    <a:pt x="70" y="11"/>
                    <a:pt x="65" y="8"/>
                    <a:pt x="63" y="8"/>
                  </a:cubicBezTo>
                  <a:cubicBezTo>
                    <a:pt x="61" y="8"/>
                    <a:pt x="57" y="8"/>
                    <a:pt x="53" y="10"/>
                  </a:cubicBezTo>
                  <a:cubicBezTo>
                    <a:pt x="50" y="12"/>
                    <a:pt x="49" y="7"/>
                    <a:pt x="47" y="4"/>
                  </a:cubicBezTo>
                  <a:cubicBezTo>
                    <a:pt x="44" y="2"/>
                    <a:pt x="40" y="4"/>
                    <a:pt x="37" y="2"/>
                  </a:cubicBezTo>
                  <a:cubicBezTo>
                    <a:pt x="34" y="0"/>
                    <a:pt x="33" y="4"/>
                    <a:pt x="30" y="4"/>
                  </a:cubicBezTo>
                  <a:cubicBezTo>
                    <a:pt x="28" y="4"/>
                    <a:pt x="22" y="2"/>
                    <a:pt x="20" y="4"/>
                  </a:cubicBezTo>
                  <a:cubicBezTo>
                    <a:pt x="18" y="6"/>
                    <a:pt x="18" y="12"/>
                    <a:pt x="17" y="13"/>
                  </a:cubicBezTo>
                  <a:cubicBezTo>
                    <a:pt x="16" y="14"/>
                    <a:pt x="12" y="18"/>
                    <a:pt x="12" y="20"/>
                  </a:cubicBezTo>
                  <a:cubicBezTo>
                    <a:pt x="12" y="21"/>
                    <a:pt x="11" y="22"/>
                    <a:pt x="11" y="22"/>
                  </a:cubicBezTo>
                  <a:cubicBezTo>
                    <a:pt x="11" y="25"/>
                    <a:pt x="12" y="28"/>
                    <a:pt x="12" y="30"/>
                  </a:cubicBezTo>
                  <a:cubicBezTo>
                    <a:pt x="12" y="32"/>
                    <a:pt x="13" y="43"/>
                    <a:pt x="11" y="45"/>
                  </a:cubicBezTo>
                  <a:cubicBezTo>
                    <a:pt x="8" y="47"/>
                    <a:pt x="6" y="51"/>
                    <a:pt x="6" y="51"/>
                  </a:cubicBezTo>
                  <a:cubicBezTo>
                    <a:pt x="6" y="51"/>
                    <a:pt x="2" y="54"/>
                    <a:pt x="1" y="59"/>
                  </a:cubicBezTo>
                  <a:cubicBezTo>
                    <a:pt x="0" y="64"/>
                    <a:pt x="1" y="68"/>
                    <a:pt x="1" y="72"/>
                  </a:cubicBezTo>
                  <a:cubicBezTo>
                    <a:pt x="1" y="75"/>
                    <a:pt x="4" y="77"/>
                    <a:pt x="5" y="80"/>
                  </a:cubicBezTo>
                  <a:cubicBezTo>
                    <a:pt x="5" y="80"/>
                    <a:pt x="5" y="80"/>
                    <a:pt x="5" y="81"/>
                  </a:cubicBezTo>
                  <a:cubicBezTo>
                    <a:pt x="7" y="83"/>
                    <a:pt x="17" y="84"/>
                    <a:pt x="23" y="85"/>
                  </a:cubicBezTo>
                  <a:cubicBezTo>
                    <a:pt x="28" y="86"/>
                    <a:pt x="34" y="93"/>
                    <a:pt x="34" y="96"/>
                  </a:cubicBezTo>
                  <a:cubicBezTo>
                    <a:pt x="33" y="98"/>
                    <a:pt x="37" y="104"/>
                    <a:pt x="40" y="105"/>
                  </a:cubicBezTo>
                  <a:cubicBezTo>
                    <a:pt x="42" y="106"/>
                    <a:pt x="49" y="103"/>
                    <a:pt x="52" y="103"/>
                  </a:cubicBezTo>
                  <a:cubicBezTo>
                    <a:pt x="55" y="103"/>
                    <a:pt x="65" y="103"/>
                    <a:pt x="67" y="101"/>
                  </a:cubicBezTo>
                  <a:cubicBezTo>
                    <a:pt x="68" y="100"/>
                    <a:pt x="68" y="101"/>
                    <a:pt x="69" y="101"/>
                  </a:cubicBezTo>
                  <a:cubicBezTo>
                    <a:pt x="72"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7" name="Freeform 191"/>
            <p:cNvSpPr>
              <a:spLocks/>
            </p:cNvSpPr>
            <p:nvPr userDrawn="1"/>
          </p:nvSpPr>
          <p:spPr bwMode="auto">
            <a:xfrm>
              <a:off x="7235759" y="4148121"/>
              <a:ext cx="75509" cy="155006"/>
            </a:xfrm>
            <a:custGeom>
              <a:avLst/>
              <a:gdLst>
                <a:gd name="T0" fmla="*/ 23 w 35"/>
                <a:gd name="T1" fmla="*/ 43 h 67"/>
                <a:gd name="T2" fmla="*/ 28 w 35"/>
                <a:gd name="T3" fmla="*/ 35 h 67"/>
                <a:gd name="T4" fmla="*/ 33 w 35"/>
                <a:gd name="T5" fmla="*/ 29 h 67"/>
                <a:gd name="T6" fmla="*/ 34 w 35"/>
                <a:gd name="T7" fmla="*/ 14 h 67"/>
                <a:gd name="T8" fmla="*/ 33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2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3" y="29"/>
                  </a:cubicBezTo>
                  <a:cubicBezTo>
                    <a:pt x="35" y="27"/>
                    <a:pt x="34" y="16"/>
                    <a:pt x="34" y="14"/>
                  </a:cubicBezTo>
                  <a:cubicBezTo>
                    <a:pt x="34" y="12"/>
                    <a:pt x="33" y="9"/>
                    <a:pt x="33" y="6"/>
                  </a:cubicBezTo>
                  <a:cubicBezTo>
                    <a:pt x="32" y="7"/>
                    <a:pt x="31" y="7"/>
                    <a:pt x="29" y="6"/>
                  </a:cubicBezTo>
                  <a:cubicBezTo>
                    <a:pt x="26" y="5"/>
                    <a:pt x="29" y="2"/>
                    <a:pt x="25" y="1"/>
                  </a:cubicBezTo>
                  <a:cubicBezTo>
                    <a:pt x="22" y="0"/>
                    <a:pt x="20" y="4"/>
                    <a:pt x="21" y="6"/>
                  </a:cubicBezTo>
                  <a:cubicBezTo>
                    <a:pt x="22" y="9"/>
                    <a:pt x="19" y="9"/>
                    <a:pt x="18" y="10"/>
                  </a:cubicBezTo>
                  <a:cubicBezTo>
                    <a:pt x="16" y="12"/>
                    <a:pt x="10" y="12"/>
                    <a:pt x="8" y="12"/>
                  </a:cubicBezTo>
                  <a:cubicBezTo>
                    <a:pt x="6" y="12"/>
                    <a:pt x="4" y="16"/>
                    <a:pt x="2" y="16"/>
                  </a:cubicBezTo>
                  <a:cubicBezTo>
                    <a:pt x="1" y="17"/>
                    <a:pt x="1" y="17"/>
                    <a:pt x="0" y="17"/>
                  </a:cubicBezTo>
                  <a:cubicBezTo>
                    <a:pt x="0" y="25"/>
                    <a:pt x="2" y="24"/>
                    <a:pt x="6" y="27"/>
                  </a:cubicBezTo>
                  <a:cubicBezTo>
                    <a:pt x="11" y="29"/>
                    <a:pt x="6" y="33"/>
                    <a:pt x="8" y="35"/>
                  </a:cubicBezTo>
                  <a:cubicBezTo>
                    <a:pt x="11" y="37"/>
                    <a:pt x="10" y="42"/>
                    <a:pt x="10" y="48"/>
                  </a:cubicBezTo>
                  <a:cubicBezTo>
                    <a:pt x="11" y="51"/>
                    <a:pt x="11" y="61"/>
                    <a:pt x="11" y="67"/>
                  </a:cubicBezTo>
                  <a:cubicBezTo>
                    <a:pt x="14" y="67"/>
                    <a:pt x="17" y="67"/>
                    <a:pt x="19" y="67"/>
                  </a:cubicBezTo>
                  <a:cubicBezTo>
                    <a:pt x="23" y="67"/>
                    <a:pt x="25" y="62"/>
                    <a:pt x="27" y="64"/>
                  </a:cubicBezTo>
                  <a:cubicBezTo>
                    <a:pt x="26"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8" name="Freeform 192"/>
            <p:cNvSpPr>
              <a:spLocks/>
            </p:cNvSpPr>
            <p:nvPr userDrawn="1"/>
          </p:nvSpPr>
          <p:spPr bwMode="auto">
            <a:xfrm>
              <a:off x="7213945" y="4182770"/>
              <a:ext cx="45305" cy="131298"/>
            </a:xfrm>
            <a:custGeom>
              <a:avLst/>
              <a:gdLst>
                <a:gd name="T0" fmla="*/ 18 w 21"/>
                <a:gd name="T1" fmla="*/ 20 h 56"/>
                <a:gd name="T2" fmla="*/ 16 w 21"/>
                <a:gd name="T3" fmla="*/ 12 h 56"/>
                <a:gd name="T4" fmla="*/ 10 w 21"/>
                <a:gd name="T5" fmla="*/ 2 h 56"/>
                <a:gd name="T6" fmla="*/ 1 w 21"/>
                <a:gd name="T7" fmla="*/ 0 h 56"/>
                <a:gd name="T8" fmla="*/ 0 w 21"/>
                <a:gd name="T9" fmla="*/ 0 h 56"/>
                <a:gd name="T10" fmla="*/ 2 w 21"/>
                <a:gd name="T11" fmla="*/ 7 h 56"/>
                <a:gd name="T12" fmla="*/ 5 w 21"/>
                <a:gd name="T13" fmla="*/ 14 h 56"/>
                <a:gd name="T14" fmla="*/ 5 w 21"/>
                <a:gd name="T15" fmla="*/ 29 h 56"/>
                <a:gd name="T16" fmla="*/ 8 w 21"/>
                <a:gd name="T17" fmla="*/ 44 h 56"/>
                <a:gd name="T18" fmla="*/ 12 w 21"/>
                <a:gd name="T19" fmla="*/ 56 h 56"/>
                <a:gd name="T20" fmla="*/ 15 w 21"/>
                <a:gd name="T21" fmla="*/ 55 h 56"/>
                <a:gd name="T22" fmla="*/ 21 w 21"/>
                <a:gd name="T23" fmla="*/ 52 h 56"/>
                <a:gd name="T24" fmla="*/ 20 w 21"/>
                <a:gd name="T25" fmla="*/ 33 h 56"/>
                <a:gd name="T26" fmla="*/ 18 w 21"/>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56">
                  <a:moveTo>
                    <a:pt x="18" y="20"/>
                  </a:moveTo>
                  <a:cubicBezTo>
                    <a:pt x="16" y="18"/>
                    <a:pt x="21" y="14"/>
                    <a:pt x="16" y="12"/>
                  </a:cubicBezTo>
                  <a:cubicBezTo>
                    <a:pt x="12" y="9"/>
                    <a:pt x="10" y="10"/>
                    <a:pt x="10" y="2"/>
                  </a:cubicBezTo>
                  <a:cubicBezTo>
                    <a:pt x="7" y="1"/>
                    <a:pt x="4" y="0"/>
                    <a:pt x="1" y="0"/>
                  </a:cubicBezTo>
                  <a:cubicBezTo>
                    <a:pt x="0" y="0"/>
                    <a:pt x="0" y="0"/>
                    <a:pt x="0" y="0"/>
                  </a:cubicBezTo>
                  <a:cubicBezTo>
                    <a:pt x="0" y="3"/>
                    <a:pt x="1" y="7"/>
                    <a:pt x="2" y="7"/>
                  </a:cubicBezTo>
                  <a:cubicBezTo>
                    <a:pt x="4" y="8"/>
                    <a:pt x="5" y="10"/>
                    <a:pt x="5" y="14"/>
                  </a:cubicBezTo>
                  <a:cubicBezTo>
                    <a:pt x="4" y="17"/>
                    <a:pt x="3" y="25"/>
                    <a:pt x="5" y="29"/>
                  </a:cubicBezTo>
                  <a:cubicBezTo>
                    <a:pt x="7" y="33"/>
                    <a:pt x="8" y="38"/>
                    <a:pt x="8" y="44"/>
                  </a:cubicBezTo>
                  <a:cubicBezTo>
                    <a:pt x="8" y="47"/>
                    <a:pt x="10" y="52"/>
                    <a:pt x="12" y="56"/>
                  </a:cubicBezTo>
                  <a:cubicBezTo>
                    <a:pt x="13" y="56"/>
                    <a:pt x="14" y="55"/>
                    <a:pt x="15" y="55"/>
                  </a:cubicBezTo>
                  <a:cubicBezTo>
                    <a:pt x="16" y="54"/>
                    <a:pt x="19" y="53"/>
                    <a:pt x="21" y="52"/>
                  </a:cubicBezTo>
                  <a:cubicBezTo>
                    <a:pt x="21" y="46"/>
                    <a:pt x="21" y="36"/>
                    <a:pt x="20" y="33"/>
                  </a:cubicBezTo>
                  <a:cubicBezTo>
                    <a:pt x="20" y="27"/>
                    <a:pt x="21" y="22"/>
                    <a:pt x="18"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9" name="Freeform 193"/>
            <p:cNvSpPr>
              <a:spLocks/>
            </p:cNvSpPr>
            <p:nvPr userDrawn="1"/>
          </p:nvSpPr>
          <p:spPr bwMode="auto">
            <a:xfrm>
              <a:off x="7430402" y="4131710"/>
              <a:ext cx="186254" cy="288127"/>
            </a:xfrm>
            <a:custGeom>
              <a:avLst/>
              <a:gdLst>
                <a:gd name="T0" fmla="*/ 36 w 87"/>
                <a:gd name="T1" fmla="*/ 118 h 124"/>
                <a:gd name="T2" fmla="*/ 67 w 87"/>
                <a:gd name="T3" fmla="*/ 119 h 124"/>
                <a:gd name="T4" fmla="*/ 84 w 87"/>
                <a:gd name="T5" fmla="*/ 124 h 124"/>
                <a:gd name="T6" fmla="*/ 87 w 87"/>
                <a:gd name="T7" fmla="*/ 115 h 124"/>
                <a:gd name="T8" fmla="*/ 84 w 87"/>
                <a:gd name="T9" fmla="*/ 113 h 124"/>
                <a:gd name="T10" fmla="*/ 77 w 87"/>
                <a:gd name="T11" fmla="*/ 106 h 124"/>
                <a:gd name="T12" fmla="*/ 74 w 87"/>
                <a:gd name="T13" fmla="*/ 102 h 124"/>
                <a:gd name="T14" fmla="*/ 73 w 87"/>
                <a:gd name="T15" fmla="*/ 96 h 124"/>
                <a:gd name="T16" fmla="*/ 69 w 87"/>
                <a:gd name="T17" fmla="*/ 87 h 124"/>
                <a:gd name="T18" fmla="*/ 68 w 87"/>
                <a:gd name="T19" fmla="*/ 78 h 124"/>
                <a:gd name="T20" fmla="*/ 73 w 87"/>
                <a:gd name="T21" fmla="*/ 68 h 124"/>
                <a:gd name="T22" fmla="*/ 79 w 87"/>
                <a:gd name="T23" fmla="*/ 61 h 124"/>
                <a:gd name="T24" fmla="*/ 76 w 87"/>
                <a:gd name="T25" fmla="*/ 53 h 124"/>
                <a:gd name="T26" fmla="*/ 66 w 87"/>
                <a:gd name="T27" fmla="*/ 44 h 124"/>
                <a:gd name="T28" fmla="*/ 63 w 87"/>
                <a:gd name="T29" fmla="*/ 36 h 124"/>
                <a:gd name="T30" fmla="*/ 73 w 87"/>
                <a:gd name="T31" fmla="*/ 35 h 124"/>
                <a:gd name="T32" fmla="*/ 78 w 87"/>
                <a:gd name="T33" fmla="*/ 33 h 124"/>
                <a:gd name="T34" fmla="*/ 73 w 87"/>
                <a:gd name="T35" fmla="*/ 20 h 124"/>
                <a:gd name="T36" fmla="*/ 72 w 87"/>
                <a:gd name="T37" fmla="*/ 10 h 124"/>
                <a:gd name="T38" fmla="*/ 65 w 87"/>
                <a:gd name="T39" fmla="*/ 0 h 124"/>
                <a:gd name="T40" fmla="*/ 64 w 87"/>
                <a:gd name="T41" fmla="*/ 0 h 124"/>
                <a:gd name="T42" fmla="*/ 63 w 87"/>
                <a:gd name="T43" fmla="*/ 6 h 124"/>
                <a:gd name="T44" fmla="*/ 68 w 87"/>
                <a:gd name="T45" fmla="*/ 10 h 124"/>
                <a:gd name="T46" fmla="*/ 69 w 87"/>
                <a:gd name="T47" fmla="*/ 17 h 124"/>
                <a:gd name="T48" fmla="*/ 62 w 87"/>
                <a:gd name="T49" fmla="*/ 21 h 124"/>
                <a:gd name="T50" fmla="*/ 55 w 87"/>
                <a:gd name="T51" fmla="*/ 32 h 124"/>
                <a:gd name="T52" fmla="*/ 52 w 87"/>
                <a:gd name="T53" fmla="*/ 39 h 124"/>
                <a:gd name="T54" fmla="*/ 51 w 87"/>
                <a:gd name="T55" fmla="*/ 45 h 124"/>
                <a:gd name="T56" fmla="*/ 45 w 87"/>
                <a:gd name="T57" fmla="*/ 52 h 124"/>
                <a:gd name="T58" fmla="*/ 37 w 87"/>
                <a:gd name="T59" fmla="*/ 68 h 124"/>
                <a:gd name="T60" fmla="*/ 32 w 87"/>
                <a:gd name="T61" fmla="*/ 73 h 124"/>
                <a:gd name="T62" fmla="*/ 24 w 87"/>
                <a:gd name="T63" fmla="*/ 68 h 124"/>
                <a:gd name="T64" fmla="*/ 17 w 87"/>
                <a:gd name="T65" fmla="*/ 68 h 124"/>
                <a:gd name="T66" fmla="*/ 3 w 87"/>
                <a:gd name="T67" fmla="*/ 80 h 124"/>
                <a:gd name="T68" fmla="*/ 0 w 87"/>
                <a:gd name="T69" fmla="*/ 92 h 124"/>
                <a:gd name="T70" fmla="*/ 5 w 87"/>
                <a:gd name="T71" fmla="*/ 98 h 124"/>
                <a:gd name="T72" fmla="*/ 14 w 87"/>
                <a:gd name="T73" fmla="*/ 100 h 124"/>
                <a:gd name="T74" fmla="*/ 17 w 87"/>
                <a:gd name="T75" fmla="*/ 110 h 124"/>
                <a:gd name="T76" fmla="*/ 15 w 87"/>
                <a:gd name="T77" fmla="*/ 120 h 124"/>
                <a:gd name="T78" fmla="*/ 31 w 87"/>
                <a:gd name="T79" fmla="*/ 120 h 124"/>
                <a:gd name="T80" fmla="*/ 36 w 87"/>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 h="124">
                  <a:moveTo>
                    <a:pt x="36" y="118"/>
                  </a:moveTo>
                  <a:cubicBezTo>
                    <a:pt x="36" y="118"/>
                    <a:pt x="63" y="120"/>
                    <a:pt x="67" y="119"/>
                  </a:cubicBezTo>
                  <a:cubicBezTo>
                    <a:pt x="71" y="118"/>
                    <a:pt x="84" y="124"/>
                    <a:pt x="84" y="124"/>
                  </a:cubicBezTo>
                  <a:cubicBezTo>
                    <a:pt x="84" y="124"/>
                    <a:pt x="84" y="118"/>
                    <a:pt x="87" y="115"/>
                  </a:cubicBezTo>
                  <a:cubicBezTo>
                    <a:pt x="86" y="114"/>
                    <a:pt x="85" y="114"/>
                    <a:pt x="84" y="113"/>
                  </a:cubicBezTo>
                  <a:cubicBezTo>
                    <a:pt x="84" y="111"/>
                    <a:pt x="79" y="108"/>
                    <a:pt x="77" y="106"/>
                  </a:cubicBezTo>
                  <a:cubicBezTo>
                    <a:pt x="75" y="104"/>
                    <a:pt x="74" y="102"/>
                    <a:pt x="74" y="102"/>
                  </a:cubicBezTo>
                  <a:cubicBezTo>
                    <a:pt x="74" y="102"/>
                    <a:pt x="75" y="99"/>
                    <a:pt x="73" y="96"/>
                  </a:cubicBezTo>
                  <a:cubicBezTo>
                    <a:pt x="70" y="93"/>
                    <a:pt x="69" y="91"/>
                    <a:pt x="69" y="87"/>
                  </a:cubicBezTo>
                  <a:cubicBezTo>
                    <a:pt x="69" y="84"/>
                    <a:pt x="68" y="81"/>
                    <a:pt x="68" y="78"/>
                  </a:cubicBezTo>
                  <a:cubicBezTo>
                    <a:pt x="68" y="76"/>
                    <a:pt x="72" y="72"/>
                    <a:pt x="73" y="68"/>
                  </a:cubicBezTo>
                  <a:cubicBezTo>
                    <a:pt x="74" y="65"/>
                    <a:pt x="77" y="63"/>
                    <a:pt x="79" y="61"/>
                  </a:cubicBezTo>
                  <a:cubicBezTo>
                    <a:pt x="78" y="59"/>
                    <a:pt x="77" y="56"/>
                    <a:pt x="76" y="53"/>
                  </a:cubicBezTo>
                  <a:cubicBezTo>
                    <a:pt x="74" y="49"/>
                    <a:pt x="71" y="48"/>
                    <a:pt x="66" y="44"/>
                  </a:cubicBezTo>
                  <a:cubicBezTo>
                    <a:pt x="62" y="40"/>
                    <a:pt x="63" y="38"/>
                    <a:pt x="63" y="36"/>
                  </a:cubicBezTo>
                  <a:cubicBezTo>
                    <a:pt x="63" y="35"/>
                    <a:pt x="69" y="35"/>
                    <a:pt x="73" y="35"/>
                  </a:cubicBezTo>
                  <a:cubicBezTo>
                    <a:pt x="78" y="35"/>
                    <a:pt x="80" y="34"/>
                    <a:pt x="78" y="33"/>
                  </a:cubicBezTo>
                  <a:cubicBezTo>
                    <a:pt x="76" y="32"/>
                    <a:pt x="73" y="25"/>
                    <a:pt x="73" y="20"/>
                  </a:cubicBezTo>
                  <a:cubicBezTo>
                    <a:pt x="74" y="15"/>
                    <a:pt x="72" y="13"/>
                    <a:pt x="72" y="10"/>
                  </a:cubicBezTo>
                  <a:cubicBezTo>
                    <a:pt x="72" y="7"/>
                    <a:pt x="68" y="0"/>
                    <a:pt x="65" y="0"/>
                  </a:cubicBezTo>
                  <a:cubicBezTo>
                    <a:pt x="65" y="0"/>
                    <a:pt x="64" y="0"/>
                    <a:pt x="64" y="0"/>
                  </a:cubicBezTo>
                  <a:cubicBezTo>
                    <a:pt x="64" y="2"/>
                    <a:pt x="63" y="5"/>
                    <a:pt x="63" y="6"/>
                  </a:cubicBezTo>
                  <a:cubicBezTo>
                    <a:pt x="63" y="7"/>
                    <a:pt x="66" y="10"/>
                    <a:pt x="68" y="10"/>
                  </a:cubicBezTo>
                  <a:cubicBezTo>
                    <a:pt x="70" y="11"/>
                    <a:pt x="69" y="14"/>
                    <a:pt x="69" y="17"/>
                  </a:cubicBezTo>
                  <a:cubicBezTo>
                    <a:pt x="69" y="20"/>
                    <a:pt x="63" y="19"/>
                    <a:pt x="62" y="21"/>
                  </a:cubicBezTo>
                  <a:cubicBezTo>
                    <a:pt x="61" y="22"/>
                    <a:pt x="55" y="31"/>
                    <a:pt x="55" y="32"/>
                  </a:cubicBezTo>
                  <a:cubicBezTo>
                    <a:pt x="55" y="34"/>
                    <a:pt x="54" y="39"/>
                    <a:pt x="52" y="39"/>
                  </a:cubicBezTo>
                  <a:cubicBezTo>
                    <a:pt x="51" y="40"/>
                    <a:pt x="51" y="44"/>
                    <a:pt x="51" y="45"/>
                  </a:cubicBezTo>
                  <a:cubicBezTo>
                    <a:pt x="51" y="47"/>
                    <a:pt x="45" y="49"/>
                    <a:pt x="45" y="52"/>
                  </a:cubicBezTo>
                  <a:cubicBezTo>
                    <a:pt x="45" y="54"/>
                    <a:pt x="39" y="65"/>
                    <a:pt x="37" y="68"/>
                  </a:cubicBezTo>
                  <a:cubicBezTo>
                    <a:pt x="35" y="72"/>
                    <a:pt x="33" y="76"/>
                    <a:pt x="32" y="73"/>
                  </a:cubicBezTo>
                  <a:cubicBezTo>
                    <a:pt x="31" y="70"/>
                    <a:pt x="26" y="66"/>
                    <a:pt x="24" y="68"/>
                  </a:cubicBezTo>
                  <a:cubicBezTo>
                    <a:pt x="21" y="69"/>
                    <a:pt x="18" y="68"/>
                    <a:pt x="17" y="68"/>
                  </a:cubicBezTo>
                  <a:cubicBezTo>
                    <a:pt x="15" y="69"/>
                    <a:pt x="3" y="80"/>
                    <a:pt x="3" y="80"/>
                  </a:cubicBezTo>
                  <a:cubicBezTo>
                    <a:pt x="3" y="80"/>
                    <a:pt x="3" y="86"/>
                    <a:pt x="0" y="92"/>
                  </a:cubicBezTo>
                  <a:cubicBezTo>
                    <a:pt x="2" y="93"/>
                    <a:pt x="3" y="96"/>
                    <a:pt x="5" y="98"/>
                  </a:cubicBezTo>
                  <a:cubicBezTo>
                    <a:pt x="7" y="101"/>
                    <a:pt x="12" y="99"/>
                    <a:pt x="14" y="100"/>
                  </a:cubicBezTo>
                  <a:cubicBezTo>
                    <a:pt x="16" y="101"/>
                    <a:pt x="18" y="108"/>
                    <a:pt x="17" y="110"/>
                  </a:cubicBezTo>
                  <a:cubicBezTo>
                    <a:pt x="17" y="112"/>
                    <a:pt x="14"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0" name="Freeform 194"/>
            <p:cNvSpPr>
              <a:spLocks/>
            </p:cNvSpPr>
            <p:nvPr userDrawn="1"/>
          </p:nvSpPr>
          <p:spPr bwMode="auto">
            <a:xfrm>
              <a:off x="7000845" y="4191888"/>
              <a:ext cx="152695" cy="160476"/>
            </a:xfrm>
            <a:custGeom>
              <a:avLst/>
              <a:gdLst>
                <a:gd name="T0" fmla="*/ 68 w 72"/>
                <a:gd name="T1" fmla="*/ 58 h 69"/>
                <a:gd name="T2" fmla="*/ 63 w 72"/>
                <a:gd name="T3" fmla="*/ 46 h 69"/>
                <a:gd name="T4" fmla="*/ 67 w 72"/>
                <a:gd name="T5" fmla="*/ 35 h 69"/>
                <a:gd name="T6" fmla="*/ 72 w 72"/>
                <a:gd name="T7" fmla="*/ 28 h 69"/>
                <a:gd name="T8" fmla="*/ 68 w 72"/>
                <a:gd name="T9" fmla="*/ 11 h 69"/>
                <a:gd name="T10" fmla="*/ 65 w 72"/>
                <a:gd name="T11" fmla="*/ 10 h 69"/>
                <a:gd name="T12" fmla="*/ 52 w 72"/>
                <a:gd name="T13" fmla="*/ 12 h 69"/>
                <a:gd name="T14" fmla="*/ 41 w 72"/>
                <a:gd name="T15" fmla="*/ 7 h 69"/>
                <a:gd name="T16" fmla="*/ 32 w 72"/>
                <a:gd name="T17" fmla="*/ 4 h 69"/>
                <a:gd name="T18" fmla="*/ 28 w 72"/>
                <a:gd name="T19" fmla="*/ 3 h 69"/>
                <a:gd name="T20" fmla="*/ 22 w 72"/>
                <a:gd name="T21" fmla="*/ 4 h 69"/>
                <a:gd name="T22" fmla="*/ 16 w 72"/>
                <a:gd name="T23" fmla="*/ 7 h 69"/>
                <a:gd name="T24" fmla="*/ 10 w 72"/>
                <a:gd name="T25" fmla="*/ 5 h 69"/>
                <a:gd name="T26" fmla="*/ 6 w 72"/>
                <a:gd name="T27" fmla="*/ 6 h 69"/>
                <a:gd name="T28" fmla="*/ 6 w 72"/>
                <a:gd name="T29" fmla="*/ 15 h 69"/>
                <a:gd name="T30" fmla="*/ 8 w 72"/>
                <a:gd name="T31" fmla="*/ 20 h 69"/>
                <a:gd name="T32" fmla="*/ 10 w 72"/>
                <a:gd name="T33" fmla="*/ 26 h 69"/>
                <a:gd name="T34" fmla="*/ 5 w 72"/>
                <a:gd name="T35" fmla="*/ 27 h 69"/>
                <a:gd name="T36" fmla="*/ 6 w 72"/>
                <a:gd name="T37" fmla="*/ 34 h 69"/>
                <a:gd name="T38" fmla="*/ 2 w 72"/>
                <a:gd name="T39" fmla="*/ 40 h 69"/>
                <a:gd name="T40" fmla="*/ 1 w 72"/>
                <a:gd name="T41" fmla="*/ 47 h 69"/>
                <a:gd name="T42" fmla="*/ 5 w 72"/>
                <a:gd name="T43" fmla="*/ 51 h 69"/>
                <a:gd name="T44" fmla="*/ 14 w 72"/>
                <a:gd name="T45" fmla="*/ 59 h 69"/>
                <a:gd name="T46" fmla="*/ 11 w 72"/>
                <a:gd name="T47" fmla="*/ 69 h 69"/>
                <a:gd name="T48" fmla="*/ 45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6" y="56"/>
                    <a:pt x="63" y="48"/>
                    <a:pt x="63" y="46"/>
                  </a:cubicBezTo>
                  <a:cubicBezTo>
                    <a:pt x="63" y="44"/>
                    <a:pt x="68" y="38"/>
                    <a:pt x="67" y="35"/>
                  </a:cubicBezTo>
                  <a:cubicBezTo>
                    <a:pt x="67" y="32"/>
                    <a:pt x="72" y="30"/>
                    <a:pt x="72" y="28"/>
                  </a:cubicBezTo>
                  <a:cubicBezTo>
                    <a:pt x="72" y="26"/>
                    <a:pt x="70" y="17"/>
                    <a:pt x="68" y="11"/>
                  </a:cubicBezTo>
                  <a:cubicBezTo>
                    <a:pt x="67" y="11"/>
                    <a:pt x="66" y="11"/>
                    <a:pt x="65" y="10"/>
                  </a:cubicBezTo>
                  <a:cubicBezTo>
                    <a:pt x="63" y="8"/>
                    <a:pt x="55" y="9"/>
                    <a:pt x="52" y="12"/>
                  </a:cubicBezTo>
                  <a:cubicBezTo>
                    <a:pt x="49" y="15"/>
                    <a:pt x="42" y="9"/>
                    <a:pt x="41" y="7"/>
                  </a:cubicBezTo>
                  <a:cubicBezTo>
                    <a:pt x="40" y="6"/>
                    <a:pt x="36" y="2"/>
                    <a:pt x="32" y="4"/>
                  </a:cubicBezTo>
                  <a:cubicBezTo>
                    <a:pt x="29" y="7"/>
                    <a:pt x="28" y="6"/>
                    <a:pt x="28" y="3"/>
                  </a:cubicBezTo>
                  <a:cubicBezTo>
                    <a:pt x="29" y="0"/>
                    <a:pt x="23" y="1"/>
                    <a:pt x="22" y="4"/>
                  </a:cubicBezTo>
                  <a:cubicBezTo>
                    <a:pt x="22" y="6"/>
                    <a:pt x="17" y="9"/>
                    <a:pt x="16" y="7"/>
                  </a:cubicBezTo>
                  <a:cubicBezTo>
                    <a:pt x="14" y="5"/>
                    <a:pt x="11" y="2"/>
                    <a:pt x="10" y="5"/>
                  </a:cubicBezTo>
                  <a:cubicBezTo>
                    <a:pt x="9" y="7"/>
                    <a:pt x="7" y="7"/>
                    <a:pt x="6" y="6"/>
                  </a:cubicBezTo>
                  <a:cubicBezTo>
                    <a:pt x="5" y="10"/>
                    <a:pt x="4" y="14"/>
                    <a:pt x="6" y="15"/>
                  </a:cubicBezTo>
                  <a:cubicBezTo>
                    <a:pt x="8" y="16"/>
                    <a:pt x="9" y="18"/>
                    <a:pt x="8" y="20"/>
                  </a:cubicBezTo>
                  <a:cubicBezTo>
                    <a:pt x="8" y="21"/>
                    <a:pt x="12" y="25"/>
                    <a:pt x="10" y="26"/>
                  </a:cubicBezTo>
                  <a:cubicBezTo>
                    <a:pt x="8" y="28"/>
                    <a:pt x="6" y="25"/>
                    <a:pt x="5" y="27"/>
                  </a:cubicBezTo>
                  <a:cubicBezTo>
                    <a:pt x="3" y="29"/>
                    <a:pt x="7" y="32"/>
                    <a:pt x="6" y="34"/>
                  </a:cubicBezTo>
                  <a:cubicBezTo>
                    <a:pt x="4" y="35"/>
                    <a:pt x="2" y="36"/>
                    <a:pt x="2" y="40"/>
                  </a:cubicBezTo>
                  <a:cubicBezTo>
                    <a:pt x="3" y="43"/>
                    <a:pt x="3" y="46"/>
                    <a:pt x="1" y="47"/>
                  </a:cubicBezTo>
                  <a:cubicBezTo>
                    <a:pt x="0" y="48"/>
                    <a:pt x="1" y="48"/>
                    <a:pt x="5" y="51"/>
                  </a:cubicBezTo>
                  <a:cubicBezTo>
                    <a:pt x="9" y="53"/>
                    <a:pt x="15" y="55"/>
                    <a:pt x="14" y="59"/>
                  </a:cubicBezTo>
                  <a:cubicBezTo>
                    <a:pt x="14" y="62"/>
                    <a:pt x="12" y="63"/>
                    <a:pt x="11" y="69"/>
                  </a:cubicBezTo>
                  <a:cubicBezTo>
                    <a:pt x="18" y="69"/>
                    <a:pt x="30" y="64"/>
                    <a:pt x="45" y="62"/>
                  </a:cubicBezTo>
                  <a:cubicBezTo>
                    <a:pt x="54" y="60"/>
                    <a:pt x="62" y="62"/>
                    <a:pt x="68" y="63"/>
                  </a:cubicBezTo>
                  <a:cubicBezTo>
                    <a:pt x="68"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1" name="Freeform 195"/>
            <p:cNvSpPr>
              <a:spLocks/>
            </p:cNvSpPr>
            <p:nvPr userDrawn="1"/>
          </p:nvSpPr>
          <p:spPr bwMode="auto">
            <a:xfrm>
              <a:off x="7135082" y="4182770"/>
              <a:ext cx="105712" cy="162300"/>
            </a:xfrm>
            <a:custGeom>
              <a:avLst/>
              <a:gdLst>
                <a:gd name="T0" fmla="*/ 42 w 49"/>
                <a:gd name="T1" fmla="*/ 29 h 70"/>
                <a:gd name="T2" fmla="*/ 42 w 49"/>
                <a:gd name="T3" fmla="*/ 14 h 70"/>
                <a:gd name="T4" fmla="*/ 39 w 49"/>
                <a:gd name="T5" fmla="*/ 7 h 70"/>
                <a:gd name="T6" fmla="*/ 37 w 49"/>
                <a:gd name="T7" fmla="*/ 0 h 70"/>
                <a:gd name="T8" fmla="*/ 33 w 49"/>
                <a:gd name="T9" fmla="*/ 3 h 70"/>
                <a:gd name="T10" fmla="*/ 4 w 49"/>
                <a:gd name="T11" fmla="*/ 2 h 70"/>
                <a:gd name="T12" fmla="*/ 6 w 49"/>
                <a:gd name="T13" fmla="*/ 13 h 70"/>
                <a:gd name="T14" fmla="*/ 5 w 49"/>
                <a:gd name="T15" fmla="*/ 15 h 70"/>
                <a:gd name="T16" fmla="*/ 9 w 49"/>
                <a:gd name="T17" fmla="*/ 32 h 70"/>
                <a:gd name="T18" fmla="*/ 4 w 49"/>
                <a:gd name="T19" fmla="*/ 39 h 70"/>
                <a:gd name="T20" fmla="*/ 0 w 49"/>
                <a:gd name="T21" fmla="*/ 50 h 70"/>
                <a:gd name="T22" fmla="*/ 5 w 49"/>
                <a:gd name="T23" fmla="*/ 62 h 70"/>
                <a:gd name="T24" fmla="*/ 5 w 49"/>
                <a:gd name="T25" fmla="*/ 67 h 70"/>
                <a:gd name="T26" fmla="*/ 13 w 49"/>
                <a:gd name="T27" fmla="*/ 70 h 70"/>
                <a:gd name="T28" fmla="*/ 36 w 49"/>
                <a:gd name="T29" fmla="*/ 62 h 70"/>
                <a:gd name="T30" fmla="*/ 49 w 49"/>
                <a:gd name="T31" fmla="*/ 56 h 70"/>
                <a:gd name="T32" fmla="*/ 45 w 49"/>
                <a:gd name="T33" fmla="*/ 44 h 70"/>
                <a:gd name="T34" fmla="*/ 42 w 49"/>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70">
                  <a:moveTo>
                    <a:pt x="42" y="29"/>
                  </a:moveTo>
                  <a:cubicBezTo>
                    <a:pt x="40" y="25"/>
                    <a:pt x="41" y="17"/>
                    <a:pt x="42" y="14"/>
                  </a:cubicBezTo>
                  <a:cubicBezTo>
                    <a:pt x="42" y="10"/>
                    <a:pt x="41" y="8"/>
                    <a:pt x="39" y="7"/>
                  </a:cubicBezTo>
                  <a:cubicBezTo>
                    <a:pt x="38" y="7"/>
                    <a:pt x="37" y="3"/>
                    <a:pt x="37" y="0"/>
                  </a:cubicBezTo>
                  <a:cubicBezTo>
                    <a:pt x="35" y="1"/>
                    <a:pt x="34" y="4"/>
                    <a:pt x="33" y="3"/>
                  </a:cubicBezTo>
                  <a:cubicBezTo>
                    <a:pt x="32" y="1"/>
                    <a:pt x="6" y="0"/>
                    <a:pt x="4" y="2"/>
                  </a:cubicBezTo>
                  <a:cubicBezTo>
                    <a:pt x="3" y="4"/>
                    <a:pt x="7" y="11"/>
                    <a:pt x="6" y="13"/>
                  </a:cubicBezTo>
                  <a:cubicBezTo>
                    <a:pt x="6" y="14"/>
                    <a:pt x="5" y="15"/>
                    <a:pt x="5" y="15"/>
                  </a:cubicBezTo>
                  <a:cubicBezTo>
                    <a:pt x="7" y="21"/>
                    <a:pt x="9" y="30"/>
                    <a:pt x="9" y="32"/>
                  </a:cubicBezTo>
                  <a:cubicBezTo>
                    <a:pt x="9" y="34"/>
                    <a:pt x="4" y="36"/>
                    <a:pt x="4" y="39"/>
                  </a:cubicBezTo>
                  <a:cubicBezTo>
                    <a:pt x="5" y="42"/>
                    <a:pt x="0" y="48"/>
                    <a:pt x="0" y="50"/>
                  </a:cubicBezTo>
                  <a:cubicBezTo>
                    <a:pt x="0" y="52"/>
                    <a:pt x="3" y="60"/>
                    <a:pt x="5" y="62"/>
                  </a:cubicBezTo>
                  <a:cubicBezTo>
                    <a:pt x="6" y="63"/>
                    <a:pt x="5" y="65"/>
                    <a:pt x="5" y="67"/>
                  </a:cubicBezTo>
                  <a:cubicBezTo>
                    <a:pt x="9" y="68"/>
                    <a:pt x="12" y="70"/>
                    <a:pt x="13" y="70"/>
                  </a:cubicBezTo>
                  <a:cubicBezTo>
                    <a:pt x="15" y="70"/>
                    <a:pt x="30" y="64"/>
                    <a:pt x="36" y="62"/>
                  </a:cubicBezTo>
                  <a:cubicBezTo>
                    <a:pt x="41" y="59"/>
                    <a:pt x="46" y="58"/>
                    <a:pt x="49" y="56"/>
                  </a:cubicBezTo>
                  <a:cubicBezTo>
                    <a:pt x="47" y="52"/>
                    <a:pt x="45" y="47"/>
                    <a:pt x="45" y="44"/>
                  </a:cubicBezTo>
                  <a:cubicBezTo>
                    <a:pt x="45" y="38"/>
                    <a:pt x="44" y="33"/>
                    <a:pt x="42"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2" name="Freeform 196"/>
            <p:cNvSpPr>
              <a:spLocks/>
            </p:cNvSpPr>
            <p:nvPr userDrawn="1"/>
          </p:nvSpPr>
          <p:spPr bwMode="auto">
            <a:xfrm>
              <a:off x="6836405" y="4142651"/>
              <a:ext cx="189610" cy="144064"/>
            </a:xfrm>
            <a:custGeom>
              <a:avLst/>
              <a:gdLst>
                <a:gd name="T0" fmla="*/ 29 w 88"/>
                <a:gd name="T1" fmla="*/ 33 h 62"/>
                <a:gd name="T2" fmla="*/ 34 w 88"/>
                <a:gd name="T3" fmla="*/ 32 h 62"/>
                <a:gd name="T4" fmla="*/ 43 w 88"/>
                <a:gd name="T5" fmla="*/ 30 h 62"/>
                <a:gd name="T6" fmla="*/ 53 w 88"/>
                <a:gd name="T7" fmla="*/ 41 h 62"/>
                <a:gd name="T8" fmla="*/ 54 w 88"/>
                <a:gd name="T9" fmla="*/ 47 h 62"/>
                <a:gd name="T10" fmla="*/ 54 w 88"/>
                <a:gd name="T11" fmla="*/ 48 h 62"/>
                <a:gd name="T12" fmla="*/ 63 w 88"/>
                <a:gd name="T13" fmla="*/ 46 h 62"/>
                <a:gd name="T14" fmla="*/ 66 w 88"/>
                <a:gd name="T15" fmla="*/ 56 h 62"/>
                <a:gd name="T16" fmla="*/ 72 w 88"/>
                <a:gd name="T17" fmla="*/ 59 h 62"/>
                <a:gd name="T18" fmla="*/ 76 w 88"/>
                <a:gd name="T19" fmla="*/ 56 h 62"/>
                <a:gd name="T20" fmla="*/ 79 w 88"/>
                <a:gd name="T21" fmla="*/ 58 h 62"/>
                <a:gd name="T22" fmla="*/ 82 w 88"/>
                <a:gd name="T23" fmla="*/ 55 h 62"/>
                <a:gd name="T24" fmla="*/ 81 w 88"/>
                <a:gd name="T25" fmla="*/ 48 h 62"/>
                <a:gd name="T26" fmla="*/ 86 w 88"/>
                <a:gd name="T27" fmla="*/ 47 h 62"/>
                <a:gd name="T28" fmla="*/ 84 w 88"/>
                <a:gd name="T29" fmla="*/ 41 h 62"/>
                <a:gd name="T30" fmla="*/ 82 w 88"/>
                <a:gd name="T31" fmla="*/ 36 h 62"/>
                <a:gd name="T32" fmla="*/ 82 w 88"/>
                <a:gd name="T33" fmla="*/ 27 h 62"/>
                <a:gd name="T34" fmla="*/ 80 w 88"/>
                <a:gd name="T35" fmla="*/ 25 h 62"/>
                <a:gd name="T36" fmla="*/ 78 w 88"/>
                <a:gd name="T37" fmla="*/ 19 h 62"/>
                <a:gd name="T38" fmla="*/ 78 w 88"/>
                <a:gd name="T39" fmla="*/ 16 h 62"/>
                <a:gd name="T40" fmla="*/ 74 w 88"/>
                <a:gd name="T41" fmla="*/ 10 h 62"/>
                <a:gd name="T42" fmla="*/ 69 w 88"/>
                <a:gd name="T43" fmla="*/ 2 h 62"/>
                <a:gd name="T44" fmla="*/ 61 w 88"/>
                <a:gd name="T45" fmla="*/ 8 h 62"/>
                <a:gd name="T46" fmla="*/ 53 w 88"/>
                <a:gd name="T47" fmla="*/ 7 h 62"/>
                <a:gd name="T48" fmla="*/ 46 w 88"/>
                <a:gd name="T49" fmla="*/ 8 h 62"/>
                <a:gd name="T50" fmla="*/ 43 w 88"/>
                <a:gd name="T51" fmla="*/ 5 h 62"/>
                <a:gd name="T52" fmla="*/ 43 w 88"/>
                <a:gd name="T53" fmla="*/ 4 h 62"/>
                <a:gd name="T54" fmla="*/ 42 w 88"/>
                <a:gd name="T55" fmla="*/ 4 h 62"/>
                <a:gd name="T56" fmla="*/ 25 w 88"/>
                <a:gd name="T57" fmla="*/ 3 h 62"/>
                <a:gd name="T58" fmla="*/ 16 w 88"/>
                <a:gd name="T59" fmla="*/ 0 h 62"/>
                <a:gd name="T60" fmla="*/ 14 w 88"/>
                <a:gd name="T61" fmla="*/ 5 h 62"/>
                <a:gd name="T62" fmla="*/ 15 w 88"/>
                <a:gd name="T63" fmla="*/ 10 h 62"/>
                <a:gd name="T64" fmla="*/ 10 w 88"/>
                <a:gd name="T65" fmla="*/ 12 h 62"/>
                <a:gd name="T66" fmla="*/ 1 w 88"/>
                <a:gd name="T67" fmla="*/ 17 h 62"/>
                <a:gd name="T68" fmla="*/ 0 w 88"/>
                <a:gd name="T69" fmla="*/ 18 h 62"/>
                <a:gd name="T70" fmla="*/ 8 w 88"/>
                <a:gd name="T71" fmla="*/ 28 h 62"/>
                <a:gd name="T72" fmla="*/ 21 w 88"/>
                <a:gd name="T73" fmla="*/ 41 h 62"/>
                <a:gd name="T74" fmla="*/ 29 w 88"/>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62">
                  <a:moveTo>
                    <a:pt x="29" y="33"/>
                  </a:moveTo>
                  <a:cubicBezTo>
                    <a:pt x="29" y="30"/>
                    <a:pt x="32" y="31"/>
                    <a:pt x="34" y="32"/>
                  </a:cubicBezTo>
                  <a:cubicBezTo>
                    <a:pt x="37" y="32"/>
                    <a:pt x="41" y="30"/>
                    <a:pt x="43" y="30"/>
                  </a:cubicBezTo>
                  <a:cubicBezTo>
                    <a:pt x="46" y="30"/>
                    <a:pt x="53" y="38"/>
                    <a:pt x="53" y="41"/>
                  </a:cubicBezTo>
                  <a:cubicBezTo>
                    <a:pt x="53" y="43"/>
                    <a:pt x="53" y="45"/>
                    <a:pt x="54" y="47"/>
                  </a:cubicBezTo>
                  <a:cubicBezTo>
                    <a:pt x="54" y="47"/>
                    <a:pt x="54" y="48"/>
                    <a:pt x="54" y="48"/>
                  </a:cubicBezTo>
                  <a:cubicBezTo>
                    <a:pt x="59" y="47"/>
                    <a:pt x="62" y="46"/>
                    <a:pt x="63" y="46"/>
                  </a:cubicBezTo>
                  <a:cubicBezTo>
                    <a:pt x="64" y="46"/>
                    <a:pt x="67" y="52"/>
                    <a:pt x="66" y="56"/>
                  </a:cubicBezTo>
                  <a:cubicBezTo>
                    <a:pt x="66" y="59"/>
                    <a:pt x="70" y="62"/>
                    <a:pt x="72" y="59"/>
                  </a:cubicBezTo>
                  <a:cubicBezTo>
                    <a:pt x="74" y="57"/>
                    <a:pt x="76" y="54"/>
                    <a:pt x="76" y="56"/>
                  </a:cubicBezTo>
                  <a:cubicBezTo>
                    <a:pt x="76" y="57"/>
                    <a:pt x="77" y="57"/>
                    <a:pt x="79" y="58"/>
                  </a:cubicBezTo>
                  <a:cubicBezTo>
                    <a:pt x="79" y="56"/>
                    <a:pt x="81" y="56"/>
                    <a:pt x="82" y="55"/>
                  </a:cubicBezTo>
                  <a:cubicBezTo>
                    <a:pt x="83" y="53"/>
                    <a:pt x="79" y="50"/>
                    <a:pt x="81" y="48"/>
                  </a:cubicBezTo>
                  <a:cubicBezTo>
                    <a:pt x="82" y="46"/>
                    <a:pt x="84" y="49"/>
                    <a:pt x="86" y="47"/>
                  </a:cubicBezTo>
                  <a:cubicBezTo>
                    <a:pt x="88" y="46"/>
                    <a:pt x="84" y="42"/>
                    <a:pt x="84" y="41"/>
                  </a:cubicBezTo>
                  <a:cubicBezTo>
                    <a:pt x="85" y="39"/>
                    <a:pt x="84" y="37"/>
                    <a:pt x="82" y="36"/>
                  </a:cubicBezTo>
                  <a:cubicBezTo>
                    <a:pt x="80" y="35"/>
                    <a:pt x="81" y="31"/>
                    <a:pt x="82" y="27"/>
                  </a:cubicBezTo>
                  <a:cubicBezTo>
                    <a:pt x="81" y="27"/>
                    <a:pt x="81" y="26"/>
                    <a:pt x="80" y="25"/>
                  </a:cubicBezTo>
                  <a:cubicBezTo>
                    <a:pt x="79" y="24"/>
                    <a:pt x="80" y="19"/>
                    <a:pt x="78" y="19"/>
                  </a:cubicBezTo>
                  <a:cubicBezTo>
                    <a:pt x="75" y="19"/>
                    <a:pt x="76" y="16"/>
                    <a:pt x="78" y="16"/>
                  </a:cubicBezTo>
                  <a:cubicBezTo>
                    <a:pt x="80" y="15"/>
                    <a:pt x="74" y="13"/>
                    <a:pt x="74" y="10"/>
                  </a:cubicBezTo>
                  <a:cubicBezTo>
                    <a:pt x="74" y="8"/>
                    <a:pt x="70" y="3"/>
                    <a:pt x="69" y="2"/>
                  </a:cubicBezTo>
                  <a:cubicBezTo>
                    <a:pt x="68" y="2"/>
                    <a:pt x="63" y="8"/>
                    <a:pt x="61" y="8"/>
                  </a:cubicBezTo>
                  <a:cubicBezTo>
                    <a:pt x="59" y="8"/>
                    <a:pt x="54" y="4"/>
                    <a:pt x="53" y="7"/>
                  </a:cubicBezTo>
                  <a:cubicBezTo>
                    <a:pt x="51" y="10"/>
                    <a:pt x="48" y="6"/>
                    <a:pt x="46" y="8"/>
                  </a:cubicBezTo>
                  <a:cubicBezTo>
                    <a:pt x="44" y="11"/>
                    <a:pt x="43" y="5"/>
                    <a:pt x="43" y="5"/>
                  </a:cubicBezTo>
                  <a:cubicBezTo>
                    <a:pt x="43" y="5"/>
                    <a:pt x="43" y="5"/>
                    <a:pt x="43" y="4"/>
                  </a:cubicBezTo>
                  <a:cubicBezTo>
                    <a:pt x="43" y="4"/>
                    <a:pt x="42" y="4"/>
                    <a:pt x="42" y="4"/>
                  </a:cubicBezTo>
                  <a:cubicBezTo>
                    <a:pt x="36" y="6"/>
                    <a:pt x="25" y="5"/>
                    <a:pt x="25" y="3"/>
                  </a:cubicBezTo>
                  <a:cubicBezTo>
                    <a:pt x="24" y="1"/>
                    <a:pt x="16" y="0"/>
                    <a:pt x="16" y="0"/>
                  </a:cubicBezTo>
                  <a:cubicBezTo>
                    <a:pt x="16" y="0"/>
                    <a:pt x="17" y="4"/>
                    <a:pt x="14" y="5"/>
                  </a:cubicBezTo>
                  <a:cubicBezTo>
                    <a:pt x="11" y="6"/>
                    <a:pt x="15" y="9"/>
                    <a:pt x="15" y="10"/>
                  </a:cubicBezTo>
                  <a:cubicBezTo>
                    <a:pt x="15" y="11"/>
                    <a:pt x="12" y="12"/>
                    <a:pt x="10" y="12"/>
                  </a:cubicBezTo>
                  <a:cubicBezTo>
                    <a:pt x="9" y="11"/>
                    <a:pt x="3" y="15"/>
                    <a:pt x="1" y="17"/>
                  </a:cubicBezTo>
                  <a:cubicBezTo>
                    <a:pt x="1" y="17"/>
                    <a:pt x="0" y="18"/>
                    <a:pt x="0" y="18"/>
                  </a:cubicBezTo>
                  <a:cubicBezTo>
                    <a:pt x="4" y="21"/>
                    <a:pt x="3" y="24"/>
                    <a:pt x="8" y="28"/>
                  </a:cubicBezTo>
                  <a:cubicBezTo>
                    <a:pt x="12" y="30"/>
                    <a:pt x="18" y="34"/>
                    <a:pt x="21" y="41"/>
                  </a:cubicBezTo>
                  <a:cubicBezTo>
                    <a:pt x="24" y="38"/>
                    <a:pt x="29" y="35"/>
                    <a:pt x="29"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3" name="Freeform 197"/>
            <p:cNvSpPr>
              <a:spLocks/>
            </p:cNvSpPr>
            <p:nvPr userDrawn="1"/>
          </p:nvSpPr>
          <p:spPr bwMode="auto">
            <a:xfrm>
              <a:off x="6925336" y="4250242"/>
              <a:ext cx="107389" cy="102121"/>
            </a:xfrm>
            <a:custGeom>
              <a:avLst/>
              <a:gdLst>
                <a:gd name="T0" fmla="*/ 40 w 50"/>
                <a:gd name="T1" fmla="*/ 26 h 44"/>
                <a:gd name="T2" fmla="*/ 36 w 50"/>
                <a:gd name="T3" fmla="*/ 22 h 44"/>
                <a:gd name="T4" fmla="*/ 37 w 50"/>
                <a:gd name="T5" fmla="*/ 15 h 44"/>
                <a:gd name="T6" fmla="*/ 38 w 50"/>
                <a:gd name="T7" fmla="*/ 12 h 44"/>
                <a:gd name="T8" fmla="*/ 35 w 50"/>
                <a:gd name="T9" fmla="*/ 10 h 44"/>
                <a:gd name="T10" fmla="*/ 31 w 50"/>
                <a:gd name="T11" fmla="*/ 13 h 44"/>
                <a:gd name="T12" fmla="*/ 25 w 50"/>
                <a:gd name="T13" fmla="*/ 10 h 44"/>
                <a:gd name="T14" fmla="*/ 22 w 50"/>
                <a:gd name="T15" fmla="*/ 0 h 44"/>
                <a:gd name="T16" fmla="*/ 13 w 50"/>
                <a:gd name="T17" fmla="*/ 2 h 44"/>
                <a:gd name="T18" fmla="*/ 12 w 50"/>
                <a:gd name="T19" fmla="*/ 7 h 44"/>
                <a:gd name="T20" fmla="*/ 3 w 50"/>
                <a:gd name="T21" fmla="*/ 15 h 44"/>
                <a:gd name="T22" fmla="*/ 0 w 50"/>
                <a:gd name="T23" fmla="*/ 18 h 44"/>
                <a:gd name="T24" fmla="*/ 15 w 50"/>
                <a:gd name="T25" fmla="*/ 28 h 44"/>
                <a:gd name="T26" fmla="*/ 43 w 50"/>
                <a:gd name="T27" fmla="*/ 43 h 44"/>
                <a:gd name="T28" fmla="*/ 46 w 50"/>
                <a:gd name="T29" fmla="*/ 44 h 44"/>
                <a:gd name="T30" fmla="*/ 49 w 50"/>
                <a:gd name="T31" fmla="*/ 34 h 44"/>
                <a:gd name="T32" fmla="*/ 40 w 50"/>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4">
                  <a:moveTo>
                    <a:pt x="40" y="26"/>
                  </a:moveTo>
                  <a:cubicBezTo>
                    <a:pt x="36" y="23"/>
                    <a:pt x="35" y="23"/>
                    <a:pt x="36" y="22"/>
                  </a:cubicBezTo>
                  <a:cubicBezTo>
                    <a:pt x="38" y="21"/>
                    <a:pt x="38" y="18"/>
                    <a:pt x="37" y="15"/>
                  </a:cubicBezTo>
                  <a:cubicBezTo>
                    <a:pt x="37" y="13"/>
                    <a:pt x="37" y="12"/>
                    <a:pt x="38" y="12"/>
                  </a:cubicBezTo>
                  <a:cubicBezTo>
                    <a:pt x="36" y="11"/>
                    <a:pt x="35" y="11"/>
                    <a:pt x="35" y="10"/>
                  </a:cubicBezTo>
                  <a:cubicBezTo>
                    <a:pt x="35" y="8"/>
                    <a:pt x="33" y="11"/>
                    <a:pt x="31" y="13"/>
                  </a:cubicBezTo>
                  <a:cubicBezTo>
                    <a:pt x="29" y="16"/>
                    <a:pt x="25" y="13"/>
                    <a:pt x="25" y="10"/>
                  </a:cubicBezTo>
                  <a:cubicBezTo>
                    <a:pt x="26" y="6"/>
                    <a:pt x="23" y="0"/>
                    <a:pt x="22" y="0"/>
                  </a:cubicBezTo>
                  <a:cubicBezTo>
                    <a:pt x="21" y="0"/>
                    <a:pt x="18" y="1"/>
                    <a:pt x="13" y="2"/>
                  </a:cubicBezTo>
                  <a:cubicBezTo>
                    <a:pt x="14" y="4"/>
                    <a:pt x="13" y="5"/>
                    <a:pt x="12" y="7"/>
                  </a:cubicBezTo>
                  <a:cubicBezTo>
                    <a:pt x="12" y="9"/>
                    <a:pt x="6" y="13"/>
                    <a:pt x="3" y="15"/>
                  </a:cubicBezTo>
                  <a:cubicBezTo>
                    <a:pt x="2" y="15"/>
                    <a:pt x="1" y="16"/>
                    <a:pt x="0" y="18"/>
                  </a:cubicBezTo>
                  <a:cubicBezTo>
                    <a:pt x="5" y="21"/>
                    <a:pt x="11" y="24"/>
                    <a:pt x="15" y="28"/>
                  </a:cubicBezTo>
                  <a:cubicBezTo>
                    <a:pt x="24" y="33"/>
                    <a:pt x="37" y="41"/>
                    <a:pt x="43" y="43"/>
                  </a:cubicBezTo>
                  <a:cubicBezTo>
                    <a:pt x="44" y="44"/>
                    <a:pt x="44" y="44"/>
                    <a:pt x="46" y="44"/>
                  </a:cubicBezTo>
                  <a:cubicBezTo>
                    <a:pt x="47" y="38"/>
                    <a:pt x="49" y="37"/>
                    <a:pt x="49" y="34"/>
                  </a:cubicBezTo>
                  <a:cubicBezTo>
                    <a:pt x="50" y="30"/>
                    <a:pt x="44"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4" name="Freeform 198"/>
            <p:cNvSpPr>
              <a:spLocks/>
            </p:cNvSpPr>
            <p:nvPr userDrawn="1"/>
          </p:nvSpPr>
          <p:spPr bwMode="auto">
            <a:xfrm>
              <a:off x="6881709" y="4213771"/>
              <a:ext cx="73830" cy="78415"/>
            </a:xfrm>
            <a:custGeom>
              <a:avLst/>
              <a:gdLst>
                <a:gd name="T0" fmla="*/ 32 w 34"/>
                <a:gd name="T1" fmla="*/ 23 h 34"/>
                <a:gd name="T2" fmla="*/ 33 w 34"/>
                <a:gd name="T3" fmla="*/ 17 h 34"/>
                <a:gd name="T4" fmla="*/ 32 w 34"/>
                <a:gd name="T5" fmla="*/ 11 h 34"/>
                <a:gd name="T6" fmla="*/ 22 w 34"/>
                <a:gd name="T7" fmla="*/ 0 h 34"/>
                <a:gd name="T8" fmla="*/ 13 w 34"/>
                <a:gd name="T9" fmla="*/ 2 h 34"/>
                <a:gd name="T10" fmla="*/ 8 w 34"/>
                <a:gd name="T11" fmla="*/ 3 h 34"/>
                <a:gd name="T12" fmla="*/ 0 w 34"/>
                <a:gd name="T13" fmla="*/ 11 h 34"/>
                <a:gd name="T14" fmla="*/ 2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2" y="15"/>
                    <a:pt x="32" y="13"/>
                    <a:pt x="32" y="11"/>
                  </a:cubicBezTo>
                  <a:cubicBezTo>
                    <a:pt x="32" y="8"/>
                    <a:pt x="25" y="0"/>
                    <a:pt x="22" y="0"/>
                  </a:cubicBezTo>
                  <a:cubicBezTo>
                    <a:pt x="20" y="0"/>
                    <a:pt x="16" y="2"/>
                    <a:pt x="13" y="2"/>
                  </a:cubicBezTo>
                  <a:cubicBezTo>
                    <a:pt x="11" y="1"/>
                    <a:pt x="8" y="0"/>
                    <a:pt x="8" y="3"/>
                  </a:cubicBezTo>
                  <a:cubicBezTo>
                    <a:pt x="8" y="5"/>
                    <a:pt x="3" y="8"/>
                    <a:pt x="0" y="11"/>
                  </a:cubicBezTo>
                  <a:cubicBezTo>
                    <a:pt x="1" y="12"/>
                    <a:pt x="1" y="13"/>
                    <a:pt x="2" y="15"/>
                  </a:cubicBezTo>
                  <a:cubicBezTo>
                    <a:pt x="4" y="24"/>
                    <a:pt x="7" y="25"/>
                    <a:pt x="11" y="28"/>
                  </a:cubicBezTo>
                  <a:cubicBezTo>
                    <a:pt x="13" y="30"/>
                    <a:pt x="16" y="32"/>
                    <a:pt x="20" y="34"/>
                  </a:cubicBezTo>
                  <a:cubicBezTo>
                    <a:pt x="21" y="32"/>
                    <a:pt x="22" y="31"/>
                    <a:pt x="23" y="31"/>
                  </a:cubicBezTo>
                  <a:cubicBezTo>
                    <a:pt x="26" y="29"/>
                    <a:pt x="32"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5" name="Freeform 199"/>
            <p:cNvSpPr>
              <a:spLocks/>
            </p:cNvSpPr>
            <p:nvPr userDrawn="1"/>
          </p:nvSpPr>
          <p:spPr bwMode="auto">
            <a:xfrm>
              <a:off x="6787744" y="3746932"/>
              <a:ext cx="209745" cy="169594"/>
            </a:xfrm>
            <a:custGeom>
              <a:avLst/>
              <a:gdLst>
                <a:gd name="T0" fmla="*/ 46 w 98"/>
                <a:gd name="T1" fmla="*/ 56 h 73"/>
                <a:gd name="T2" fmla="*/ 58 w 98"/>
                <a:gd name="T3" fmla="*/ 48 h 73"/>
                <a:gd name="T4" fmla="*/ 58 w 98"/>
                <a:gd name="T5" fmla="*/ 19 h 73"/>
                <a:gd name="T6" fmla="*/ 97 w 98"/>
                <a:gd name="T7" fmla="*/ 19 h 73"/>
                <a:gd name="T8" fmla="*/ 98 w 98"/>
                <a:gd name="T9" fmla="*/ 4 h 73"/>
                <a:gd name="T10" fmla="*/ 89 w 98"/>
                <a:gd name="T11" fmla="*/ 0 h 73"/>
                <a:gd name="T12" fmla="*/ 46 w 98"/>
                <a:gd name="T13" fmla="*/ 0 h 73"/>
                <a:gd name="T14" fmla="*/ 40 w 98"/>
                <a:gd name="T15" fmla="*/ 9 h 73"/>
                <a:gd name="T16" fmla="*/ 24 w 98"/>
                <a:gd name="T17" fmla="*/ 29 h 73"/>
                <a:gd name="T18" fmla="*/ 4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8" y="4"/>
                  </a:cubicBezTo>
                  <a:cubicBezTo>
                    <a:pt x="96" y="1"/>
                    <a:pt x="98" y="0"/>
                    <a:pt x="89" y="0"/>
                  </a:cubicBezTo>
                  <a:cubicBezTo>
                    <a:pt x="82" y="0"/>
                    <a:pt x="61" y="0"/>
                    <a:pt x="46" y="0"/>
                  </a:cubicBezTo>
                  <a:cubicBezTo>
                    <a:pt x="43" y="2"/>
                    <a:pt x="41" y="6"/>
                    <a:pt x="40" y="9"/>
                  </a:cubicBezTo>
                  <a:cubicBezTo>
                    <a:pt x="38" y="15"/>
                    <a:pt x="25" y="22"/>
                    <a:pt x="24" y="29"/>
                  </a:cubicBezTo>
                  <a:cubicBezTo>
                    <a:pt x="24" y="36"/>
                    <a:pt x="12" y="48"/>
                    <a:pt x="4"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6" name="Freeform 200"/>
            <p:cNvSpPr>
              <a:spLocks/>
            </p:cNvSpPr>
            <p:nvPr userDrawn="1"/>
          </p:nvSpPr>
          <p:spPr bwMode="auto">
            <a:xfrm>
              <a:off x="6787744" y="3756050"/>
              <a:ext cx="302032" cy="335540"/>
            </a:xfrm>
            <a:custGeom>
              <a:avLst/>
              <a:gdLst>
                <a:gd name="T0" fmla="*/ 11 w 141"/>
                <a:gd name="T1" fmla="*/ 124 h 144"/>
                <a:gd name="T2" fmla="*/ 21 w 141"/>
                <a:gd name="T3" fmla="*/ 124 h 144"/>
                <a:gd name="T4" fmla="*/ 30 w 141"/>
                <a:gd name="T5" fmla="*/ 123 h 144"/>
                <a:gd name="T6" fmla="*/ 37 w 141"/>
                <a:gd name="T7" fmla="*/ 129 h 144"/>
                <a:gd name="T8" fmla="*/ 41 w 141"/>
                <a:gd name="T9" fmla="*/ 129 h 144"/>
                <a:gd name="T10" fmla="*/ 49 w 141"/>
                <a:gd name="T11" fmla="*/ 138 h 144"/>
                <a:gd name="T12" fmla="*/ 55 w 141"/>
                <a:gd name="T13" fmla="*/ 144 h 144"/>
                <a:gd name="T14" fmla="*/ 61 w 141"/>
                <a:gd name="T15" fmla="*/ 140 h 144"/>
                <a:gd name="T16" fmla="*/ 68 w 141"/>
                <a:gd name="T17" fmla="*/ 138 h 144"/>
                <a:gd name="T18" fmla="*/ 74 w 141"/>
                <a:gd name="T19" fmla="*/ 137 h 144"/>
                <a:gd name="T20" fmla="*/ 82 w 141"/>
                <a:gd name="T21" fmla="*/ 137 h 144"/>
                <a:gd name="T22" fmla="*/ 89 w 141"/>
                <a:gd name="T23" fmla="*/ 135 h 144"/>
                <a:gd name="T24" fmla="*/ 135 w 141"/>
                <a:gd name="T25" fmla="*/ 135 h 144"/>
                <a:gd name="T26" fmla="*/ 136 w 141"/>
                <a:gd name="T27" fmla="*/ 125 h 144"/>
                <a:gd name="T28" fmla="*/ 133 w 141"/>
                <a:gd name="T29" fmla="*/ 122 h 144"/>
                <a:gd name="T30" fmla="*/ 122 w 141"/>
                <a:gd name="T31" fmla="*/ 27 h 144"/>
                <a:gd name="T32" fmla="*/ 141 w 141"/>
                <a:gd name="T33" fmla="*/ 27 h 144"/>
                <a:gd name="T34" fmla="*/ 100 w 141"/>
                <a:gd name="T35" fmla="*/ 2 h 144"/>
                <a:gd name="T36" fmla="*/ 98 w 141"/>
                <a:gd name="T37" fmla="*/ 0 h 144"/>
                <a:gd name="T38" fmla="*/ 97 w 141"/>
                <a:gd name="T39" fmla="*/ 15 h 144"/>
                <a:gd name="T40" fmla="*/ 58 w 141"/>
                <a:gd name="T41" fmla="*/ 15 h 144"/>
                <a:gd name="T42" fmla="*/ 58 w 141"/>
                <a:gd name="T43" fmla="*/ 44 h 144"/>
                <a:gd name="T44" fmla="*/ 46 w 141"/>
                <a:gd name="T45" fmla="*/ 52 h 144"/>
                <a:gd name="T46" fmla="*/ 46 w 141"/>
                <a:gd name="T47" fmla="*/ 69 h 144"/>
                <a:gd name="T48" fmla="*/ 0 w 141"/>
                <a:gd name="T49" fmla="*/ 69 h 144"/>
                <a:gd name="T50" fmla="*/ 7 w 141"/>
                <a:gd name="T51" fmla="*/ 81 h 144"/>
                <a:gd name="T52" fmla="*/ 9 w 141"/>
                <a:gd name="T53" fmla="*/ 99 h 144"/>
                <a:gd name="T54" fmla="*/ 6 w 141"/>
                <a:gd name="T55" fmla="*/ 120 h 144"/>
                <a:gd name="T56" fmla="*/ 4 w 141"/>
                <a:gd name="T57" fmla="*/ 129 h 144"/>
                <a:gd name="T58" fmla="*/ 4 w 141"/>
                <a:gd name="T59" fmla="*/ 129 h 144"/>
                <a:gd name="T60" fmla="*/ 11 w 141"/>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1" h="144">
                  <a:moveTo>
                    <a:pt x="11" y="124"/>
                  </a:moveTo>
                  <a:cubicBezTo>
                    <a:pt x="15" y="125"/>
                    <a:pt x="21" y="124"/>
                    <a:pt x="21" y="124"/>
                  </a:cubicBezTo>
                  <a:cubicBezTo>
                    <a:pt x="21" y="124"/>
                    <a:pt x="27" y="122"/>
                    <a:pt x="30" y="123"/>
                  </a:cubicBezTo>
                  <a:cubicBezTo>
                    <a:pt x="34" y="125"/>
                    <a:pt x="37" y="129"/>
                    <a:pt x="37" y="129"/>
                  </a:cubicBezTo>
                  <a:cubicBezTo>
                    <a:pt x="41" y="129"/>
                    <a:pt x="41" y="129"/>
                    <a:pt x="41" y="129"/>
                  </a:cubicBezTo>
                  <a:cubicBezTo>
                    <a:pt x="41" y="129"/>
                    <a:pt x="44" y="137"/>
                    <a:pt x="49" y="138"/>
                  </a:cubicBezTo>
                  <a:cubicBezTo>
                    <a:pt x="52" y="139"/>
                    <a:pt x="54" y="142"/>
                    <a:pt x="55" y="144"/>
                  </a:cubicBezTo>
                  <a:cubicBezTo>
                    <a:pt x="58" y="143"/>
                    <a:pt x="61" y="142"/>
                    <a:pt x="61" y="140"/>
                  </a:cubicBezTo>
                  <a:cubicBezTo>
                    <a:pt x="61" y="137"/>
                    <a:pt x="63" y="133"/>
                    <a:pt x="68" y="138"/>
                  </a:cubicBezTo>
                  <a:cubicBezTo>
                    <a:pt x="73" y="142"/>
                    <a:pt x="73" y="138"/>
                    <a:pt x="74" y="137"/>
                  </a:cubicBezTo>
                  <a:cubicBezTo>
                    <a:pt x="75" y="135"/>
                    <a:pt x="79" y="137"/>
                    <a:pt x="82" y="137"/>
                  </a:cubicBezTo>
                  <a:cubicBezTo>
                    <a:pt x="85" y="137"/>
                    <a:pt x="89" y="135"/>
                    <a:pt x="89" y="135"/>
                  </a:cubicBezTo>
                  <a:cubicBezTo>
                    <a:pt x="89" y="135"/>
                    <a:pt x="133" y="136"/>
                    <a:pt x="135" y="135"/>
                  </a:cubicBezTo>
                  <a:cubicBezTo>
                    <a:pt x="137" y="134"/>
                    <a:pt x="136" y="125"/>
                    <a:pt x="136" y="125"/>
                  </a:cubicBezTo>
                  <a:cubicBezTo>
                    <a:pt x="133" y="122"/>
                    <a:pt x="133" y="122"/>
                    <a:pt x="133" y="122"/>
                  </a:cubicBezTo>
                  <a:cubicBezTo>
                    <a:pt x="122" y="27"/>
                    <a:pt x="122" y="27"/>
                    <a:pt x="122" y="27"/>
                  </a:cubicBezTo>
                  <a:cubicBezTo>
                    <a:pt x="141" y="27"/>
                    <a:pt x="141" y="27"/>
                    <a:pt x="141" y="27"/>
                  </a:cubicBezTo>
                  <a:cubicBezTo>
                    <a:pt x="120" y="14"/>
                    <a:pt x="102" y="3"/>
                    <a:pt x="100" y="2"/>
                  </a:cubicBezTo>
                  <a:cubicBezTo>
                    <a:pt x="99" y="1"/>
                    <a:pt x="98" y="0"/>
                    <a:pt x="98" y="0"/>
                  </a:cubicBezTo>
                  <a:cubicBezTo>
                    <a:pt x="98" y="7"/>
                    <a:pt x="98" y="15"/>
                    <a:pt x="97" y="15"/>
                  </a:cubicBezTo>
                  <a:cubicBezTo>
                    <a:pt x="96" y="16"/>
                    <a:pt x="58" y="15"/>
                    <a:pt x="58" y="15"/>
                  </a:cubicBezTo>
                  <a:cubicBezTo>
                    <a:pt x="58" y="15"/>
                    <a:pt x="58" y="42"/>
                    <a:pt x="58" y="44"/>
                  </a:cubicBezTo>
                  <a:cubicBezTo>
                    <a:pt x="58" y="47"/>
                    <a:pt x="46" y="50"/>
                    <a:pt x="46" y="52"/>
                  </a:cubicBezTo>
                  <a:cubicBezTo>
                    <a:pt x="46" y="55"/>
                    <a:pt x="46" y="69"/>
                    <a:pt x="46" y="69"/>
                  </a:cubicBezTo>
                  <a:cubicBezTo>
                    <a:pt x="0" y="69"/>
                    <a:pt x="0" y="69"/>
                    <a:pt x="0" y="69"/>
                  </a:cubicBezTo>
                  <a:cubicBezTo>
                    <a:pt x="0" y="76"/>
                    <a:pt x="4" y="79"/>
                    <a:pt x="7" y="81"/>
                  </a:cubicBezTo>
                  <a:cubicBezTo>
                    <a:pt x="10" y="85"/>
                    <a:pt x="4" y="92"/>
                    <a:pt x="9" y="99"/>
                  </a:cubicBezTo>
                  <a:cubicBezTo>
                    <a:pt x="15" y="106"/>
                    <a:pt x="8" y="116"/>
                    <a:pt x="6" y="120"/>
                  </a:cubicBezTo>
                  <a:cubicBezTo>
                    <a:pt x="4" y="122"/>
                    <a:pt x="4" y="126"/>
                    <a:pt x="4" y="129"/>
                  </a:cubicBezTo>
                  <a:cubicBezTo>
                    <a:pt x="4" y="129"/>
                    <a:pt x="4" y="129"/>
                    <a:pt x="4" y="129"/>
                  </a:cubicBezTo>
                  <a:cubicBezTo>
                    <a:pt x="7"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7" name="Freeform 201"/>
            <p:cNvSpPr>
              <a:spLocks/>
            </p:cNvSpPr>
            <p:nvPr userDrawn="1"/>
          </p:nvSpPr>
          <p:spPr bwMode="auto">
            <a:xfrm>
              <a:off x="6905201" y="3819875"/>
              <a:ext cx="417812" cy="393895"/>
            </a:xfrm>
            <a:custGeom>
              <a:avLst/>
              <a:gdLst>
                <a:gd name="T0" fmla="*/ 184 w 195"/>
                <a:gd name="T1" fmla="*/ 70 h 169"/>
                <a:gd name="T2" fmla="*/ 179 w 195"/>
                <a:gd name="T3" fmla="*/ 58 h 169"/>
                <a:gd name="T4" fmla="*/ 166 w 195"/>
                <a:gd name="T5" fmla="*/ 54 h 169"/>
                <a:gd name="T6" fmla="*/ 158 w 195"/>
                <a:gd name="T7" fmla="*/ 45 h 169"/>
                <a:gd name="T8" fmla="*/ 86 w 195"/>
                <a:gd name="T9" fmla="*/ 0 h 169"/>
                <a:gd name="T10" fmla="*/ 67 w 195"/>
                <a:gd name="T11" fmla="*/ 0 h 169"/>
                <a:gd name="T12" fmla="*/ 78 w 195"/>
                <a:gd name="T13" fmla="*/ 95 h 169"/>
                <a:gd name="T14" fmla="*/ 81 w 195"/>
                <a:gd name="T15" fmla="*/ 98 h 169"/>
                <a:gd name="T16" fmla="*/ 80 w 195"/>
                <a:gd name="T17" fmla="*/ 108 h 169"/>
                <a:gd name="T18" fmla="*/ 34 w 195"/>
                <a:gd name="T19" fmla="*/ 108 h 169"/>
                <a:gd name="T20" fmla="*/ 27 w 195"/>
                <a:gd name="T21" fmla="*/ 110 h 169"/>
                <a:gd name="T22" fmla="*/ 19 w 195"/>
                <a:gd name="T23" fmla="*/ 110 h 169"/>
                <a:gd name="T24" fmla="*/ 13 w 195"/>
                <a:gd name="T25" fmla="*/ 111 h 169"/>
                <a:gd name="T26" fmla="*/ 6 w 195"/>
                <a:gd name="T27" fmla="*/ 113 h 169"/>
                <a:gd name="T28" fmla="*/ 0 w 195"/>
                <a:gd name="T29" fmla="*/ 117 h 169"/>
                <a:gd name="T30" fmla="*/ 1 w 195"/>
                <a:gd name="T31" fmla="*/ 119 h 169"/>
                <a:gd name="T32" fmla="*/ 3 w 195"/>
                <a:gd name="T33" fmla="*/ 122 h 169"/>
                <a:gd name="T34" fmla="*/ 5 w 195"/>
                <a:gd name="T35" fmla="*/ 129 h 169"/>
                <a:gd name="T36" fmla="*/ 11 w 195"/>
                <a:gd name="T37" fmla="*/ 136 h 169"/>
                <a:gd name="T38" fmla="*/ 11 w 195"/>
                <a:gd name="T39" fmla="*/ 144 h 169"/>
                <a:gd name="T40" fmla="*/ 14 w 195"/>
                <a:gd name="T41" fmla="*/ 147 h 169"/>
                <a:gd name="T42" fmla="*/ 21 w 195"/>
                <a:gd name="T43" fmla="*/ 146 h 169"/>
                <a:gd name="T44" fmla="*/ 29 w 195"/>
                <a:gd name="T45" fmla="*/ 147 h 169"/>
                <a:gd name="T46" fmla="*/ 37 w 195"/>
                <a:gd name="T47" fmla="*/ 141 h 169"/>
                <a:gd name="T48" fmla="*/ 42 w 195"/>
                <a:gd name="T49" fmla="*/ 149 h 169"/>
                <a:gd name="T50" fmla="*/ 46 w 195"/>
                <a:gd name="T51" fmla="*/ 155 h 169"/>
                <a:gd name="T52" fmla="*/ 46 w 195"/>
                <a:gd name="T53" fmla="*/ 158 h 169"/>
                <a:gd name="T54" fmla="*/ 48 w 195"/>
                <a:gd name="T55" fmla="*/ 164 h 169"/>
                <a:gd name="T56" fmla="*/ 54 w 195"/>
                <a:gd name="T57" fmla="*/ 165 h 169"/>
                <a:gd name="T58" fmla="*/ 60 w 195"/>
                <a:gd name="T59" fmla="*/ 167 h 169"/>
                <a:gd name="T60" fmla="*/ 66 w 195"/>
                <a:gd name="T61" fmla="*/ 164 h 169"/>
                <a:gd name="T62" fmla="*/ 72 w 195"/>
                <a:gd name="T63" fmla="*/ 163 h 169"/>
                <a:gd name="T64" fmla="*/ 76 w 195"/>
                <a:gd name="T65" fmla="*/ 164 h 169"/>
                <a:gd name="T66" fmla="*/ 80 w 195"/>
                <a:gd name="T67" fmla="*/ 164 h 169"/>
                <a:gd name="T68" fmla="*/ 83 w 195"/>
                <a:gd name="T69" fmla="*/ 156 h 169"/>
                <a:gd name="T70" fmla="*/ 82 w 195"/>
                <a:gd name="T71" fmla="*/ 148 h 169"/>
                <a:gd name="T72" fmla="*/ 92 w 195"/>
                <a:gd name="T73" fmla="*/ 145 h 169"/>
                <a:gd name="T74" fmla="*/ 95 w 195"/>
                <a:gd name="T75" fmla="*/ 138 h 169"/>
                <a:gd name="T76" fmla="*/ 99 w 195"/>
                <a:gd name="T77" fmla="*/ 130 h 169"/>
                <a:gd name="T78" fmla="*/ 106 w 195"/>
                <a:gd name="T79" fmla="*/ 130 h 169"/>
                <a:gd name="T80" fmla="*/ 112 w 195"/>
                <a:gd name="T81" fmla="*/ 125 h 169"/>
                <a:gd name="T82" fmla="*/ 117 w 195"/>
                <a:gd name="T83" fmla="*/ 123 h 169"/>
                <a:gd name="T84" fmla="*/ 122 w 195"/>
                <a:gd name="T85" fmla="*/ 120 h 169"/>
                <a:gd name="T86" fmla="*/ 132 w 195"/>
                <a:gd name="T87" fmla="*/ 117 h 169"/>
                <a:gd name="T88" fmla="*/ 140 w 195"/>
                <a:gd name="T89" fmla="*/ 113 h 169"/>
                <a:gd name="T90" fmla="*/ 155 w 195"/>
                <a:gd name="T91" fmla="*/ 114 h 169"/>
                <a:gd name="T92" fmla="*/ 164 w 195"/>
                <a:gd name="T93" fmla="*/ 111 h 169"/>
                <a:gd name="T94" fmla="*/ 183 w 195"/>
                <a:gd name="T95" fmla="*/ 109 h 169"/>
                <a:gd name="T96" fmla="*/ 190 w 195"/>
                <a:gd name="T97" fmla="*/ 104 h 169"/>
                <a:gd name="T98" fmla="*/ 194 w 195"/>
                <a:gd name="T99" fmla="*/ 96 h 169"/>
                <a:gd name="T100" fmla="*/ 194 w 195"/>
                <a:gd name="T101" fmla="*/ 68 h 169"/>
                <a:gd name="T102" fmla="*/ 184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4" y="70"/>
                  </a:moveTo>
                  <a:cubicBezTo>
                    <a:pt x="184" y="70"/>
                    <a:pt x="184" y="61"/>
                    <a:pt x="179" y="58"/>
                  </a:cubicBezTo>
                  <a:cubicBezTo>
                    <a:pt x="173" y="55"/>
                    <a:pt x="166" y="54"/>
                    <a:pt x="166" y="54"/>
                  </a:cubicBezTo>
                  <a:cubicBezTo>
                    <a:pt x="166" y="54"/>
                    <a:pt x="161" y="48"/>
                    <a:pt x="158" y="45"/>
                  </a:cubicBezTo>
                  <a:cubicBezTo>
                    <a:pt x="156" y="43"/>
                    <a:pt x="118" y="19"/>
                    <a:pt x="86" y="0"/>
                  </a:cubicBezTo>
                  <a:cubicBezTo>
                    <a:pt x="67" y="0"/>
                    <a:pt x="67" y="0"/>
                    <a:pt x="67" y="0"/>
                  </a:cubicBezTo>
                  <a:cubicBezTo>
                    <a:pt x="78" y="95"/>
                    <a:pt x="78" y="95"/>
                    <a:pt x="78" y="95"/>
                  </a:cubicBezTo>
                  <a:cubicBezTo>
                    <a:pt x="81" y="98"/>
                    <a:pt x="81" y="98"/>
                    <a:pt x="81" y="98"/>
                  </a:cubicBezTo>
                  <a:cubicBezTo>
                    <a:pt x="81" y="98"/>
                    <a:pt x="82" y="107"/>
                    <a:pt x="80" y="108"/>
                  </a:cubicBezTo>
                  <a:cubicBezTo>
                    <a:pt x="78" y="109"/>
                    <a:pt x="34" y="108"/>
                    <a:pt x="34" y="108"/>
                  </a:cubicBezTo>
                  <a:cubicBezTo>
                    <a:pt x="34" y="108"/>
                    <a:pt x="30" y="110"/>
                    <a:pt x="27" y="110"/>
                  </a:cubicBezTo>
                  <a:cubicBezTo>
                    <a:pt x="24" y="110"/>
                    <a:pt x="20" y="108"/>
                    <a:pt x="19" y="110"/>
                  </a:cubicBezTo>
                  <a:cubicBezTo>
                    <a:pt x="18" y="111"/>
                    <a:pt x="18" y="115"/>
                    <a:pt x="13" y="111"/>
                  </a:cubicBezTo>
                  <a:cubicBezTo>
                    <a:pt x="8" y="106"/>
                    <a:pt x="6" y="110"/>
                    <a:pt x="6" y="113"/>
                  </a:cubicBezTo>
                  <a:cubicBezTo>
                    <a:pt x="6" y="115"/>
                    <a:pt x="3" y="116"/>
                    <a:pt x="0" y="117"/>
                  </a:cubicBezTo>
                  <a:cubicBezTo>
                    <a:pt x="0" y="118"/>
                    <a:pt x="1" y="119"/>
                    <a:pt x="1" y="119"/>
                  </a:cubicBezTo>
                  <a:cubicBezTo>
                    <a:pt x="3" y="122"/>
                    <a:pt x="3" y="122"/>
                    <a:pt x="3" y="122"/>
                  </a:cubicBezTo>
                  <a:cubicBezTo>
                    <a:pt x="3" y="122"/>
                    <a:pt x="3" y="127"/>
                    <a:pt x="5" y="129"/>
                  </a:cubicBezTo>
                  <a:cubicBezTo>
                    <a:pt x="7" y="131"/>
                    <a:pt x="11" y="134"/>
                    <a:pt x="11" y="136"/>
                  </a:cubicBezTo>
                  <a:cubicBezTo>
                    <a:pt x="11" y="137"/>
                    <a:pt x="11" y="144"/>
                    <a:pt x="11" y="144"/>
                  </a:cubicBezTo>
                  <a:cubicBezTo>
                    <a:pt x="11" y="144"/>
                    <a:pt x="12" y="150"/>
                    <a:pt x="14" y="147"/>
                  </a:cubicBezTo>
                  <a:cubicBezTo>
                    <a:pt x="16" y="145"/>
                    <a:pt x="19" y="149"/>
                    <a:pt x="21" y="146"/>
                  </a:cubicBezTo>
                  <a:cubicBezTo>
                    <a:pt x="22" y="143"/>
                    <a:pt x="27" y="147"/>
                    <a:pt x="29" y="147"/>
                  </a:cubicBezTo>
                  <a:cubicBezTo>
                    <a:pt x="31" y="147"/>
                    <a:pt x="36" y="141"/>
                    <a:pt x="37" y="141"/>
                  </a:cubicBezTo>
                  <a:cubicBezTo>
                    <a:pt x="38" y="142"/>
                    <a:pt x="42" y="147"/>
                    <a:pt x="42" y="149"/>
                  </a:cubicBezTo>
                  <a:cubicBezTo>
                    <a:pt x="42" y="152"/>
                    <a:pt x="48" y="154"/>
                    <a:pt x="46" y="155"/>
                  </a:cubicBezTo>
                  <a:cubicBezTo>
                    <a:pt x="44" y="155"/>
                    <a:pt x="43" y="158"/>
                    <a:pt x="46" y="158"/>
                  </a:cubicBezTo>
                  <a:cubicBezTo>
                    <a:pt x="48" y="158"/>
                    <a:pt x="47" y="163"/>
                    <a:pt x="48" y="164"/>
                  </a:cubicBezTo>
                  <a:cubicBezTo>
                    <a:pt x="50" y="166"/>
                    <a:pt x="53" y="168"/>
                    <a:pt x="54" y="165"/>
                  </a:cubicBezTo>
                  <a:cubicBezTo>
                    <a:pt x="55" y="162"/>
                    <a:pt x="58" y="165"/>
                    <a:pt x="60" y="167"/>
                  </a:cubicBezTo>
                  <a:cubicBezTo>
                    <a:pt x="61" y="169"/>
                    <a:pt x="66" y="166"/>
                    <a:pt x="66" y="164"/>
                  </a:cubicBezTo>
                  <a:cubicBezTo>
                    <a:pt x="67" y="161"/>
                    <a:pt x="73" y="160"/>
                    <a:pt x="72" y="163"/>
                  </a:cubicBezTo>
                  <a:cubicBezTo>
                    <a:pt x="72" y="166"/>
                    <a:pt x="73" y="167"/>
                    <a:pt x="76" y="164"/>
                  </a:cubicBezTo>
                  <a:cubicBezTo>
                    <a:pt x="77" y="164"/>
                    <a:pt x="79" y="164"/>
                    <a:pt x="80" y="164"/>
                  </a:cubicBezTo>
                  <a:cubicBezTo>
                    <a:pt x="81" y="160"/>
                    <a:pt x="82" y="157"/>
                    <a:pt x="83" y="156"/>
                  </a:cubicBezTo>
                  <a:cubicBezTo>
                    <a:pt x="84" y="154"/>
                    <a:pt x="80" y="149"/>
                    <a:pt x="82" y="148"/>
                  </a:cubicBezTo>
                  <a:cubicBezTo>
                    <a:pt x="84" y="148"/>
                    <a:pt x="90" y="149"/>
                    <a:pt x="92" y="145"/>
                  </a:cubicBezTo>
                  <a:cubicBezTo>
                    <a:pt x="93" y="140"/>
                    <a:pt x="95" y="138"/>
                    <a:pt x="95" y="138"/>
                  </a:cubicBezTo>
                  <a:cubicBezTo>
                    <a:pt x="95" y="138"/>
                    <a:pt x="96" y="128"/>
                    <a:pt x="99" y="130"/>
                  </a:cubicBezTo>
                  <a:cubicBezTo>
                    <a:pt x="102" y="132"/>
                    <a:pt x="106" y="134"/>
                    <a:pt x="106" y="130"/>
                  </a:cubicBezTo>
                  <a:cubicBezTo>
                    <a:pt x="107" y="126"/>
                    <a:pt x="110" y="129"/>
                    <a:pt x="112" y="125"/>
                  </a:cubicBezTo>
                  <a:cubicBezTo>
                    <a:pt x="113" y="122"/>
                    <a:pt x="115" y="122"/>
                    <a:pt x="117" y="123"/>
                  </a:cubicBezTo>
                  <a:cubicBezTo>
                    <a:pt x="119" y="123"/>
                    <a:pt x="122" y="122"/>
                    <a:pt x="122" y="120"/>
                  </a:cubicBezTo>
                  <a:cubicBezTo>
                    <a:pt x="122" y="118"/>
                    <a:pt x="127" y="119"/>
                    <a:pt x="132" y="117"/>
                  </a:cubicBezTo>
                  <a:cubicBezTo>
                    <a:pt x="136" y="114"/>
                    <a:pt x="138" y="111"/>
                    <a:pt x="140" y="113"/>
                  </a:cubicBezTo>
                  <a:cubicBezTo>
                    <a:pt x="142" y="115"/>
                    <a:pt x="153" y="114"/>
                    <a:pt x="155" y="114"/>
                  </a:cubicBezTo>
                  <a:cubicBezTo>
                    <a:pt x="157" y="113"/>
                    <a:pt x="160" y="110"/>
                    <a:pt x="164" y="111"/>
                  </a:cubicBezTo>
                  <a:cubicBezTo>
                    <a:pt x="168" y="111"/>
                    <a:pt x="178" y="109"/>
                    <a:pt x="183" y="109"/>
                  </a:cubicBezTo>
                  <a:cubicBezTo>
                    <a:pt x="187" y="109"/>
                    <a:pt x="188" y="106"/>
                    <a:pt x="190" y="104"/>
                  </a:cubicBezTo>
                  <a:cubicBezTo>
                    <a:pt x="191" y="103"/>
                    <a:pt x="192" y="97"/>
                    <a:pt x="194" y="96"/>
                  </a:cubicBezTo>
                  <a:cubicBezTo>
                    <a:pt x="195" y="96"/>
                    <a:pt x="194" y="76"/>
                    <a:pt x="194" y="68"/>
                  </a:cubicBezTo>
                  <a:cubicBezTo>
                    <a:pt x="190" y="68"/>
                    <a:pt x="184" y="70"/>
                    <a:pt x="184"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8" name="Freeform 202"/>
            <p:cNvSpPr>
              <a:spLocks/>
            </p:cNvSpPr>
            <p:nvPr userDrawn="1"/>
          </p:nvSpPr>
          <p:spPr bwMode="auto">
            <a:xfrm>
              <a:off x="7076353" y="4077002"/>
              <a:ext cx="206389" cy="149534"/>
            </a:xfrm>
            <a:custGeom>
              <a:avLst/>
              <a:gdLst>
                <a:gd name="T0" fmla="*/ 95 w 96"/>
                <a:gd name="T1" fmla="*/ 36 h 64"/>
                <a:gd name="T2" fmla="*/ 90 w 96"/>
                <a:gd name="T3" fmla="*/ 34 h 64"/>
                <a:gd name="T4" fmla="*/ 89 w 96"/>
                <a:gd name="T5" fmla="*/ 28 h 64"/>
                <a:gd name="T6" fmla="*/ 83 w 96"/>
                <a:gd name="T7" fmla="*/ 29 h 64"/>
                <a:gd name="T8" fmla="*/ 79 w 96"/>
                <a:gd name="T9" fmla="*/ 25 h 64"/>
                <a:gd name="T10" fmla="*/ 77 w 96"/>
                <a:gd name="T11" fmla="*/ 21 h 64"/>
                <a:gd name="T12" fmla="*/ 71 w 96"/>
                <a:gd name="T13" fmla="*/ 15 h 64"/>
                <a:gd name="T14" fmla="*/ 67 w 96"/>
                <a:gd name="T15" fmla="*/ 9 h 64"/>
                <a:gd name="T16" fmla="*/ 67 w 96"/>
                <a:gd name="T17" fmla="*/ 3 h 64"/>
                <a:gd name="T18" fmla="*/ 60 w 96"/>
                <a:gd name="T19" fmla="*/ 2 h 64"/>
                <a:gd name="T20" fmla="*/ 52 w 96"/>
                <a:gd name="T21" fmla="*/ 6 h 64"/>
                <a:gd name="T22" fmla="*/ 42 w 96"/>
                <a:gd name="T23" fmla="*/ 9 h 64"/>
                <a:gd name="T24" fmla="*/ 37 w 96"/>
                <a:gd name="T25" fmla="*/ 12 h 64"/>
                <a:gd name="T26" fmla="*/ 32 w 96"/>
                <a:gd name="T27" fmla="*/ 14 h 64"/>
                <a:gd name="T28" fmla="*/ 26 w 96"/>
                <a:gd name="T29" fmla="*/ 19 h 64"/>
                <a:gd name="T30" fmla="*/ 19 w 96"/>
                <a:gd name="T31" fmla="*/ 19 h 64"/>
                <a:gd name="T32" fmla="*/ 15 w 96"/>
                <a:gd name="T33" fmla="*/ 27 h 64"/>
                <a:gd name="T34" fmla="*/ 12 w 96"/>
                <a:gd name="T35" fmla="*/ 34 h 64"/>
                <a:gd name="T36" fmla="*/ 2 w 96"/>
                <a:gd name="T37" fmla="*/ 37 h 64"/>
                <a:gd name="T38" fmla="*/ 3 w 96"/>
                <a:gd name="T39" fmla="*/ 45 h 64"/>
                <a:gd name="T40" fmla="*/ 0 w 96"/>
                <a:gd name="T41" fmla="*/ 53 h 64"/>
                <a:gd name="T42" fmla="*/ 5 w 96"/>
                <a:gd name="T43" fmla="*/ 56 h 64"/>
                <a:gd name="T44" fmla="*/ 16 w 96"/>
                <a:gd name="T45" fmla="*/ 61 h 64"/>
                <a:gd name="T46" fmla="*/ 29 w 96"/>
                <a:gd name="T47" fmla="*/ 59 h 64"/>
                <a:gd name="T48" fmla="*/ 33 w 96"/>
                <a:gd name="T49" fmla="*/ 58 h 64"/>
                <a:gd name="T50" fmla="*/ 31 w 96"/>
                <a:gd name="T51" fmla="*/ 47 h 64"/>
                <a:gd name="T52" fmla="*/ 60 w 96"/>
                <a:gd name="T53" fmla="*/ 48 h 64"/>
                <a:gd name="T54" fmla="*/ 65 w 96"/>
                <a:gd name="T55" fmla="*/ 45 h 64"/>
                <a:gd name="T56" fmla="*/ 76 w 96"/>
                <a:gd name="T57" fmla="*/ 46 h 64"/>
                <a:gd name="T58" fmla="*/ 82 w 96"/>
                <a:gd name="T59" fmla="*/ 42 h 64"/>
                <a:gd name="T60" fmla="*/ 92 w 96"/>
                <a:gd name="T61" fmla="*/ 40 h 64"/>
                <a:gd name="T62" fmla="*/ 95 w 96"/>
                <a:gd name="T63" fmla="*/ 36 h 64"/>
                <a:gd name="T64" fmla="*/ 95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5" y="36"/>
                  </a:moveTo>
                  <a:cubicBezTo>
                    <a:pt x="93" y="35"/>
                    <a:pt x="91" y="34"/>
                    <a:pt x="90" y="34"/>
                  </a:cubicBezTo>
                  <a:cubicBezTo>
                    <a:pt x="89" y="34"/>
                    <a:pt x="90" y="29"/>
                    <a:pt x="89" y="28"/>
                  </a:cubicBezTo>
                  <a:cubicBezTo>
                    <a:pt x="89" y="27"/>
                    <a:pt x="86" y="30"/>
                    <a:pt x="83" y="29"/>
                  </a:cubicBezTo>
                  <a:cubicBezTo>
                    <a:pt x="81" y="28"/>
                    <a:pt x="81" y="25"/>
                    <a:pt x="79" y="25"/>
                  </a:cubicBezTo>
                  <a:cubicBezTo>
                    <a:pt x="77" y="25"/>
                    <a:pt x="77" y="23"/>
                    <a:pt x="77" y="21"/>
                  </a:cubicBezTo>
                  <a:cubicBezTo>
                    <a:pt x="77" y="19"/>
                    <a:pt x="73" y="17"/>
                    <a:pt x="71" y="15"/>
                  </a:cubicBezTo>
                  <a:cubicBezTo>
                    <a:pt x="69" y="14"/>
                    <a:pt x="69" y="10"/>
                    <a:pt x="67" y="9"/>
                  </a:cubicBezTo>
                  <a:cubicBezTo>
                    <a:pt x="67" y="9"/>
                    <a:pt x="67" y="6"/>
                    <a:pt x="67" y="3"/>
                  </a:cubicBezTo>
                  <a:cubicBezTo>
                    <a:pt x="64" y="3"/>
                    <a:pt x="61" y="3"/>
                    <a:pt x="60" y="2"/>
                  </a:cubicBezTo>
                  <a:cubicBezTo>
                    <a:pt x="58" y="0"/>
                    <a:pt x="56" y="3"/>
                    <a:pt x="52" y="6"/>
                  </a:cubicBezTo>
                  <a:cubicBezTo>
                    <a:pt x="47" y="8"/>
                    <a:pt x="42" y="7"/>
                    <a:pt x="42" y="9"/>
                  </a:cubicBezTo>
                  <a:cubicBezTo>
                    <a:pt x="42" y="11"/>
                    <a:pt x="39" y="12"/>
                    <a:pt x="37" y="12"/>
                  </a:cubicBezTo>
                  <a:cubicBezTo>
                    <a:pt x="35" y="11"/>
                    <a:pt x="33" y="11"/>
                    <a:pt x="32" y="14"/>
                  </a:cubicBezTo>
                  <a:cubicBezTo>
                    <a:pt x="30" y="18"/>
                    <a:pt x="27" y="15"/>
                    <a:pt x="26" y="19"/>
                  </a:cubicBezTo>
                  <a:cubicBezTo>
                    <a:pt x="26" y="23"/>
                    <a:pt x="22" y="21"/>
                    <a:pt x="19" y="19"/>
                  </a:cubicBezTo>
                  <a:cubicBezTo>
                    <a:pt x="16" y="17"/>
                    <a:pt x="15" y="27"/>
                    <a:pt x="15" y="27"/>
                  </a:cubicBezTo>
                  <a:cubicBezTo>
                    <a:pt x="15" y="27"/>
                    <a:pt x="13" y="29"/>
                    <a:pt x="12" y="34"/>
                  </a:cubicBezTo>
                  <a:cubicBezTo>
                    <a:pt x="10" y="38"/>
                    <a:pt x="4" y="37"/>
                    <a:pt x="2" y="37"/>
                  </a:cubicBezTo>
                  <a:cubicBezTo>
                    <a:pt x="0" y="38"/>
                    <a:pt x="4" y="43"/>
                    <a:pt x="3" y="45"/>
                  </a:cubicBezTo>
                  <a:cubicBezTo>
                    <a:pt x="2" y="46"/>
                    <a:pt x="1" y="49"/>
                    <a:pt x="0" y="53"/>
                  </a:cubicBezTo>
                  <a:cubicBezTo>
                    <a:pt x="2" y="53"/>
                    <a:pt x="5" y="55"/>
                    <a:pt x="5" y="56"/>
                  </a:cubicBezTo>
                  <a:cubicBezTo>
                    <a:pt x="6" y="58"/>
                    <a:pt x="13" y="64"/>
                    <a:pt x="16" y="61"/>
                  </a:cubicBezTo>
                  <a:cubicBezTo>
                    <a:pt x="19" y="58"/>
                    <a:pt x="27" y="57"/>
                    <a:pt x="29" y="59"/>
                  </a:cubicBezTo>
                  <a:cubicBezTo>
                    <a:pt x="32" y="61"/>
                    <a:pt x="33" y="60"/>
                    <a:pt x="33" y="58"/>
                  </a:cubicBezTo>
                  <a:cubicBezTo>
                    <a:pt x="34" y="56"/>
                    <a:pt x="30" y="49"/>
                    <a:pt x="31" y="47"/>
                  </a:cubicBezTo>
                  <a:cubicBezTo>
                    <a:pt x="33" y="45"/>
                    <a:pt x="59" y="46"/>
                    <a:pt x="60" y="48"/>
                  </a:cubicBezTo>
                  <a:cubicBezTo>
                    <a:pt x="62" y="50"/>
                    <a:pt x="62" y="45"/>
                    <a:pt x="65" y="45"/>
                  </a:cubicBezTo>
                  <a:cubicBezTo>
                    <a:pt x="68" y="45"/>
                    <a:pt x="74" y="47"/>
                    <a:pt x="76" y="46"/>
                  </a:cubicBezTo>
                  <a:cubicBezTo>
                    <a:pt x="78" y="46"/>
                    <a:pt x="80" y="42"/>
                    <a:pt x="82" y="42"/>
                  </a:cubicBezTo>
                  <a:cubicBezTo>
                    <a:pt x="84" y="42"/>
                    <a:pt x="90" y="42"/>
                    <a:pt x="92" y="40"/>
                  </a:cubicBezTo>
                  <a:cubicBezTo>
                    <a:pt x="93" y="39"/>
                    <a:pt x="96" y="39"/>
                    <a:pt x="95" y="36"/>
                  </a:cubicBezTo>
                  <a:cubicBezTo>
                    <a:pt x="95" y="36"/>
                    <a:pt x="95" y="36"/>
                    <a:pt x="95"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9" name="Freeform 203"/>
            <p:cNvSpPr>
              <a:spLocks/>
            </p:cNvSpPr>
            <p:nvPr userDrawn="1"/>
          </p:nvSpPr>
          <p:spPr bwMode="auto">
            <a:xfrm>
              <a:off x="7220657" y="3858171"/>
              <a:ext cx="387609" cy="306363"/>
            </a:xfrm>
            <a:custGeom>
              <a:avLst/>
              <a:gdLst>
                <a:gd name="T0" fmla="*/ 173 w 181"/>
                <a:gd name="T1" fmla="*/ 19 h 131"/>
                <a:gd name="T2" fmla="*/ 172 w 181"/>
                <a:gd name="T3" fmla="*/ 5 h 131"/>
                <a:gd name="T4" fmla="*/ 163 w 181"/>
                <a:gd name="T5" fmla="*/ 10 h 131"/>
                <a:gd name="T6" fmla="*/ 155 w 181"/>
                <a:gd name="T7" fmla="*/ 3 h 131"/>
                <a:gd name="T8" fmla="*/ 138 w 181"/>
                <a:gd name="T9" fmla="*/ 0 h 131"/>
                <a:gd name="T10" fmla="*/ 88 w 181"/>
                <a:gd name="T11" fmla="*/ 29 h 131"/>
                <a:gd name="T12" fmla="*/ 67 w 181"/>
                <a:gd name="T13" fmla="*/ 45 h 131"/>
                <a:gd name="T14" fmla="*/ 49 w 181"/>
                <a:gd name="T15" fmla="*/ 50 h 131"/>
                <a:gd name="T16" fmla="*/ 47 w 181"/>
                <a:gd name="T17" fmla="*/ 51 h 131"/>
                <a:gd name="T18" fmla="*/ 47 w 181"/>
                <a:gd name="T19" fmla="*/ 79 h 131"/>
                <a:gd name="T20" fmla="*/ 43 w 181"/>
                <a:gd name="T21" fmla="*/ 87 h 131"/>
                <a:gd name="T22" fmla="*/ 36 w 181"/>
                <a:gd name="T23" fmla="*/ 92 h 131"/>
                <a:gd name="T24" fmla="*/ 17 w 181"/>
                <a:gd name="T25" fmla="*/ 94 h 131"/>
                <a:gd name="T26" fmla="*/ 8 w 181"/>
                <a:gd name="T27" fmla="*/ 97 h 131"/>
                <a:gd name="T28" fmla="*/ 0 w 181"/>
                <a:gd name="T29" fmla="*/ 97 h 131"/>
                <a:gd name="T30" fmla="*/ 0 w 181"/>
                <a:gd name="T31" fmla="*/ 103 h 131"/>
                <a:gd name="T32" fmla="*/ 4 w 181"/>
                <a:gd name="T33" fmla="*/ 109 h 131"/>
                <a:gd name="T34" fmla="*/ 10 w 181"/>
                <a:gd name="T35" fmla="*/ 115 h 131"/>
                <a:gd name="T36" fmla="*/ 12 w 181"/>
                <a:gd name="T37" fmla="*/ 119 h 131"/>
                <a:gd name="T38" fmla="*/ 16 w 181"/>
                <a:gd name="T39" fmla="*/ 123 h 131"/>
                <a:gd name="T40" fmla="*/ 22 w 181"/>
                <a:gd name="T41" fmla="*/ 122 h 131"/>
                <a:gd name="T42" fmla="*/ 23 w 181"/>
                <a:gd name="T43" fmla="*/ 128 h 131"/>
                <a:gd name="T44" fmla="*/ 28 w 181"/>
                <a:gd name="T45" fmla="*/ 130 h 131"/>
                <a:gd name="T46" fmla="*/ 32 w 181"/>
                <a:gd name="T47" fmla="*/ 125 h 131"/>
                <a:gd name="T48" fmla="*/ 36 w 181"/>
                <a:gd name="T49" fmla="*/ 130 h 131"/>
                <a:gd name="T50" fmla="*/ 41 w 181"/>
                <a:gd name="T51" fmla="*/ 128 h 131"/>
                <a:gd name="T52" fmla="*/ 46 w 181"/>
                <a:gd name="T53" fmla="*/ 121 h 131"/>
                <a:gd name="T54" fmla="*/ 49 w 181"/>
                <a:gd name="T55" fmla="*/ 112 h 131"/>
                <a:gd name="T56" fmla="*/ 59 w 181"/>
                <a:gd name="T57" fmla="*/ 112 h 131"/>
                <a:gd name="T58" fmla="*/ 66 w 181"/>
                <a:gd name="T59" fmla="*/ 110 h 131"/>
                <a:gd name="T60" fmla="*/ 76 w 181"/>
                <a:gd name="T61" fmla="*/ 112 h 131"/>
                <a:gd name="T62" fmla="*/ 82 w 181"/>
                <a:gd name="T63" fmla="*/ 118 h 131"/>
                <a:gd name="T64" fmla="*/ 92 w 181"/>
                <a:gd name="T65" fmla="*/ 116 h 131"/>
                <a:gd name="T66" fmla="*/ 101 w 181"/>
                <a:gd name="T67" fmla="*/ 120 h 131"/>
                <a:gd name="T68" fmla="*/ 112 w 181"/>
                <a:gd name="T69" fmla="*/ 120 h 131"/>
                <a:gd name="T70" fmla="*/ 121 w 181"/>
                <a:gd name="T71" fmla="*/ 115 h 131"/>
                <a:gd name="T72" fmla="*/ 136 w 181"/>
                <a:gd name="T73" fmla="*/ 115 h 131"/>
                <a:gd name="T74" fmla="*/ 145 w 181"/>
                <a:gd name="T75" fmla="*/ 117 h 131"/>
                <a:gd name="T76" fmla="*/ 153 w 181"/>
                <a:gd name="T77" fmla="*/ 110 h 131"/>
                <a:gd name="T78" fmla="*/ 155 w 181"/>
                <a:gd name="T79" fmla="*/ 110 h 131"/>
                <a:gd name="T80" fmla="*/ 155 w 181"/>
                <a:gd name="T81" fmla="*/ 107 h 131"/>
                <a:gd name="T82" fmla="*/ 158 w 181"/>
                <a:gd name="T83" fmla="*/ 98 h 131"/>
                <a:gd name="T84" fmla="*/ 176 w 181"/>
                <a:gd name="T85" fmla="*/ 76 h 131"/>
                <a:gd name="T86" fmla="*/ 178 w 181"/>
                <a:gd name="T87" fmla="*/ 49 h 131"/>
                <a:gd name="T88" fmla="*/ 180 w 181"/>
                <a:gd name="T89" fmla="*/ 38 h 131"/>
                <a:gd name="T90" fmla="*/ 178 w 181"/>
                <a:gd name="T91" fmla="*/ 29 h 131"/>
                <a:gd name="T92" fmla="*/ 173 w 181"/>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 h="131">
                  <a:moveTo>
                    <a:pt x="173" y="19"/>
                  </a:moveTo>
                  <a:cubicBezTo>
                    <a:pt x="173" y="18"/>
                    <a:pt x="172" y="11"/>
                    <a:pt x="172" y="5"/>
                  </a:cubicBezTo>
                  <a:cubicBezTo>
                    <a:pt x="163" y="10"/>
                    <a:pt x="163" y="10"/>
                    <a:pt x="163" y="10"/>
                  </a:cubicBezTo>
                  <a:cubicBezTo>
                    <a:pt x="163" y="10"/>
                    <a:pt x="160" y="6"/>
                    <a:pt x="155" y="3"/>
                  </a:cubicBezTo>
                  <a:cubicBezTo>
                    <a:pt x="151" y="0"/>
                    <a:pt x="138" y="0"/>
                    <a:pt x="138" y="0"/>
                  </a:cubicBezTo>
                  <a:cubicBezTo>
                    <a:pt x="88" y="29"/>
                    <a:pt x="88" y="29"/>
                    <a:pt x="88" y="29"/>
                  </a:cubicBezTo>
                  <a:cubicBezTo>
                    <a:pt x="67" y="45"/>
                    <a:pt x="67" y="45"/>
                    <a:pt x="67" y="45"/>
                  </a:cubicBezTo>
                  <a:cubicBezTo>
                    <a:pt x="67" y="45"/>
                    <a:pt x="53" y="50"/>
                    <a:pt x="49" y="50"/>
                  </a:cubicBezTo>
                  <a:cubicBezTo>
                    <a:pt x="48" y="50"/>
                    <a:pt x="48" y="51"/>
                    <a:pt x="47" y="51"/>
                  </a:cubicBezTo>
                  <a:cubicBezTo>
                    <a:pt x="47" y="59"/>
                    <a:pt x="48" y="79"/>
                    <a:pt x="47" y="79"/>
                  </a:cubicBezTo>
                  <a:cubicBezTo>
                    <a:pt x="45" y="80"/>
                    <a:pt x="44" y="86"/>
                    <a:pt x="43" y="87"/>
                  </a:cubicBezTo>
                  <a:cubicBezTo>
                    <a:pt x="41" y="89"/>
                    <a:pt x="40" y="92"/>
                    <a:pt x="36" y="92"/>
                  </a:cubicBezTo>
                  <a:cubicBezTo>
                    <a:pt x="31" y="92"/>
                    <a:pt x="21" y="94"/>
                    <a:pt x="17" y="94"/>
                  </a:cubicBezTo>
                  <a:cubicBezTo>
                    <a:pt x="13" y="93"/>
                    <a:pt x="10" y="96"/>
                    <a:pt x="8" y="97"/>
                  </a:cubicBezTo>
                  <a:cubicBezTo>
                    <a:pt x="7" y="97"/>
                    <a:pt x="4" y="97"/>
                    <a:pt x="0" y="97"/>
                  </a:cubicBezTo>
                  <a:cubicBezTo>
                    <a:pt x="0" y="100"/>
                    <a:pt x="0" y="103"/>
                    <a:pt x="0" y="103"/>
                  </a:cubicBezTo>
                  <a:cubicBezTo>
                    <a:pt x="2" y="104"/>
                    <a:pt x="2" y="108"/>
                    <a:pt x="4" y="109"/>
                  </a:cubicBezTo>
                  <a:cubicBezTo>
                    <a:pt x="6" y="111"/>
                    <a:pt x="10" y="113"/>
                    <a:pt x="10" y="115"/>
                  </a:cubicBezTo>
                  <a:cubicBezTo>
                    <a:pt x="10" y="117"/>
                    <a:pt x="10" y="119"/>
                    <a:pt x="12" y="119"/>
                  </a:cubicBezTo>
                  <a:cubicBezTo>
                    <a:pt x="14" y="119"/>
                    <a:pt x="14" y="122"/>
                    <a:pt x="16" y="123"/>
                  </a:cubicBezTo>
                  <a:cubicBezTo>
                    <a:pt x="19" y="124"/>
                    <a:pt x="22" y="121"/>
                    <a:pt x="22" y="122"/>
                  </a:cubicBezTo>
                  <a:cubicBezTo>
                    <a:pt x="23" y="123"/>
                    <a:pt x="22" y="128"/>
                    <a:pt x="23" y="128"/>
                  </a:cubicBezTo>
                  <a:cubicBezTo>
                    <a:pt x="24" y="128"/>
                    <a:pt x="26" y="129"/>
                    <a:pt x="28" y="130"/>
                  </a:cubicBezTo>
                  <a:cubicBezTo>
                    <a:pt x="27" y="128"/>
                    <a:pt x="29" y="124"/>
                    <a:pt x="32" y="125"/>
                  </a:cubicBezTo>
                  <a:cubicBezTo>
                    <a:pt x="36" y="126"/>
                    <a:pt x="33" y="129"/>
                    <a:pt x="36" y="130"/>
                  </a:cubicBezTo>
                  <a:cubicBezTo>
                    <a:pt x="39" y="131"/>
                    <a:pt x="41" y="131"/>
                    <a:pt x="41" y="128"/>
                  </a:cubicBezTo>
                  <a:cubicBezTo>
                    <a:pt x="41" y="126"/>
                    <a:pt x="45" y="122"/>
                    <a:pt x="46" y="121"/>
                  </a:cubicBezTo>
                  <a:cubicBezTo>
                    <a:pt x="47" y="120"/>
                    <a:pt x="47" y="114"/>
                    <a:pt x="49" y="112"/>
                  </a:cubicBezTo>
                  <a:cubicBezTo>
                    <a:pt x="51" y="110"/>
                    <a:pt x="57" y="112"/>
                    <a:pt x="59" y="112"/>
                  </a:cubicBezTo>
                  <a:cubicBezTo>
                    <a:pt x="62" y="112"/>
                    <a:pt x="63" y="108"/>
                    <a:pt x="66" y="110"/>
                  </a:cubicBezTo>
                  <a:cubicBezTo>
                    <a:pt x="69" y="112"/>
                    <a:pt x="73" y="110"/>
                    <a:pt x="76" y="112"/>
                  </a:cubicBezTo>
                  <a:cubicBezTo>
                    <a:pt x="78" y="115"/>
                    <a:pt x="79" y="120"/>
                    <a:pt x="82" y="118"/>
                  </a:cubicBezTo>
                  <a:cubicBezTo>
                    <a:pt x="86" y="116"/>
                    <a:pt x="90" y="116"/>
                    <a:pt x="92" y="116"/>
                  </a:cubicBezTo>
                  <a:cubicBezTo>
                    <a:pt x="94" y="116"/>
                    <a:pt x="99" y="119"/>
                    <a:pt x="101" y="120"/>
                  </a:cubicBezTo>
                  <a:cubicBezTo>
                    <a:pt x="103" y="121"/>
                    <a:pt x="110" y="121"/>
                    <a:pt x="112" y="120"/>
                  </a:cubicBezTo>
                  <a:cubicBezTo>
                    <a:pt x="114" y="119"/>
                    <a:pt x="118" y="115"/>
                    <a:pt x="121" y="115"/>
                  </a:cubicBezTo>
                  <a:cubicBezTo>
                    <a:pt x="124" y="115"/>
                    <a:pt x="133" y="114"/>
                    <a:pt x="136" y="115"/>
                  </a:cubicBezTo>
                  <a:cubicBezTo>
                    <a:pt x="138" y="116"/>
                    <a:pt x="142" y="118"/>
                    <a:pt x="145" y="117"/>
                  </a:cubicBezTo>
                  <a:cubicBezTo>
                    <a:pt x="148" y="116"/>
                    <a:pt x="151" y="111"/>
                    <a:pt x="153" y="110"/>
                  </a:cubicBezTo>
                  <a:cubicBezTo>
                    <a:pt x="154" y="110"/>
                    <a:pt x="155" y="110"/>
                    <a:pt x="155" y="110"/>
                  </a:cubicBezTo>
                  <a:cubicBezTo>
                    <a:pt x="155" y="109"/>
                    <a:pt x="155" y="108"/>
                    <a:pt x="155" y="107"/>
                  </a:cubicBezTo>
                  <a:cubicBezTo>
                    <a:pt x="155" y="101"/>
                    <a:pt x="157" y="103"/>
                    <a:pt x="158" y="98"/>
                  </a:cubicBezTo>
                  <a:cubicBezTo>
                    <a:pt x="159" y="92"/>
                    <a:pt x="175" y="77"/>
                    <a:pt x="176" y="76"/>
                  </a:cubicBezTo>
                  <a:cubicBezTo>
                    <a:pt x="178" y="75"/>
                    <a:pt x="178" y="52"/>
                    <a:pt x="178" y="49"/>
                  </a:cubicBezTo>
                  <a:cubicBezTo>
                    <a:pt x="178" y="46"/>
                    <a:pt x="178" y="42"/>
                    <a:pt x="180" y="38"/>
                  </a:cubicBezTo>
                  <a:cubicBezTo>
                    <a:pt x="181" y="33"/>
                    <a:pt x="177" y="33"/>
                    <a:pt x="178" y="29"/>
                  </a:cubicBezTo>
                  <a:cubicBezTo>
                    <a:pt x="178"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0" name="Freeform 204"/>
            <p:cNvSpPr>
              <a:spLocks/>
            </p:cNvSpPr>
            <p:nvPr userDrawn="1"/>
          </p:nvSpPr>
          <p:spPr bwMode="auto">
            <a:xfrm>
              <a:off x="7552893" y="3858171"/>
              <a:ext cx="250016" cy="419426"/>
            </a:xfrm>
            <a:custGeom>
              <a:avLst/>
              <a:gdLst>
                <a:gd name="T0" fmla="*/ 116 w 117"/>
                <a:gd name="T1" fmla="*/ 45 h 180"/>
                <a:gd name="T2" fmla="*/ 27 w 117"/>
                <a:gd name="T3" fmla="*/ 0 h 180"/>
                <a:gd name="T4" fmla="*/ 17 w 117"/>
                <a:gd name="T5" fmla="*/ 5 h 180"/>
                <a:gd name="T6" fmla="*/ 18 w 117"/>
                <a:gd name="T7" fmla="*/ 19 h 180"/>
                <a:gd name="T8" fmla="*/ 23 w 117"/>
                <a:gd name="T9" fmla="*/ 29 h 180"/>
                <a:gd name="T10" fmla="*/ 25 w 117"/>
                <a:gd name="T11" fmla="*/ 38 h 180"/>
                <a:gd name="T12" fmla="*/ 23 w 117"/>
                <a:gd name="T13" fmla="*/ 49 h 180"/>
                <a:gd name="T14" fmla="*/ 21 w 117"/>
                <a:gd name="T15" fmla="*/ 76 h 180"/>
                <a:gd name="T16" fmla="*/ 3 w 117"/>
                <a:gd name="T17" fmla="*/ 98 h 180"/>
                <a:gd name="T18" fmla="*/ 0 w 117"/>
                <a:gd name="T19" fmla="*/ 107 h 180"/>
                <a:gd name="T20" fmla="*/ 0 w 117"/>
                <a:gd name="T21" fmla="*/ 110 h 180"/>
                <a:gd name="T22" fmla="*/ 3 w 117"/>
                <a:gd name="T23" fmla="*/ 113 h 180"/>
                <a:gd name="T24" fmla="*/ 8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1 w 117"/>
                <a:gd name="T49" fmla="*/ 168 h 180"/>
                <a:gd name="T50" fmla="*/ 61 w 117"/>
                <a:gd name="T51" fmla="*/ 162 h 180"/>
                <a:gd name="T52" fmla="*/ 78 w 117"/>
                <a:gd name="T53" fmla="*/ 159 h 180"/>
                <a:gd name="T54" fmla="*/ 89 w 117"/>
                <a:gd name="T55" fmla="*/ 148 h 180"/>
                <a:gd name="T56" fmla="*/ 92 w 117"/>
                <a:gd name="T57" fmla="*/ 143 h 180"/>
                <a:gd name="T58" fmla="*/ 101 w 117"/>
                <a:gd name="T59" fmla="*/ 139 h 180"/>
                <a:gd name="T60" fmla="*/ 103 w 117"/>
                <a:gd name="T61" fmla="*/ 140 h 180"/>
                <a:gd name="T62" fmla="*/ 103 w 117"/>
                <a:gd name="T63" fmla="*/ 139 h 180"/>
                <a:gd name="T64" fmla="*/ 104 w 117"/>
                <a:gd name="T65" fmla="*/ 135 h 180"/>
                <a:gd name="T66" fmla="*/ 99 w 117"/>
                <a:gd name="T67" fmla="*/ 128 h 180"/>
                <a:gd name="T68" fmla="*/ 96 w 117"/>
                <a:gd name="T69" fmla="*/ 120 h 180"/>
                <a:gd name="T70" fmla="*/ 95 w 117"/>
                <a:gd name="T71" fmla="*/ 114 h 180"/>
                <a:gd name="T72" fmla="*/ 96 w 117"/>
                <a:gd name="T73" fmla="*/ 106 h 180"/>
                <a:gd name="T74" fmla="*/ 101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8" y="18"/>
                    <a:pt x="18" y="19"/>
                  </a:cubicBezTo>
                  <a:cubicBezTo>
                    <a:pt x="18" y="22"/>
                    <a:pt x="23" y="25"/>
                    <a:pt x="23" y="29"/>
                  </a:cubicBezTo>
                  <a:cubicBezTo>
                    <a:pt x="22" y="33"/>
                    <a:pt x="26" y="33"/>
                    <a:pt x="25" y="38"/>
                  </a:cubicBezTo>
                  <a:cubicBezTo>
                    <a:pt x="23" y="42"/>
                    <a:pt x="23" y="46"/>
                    <a:pt x="23" y="49"/>
                  </a:cubicBezTo>
                  <a:cubicBezTo>
                    <a:pt x="23" y="52"/>
                    <a:pt x="23" y="75"/>
                    <a:pt x="21" y="76"/>
                  </a:cubicBezTo>
                  <a:cubicBezTo>
                    <a:pt x="20" y="77"/>
                    <a:pt x="4" y="92"/>
                    <a:pt x="3" y="98"/>
                  </a:cubicBezTo>
                  <a:cubicBezTo>
                    <a:pt x="2" y="103"/>
                    <a:pt x="0" y="101"/>
                    <a:pt x="0" y="107"/>
                  </a:cubicBezTo>
                  <a:cubicBezTo>
                    <a:pt x="0" y="108"/>
                    <a:pt x="0" y="109"/>
                    <a:pt x="0" y="110"/>
                  </a:cubicBezTo>
                  <a:cubicBezTo>
                    <a:pt x="1" y="111"/>
                    <a:pt x="1" y="112"/>
                    <a:pt x="3" y="113"/>
                  </a:cubicBezTo>
                  <a:cubicBezTo>
                    <a:pt x="4" y="114"/>
                    <a:pt x="4" y="117"/>
                    <a:pt x="8" y="117"/>
                  </a:cubicBezTo>
                  <a:cubicBezTo>
                    <a:pt x="11" y="117"/>
                    <a:pt x="15" y="124"/>
                    <a:pt x="15" y="127"/>
                  </a:cubicBezTo>
                  <a:cubicBezTo>
                    <a:pt x="15" y="130"/>
                    <a:pt x="17" y="132"/>
                    <a:pt x="16" y="137"/>
                  </a:cubicBezTo>
                  <a:cubicBezTo>
                    <a:pt x="16" y="142"/>
                    <a:pt x="19" y="149"/>
                    <a:pt x="21" y="150"/>
                  </a:cubicBezTo>
                  <a:cubicBezTo>
                    <a:pt x="23" y="151"/>
                    <a:pt x="21" y="152"/>
                    <a:pt x="16" y="152"/>
                  </a:cubicBezTo>
                  <a:cubicBezTo>
                    <a:pt x="12" y="152"/>
                    <a:pt x="6" y="152"/>
                    <a:pt x="6" y="153"/>
                  </a:cubicBezTo>
                  <a:cubicBezTo>
                    <a:pt x="6" y="155"/>
                    <a:pt x="5" y="157"/>
                    <a:pt x="9" y="161"/>
                  </a:cubicBezTo>
                  <a:cubicBezTo>
                    <a:pt x="14" y="165"/>
                    <a:pt x="17" y="166"/>
                    <a:pt x="19" y="170"/>
                  </a:cubicBezTo>
                  <a:cubicBezTo>
                    <a:pt x="20" y="174"/>
                    <a:pt x="22" y="178"/>
                    <a:pt x="23" y="179"/>
                  </a:cubicBezTo>
                  <a:cubicBezTo>
                    <a:pt x="25" y="180"/>
                    <a:pt x="27" y="180"/>
                    <a:pt x="30" y="177"/>
                  </a:cubicBezTo>
                  <a:cubicBezTo>
                    <a:pt x="32" y="173"/>
                    <a:pt x="35" y="179"/>
                    <a:pt x="37" y="177"/>
                  </a:cubicBezTo>
                  <a:cubicBezTo>
                    <a:pt x="40" y="174"/>
                    <a:pt x="48" y="174"/>
                    <a:pt x="50" y="173"/>
                  </a:cubicBezTo>
                  <a:cubicBezTo>
                    <a:pt x="52" y="172"/>
                    <a:pt x="58" y="170"/>
                    <a:pt x="61" y="168"/>
                  </a:cubicBezTo>
                  <a:cubicBezTo>
                    <a:pt x="63" y="166"/>
                    <a:pt x="58" y="164"/>
                    <a:pt x="61" y="162"/>
                  </a:cubicBezTo>
                  <a:cubicBezTo>
                    <a:pt x="64" y="161"/>
                    <a:pt x="74" y="163"/>
                    <a:pt x="78" y="159"/>
                  </a:cubicBezTo>
                  <a:cubicBezTo>
                    <a:pt x="82" y="154"/>
                    <a:pt x="87" y="150"/>
                    <a:pt x="89" y="148"/>
                  </a:cubicBezTo>
                  <a:cubicBezTo>
                    <a:pt x="91" y="147"/>
                    <a:pt x="89" y="145"/>
                    <a:pt x="92" y="143"/>
                  </a:cubicBezTo>
                  <a:cubicBezTo>
                    <a:pt x="94" y="141"/>
                    <a:pt x="99" y="138"/>
                    <a:pt x="101" y="139"/>
                  </a:cubicBezTo>
                  <a:cubicBezTo>
                    <a:pt x="102" y="140"/>
                    <a:pt x="102" y="140"/>
                    <a:pt x="103" y="140"/>
                  </a:cubicBezTo>
                  <a:cubicBezTo>
                    <a:pt x="103" y="140"/>
                    <a:pt x="103" y="139"/>
                    <a:pt x="103" y="139"/>
                  </a:cubicBezTo>
                  <a:cubicBezTo>
                    <a:pt x="104" y="135"/>
                    <a:pt x="104" y="135"/>
                    <a:pt x="104" y="135"/>
                  </a:cubicBezTo>
                  <a:cubicBezTo>
                    <a:pt x="104" y="135"/>
                    <a:pt x="99" y="132"/>
                    <a:pt x="99" y="128"/>
                  </a:cubicBezTo>
                  <a:cubicBezTo>
                    <a:pt x="99" y="124"/>
                    <a:pt x="100" y="120"/>
                    <a:pt x="96" y="120"/>
                  </a:cubicBezTo>
                  <a:cubicBezTo>
                    <a:pt x="93" y="120"/>
                    <a:pt x="92" y="117"/>
                    <a:pt x="95" y="114"/>
                  </a:cubicBezTo>
                  <a:cubicBezTo>
                    <a:pt x="98" y="111"/>
                    <a:pt x="91" y="106"/>
                    <a:pt x="96" y="106"/>
                  </a:cubicBezTo>
                  <a:cubicBezTo>
                    <a:pt x="101" y="106"/>
                    <a:pt x="97" y="99"/>
                    <a:pt x="101"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206"/>
            <p:cNvSpPr>
              <a:spLocks/>
            </p:cNvSpPr>
            <p:nvPr userDrawn="1"/>
          </p:nvSpPr>
          <p:spPr bwMode="auto">
            <a:xfrm>
              <a:off x="7818011" y="3628398"/>
              <a:ext cx="271829" cy="275363"/>
            </a:xfrm>
            <a:custGeom>
              <a:avLst/>
              <a:gdLst>
                <a:gd name="T0" fmla="*/ 119 w 127"/>
                <a:gd name="T1" fmla="*/ 25 h 118"/>
                <a:gd name="T2" fmla="*/ 111 w 127"/>
                <a:gd name="T3" fmla="*/ 6 h 118"/>
                <a:gd name="T4" fmla="*/ 109 w 127"/>
                <a:gd name="T5" fmla="*/ 8 h 118"/>
                <a:gd name="T6" fmla="*/ 97 w 127"/>
                <a:gd name="T7" fmla="*/ 7 h 118"/>
                <a:gd name="T8" fmla="*/ 82 w 127"/>
                <a:gd name="T9" fmla="*/ 5 h 118"/>
                <a:gd name="T10" fmla="*/ 58 w 127"/>
                <a:gd name="T11" fmla="*/ 8 h 118"/>
                <a:gd name="T12" fmla="*/ 45 w 127"/>
                <a:gd name="T13" fmla="*/ 9 h 118"/>
                <a:gd name="T14" fmla="*/ 23 w 127"/>
                <a:gd name="T15" fmla="*/ 4 h 118"/>
                <a:gd name="T16" fmla="*/ 6 w 127"/>
                <a:gd name="T17" fmla="*/ 0 h 118"/>
                <a:gd name="T18" fmla="*/ 5 w 127"/>
                <a:gd name="T19" fmla="*/ 3 h 118"/>
                <a:gd name="T20" fmla="*/ 3 w 127"/>
                <a:gd name="T21" fmla="*/ 16 h 118"/>
                <a:gd name="T22" fmla="*/ 3 w 127"/>
                <a:gd name="T23" fmla="*/ 32 h 118"/>
                <a:gd name="T24" fmla="*/ 3 w 127"/>
                <a:gd name="T25" fmla="*/ 115 h 118"/>
                <a:gd name="T26" fmla="*/ 74 w 127"/>
                <a:gd name="T27" fmla="*/ 115 h 118"/>
                <a:gd name="T28" fmla="*/ 79 w 127"/>
                <a:gd name="T29" fmla="*/ 113 h 118"/>
                <a:gd name="T30" fmla="*/ 84 w 127"/>
                <a:gd name="T31" fmla="*/ 114 h 118"/>
                <a:gd name="T32" fmla="*/ 99 w 127"/>
                <a:gd name="T33" fmla="*/ 114 h 118"/>
                <a:gd name="T34" fmla="*/ 105 w 127"/>
                <a:gd name="T35" fmla="*/ 118 h 118"/>
                <a:gd name="T36" fmla="*/ 112 w 127"/>
                <a:gd name="T37" fmla="*/ 113 h 118"/>
                <a:gd name="T38" fmla="*/ 120 w 127"/>
                <a:gd name="T39" fmla="*/ 105 h 118"/>
                <a:gd name="T40" fmla="*/ 126 w 127"/>
                <a:gd name="T41" fmla="*/ 101 h 118"/>
                <a:gd name="T42" fmla="*/ 126 w 127"/>
                <a:gd name="T43" fmla="*/ 101 h 118"/>
                <a:gd name="T44" fmla="*/ 126 w 127"/>
                <a:gd name="T45" fmla="*/ 96 h 118"/>
                <a:gd name="T46" fmla="*/ 121 w 127"/>
                <a:gd name="T47" fmla="*/ 84 h 118"/>
                <a:gd name="T48" fmla="*/ 109 w 127"/>
                <a:gd name="T49" fmla="*/ 62 h 118"/>
                <a:gd name="T50" fmla="*/ 103 w 127"/>
                <a:gd name="T51" fmla="*/ 51 h 118"/>
                <a:gd name="T52" fmla="*/ 95 w 127"/>
                <a:gd name="T53" fmla="*/ 39 h 118"/>
                <a:gd name="T54" fmla="*/ 90 w 127"/>
                <a:gd name="T55" fmla="*/ 19 h 118"/>
                <a:gd name="T56" fmla="*/ 98 w 127"/>
                <a:gd name="T57" fmla="*/ 33 h 118"/>
                <a:gd name="T58" fmla="*/ 109 w 127"/>
                <a:gd name="T59" fmla="*/ 48 h 118"/>
                <a:gd name="T60" fmla="*/ 116 w 127"/>
                <a:gd name="T61" fmla="*/ 32 h 118"/>
                <a:gd name="T62" fmla="*/ 117 w 127"/>
                <a:gd name="T63" fmla="*/ 33 h 118"/>
                <a:gd name="T64" fmla="*/ 117 w 127"/>
                <a:gd name="T65" fmla="*/ 30 h 118"/>
                <a:gd name="T66" fmla="*/ 119 w 127"/>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18">
                  <a:moveTo>
                    <a:pt x="119" y="25"/>
                  </a:moveTo>
                  <a:cubicBezTo>
                    <a:pt x="111" y="6"/>
                    <a:pt x="111" y="6"/>
                    <a:pt x="111" y="6"/>
                  </a:cubicBezTo>
                  <a:cubicBezTo>
                    <a:pt x="110" y="7"/>
                    <a:pt x="109" y="8"/>
                    <a:pt x="109" y="8"/>
                  </a:cubicBezTo>
                  <a:cubicBezTo>
                    <a:pt x="108" y="9"/>
                    <a:pt x="102" y="6"/>
                    <a:pt x="97" y="7"/>
                  </a:cubicBezTo>
                  <a:cubicBezTo>
                    <a:pt x="91" y="9"/>
                    <a:pt x="87" y="7"/>
                    <a:pt x="82" y="5"/>
                  </a:cubicBezTo>
                  <a:cubicBezTo>
                    <a:pt x="77" y="2"/>
                    <a:pt x="60" y="5"/>
                    <a:pt x="58" y="8"/>
                  </a:cubicBezTo>
                  <a:cubicBezTo>
                    <a:pt x="56" y="11"/>
                    <a:pt x="50" y="11"/>
                    <a:pt x="45" y="9"/>
                  </a:cubicBezTo>
                  <a:cubicBezTo>
                    <a:pt x="40" y="7"/>
                    <a:pt x="33" y="5"/>
                    <a:pt x="23" y="4"/>
                  </a:cubicBezTo>
                  <a:cubicBezTo>
                    <a:pt x="15" y="3"/>
                    <a:pt x="7" y="2"/>
                    <a:pt x="6" y="0"/>
                  </a:cubicBezTo>
                  <a:cubicBezTo>
                    <a:pt x="5" y="1"/>
                    <a:pt x="5" y="2"/>
                    <a:pt x="5" y="3"/>
                  </a:cubicBezTo>
                  <a:cubicBezTo>
                    <a:pt x="2" y="10"/>
                    <a:pt x="7" y="12"/>
                    <a:pt x="3" y="16"/>
                  </a:cubicBezTo>
                  <a:cubicBezTo>
                    <a:pt x="0" y="20"/>
                    <a:pt x="3" y="25"/>
                    <a:pt x="3" y="32"/>
                  </a:cubicBezTo>
                  <a:cubicBezTo>
                    <a:pt x="3" y="37"/>
                    <a:pt x="3" y="86"/>
                    <a:pt x="3" y="115"/>
                  </a:cubicBezTo>
                  <a:cubicBezTo>
                    <a:pt x="74" y="115"/>
                    <a:pt x="74" y="115"/>
                    <a:pt x="74" y="115"/>
                  </a:cubicBezTo>
                  <a:cubicBezTo>
                    <a:pt x="74" y="115"/>
                    <a:pt x="76" y="114"/>
                    <a:pt x="79" y="113"/>
                  </a:cubicBezTo>
                  <a:cubicBezTo>
                    <a:pt x="81" y="111"/>
                    <a:pt x="84" y="114"/>
                    <a:pt x="84" y="114"/>
                  </a:cubicBezTo>
                  <a:cubicBezTo>
                    <a:pt x="99" y="114"/>
                    <a:pt x="99" y="114"/>
                    <a:pt x="99" y="114"/>
                  </a:cubicBezTo>
                  <a:cubicBezTo>
                    <a:pt x="99" y="114"/>
                    <a:pt x="102" y="118"/>
                    <a:pt x="105" y="118"/>
                  </a:cubicBezTo>
                  <a:cubicBezTo>
                    <a:pt x="109" y="118"/>
                    <a:pt x="107" y="113"/>
                    <a:pt x="112" y="113"/>
                  </a:cubicBezTo>
                  <a:cubicBezTo>
                    <a:pt x="118" y="113"/>
                    <a:pt x="116" y="105"/>
                    <a:pt x="120" y="105"/>
                  </a:cubicBezTo>
                  <a:cubicBezTo>
                    <a:pt x="123" y="105"/>
                    <a:pt x="123" y="106"/>
                    <a:pt x="126" y="101"/>
                  </a:cubicBezTo>
                  <a:cubicBezTo>
                    <a:pt x="126" y="101"/>
                    <a:pt x="126" y="101"/>
                    <a:pt x="126" y="101"/>
                  </a:cubicBezTo>
                  <a:cubicBezTo>
                    <a:pt x="126" y="99"/>
                    <a:pt x="126" y="98"/>
                    <a:pt x="126" y="96"/>
                  </a:cubicBezTo>
                  <a:cubicBezTo>
                    <a:pt x="127" y="91"/>
                    <a:pt x="124" y="91"/>
                    <a:pt x="121" y="84"/>
                  </a:cubicBezTo>
                  <a:cubicBezTo>
                    <a:pt x="119" y="77"/>
                    <a:pt x="109" y="66"/>
                    <a:pt x="109" y="62"/>
                  </a:cubicBezTo>
                  <a:cubicBezTo>
                    <a:pt x="108" y="58"/>
                    <a:pt x="103" y="56"/>
                    <a:pt x="103" y="51"/>
                  </a:cubicBezTo>
                  <a:cubicBezTo>
                    <a:pt x="103" y="47"/>
                    <a:pt x="101" y="46"/>
                    <a:pt x="95" y="39"/>
                  </a:cubicBezTo>
                  <a:cubicBezTo>
                    <a:pt x="90" y="32"/>
                    <a:pt x="88" y="20"/>
                    <a:pt x="90" y="19"/>
                  </a:cubicBezTo>
                  <a:cubicBezTo>
                    <a:pt x="91" y="19"/>
                    <a:pt x="96" y="30"/>
                    <a:pt x="98" y="33"/>
                  </a:cubicBezTo>
                  <a:cubicBezTo>
                    <a:pt x="99" y="37"/>
                    <a:pt x="105" y="48"/>
                    <a:pt x="109" y="48"/>
                  </a:cubicBezTo>
                  <a:cubicBezTo>
                    <a:pt x="114" y="48"/>
                    <a:pt x="115" y="31"/>
                    <a:pt x="116" y="32"/>
                  </a:cubicBezTo>
                  <a:cubicBezTo>
                    <a:pt x="117" y="32"/>
                    <a:pt x="117" y="32"/>
                    <a:pt x="117" y="33"/>
                  </a:cubicBezTo>
                  <a:cubicBezTo>
                    <a:pt x="117" y="30"/>
                    <a:pt x="117" y="30"/>
                    <a:pt x="117" y="30"/>
                  </a:cubicBezTo>
                  <a:lnTo>
                    <a:pt x="119"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207"/>
            <p:cNvSpPr>
              <a:spLocks/>
            </p:cNvSpPr>
            <p:nvPr userDrawn="1"/>
          </p:nvSpPr>
          <p:spPr bwMode="auto">
            <a:xfrm>
              <a:off x="7435437" y="4407071"/>
              <a:ext cx="140948" cy="158653"/>
            </a:xfrm>
            <a:custGeom>
              <a:avLst/>
              <a:gdLst>
                <a:gd name="T0" fmla="*/ 33 w 66"/>
                <a:gd name="T1" fmla="*/ 65 h 68"/>
                <a:gd name="T2" fmla="*/ 34 w 66"/>
                <a:gd name="T3" fmla="*/ 56 h 68"/>
                <a:gd name="T4" fmla="*/ 42 w 66"/>
                <a:gd name="T5" fmla="*/ 52 h 68"/>
                <a:gd name="T6" fmla="*/ 47 w 66"/>
                <a:gd name="T7" fmla="*/ 46 h 68"/>
                <a:gd name="T8" fmla="*/ 53 w 66"/>
                <a:gd name="T9" fmla="*/ 52 h 68"/>
                <a:gd name="T10" fmla="*/ 62 w 66"/>
                <a:gd name="T11" fmla="*/ 54 h 68"/>
                <a:gd name="T12" fmla="*/ 65 w 66"/>
                <a:gd name="T13" fmla="*/ 41 h 68"/>
                <a:gd name="T14" fmla="*/ 63 w 66"/>
                <a:gd name="T15" fmla="*/ 30 h 68"/>
                <a:gd name="T16" fmla="*/ 60 w 66"/>
                <a:gd name="T17" fmla="*/ 21 h 68"/>
                <a:gd name="T18" fmla="*/ 62 w 66"/>
                <a:gd name="T19" fmla="*/ 12 h 68"/>
                <a:gd name="T20" fmla="*/ 50 w 66"/>
                <a:gd name="T21" fmla="*/ 12 h 68"/>
                <a:gd name="T22" fmla="*/ 51 w 66"/>
                <a:gd name="T23" fmla="*/ 1 h 68"/>
                <a:gd name="T24" fmla="*/ 34 w 66"/>
                <a:gd name="T25" fmla="*/ 0 h 68"/>
                <a:gd name="T26" fmla="*/ 32 w 66"/>
                <a:gd name="T27" fmla="*/ 1 h 68"/>
                <a:gd name="T28" fmla="*/ 32 w 66"/>
                <a:gd name="T29" fmla="*/ 15 h 68"/>
                <a:gd name="T30" fmla="*/ 16 w 66"/>
                <a:gd name="T31" fmla="*/ 16 h 68"/>
                <a:gd name="T32" fmla="*/ 10 w 66"/>
                <a:gd name="T33" fmla="*/ 16 h 68"/>
                <a:gd name="T34" fmla="*/ 8 w 66"/>
                <a:gd name="T35" fmla="*/ 19 h 68"/>
                <a:gd name="T36" fmla="*/ 13 w 66"/>
                <a:gd name="T37" fmla="*/ 24 h 68"/>
                <a:gd name="T38" fmla="*/ 6 w 66"/>
                <a:gd name="T39" fmla="*/ 28 h 68"/>
                <a:gd name="T40" fmla="*/ 2 w 66"/>
                <a:gd name="T41" fmla="*/ 35 h 68"/>
                <a:gd name="T42" fmla="*/ 7 w 66"/>
                <a:gd name="T43" fmla="*/ 45 h 68"/>
                <a:gd name="T44" fmla="*/ 16 w 66"/>
                <a:gd name="T45" fmla="*/ 55 h 68"/>
                <a:gd name="T46" fmla="*/ 27 w 66"/>
                <a:gd name="T47" fmla="*/ 68 h 68"/>
                <a:gd name="T48" fmla="*/ 33 w 66"/>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68">
                  <a:moveTo>
                    <a:pt x="33" y="65"/>
                  </a:moveTo>
                  <a:cubicBezTo>
                    <a:pt x="39" y="65"/>
                    <a:pt x="37" y="62"/>
                    <a:pt x="34" y="56"/>
                  </a:cubicBezTo>
                  <a:cubicBezTo>
                    <a:pt x="32" y="51"/>
                    <a:pt x="38" y="52"/>
                    <a:pt x="42" y="52"/>
                  </a:cubicBezTo>
                  <a:cubicBezTo>
                    <a:pt x="45" y="52"/>
                    <a:pt x="44" y="46"/>
                    <a:pt x="47" y="46"/>
                  </a:cubicBezTo>
                  <a:cubicBezTo>
                    <a:pt x="50" y="46"/>
                    <a:pt x="50" y="53"/>
                    <a:pt x="53" y="52"/>
                  </a:cubicBezTo>
                  <a:cubicBezTo>
                    <a:pt x="56" y="52"/>
                    <a:pt x="58" y="54"/>
                    <a:pt x="62" y="54"/>
                  </a:cubicBezTo>
                  <a:cubicBezTo>
                    <a:pt x="65" y="53"/>
                    <a:pt x="65" y="46"/>
                    <a:pt x="65" y="41"/>
                  </a:cubicBezTo>
                  <a:cubicBezTo>
                    <a:pt x="65" y="36"/>
                    <a:pt x="66" y="32"/>
                    <a:pt x="63" y="30"/>
                  </a:cubicBezTo>
                  <a:cubicBezTo>
                    <a:pt x="59" y="28"/>
                    <a:pt x="56" y="23"/>
                    <a:pt x="60" y="21"/>
                  </a:cubicBezTo>
                  <a:cubicBezTo>
                    <a:pt x="65" y="19"/>
                    <a:pt x="65" y="15"/>
                    <a:pt x="62" y="12"/>
                  </a:cubicBezTo>
                  <a:cubicBezTo>
                    <a:pt x="58" y="10"/>
                    <a:pt x="50" y="15"/>
                    <a:pt x="50" y="12"/>
                  </a:cubicBezTo>
                  <a:cubicBezTo>
                    <a:pt x="50" y="11"/>
                    <a:pt x="51" y="6"/>
                    <a:pt x="51" y="1"/>
                  </a:cubicBezTo>
                  <a:cubicBezTo>
                    <a:pt x="43" y="1"/>
                    <a:pt x="34" y="0"/>
                    <a:pt x="34" y="0"/>
                  </a:cubicBezTo>
                  <a:cubicBezTo>
                    <a:pt x="32" y="1"/>
                    <a:pt x="32" y="1"/>
                    <a:pt x="32" y="1"/>
                  </a:cubicBezTo>
                  <a:cubicBezTo>
                    <a:pt x="33" y="9"/>
                    <a:pt x="32" y="15"/>
                    <a:pt x="32" y="15"/>
                  </a:cubicBezTo>
                  <a:cubicBezTo>
                    <a:pt x="32" y="15"/>
                    <a:pt x="19" y="16"/>
                    <a:pt x="16" y="16"/>
                  </a:cubicBezTo>
                  <a:cubicBezTo>
                    <a:pt x="15" y="16"/>
                    <a:pt x="13" y="16"/>
                    <a:pt x="10" y="16"/>
                  </a:cubicBezTo>
                  <a:cubicBezTo>
                    <a:pt x="10" y="17"/>
                    <a:pt x="9" y="18"/>
                    <a:pt x="8" y="19"/>
                  </a:cubicBezTo>
                  <a:cubicBezTo>
                    <a:pt x="7" y="20"/>
                    <a:pt x="12" y="22"/>
                    <a:pt x="13" y="24"/>
                  </a:cubicBezTo>
                  <a:cubicBezTo>
                    <a:pt x="14" y="26"/>
                    <a:pt x="6" y="25"/>
                    <a:pt x="6" y="28"/>
                  </a:cubicBezTo>
                  <a:cubicBezTo>
                    <a:pt x="7" y="31"/>
                    <a:pt x="4" y="34"/>
                    <a:pt x="2" y="35"/>
                  </a:cubicBezTo>
                  <a:cubicBezTo>
                    <a:pt x="0" y="37"/>
                    <a:pt x="7" y="43"/>
                    <a:pt x="7" y="45"/>
                  </a:cubicBezTo>
                  <a:cubicBezTo>
                    <a:pt x="8" y="47"/>
                    <a:pt x="9" y="49"/>
                    <a:pt x="16" y="55"/>
                  </a:cubicBezTo>
                  <a:cubicBezTo>
                    <a:pt x="22" y="60"/>
                    <a:pt x="19" y="62"/>
                    <a:pt x="27" y="68"/>
                  </a:cubicBezTo>
                  <a:cubicBezTo>
                    <a:pt x="29" y="67"/>
                    <a:pt x="30" y="65"/>
                    <a:pt x="33"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208"/>
            <p:cNvSpPr>
              <a:spLocks/>
            </p:cNvSpPr>
            <p:nvPr userDrawn="1"/>
          </p:nvSpPr>
          <p:spPr bwMode="auto">
            <a:xfrm>
              <a:off x="7450538" y="4408894"/>
              <a:ext cx="55373" cy="34649"/>
            </a:xfrm>
            <a:custGeom>
              <a:avLst/>
              <a:gdLst>
                <a:gd name="T0" fmla="*/ 25 w 26"/>
                <a:gd name="T1" fmla="*/ 14 h 15"/>
                <a:gd name="T2" fmla="*/ 25 w 26"/>
                <a:gd name="T3" fmla="*/ 0 h 15"/>
                <a:gd name="T4" fmla="*/ 22 w 26"/>
                <a:gd name="T5" fmla="*/ 1 h 15"/>
                <a:gd name="T6" fmla="*/ 6 w 26"/>
                <a:gd name="T7" fmla="*/ 1 h 15"/>
                <a:gd name="T8" fmla="*/ 6 w 26"/>
                <a:gd name="T9" fmla="*/ 1 h 15"/>
                <a:gd name="T10" fmla="*/ 3 w 26"/>
                <a:gd name="T11" fmla="*/ 8 h 15"/>
                <a:gd name="T12" fmla="*/ 3 w 26"/>
                <a:gd name="T13" fmla="*/ 12 h 15"/>
                <a:gd name="T14" fmla="*/ 3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5" y="0"/>
                  </a:cubicBezTo>
                  <a:cubicBezTo>
                    <a:pt x="22" y="1"/>
                    <a:pt x="22" y="1"/>
                    <a:pt x="22" y="1"/>
                  </a:cubicBezTo>
                  <a:cubicBezTo>
                    <a:pt x="6" y="1"/>
                    <a:pt x="6" y="1"/>
                    <a:pt x="6" y="1"/>
                  </a:cubicBezTo>
                  <a:cubicBezTo>
                    <a:pt x="6" y="1"/>
                    <a:pt x="6" y="1"/>
                    <a:pt x="6" y="1"/>
                  </a:cubicBezTo>
                  <a:cubicBezTo>
                    <a:pt x="8" y="3"/>
                    <a:pt x="7" y="7"/>
                    <a:pt x="3" y="8"/>
                  </a:cubicBezTo>
                  <a:cubicBezTo>
                    <a:pt x="0" y="9"/>
                    <a:pt x="0" y="12"/>
                    <a:pt x="3" y="12"/>
                  </a:cubicBezTo>
                  <a:cubicBezTo>
                    <a:pt x="5" y="13"/>
                    <a:pt x="4" y="14"/>
                    <a:pt x="3" y="15"/>
                  </a:cubicBezTo>
                  <a:cubicBezTo>
                    <a:pt x="6" y="15"/>
                    <a:pt x="8"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209"/>
            <p:cNvSpPr>
              <a:spLocks/>
            </p:cNvSpPr>
            <p:nvPr userDrawn="1"/>
          </p:nvSpPr>
          <p:spPr bwMode="auto">
            <a:xfrm>
              <a:off x="7492487" y="4370599"/>
              <a:ext cx="177864" cy="222478"/>
            </a:xfrm>
            <a:custGeom>
              <a:avLst/>
              <a:gdLst>
                <a:gd name="T0" fmla="*/ 23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5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6 w 83"/>
                <a:gd name="T45" fmla="*/ 45 h 95"/>
                <a:gd name="T46" fmla="*/ 38 w 83"/>
                <a:gd name="T47" fmla="*/ 56 h 95"/>
                <a:gd name="T48" fmla="*/ 35 w 83"/>
                <a:gd name="T49" fmla="*/ 69 h 95"/>
                <a:gd name="T50" fmla="*/ 26 w 83"/>
                <a:gd name="T51" fmla="*/ 67 h 95"/>
                <a:gd name="T52" fmla="*/ 20 w 83"/>
                <a:gd name="T53" fmla="*/ 61 h 95"/>
                <a:gd name="T54" fmla="*/ 15 w 83"/>
                <a:gd name="T55" fmla="*/ 67 h 95"/>
                <a:gd name="T56" fmla="*/ 7 w 83"/>
                <a:gd name="T57" fmla="*/ 71 h 95"/>
                <a:gd name="T58" fmla="*/ 6 w 83"/>
                <a:gd name="T59" fmla="*/ 80 h 95"/>
                <a:gd name="T60" fmla="*/ 0 w 83"/>
                <a:gd name="T61" fmla="*/ 83 h 95"/>
                <a:gd name="T62" fmla="*/ 2 w 83"/>
                <a:gd name="T63" fmla="*/ 84 h 95"/>
                <a:gd name="T64" fmla="*/ 12 w 83"/>
                <a:gd name="T65" fmla="*/ 95 h 95"/>
                <a:gd name="T66" fmla="*/ 23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3" y="90"/>
                  </a:moveTo>
                  <a:cubicBezTo>
                    <a:pt x="25"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2"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5" y="21"/>
                    <a:pt x="55" y="21"/>
                  </a:cubicBezTo>
                  <a:cubicBezTo>
                    <a:pt x="55" y="21"/>
                    <a:pt x="42" y="15"/>
                    <a:pt x="38" y="16"/>
                  </a:cubicBezTo>
                  <a:cubicBezTo>
                    <a:pt x="37" y="16"/>
                    <a:pt x="31" y="16"/>
                    <a:pt x="24" y="16"/>
                  </a:cubicBezTo>
                  <a:cubicBezTo>
                    <a:pt x="24" y="21"/>
                    <a:pt x="23" y="26"/>
                    <a:pt x="23" y="27"/>
                  </a:cubicBezTo>
                  <a:cubicBezTo>
                    <a:pt x="23" y="30"/>
                    <a:pt x="31" y="25"/>
                    <a:pt x="35" y="27"/>
                  </a:cubicBezTo>
                  <a:cubicBezTo>
                    <a:pt x="38" y="30"/>
                    <a:pt x="38" y="34"/>
                    <a:pt x="33" y="36"/>
                  </a:cubicBezTo>
                  <a:cubicBezTo>
                    <a:pt x="29" y="38"/>
                    <a:pt x="32" y="43"/>
                    <a:pt x="36" y="45"/>
                  </a:cubicBezTo>
                  <a:cubicBezTo>
                    <a:pt x="39" y="47"/>
                    <a:pt x="38" y="51"/>
                    <a:pt x="38" y="56"/>
                  </a:cubicBezTo>
                  <a:cubicBezTo>
                    <a:pt x="38" y="61"/>
                    <a:pt x="38" y="68"/>
                    <a:pt x="35" y="69"/>
                  </a:cubicBezTo>
                  <a:cubicBezTo>
                    <a:pt x="31" y="69"/>
                    <a:pt x="29" y="67"/>
                    <a:pt x="26" y="67"/>
                  </a:cubicBezTo>
                  <a:cubicBezTo>
                    <a:pt x="23" y="68"/>
                    <a:pt x="23" y="61"/>
                    <a:pt x="20" y="61"/>
                  </a:cubicBezTo>
                  <a:cubicBezTo>
                    <a:pt x="17" y="61"/>
                    <a:pt x="18" y="67"/>
                    <a:pt x="15" y="67"/>
                  </a:cubicBezTo>
                  <a:cubicBezTo>
                    <a:pt x="11" y="67"/>
                    <a:pt x="5" y="66"/>
                    <a:pt x="7" y="71"/>
                  </a:cubicBezTo>
                  <a:cubicBezTo>
                    <a:pt x="10" y="77"/>
                    <a:pt x="12" y="80"/>
                    <a:pt x="6" y="80"/>
                  </a:cubicBezTo>
                  <a:cubicBezTo>
                    <a:pt x="3" y="80"/>
                    <a:pt x="2" y="82"/>
                    <a:pt x="0" y="83"/>
                  </a:cubicBezTo>
                  <a:cubicBezTo>
                    <a:pt x="1" y="83"/>
                    <a:pt x="1" y="84"/>
                    <a:pt x="2" y="84"/>
                  </a:cubicBezTo>
                  <a:cubicBezTo>
                    <a:pt x="6" y="88"/>
                    <a:pt x="10" y="91"/>
                    <a:pt x="12" y="95"/>
                  </a:cubicBezTo>
                  <a:cubicBezTo>
                    <a:pt x="16" y="92"/>
                    <a:pt x="21" y="90"/>
                    <a:pt x="23"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210"/>
            <p:cNvSpPr>
              <a:spLocks/>
            </p:cNvSpPr>
            <p:nvPr userDrawn="1"/>
          </p:nvSpPr>
          <p:spPr bwMode="auto">
            <a:xfrm>
              <a:off x="7747537" y="3863641"/>
              <a:ext cx="414456" cy="514252"/>
            </a:xfrm>
            <a:custGeom>
              <a:avLst/>
              <a:gdLst>
                <a:gd name="T0" fmla="*/ 145 w 193"/>
                <a:gd name="T1" fmla="*/ 12 h 221"/>
                <a:gd name="T2" fmla="*/ 132 w 193"/>
                <a:gd name="T3" fmla="*/ 13 h 221"/>
                <a:gd name="T4" fmla="*/ 112 w 193"/>
                <a:gd name="T5" fmla="*/ 12 h 221"/>
                <a:gd name="T6" fmla="*/ 36 w 193"/>
                <a:gd name="T7" fmla="*/ 14 h 221"/>
                <a:gd name="T8" fmla="*/ 25 w 193"/>
                <a:gd name="T9" fmla="*/ 37 h 221"/>
                <a:gd name="T10" fmla="*/ 24 w 193"/>
                <a:gd name="T11" fmla="*/ 83 h 221"/>
                <a:gd name="T12" fmla="*/ 10 w 193"/>
                <a:gd name="T13" fmla="*/ 96 h 221"/>
                <a:gd name="T14" fmla="*/ 4 w 193"/>
                <a:gd name="T15" fmla="*/ 112 h 221"/>
                <a:gd name="T16" fmla="*/ 8 w 193"/>
                <a:gd name="T17" fmla="*/ 126 h 221"/>
                <a:gd name="T18" fmla="*/ 12 w 193"/>
                <a:gd name="T19" fmla="*/ 137 h 221"/>
                <a:gd name="T20" fmla="*/ 21 w 193"/>
                <a:gd name="T21" fmla="*/ 157 h 221"/>
                <a:gd name="T22" fmla="*/ 25 w 193"/>
                <a:gd name="T23" fmla="*/ 162 h 221"/>
                <a:gd name="T24" fmla="*/ 36 w 193"/>
                <a:gd name="T25" fmla="*/ 169 h 221"/>
                <a:gd name="T26" fmla="*/ 48 w 193"/>
                <a:gd name="T27" fmla="*/ 182 h 221"/>
                <a:gd name="T28" fmla="*/ 60 w 193"/>
                <a:gd name="T29" fmla="*/ 195 h 221"/>
                <a:gd name="T30" fmla="*/ 66 w 193"/>
                <a:gd name="T31" fmla="*/ 204 h 221"/>
                <a:gd name="T32" fmla="*/ 78 w 193"/>
                <a:gd name="T33" fmla="*/ 209 h 221"/>
                <a:gd name="T34" fmla="*/ 90 w 193"/>
                <a:gd name="T35" fmla="*/ 209 h 221"/>
                <a:gd name="T36" fmla="*/ 112 w 193"/>
                <a:gd name="T37" fmla="*/ 217 h 221"/>
                <a:gd name="T38" fmla="*/ 128 w 193"/>
                <a:gd name="T39" fmla="*/ 216 h 221"/>
                <a:gd name="T40" fmla="*/ 139 w 193"/>
                <a:gd name="T41" fmla="*/ 212 h 221"/>
                <a:gd name="T42" fmla="*/ 150 w 193"/>
                <a:gd name="T43" fmla="*/ 205 h 221"/>
                <a:gd name="T44" fmla="*/ 160 w 193"/>
                <a:gd name="T45" fmla="*/ 207 h 221"/>
                <a:gd name="T46" fmla="*/ 149 w 193"/>
                <a:gd name="T47" fmla="*/ 190 h 221"/>
                <a:gd name="T48" fmla="*/ 128 w 193"/>
                <a:gd name="T49" fmla="*/ 172 h 221"/>
                <a:gd name="T50" fmla="*/ 140 w 193"/>
                <a:gd name="T51" fmla="*/ 164 h 221"/>
                <a:gd name="T52" fmla="*/ 145 w 193"/>
                <a:gd name="T53" fmla="*/ 142 h 221"/>
                <a:gd name="T54" fmla="*/ 154 w 193"/>
                <a:gd name="T55" fmla="*/ 127 h 221"/>
                <a:gd name="T56" fmla="*/ 166 w 193"/>
                <a:gd name="T57" fmla="*/ 114 h 221"/>
                <a:gd name="T58" fmla="*/ 171 w 193"/>
                <a:gd name="T59" fmla="*/ 86 h 221"/>
                <a:gd name="T60" fmla="*/ 182 w 193"/>
                <a:gd name="T61" fmla="*/ 70 h 221"/>
                <a:gd name="T62" fmla="*/ 186 w 193"/>
                <a:gd name="T63" fmla="*/ 54 h 221"/>
                <a:gd name="T64" fmla="*/ 176 w 193"/>
                <a:gd name="T65" fmla="*/ 19 h 221"/>
                <a:gd name="T66" fmla="*/ 159 w 193"/>
                <a:gd name="T67" fmla="*/ 0 h 221"/>
                <a:gd name="T68" fmla="*/ 153 w 193"/>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221">
                  <a:moveTo>
                    <a:pt x="153" y="4"/>
                  </a:moveTo>
                  <a:cubicBezTo>
                    <a:pt x="149" y="4"/>
                    <a:pt x="151" y="12"/>
                    <a:pt x="145" y="12"/>
                  </a:cubicBezTo>
                  <a:cubicBezTo>
                    <a:pt x="140" y="12"/>
                    <a:pt x="142" y="17"/>
                    <a:pt x="138" y="17"/>
                  </a:cubicBezTo>
                  <a:cubicBezTo>
                    <a:pt x="135" y="17"/>
                    <a:pt x="132" y="13"/>
                    <a:pt x="132" y="13"/>
                  </a:cubicBezTo>
                  <a:cubicBezTo>
                    <a:pt x="117" y="13"/>
                    <a:pt x="117" y="13"/>
                    <a:pt x="117" y="13"/>
                  </a:cubicBezTo>
                  <a:cubicBezTo>
                    <a:pt x="117" y="13"/>
                    <a:pt x="114" y="10"/>
                    <a:pt x="112" y="12"/>
                  </a:cubicBezTo>
                  <a:cubicBezTo>
                    <a:pt x="109" y="13"/>
                    <a:pt x="107" y="14"/>
                    <a:pt x="107" y="14"/>
                  </a:cubicBezTo>
                  <a:cubicBezTo>
                    <a:pt x="36" y="14"/>
                    <a:pt x="36" y="14"/>
                    <a:pt x="36" y="14"/>
                  </a:cubicBezTo>
                  <a:cubicBezTo>
                    <a:pt x="36" y="27"/>
                    <a:pt x="36" y="37"/>
                    <a:pt x="36" y="37"/>
                  </a:cubicBezTo>
                  <a:cubicBezTo>
                    <a:pt x="25" y="37"/>
                    <a:pt x="25" y="37"/>
                    <a:pt x="25" y="37"/>
                  </a:cubicBezTo>
                  <a:cubicBezTo>
                    <a:pt x="25" y="72"/>
                    <a:pt x="25" y="72"/>
                    <a:pt x="25" y="72"/>
                  </a:cubicBezTo>
                  <a:cubicBezTo>
                    <a:pt x="25" y="72"/>
                    <a:pt x="26" y="83"/>
                    <a:pt x="24" y="83"/>
                  </a:cubicBezTo>
                  <a:cubicBezTo>
                    <a:pt x="22" y="84"/>
                    <a:pt x="14" y="86"/>
                    <a:pt x="14" y="89"/>
                  </a:cubicBezTo>
                  <a:cubicBezTo>
                    <a:pt x="14" y="93"/>
                    <a:pt x="13" y="95"/>
                    <a:pt x="10" y="96"/>
                  </a:cubicBezTo>
                  <a:cubicBezTo>
                    <a:pt x="6" y="97"/>
                    <a:pt x="10" y="104"/>
                    <a:pt x="5" y="104"/>
                  </a:cubicBezTo>
                  <a:cubicBezTo>
                    <a:pt x="0" y="104"/>
                    <a:pt x="7" y="109"/>
                    <a:pt x="4" y="112"/>
                  </a:cubicBezTo>
                  <a:cubicBezTo>
                    <a:pt x="1" y="115"/>
                    <a:pt x="2" y="118"/>
                    <a:pt x="5" y="118"/>
                  </a:cubicBezTo>
                  <a:cubicBezTo>
                    <a:pt x="9" y="118"/>
                    <a:pt x="8" y="122"/>
                    <a:pt x="8" y="126"/>
                  </a:cubicBezTo>
                  <a:cubicBezTo>
                    <a:pt x="8" y="130"/>
                    <a:pt x="13" y="133"/>
                    <a:pt x="13" y="133"/>
                  </a:cubicBezTo>
                  <a:cubicBezTo>
                    <a:pt x="12" y="137"/>
                    <a:pt x="12" y="137"/>
                    <a:pt x="12" y="137"/>
                  </a:cubicBezTo>
                  <a:cubicBezTo>
                    <a:pt x="12" y="137"/>
                    <a:pt x="20" y="146"/>
                    <a:pt x="20" y="148"/>
                  </a:cubicBezTo>
                  <a:cubicBezTo>
                    <a:pt x="21" y="150"/>
                    <a:pt x="25" y="155"/>
                    <a:pt x="21" y="157"/>
                  </a:cubicBezTo>
                  <a:cubicBezTo>
                    <a:pt x="17" y="159"/>
                    <a:pt x="20" y="161"/>
                    <a:pt x="20" y="161"/>
                  </a:cubicBezTo>
                  <a:cubicBezTo>
                    <a:pt x="25" y="162"/>
                    <a:pt x="25" y="162"/>
                    <a:pt x="25" y="162"/>
                  </a:cubicBezTo>
                  <a:cubicBezTo>
                    <a:pt x="26" y="165"/>
                    <a:pt x="26" y="165"/>
                    <a:pt x="26" y="165"/>
                  </a:cubicBezTo>
                  <a:cubicBezTo>
                    <a:pt x="26" y="165"/>
                    <a:pt x="32" y="165"/>
                    <a:pt x="36" y="169"/>
                  </a:cubicBezTo>
                  <a:cubicBezTo>
                    <a:pt x="39" y="173"/>
                    <a:pt x="41" y="174"/>
                    <a:pt x="41" y="176"/>
                  </a:cubicBezTo>
                  <a:cubicBezTo>
                    <a:pt x="41" y="178"/>
                    <a:pt x="43" y="179"/>
                    <a:pt x="48" y="182"/>
                  </a:cubicBezTo>
                  <a:cubicBezTo>
                    <a:pt x="52" y="185"/>
                    <a:pt x="52" y="187"/>
                    <a:pt x="52" y="189"/>
                  </a:cubicBezTo>
                  <a:cubicBezTo>
                    <a:pt x="52" y="191"/>
                    <a:pt x="60" y="195"/>
                    <a:pt x="60" y="195"/>
                  </a:cubicBezTo>
                  <a:cubicBezTo>
                    <a:pt x="63" y="201"/>
                    <a:pt x="63" y="201"/>
                    <a:pt x="63" y="201"/>
                  </a:cubicBezTo>
                  <a:cubicBezTo>
                    <a:pt x="64" y="202"/>
                    <a:pt x="65" y="202"/>
                    <a:pt x="66" y="204"/>
                  </a:cubicBezTo>
                  <a:cubicBezTo>
                    <a:pt x="67" y="207"/>
                    <a:pt x="71" y="209"/>
                    <a:pt x="71" y="209"/>
                  </a:cubicBezTo>
                  <a:cubicBezTo>
                    <a:pt x="71" y="209"/>
                    <a:pt x="75" y="212"/>
                    <a:pt x="78" y="209"/>
                  </a:cubicBezTo>
                  <a:cubicBezTo>
                    <a:pt x="81" y="207"/>
                    <a:pt x="84" y="210"/>
                    <a:pt x="84" y="210"/>
                  </a:cubicBezTo>
                  <a:cubicBezTo>
                    <a:pt x="84" y="210"/>
                    <a:pt x="88" y="207"/>
                    <a:pt x="90" y="209"/>
                  </a:cubicBezTo>
                  <a:cubicBezTo>
                    <a:pt x="92" y="209"/>
                    <a:pt x="98" y="214"/>
                    <a:pt x="104" y="219"/>
                  </a:cubicBezTo>
                  <a:cubicBezTo>
                    <a:pt x="105" y="219"/>
                    <a:pt x="110" y="217"/>
                    <a:pt x="112" y="217"/>
                  </a:cubicBezTo>
                  <a:cubicBezTo>
                    <a:pt x="115" y="216"/>
                    <a:pt x="119" y="221"/>
                    <a:pt x="120" y="219"/>
                  </a:cubicBezTo>
                  <a:cubicBezTo>
                    <a:pt x="121" y="218"/>
                    <a:pt x="126" y="216"/>
                    <a:pt x="128" y="216"/>
                  </a:cubicBezTo>
                  <a:cubicBezTo>
                    <a:pt x="130" y="217"/>
                    <a:pt x="135" y="218"/>
                    <a:pt x="135" y="216"/>
                  </a:cubicBezTo>
                  <a:cubicBezTo>
                    <a:pt x="135" y="215"/>
                    <a:pt x="138" y="214"/>
                    <a:pt x="139" y="212"/>
                  </a:cubicBezTo>
                  <a:cubicBezTo>
                    <a:pt x="140" y="212"/>
                    <a:pt x="141" y="211"/>
                    <a:pt x="141" y="211"/>
                  </a:cubicBezTo>
                  <a:cubicBezTo>
                    <a:pt x="141" y="209"/>
                    <a:pt x="147" y="205"/>
                    <a:pt x="150" y="205"/>
                  </a:cubicBezTo>
                  <a:cubicBezTo>
                    <a:pt x="153" y="204"/>
                    <a:pt x="156" y="204"/>
                    <a:pt x="157" y="206"/>
                  </a:cubicBezTo>
                  <a:cubicBezTo>
                    <a:pt x="158" y="206"/>
                    <a:pt x="159" y="207"/>
                    <a:pt x="160" y="207"/>
                  </a:cubicBezTo>
                  <a:cubicBezTo>
                    <a:pt x="161" y="201"/>
                    <a:pt x="162" y="198"/>
                    <a:pt x="160" y="198"/>
                  </a:cubicBezTo>
                  <a:cubicBezTo>
                    <a:pt x="157" y="198"/>
                    <a:pt x="151" y="195"/>
                    <a:pt x="149" y="190"/>
                  </a:cubicBezTo>
                  <a:cubicBezTo>
                    <a:pt x="147" y="184"/>
                    <a:pt x="141" y="181"/>
                    <a:pt x="139" y="178"/>
                  </a:cubicBezTo>
                  <a:cubicBezTo>
                    <a:pt x="138" y="174"/>
                    <a:pt x="130" y="175"/>
                    <a:pt x="128" y="172"/>
                  </a:cubicBezTo>
                  <a:cubicBezTo>
                    <a:pt x="127" y="170"/>
                    <a:pt x="131" y="170"/>
                    <a:pt x="131" y="166"/>
                  </a:cubicBezTo>
                  <a:cubicBezTo>
                    <a:pt x="131" y="163"/>
                    <a:pt x="139" y="165"/>
                    <a:pt x="140" y="164"/>
                  </a:cubicBezTo>
                  <a:cubicBezTo>
                    <a:pt x="141" y="164"/>
                    <a:pt x="141" y="156"/>
                    <a:pt x="141" y="152"/>
                  </a:cubicBezTo>
                  <a:cubicBezTo>
                    <a:pt x="141" y="148"/>
                    <a:pt x="147" y="144"/>
                    <a:pt x="145" y="142"/>
                  </a:cubicBezTo>
                  <a:cubicBezTo>
                    <a:pt x="143" y="140"/>
                    <a:pt x="147" y="140"/>
                    <a:pt x="150" y="138"/>
                  </a:cubicBezTo>
                  <a:cubicBezTo>
                    <a:pt x="153" y="136"/>
                    <a:pt x="151" y="130"/>
                    <a:pt x="154" y="127"/>
                  </a:cubicBezTo>
                  <a:cubicBezTo>
                    <a:pt x="157" y="124"/>
                    <a:pt x="159" y="119"/>
                    <a:pt x="161" y="119"/>
                  </a:cubicBezTo>
                  <a:cubicBezTo>
                    <a:pt x="163" y="119"/>
                    <a:pt x="166" y="116"/>
                    <a:pt x="166" y="114"/>
                  </a:cubicBezTo>
                  <a:cubicBezTo>
                    <a:pt x="166" y="111"/>
                    <a:pt x="171" y="106"/>
                    <a:pt x="170" y="101"/>
                  </a:cubicBezTo>
                  <a:cubicBezTo>
                    <a:pt x="170" y="96"/>
                    <a:pt x="167" y="90"/>
                    <a:pt x="171" y="86"/>
                  </a:cubicBezTo>
                  <a:cubicBezTo>
                    <a:pt x="175" y="82"/>
                    <a:pt x="176" y="79"/>
                    <a:pt x="175" y="76"/>
                  </a:cubicBezTo>
                  <a:cubicBezTo>
                    <a:pt x="175" y="72"/>
                    <a:pt x="180" y="72"/>
                    <a:pt x="182" y="70"/>
                  </a:cubicBezTo>
                  <a:cubicBezTo>
                    <a:pt x="183" y="68"/>
                    <a:pt x="189" y="66"/>
                    <a:pt x="193" y="60"/>
                  </a:cubicBezTo>
                  <a:cubicBezTo>
                    <a:pt x="190" y="57"/>
                    <a:pt x="187" y="55"/>
                    <a:pt x="186" y="54"/>
                  </a:cubicBezTo>
                  <a:cubicBezTo>
                    <a:pt x="182" y="52"/>
                    <a:pt x="179" y="45"/>
                    <a:pt x="179" y="37"/>
                  </a:cubicBezTo>
                  <a:cubicBezTo>
                    <a:pt x="179" y="28"/>
                    <a:pt x="177" y="22"/>
                    <a:pt x="176" y="19"/>
                  </a:cubicBezTo>
                  <a:cubicBezTo>
                    <a:pt x="176" y="16"/>
                    <a:pt x="171" y="10"/>
                    <a:pt x="166" y="8"/>
                  </a:cubicBezTo>
                  <a:cubicBezTo>
                    <a:pt x="162" y="6"/>
                    <a:pt x="160" y="3"/>
                    <a:pt x="159" y="0"/>
                  </a:cubicBezTo>
                  <a:cubicBezTo>
                    <a:pt x="159" y="0"/>
                    <a:pt x="159" y="0"/>
                    <a:pt x="159" y="0"/>
                  </a:cubicBezTo>
                  <a:cubicBezTo>
                    <a:pt x="156" y="5"/>
                    <a:pt x="156" y="4"/>
                    <a:pt x="15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211"/>
            <p:cNvSpPr>
              <a:spLocks/>
            </p:cNvSpPr>
            <p:nvPr userDrawn="1"/>
          </p:nvSpPr>
          <p:spPr bwMode="auto">
            <a:xfrm>
              <a:off x="8239178" y="4140827"/>
              <a:ext cx="48661" cy="49237"/>
            </a:xfrm>
            <a:custGeom>
              <a:avLst/>
              <a:gdLst>
                <a:gd name="T0" fmla="*/ 9 w 23"/>
                <a:gd name="T1" fmla="*/ 3 h 21"/>
                <a:gd name="T2" fmla="*/ 3 w 23"/>
                <a:gd name="T3" fmla="*/ 10 h 21"/>
                <a:gd name="T4" fmla="*/ 3 w 23"/>
                <a:gd name="T5" fmla="*/ 19 h 21"/>
                <a:gd name="T6" fmla="*/ 9 w 23"/>
                <a:gd name="T7" fmla="*/ 19 h 21"/>
                <a:gd name="T8" fmla="*/ 15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9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9" y="3"/>
                  </a:moveTo>
                  <a:cubicBezTo>
                    <a:pt x="8" y="4"/>
                    <a:pt x="5" y="8"/>
                    <a:pt x="3" y="10"/>
                  </a:cubicBezTo>
                  <a:cubicBezTo>
                    <a:pt x="0" y="13"/>
                    <a:pt x="2" y="18"/>
                    <a:pt x="3" y="19"/>
                  </a:cubicBezTo>
                  <a:cubicBezTo>
                    <a:pt x="3" y="21"/>
                    <a:pt x="7" y="20"/>
                    <a:pt x="9" y="19"/>
                  </a:cubicBezTo>
                  <a:cubicBezTo>
                    <a:pt x="11" y="18"/>
                    <a:pt x="12" y="19"/>
                    <a:pt x="15" y="21"/>
                  </a:cubicBezTo>
                  <a:cubicBezTo>
                    <a:pt x="16" y="19"/>
                    <a:pt x="18" y="17"/>
                    <a:pt x="19" y="15"/>
                  </a:cubicBezTo>
                  <a:cubicBezTo>
                    <a:pt x="17" y="14"/>
                    <a:pt x="14" y="14"/>
                    <a:pt x="13" y="13"/>
                  </a:cubicBezTo>
                  <a:cubicBezTo>
                    <a:pt x="12" y="12"/>
                    <a:pt x="17" y="9"/>
                    <a:pt x="20" y="8"/>
                  </a:cubicBezTo>
                  <a:cubicBezTo>
                    <a:pt x="23" y="7"/>
                    <a:pt x="22" y="4"/>
                    <a:pt x="19" y="2"/>
                  </a:cubicBezTo>
                  <a:cubicBezTo>
                    <a:pt x="18" y="1"/>
                    <a:pt x="18" y="1"/>
                    <a:pt x="17" y="0"/>
                  </a:cubicBezTo>
                  <a:cubicBezTo>
                    <a:pt x="16" y="1"/>
                    <a:pt x="15" y="2"/>
                    <a:pt x="14" y="2"/>
                  </a:cubicBezTo>
                  <a:cubicBezTo>
                    <a:pt x="13" y="3"/>
                    <a:pt x="11" y="3"/>
                    <a:pt x="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212"/>
            <p:cNvSpPr>
              <a:spLocks/>
            </p:cNvSpPr>
            <p:nvPr userDrawn="1"/>
          </p:nvSpPr>
          <p:spPr bwMode="auto">
            <a:xfrm>
              <a:off x="8104941" y="4002234"/>
              <a:ext cx="169474" cy="145887"/>
            </a:xfrm>
            <a:custGeom>
              <a:avLst/>
              <a:gdLst>
                <a:gd name="T0" fmla="*/ 15 w 79"/>
                <a:gd name="T1" fmla="*/ 10 h 62"/>
                <a:gd name="T2" fmla="*/ 8 w 79"/>
                <a:gd name="T3" fmla="*/ 16 h 62"/>
                <a:gd name="T4" fmla="*/ 4 w 79"/>
                <a:gd name="T5" fmla="*/ 26 h 62"/>
                <a:gd name="T6" fmla="*/ 3 w 79"/>
                <a:gd name="T7" fmla="*/ 41 h 62"/>
                <a:gd name="T8" fmla="*/ 13 w 79"/>
                <a:gd name="T9" fmla="*/ 41 h 62"/>
                <a:gd name="T10" fmla="*/ 17 w 79"/>
                <a:gd name="T11" fmla="*/ 38 h 62"/>
                <a:gd name="T12" fmla="*/ 22 w 79"/>
                <a:gd name="T13" fmla="*/ 37 h 62"/>
                <a:gd name="T14" fmla="*/ 29 w 79"/>
                <a:gd name="T15" fmla="*/ 39 h 62"/>
                <a:gd name="T16" fmla="*/ 34 w 79"/>
                <a:gd name="T17" fmla="*/ 39 h 62"/>
                <a:gd name="T18" fmla="*/ 46 w 79"/>
                <a:gd name="T19" fmla="*/ 39 h 62"/>
                <a:gd name="T20" fmla="*/ 71 w 79"/>
                <a:gd name="T21" fmla="*/ 62 h 62"/>
                <a:gd name="T22" fmla="*/ 71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5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5" y="10"/>
                  </a:moveTo>
                  <a:cubicBezTo>
                    <a:pt x="13" y="12"/>
                    <a:pt x="8" y="12"/>
                    <a:pt x="8" y="16"/>
                  </a:cubicBezTo>
                  <a:cubicBezTo>
                    <a:pt x="9" y="19"/>
                    <a:pt x="8" y="22"/>
                    <a:pt x="4" y="26"/>
                  </a:cubicBezTo>
                  <a:cubicBezTo>
                    <a:pt x="0" y="30"/>
                    <a:pt x="2" y="36"/>
                    <a:pt x="3" y="41"/>
                  </a:cubicBezTo>
                  <a:cubicBezTo>
                    <a:pt x="8" y="41"/>
                    <a:pt x="12" y="41"/>
                    <a:pt x="13" y="41"/>
                  </a:cubicBezTo>
                  <a:cubicBezTo>
                    <a:pt x="15" y="43"/>
                    <a:pt x="16" y="41"/>
                    <a:pt x="17" y="38"/>
                  </a:cubicBezTo>
                  <a:cubicBezTo>
                    <a:pt x="18" y="35"/>
                    <a:pt x="20" y="35"/>
                    <a:pt x="22" y="37"/>
                  </a:cubicBezTo>
                  <a:cubicBezTo>
                    <a:pt x="24" y="38"/>
                    <a:pt x="26" y="41"/>
                    <a:pt x="29" y="39"/>
                  </a:cubicBezTo>
                  <a:cubicBezTo>
                    <a:pt x="33" y="38"/>
                    <a:pt x="33" y="39"/>
                    <a:pt x="34" y="39"/>
                  </a:cubicBezTo>
                  <a:cubicBezTo>
                    <a:pt x="36" y="40"/>
                    <a:pt x="43" y="39"/>
                    <a:pt x="46" y="39"/>
                  </a:cubicBezTo>
                  <a:cubicBezTo>
                    <a:pt x="49" y="40"/>
                    <a:pt x="71" y="62"/>
                    <a:pt x="71" y="62"/>
                  </a:cubicBezTo>
                  <a:cubicBezTo>
                    <a:pt x="71" y="62"/>
                    <a:pt x="71" y="62"/>
                    <a:pt x="71" y="62"/>
                  </a:cubicBezTo>
                  <a:cubicBezTo>
                    <a:pt x="73" y="62"/>
                    <a:pt x="75" y="62"/>
                    <a:pt x="76" y="61"/>
                  </a:cubicBezTo>
                  <a:cubicBezTo>
                    <a:pt x="77" y="61"/>
                    <a:pt x="78" y="60"/>
                    <a:pt x="79" y="59"/>
                  </a:cubicBezTo>
                  <a:cubicBezTo>
                    <a:pt x="77" y="57"/>
                    <a:pt x="72" y="53"/>
                    <a:pt x="67" y="46"/>
                  </a:cubicBezTo>
                  <a:cubicBezTo>
                    <a:pt x="60" y="39"/>
                    <a:pt x="53" y="35"/>
                    <a:pt x="48" y="35"/>
                  </a:cubicBezTo>
                  <a:cubicBezTo>
                    <a:pt x="44" y="35"/>
                    <a:pt x="44" y="28"/>
                    <a:pt x="41" y="28"/>
                  </a:cubicBezTo>
                  <a:cubicBezTo>
                    <a:pt x="38" y="27"/>
                    <a:pt x="33" y="18"/>
                    <a:pt x="32" y="12"/>
                  </a:cubicBezTo>
                  <a:cubicBezTo>
                    <a:pt x="32" y="9"/>
                    <a:pt x="29" y="4"/>
                    <a:pt x="26" y="0"/>
                  </a:cubicBezTo>
                  <a:cubicBezTo>
                    <a:pt x="22" y="6"/>
                    <a:pt x="16" y="8"/>
                    <a:pt x="15"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213"/>
            <p:cNvSpPr>
              <a:spLocks/>
            </p:cNvSpPr>
            <p:nvPr userDrawn="1"/>
          </p:nvSpPr>
          <p:spPr bwMode="auto">
            <a:xfrm>
              <a:off x="8019366" y="4084295"/>
              <a:ext cx="377541" cy="293598"/>
            </a:xfrm>
            <a:custGeom>
              <a:avLst/>
              <a:gdLst>
                <a:gd name="T0" fmla="*/ 12 w 176"/>
                <a:gd name="T1" fmla="*/ 83 h 126"/>
                <a:gd name="T2" fmla="*/ 22 w 176"/>
                <a:gd name="T3" fmla="*/ 95 h 126"/>
                <a:gd name="T4" fmla="*/ 33 w 176"/>
                <a:gd name="T5" fmla="*/ 103 h 126"/>
                <a:gd name="T6" fmla="*/ 33 w 176"/>
                <a:gd name="T7" fmla="*/ 112 h 126"/>
                <a:gd name="T8" fmla="*/ 37 w 176"/>
                <a:gd name="T9" fmla="*/ 114 h 126"/>
                <a:gd name="T10" fmla="*/ 49 w 176"/>
                <a:gd name="T11" fmla="*/ 116 h 126"/>
                <a:gd name="T12" fmla="*/ 62 w 176"/>
                <a:gd name="T13" fmla="*/ 123 h 126"/>
                <a:gd name="T14" fmla="*/ 76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30 w 176"/>
                <a:gd name="T27" fmla="*/ 109 h 126"/>
                <a:gd name="T28" fmla="*/ 143 w 176"/>
                <a:gd name="T29" fmla="*/ 107 h 126"/>
                <a:gd name="T30" fmla="*/ 174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7 w 176"/>
                <a:gd name="T43" fmla="*/ 45 h 126"/>
                <a:gd name="T44" fmla="*/ 111 w 176"/>
                <a:gd name="T45" fmla="*/ 43 h 126"/>
                <a:gd name="T46" fmla="*/ 105 w 176"/>
                <a:gd name="T47" fmla="*/ 43 h 126"/>
                <a:gd name="T48" fmla="*/ 105 w 176"/>
                <a:gd name="T49" fmla="*/ 34 h 126"/>
                <a:gd name="T50" fmla="*/ 111 w 176"/>
                <a:gd name="T51" fmla="*/ 27 h 126"/>
                <a:gd name="T52" fmla="*/ 86 w 176"/>
                <a:gd name="T53" fmla="*/ 4 h 126"/>
                <a:gd name="T54" fmla="*/ 74 w 176"/>
                <a:gd name="T55" fmla="*/ 4 h 126"/>
                <a:gd name="T56" fmla="*/ 69 w 176"/>
                <a:gd name="T57" fmla="*/ 4 h 126"/>
                <a:gd name="T58" fmla="*/ 62 w 176"/>
                <a:gd name="T59" fmla="*/ 2 h 126"/>
                <a:gd name="T60" fmla="*/ 57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7 w 176"/>
                <a:gd name="T73" fmla="*/ 32 h 126"/>
                <a:gd name="T74" fmla="*/ 23 w 176"/>
                <a:gd name="T75" fmla="*/ 43 h 126"/>
                <a:gd name="T76" fmla="*/ 18 w 176"/>
                <a:gd name="T77" fmla="*/ 47 h 126"/>
                <a:gd name="T78" fmla="*/ 14 w 176"/>
                <a:gd name="T79" fmla="*/ 57 h 126"/>
                <a:gd name="T80" fmla="*/ 13 w 176"/>
                <a:gd name="T81" fmla="*/ 69 h 126"/>
                <a:gd name="T82" fmla="*/ 4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4" y="86"/>
                    <a:pt x="20" y="89"/>
                    <a:pt x="22" y="95"/>
                  </a:cubicBezTo>
                  <a:cubicBezTo>
                    <a:pt x="24" y="100"/>
                    <a:pt x="30" y="103"/>
                    <a:pt x="33" y="103"/>
                  </a:cubicBezTo>
                  <a:cubicBezTo>
                    <a:pt x="35" y="103"/>
                    <a:pt x="34" y="106"/>
                    <a:pt x="33" y="112"/>
                  </a:cubicBezTo>
                  <a:cubicBezTo>
                    <a:pt x="34" y="113"/>
                    <a:pt x="36" y="113"/>
                    <a:pt x="37" y="114"/>
                  </a:cubicBezTo>
                  <a:cubicBezTo>
                    <a:pt x="39" y="115"/>
                    <a:pt x="46" y="114"/>
                    <a:pt x="49" y="116"/>
                  </a:cubicBezTo>
                  <a:cubicBezTo>
                    <a:pt x="51" y="118"/>
                    <a:pt x="60" y="123"/>
                    <a:pt x="62" y="123"/>
                  </a:cubicBezTo>
                  <a:cubicBezTo>
                    <a:pt x="65" y="123"/>
                    <a:pt x="74" y="124"/>
                    <a:pt x="76" y="125"/>
                  </a:cubicBezTo>
                  <a:cubicBezTo>
                    <a:pt x="77" y="126"/>
                    <a:pt x="79" y="122"/>
                    <a:pt x="83" y="120"/>
                  </a:cubicBezTo>
                  <a:cubicBezTo>
                    <a:pt x="87" y="117"/>
                    <a:pt x="93" y="116"/>
                    <a:pt x="93" y="118"/>
                  </a:cubicBezTo>
                  <a:cubicBezTo>
                    <a:pt x="94" y="119"/>
                    <a:pt x="97" y="121"/>
                    <a:pt x="99" y="120"/>
                  </a:cubicBezTo>
                  <a:cubicBezTo>
                    <a:pt x="100" y="119"/>
                    <a:pt x="102" y="119"/>
                    <a:pt x="105" y="118"/>
                  </a:cubicBezTo>
                  <a:cubicBezTo>
                    <a:pt x="109" y="117"/>
                    <a:pt x="113" y="117"/>
                    <a:pt x="114" y="117"/>
                  </a:cubicBezTo>
                  <a:cubicBezTo>
                    <a:pt x="116" y="117"/>
                    <a:pt x="122" y="109"/>
                    <a:pt x="130" y="109"/>
                  </a:cubicBezTo>
                  <a:cubicBezTo>
                    <a:pt x="137" y="109"/>
                    <a:pt x="139" y="111"/>
                    <a:pt x="143" y="107"/>
                  </a:cubicBezTo>
                  <a:cubicBezTo>
                    <a:pt x="146" y="104"/>
                    <a:pt x="171" y="80"/>
                    <a:pt x="174" y="79"/>
                  </a:cubicBezTo>
                  <a:cubicBezTo>
                    <a:pt x="176" y="77"/>
                    <a:pt x="172" y="76"/>
                    <a:pt x="169" y="76"/>
                  </a:cubicBezTo>
                  <a:cubicBezTo>
                    <a:pt x="167" y="76"/>
                    <a:pt x="162" y="76"/>
                    <a:pt x="153" y="73"/>
                  </a:cubicBezTo>
                  <a:cubicBezTo>
                    <a:pt x="145" y="70"/>
                    <a:pt x="132" y="66"/>
                    <a:pt x="130" y="65"/>
                  </a:cubicBezTo>
                  <a:cubicBezTo>
                    <a:pt x="128" y="65"/>
                    <a:pt x="124" y="60"/>
                    <a:pt x="122" y="59"/>
                  </a:cubicBezTo>
                  <a:cubicBezTo>
                    <a:pt x="120" y="58"/>
                    <a:pt x="116" y="51"/>
                    <a:pt x="115" y="49"/>
                  </a:cubicBezTo>
                  <a:cubicBezTo>
                    <a:pt x="114" y="48"/>
                    <a:pt x="115" y="47"/>
                    <a:pt x="117" y="45"/>
                  </a:cubicBezTo>
                  <a:cubicBezTo>
                    <a:pt x="114" y="43"/>
                    <a:pt x="113" y="42"/>
                    <a:pt x="111" y="43"/>
                  </a:cubicBezTo>
                  <a:cubicBezTo>
                    <a:pt x="109" y="44"/>
                    <a:pt x="105" y="45"/>
                    <a:pt x="105" y="43"/>
                  </a:cubicBezTo>
                  <a:cubicBezTo>
                    <a:pt x="104" y="42"/>
                    <a:pt x="102" y="37"/>
                    <a:pt x="105" y="34"/>
                  </a:cubicBezTo>
                  <a:cubicBezTo>
                    <a:pt x="107" y="32"/>
                    <a:pt x="111" y="27"/>
                    <a:pt x="111" y="27"/>
                  </a:cubicBezTo>
                  <a:cubicBezTo>
                    <a:pt x="111" y="27"/>
                    <a:pt x="89" y="5"/>
                    <a:pt x="86" y="4"/>
                  </a:cubicBezTo>
                  <a:cubicBezTo>
                    <a:pt x="83" y="4"/>
                    <a:pt x="76" y="5"/>
                    <a:pt x="74" y="4"/>
                  </a:cubicBezTo>
                  <a:cubicBezTo>
                    <a:pt x="73" y="4"/>
                    <a:pt x="73" y="3"/>
                    <a:pt x="69" y="4"/>
                  </a:cubicBezTo>
                  <a:cubicBezTo>
                    <a:pt x="66" y="6"/>
                    <a:pt x="64" y="3"/>
                    <a:pt x="62" y="2"/>
                  </a:cubicBezTo>
                  <a:cubicBezTo>
                    <a:pt x="60" y="0"/>
                    <a:pt x="58" y="0"/>
                    <a:pt x="57" y="3"/>
                  </a:cubicBezTo>
                  <a:cubicBezTo>
                    <a:pt x="56" y="6"/>
                    <a:pt x="55" y="8"/>
                    <a:pt x="53" y="6"/>
                  </a:cubicBezTo>
                  <a:cubicBezTo>
                    <a:pt x="52" y="6"/>
                    <a:pt x="48" y="6"/>
                    <a:pt x="43" y="6"/>
                  </a:cubicBezTo>
                  <a:cubicBezTo>
                    <a:pt x="43" y="6"/>
                    <a:pt x="43" y="6"/>
                    <a:pt x="43" y="6"/>
                  </a:cubicBezTo>
                  <a:cubicBezTo>
                    <a:pt x="44" y="11"/>
                    <a:pt x="39" y="16"/>
                    <a:pt x="39" y="19"/>
                  </a:cubicBezTo>
                  <a:cubicBezTo>
                    <a:pt x="39" y="21"/>
                    <a:pt x="36" y="24"/>
                    <a:pt x="34" y="24"/>
                  </a:cubicBezTo>
                  <a:cubicBezTo>
                    <a:pt x="32" y="24"/>
                    <a:pt x="30" y="29"/>
                    <a:pt x="27" y="32"/>
                  </a:cubicBezTo>
                  <a:cubicBezTo>
                    <a:pt x="24" y="35"/>
                    <a:pt x="26" y="41"/>
                    <a:pt x="23" y="43"/>
                  </a:cubicBezTo>
                  <a:cubicBezTo>
                    <a:pt x="20" y="45"/>
                    <a:pt x="16" y="45"/>
                    <a:pt x="18" y="47"/>
                  </a:cubicBezTo>
                  <a:cubicBezTo>
                    <a:pt x="20" y="49"/>
                    <a:pt x="14" y="53"/>
                    <a:pt x="14" y="57"/>
                  </a:cubicBezTo>
                  <a:cubicBezTo>
                    <a:pt x="14" y="61"/>
                    <a:pt x="14" y="69"/>
                    <a:pt x="13" y="69"/>
                  </a:cubicBezTo>
                  <a:cubicBezTo>
                    <a:pt x="12" y="70"/>
                    <a:pt x="4" y="68"/>
                    <a:pt x="4" y="71"/>
                  </a:cubicBezTo>
                  <a:cubicBezTo>
                    <a:pt x="4"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214"/>
            <p:cNvSpPr>
              <a:spLocks/>
            </p:cNvSpPr>
            <p:nvPr userDrawn="1"/>
          </p:nvSpPr>
          <p:spPr bwMode="auto">
            <a:xfrm>
              <a:off x="8079772" y="3544513"/>
              <a:ext cx="38594" cy="45590"/>
            </a:xfrm>
            <a:custGeom>
              <a:avLst/>
              <a:gdLst>
                <a:gd name="T0" fmla="*/ 14 w 18"/>
                <a:gd name="T1" fmla="*/ 9 h 20"/>
                <a:gd name="T2" fmla="*/ 8 w 18"/>
                <a:gd name="T3" fmla="*/ 0 h 20"/>
                <a:gd name="T4" fmla="*/ 8 w 18"/>
                <a:gd name="T5" fmla="*/ 2 h 20"/>
                <a:gd name="T6" fmla="*/ 0 w 18"/>
                <a:gd name="T7" fmla="*/ 18 h 20"/>
                <a:gd name="T8" fmla="*/ 5 w 18"/>
                <a:gd name="T9" fmla="*/ 20 h 20"/>
                <a:gd name="T10" fmla="*/ 14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4" y="9"/>
                  </a:moveTo>
                  <a:cubicBezTo>
                    <a:pt x="16" y="7"/>
                    <a:pt x="18" y="0"/>
                    <a:pt x="8" y="0"/>
                  </a:cubicBezTo>
                  <a:cubicBezTo>
                    <a:pt x="8" y="1"/>
                    <a:pt x="8" y="1"/>
                    <a:pt x="8" y="2"/>
                  </a:cubicBezTo>
                  <a:cubicBezTo>
                    <a:pt x="8" y="5"/>
                    <a:pt x="3" y="12"/>
                    <a:pt x="0" y="18"/>
                  </a:cubicBezTo>
                  <a:cubicBezTo>
                    <a:pt x="5" y="20"/>
                    <a:pt x="5" y="20"/>
                    <a:pt x="5" y="20"/>
                  </a:cubicBezTo>
                  <a:cubicBezTo>
                    <a:pt x="8" y="16"/>
                    <a:pt x="12" y="10"/>
                    <a:pt x="14"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215"/>
            <p:cNvSpPr>
              <a:spLocks/>
            </p:cNvSpPr>
            <p:nvPr userDrawn="1"/>
          </p:nvSpPr>
          <p:spPr bwMode="auto">
            <a:xfrm>
              <a:off x="8089840" y="3473393"/>
              <a:ext cx="172830" cy="138593"/>
            </a:xfrm>
            <a:custGeom>
              <a:avLst/>
              <a:gdLst>
                <a:gd name="T0" fmla="*/ 9 w 80"/>
                <a:gd name="T1" fmla="*/ 39 h 59"/>
                <a:gd name="T2" fmla="*/ 0 w 80"/>
                <a:gd name="T3" fmla="*/ 50 h 59"/>
                <a:gd name="T4" fmla="*/ 1 w 80"/>
                <a:gd name="T5" fmla="*/ 50 h 59"/>
                <a:gd name="T6" fmla="*/ 2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6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1" y="50"/>
                    <a:pt x="1" y="50"/>
                    <a:pt x="1" y="50"/>
                  </a:cubicBezTo>
                  <a:cubicBezTo>
                    <a:pt x="2" y="54"/>
                    <a:pt x="2" y="54"/>
                    <a:pt x="2" y="54"/>
                  </a:cubicBezTo>
                  <a:cubicBezTo>
                    <a:pt x="12" y="59"/>
                    <a:pt x="12" y="59"/>
                    <a:pt x="12" y="59"/>
                  </a:cubicBezTo>
                  <a:cubicBezTo>
                    <a:pt x="12" y="59"/>
                    <a:pt x="20" y="54"/>
                    <a:pt x="23" y="54"/>
                  </a:cubicBezTo>
                  <a:cubicBezTo>
                    <a:pt x="26" y="53"/>
                    <a:pt x="63" y="35"/>
                    <a:pt x="63" y="35"/>
                  </a:cubicBezTo>
                  <a:cubicBezTo>
                    <a:pt x="63" y="35"/>
                    <a:pt x="67" y="30"/>
                    <a:pt x="66" y="29"/>
                  </a:cubicBezTo>
                  <a:cubicBezTo>
                    <a:pt x="66" y="27"/>
                    <a:pt x="65" y="22"/>
                    <a:pt x="67" y="20"/>
                  </a:cubicBezTo>
                  <a:cubicBezTo>
                    <a:pt x="69" y="18"/>
                    <a:pt x="65" y="15"/>
                    <a:pt x="66" y="11"/>
                  </a:cubicBezTo>
                  <a:cubicBezTo>
                    <a:pt x="67" y="8"/>
                    <a:pt x="73" y="6"/>
                    <a:pt x="73" y="6"/>
                  </a:cubicBezTo>
                  <a:cubicBezTo>
                    <a:pt x="80" y="1"/>
                    <a:pt x="80" y="1"/>
                    <a:pt x="80" y="1"/>
                  </a:cubicBezTo>
                  <a:cubicBezTo>
                    <a:pt x="76" y="0"/>
                    <a:pt x="76" y="0"/>
                    <a:pt x="76" y="0"/>
                  </a:cubicBezTo>
                  <a:cubicBezTo>
                    <a:pt x="76" y="0"/>
                    <a:pt x="70" y="2"/>
                    <a:pt x="63" y="2"/>
                  </a:cubicBezTo>
                  <a:cubicBezTo>
                    <a:pt x="56" y="1"/>
                    <a:pt x="55" y="6"/>
                    <a:pt x="47" y="6"/>
                  </a:cubicBezTo>
                  <a:cubicBezTo>
                    <a:pt x="40" y="6"/>
                    <a:pt x="36" y="8"/>
                    <a:pt x="34" y="6"/>
                  </a:cubicBezTo>
                  <a:cubicBezTo>
                    <a:pt x="32" y="4"/>
                    <a:pt x="32" y="5"/>
                    <a:pt x="26" y="7"/>
                  </a:cubicBezTo>
                  <a:cubicBezTo>
                    <a:pt x="21" y="9"/>
                    <a:pt x="18" y="9"/>
                    <a:pt x="16" y="7"/>
                  </a:cubicBezTo>
                  <a:cubicBezTo>
                    <a:pt x="14" y="5"/>
                    <a:pt x="12" y="7"/>
                    <a:pt x="11" y="10"/>
                  </a:cubicBezTo>
                  <a:cubicBezTo>
                    <a:pt x="11" y="12"/>
                    <a:pt x="12" y="16"/>
                    <a:pt x="4" y="17"/>
                  </a:cubicBezTo>
                  <a:cubicBezTo>
                    <a:pt x="4" y="19"/>
                    <a:pt x="3" y="21"/>
                    <a:pt x="4" y="22"/>
                  </a:cubicBezTo>
                  <a:cubicBezTo>
                    <a:pt x="6" y="25"/>
                    <a:pt x="4" y="27"/>
                    <a:pt x="3" y="30"/>
                  </a:cubicBezTo>
                  <a:cubicBezTo>
                    <a:pt x="13"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216"/>
            <p:cNvSpPr>
              <a:spLocks/>
            </p:cNvSpPr>
            <p:nvPr userDrawn="1"/>
          </p:nvSpPr>
          <p:spPr bwMode="auto">
            <a:xfrm>
              <a:off x="10338304" y="3444216"/>
              <a:ext cx="95644" cy="118534"/>
            </a:xfrm>
            <a:custGeom>
              <a:avLst/>
              <a:gdLst>
                <a:gd name="T0" fmla="*/ 11 w 45"/>
                <a:gd name="T1" fmla="*/ 4 h 51"/>
                <a:gd name="T2" fmla="*/ 5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5" y="9"/>
                  </a:cubicBezTo>
                  <a:cubicBezTo>
                    <a:pt x="6" y="11"/>
                    <a:pt x="6" y="14"/>
                    <a:pt x="8" y="15"/>
                  </a:cubicBezTo>
                  <a:cubicBezTo>
                    <a:pt x="12" y="15"/>
                    <a:pt x="11" y="20"/>
                    <a:pt x="7" y="19"/>
                  </a:cubicBezTo>
                  <a:cubicBezTo>
                    <a:pt x="3" y="19"/>
                    <a:pt x="3" y="24"/>
                    <a:pt x="7" y="29"/>
                  </a:cubicBezTo>
                  <a:cubicBezTo>
                    <a:pt x="10" y="34"/>
                    <a:pt x="0" y="40"/>
                    <a:pt x="3" y="42"/>
                  </a:cubicBezTo>
                  <a:cubicBezTo>
                    <a:pt x="6" y="45"/>
                    <a:pt x="4" y="48"/>
                    <a:pt x="5" y="50"/>
                  </a:cubicBezTo>
                  <a:cubicBezTo>
                    <a:pt x="6" y="51"/>
                    <a:pt x="21" y="49"/>
                    <a:pt x="27" y="43"/>
                  </a:cubicBezTo>
                  <a:cubicBezTo>
                    <a:pt x="33" y="37"/>
                    <a:pt x="35" y="38"/>
                    <a:pt x="38" y="38"/>
                  </a:cubicBezTo>
                  <a:cubicBezTo>
                    <a:pt x="42" y="39"/>
                    <a:pt x="45" y="36"/>
                    <a:pt x="43" y="34"/>
                  </a:cubicBezTo>
                  <a:cubicBezTo>
                    <a:pt x="42" y="31"/>
                    <a:pt x="40" y="25"/>
                    <a:pt x="40" y="18"/>
                  </a:cubicBezTo>
                  <a:cubicBezTo>
                    <a:pt x="41" y="14"/>
                    <a:pt x="34" y="6"/>
                    <a:pt x="28" y="0"/>
                  </a:cubicBezTo>
                  <a:cubicBezTo>
                    <a:pt x="26" y="1"/>
                    <a:pt x="25"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217"/>
            <p:cNvSpPr>
              <a:spLocks/>
            </p:cNvSpPr>
            <p:nvPr userDrawn="1"/>
          </p:nvSpPr>
          <p:spPr bwMode="auto">
            <a:xfrm>
              <a:off x="9400325" y="3779756"/>
              <a:ext cx="110745" cy="149534"/>
            </a:xfrm>
            <a:custGeom>
              <a:avLst/>
              <a:gdLst>
                <a:gd name="T0" fmla="*/ 52 w 52"/>
                <a:gd name="T1" fmla="*/ 54 h 64"/>
                <a:gd name="T2" fmla="*/ 47 w 52"/>
                <a:gd name="T3" fmla="*/ 33 h 64"/>
                <a:gd name="T4" fmla="*/ 39 w 52"/>
                <a:gd name="T5" fmla="*/ 41 h 64"/>
                <a:gd name="T6" fmla="*/ 39 w 52"/>
                <a:gd name="T7" fmla="*/ 30 h 64"/>
                <a:gd name="T8" fmla="*/ 48 w 52"/>
                <a:gd name="T9" fmla="*/ 19 h 64"/>
                <a:gd name="T10" fmla="*/ 40 w 52"/>
                <a:gd name="T11" fmla="*/ 16 h 64"/>
                <a:gd name="T12" fmla="*/ 27 w 52"/>
                <a:gd name="T13" fmla="*/ 17 h 64"/>
                <a:gd name="T14" fmla="*/ 21 w 52"/>
                <a:gd name="T15" fmla="*/ 11 h 64"/>
                <a:gd name="T16" fmla="*/ 14 w 52"/>
                <a:gd name="T17" fmla="*/ 6 h 64"/>
                <a:gd name="T18" fmla="*/ 4 w 52"/>
                <a:gd name="T19" fmla="*/ 6 h 64"/>
                <a:gd name="T20" fmla="*/ 11 w 52"/>
                <a:gd name="T21" fmla="*/ 15 h 64"/>
                <a:gd name="T22" fmla="*/ 5 w 52"/>
                <a:gd name="T23" fmla="*/ 19 h 64"/>
                <a:gd name="T24" fmla="*/ 8 w 52"/>
                <a:gd name="T25" fmla="*/ 35 h 64"/>
                <a:gd name="T26" fmla="*/ 12 w 52"/>
                <a:gd name="T27" fmla="*/ 55 h 64"/>
                <a:gd name="T28" fmla="*/ 20 w 52"/>
                <a:gd name="T29" fmla="*/ 53 h 64"/>
                <a:gd name="T30" fmla="*/ 29 w 52"/>
                <a:gd name="T31" fmla="*/ 49 h 64"/>
                <a:gd name="T32" fmla="*/ 36 w 52"/>
                <a:gd name="T33" fmla="*/ 44 h 64"/>
                <a:gd name="T34" fmla="*/ 42 w 52"/>
                <a:gd name="T35" fmla="*/ 58 h 64"/>
                <a:gd name="T36" fmla="*/ 44 w 52"/>
                <a:gd name="T37" fmla="*/ 64 h 64"/>
                <a:gd name="T38" fmla="*/ 48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7" y="33"/>
                  </a:cubicBezTo>
                  <a:cubicBezTo>
                    <a:pt x="45" y="33"/>
                    <a:pt x="42" y="42"/>
                    <a:pt x="39" y="41"/>
                  </a:cubicBezTo>
                  <a:cubicBezTo>
                    <a:pt x="35" y="41"/>
                    <a:pt x="35" y="30"/>
                    <a:pt x="39" y="30"/>
                  </a:cubicBezTo>
                  <a:cubicBezTo>
                    <a:pt x="44" y="30"/>
                    <a:pt x="48" y="21"/>
                    <a:pt x="48" y="19"/>
                  </a:cubicBezTo>
                  <a:cubicBezTo>
                    <a:pt x="48" y="16"/>
                    <a:pt x="44" y="16"/>
                    <a:pt x="40" y="16"/>
                  </a:cubicBezTo>
                  <a:cubicBezTo>
                    <a:pt x="36" y="16"/>
                    <a:pt x="27" y="17"/>
                    <a:pt x="27" y="17"/>
                  </a:cubicBezTo>
                  <a:cubicBezTo>
                    <a:pt x="27" y="17"/>
                    <a:pt x="21" y="15"/>
                    <a:pt x="21" y="11"/>
                  </a:cubicBezTo>
                  <a:cubicBezTo>
                    <a:pt x="21" y="8"/>
                    <a:pt x="19" y="6"/>
                    <a:pt x="14" y="6"/>
                  </a:cubicBezTo>
                  <a:cubicBezTo>
                    <a:pt x="8" y="6"/>
                    <a:pt x="8" y="0"/>
                    <a:pt x="4" y="6"/>
                  </a:cubicBezTo>
                  <a:cubicBezTo>
                    <a:pt x="0" y="11"/>
                    <a:pt x="13" y="11"/>
                    <a:pt x="11" y="15"/>
                  </a:cubicBezTo>
                  <a:cubicBezTo>
                    <a:pt x="10" y="19"/>
                    <a:pt x="6" y="16"/>
                    <a:pt x="5" y="19"/>
                  </a:cubicBezTo>
                  <a:cubicBezTo>
                    <a:pt x="4" y="22"/>
                    <a:pt x="6" y="31"/>
                    <a:pt x="8" y="35"/>
                  </a:cubicBezTo>
                  <a:cubicBezTo>
                    <a:pt x="10" y="39"/>
                    <a:pt x="12" y="48"/>
                    <a:pt x="12" y="55"/>
                  </a:cubicBezTo>
                  <a:cubicBezTo>
                    <a:pt x="15" y="55"/>
                    <a:pt x="17" y="53"/>
                    <a:pt x="20" y="53"/>
                  </a:cubicBezTo>
                  <a:cubicBezTo>
                    <a:pt x="24" y="53"/>
                    <a:pt x="29" y="53"/>
                    <a:pt x="29" y="49"/>
                  </a:cubicBezTo>
                  <a:cubicBezTo>
                    <a:pt x="30" y="45"/>
                    <a:pt x="34" y="43"/>
                    <a:pt x="36" y="44"/>
                  </a:cubicBezTo>
                  <a:cubicBezTo>
                    <a:pt x="39" y="45"/>
                    <a:pt x="42" y="54"/>
                    <a:pt x="42" y="58"/>
                  </a:cubicBezTo>
                  <a:cubicBezTo>
                    <a:pt x="42" y="60"/>
                    <a:pt x="43" y="62"/>
                    <a:pt x="44" y="64"/>
                  </a:cubicBezTo>
                  <a:cubicBezTo>
                    <a:pt x="46" y="62"/>
                    <a:pt x="48" y="61"/>
                    <a:pt x="48" y="61"/>
                  </a:cubicBezTo>
                  <a:cubicBezTo>
                    <a:pt x="48" y="61"/>
                    <a:pt x="50"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218"/>
            <p:cNvSpPr>
              <a:spLocks/>
            </p:cNvSpPr>
            <p:nvPr userDrawn="1"/>
          </p:nvSpPr>
          <p:spPr bwMode="auto">
            <a:xfrm>
              <a:off x="8920429" y="3528101"/>
              <a:ext cx="696353" cy="740377"/>
            </a:xfrm>
            <a:custGeom>
              <a:avLst/>
              <a:gdLst>
                <a:gd name="T0" fmla="*/ 229 w 325"/>
                <a:gd name="T1" fmla="*/ 127 h 318"/>
                <a:gd name="T2" fmla="*/ 228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3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90 w 325"/>
                <a:gd name="T41" fmla="*/ 103 h 318"/>
                <a:gd name="T42" fmla="*/ 172 w 325"/>
                <a:gd name="T43" fmla="*/ 99 h 318"/>
                <a:gd name="T44" fmla="*/ 154 w 325"/>
                <a:gd name="T45" fmla="*/ 89 h 318"/>
                <a:gd name="T46" fmla="*/ 138 w 325"/>
                <a:gd name="T47" fmla="*/ 81 h 318"/>
                <a:gd name="T48" fmla="*/ 146 w 325"/>
                <a:gd name="T49" fmla="*/ 66 h 318"/>
                <a:gd name="T50" fmla="*/ 134 w 325"/>
                <a:gd name="T51" fmla="*/ 56 h 318"/>
                <a:gd name="T52" fmla="*/ 120 w 325"/>
                <a:gd name="T53" fmla="*/ 41 h 318"/>
                <a:gd name="T54" fmla="*/ 130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1 w 325"/>
                <a:gd name="T71" fmla="*/ 68 h 318"/>
                <a:gd name="T72" fmla="*/ 46 w 325"/>
                <a:gd name="T73" fmla="*/ 85 h 318"/>
                <a:gd name="T74" fmla="*/ 32 w 325"/>
                <a:gd name="T75" fmla="*/ 94 h 318"/>
                <a:gd name="T76" fmla="*/ 15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9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4" y="119"/>
                    <a:pt x="228" y="114"/>
                  </a:cubicBezTo>
                  <a:cubicBezTo>
                    <a:pt x="232" y="108"/>
                    <a:pt x="232" y="114"/>
                    <a:pt x="238"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8" y="138"/>
                    <a:pt x="263" y="138"/>
                  </a:cubicBezTo>
                  <a:cubicBezTo>
                    <a:pt x="259" y="138"/>
                    <a:pt x="259" y="149"/>
                    <a:pt x="263" y="149"/>
                  </a:cubicBezTo>
                  <a:cubicBezTo>
                    <a:pt x="266" y="150"/>
                    <a:pt x="269" y="141"/>
                    <a:pt x="271" y="141"/>
                  </a:cubicBezTo>
                  <a:cubicBezTo>
                    <a:pt x="273" y="141"/>
                    <a:pt x="274" y="151"/>
                    <a:pt x="276" y="162"/>
                  </a:cubicBezTo>
                  <a:cubicBezTo>
                    <a:pt x="276" y="161"/>
                    <a:pt x="277" y="161"/>
                    <a:pt x="277" y="161"/>
                  </a:cubicBezTo>
                  <a:cubicBezTo>
                    <a:pt x="280" y="161"/>
                    <a:pt x="279" y="152"/>
                    <a:pt x="281" y="149"/>
                  </a:cubicBezTo>
                  <a:cubicBezTo>
                    <a:pt x="283" y="147"/>
                    <a:pt x="282" y="138"/>
                    <a:pt x="283" y="138"/>
                  </a:cubicBezTo>
                  <a:cubicBezTo>
                    <a:pt x="284" y="138"/>
                    <a:pt x="293" y="141"/>
                    <a:pt x="292" y="139"/>
                  </a:cubicBezTo>
                  <a:cubicBezTo>
                    <a:pt x="292" y="137"/>
                    <a:pt x="297" y="129"/>
                    <a:pt x="296" y="126"/>
                  </a:cubicBezTo>
                  <a:cubicBezTo>
                    <a:pt x="295" y="122"/>
                    <a:pt x="300" y="117"/>
                    <a:pt x="300" y="112"/>
                  </a:cubicBezTo>
                  <a:cubicBezTo>
                    <a:pt x="300" y="108"/>
                    <a:pt x="304" y="106"/>
                    <a:pt x="307" y="104"/>
                  </a:cubicBezTo>
                  <a:cubicBezTo>
                    <a:pt x="311"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4" y="80"/>
                    <a:pt x="299" y="75"/>
                    <a:pt x="293" y="78"/>
                  </a:cubicBezTo>
                  <a:cubicBezTo>
                    <a:pt x="287" y="81"/>
                    <a:pt x="285" y="85"/>
                    <a:pt x="283" y="84"/>
                  </a:cubicBezTo>
                  <a:cubicBezTo>
                    <a:pt x="280" y="84"/>
                    <a:pt x="280" y="86"/>
                    <a:pt x="278" y="88"/>
                  </a:cubicBezTo>
                  <a:cubicBezTo>
                    <a:pt x="276" y="91"/>
                    <a:pt x="274" y="93"/>
                    <a:pt x="272" y="93"/>
                  </a:cubicBezTo>
                  <a:cubicBezTo>
                    <a:pt x="271" y="93"/>
                    <a:pt x="266" y="95"/>
                    <a:pt x="266" y="95"/>
                  </a:cubicBezTo>
                  <a:cubicBezTo>
                    <a:pt x="266" y="95"/>
                    <a:pt x="270" y="102"/>
                    <a:pt x="268" y="105"/>
                  </a:cubicBezTo>
                  <a:cubicBezTo>
                    <a:pt x="266" y="108"/>
                    <a:pt x="261" y="105"/>
                    <a:pt x="256" y="106"/>
                  </a:cubicBezTo>
                  <a:cubicBezTo>
                    <a:pt x="251" y="107"/>
                    <a:pt x="249" y="104"/>
                    <a:pt x="245" y="105"/>
                  </a:cubicBezTo>
                  <a:cubicBezTo>
                    <a:pt x="242" y="106"/>
                    <a:pt x="239" y="103"/>
                    <a:pt x="237" y="103"/>
                  </a:cubicBezTo>
                  <a:cubicBezTo>
                    <a:pt x="236" y="104"/>
                    <a:pt x="233" y="100"/>
                    <a:pt x="234" y="96"/>
                  </a:cubicBezTo>
                  <a:cubicBezTo>
                    <a:pt x="235" y="93"/>
                    <a:pt x="232" y="88"/>
                    <a:pt x="230" y="91"/>
                  </a:cubicBezTo>
                  <a:cubicBezTo>
                    <a:pt x="228" y="93"/>
                    <a:pt x="225" y="92"/>
                    <a:pt x="225" y="96"/>
                  </a:cubicBezTo>
                  <a:cubicBezTo>
                    <a:pt x="225" y="100"/>
                    <a:pt x="228" y="104"/>
                    <a:pt x="225" y="107"/>
                  </a:cubicBezTo>
                  <a:cubicBezTo>
                    <a:pt x="222" y="109"/>
                    <a:pt x="208" y="111"/>
                    <a:pt x="205" y="109"/>
                  </a:cubicBezTo>
                  <a:cubicBezTo>
                    <a:pt x="202" y="106"/>
                    <a:pt x="190" y="105"/>
                    <a:pt x="190" y="103"/>
                  </a:cubicBezTo>
                  <a:cubicBezTo>
                    <a:pt x="189" y="101"/>
                    <a:pt x="185" y="97"/>
                    <a:pt x="183" y="97"/>
                  </a:cubicBezTo>
                  <a:cubicBezTo>
                    <a:pt x="181" y="97"/>
                    <a:pt x="174" y="100"/>
                    <a:pt x="172" y="99"/>
                  </a:cubicBezTo>
                  <a:cubicBezTo>
                    <a:pt x="170" y="97"/>
                    <a:pt x="166" y="94"/>
                    <a:pt x="162" y="94"/>
                  </a:cubicBezTo>
                  <a:cubicBezTo>
                    <a:pt x="159" y="93"/>
                    <a:pt x="154" y="91"/>
                    <a:pt x="154"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1" y="61"/>
                    <a:pt x="141" y="61"/>
                  </a:cubicBezTo>
                  <a:cubicBezTo>
                    <a:pt x="141" y="61"/>
                    <a:pt x="138" y="56"/>
                    <a:pt x="134" y="56"/>
                  </a:cubicBezTo>
                  <a:cubicBezTo>
                    <a:pt x="130" y="56"/>
                    <a:pt x="127" y="50"/>
                    <a:pt x="124" y="49"/>
                  </a:cubicBezTo>
                  <a:cubicBezTo>
                    <a:pt x="121" y="49"/>
                    <a:pt x="122" y="43"/>
                    <a:pt x="120" y="41"/>
                  </a:cubicBezTo>
                  <a:cubicBezTo>
                    <a:pt x="118" y="39"/>
                    <a:pt x="120" y="33"/>
                    <a:pt x="123" y="36"/>
                  </a:cubicBezTo>
                  <a:cubicBezTo>
                    <a:pt x="126" y="39"/>
                    <a:pt x="132" y="36"/>
                    <a:pt x="130" y="32"/>
                  </a:cubicBezTo>
                  <a:cubicBezTo>
                    <a:pt x="127" y="28"/>
                    <a:pt x="123" y="25"/>
                    <a:pt x="123" y="23"/>
                  </a:cubicBezTo>
                  <a:cubicBezTo>
                    <a:pt x="123" y="21"/>
                    <a:pt x="126" y="14"/>
                    <a:pt x="123" y="13"/>
                  </a:cubicBezTo>
                  <a:cubicBezTo>
                    <a:pt x="120" y="11"/>
                    <a:pt x="117" y="8"/>
                    <a:pt x="116" y="5"/>
                  </a:cubicBezTo>
                  <a:cubicBezTo>
                    <a:pt x="115" y="2"/>
                    <a:pt x="111" y="0"/>
                    <a:pt x="111" y="0"/>
                  </a:cubicBezTo>
                  <a:cubicBezTo>
                    <a:pt x="107" y="1"/>
                    <a:pt x="107" y="1"/>
                    <a:pt x="107" y="1"/>
                  </a:cubicBezTo>
                  <a:cubicBezTo>
                    <a:pt x="107" y="1"/>
                    <a:pt x="104" y="7"/>
                    <a:pt x="102" y="8"/>
                  </a:cubicBezTo>
                  <a:cubicBezTo>
                    <a:pt x="100" y="9"/>
                    <a:pt x="94" y="10"/>
                    <a:pt x="91" y="13"/>
                  </a:cubicBezTo>
                  <a:cubicBezTo>
                    <a:pt x="87" y="15"/>
                    <a:pt x="78" y="10"/>
                    <a:pt x="73" y="10"/>
                  </a:cubicBezTo>
                  <a:cubicBezTo>
                    <a:pt x="68" y="10"/>
                    <a:pt x="65" y="14"/>
                    <a:pt x="67" y="16"/>
                  </a:cubicBezTo>
                  <a:cubicBezTo>
                    <a:pt x="69" y="17"/>
                    <a:pt x="69" y="26"/>
                    <a:pt x="69" y="26"/>
                  </a:cubicBezTo>
                  <a:cubicBezTo>
                    <a:pt x="69" y="26"/>
                    <a:pt x="72" y="37"/>
                    <a:pt x="76" y="36"/>
                  </a:cubicBezTo>
                  <a:cubicBezTo>
                    <a:pt x="80" y="35"/>
                    <a:pt x="85" y="40"/>
                    <a:pt x="81" y="41"/>
                  </a:cubicBezTo>
                  <a:cubicBezTo>
                    <a:pt x="78" y="42"/>
                    <a:pt x="76" y="45"/>
                    <a:pt x="75" y="49"/>
                  </a:cubicBezTo>
                  <a:cubicBezTo>
                    <a:pt x="75" y="52"/>
                    <a:pt x="76" y="56"/>
                    <a:pt x="73" y="57"/>
                  </a:cubicBezTo>
                  <a:cubicBezTo>
                    <a:pt x="70" y="57"/>
                    <a:pt x="68" y="58"/>
                    <a:pt x="68" y="63"/>
                  </a:cubicBezTo>
                  <a:cubicBezTo>
                    <a:pt x="68" y="68"/>
                    <a:pt x="62" y="66"/>
                    <a:pt x="61" y="68"/>
                  </a:cubicBezTo>
                  <a:cubicBezTo>
                    <a:pt x="60" y="70"/>
                    <a:pt x="57" y="78"/>
                    <a:pt x="56" y="80"/>
                  </a:cubicBezTo>
                  <a:cubicBezTo>
                    <a:pt x="55" y="81"/>
                    <a:pt x="47" y="81"/>
                    <a:pt x="46" y="85"/>
                  </a:cubicBezTo>
                  <a:cubicBezTo>
                    <a:pt x="46" y="89"/>
                    <a:pt x="42" y="94"/>
                    <a:pt x="40" y="93"/>
                  </a:cubicBezTo>
                  <a:cubicBezTo>
                    <a:pt x="38" y="93"/>
                    <a:pt x="34" y="91"/>
                    <a:pt x="32" y="94"/>
                  </a:cubicBezTo>
                  <a:cubicBezTo>
                    <a:pt x="31" y="96"/>
                    <a:pt x="25" y="91"/>
                    <a:pt x="23" y="93"/>
                  </a:cubicBezTo>
                  <a:cubicBezTo>
                    <a:pt x="22" y="94"/>
                    <a:pt x="15" y="100"/>
                    <a:pt x="15" y="103"/>
                  </a:cubicBezTo>
                  <a:cubicBezTo>
                    <a:pt x="15" y="106"/>
                    <a:pt x="22" y="106"/>
                    <a:pt x="22" y="111"/>
                  </a:cubicBezTo>
                  <a:cubicBezTo>
                    <a:pt x="22" y="115"/>
                    <a:pt x="25" y="120"/>
                    <a:pt x="27" y="122"/>
                  </a:cubicBezTo>
                  <a:cubicBezTo>
                    <a:pt x="29" y="124"/>
                    <a:pt x="33" y="129"/>
                    <a:pt x="31" y="132"/>
                  </a:cubicBezTo>
                  <a:cubicBezTo>
                    <a:pt x="29" y="134"/>
                    <a:pt x="27" y="135"/>
                    <a:pt x="22" y="134"/>
                  </a:cubicBezTo>
                  <a:cubicBezTo>
                    <a:pt x="18" y="133"/>
                    <a:pt x="19" y="135"/>
                    <a:pt x="11" y="134"/>
                  </a:cubicBezTo>
                  <a:cubicBezTo>
                    <a:pt x="4" y="133"/>
                    <a:pt x="4" y="138"/>
                    <a:pt x="1" y="141"/>
                  </a:cubicBezTo>
                  <a:cubicBezTo>
                    <a:pt x="1" y="141"/>
                    <a:pt x="0" y="141"/>
                    <a:pt x="0" y="142"/>
                  </a:cubicBezTo>
                  <a:cubicBezTo>
                    <a:pt x="4" y="144"/>
                    <a:pt x="5" y="149"/>
                    <a:pt x="11" y="151"/>
                  </a:cubicBezTo>
                  <a:cubicBezTo>
                    <a:pt x="18" y="153"/>
                    <a:pt x="24" y="147"/>
                    <a:pt x="24" y="152"/>
                  </a:cubicBezTo>
                  <a:cubicBezTo>
                    <a:pt x="24" y="156"/>
                    <a:pt x="8" y="155"/>
                    <a:pt x="7" y="157"/>
                  </a:cubicBezTo>
                  <a:cubicBezTo>
                    <a:pt x="7" y="158"/>
                    <a:pt x="24" y="177"/>
                    <a:pt x="32" y="175"/>
                  </a:cubicBezTo>
                  <a:cubicBezTo>
                    <a:pt x="41" y="174"/>
                    <a:pt x="47" y="165"/>
                    <a:pt x="44" y="164"/>
                  </a:cubicBezTo>
                  <a:cubicBezTo>
                    <a:pt x="42" y="163"/>
                    <a:pt x="46" y="158"/>
                    <a:pt x="48" y="159"/>
                  </a:cubicBezTo>
                  <a:cubicBezTo>
                    <a:pt x="50" y="160"/>
                    <a:pt x="48" y="168"/>
                    <a:pt x="51" y="170"/>
                  </a:cubicBezTo>
                  <a:cubicBezTo>
                    <a:pt x="54" y="172"/>
                    <a:pt x="53" y="175"/>
                    <a:pt x="51" y="180"/>
                  </a:cubicBezTo>
                  <a:cubicBezTo>
                    <a:pt x="49" y="184"/>
                    <a:pt x="53" y="193"/>
                    <a:pt x="53" y="198"/>
                  </a:cubicBezTo>
                  <a:cubicBezTo>
                    <a:pt x="54" y="203"/>
                    <a:pt x="57" y="210"/>
                    <a:pt x="59" y="217"/>
                  </a:cubicBezTo>
                  <a:cubicBezTo>
                    <a:pt x="60" y="225"/>
                    <a:pt x="65" y="238"/>
                    <a:pt x="69" y="246"/>
                  </a:cubicBezTo>
                  <a:cubicBezTo>
                    <a:pt x="74" y="254"/>
                    <a:pt x="78" y="270"/>
                    <a:pt x="81" y="274"/>
                  </a:cubicBezTo>
                  <a:cubicBezTo>
                    <a:pt x="84" y="278"/>
                    <a:pt x="92" y="290"/>
                    <a:pt x="92" y="297"/>
                  </a:cubicBezTo>
                  <a:cubicBezTo>
                    <a:pt x="92" y="304"/>
                    <a:pt x="100" y="314"/>
                    <a:pt x="103" y="316"/>
                  </a:cubicBezTo>
                  <a:cubicBezTo>
                    <a:pt x="106" y="318"/>
                    <a:pt x="113" y="314"/>
                    <a:pt x="114" y="309"/>
                  </a:cubicBezTo>
                  <a:cubicBezTo>
                    <a:pt x="116" y="305"/>
                    <a:pt x="124" y="303"/>
                    <a:pt x="125" y="299"/>
                  </a:cubicBezTo>
                  <a:cubicBezTo>
                    <a:pt x="125" y="296"/>
                    <a:pt x="126" y="292"/>
                    <a:pt x="129" y="292"/>
                  </a:cubicBezTo>
                  <a:cubicBezTo>
                    <a:pt x="133" y="292"/>
                    <a:pt x="133" y="289"/>
                    <a:pt x="133" y="284"/>
                  </a:cubicBezTo>
                  <a:cubicBezTo>
                    <a:pt x="133" y="280"/>
                    <a:pt x="133" y="274"/>
                    <a:pt x="136" y="271"/>
                  </a:cubicBezTo>
                  <a:cubicBezTo>
                    <a:pt x="139" y="267"/>
                    <a:pt x="140" y="257"/>
                    <a:pt x="138" y="253"/>
                  </a:cubicBezTo>
                  <a:cubicBezTo>
                    <a:pt x="136" y="249"/>
                    <a:pt x="137" y="243"/>
                    <a:pt x="139" y="239"/>
                  </a:cubicBezTo>
                  <a:cubicBezTo>
                    <a:pt x="140" y="235"/>
                    <a:pt x="140" y="231"/>
                    <a:pt x="143" y="230"/>
                  </a:cubicBezTo>
                  <a:cubicBezTo>
                    <a:pt x="146" y="230"/>
                    <a:pt x="151" y="227"/>
                    <a:pt x="154" y="223"/>
                  </a:cubicBezTo>
                  <a:cubicBezTo>
                    <a:pt x="158" y="219"/>
                    <a:pt x="168" y="213"/>
                    <a:pt x="172" y="210"/>
                  </a:cubicBezTo>
                  <a:cubicBezTo>
                    <a:pt x="176" y="207"/>
                    <a:pt x="187" y="198"/>
                    <a:pt x="191" y="192"/>
                  </a:cubicBezTo>
                  <a:cubicBezTo>
                    <a:pt x="194" y="187"/>
                    <a:pt x="204" y="185"/>
                    <a:pt x="209" y="181"/>
                  </a:cubicBezTo>
                  <a:cubicBezTo>
                    <a:pt x="213" y="177"/>
                    <a:pt x="211" y="175"/>
                    <a:pt x="212" y="170"/>
                  </a:cubicBezTo>
                  <a:cubicBezTo>
                    <a:pt x="213" y="165"/>
                    <a:pt x="228" y="163"/>
                    <a:pt x="233" y="163"/>
                  </a:cubicBezTo>
                  <a:cubicBezTo>
                    <a:pt x="234" y="163"/>
                    <a:pt x="235" y="163"/>
                    <a:pt x="236" y="163"/>
                  </a:cubicBezTo>
                  <a:cubicBezTo>
                    <a:pt x="236" y="156"/>
                    <a:pt x="234"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219"/>
            <p:cNvSpPr>
              <a:spLocks/>
            </p:cNvSpPr>
            <p:nvPr userDrawn="1"/>
          </p:nvSpPr>
          <p:spPr bwMode="auto">
            <a:xfrm>
              <a:off x="9400325" y="3010202"/>
              <a:ext cx="785284"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7 w 367"/>
                <a:gd name="T17" fmla="*/ 27 h 147"/>
                <a:gd name="T18" fmla="*/ 185 w 367"/>
                <a:gd name="T19" fmla="*/ 26 h 147"/>
                <a:gd name="T20" fmla="*/ 167 w 367"/>
                <a:gd name="T21" fmla="*/ 27 h 147"/>
                <a:gd name="T22" fmla="*/ 158 w 367"/>
                <a:gd name="T23" fmla="*/ 12 h 147"/>
                <a:gd name="T24" fmla="*/ 138 w 367"/>
                <a:gd name="T25" fmla="*/ 6 h 147"/>
                <a:gd name="T26" fmla="*/ 122 w 367"/>
                <a:gd name="T27" fmla="*/ 1 h 147"/>
                <a:gd name="T28" fmla="*/ 112 w 367"/>
                <a:gd name="T29" fmla="*/ 8 h 147"/>
                <a:gd name="T30" fmla="*/ 111 w 367"/>
                <a:gd name="T31" fmla="*/ 23 h 147"/>
                <a:gd name="T32" fmla="*/ 101 w 367"/>
                <a:gd name="T33" fmla="*/ 34 h 147"/>
                <a:gd name="T34" fmla="*/ 83 w 367"/>
                <a:gd name="T35" fmla="*/ 32 h 147"/>
                <a:gd name="T36" fmla="*/ 70 w 367"/>
                <a:gd name="T37" fmla="*/ 23 h 147"/>
                <a:gd name="T38" fmla="*/ 46 w 367"/>
                <a:gd name="T39" fmla="*/ 21 h 147"/>
                <a:gd name="T40" fmla="*/ 30 w 367"/>
                <a:gd name="T41" fmla="*/ 29 h 147"/>
                <a:gd name="T42" fmla="*/ 10 w 367"/>
                <a:gd name="T43" fmla="*/ 38 h 147"/>
                <a:gd name="T44" fmla="*/ 0 w 367"/>
                <a:gd name="T45" fmla="*/ 42 h 147"/>
                <a:gd name="T46" fmla="*/ 9 w 367"/>
                <a:gd name="T47" fmla="*/ 53 h 147"/>
                <a:gd name="T48" fmla="*/ 30 w 367"/>
                <a:gd name="T49" fmla="*/ 66 h 147"/>
                <a:gd name="T50" fmla="*/ 35 w 367"/>
                <a:gd name="T51" fmla="*/ 85 h 147"/>
                <a:gd name="T52" fmla="*/ 59 w 367"/>
                <a:gd name="T53" fmla="*/ 100 h 147"/>
                <a:gd name="T54" fmla="*/ 75 w 367"/>
                <a:gd name="T55" fmla="*/ 110 h 147"/>
                <a:gd name="T56" fmla="*/ 91 w 367"/>
                <a:gd name="T57" fmla="*/ 130 h 147"/>
                <a:gd name="T58" fmla="*/ 134 w 367"/>
                <a:gd name="T59" fmla="*/ 132 h 147"/>
                <a:gd name="T60" fmla="*/ 167 w 367"/>
                <a:gd name="T61" fmla="*/ 139 h 147"/>
                <a:gd name="T62" fmla="*/ 188 w 367"/>
                <a:gd name="T63" fmla="*/ 146 h 147"/>
                <a:gd name="T64" fmla="*/ 235 w 367"/>
                <a:gd name="T65" fmla="*/ 135 h 147"/>
                <a:gd name="T66" fmla="*/ 270 w 367"/>
                <a:gd name="T67" fmla="*/ 117 h 147"/>
                <a:gd name="T68" fmla="*/ 279 w 367"/>
                <a:gd name="T69" fmla="*/ 101 h 147"/>
                <a:gd name="T70" fmla="*/ 315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8" y="57"/>
                    <a:pt x="342" y="60"/>
                    <a:pt x="340" y="63"/>
                  </a:cubicBezTo>
                  <a:cubicBezTo>
                    <a:pt x="339" y="67"/>
                    <a:pt x="336"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6" y="32"/>
                    <a:pt x="322" y="31"/>
                    <a:pt x="320" y="32"/>
                  </a:cubicBezTo>
                  <a:cubicBezTo>
                    <a:pt x="317" y="33"/>
                    <a:pt x="311" y="32"/>
                    <a:pt x="310" y="30"/>
                  </a:cubicBezTo>
                  <a:cubicBezTo>
                    <a:pt x="309" y="28"/>
                    <a:pt x="298" y="27"/>
                    <a:pt x="295" y="29"/>
                  </a:cubicBezTo>
                  <a:cubicBezTo>
                    <a:pt x="293" y="31"/>
                    <a:pt x="287" y="33"/>
                    <a:pt x="286" y="35"/>
                  </a:cubicBezTo>
                  <a:cubicBezTo>
                    <a:pt x="286" y="37"/>
                    <a:pt x="279" y="37"/>
                    <a:pt x="277" y="38"/>
                  </a:cubicBezTo>
                  <a:cubicBezTo>
                    <a:pt x="274" y="40"/>
                    <a:pt x="262" y="40"/>
                    <a:pt x="262" y="42"/>
                  </a:cubicBezTo>
                  <a:cubicBezTo>
                    <a:pt x="261" y="43"/>
                    <a:pt x="248" y="43"/>
                    <a:pt x="246" y="42"/>
                  </a:cubicBezTo>
                  <a:cubicBezTo>
                    <a:pt x="244" y="40"/>
                    <a:pt x="233" y="42"/>
                    <a:pt x="231" y="39"/>
                  </a:cubicBezTo>
                  <a:cubicBezTo>
                    <a:pt x="230" y="37"/>
                    <a:pt x="225" y="35"/>
                    <a:pt x="225" y="33"/>
                  </a:cubicBezTo>
                  <a:cubicBezTo>
                    <a:pt x="225" y="31"/>
                    <a:pt x="217" y="31"/>
                    <a:pt x="216" y="29"/>
                  </a:cubicBezTo>
                  <a:cubicBezTo>
                    <a:pt x="214" y="27"/>
                    <a:pt x="208" y="26"/>
                    <a:pt x="207" y="27"/>
                  </a:cubicBezTo>
                  <a:cubicBezTo>
                    <a:pt x="206" y="27"/>
                    <a:pt x="198" y="25"/>
                    <a:pt x="196" y="24"/>
                  </a:cubicBezTo>
                  <a:cubicBezTo>
                    <a:pt x="194" y="24"/>
                    <a:pt x="187" y="26"/>
                    <a:pt x="185" y="26"/>
                  </a:cubicBezTo>
                  <a:cubicBezTo>
                    <a:pt x="183" y="26"/>
                    <a:pt x="179" y="29"/>
                    <a:pt x="177" y="30"/>
                  </a:cubicBezTo>
                  <a:cubicBezTo>
                    <a:pt x="174" y="30"/>
                    <a:pt x="168" y="26"/>
                    <a:pt x="167" y="27"/>
                  </a:cubicBezTo>
                  <a:cubicBezTo>
                    <a:pt x="165" y="28"/>
                    <a:pt x="161" y="23"/>
                    <a:pt x="159" y="22"/>
                  </a:cubicBezTo>
                  <a:cubicBezTo>
                    <a:pt x="158" y="20"/>
                    <a:pt x="159" y="14"/>
                    <a:pt x="158" y="12"/>
                  </a:cubicBezTo>
                  <a:cubicBezTo>
                    <a:pt x="157" y="10"/>
                    <a:pt x="149" y="10"/>
                    <a:pt x="147" y="9"/>
                  </a:cubicBezTo>
                  <a:cubicBezTo>
                    <a:pt x="144" y="8"/>
                    <a:pt x="140" y="6"/>
                    <a:pt x="138" y="6"/>
                  </a:cubicBezTo>
                  <a:cubicBezTo>
                    <a:pt x="136" y="6"/>
                    <a:pt x="132" y="5"/>
                    <a:pt x="131" y="4"/>
                  </a:cubicBezTo>
                  <a:cubicBezTo>
                    <a:pt x="130" y="3"/>
                    <a:pt x="124" y="2"/>
                    <a:pt x="122" y="1"/>
                  </a:cubicBezTo>
                  <a:cubicBezTo>
                    <a:pt x="120" y="0"/>
                    <a:pt x="119" y="3"/>
                    <a:pt x="118" y="5"/>
                  </a:cubicBezTo>
                  <a:cubicBezTo>
                    <a:pt x="117" y="6"/>
                    <a:pt x="112" y="6"/>
                    <a:pt x="112" y="8"/>
                  </a:cubicBezTo>
                  <a:cubicBezTo>
                    <a:pt x="111" y="11"/>
                    <a:pt x="106" y="11"/>
                    <a:pt x="107" y="14"/>
                  </a:cubicBezTo>
                  <a:cubicBezTo>
                    <a:pt x="108" y="16"/>
                    <a:pt x="109" y="22"/>
                    <a:pt x="111" y="23"/>
                  </a:cubicBezTo>
                  <a:cubicBezTo>
                    <a:pt x="113" y="24"/>
                    <a:pt x="112" y="28"/>
                    <a:pt x="111" y="29"/>
                  </a:cubicBezTo>
                  <a:cubicBezTo>
                    <a:pt x="110" y="30"/>
                    <a:pt x="102" y="31"/>
                    <a:pt x="101" y="34"/>
                  </a:cubicBezTo>
                  <a:cubicBezTo>
                    <a:pt x="100" y="36"/>
                    <a:pt x="96" y="33"/>
                    <a:pt x="93" y="31"/>
                  </a:cubicBezTo>
                  <a:cubicBezTo>
                    <a:pt x="89" y="30"/>
                    <a:pt x="85" y="31"/>
                    <a:pt x="83" y="32"/>
                  </a:cubicBezTo>
                  <a:cubicBezTo>
                    <a:pt x="82" y="33"/>
                    <a:pt x="76" y="29"/>
                    <a:pt x="74" y="29"/>
                  </a:cubicBezTo>
                  <a:cubicBezTo>
                    <a:pt x="72" y="28"/>
                    <a:pt x="72" y="22"/>
                    <a:pt x="70" y="23"/>
                  </a:cubicBezTo>
                  <a:cubicBezTo>
                    <a:pt x="68" y="23"/>
                    <a:pt x="56" y="21"/>
                    <a:pt x="54" y="20"/>
                  </a:cubicBezTo>
                  <a:cubicBezTo>
                    <a:pt x="51" y="19"/>
                    <a:pt x="46" y="20"/>
                    <a:pt x="46" y="21"/>
                  </a:cubicBezTo>
                  <a:cubicBezTo>
                    <a:pt x="45" y="23"/>
                    <a:pt x="39" y="23"/>
                    <a:pt x="38" y="24"/>
                  </a:cubicBezTo>
                  <a:cubicBezTo>
                    <a:pt x="37" y="26"/>
                    <a:pt x="32" y="27"/>
                    <a:pt x="30" y="29"/>
                  </a:cubicBezTo>
                  <a:cubicBezTo>
                    <a:pt x="28" y="31"/>
                    <a:pt x="22" y="31"/>
                    <a:pt x="21" y="34"/>
                  </a:cubicBezTo>
                  <a:cubicBezTo>
                    <a:pt x="20" y="37"/>
                    <a:pt x="12" y="38"/>
                    <a:pt x="10" y="38"/>
                  </a:cubicBezTo>
                  <a:cubicBezTo>
                    <a:pt x="8" y="39"/>
                    <a:pt x="3" y="40"/>
                    <a:pt x="2" y="41"/>
                  </a:cubicBezTo>
                  <a:cubicBezTo>
                    <a:pt x="2" y="42"/>
                    <a:pt x="1" y="42"/>
                    <a:pt x="0" y="42"/>
                  </a:cubicBezTo>
                  <a:cubicBezTo>
                    <a:pt x="0" y="42"/>
                    <a:pt x="1" y="43"/>
                    <a:pt x="1" y="43"/>
                  </a:cubicBezTo>
                  <a:cubicBezTo>
                    <a:pt x="2" y="51"/>
                    <a:pt x="6" y="50"/>
                    <a:pt x="9" y="53"/>
                  </a:cubicBezTo>
                  <a:cubicBezTo>
                    <a:pt x="13" y="56"/>
                    <a:pt x="16" y="58"/>
                    <a:pt x="20" y="59"/>
                  </a:cubicBezTo>
                  <a:cubicBezTo>
                    <a:pt x="23" y="59"/>
                    <a:pt x="29" y="63"/>
                    <a:pt x="30" y="66"/>
                  </a:cubicBezTo>
                  <a:cubicBezTo>
                    <a:pt x="30" y="69"/>
                    <a:pt x="34" y="73"/>
                    <a:pt x="36" y="74"/>
                  </a:cubicBezTo>
                  <a:cubicBezTo>
                    <a:pt x="38" y="76"/>
                    <a:pt x="35" y="81"/>
                    <a:pt x="35" y="85"/>
                  </a:cubicBezTo>
                  <a:cubicBezTo>
                    <a:pt x="35" y="89"/>
                    <a:pt x="30" y="90"/>
                    <a:pt x="32" y="94"/>
                  </a:cubicBezTo>
                  <a:cubicBezTo>
                    <a:pt x="35" y="98"/>
                    <a:pt x="53" y="100"/>
                    <a:pt x="59" y="100"/>
                  </a:cubicBezTo>
                  <a:cubicBezTo>
                    <a:pt x="64" y="100"/>
                    <a:pt x="66" y="105"/>
                    <a:pt x="67" y="105"/>
                  </a:cubicBezTo>
                  <a:cubicBezTo>
                    <a:pt x="71" y="105"/>
                    <a:pt x="71" y="109"/>
                    <a:pt x="75" y="110"/>
                  </a:cubicBezTo>
                  <a:cubicBezTo>
                    <a:pt x="79" y="110"/>
                    <a:pt x="82" y="112"/>
                    <a:pt x="84" y="119"/>
                  </a:cubicBezTo>
                  <a:cubicBezTo>
                    <a:pt x="85" y="125"/>
                    <a:pt x="90" y="127"/>
                    <a:pt x="91" y="130"/>
                  </a:cubicBezTo>
                  <a:cubicBezTo>
                    <a:pt x="91" y="133"/>
                    <a:pt x="100" y="131"/>
                    <a:pt x="106" y="131"/>
                  </a:cubicBezTo>
                  <a:cubicBezTo>
                    <a:pt x="112" y="132"/>
                    <a:pt x="129" y="131"/>
                    <a:pt x="134" y="132"/>
                  </a:cubicBezTo>
                  <a:cubicBezTo>
                    <a:pt x="138" y="133"/>
                    <a:pt x="149" y="132"/>
                    <a:pt x="155" y="136"/>
                  </a:cubicBezTo>
                  <a:cubicBezTo>
                    <a:pt x="161" y="140"/>
                    <a:pt x="164" y="137"/>
                    <a:pt x="167" y="139"/>
                  </a:cubicBezTo>
                  <a:cubicBezTo>
                    <a:pt x="171" y="141"/>
                    <a:pt x="174" y="142"/>
                    <a:pt x="179" y="142"/>
                  </a:cubicBezTo>
                  <a:cubicBezTo>
                    <a:pt x="185" y="141"/>
                    <a:pt x="185" y="145"/>
                    <a:pt x="188" y="146"/>
                  </a:cubicBezTo>
                  <a:cubicBezTo>
                    <a:pt x="192" y="147"/>
                    <a:pt x="199" y="140"/>
                    <a:pt x="209" y="136"/>
                  </a:cubicBezTo>
                  <a:cubicBezTo>
                    <a:pt x="218" y="132"/>
                    <a:pt x="230" y="135"/>
                    <a:pt x="235" y="135"/>
                  </a:cubicBezTo>
                  <a:cubicBezTo>
                    <a:pt x="240" y="136"/>
                    <a:pt x="250" y="133"/>
                    <a:pt x="256" y="127"/>
                  </a:cubicBezTo>
                  <a:cubicBezTo>
                    <a:pt x="262" y="121"/>
                    <a:pt x="269" y="122"/>
                    <a:pt x="270" y="117"/>
                  </a:cubicBezTo>
                  <a:cubicBezTo>
                    <a:pt x="271" y="111"/>
                    <a:pt x="264" y="109"/>
                    <a:pt x="267" y="104"/>
                  </a:cubicBezTo>
                  <a:cubicBezTo>
                    <a:pt x="270" y="99"/>
                    <a:pt x="276" y="100"/>
                    <a:pt x="279" y="101"/>
                  </a:cubicBezTo>
                  <a:cubicBezTo>
                    <a:pt x="282" y="103"/>
                    <a:pt x="290" y="105"/>
                    <a:pt x="297" y="100"/>
                  </a:cubicBezTo>
                  <a:cubicBezTo>
                    <a:pt x="305" y="95"/>
                    <a:pt x="308" y="96"/>
                    <a:pt x="315" y="95"/>
                  </a:cubicBezTo>
                  <a:cubicBezTo>
                    <a:pt x="321" y="94"/>
                    <a:pt x="321" y="90"/>
                    <a:pt x="325" y="86"/>
                  </a:cubicBezTo>
                  <a:cubicBezTo>
                    <a:pt x="330" y="82"/>
                    <a:pt x="335" y="80"/>
                    <a:pt x="339" y="80"/>
                  </a:cubicBezTo>
                  <a:cubicBezTo>
                    <a:pt x="344" y="80"/>
                    <a:pt x="350" y="76"/>
                    <a:pt x="354" y="78"/>
                  </a:cubicBezTo>
                  <a:cubicBezTo>
                    <a:pt x="359" y="79"/>
                    <a:pt x="366"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220"/>
            <p:cNvSpPr>
              <a:spLocks/>
            </p:cNvSpPr>
            <p:nvPr userDrawn="1"/>
          </p:nvSpPr>
          <p:spPr bwMode="auto">
            <a:xfrm>
              <a:off x="8078094" y="3606515"/>
              <a:ext cx="11746" cy="34649"/>
            </a:xfrm>
            <a:custGeom>
              <a:avLst/>
              <a:gdLst>
                <a:gd name="T0" fmla="*/ 2 w 6"/>
                <a:gd name="T1" fmla="*/ 1 h 15"/>
                <a:gd name="T2" fmla="*/ 0 w 6"/>
                <a:gd name="T3" fmla="*/ 8 h 15"/>
                <a:gd name="T4" fmla="*/ 4 w 6"/>
                <a:gd name="T5" fmla="*/ 15 h 15"/>
                <a:gd name="T6" fmla="*/ 5 w 6"/>
                <a:gd name="T7" fmla="*/ 3 h 15"/>
                <a:gd name="T8" fmla="*/ 6 w 6"/>
                <a:gd name="T9" fmla="*/ 1 h 15"/>
                <a:gd name="T10" fmla="*/ 2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2" y="1"/>
                  </a:moveTo>
                  <a:cubicBezTo>
                    <a:pt x="0" y="1"/>
                    <a:pt x="0" y="7"/>
                    <a:pt x="0" y="8"/>
                  </a:cubicBezTo>
                  <a:cubicBezTo>
                    <a:pt x="0" y="9"/>
                    <a:pt x="1" y="12"/>
                    <a:pt x="4" y="15"/>
                  </a:cubicBezTo>
                  <a:cubicBezTo>
                    <a:pt x="4" y="11"/>
                    <a:pt x="5" y="4"/>
                    <a:pt x="5" y="3"/>
                  </a:cubicBezTo>
                  <a:cubicBezTo>
                    <a:pt x="5" y="2"/>
                    <a:pt x="5" y="1"/>
                    <a:pt x="6" y="1"/>
                  </a:cubicBezTo>
                  <a:cubicBezTo>
                    <a:pt x="4" y="0"/>
                    <a:pt x="2" y="0"/>
                    <a:pt x="2"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221"/>
            <p:cNvSpPr>
              <a:spLocks/>
            </p:cNvSpPr>
            <p:nvPr userDrawn="1"/>
          </p:nvSpPr>
          <p:spPr bwMode="auto">
            <a:xfrm>
              <a:off x="8056281" y="3586456"/>
              <a:ext cx="33559" cy="103945"/>
            </a:xfrm>
            <a:custGeom>
              <a:avLst/>
              <a:gdLst>
                <a:gd name="T0" fmla="*/ 7 w 16"/>
                <a:gd name="T1" fmla="*/ 45 h 45"/>
                <a:gd name="T2" fmla="*/ 9 w 16"/>
                <a:gd name="T3" fmla="*/ 45 h 45"/>
                <a:gd name="T4" fmla="*/ 12 w 16"/>
                <a:gd name="T5" fmla="*/ 30 h 45"/>
                <a:gd name="T6" fmla="*/ 14 w 16"/>
                <a:gd name="T7" fmla="*/ 24 h 45"/>
                <a:gd name="T8" fmla="*/ 10 w 16"/>
                <a:gd name="T9" fmla="*/ 17 h 45"/>
                <a:gd name="T10" fmla="*/ 12 w 16"/>
                <a:gd name="T11" fmla="*/ 10 h 45"/>
                <a:gd name="T12" fmla="*/ 16 w 16"/>
                <a:gd name="T13" fmla="*/ 10 h 45"/>
                <a:gd name="T14" fmla="*/ 16 w 16"/>
                <a:gd name="T15" fmla="*/ 2 h 45"/>
                <a:gd name="T16" fmla="*/ 11 w 16"/>
                <a:gd name="T17" fmla="*/ 0 h 45"/>
                <a:gd name="T18" fmla="*/ 9 w 16"/>
                <a:gd name="T19" fmla="*/ 5 h 45"/>
                <a:gd name="T20" fmla="*/ 0 w 16"/>
                <a:gd name="T21" fmla="*/ 24 h 45"/>
                <a:gd name="T22" fmla="*/ 8 w 16"/>
                <a:gd name="T23" fmla="*/ 43 h 45"/>
                <a:gd name="T24" fmla="*/ 7 w 16"/>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5">
                  <a:moveTo>
                    <a:pt x="7" y="45"/>
                  </a:moveTo>
                  <a:cubicBezTo>
                    <a:pt x="8" y="45"/>
                    <a:pt x="8" y="45"/>
                    <a:pt x="9" y="45"/>
                  </a:cubicBezTo>
                  <a:cubicBezTo>
                    <a:pt x="10" y="39"/>
                    <a:pt x="11" y="31"/>
                    <a:pt x="12" y="30"/>
                  </a:cubicBezTo>
                  <a:cubicBezTo>
                    <a:pt x="13" y="29"/>
                    <a:pt x="14" y="27"/>
                    <a:pt x="14" y="24"/>
                  </a:cubicBezTo>
                  <a:cubicBezTo>
                    <a:pt x="11" y="21"/>
                    <a:pt x="10" y="18"/>
                    <a:pt x="10" y="17"/>
                  </a:cubicBezTo>
                  <a:cubicBezTo>
                    <a:pt x="10" y="16"/>
                    <a:pt x="10" y="10"/>
                    <a:pt x="12" y="10"/>
                  </a:cubicBezTo>
                  <a:cubicBezTo>
                    <a:pt x="12" y="9"/>
                    <a:pt x="14" y="9"/>
                    <a:pt x="16" y="10"/>
                  </a:cubicBezTo>
                  <a:cubicBezTo>
                    <a:pt x="16" y="8"/>
                    <a:pt x="16" y="5"/>
                    <a:pt x="16" y="2"/>
                  </a:cubicBezTo>
                  <a:cubicBezTo>
                    <a:pt x="11" y="0"/>
                    <a:pt x="11" y="0"/>
                    <a:pt x="11" y="0"/>
                  </a:cubicBezTo>
                  <a:cubicBezTo>
                    <a:pt x="10" y="2"/>
                    <a:pt x="9" y="4"/>
                    <a:pt x="9" y="5"/>
                  </a:cubicBezTo>
                  <a:cubicBezTo>
                    <a:pt x="8" y="11"/>
                    <a:pt x="2" y="20"/>
                    <a:pt x="0" y="24"/>
                  </a:cubicBezTo>
                  <a:cubicBezTo>
                    <a:pt x="8" y="43"/>
                    <a:pt x="8" y="43"/>
                    <a:pt x="8" y="43"/>
                  </a:cubicBezTo>
                  <a:lnTo>
                    <a:pt x="7"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222"/>
            <p:cNvSpPr>
              <a:spLocks/>
            </p:cNvSpPr>
            <p:nvPr userDrawn="1"/>
          </p:nvSpPr>
          <p:spPr bwMode="auto">
            <a:xfrm>
              <a:off x="8076417" y="3582809"/>
              <a:ext cx="104033" cy="120357"/>
            </a:xfrm>
            <a:custGeom>
              <a:avLst/>
              <a:gdLst>
                <a:gd name="T0" fmla="*/ 45 w 49"/>
                <a:gd name="T1" fmla="*/ 0 h 51"/>
                <a:gd name="T2" fmla="*/ 30 w 49"/>
                <a:gd name="T3" fmla="*/ 7 h 51"/>
                <a:gd name="T4" fmla="*/ 19 w 49"/>
                <a:gd name="T5" fmla="*/ 12 h 51"/>
                <a:gd name="T6" fmla="*/ 9 w 49"/>
                <a:gd name="T7" fmla="*/ 7 h 51"/>
                <a:gd name="T8" fmla="*/ 8 w 49"/>
                <a:gd name="T9" fmla="*/ 3 h 51"/>
                <a:gd name="T10" fmla="*/ 7 w 49"/>
                <a:gd name="T11" fmla="*/ 3 h 51"/>
                <a:gd name="T12" fmla="*/ 6 w 49"/>
                <a:gd name="T13" fmla="*/ 13 h 51"/>
                <a:gd name="T14" fmla="*/ 3 w 49"/>
                <a:gd name="T15" fmla="*/ 31 h 51"/>
                <a:gd name="T16" fmla="*/ 0 w 49"/>
                <a:gd name="T17" fmla="*/ 46 h 51"/>
                <a:gd name="T18" fmla="*/ 10 w 49"/>
                <a:gd name="T19" fmla="*/ 50 h 51"/>
                <a:gd name="T20" fmla="*/ 19 w 49"/>
                <a:gd name="T21" fmla="*/ 44 h 51"/>
                <a:gd name="T22" fmla="*/ 27 w 49"/>
                <a:gd name="T23" fmla="*/ 41 h 51"/>
                <a:gd name="T24" fmla="*/ 33 w 49"/>
                <a:gd name="T25" fmla="*/ 36 h 51"/>
                <a:gd name="T26" fmla="*/ 25 w 49"/>
                <a:gd name="T27" fmla="*/ 27 h 51"/>
                <a:gd name="T28" fmla="*/ 36 w 49"/>
                <a:gd name="T29" fmla="*/ 20 h 51"/>
                <a:gd name="T30" fmla="*/ 48 w 49"/>
                <a:gd name="T31" fmla="*/ 16 h 51"/>
                <a:gd name="T32" fmla="*/ 49 w 49"/>
                <a:gd name="T33" fmla="*/ 16 h 51"/>
                <a:gd name="T34" fmla="*/ 46 w 49"/>
                <a:gd name="T35" fmla="*/ 6 h 51"/>
                <a:gd name="T36" fmla="*/ 45 w 49"/>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51">
                  <a:moveTo>
                    <a:pt x="45" y="0"/>
                  </a:moveTo>
                  <a:cubicBezTo>
                    <a:pt x="38" y="4"/>
                    <a:pt x="32" y="7"/>
                    <a:pt x="30" y="7"/>
                  </a:cubicBezTo>
                  <a:cubicBezTo>
                    <a:pt x="27" y="7"/>
                    <a:pt x="19" y="12"/>
                    <a:pt x="19" y="12"/>
                  </a:cubicBezTo>
                  <a:cubicBezTo>
                    <a:pt x="9" y="7"/>
                    <a:pt x="9" y="7"/>
                    <a:pt x="9" y="7"/>
                  </a:cubicBezTo>
                  <a:cubicBezTo>
                    <a:pt x="8" y="3"/>
                    <a:pt x="8" y="3"/>
                    <a:pt x="8" y="3"/>
                  </a:cubicBezTo>
                  <a:cubicBezTo>
                    <a:pt x="7" y="3"/>
                    <a:pt x="7" y="3"/>
                    <a:pt x="7" y="3"/>
                  </a:cubicBezTo>
                  <a:cubicBezTo>
                    <a:pt x="7" y="7"/>
                    <a:pt x="6" y="11"/>
                    <a:pt x="6" y="13"/>
                  </a:cubicBezTo>
                  <a:cubicBezTo>
                    <a:pt x="5" y="15"/>
                    <a:pt x="5" y="28"/>
                    <a:pt x="3" y="31"/>
                  </a:cubicBezTo>
                  <a:cubicBezTo>
                    <a:pt x="2" y="32"/>
                    <a:pt x="1" y="40"/>
                    <a:pt x="0" y="46"/>
                  </a:cubicBezTo>
                  <a:cubicBezTo>
                    <a:pt x="3" y="48"/>
                    <a:pt x="8" y="50"/>
                    <a:pt x="10" y="50"/>
                  </a:cubicBezTo>
                  <a:cubicBezTo>
                    <a:pt x="14" y="51"/>
                    <a:pt x="19" y="47"/>
                    <a:pt x="19" y="44"/>
                  </a:cubicBezTo>
                  <a:cubicBezTo>
                    <a:pt x="19" y="41"/>
                    <a:pt x="23" y="41"/>
                    <a:pt x="27" y="41"/>
                  </a:cubicBezTo>
                  <a:cubicBezTo>
                    <a:pt x="30" y="41"/>
                    <a:pt x="31" y="37"/>
                    <a:pt x="33" y="36"/>
                  </a:cubicBezTo>
                  <a:cubicBezTo>
                    <a:pt x="36" y="35"/>
                    <a:pt x="27" y="27"/>
                    <a:pt x="25" y="27"/>
                  </a:cubicBezTo>
                  <a:cubicBezTo>
                    <a:pt x="22" y="26"/>
                    <a:pt x="27" y="20"/>
                    <a:pt x="36" y="20"/>
                  </a:cubicBezTo>
                  <a:cubicBezTo>
                    <a:pt x="45" y="19"/>
                    <a:pt x="43" y="16"/>
                    <a:pt x="48" y="16"/>
                  </a:cubicBezTo>
                  <a:cubicBezTo>
                    <a:pt x="48" y="16"/>
                    <a:pt x="49" y="16"/>
                    <a:pt x="49" y="16"/>
                  </a:cubicBezTo>
                  <a:cubicBezTo>
                    <a:pt x="48" y="13"/>
                    <a:pt x="47" y="8"/>
                    <a:pt x="46" y="6"/>
                  </a:cubicBezTo>
                  <a:cubicBezTo>
                    <a:pt x="46" y="4"/>
                    <a:pt x="45" y="2"/>
                    <a:pt x="4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223"/>
            <p:cNvSpPr>
              <a:spLocks/>
            </p:cNvSpPr>
            <p:nvPr userDrawn="1"/>
          </p:nvSpPr>
          <p:spPr bwMode="auto">
            <a:xfrm>
              <a:off x="8947276" y="3296505"/>
              <a:ext cx="271829" cy="118534"/>
            </a:xfrm>
            <a:custGeom>
              <a:avLst/>
              <a:gdLst>
                <a:gd name="T0" fmla="*/ 118 w 127"/>
                <a:gd name="T1" fmla="*/ 10 h 51"/>
                <a:gd name="T2" fmla="*/ 107 w 127"/>
                <a:gd name="T3" fmla="*/ 7 h 51"/>
                <a:gd name="T4" fmla="*/ 77 w 127"/>
                <a:gd name="T5" fmla="*/ 5 h 51"/>
                <a:gd name="T6" fmla="*/ 61 w 127"/>
                <a:gd name="T7" fmla="*/ 1 h 51"/>
                <a:gd name="T8" fmla="*/ 49 w 127"/>
                <a:gd name="T9" fmla="*/ 6 h 51"/>
                <a:gd name="T10" fmla="*/ 39 w 127"/>
                <a:gd name="T11" fmla="*/ 7 h 51"/>
                <a:gd name="T12" fmla="*/ 23 w 127"/>
                <a:gd name="T13" fmla="*/ 8 h 51"/>
                <a:gd name="T14" fmla="*/ 16 w 127"/>
                <a:gd name="T15" fmla="*/ 15 h 51"/>
                <a:gd name="T16" fmla="*/ 12 w 127"/>
                <a:gd name="T17" fmla="*/ 21 h 51"/>
                <a:gd name="T18" fmla="*/ 16 w 127"/>
                <a:gd name="T19" fmla="*/ 24 h 51"/>
                <a:gd name="T20" fmla="*/ 26 w 127"/>
                <a:gd name="T21" fmla="*/ 24 h 51"/>
                <a:gd name="T22" fmla="*/ 42 w 127"/>
                <a:gd name="T23" fmla="*/ 31 h 51"/>
                <a:gd name="T24" fmla="*/ 37 w 127"/>
                <a:gd name="T25" fmla="*/ 36 h 51"/>
                <a:gd name="T26" fmla="*/ 26 w 127"/>
                <a:gd name="T27" fmla="*/ 38 h 51"/>
                <a:gd name="T28" fmla="*/ 9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8 w 127"/>
                <a:gd name="T53" fmla="*/ 30 h 51"/>
                <a:gd name="T54" fmla="*/ 107 w 127"/>
                <a:gd name="T55" fmla="*/ 25 h 51"/>
                <a:gd name="T56" fmla="*/ 116 w 127"/>
                <a:gd name="T57" fmla="*/ 20 h 51"/>
                <a:gd name="T58" fmla="*/ 126 w 127"/>
                <a:gd name="T59" fmla="*/ 16 h 51"/>
                <a:gd name="T60" fmla="*/ 127 w 127"/>
                <a:gd name="T61" fmla="*/ 13 h 51"/>
                <a:gd name="T62" fmla="*/ 118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8" y="10"/>
                  </a:moveTo>
                  <a:cubicBezTo>
                    <a:pt x="113" y="5"/>
                    <a:pt x="112" y="8"/>
                    <a:pt x="107" y="7"/>
                  </a:cubicBezTo>
                  <a:cubicBezTo>
                    <a:pt x="101" y="6"/>
                    <a:pt x="81" y="4"/>
                    <a:pt x="77" y="5"/>
                  </a:cubicBezTo>
                  <a:cubicBezTo>
                    <a:pt x="72" y="7"/>
                    <a:pt x="64" y="2"/>
                    <a:pt x="61" y="1"/>
                  </a:cubicBezTo>
                  <a:cubicBezTo>
                    <a:pt x="58" y="0"/>
                    <a:pt x="49" y="1"/>
                    <a:pt x="49" y="6"/>
                  </a:cubicBezTo>
                  <a:cubicBezTo>
                    <a:pt x="49" y="10"/>
                    <a:pt x="45" y="10"/>
                    <a:pt x="39" y="7"/>
                  </a:cubicBezTo>
                  <a:cubicBezTo>
                    <a:pt x="32" y="4"/>
                    <a:pt x="23" y="4"/>
                    <a:pt x="23" y="8"/>
                  </a:cubicBezTo>
                  <a:cubicBezTo>
                    <a:pt x="22" y="11"/>
                    <a:pt x="18" y="14"/>
                    <a:pt x="16" y="15"/>
                  </a:cubicBezTo>
                  <a:cubicBezTo>
                    <a:pt x="15" y="15"/>
                    <a:pt x="13" y="18"/>
                    <a:pt x="12" y="21"/>
                  </a:cubicBezTo>
                  <a:cubicBezTo>
                    <a:pt x="14" y="22"/>
                    <a:pt x="15" y="23"/>
                    <a:pt x="16" y="24"/>
                  </a:cubicBezTo>
                  <a:cubicBezTo>
                    <a:pt x="19" y="27"/>
                    <a:pt x="25" y="27"/>
                    <a:pt x="26" y="24"/>
                  </a:cubicBezTo>
                  <a:cubicBezTo>
                    <a:pt x="27" y="21"/>
                    <a:pt x="36" y="27"/>
                    <a:pt x="42" y="31"/>
                  </a:cubicBezTo>
                  <a:cubicBezTo>
                    <a:pt x="47" y="35"/>
                    <a:pt x="39" y="32"/>
                    <a:pt x="37" y="36"/>
                  </a:cubicBezTo>
                  <a:cubicBezTo>
                    <a:pt x="34" y="41"/>
                    <a:pt x="27" y="36"/>
                    <a:pt x="26" y="38"/>
                  </a:cubicBezTo>
                  <a:cubicBezTo>
                    <a:pt x="24" y="40"/>
                    <a:pt x="12" y="41"/>
                    <a:pt x="9" y="40"/>
                  </a:cubicBezTo>
                  <a:cubicBezTo>
                    <a:pt x="5" y="40"/>
                    <a:pt x="0" y="45"/>
                    <a:pt x="0" y="47"/>
                  </a:cubicBezTo>
                  <a:cubicBezTo>
                    <a:pt x="1" y="49"/>
                    <a:pt x="13" y="45"/>
                    <a:pt x="17" y="48"/>
                  </a:cubicBezTo>
                  <a:cubicBezTo>
                    <a:pt x="21" y="51"/>
                    <a:pt x="25" y="45"/>
                    <a:pt x="27" y="48"/>
                  </a:cubicBezTo>
                  <a:cubicBezTo>
                    <a:pt x="30" y="51"/>
                    <a:pt x="35" y="49"/>
                    <a:pt x="37" y="50"/>
                  </a:cubicBezTo>
                  <a:cubicBezTo>
                    <a:pt x="39" y="51"/>
                    <a:pt x="52" y="49"/>
                    <a:pt x="52" y="49"/>
                  </a:cubicBezTo>
                  <a:cubicBezTo>
                    <a:pt x="54" y="48"/>
                    <a:pt x="54" y="46"/>
                    <a:pt x="54" y="44"/>
                  </a:cubicBezTo>
                  <a:cubicBezTo>
                    <a:pt x="54" y="41"/>
                    <a:pt x="57" y="42"/>
                    <a:pt x="59" y="41"/>
                  </a:cubicBezTo>
                  <a:cubicBezTo>
                    <a:pt x="62" y="40"/>
                    <a:pt x="64" y="37"/>
                    <a:pt x="66" y="37"/>
                  </a:cubicBezTo>
                  <a:cubicBezTo>
                    <a:pt x="68" y="37"/>
                    <a:pt x="71" y="34"/>
                    <a:pt x="73" y="35"/>
                  </a:cubicBezTo>
                  <a:cubicBezTo>
                    <a:pt x="75" y="36"/>
                    <a:pt x="77" y="39"/>
                    <a:pt x="80" y="37"/>
                  </a:cubicBezTo>
                  <a:cubicBezTo>
                    <a:pt x="83" y="35"/>
                    <a:pt x="83" y="37"/>
                    <a:pt x="87" y="33"/>
                  </a:cubicBezTo>
                  <a:cubicBezTo>
                    <a:pt x="91" y="29"/>
                    <a:pt x="93" y="29"/>
                    <a:pt x="98" y="30"/>
                  </a:cubicBezTo>
                  <a:cubicBezTo>
                    <a:pt x="103" y="31"/>
                    <a:pt x="105" y="28"/>
                    <a:pt x="107" y="25"/>
                  </a:cubicBezTo>
                  <a:cubicBezTo>
                    <a:pt x="108" y="22"/>
                    <a:pt x="113" y="22"/>
                    <a:pt x="116" y="20"/>
                  </a:cubicBezTo>
                  <a:cubicBezTo>
                    <a:pt x="119" y="18"/>
                    <a:pt x="125" y="16"/>
                    <a:pt x="126" y="16"/>
                  </a:cubicBezTo>
                  <a:cubicBezTo>
                    <a:pt x="127" y="15"/>
                    <a:pt x="127" y="14"/>
                    <a:pt x="127" y="13"/>
                  </a:cubicBezTo>
                  <a:cubicBezTo>
                    <a:pt x="123" y="10"/>
                    <a:pt x="121" y="14"/>
                    <a:pt x="118"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224"/>
            <p:cNvSpPr>
              <a:spLocks/>
            </p:cNvSpPr>
            <p:nvPr userDrawn="1"/>
          </p:nvSpPr>
          <p:spPr bwMode="auto">
            <a:xfrm>
              <a:off x="8200585" y="3281916"/>
              <a:ext cx="171152" cy="80238"/>
            </a:xfrm>
            <a:custGeom>
              <a:avLst/>
              <a:gdLst>
                <a:gd name="T0" fmla="*/ 32 w 80"/>
                <a:gd name="T1" fmla="*/ 26 h 34"/>
                <a:gd name="T2" fmla="*/ 40 w 80"/>
                <a:gd name="T3" fmla="*/ 32 h 34"/>
                <a:gd name="T4" fmla="*/ 40 w 80"/>
                <a:gd name="T5" fmla="*/ 33 h 34"/>
                <a:gd name="T6" fmla="*/ 52 w 80"/>
                <a:gd name="T7" fmla="*/ 31 h 34"/>
                <a:gd name="T8" fmla="*/ 62 w 80"/>
                <a:gd name="T9" fmla="*/ 32 h 34"/>
                <a:gd name="T10" fmla="*/ 62 w 80"/>
                <a:gd name="T11" fmla="*/ 29 h 34"/>
                <a:gd name="T12" fmla="*/ 70 w 80"/>
                <a:gd name="T13" fmla="*/ 31 h 34"/>
                <a:gd name="T14" fmla="*/ 79 w 80"/>
                <a:gd name="T15" fmla="*/ 32 h 34"/>
                <a:gd name="T16" fmla="*/ 75 w 80"/>
                <a:gd name="T17" fmla="*/ 27 h 34"/>
                <a:gd name="T18" fmla="*/ 77 w 80"/>
                <a:gd name="T19" fmla="*/ 23 h 34"/>
                <a:gd name="T20" fmla="*/ 70 w 80"/>
                <a:gd name="T21" fmla="*/ 20 h 34"/>
                <a:gd name="T22" fmla="*/ 67 w 80"/>
                <a:gd name="T23" fmla="*/ 13 h 34"/>
                <a:gd name="T24" fmla="*/ 62 w 80"/>
                <a:gd name="T25" fmla="*/ 12 h 34"/>
                <a:gd name="T26" fmla="*/ 50 w 80"/>
                <a:gd name="T27" fmla="*/ 13 h 34"/>
                <a:gd name="T28" fmla="*/ 43 w 80"/>
                <a:gd name="T29" fmla="*/ 10 h 34"/>
                <a:gd name="T30" fmla="*/ 36 w 80"/>
                <a:gd name="T31" fmla="*/ 6 h 34"/>
                <a:gd name="T32" fmla="*/ 18 w 80"/>
                <a:gd name="T33" fmla="*/ 4 h 34"/>
                <a:gd name="T34" fmla="*/ 4 w 80"/>
                <a:gd name="T35" fmla="*/ 0 h 34"/>
                <a:gd name="T36" fmla="*/ 0 w 80"/>
                <a:gd name="T37" fmla="*/ 2 h 34"/>
                <a:gd name="T38" fmla="*/ 18 w 80"/>
                <a:gd name="T39" fmla="*/ 11 h 34"/>
                <a:gd name="T40" fmla="*/ 22 w 80"/>
                <a:gd name="T41" fmla="*/ 23 h 34"/>
                <a:gd name="T42" fmla="*/ 19 w 80"/>
                <a:gd name="T43" fmla="*/ 26 h 34"/>
                <a:gd name="T44" fmla="*/ 32 w 80"/>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34">
                  <a:moveTo>
                    <a:pt x="32" y="26"/>
                  </a:moveTo>
                  <a:cubicBezTo>
                    <a:pt x="35" y="24"/>
                    <a:pt x="37" y="28"/>
                    <a:pt x="40" y="32"/>
                  </a:cubicBezTo>
                  <a:cubicBezTo>
                    <a:pt x="40" y="32"/>
                    <a:pt x="40" y="33"/>
                    <a:pt x="40" y="33"/>
                  </a:cubicBezTo>
                  <a:cubicBezTo>
                    <a:pt x="45" y="32"/>
                    <a:pt x="48" y="31"/>
                    <a:pt x="52" y="31"/>
                  </a:cubicBezTo>
                  <a:cubicBezTo>
                    <a:pt x="55" y="30"/>
                    <a:pt x="59" y="31"/>
                    <a:pt x="62" y="32"/>
                  </a:cubicBezTo>
                  <a:cubicBezTo>
                    <a:pt x="62" y="31"/>
                    <a:pt x="62" y="30"/>
                    <a:pt x="62" y="29"/>
                  </a:cubicBezTo>
                  <a:cubicBezTo>
                    <a:pt x="63" y="27"/>
                    <a:pt x="68" y="30"/>
                    <a:pt x="70" y="31"/>
                  </a:cubicBezTo>
                  <a:cubicBezTo>
                    <a:pt x="72" y="33"/>
                    <a:pt x="77" y="34"/>
                    <a:pt x="79" y="32"/>
                  </a:cubicBezTo>
                  <a:cubicBezTo>
                    <a:pt x="80" y="30"/>
                    <a:pt x="76" y="29"/>
                    <a:pt x="75" y="27"/>
                  </a:cubicBezTo>
                  <a:cubicBezTo>
                    <a:pt x="74" y="26"/>
                    <a:pt x="76" y="25"/>
                    <a:pt x="77" y="23"/>
                  </a:cubicBezTo>
                  <a:cubicBezTo>
                    <a:pt x="74" y="22"/>
                    <a:pt x="71" y="20"/>
                    <a:pt x="70" y="20"/>
                  </a:cubicBezTo>
                  <a:cubicBezTo>
                    <a:pt x="69" y="20"/>
                    <a:pt x="69" y="13"/>
                    <a:pt x="67" y="13"/>
                  </a:cubicBezTo>
                  <a:cubicBezTo>
                    <a:pt x="64" y="13"/>
                    <a:pt x="64" y="12"/>
                    <a:pt x="62" y="12"/>
                  </a:cubicBezTo>
                  <a:cubicBezTo>
                    <a:pt x="60" y="12"/>
                    <a:pt x="53" y="12"/>
                    <a:pt x="50" y="13"/>
                  </a:cubicBezTo>
                  <a:cubicBezTo>
                    <a:pt x="48" y="15"/>
                    <a:pt x="46" y="10"/>
                    <a:pt x="43" y="10"/>
                  </a:cubicBezTo>
                  <a:cubicBezTo>
                    <a:pt x="41" y="10"/>
                    <a:pt x="38" y="7"/>
                    <a:pt x="36" y="6"/>
                  </a:cubicBezTo>
                  <a:cubicBezTo>
                    <a:pt x="34" y="4"/>
                    <a:pt x="22" y="6"/>
                    <a:pt x="18" y="4"/>
                  </a:cubicBezTo>
                  <a:cubicBezTo>
                    <a:pt x="14" y="2"/>
                    <a:pt x="8" y="0"/>
                    <a:pt x="4" y="0"/>
                  </a:cubicBezTo>
                  <a:cubicBezTo>
                    <a:pt x="3" y="0"/>
                    <a:pt x="1" y="1"/>
                    <a:pt x="0" y="2"/>
                  </a:cubicBezTo>
                  <a:cubicBezTo>
                    <a:pt x="6" y="6"/>
                    <a:pt x="16" y="5"/>
                    <a:pt x="18" y="11"/>
                  </a:cubicBezTo>
                  <a:cubicBezTo>
                    <a:pt x="19" y="19"/>
                    <a:pt x="24" y="16"/>
                    <a:pt x="22" y="23"/>
                  </a:cubicBezTo>
                  <a:cubicBezTo>
                    <a:pt x="22" y="24"/>
                    <a:pt x="21" y="25"/>
                    <a:pt x="19" y="26"/>
                  </a:cubicBezTo>
                  <a:cubicBezTo>
                    <a:pt x="25" y="27"/>
                    <a:pt x="30"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Freeform 225"/>
            <p:cNvSpPr>
              <a:spLocks noEditPoints="1"/>
            </p:cNvSpPr>
            <p:nvPr userDrawn="1"/>
          </p:nvSpPr>
          <p:spPr bwMode="auto">
            <a:xfrm>
              <a:off x="7853248" y="3327506"/>
              <a:ext cx="468151"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4 w 219"/>
                <a:gd name="T15" fmla="*/ 7 h 80"/>
                <a:gd name="T16" fmla="*/ 181 w 219"/>
                <a:gd name="T17" fmla="*/ 7 h 80"/>
                <a:gd name="T18" fmla="*/ 160 w 219"/>
                <a:gd name="T19" fmla="*/ 14 h 80"/>
                <a:gd name="T20" fmla="*/ 139 w 219"/>
                <a:gd name="T21" fmla="*/ 15 h 80"/>
                <a:gd name="T22" fmla="*/ 126 w 219"/>
                <a:gd name="T23" fmla="*/ 10 h 80"/>
                <a:gd name="T24" fmla="*/ 115 w 219"/>
                <a:gd name="T25" fmla="*/ 6 h 80"/>
                <a:gd name="T26" fmla="*/ 98 w 219"/>
                <a:gd name="T27" fmla="*/ 2 h 80"/>
                <a:gd name="T28" fmla="*/ 63 w 219"/>
                <a:gd name="T29" fmla="*/ 12 h 80"/>
                <a:gd name="T30" fmla="*/ 37 w 219"/>
                <a:gd name="T31" fmla="*/ 13 h 80"/>
                <a:gd name="T32" fmla="*/ 31 w 219"/>
                <a:gd name="T33" fmla="*/ 21 h 80"/>
                <a:gd name="T34" fmla="*/ 7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30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7 w 219"/>
                <a:gd name="T85" fmla="*/ 63 h 80"/>
                <a:gd name="T86" fmla="*/ 191 w 219"/>
                <a:gd name="T87" fmla="*/ 64 h 80"/>
                <a:gd name="T88" fmla="*/ 196 w 219"/>
                <a:gd name="T89" fmla="*/ 61 h 80"/>
                <a:gd name="T90" fmla="*/ 207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9 w 219"/>
                <a:gd name="T105" fmla="*/ 2 h 80"/>
                <a:gd name="T106" fmla="*/ 7 w 219"/>
                <a:gd name="T107" fmla="*/ 2 h 80"/>
                <a:gd name="T108" fmla="*/ 8 w 219"/>
                <a:gd name="T109" fmla="*/ 9 h 80"/>
                <a:gd name="T110" fmla="*/ 4 w 219"/>
                <a:gd name="T111" fmla="*/ 14 h 80"/>
                <a:gd name="T112" fmla="*/ 2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2" y="55"/>
                    <a:pt x="214" y="46"/>
                    <a:pt x="213" y="44"/>
                  </a:cubicBezTo>
                  <a:cubicBezTo>
                    <a:pt x="213" y="43"/>
                    <a:pt x="210" y="35"/>
                    <a:pt x="213" y="35"/>
                  </a:cubicBezTo>
                  <a:cubicBezTo>
                    <a:pt x="215" y="35"/>
                    <a:pt x="213" y="30"/>
                    <a:pt x="216" y="30"/>
                  </a:cubicBezTo>
                  <a:cubicBezTo>
                    <a:pt x="215" y="28"/>
                    <a:pt x="215" y="26"/>
                    <a:pt x="214" y="26"/>
                  </a:cubicBezTo>
                  <a:cubicBezTo>
                    <a:pt x="212" y="25"/>
                    <a:pt x="207" y="27"/>
                    <a:pt x="205" y="22"/>
                  </a:cubicBezTo>
                  <a:cubicBezTo>
                    <a:pt x="203" y="18"/>
                    <a:pt x="205" y="17"/>
                    <a:pt x="202" y="13"/>
                  </a:cubicBezTo>
                  <a:cubicBezTo>
                    <a:pt x="199" y="9"/>
                    <a:pt x="197" y="5"/>
                    <a:pt x="194" y="7"/>
                  </a:cubicBezTo>
                  <a:cubicBezTo>
                    <a:pt x="192" y="8"/>
                    <a:pt x="187" y="8"/>
                    <a:pt x="181" y="7"/>
                  </a:cubicBezTo>
                  <a:cubicBezTo>
                    <a:pt x="176" y="12"/>
                    <a:pt x="163" y="15"/>
                    <a:pt x="160" y="14"/>
                  </a:cubicBezTo>
                  <a:cubicBezTo>
                    <a:pt x="155" y="12"/>
                    <a:pt x="146" y="15"/>
                    <a:pt x="139" y="15"/>
                  </a:cubicBezTo>
                  <a:cubicBezTo>
                    <a:pt x="133" y="15"/>
                    <a:pt x="131" y="10"/>
                    <a:pt x="126" y="10"/>
                  </a:cubicBezTo>
                  <a:cubicBezTo>
                    <a:pt x="120" y="11"/>
                    <a:pt x="120" y="6"/>
                    <a:pt x="115" y="6"/>
                  </a:cubicBezTo>
                  <a:cubicBezTo>
                    <a:pt x="110" y="6"/>
                    <a:pt x="114" y="4"/>
                    <a:pt x="98" y="2"/>
                  </a:cubicBezTo>
                  <a:cubicBezTo>
                    <a:pt x="82" y="0"/>
                    <a:pt x="68" y="8"/>
                    <a:pt x="63" y="12"/>
                  </a:cubicBezTo>
                  <a:cubicBezTo>
                    <a:pt x="57" y="16"/>
                    <a:pt x="39" y="12"/>
                    <a:pt x="37" y="13"/>
                  </a:cubicBezTo>
                  <a:cubicBezTo>
                    <a:pt x="35" y="14"/>
                    <a:pt x="37" y="19"/>
                    <a:pt x="31" y="21"/>
                  </a:cubicBezTo>
                  <a:cubicBezTo>
                    <a:pt x="25" y="24"/>
                    <a:pt x="11" y="21"/>
                    <a:pt x="7" y="23"/>
                  </a:cubicBezTo>
                  <a:cubicBezTo>
                    <a:pt x="2" y="25"/>
                    <a:pt x="0" y="32"/>
                    <a:pt x="4" y="31"/>
                  </a:cubicBezTo>
                  <a:cubicBezTo>
                    <a:pt x="8" y="31"/>
                    <a:pt x="10" y="33"/>
                    <a:pt x="9" y="34"/>
                  </a:cubicBezTo>
                  <a:cubicBezTo>
                    <a:pt x="8" y="36"/>
                    <a:pt x="12" y="40"/>
                    <a:pt x="10" y="42"/>
                  </a:cubicBezTo>
                  <a:cubicBezTo>
                    <a:pt x="8" y="44"/>
                    <a:pt x="8" y="48"/>
                    <a:pt x="10" y="50"/>
                  </a:cubicBezTo>
                  <a:cubicBezTo>
                    <a:pt x="13" y="52"/>
                    <a:pt x="14" y="55"/>
                    <a:pt x="10" y="56"/>
                  </a:cubicBezTo>
                  <a:cubicBezTo>
                    <a:pt x="7" y="56"/>
                    <a:pt x="16" y="60"/>
                    <a:pt x="16" y="61"/>
                  </a:cubicBezTo>
                  <a:cubicBezTo>
                    <a:pt x="17" y="63"/>
                    <a:pt x="24" y="64"/>
                    <a:pt x="24" y="66"/>
                  </a:cubicBezTo>
                  <a:cubicBezTo>
                    <a:pt x="24" y="68"/>
                    <a:pt x="26" y="68"/>
                    <a:pt x="30" y="67"/>
                  </a:cubicBezTo>
                  <a:cubicBezTo>
                    <a:pt x="33" y="66"/>
                    <a:pt x="35" y="71"/>
                    <a:pt x="37" y="74"/>
                  </a:cubicBezTo>
                  <a:cubicBezTo>
                    <a:pt x="39" y="77"/>
                    <a:pt x="52" y="75"/>
                    <a:pt x="52" y="72"/>
                  </a:cubicBezTo>
                  <a:cubicBezTo>
                    <a:pt x="52" y="68"/>
                    <a:pt x="56" y="67"/>
                    <a:pt x="61" y="68"/>
                  </a:cubicBezTo>
                  <a:cubicBezTo>
                    <a:pt x="67" y="68"/>
                    <a:pt x="75" y="75"/>
                    <a:pt x="77" y="76"/>
                  </a:cubicBezTo>
                  <a:cubicBezTo>
                    <a:pt x="80" y="77"/>
                    <a:pt x="86" y="74"/>
                    <a:pt x="89" y="74"/>
                  </a:cubicBezTo>
                  <a:cubicBezTo>
                    <a:pt x="93" y="74"/>
                    <a:pt x="98" y="69"/>
                    <a:pt x="100" y="68"/>
                  </a:cubicBezTo>
                  <a:cubicBezTo>
                    <a:pt x="102" y="67"/>
                    <a:pt x="106" y="72"/>
                    <a:pt x="109" y="70"/>
                  </a:cubicBezTo>
                  <a:cubicBezTo>
                    <a:pt x="113" y="68"/>
                    <a:pt x="116" y="67"/>
                    <a:pt x="118" y="68"/>
                  </a:cubicBezTo>
                  <a:cubicBezTo>
                    <a:pt x="120" y="69"/>
                    <a:pt x="113" y="74"/>
                    <a:pt x="115" y="76"/>
                  </a:cubicBezTo>
                  <a:cubicBezTo>
                    <a:pt x="116" y="77"/>
                    <a:pt x="116" y="79"/>
                    <a:pt x="115" y="80"/>
                  </a:cubicBezTo>
                  <a:cubicBezTo>
                    <a:pt x="123" y="79"/>
                    <a:pt x="122" y="75"/>
                    <a:pt x="122" y="73"/>
                  </a:cubicBezTo>
                  <a:cubicBezTo>
                    <a:pt x="123" y="70"/>
                    <a:pt x="125" y="68"/>
                    <a:pt x="127" y="70"/>
                  </a:cubicBezTo>
                  <a:cubicBezTo>
                    <a:pt x="129" y="72"/>
                    <a:pt x="132" y="72"/>
                    <a:pt x="137" y="70"/>
                  </a:cubicBezTo>
                  <a:cubicBezTo>
                    <a:pt x="143" y="68"/>
                    <a:pt x="143" y="67"/>
                    <a:pt x="145" y="69"/>
                  </a:cubicBezTo>
                  <a:cubicBezTo>
                    <a:pt x="147" y="71"/>
                    <a:pt x="151" y="69"/>
                    <a:pt x="158" y="69"/>
                  </a:cubicBezTo>
                  <a:cubicBezTo>
                    <a:pt x="166" y="69"/>
                    <a:pt x="167" y="64"/>
                    <a:pt x="174" y="65"/>
                  </a:cubicBezTo>
                  <a:cubicBezTo>
                    <a:pt x="181" y="65"/>
                    <a:pt x="187" y="63"/>
                    <a:pt x="187" y="63"/>
                  </a:cubicBezTo>
                  <a:cubicBezTo>
                    <a:pt x="191" y="64"/>
                    <a:pt x="191" y="64"/>
                    <a:pt x="191" y="64"/>
                  </a:cubicBezTo>
                  <a:cubicBezTo>
                    <a:pt x="193" y="63"/>
                    <a:pt x="193" y="61"/>
                    <a:pt x="196" y="61"/>
                  </a:cubicBezTo>
                  <a:cubicBezTo>
                    <a:pt x="202" y="60"/>
                    <a:pt x="204" y="64"/>
                    <a:pt x="207" y="63"/>
                  </a:cubicBezTo>
                  <a:cubicBezTo>
                    <a:pt x="209" y="61"/>
                    <a:pt x="218" y="70"/>
                    <a:pt x="219" y="64"/>
                  </a:cubicBezTo>
                  <a:cubicBezTo>
                    <a:pt x="219" y="63"/>
                    <a:pt x="215" y="56"/>
                    <a:pt x="213" y="56"/>
                  </a:cubicBezTo>
                  <a:close/>
                  <a:moveTo>
                    <a:pt x="19" y="15"/>
                  </a:moveTo>
                  <a:cubicBezTo>
                    <a:pt x="23" y="13"/>
                    <a:pt x="33" y="15"/>
                    <a:pt x="35" y="13"/>
                  </a:cubicBezTo>
                  <a:cubicBezTo>
                    <a:pt x="37" y="11"/>
                    <a:pt x="29" y="9"/>
                    <a:pt x="26" y="7"/>
                  </a:cubicBezTo>
                  <a:cubicBezTo>
                    <a:pt x="24" y="5"/>
                    <a:pt x="24" y="3"/>
                    <a:pt x="23" y="1"/>
                  </a:cubicBezTo>
                  <a:cubicBezTo>
                    <a:pt x="22" y="2"/>
                    <a:pt x="20" y="3"/>
                    <a:pt x="19" y="2"/>
                  </a:cubicBezTo>
                  <a:cubicBezTo>
                    <a:pt x="15" y="0"/>
                    <a:pt x="8" y="1"/>
                    <a:pt x="7" y="2"/>
                  </a:cubicBezTo>
                  <a:cubicBezTo>
                    <a:pt x="5" y="2"/>
                    <a:pt x="8" y="6"/>
                    <a:pt x="8" y="9"/>
                  </a:cubicBezTo>
                  <a:cubicBezTo>
                    <a:pt x="8" y="12"/>
                    <a:pt x="4" y="12"/>
                    <a:pt x="4" y="14"/>
                  </a:cubicBezTo>
                  <a:cubicBezTo>
                    <a:pt x="4" y="15"/>
                    <a:pt x="3" y="16"/>
                    <a:pt x="2"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 name="Freeform 226"/>
            <p:cNvSpPr>
              <a:spLocks/>
            </p:cNvSpPr>
            <p:nvPr userDrawn="1"/>
          </p:nvSpPr>
          <p:spPr bwMode="auto">
            <a:xfrm>
              <a:off x="9163733" y="3515335"/>
              <a:ext cx="60406" cy="56532"/>
            </a:xfrm>
            <a:custGeom>
              <a:avLst/>
              <a:gdLst>
                <a:gd name="T0" fmla="*/ 13 w 28"/>
                <a:gd name="T1" fmla="*/ 0 h 24"/>
                <a:gd name="T2" fmla="*/ 0 w 28"/>
                <a:gd name="T3" fmla="*/ 7 h 24"/>
                <a:gd name="T4" fmla="*/ 2 w 28"/>
                <a:gd name="T5" fmla="*/ 10 h 24"/>
                <a:gd name="T6" fmla="*/ 9 w 28"/>
                <a:gd name="T7" fmla="*/ 18 h 24"/>
                <a:gd name="T8" fmla="*/ 10 w 28"/>
                <a:gd name="T9" fmla="*/ 24 h 24"/>
                <a:gd name="T10" fmla="*/ 15 w 28"/>
                <a:gd name="T11" fmla="*/ 23 h 24"/>
                <a:gd name="T12" fmla="*/ 27 w 28"/>
                <a:gd name="T13" fmla="*/ 11 h 24"/>
                <a:gd name="T14" fmla="*/ 13 w 2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
                  <a:moveTo>
                    <a:pt x="13" y="0"/>
                  </a:moveTo>
                  <a:cubicBezTo>
                    <a:pt x="9" y="0"/>
                    <a:pt x="1" y="4"/>
                    <a:pt x="0" y="7"/>
                  </a:cubicBezTo>
                  <a:cubicBezTo>
                    <a:pt x="1" y="8"/>
                    <a:pt x="2" y="9"/>
                    <a:pt x="2" y="10"/>
                  </a:cubicBezTo>
                  <a:cubicBezTo>
                    <a:pt x="3" y="13"/>
                    <a:pt x="6" y="16"/>
                    <a:pt x="9" y="18"/>
                  </a:cubicBezTo>
                  <a:cubicBezTo>
                    <a:pt x="11" y="19"/>
                    <a:pt x="11" y="21"/>
                    <a:pt x="10" y="24"/>
                  </a:cubicBezTo>
                  <a:cubicBezTo>
                    <a:pt x="12" y="24"/>
                    <a:pt x="14" y="24"/>
                    <a:pt x="15" y="23"/>
                  </a:cubicBezTo>
                  <a:cubicBezTo>
                    <a:pt x="18" y="23"/>
                    <a:pt x="26" y="13"/>
                    <a:pt x="27" y="11"/>
                  </a:cubicBezTo>
                  <a:cubicBezTo>
                    <a:pt x="28" y="8"/>
                    <a:pt x="18"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Freeform 227"/>
            <p:cNvSpPr>
              <a:spLocks/>
            </p:cNvSpPr>
            <p:nvPr userDrawn="1"/>
          </p:nvSpPr>
          <p:spPr bwMode="auto">
            <a:xfrm>
              <a:off x="10291321" y="3305623"/>
              <a:ext cx="172830" cy="165947"/>
            </a:xfrm>
            <a:custGeom>
              <a:avLst/>
              <a:gdLst>
                <a:gd name="T0" fmla="*/ 77 w 81"/>
                <a:gd name="T1" fmla="*/ 4 h 71"/>
                <a:gd name="T2" fmla="*/ 68 w 81"/>
                <a:gd name="T3" fmla="*/ 0 h 71"/>
                <a:gd name="T4" fmla="*/ 61 w 81"/>
                <a:gd name="T5" fmla="*/ 8 h 71"/>
                <a:gd name="T6" fmla="*/ 53 w 81"/>
                <a:gd name="T7" fmla="*/ 14 h 71"/>
                <a:gd name="T8" fmla="*/ 48 w 81"/>
                <a:gd name="T9" fmla="*/ 18 h 71"/>
                <a:gd name="T10" fmla="*/ 41 w 81"/>
                <a:gd name="T11" fmla="*/ 20 h 71"/>
                <a:gd name="T12" fmla="*/ 33 w 81"/>
                <a:gd name="T13" fmla="*/ 18 h 71"/>
                <a:gd name="T14" fmla="*/ 25 w 81"/>
                <a:gd name="T15" fmla="*/ 25 h 71"/>
                <a:gd name="T16" fmla="*/ 4 w 81"/>
                <a:gd name="T17" fmla="*/ 36 h 71"/>
                <a:gd name="T18" fmla="*/ 0 w 81"/>
                <a:gd name="T19" fmla="*/ 41 h 71"/>
                <a:gd name="T20" fmla="*/ 14 w 81"/>
                <a:gd name="T21" fmla="*/ 47 h 71"/>
                <a:gd name="T22" fmla="*/ 7 w 81"/>
                <a:gd name="T23" fmla="*/ 59 h 71"/>
                <a:gd name="T24" fmla="*/ 9 w 81"/>
                <a:gd name="T25" fmla="*/ 65 h 71"/>
                <a:gd name="T26" fmla="*/ 15 w 81"/>
                <a:gd name="T27" fmla="*/ 68 h 71"/>
                <a:gd name="T28" fmla="*/ 24 w 81"/>
                <a:gd name="T29" fmla="*/ 66 h 71"/>
                <a:gd name="T30" fmla="*/ 27 w 81"/>
                <a:gd name="T31" fmla="*/ 68 h 71"/>
                <a:gd name="T32" fmla="*/ 33 w 81"/>
                <a:gd name="T33" fmla="*/ 63 h 71"/>
                <a:gd name="T34" fmla="*/ 44 w 81"/>
                <a:gd name="T35" fmla="*/ 61 h 71"/>
                <a:gd name="T36" fmla="*/ 50 w 81"/>
                <a:gd name="T37" fmla="*/ 59 h 71"/>
                <a:gd name="T38" fmla="*/ 40 w 81"/>
                <a:gd name="T39" fmla="*/ 50 h 71"/>
                <a:gd name="T40" fmla="*/ 43 w 81"/>
                <a:gd name="T41" fmla="*/ 40 h 71"/>
                <a:gd name="T42" fmla="*/ 63 w 81"/>
                <a:gd name="T43" fmla="*/ 29 h 71"/>
                <a:gd name="T44" fmla="*/ 68 w 81"/>
                <a:gd name="T45" fmla="*/ 16 h 71"/>
                <a:gd name="T46" fmla="*/ 81 w 81"/>
                <a:gd name="T47" fmla="*/ 4 h 71"/>
                <a:gd name="T48" fmla="*/ 77 w 81"/>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71">
                  <a:moveTo>
                    <a:pt x="77" y="4"/>
                  </a:moveTo>
                  <a:cubicBezTo>
                    <a:pt x="73" y="5"/>
                    <a:pt x="71" y="0"/>
                    <a:pt x="68" y="0"/>
                  </a:cubicBezTo>
                  <a:cubicBezTo>
                    <a:pt x="64" y="0"/>
                    <a:pt x="65" y="8"/>
                    <a:pt x="61" y="8"/>
                  </a:cubicBezTo>
                  <a:cubicBezTo>
                    <a:pt x="57" y="8"/>
                    <a:pt x="58" y="13"/>
                    <a:pt x="53" y="14"/>
                  </a:cubicBezTo>
                  <a:cubicBezTo>
                    <a:pt x="47" y="15"/>
                    <a:pt x="46" y="15"/>
                    <a:pt x="48" y="18"/>
                  </a:cubicBezTo>
                  <a:cubicBezTo>
                    <a:pt x="50" y="22"/>
                    <a:pt x="45" y="20"/>
                    <a:pt x="41" y="20"/>
                  </a:cubicBezTo>
                  <a:cubicBezTo>
                    <a:pt x="36" y="20"/>
                    <a:pt x="36" y="18"/>
                    <a:pt x="33" y="18"/>
                  </a:cubicBezTo>
                  <a:cubicBezTo>
                    <a:pt x="30" y="18"/>
                    <a:pt x="28" y="22"/>
                    <a:pt x="25" y="25"/>
                  </a:cubicBezTo>
                  <a:cubicBezTo>
                    <a:pt x="23" y="28"/>
                    <a:pt x="8" y="34"/>
                    <a:pt x="4" y="36"/>
                  </a:cubicBezTo>
                  <a:cubicBezTo>
                    <a:pt x="2" y="37"/>
                    <a:pt x="1" y="39"/>
                    <a:pt x="0" y="41"/>
                  </a:cubicBezTo>
                  <a:cubicBezTo>
                    <a:pt x="6" y="41"/>
                    <a:pt x="11" y="44"/>
                    <a:pt x="14" y="47"/>
                  </a:cubicBezTo>
                  <a:cubicBezTo>
                    <a:pt x="17" y="51"/>
                    <a:pt x="10" y="55"/>
                    <a:pt x="7" y="59"/>
                  </a:cubicBezTo>
                  <a:cubicBezTo>
                    <a:pt x="4" y="62"/>
                    <a:pt x="9" y="62"/>
                    <a:pt x="9" y="65"/>
                  </a:cubicBezTo>
                  <a:cubicBezTo>
                    <a:pt x="9" y="68"/>
                    <a:pt x="13" y="71"/>
                    <a:pt x="15" y="68"/>
                  </a:cubicBezTo>
                  <a:cubicBezTo>
                    <a:pt x="16" y="66"/>
                    <a:pt x="19" y="66"/>
                    <a:pt x="24" y="66"/>
                  </a:cubicBezTo>
                  <a:cubicBezTo>
                    <a:pt x="25" y="66"/>
                    <a:pt x="26" y="67"/>
                    <a:pt x="27" y="68"/>
                  </a:cubicBezTo>
                  <a:cubicBezTo>
                    <a:pt x="29" y="66"/>
                    <a:pt x="32" y="64"/>
                    <a:pt x="33" y="63"/>
                  </a:cubicBezTo>
                  <a:cubicBezTo>
                    <a:pt x="35" y="61"/>
                    <a:pt x="40" y="61"/>
                    <a:pt x="44" y="61"/>
                  </a:cubicBezTo>
                  <a:cubicBezTo>
                    <a:pt x="47" y="61"/>
                    <a:pt x="48" y="60"/>
                    <a:pt x="50" y="59"/>
                  </a:cubicBezTo>
                  <a:cubicBezTo>
                    <a:pt x="46" y="54"/>
                    <a:pt x="41" y="51"/>
                    <a:pt x="40" y="50"/>
                  </a:cubicBezTo>
                  <a:cubicBezTo>
                    <a:pt x="36" y="48"/>
                    <a:pt x="38" y="41"/>
                    <a:pt x="43" y="40"/>
                  </a:cubicBezTo>
                  <a:cubicBezTo>
                    <a:pt x="48" y="39"/>
                    <a:pt x="60" y="31"/>
                    <a:pt x="63" y="29"/>
                  </a:cubicBezTo>
                  <a:cubicBezTo>
                    <a:pt x="67" y="27"/>
                    <a:pt x="65" y="21"/>
                    <a:pt x="68" y="16"/>
                  </a:cubicBezTo>
                  <a:cubicBezTo>
                    <a:pt x="69" y="13"/>
                    <a:pt x="75" y="8"/>
                    <a:pt x="81"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Freeform 228"/>
            <p:cNvSpPr>
              <a:spLocks/>
            </p:cNvSpPr>
            <p:nvPr userDrawn="1"/>
          </p:nvSpPr>
          <p:spPr bwMode="auto">
            <a:xfrm>
              <a:off x="9215749" y="3673988"/>
              <a:ext cx="192966" cy="113063"/>
            </a:xfrm>
            <a:custGeom>
              <a:avLst/>
              <a:gdLst>
                <a:gd name="T0" fmla="*/ 88 w 90"/>
                <a:gd name="T1" fmla="*/ 30 h 48"/>
                <a:gd name="T2" fmla="*/ 86 w 90"/>
                <a:gd name="T3" fmla="*/ 30 h 48"/>
                <a:gd name="T4" fmla="*/ 70 w 90"/>
                <a:gd name="T5" fmla="*/ 28 h 48"/>
                <a:gd name="T6" fmla="*/ 48 w 90"/>
                <a:gd name="T7" fmla="*/ 19 h 48"/>
                <a:gd name="T8" fmla="*/ 24 w 90"/>
                <a:gd name="T9" fmla="*/ 3 h 48"/>
                <a:gd name="T10" fmla="*/ 15 w 90"/>
                <a:gd name="T11" fmla="*/ 1 h 48"/>
                <a:gd name="T12" fmla="*/ 8 w 90"/>
                <a:gd name="T13" fmla="*/ 4 h 48"/>
                <a:gd name="T14" fmla="*/ 2 w 90"/>
                <a:gd name="T15" fmla="*/ 10 h 48"/>
                <a:gd name="T16" fmla="*/ 0 w 90"/>
                <a:gd name="T17" fmla="*/ 18 h 48"/>
                <a:gd name="T18" fmla="*/ 6 w 90"/>
                <a:gd name="T19" fmla="*/ 22 h 48"/>
                <a:gd name="T20" fmla="*/ 16 w 90"/>
                <a:gd name="T21" fmla="*/ 26 h 48"/>
                <a:gd name="T22" fmla="*/ 24 w 90"/>
                <a:gd name="T23" fmla="*/ 31 h 48"/>
                <a:gd name="T24" fmla="*/ 34 w 90"/>
                <a:gd name="T25" fmla="*/ 36 h 48"/>
                <a:gd name="T26" fmla="*/ 45 w 90"/>
                <a:gd name="T27" fmla="*/ 34 h 48"/>
                <a:gd name="T28" fmla="*/ 52 w 90"/>
                <a:gd name="T29" fmla="*/ 40 h 48"/>
                <a:gd name="T30" fmla="*/ 67 w 90"/>
                <a:gd name="T31" fmla="*/ 46 h 48"/>
                <a:gd name="T32" fmla="*/ 87 w 90"/>
                <a:gd name="T33" fmla="*/ 44 h 48"/>
                <a:gd name="T34" fmla="*/ 87 w 90"/>
                <a:gd name="T35" fmla="*/ 33 h 48"/>
                <a:gd name="T36" fmla="*/ 88 w 90"/>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48">
                  <a:moveTo>
                    <a:pt x="88" y="30"/>
                  </a:moveTo>
                  <a:cubicBezTo>
                    <a:pt x="87" y="30"/>
                    <a:pt x="87" y="30"/>
                    <a:pt x="86" y="30"/>
                  </a:cubicBezTo>
                  <a:cubicBezTo>
                    <a:pt x="79" y="30"/>
                    <a:pt x="75" y="27"/>
                    <a:pt x="70" y="28"/>
                  </a:cubicBezTo>
                  <a:cubicBezTo>
                    <a:pt x="66" y="28"/>
                    <a:pt x="53" y="23"/>
                    <a:pt x="48" y="19"/>
                  </a:cubicBezTo>
                  <a:cubicBezTo>
                    <a:pt x="42" y="15"/>
                    <a:pt x="28" y="7"/>
                    <a:pt x="24" y="3"/>
                  </a:cubicBezTo>
                  <a:cubicBezTo>
                    <a:pt x="20" y="0"/>
                    <a:pt x="15" y="0"/>
                    <a:pt x="15" y="1"/>
                  </a:cubicBezTo>
                  <a:cubicBezTo>
                    <a:pt x="14" y="3"/>
                    <a:pt x="12" y="3"/>
                    <a:pt x="8" y="4"/>
                  </a:cubicBezTo>
                  <a:cubicBezTo>
                    <a:pt x="7" y="5"/>
                    <a:pt x="2" y="7"/>
                    <a:pt x="2" y="10"/>
                  </a:cubicBezTo>
                  <a:cubicBezTo>
                    <a:pt x="2" y="12"/>
                    <a:pt x="0" y="16"/>
                    <a:pt x="0" y="18"/>
                  </a:cubicBezTo>
                  <a:cubicBezTo>
                    <a:pt x="0" y="20"/>
                    <a:pt x="5" y="20"/>
                    <a:pt x="6" y="22"/>
                  </a:cubicBezTo>
                  <a:cubicBezTo>
                    <a:pt x="8" y="24"/>
                    <a:pt x="15" y="25"/>
                    <a:pt x="16" y="26"/>
                  </a:cubicBezTo>
                  <a:cubicBezTo>
                    <a:pt x="16" y="28"/>
                    <a:pt x="21" y="30"/>
                    <a:pt x="24" y="31"/>
                  </a:cubicBezTo>
                  <a:cubicBezTo>
                    <a:pt x="28" y="31"/>
                    <a:pt x="32" y="34"/>
                    <a:pt x="34" y="36"/>
                  </a:cubicBezTo>
                  <a:cubicBezTo>
                    <a:pt x="36" y="37"/>
                    <a:pt x="43" y="34"/>
                    <a:pt x="45" y="34"/>
                  </a:cubicBezTo>
                  <a:cubicBezTo>
                    <a:pt x="47" y="34"/>
                    <a:pt x="51" y="38"/>
                    <a:pt x="52" y="40"/>
                  </a:cubicBezTo>
                  <a:cubicBezTo>
                    <a:pt x="52" y="42"/>
                    <a:pt x="64" y="43"/>
                    <a:pt x="67" y="46"/>
                  </a:cubicBezTo>
                  <a:cubicBezTo>
                    <a:pt x="70" y="48"/>
                    <a:pt x="84" y="46"/>
                    <a:pt x="87" y="44"/>
                  </a:cubicBezTo>
                  <a:cubicBezTo>
                    <a:pt x="90"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Freeform 229"/>
            <p:cNvSpPr>
              <a:spLocks/>
            </p:cNvSpPr>
            <p:nvPr userDrawn="1"/>
          </p:nvSpPr>
          <p:spPr bwMode="auto">
            <a:xfrm>
              <a:off x="9494291" y="3725049"/>
              <a:ext cx="214779" cy="475957"/>
            </a:xfrm>
            <a:custGeom>
              <a:avLst/>
              <a:gdLst>
                <a:gd name="T0" fmla="*/ 81 w 100"/>
                <a:gd name="T1" fmla="*/ 185 h 204"/>
                <a:gd name="T2" fmla="*/ 77 w 100"/>
                <a:gd name="T3" fmla="*/ 177 h 204"/>
                <a:gd name="T4" fmla="*/ 73 w 100"/>
                <a:gd name="T5" fmla="*/ 164 h 204"/>
                <a:gd name="T6" fmla="*/ 68 w 100"/>
                <a:gd name="T7" fmla="*/ 152 h 204"/>
                <a:gd name="T8" fmla="*/ 70 w 100"/>
                <a:gd name="T9" fmla="*/ 145 h 204"/>
                <a:gd name="T10" fmla="*/ 71 w 100"/>
                <a:gd name="T11" fmla="*/ 140 h 204"/>
                <a:gd name="T12" fmla="*/ 68 w 100"/>
                <a:gd name="T13" fmla="*/ 132 h 204"/>
                <a:gd name="T14" fmla="*/ 60 w 100"/>
                <a:gd name="T15" fmla="*/ 123 h 204"/>
                <a:gd name="T16" fmla="*/ 62 w 100"/>
                <a:gd name="T17" fmla="*/ 105 h 204"/>
                <a:gd name="T18" fmla="*/ 68 w 100"/>
                <a:gd name="T19" fmla="*/ 102 h 204"/>
                <a:gd name="T20" fmla="*/ 77 w 100"/>
                <a:gd name="T21" fmla="*/ 100 h 204"/>
                <a:gd name="T22" fmla="*/ 88 w 100"/>
                <a:gd name="T23" fmla="*/ 94 h 204"/>
                <a:gd name="T24" fmla="*/ 94 w 100"/>
                <a:gd name="T25" fmla="*/ 89 h 204"/>
                <a:gd name="T26" fmla="*/ 100 w 100"/>
                <a:gd name="T27" fmla="*/ 80 h 204"/>
                <a:gd name="T28" fmla="*/ 100 w 100"/>
                <a:gd name="T29" fmla="*/ 80 h 204"/>
                <a:gd name="T30" fmla="*/ 95 w 100"/>
                <a:gd name="T31" fmla="*/ 81 h 204"/>
                <a:gd name="T32" fmla="*/ 87 w 100"/>
                <a:gd name="T33" fmla="*/ 78 h 204"/>
                <a:gd name="T34" fmla="*/ 81 w 100"/>
                <a:gd name="T35" fmla="*/ 75 h 204"/>
                <a:gd name="T36" fmla="*/ 81 w 100"/>
                <a:gd name="T37" fmla="*/ 68 h 204"/>
                <a:gd name="T38" fmla="*/ 77 w 100"/>
                <a:gd name="T39" fmla="*/ 63 h 204"/>
                <a:gd name="T40" fmla="*/ 73 w 100"/>
                <a:gd name="T41" fmla="*/ 54 h 204"/>
                <a:gd name="T42" fmla="*/ 62 w 100"/>
                <a:gd name="T43" fmla="*/ 52 h 204"/>
                <a:gd name="T44" fmla="*/ 60 w 100"/>
                <a:gd name="T45" fmla="*/ 47 h 204"/>
                <a:gd name="T46" fmla="*/ 70 w 100"/>
                <a:gd name="T47" fmla="*/ 32 h 204"/>
                <a:gd name="T48" fmla="*/ 73 w 100"/>
                <a:gd name="T49" fmla="*/ 16 h 204"/>
                <a:gd name="T50" fmla="*/ 68 w 100"/>
                <a:gd name="T51" fmla="*/ 11 h 204"/>
                <a:gd name="T52" fmla="*/ 65 w 100"/>
                <a:gd name="T53" fmla="*/ 5 h 204"/>
                <a:gd name="T54" fmla="*/ 58 w 100"/>
                <a:gd name="T55" fmla="*/ 2 h 204"/>
                <a:gd name="T56" fmla="*/ 56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2 w 100"/>
                <a:gd name="T69" fmla="*/ 27 h 204"/>
                <a:gd name="T70" fmla="*/ 28 w 100"/>
                <a:gd name="T71" fmla="*/ 41 h 204"/>
                <a:gd name="T72" fmla="*/ 24 w 100"/>
                <a:gd name="T73" fmla="*/ 54 h 204"/>
                <a:gd name="T74" fmla="*/ 15 w 100"/>
                <a:gd name="T75" fmla="*/ 53 h 204"/>
                <a:gd name="T76" fmla="*/ 13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3 w 100"/>
                <a:gd name="T89" fmla="*/ 137 h 204"/>
                <a:gd name="T90" fmla="*/ 28 w 100"/>
                <a:gd name="T91" fmla="*/ 143 h 204"/>
                <a:gd name="T92" fmla="*/ 39 w 100"/>
                <a:gd name="T93" fmla="*/ 141 h 204"/>
                <a:gd name="T94" fmla="*/ 49 w 100"/>
                <a:gd name="T95" fmla="*/ 131 h 204"/>
                <a:gd name="T96" fmla="*/ 55 w 100"/>
                <a:gd name="T97" fmla="*/ 135 h 204"/>
                <a:gd name="T98" fmla="*/ 59 w 100"/>
                <a:gd name="T99" fmla="*/ 147 h 204"/>
                <a:gd name="T100" fmla="*/ 65 w 100"/>
                <a:gd name="T101" fmla="*/ 170 h 204"/>
                <a:gd name="T102" fmla="*/ 70 w 100"/>
                <a:gd name="T103" fmla="*/ 187 h 204"/>
                <a:gd name="T104" fmla="*/ 72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3" y="164"/>
                  </a:cubicBezTo>
                  <a:cubicBezTo>
                    <a:pt x="68" y="160"/>
                    <a:pt x="66" y="155"/>
                    <a:pt x="68" y="152"/>
                  </a:cubicBezTo>
                  <a:cubicBezTo>
                    <a:pt x="71" y="150"/>
                    <a:pt x="69" y="144"/>
                    <a:pt x="70" y="145"/>
                  </a:cubicBezTo>
                  <a:cubicBezTo>
                    <a:pt x="72" y="145"/>
                    <a:pt x="73" y="141"/>
                    <a:pt x="71" y="140"/>
                  </a:cubicBezTo>
                  <a:cubicBezTo>
                    <a:pt x="68" y="138"/>
                    <a:pt x="71" y="133"/>
                    <a:pt x="68" y="132"/>
                  </a:cubicBezTo>
                  <a:cubicBezTo>
                    <a:pt x="66" y="132"/>
                    <a:pt x="60" y="125"/>
                    <a:pt x="60" y="123"/>
                  </a:cubicBezTo>
                  <a:cubicBezTo>
                    <a:pt x="60" y="120"/>
                    <a:pt x="62" y="108"/>
                    <a:pt x="62" y="105"/>
                  </a:cubicBezTo>
                  <a:cubicBezTo>
                    <a:pt x="62" y="102"/>
                    <a:pt x="67" y="102"/>
                    <a:pt x="68" y="102"/>
                  </a:cubicBezTo>
                  <a:cubicBezTo>
                    <a:pt x="70" y="102"/>
                    <a:pt x="75" y="102"/>
                    <a:pt x="77" y="100"/>
                  </a:cubicBezTo>
                  <a:cubicBezTo>
                    <a:pt x="79" y="97"/>
                    <a:pt x="87" y="96"/>
                    <a:pt x="88" y="94"/>
                  </a:cubicBezTo>
                  <a:cubicBezTo>
                    <a:pt x="89" y="92"/>
                    <a:pt x="94" y="92"/>
                    <a:pt x="94" y="89"/>
                  </a:cubicBezTo>
                  <a:cubicBezTo>
                    <a:pt x="94" y="87"/>
                    <a:pt x="100" y="80"/>
                    <a:pt x="100" y="80"/>
                  </a:cubicBezTo>
                  <a:cubicBezTo>
                    <a:pt x="100" y="80"/>
                    <a:pt x="100" y="80"/>
                    <a:pt x="100" y="80"/>
                  </a:cubicBezTo>
                  <a:cubicBezTo>
                    <a:pt x="99" y="79"/>
                    <a:pt x="98" y="80"/>
                    <a:pt x="95" y="81"/>
                  </a:cubicBezTo>
                  <a:cubicBezTo>
                    <a:pt x="90" y="83"/>
                    <a:pt x="87" y="81"/>
                    <a:pt x="87" y="78"/>
                  </a:cubicBezTo>
                  <a:cubicBezTo>
                    <a:pt x="88" y="75"/>
                    <a:pt x="84" y="75"/>
                    <a:pt x="81" y="75"/>
                  </a:cubicBezTo>
                  <a:cubicBezTo>
                    <a:pt x="78" y="75"/>
                    <a:pt x="80" y="71"/>
                    <a:pt x="81" y="68"/>
                  </a:cubicBezTo>
                  <a:cubicBezTo>
                    <a:pt x="82" y="65"/>
                    <a:pt x="80" y="63"/>
                    <a:pt x="77" y="63"/>
                  </a:cubicBezTo>
                  <a:cubicBezTo>
                    <a:pt x="73" y="63"/>
                    <a:pt x="72" y="56"/>
                    <a:pt x="73" y="54"/>
                  </a:cubicBezTo>
                  <a:cubicBezTo>
                    <a:pt x="74" y="52"/>
                    <a:pt x="66" y="50"/>
                    <a:pt x="62" y="52"/>
                  </a:cubicBezTo>
                  <a:cubicBezTo>
                    <a:pt x="59" y="54"/>
                    <a:pt x="61" y="49"/>
                    <a:pt x="60" y="47"/>
                  </a:cubicBezTo>
                  <a:cubicBezTo>
                    <a:pt x="59" y="44"/>
                    <a:pt x="65" y="36"/>
                    <a:pt x="70" y="32"/>
                  </a:cubicBezTo>
                  <a:cubicBezTo>
                    <a:pt x="75" y="27"/>
                    <a:pt x="73" y="21"/>
                    <a:pt x="73" y="16"/>
                  </a:cubicBezTo>
                  <a:cubicBezTo>
                    <a:pt x="73" y="11"/>
                    <a:pt x="70" y="11"/>
                    <a:pt x="68" y="11"/>
                  </a:cubicBezTo>
                  <a:cubicBezTo>
                    <a:pt x="66" y="11"/>
                    <a:pt x="65" y="8"/>
                    <a:pt x="65" y="5"/>
                  </a:cubicBezTo>
                  <a:cubicBezTo>
                    <a:pt x="65" y="2"/>
                    <a:pt x="61" y="0"/>
                    <a:pt x="58" y="2"/>
                  </a:cubicBezTo>
                  <a:cubicBezTo>
                    <a:pt x="57" y="2"/>
                    <a:pt x="57" y="2"/>
                    <a:pt x="56" y="3"/>
                  </a:cubicBezTo>
                  <a:cubicBezTo>
                    <a:pt x="56" y="3"/>
                    <a:pt x="56" y="3"/>
                    <a:pt x="56" y="3"/>
                  </a:cubicBezTo>
                  <a:cubicBezTo>
                    <a:pt x="56" y="3"/>
                    <a:pt x="55" y="7"/>
                    <a:pt x="53" y="8"/>
                  </a:cubicBezTo>
                  <a:cubicBezTo>
                    <a:pt x="51" y="9"/>
                    <a:pt x="51" y="11"/>
                    <a:pt x="54" y="15"/>
                  </a:cubicBezTo>
                  <a:cubicBezTo>
                    <a:pt x="57" y="19"/>
                    <a:pt x="50" y="17"/>
                    <a:pt x="49" y="15"/>
                  </a:cubicBezTo>
                  <a:cubicBezTo>
                    <a:pt x="48" y="13"/>
                    <a:pt x="43" y="16"/>
                    <a:pt x="39" y="19"/>
                  </a:cubicBezTo>
                  <a:cubicBezTo>
                    <a:pt x="36" y="21"/>
                    <a:pt x="32" y="23"/>
                    <a:pt x="32" y="27"/>
                  </a:cubicBezTo>
                  <a:cubicBezTo>
                    <a:pt x="32" y="32"/>
                    <a:pt x="27" y="37"/>
                    <a:pt x="28" y="41"/>
                  </a:cubicBezTo>
                  <a:cubicBezTo>
                    <a:pt x="29" y="44"/>
                    <a:pt x="24" y="52"/>
                    <a:pt x="24" y="54"/>
                  </a:cubicBezTo>
                  <a:cubicBezTo>
                    <a:pt x="25" y="56"/>
                    <a:pt x="16" y="53"/>
                    <a:pt x="15" y="53"/>
                  </a:cubicBezTo>
                  <a:cubicBezTo>
                    <a:pt x="14" y="53"/>
                    <a:pt x="15" y="62"/>
                    <a:pt x="13" y="64"/>
                  </a:cubicBezTo>
                  <a:cubicBezTo>
                    <a:pt x="11" y="67"/>
                    <a:pt x="12" y="76"/>
                    <a:pt x="9" y="76"/>
                  </a:cubicBezTo>
                  <a:cubicBezTo>
                    <a:pt x="7" y="76"/>
                    <a:pt x="4" y="84"/>
                    <a:pt x="4" y="84"/>
                  </a:cubicBezTo>
                  <a:cubicBezTo>
                    <a:pt x="4" y="84"/>
                    <a:pt x="2" y="85"/>
                    <a:pt x="0" y="87"/>
                  </a:cubicBezTo>
                  <a:cubicBezTo>
                    <a:pt x="3" y="91"/>
                    <a:pt x="7" y="96"/>
                    <a:pt x="11" y="98"/>
                  </a:cubicBezTo>
                  <a:cubicBezTo>
                    <a:pt x="18" y="100"/>
                    <a:pt x="22" y="113"/>
                    <a:pt x="24" y="119"/>
                  </a:cubicBezTo>
                  <a:cubicBezTo>
                    <a:pt x="27" y="126"/>
                    <a:pt x="25" y="133"/>
                    <a:pt x="23" y="137"/>
                  </a:cubicBezTo>
                  <a:cubicBezTo>
                    <a:pt x="20" y="141"/>
                    <a:pt x="24" y="141"/>
                    <a:pt x="28" y="143"/>
                  </a:cubicBezTo>
                  <a:cubicBezTo>
                    <a:pt x="32" y="145"/>
                    <a:pt x="36" y="145"/>
                    <a:pt x="39" y="141"/>
                  </a:cubicBezTo>
                  <a:cubicBezTo>
                    <a:pt x="42" y="138"/>
                    <a:pt x="48" y="135"/>
                    <a:pt x="49" y="131"/>
                  </a:cubicBezTo>
                  <a:cubicBezTo>
                    <a:pt x="50" y="126"/>
                    <a:pt x="52" y="133"/>
                    <a:pt x="55" y="135"/>
                  </a:cubicBezTo>
                  <a:cubicBezTo>
                    <a:pt x="57" y="137"/>
                    <a:pt x="59" y="141"/>
                    <a:pt x="59" y="147"/>
                  </a:cubicBezTo>
                  <a:cubicBezTo>
                    <a:pt x="60" y="152"/>
                    <a:pt x="60" y="166"/>
                    <a:pt x="65" y="170"/>
                  </a:cubicBezTo>
                  <a:cubicBezTo>
                    <a:pt x="70" y="175"/>
                    <a:pt x="71" y="184"/>
                    <a:pt x="70" y="187"/>
                  </a:cubicBezTo>
                  <a:cubicBezTo>
                    <a:pt x="69" y="191"/>
                    <a:pt x="73" y="196"/>
                    <a:pt x="72"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 name="Freeform 230"/>
            <p:cNvSpPr>
              <a:spLocks/>
            </p:cNvSpPr>
            <p:nvPr userDrawn="1"/>
          </p:nvSpPr>
          <p:spPr bwMode="auto">
            <a:xfrm>
              <a:off x="9420460" y="3732343"/>
              <a:ext cx="77186" cy="47413"/>
            </a:xfrm>
            <a:custGeom>
              <a:avLst/>
              <a:gdLst>
                <a:gd name="T0" fmla="*/ 34 w 36"/>
                <a:gd name="T1" fmla="*/ 6 h 20"/>
                <a:gd name="T2" fmla="*/ 21 w 36"/>
                <a:gd name="T3" fmla="*/ 3 h 20"/>
                <a:gd name="T4" fmla="*/ 11 w 36"/>
                <a:gd name="T5" fmla="*/ 2 h 20"/>
                <a:gd name="T6" fmla="*/ 3 w 36"/>
                <a:gd name="T7" fmla="*/ 8 h 20"/>
                <a:gd name="T8" fmla="*/ 0 w 36"/>
                <a:gd name="T9" fmla="*/ 13 h 20"/>
                <a:gd name="T10" fmla="*/ 3 w 36"/>
                <a:gd name="T11" fmla="*/ 15 h 20"/>
                <a:gd name="T12" fmla="*/ 11 w 36"/>
                <a:gd name="T13" fmla="*/ 17 h 20"/>
                <a:gd name="T14" fmla="*/ 22 w 36"/>
                <a:gd name="T15" fmla="*/ 18 h 20"/>
                <a:gd name="T16" fmla="*/ 34 w 36"/>
                <a:gd name="T17" fmla="*/ 17 h 20"/>
                <a:gd name="T18" fmla="*/ 32 w 36"/>
                <a:gd name="T19" fmla="*/ 7 h 20"/>
                <a:gd name="T20" fmla="*/ 34 w 36"/>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20">
                  <a:moveTo>
                    <a:pt x="34" y="6"/>
                  </a:moveTo>
                  <a:cubicBezTo>
                    <a:pt x="27" y="1"/>
                    <a:pt x="26" y="5"/>
                    <a:pt x="21" y="3"/>
                  </a:cubicBezTo>
                  <a:cubicBezTo>
                    <a:pt x="16" y="1"/>
                    <a:pt x="14" y="0"/>
                    <a:pt x="11" y="2"/>
                  </a:cubicBezTo>
                  <a:cubicBezTo>
                    <a:pt x="9" y="3"/>
                    <a:pt x="5" y="3"/>
                    <a:pt x="3" y="8"/>
                  </a:cubicBezTo>
                  <a:cubicBezTo>
                    <a:pt x="2" y="10"/>
                    <a:pt x="1" y="12"/>
                    <a:pt x="0" y="13"/>
                  </a:cubicBezTo>
                  <a:cubicBezTo>
                    <a:pt x="1" y="15"/>
                    <a:pt x="2" y="16"/>
                    <a:pt x="3" y="15"/>
                  </a:cubicBezTo>
                  <a:cubicBezTo>
                    <a:pt x="5" y="15"/>
                    <a:pt x="8" y="18"/>
                    <a:pt x="11" y="17"/>
                  </a:cubicBezTo>
                  <a:cubicBezTo>
                    <a:pt x="15" y="16"/>
                    <a:pt x="17" y="19"/>
                    <a:pt x="22" y="18"/>
                  </a:cubicBezTo>
                  <a:cubicBezTo>
                    <a:pt x="27" y="17"/>
                    <a:pt x="32" y="20"/>
                    <a:pt x="34" y="17"/>
                  </a:cubicBezTo>
                  <a:cubicBezTo>
                    <a:pt x="36"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Freeform 231"/>
            <p:cNvSpPr>
              <a:spLocks/>
            </p:cNvSpPr>
            <p:nvPr userDrawn="1"/>
          </p:nvSpPr>
          <p:spPr bwMode="auto">
            <a:xfrm>
              <a:off x="9735916" y="3865464"/>
              <a:ext cx="184575" cy="386601"/>
            </a:xfrm>
            <a:custGeom>
              <a:avLst/>
              <a:gdLst>
                <a:gd name="T0" fmla="*/ 63 w 86"/>
                <a:gd name="T1" fmla="*/ 20 h 166"/>
                <a:gd name="T2" fmla="*/ 52 w 86"/>
                <a:gd name="T3" fmla="*/ 12 h 166"/>
                <a:gd name="T4" fmla="*/ 48 w 86"/>
                <a:gd name="T5" fmla="*/ 6 h 166"/>
                <a:gd name="T6" fmla="*/ 39 w 86"/>
                <a:gd name="T7" fmla="*/ 1 h 166"/>
                <a:gd name="T8" fmla="*/ 30 w 86"/>
                <a:gd name="T9" fmla="*/ 7 h 166"/>
                <a:gd name="T10" fmla="*/ 22 w 86"/>
                <a:gd name="T11" fmla="*/ 8 h 166"/>
                <a:gd name="T12" fmla="*/ 12 w 86"/>
                <a:gd name="T13" fmla="*/ 8 h 166"/>
                <a:gd name="T14" fmla="*/ 3 w 86"/>
                <a:gd name="T15" fmla="*/ 9 h 166"/>
                <a:gd name="T16" fmla="*/ 0 w 86"/>
                <a:gd name="T17" fmla="*/ 11 h 166"/>
                <a:gd name="T18" fmla="*/ 4 w 86"/>
                <a:gd name="T19" fmla="*/ 17 h 166"/>
                <a:gd name="T20" fmla="*/ 10 w 86"/>
                <a:gd name="T21" fmla="*/ 25 h 166"/>
                <a:gd name="T22" fmla="*/ 19 w 86"/>
                <a:gd name="T23" fmla="*/ 30 h 166"/>
                <a:gd name="T24" fmla="*/ 27 w 86"/>
                <a:gd name="T25" fmla="*/ 32 h 166"/>
                <a:gd name="T26" fmla="*/ 31 w 86"/>
                <a:gd name="T27" fmla="*/ 40 h 166"/>
                <a:gd name="T28" fmla="*/ 22 w 86"/>
                <a:gd name="T29" fmla="*/ 45 h 166"/>
                <a:gd name="T30" fmla="*/ 35 w 86"/>
                <a:gd name="T31" fmla="*/ 55 h 166"/>
                <a:gd name="T32" fmla="*/ 41 w 86"/>
                <a:gd name="T33" fmla="*/ 65 h 166"/>
                <a:gd name="T34" fmla="*/ 50 w 86"/>
                <a:gd name="T35" fmla="*/ 76 h 166"/>
                <a:gd name="T36" fmla="*/ 60 w 86"/>
                <a:gd name="T37" fmla="*/ 85 h 166"/>
                <a:gd name="T38" fmla="*/ 62 w 86"/>
                <a:gd name="T39" fmla="*/ 95 h 166"/>
                <a:gd name="T40" fmla="*/ 66 w 86"/>
                <a:gd name="T41" fmla="*/ 113 h 166"/>
                <a:gd name="T42" fmla="*/ 58 w 86"/>
                <a:gd name="T43" fmla="*/ 126 h 166"/>
                <a:gd name="T44" fmla="*/ 47 w 86"/>
                <a:gd name="T45" fmla="*/ 132 h 166"/>
                <a:gd name="T46" fmla="*/ 47 w 86"/>
                <a:gd name="T47" fmla="*/ 141 h 166"/>
                <a:gd name="T48" fmla="*/ 34 w 86"/>
                <a:gd name="T49" fmla="*/ 141 h 166"/>
                <a:gd name="T50" fmla="*/ 27 w 86"/>
                <a:gd name="T51" fmla="*/ 147 h 166"/>
                <a:gd name="T52" fmla="*/ 32 w 86"/>
                <a:gd name="T53" fmla="*/ 150 h 166"/>
                <a:gd name="T54" fmla="*/ 29 w 86"/>
                <a:gd name="T55" fmla="*/ 160 h 166"/>
                <a:gd name="T56" fmla="*/ 35 w 86"/>
                <a:gd name="T57" fmla="*/ 164 h 166"/>
                <a:gd name="T58" fmla="*/ 45 w 86"/>
                <a:gd name="T59" fmla="*/ 156 h 166"/>
                <a:gd name="T60" fmla="*/ 48 w 86"/>
                <a:gd name="T61" fmla="*/ 152 h 166"/>
                <a:gd name="T62" fmla="*/ 51 w 86"/>
                <a:gd name="T63" fmla="*/ 147 h 166"/>
                <a:gd name="T64" fmla="*/ 58 w 86"/>
                <a:gd name="T65" fmla="*/ 145 h 166"/>
                <a:gd name="T66" fmla="*/ 74 w 86"/>
                <a:gd name="T67" fmla="*/ 138 h 166"/>
                <a:gd name="T68" fmla="*/ 83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1 w 86"/>
                <a:gd name="T81" fmla="*/ 35 h 166"/>
                <a:gd name="T82" fmla="*/ 55 w 86"/>
                <a:gd name="T83" fmla="*/ 28 h 166"/>
                <a:gd name="T84" fmla="*/ 65 w 86"/>
                <a:gd name="T85" fmla="*/ 23 h 166"/>
                <a:gd name="T86" fmla="*/ 66 w 86"/>
                <a:gd name="T87" fmla="*/ 22 h 166"/>
                <a:gd name="T88" fmla="*/ 63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3" y="20"/>
                  </a:moveTo>
                  <a:cubicBezTo>
                    <a:pt x="60" y="20"/>
                    <a:pt x="52" y="14"/>
                    <a:pt x="52" y="12"/>
                  </a:cubicBezTo>
                  <a:cubicBezTo>
                    <a:pt x="52" y="10"/>
                    <a:pt x="56" y="7"/>
                    <a:pt x="48" y="6"/>
                  </a:cubicBezTo>
                  <a:cubicBezTo>
                    <a:pt x="41" y="5"/>
                    <a:pt x="40" y="2"/>
                    <a:pt x="39" y="1"/>
                  </a:cubicBezTo>
                  <a:cubicBezTo>
                    <a:pt x="37" y="0"/>
                    <a:pt x="31" y="4"/>
                    <a:pt x="30" y="7"/>
                  </a:cubicBezTo>
                  <a:cubicBezTo>
                    <a:pt x="28" y="10"/>
                    <a:pt x="26" y="6"/>
                    <a:pt x="22" y="8"/>
                  </a:cubicBezTo>
                  <a:cubicBezTo>
                    <a:pt x="18" y="10"/>
                    <a:pt x="13" y="5"/>
                    <a:pt x="12" y="8"/>
                  </a:cubicBezTo>
                  <a:cubicBezTo>
                    <a:pt x="10" y="11"/>
                    <a:pt x="5" y="6"/>
                    <a:pt x="3" y="9"/>
                  </a:cubicBezTo>
                  <a:cubicBezTo>
                    <a:pt x="2" y="10"/>
                    <a:pt x="1" y="11"/>
                    <a:pt x="0" y="11"/>
                  </a:cubicBezTo>
                  <a:cubicBezTo>
                    <a:pt x="2" y="13"/>
                    <a:pt x="4" y="15"/>
                    <a:pt x="4" y="17"/>
                  </a:cubicBezTo>
                  <a:cubicBezTo>
                    <a:pt x="4" y="20"/>
                    <a:pt x="10" y="22"/>
                    <a:pt x="10" y="25"/>
                  </a:cubicBezTo>
                  <a:cubicBezTo>
                    <a:pt x="10" y="28"/>
                    <a:pt x="17" y="31"/>
                    <a:pt x="19" y="30"/>
                  </a:cubicBezTo>
                  <a:cubicBezTo>
                    <a:pt x="22" y="28"/>
                    <a:pt x="27" y="27"/>
                    <a:pt x="27" y="32"/>
                  </a:cubicBezTo>
                  <a:cubicBezTo>
                    <a:pt x="28" y="37"/>
                    <a:pt x="31" y="37"/>
                    <a:pt x="31" y="40"/>
                  </a:cubicBezTo>
                  <a:cubicBezTo>
                    <a:pt x="31" y="43"/>
                    <a:pt x="24" y="41"/>
                    <a:pt x="22" y="45"/>
                  </a:cubicBezTo>
                  <a:cubicBezTo>
                    <a:pt x="21" y="48"/>
                    <a:pt x="35" y="52"/>
                    <a:pt x="35" y="55"/>
                  </a:cubicBezTo>
                  <a:cubicBezTo>
                    <a:pt x="35" y="58"/>
                    <a:pt x="39" y="61"/>
                    <a:pt x="41" y="65"/>
                  </a:cubicBezTo>
                  <a:cubicBezTo>
                    <a:pt x="42" y="68"/>
                    <a:pt x="49" y="72"/>
                    <a:pt x="50" y="76"/>
                  </a:cubicBezTo>
                  <a:cubicBezTo>
                    <a:pt x="52" y="80"/>
                    <a:pt x="58" y="82"/>
                    <a:pt x="60" y="85"/>
                  </a:cubicBezTo>
                  <a:cubicBezTo>
                    <a:pt x="62" y="87"/>
                    <a:pt x="63" y="91"/>
                    <a:pt x="62" y="95"/>
                  </a:cubicBezTo>
                  <a:cubicBezTo>
                    <a:pt x="61" y="100"/>
                    <a:pt x="61" y="107"/>
                    <a:pt x="66" y="113"/>
                  </a:cubicBezTo>
                  <a:cubicBezTo>
                    <a:pt x="70" y="119"/>
                    <a:pt x="61" y="122"/>
                    <a:pt x="58" y="126"/>
                  </a:cubicBezTo>
                  <a:cubicBezTo>
                    <a:pt x="55" y="129"/>
                    <a:pt x="56" y="134"/>
                    <a:pt x="47" y="132"/>
                  </a:cubicBezTo>
                  <a:cubicBezTo>
                    <a:pt x="39" y="130"/>
                    <a:pt x="49" y="139"/>
                    <a:pt x="47" y="141"/>
                  </a:cubicBezTo>
                  <a:cubicBezTo>
                    <a:pt x="46" y="144"/>
                    <a:pt x="34" y="139"/>
                    <a:pt x="34" y="141"/>
                  </a:cubicBezTo>
                  <a:cubicBezTo>
                    <a:pt x="34" y="143"/>
                    <a:pt x="30" y="145"/>
                    <a:pt x="27" y="147"/>
                  </a:cubicBezTo>
                  <a:cubicBezTo>
                    <a:pt x="28" y="148"/>
                    <a:pt x="30" y="149"/>
                    <a:pt x="32" y="150"/>
                  </a:cubicBezTo>
                  <a:cubicBezTo>
                    <a:pt x="35" y="152"/>
                    <a:pt x="29" y="155"/>
                    <a:pt x="29" y="160"/>
                  </a:cubicBezTo>
                  <a:cubicBezTo>
                    <a:pt x="29" y="165"/>
                    <a:pt x="33" y="166"/>
                    <a:pt x="35" y="164"/>
                  </a:cubicBezTo>
                  <a:cubicBezTo>
                    <a:pt x="36" y="162"/>
                    <a:pt x="43" y="157"/>
                    <a:pt x="45" y="156"/>
                  </a:cubicBezTo>
                  <a:cubicBezTo>
                    <a:pt x="48" y="156"/>
                    <a:pt x="45" y="152"/>
                    <a:pt x="48" y="152"/>
                  </a:cubicBezTo>
                  <a:cubicBezTo>
                    <a:pt x="51" y="152"/>
                    <a:pt x="50" y="149"/>
                    <a:pt x="51" y="147"/>
                  </a:cubicBezTo>
                  <a:cubicBezTo>
                    <a:pt x="52" y="144"/>
                    <a:pt x="54" y="145"/>
                    <a:pt x="58" y="145"/>
                  </a:cubicBezTo>
                  <a:cubicBezTo>
                    <a:pt x="62" y="146"/>
                    <a:pt x="68" y="142"/>
                    <a:pt x="74" y="138"/>
                  </a:cubicBezTo>
                  <a:cubicBezTo>
                    <a:pt x="80" y="135"/>
                    <a:pt x="81" y="134"/>
                    <a:pt x="83" y="124"/>
                  </a:cubicBezTo>
                  <a:cubicBezTo>
                    <a:pt x="86" y="114"/>
                    <a:pt x="81" y="102"/>
                    <a:pt x="81" y="99"/>
                  </a:cubicBezTo>
                  <a:cubicBezTo>
                    <a:pt x="80" y="96"/>
                    <a:pt x="72" y="82"/>
                    <a:pt x="70" y="82"/>
                  </a:cubicBezTo>
                  <a:cubicBezTo>
                    <a:pt x="67" y="82"/>
                    <a:pt x="53" y="69"/>
                    <a:pt x="51" y="67"/>
                  </a:cubicBezTo>
                  <a:cubicBezTo>
                    <a:pt x="48" y="65"/>
                    <a:pt x="49" y="62"/>
                    <a:pt x="46" y="59"/>
                  </a:cubicBezTo>
                  <a:cubicBezTo>
                    <a:pt x="42" y="56"/>
                    <a:pt x="42" y="49"/>
                    <a:pt x="43" y="44"/>
                  </a:cubicBezTo>
                  <a:cubicBezTo>
                    <a:pt x="44" y="39"/>
                    <a:pt x="51" y="38"/>
                    <a:pt x="51" y="35"/>
                  </a:cubicBezTo>
                  <a:cubicBezTo>
                    <a:pt x="51" y="31"/>
                    <a:pt x="52" y="29"/>
                    <a:pt x="55" y="28"/>
                  </a:cubicBezTo>
                  <a:cubicBezTo>
                    <a:pt x="59" y="28"/>
                    <a:pt x="63" y="25"/>
                    <a:pt x="65" y="23"/>
                  </a:cubicBezTo>
                  <a:cubicBezTo>
                    <a:pt x="65" y="22"/>
                    <a:pt x="65" y="22"/>
                    <a:pt x="66" y="22"/>
                  </a:cubicBezTo>
                  <a:cubicBezTo>
                    <a:pt x="65" y="21"/>
                    <a:pt x="64" y="20"/>
                    <a:pt x="63"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232"/>
            <p:cNvSpPr>
              <a:spLocks/>
            </p:cNvSpPr>
            <p:nvPr userDrawn="1"/>
          </p:nvSpPr>
          <p:spPr bwMode="auto">
            <a:xfrm>
              <a:off x="9734239" y="4098884"/>
              <a:ext cx="152695" cy="109415"/>
            </a:xfrm>
            <a:custGeom>
              <a:avLst/>
              <a:gdLst>
                <a:gd name="T0" fmla="*/ 35 w 71"/>
                <a:gd name="T1" fmla="*/ 41 h 47"/>
                <a:gd name="T2" fmla="*/ 48 w 71"/>
                <a:gd name="T3" fmla="*/ 41 h 47"/>
                <a:gd name="T4" fmla="*/ 48 w 71"/>
                <a:gd name="T5" fmla="*/ 32 h 47"/>
                <a:gd name="T6" fmla="*/ 59 w 71"/>
                <a:gd name="T7" fmla="*/ 26 h 47"/>
                <a:gd name="T8" fmla="*/ 67 w 71"/>
                <a:gd name="T9" fmla="*/ 13 h 47"/>
                <a:gd name="T10" fmla="*/ 63 w 71"/>
                <a:gd name="T11" fmla="*/ 0 h 47"/>
                <a:gd name="T12" fmla="*/ 55 w 71"/>
                <a:gd name="T13" fmla="*/ 1 h 47"/>
                <a:gd name="T14" fmla="*/ 47 w 71"/>
                <a:gd name="T15" fmla="*/ 4 h 47"/>
                <a:gd name="T16" fmla="*/ 43 w 71"/>
                <a:gd name="T17" fmla="*/ 6 h 47"/>
                <a:gd name="T18" fmla="*/ 37 w 71"/>
                <a:gd name="T19" fmla="*/ 2 h 47"/>
                <a:gd name="T20" fmla="*/ 21 w 71"/>
                <a:gd name="T21" fmla="*/ 2 h 47"/>
                <a:gd name="T22" fmla="*/ 5 w 71"/>
                <a:gd name="T23" fmla="*/ 9 h 47"/>
                <a:gd name="T24" fmla="*/ 5 w 71"/>
                <a:gd name="T25" fmla="*/ 19 h 47"/>
                <a:gd name="T26" fmla="*/ 7 w 71"/>
                <a:gd name="T27" fmla="*/ 27 h 47"/>
                <a:gd name="T28" fmla="*/ 7 w 71"/>
                <a:gd name="T29" fmla="*/ 28 h 47"/>
                <a:gd name="T30" fmla="*/ 10 w 71"/>
                <a:gd name="T31" fmla="*/ 37 h 47"/>
                <a:gd name="T32" fmla="*/ 17 w 71"/>
                <a:gd name="T33" fmla="*/ 38 h 47"/>
                <a:gd name="T34" fmla="*/ 18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40" y="30"/>
                    <a:pt x="48" y="32"/>
                  </a:cubicBezTo>
                  <a:cubicBezTo>
                    <a:pt x="57" y="34"/>
                    <a:pt x="56" y="29"/>
                    <a:pt x="59" y="26"/>
                  </a:cubicBezTo>
                  <a:cubicBezTo>
                    <a:pt x="62" y="22"/>
                    <a:pt x="71" y="19"/>
                    <a:pt x="67" y="13"/>
                  </a:cubicBezTo>
                  <a:cubicBezTo>
                    <a:pt x="64" y="9"/>
                    <a:pt x="63" y="4"/>
                    <a:pt x="63" y="0"/>
                  </a:cubicBezTo>
                  <a:cubicBezTo>
                    <a:pt x="60" y="2"/>
                    <a:pt x="57" y="2"/>
                    <a:pt x="55" y="1"/>
                  </a:cubicBezTo>
                  <a:cubicBezTo>
                    <a:pt x="52" y="0"/>
                    <a:pt x="47" y="0"/>
                    <a:pt x="47" y="4"/>
                  </a:cubicBezTo>
                  <a:cubicBezTo>
                    <a:pt x="47" y="7"/>
                    <a:pt x="43" y="8"/>
                    <a:pt x="43" y="6"/>
                  </a:cubicBezTo>
                  <a:cubicBezTo>
                    <a:pt x="44" y="5"/>
                    <a:pt x="39" y="5"/>
                    <a:pt x="37" y="2"/>
                  </a:cubicBezTo>
                  <a:cubicBezTo>
                    <a:pt x="34" y="0"/>
                    <a:pt x="25" y="3"/>
                    <a:pt x="21" y="2"/>
                  </a:cubicBezTo>
                  <a:cubicBezTo>
                    <a:pt x="16" y="0"/>
                    <a:pt x="9" y="4"/>
                    <a:pt x="5" y="9"/>
                  </a:cubicBezTo>
                  <a:cubicBezTo>
                    <a:pt x="0" y="14"/>
                    <a:pt x="5" y="14"/>
                    <a:pt x="5" y="19"/>
                  </a:cubicBezTo>
                  <a:cubicBezTo>
                    <a:pt x="5" y="24"/>
                    <a:pt x="8" y="24"/>
                    <a:pt x="7" y="27"/>
                  </a:cubicBezTo>
                  <a:cubicBezTo>
                    <a:pt x="7" y="27"/>
                    <a:pt x="7" y="27"/>
                    <a:pt x="7" y="28"/>
                  </a:cubicBezTo>
                  <a:cubicBezTo>
                    <a:pt x="11" y="29"/>
                    <a:pt x="9" y="34"/>
                    <a:pt x="10" y="37"/>
                  </a:cubicBezTo>
                  <a:cubicBezTo>
                    <a:pt x="10" y="40"/>
                    <a:pt x="15" y="39"/>
                    <a:pt x="17" y="38"/>
                  </a:cubicBezTo>
                  <a:cubicBezTo>
                    <a:pt x="20" y="38"/>
                    <a:pt x="16" y="42"/>
                    <a:pt x="18" y="44"/>
                  </a:cubicBezTo>
                  <a:cubicBezTo>
                    <a:pt x="20" y="46"/>
                    <a:pt x="26" y="42"/>
                    <a:pt x="27" y="45"/>
                  </a:cubicBezTo>
                  <a:cubicBezTo>
                    <a:pt x="27" y="46"/>
                    <a:pt x="28"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233"/>
            <p:cNvSpPr>
              <a:spLocks/>
            </p:cNvSpPr>
            <p:nvPr userDrawn="1"/>
          </p:nvSpPr>
          <p:spPr bwMode="auto">
            <a:xfrm>
              <a:off x="9687256" y="3889172"/>
              <a:ext cx="184575" cy="227949"/>
            </a:xfrm>
            <a:custGeom>
              <a:avLst/>
              <a:gdLst>
                <a:gd name="T0" fmla="*/ 58 w 86"/>
                <a:gd name="T1" fmla="*/ 45 h 98"/>
                <a:gd name="T2" fmla="*/ 45 w 86"/>
                <a:gd name="T3" fmla="*/ 35 h 98"/>
                <a:gd name="T4" fmla="*/ 54 w 86"/>
                <a:gd name="T5" fmla="*/ 30 h 98"/>
                <a:gd name="T6" fmla="*/ 50 w 86"/>
                <a:gd name="T7" fmla="*/ 22 h 98"/>
                <a:gd name="T8" fmla="*/ 42 w 86"/>
                <a:gd name="T9" fmla="*/ 20 h 98"/>
                <a:gd name="T10" fmla="*/ 33 w 86"/>
                <a:gd name="T11" fmla="*/ 15 h 98"/>
                <a:gd name="T12" fmla="*/ 27 w 86"/>
                <a:gd name="T13" fmla="*/ 7 h 98"/>
                <a:gd name="T14" fmla="*/ 23 w 86"/>
                <a:gd name="T15" fmla="*/ 1 h 98"/>
                <a:gd name="T16" fmla="*/ 18 w 86"/>
                <a:gd name="T17" fmla="*/ 1 h 98"/>
                <a:gd name="T18" fmla="*/ 16 w 86"/>
                <a:gd name="T19" fmla="*/ 7 h 98"/>
                <a:gd name="T20" fmla="*/ 16 w 86"/>
                <a:gd name="T21" fmla="*/ 15 h 98"/>
                <a:gd name="T22" fmla="*/ 10 w 86"/>
                <a:gd name="T23" fmla="*/ 10 h 98"/>
                <a:gd name="T24" fmla="*/ 4 w 86"/>
                <a:gd name="T25" fmla="*/ 19 h 98"/>
                <a:gd name="T26" fmla="*/ 0 w 86"/>
                <a:gd name="T27" fmla="*/ 22 h 98"/>
                <a:gd name="T28" fmla="*/ 2 w 86"/>
                <a:gd name="T29" fmla="*/ 24 h 98"/>
                <a:gd name="T30" fmla="*/ 3 w 86"/>
                <a:gd name="T31" fmla="*/ 33 h 98"/>
                <a:gd name="T32" fmla="*/ 11 w 86"/>
                <a:gd name="T33" fmla="*/ 36 h 98"/>
                <a:gd name="T34" fmla="*/ 10 w 86"/>
                <a:gd name="T35" fmla="*/ 47 h 98"/>
                <a:gd name="T36" fmla="*/ 7 w 86"/>
                <a:gd name="T37" fmla="*/ 55 h 98"/>
                <a:gd name="T38" fmla="*/ 17 w 86"/>
                <a:gd name="T39" fmla="*/ 52 h 98"/>
                <a:gd name="T40" fmla="*/ 26 w 86"/>
                <a:gd name="T41" fmla="*/ 51 h 98"/>
                <a:gd name="T42" fmla="*/ 33 w 86"/>
                <a:gd name="T43" fmla="*/ 49 h 98"/>
                <a:gd name="T44" fmla="*/ 44 w 86"/>
                <a:gd name="T45" fmla="*/ 49 h 98"/>
                <a:gd name="T46" fmla="*/ 53 w 86"/>
                <a:gd name="T47" fmla="*/ 57 h 98"/>
                <a:gd name="T48" fmla="*/ 54 w 86"/>
                <a:gd name="T49" fmla="*/ 70 h 98"/>
                <a:gd name="T50" fmla="*/ 62 w 86"/>
                <a:gd name="T51" fmla="*/ 81 h 98"/>
                <a:gd name="T52" fmla="*/ 60 w 86"/>
                <a:gd name="T53" fmla="*/ 93 h 98"/>
                <a:gd name="T54" fmla="*/ 65 w 86"/>
                <a:gd name="T55" fmla="*/ 96 h 98"/>
                <a:gd name="T56" fmla="*/ 69 w 86"/>
                <a:gd name="T57" fmla="*/ 94 h 98"/>
                <a:gd name="T58" fmla="*/ 77 w 86"/>
                <a:gd name="T59" fmla="*/ 91 h 98"/>
                <a:gd name="T60" fmla="*/ 85 w 86"/>
                <a:gd name="T61" fmla="*/ 90 h 98"/>
                <a:gd name="T62" fmla="*/ 85 w 86"/>
                <a:gd name="T63" fmla="*/ 85 h 98"/>
                <a:gd name="T64" fmla="*/ 83 w 86"/>
                <a:gd name="T65" fmla="*/ 75 h 98"/>
                <a:gd name="T66" fmla="*/ 73 w 86"/>
                <a:gd name="T67" fmla="*/ 66 h 98"/>
                <a:gd name="T68" fmla="*/ 64 w 86"/>
                <a:gd name="T69" fmla="*/ 55 h 98"/>
                <a:gd name="T70" fmla="*/ 58 w 86"/>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98">
                  <a:moveTo>
                    <a:pt x="58" y="45"/>
                  </a:moveTo>
                  <a:cubicBezTo>
                    <a:pt x="58" y="42"/>
                    <a:pt x="44" y="38"/>
                    <a:pt x="45" y="35"/>
                  </a:cubicBezTo>
                  <a:cubicBezTo>
                    <a:pt x="47" y="31"/>
                    <a:pt x="54" y="33"/>
                    <a:pt x="54" y="30"/>
                  </a:cubicBezTo>
                  <a:cubicBezTo>
                    <a:pt x="54" y="27"/>
                    <a:pt x="51" y="27"/>
                    <a:pt x="50" y="22"/>
                  </a:cubicBezTo>
                  <a:cubicBezTo>
                    <a:pt x="50" y="17"/>
                    <a:pt x="45" y="18"/>
                    <a:pt x="42" y="20"/>
                  </a:cubicBezTo>
                  <a:cubicBezTo>
                    <a:pt x="40" y="21"/>
                    <a:pt x="33" y="18"/>
                    <a:pt x="33" y="15"/>
                  </a:cubicBezTo>
                  <a:cubicBezTo>
                    <a:pt x="33" y="12"/>
                    <a:pt x="27" y="10"/>
                    <a:pt x="27" y="7"/>
                  </a:cubicBezTo>
                  <a:cubicBezTo>
                    <a:pt x="27" y="5"/>
                    <a:pt x="25" y="3"/>
                    <a:pt x="23" y="1"/>
                  </a:cubicBezTo>
                  <a:cubicBezTo>
                    <a:pt x="21" y="2"/>
                    <a:pt x="19" y="2"/>
                    <a:pt x="18" y="1"/>
                  </a:cubicBezTo>
                  <a:cubicBezTo>
                    <a:pt x="17" y="0"/>
                    <a:pt x="15" y="6"/>
                    <a:pt x="16" y="7"/>
                  </a:cubicBezTo>
                  <a:cubicBezTo>
                    <a:pt x="18" y="8"/>
                    <a:pt x="19" y="16"/>
                    <a:pt x="16" y="15"/>
                  </a:cubicBezTo>
                  <a:cubicBezTo>
                    <a:pt x="12" y="15"/>
                    <a:pt x="12" y="10"/>
                    <a:pt x="10" y="10"/>
                  </a:cubicBezTo>
                  <a:cubicBezTo>
                    <a:pt x="10" y="10"/>
                    <a:pt x="4" y="17"/>
                    <a:pt x="4" y="19"/>
                  </a:cubicBezTo>
                  <a:cubicBezTo>
                    <a:pt x="4" y="21"/>
                    <a:pt x="1" y="22"/>
                    <a:pt x="0" y="22"/>
                  </a:cubicBezTo>
                  <a:cubicBezTo>
                    <a:pt x="1" y="23"/>
                    <a:pt x="2" y="24"/>
                    <a:pt x="2" y="24"/>
                  </a:cubicBezTo>
                  <a:cubicBezTo>
                    <a:pt x="3" y="26"/>
                    <a:pt x="1" y="30"/>
                    <a:pt x="3" y="33"/>
                  </a:cubicBezTo>
                  <a:cubicBezTo>
                    <a:pt x="4" y="36"/>
                    <a:pt x="9" y="31"/>
                    <a:pt x="11" y="36"/>
                  </a:cubicBezTo>
                  <a:cubicBezTo>
                    <a:pt x="12" y="40"/>
                    <a:pt x="10" y="42"/>
                    <a:pt x="10" y="47"/>
                  </a:cubicBezTo>
                  <a:cubicBezTo>
                    <a:pt x="10" y="52"/>
                    <a:pt x="6" y="51"/>
                    <a:pt x="7" y="55"/>
                  </a:cubicBezTo>
                  <a:cubicBezTo>
                    <a:pt x="8" y="60"/>
                    <a:pt x="13" y="54"/>
                    <a:pt x="17" y="52"/>
                  </a:cubicBezTo>
                  <a:cubicBezTo>
                    <a:pt x="21" y="49"/>
                    <a:pt x="24" y="49"/>
                    <a:pt x="26" y="51"/>
                  </a:cubicBezTo>
                  <a:cubicBezTo>
                    <a:pt x="27" y="53"/>
                    <a:pt x="32" y="52"/>
                    <a:pt x="33" y="49"/>
                  </a:cubicBezTo>
                  <a:cubicBezTo>
                    <a:pt x="34" y="47"/>
                    <a:pt x="42" y="46"/>
                    <a:pt x="44" y="49"/>
                  </a:cubicBezTo>
                  <a:cubicBezTo>
                    <a:pt x="47" y="52"/>
                    <a:pt x="49" y="55"/>
                    <a:pt x="53" y="57"/>
                  </a:cubicBezTo>
                  <a:cubicBezTo>
                    <a:pt x="56" y="59"/>
                    <a:pt x="50" y="69"/>
                    <a:pt x="54" y="70"/>
                  </a:cubicBezTo>
                  <a:cubicBezTo>
                    <a:pt x="57" y="71"/>
                    <a:pt x="62" y="76"/>
                    <a:pt x="62" y="81"/>
                  </a:cubicBezTo>
                  <a:cubicBezTo>
                    <a:pt x="61" y="86"/>
                    <a:pt x="64" y="89"/>
                    <a:pt x="60" y="93"/>
                  </a:cubicBezTo>
                  <a:cubicBezTo>
                    <a:pt x="63" y="95"/>
                    <a:pt x="66" y="95"/>
                    <a:pt x="65" y="96"/>
                  </a:cubicBezTo>
                  <a:cubicBezTo>
                    <a:pt x="65" y="98"/>
                    <a:pt x="69" y="97"/>
                    <a:pt x="69" y="94"/>
                  </a:cubicBezTo>
                  <a:cubicBezTo>
                    <a:pt x="69" y="90"/>
                    <a:pt x="74" y="90"/>
                    <a:pt x="77" y="91"/>
                  </a:cubicBezTo>
                  <a:cubicBezTo>
                    <a:pt x="79" y="92"/>
                    <a:pt x="82" y="92"/>
                    <a:pt x="85" y="90"/>
                  </a:cubicBezTo>
                  <a:cubicBezTo>
                    <a:pt x="85" y="88"/>
                    <a:pt x="85" y="87"/>
                    <a:pt x="85" y="85"/>
                  </a:cubicBezTo>
                  <a:cubicBezTo>
                    <a:pt x="86" y="81"/>
                    <a:pt x="85" y="77"/>
                    <a:pt x="83" y="75"/>
                  </a:cubicBezTo>
                  <a:cubicBezTo>
                    <a:pt x="81" y="72"/>
                    <a:pt x="75" y="70"/>
                    <a:pt x="73" y="66"/>
                  </a:cubicBezTo>
                  <a:cubicBezTo>
                    <a:pt x="72" y="62"/>
                    <a:pt x="65" y="58"/>
                    <a:pt x="64" y="55"/>
                  </a:cubicBezTo>
                  <a:cubicBezTo>
                    <a:pt x="62" y="51"/>
                    <a:pt x="58" y="48"/>
                    <a:pt x="58"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234"/>
            <p:cNvSpPr>
              <a:spLocks/>
            </p:cNvSpPr>
            <p:nvPr userDrawn="1"/>
          </p:nvSpPr>
          <p:spPr bwMode="auto">
            <a:xfrm>
              <a:off x="9621815" y="3940232"/>
              <a:ext cx="203033" cy="384778"/>
            </a:xfrm>
            <a:custGeom>
              <a:avLst/>
              <a:gdLst>
                <a:gd name="T0" fmla="*/ 57 w 94"/>
                <a:gd name="T1" fmla="*/ 87 h 165"/>
                <a:gd name="T2" fmla="*/ 57 w 94"/>
                <a:gd name="T3" fmla="*/ 77 h 165"/>
                <a:gd name="T4" fmla="*/ 73 w 94"/>
                <a:gd name="T5" fmla="*/ 70 h 165"/>
                <a:gd name="T6" fmla="*/ 89 w 94"/>
                <a:gd name="T7" fmla="*/ 70 h 165"/>
                <a:gd name="T8" fmla="*/ 90 w 94"/>
                <a:gd name="T9" fmla="*/ 71 h 165"/>
                <a:gd name="T10" fmla="*/ 92 w 94"/>
                <a:gd name="T11" fmla="*/ 59 h 165"/>
                <a:gd name="T12" fmla="*/ 84 w 94"/>
                <a:gd name="T13" fmla="*/ 48 h 165"/>
                <a:gd name="T14" fmla="*/ 83 w 94"/>
                <a:gd name="T15" fmla="*/ 35 h 165"/>
                <a:gd name="T16" fmla="*/ 74 w 94"/>
                <a:gd name="T17" fmla="*/ 27 h 165"/>
                <a:gd name="T18" fmla="*/ 63 w 94"/>
                <a:gd name="T19" fmla="*/ 27 h 165"/>
                <a:gd name="T20" fmla="*/ 56 w 94"/>
                <a:gd name="T21" fmla="*/ 29 h 165"/>
                <a:gd name="T22" fmla="*/ 47 w 94"/>
                <a:gd name="T23" fmla="*/ 30 h 165"/>
                <a:gd name="T24" fmla="*/ 37 w 94"/>
                <a:gd name="T25" fmla="*/ 33 h 165"/>
                <a:gd name="T26" fmla="*/ 40 w 94"/>
                <a:gd name="T27" fmla="*/ 25 h 165"/>
                <a:gd name="T28" fmla="*/ 41 w 94"/>
                <a:gd name="T29" fmla="*/ 14 h 165"/>
                <a:gd name="T30" fmla="*/ 33 w 94"/>
                <a:gd name="T31" fmla="*/ 11 h 165"/>
                <a:gd name="T32" fmla="*/ 32 w 94"/>
                <a:gd name="T33" fmla="*/ 2 h 165"/>
                <a:gd name="T34" fmla="*/ 30 w 94"/>
                <a:gd name="T35" fmla="*/ 0 h 165"/>
                <a:gd name="T36" fmla="*/ 28 w 94"/>
                <a:gd name="T37" fmla="*/ 2 h 165"/>
                <a:gd name="T38" fmla="*/ 17 w 94"/>
                <a:gd name="T39" fmla="*/ 8 h 165"/>
                <a:gd name="T40" fmla="*/ 8 w 94"/>
                <a:gd name="T41" fmla="*/ 10 h 165"/>
                <a:gd name="T42" fmla="*/ 2 w 94"/>
                <a:gd name="T43" fmla="*/ 13 h 165"/>
                <a:gd name="T44" fmla="*/ 0 w 94"/>
                <a:gd name="T45" fmla="*/ 31 h 165"/>
                <a:gd name="T46" fmla="*/ 8 w 94"/>
                <a:gd name="T47" fmla="*/ 40 h 165"/>
                <a:gd name="T48" fmla="*/ 11 w 94"/>
                <a:gd name="T49" fmla="*/ 48 h 165"/>
                <a:gd name="T50" fmla="*/ 10 w 94"/>
                <a:gd name="T51" fmla="*/ 53 h 165"/>
                <a:gd name="T52" fmla="*/ 8 w 94"/>
                <a:gd name="T53" fmla="*/ 60 h 165"/>
                <a:gd name="T54" fmla="*/ 13 w 94"/>
                <a:gd name="T55" fmla="*/ 72 h 165"/>
                <a:gd name="T56" fmla="*/ 17 w 94"/>
                <a:gd name="T57" fmla="*/ 85 h 165"/>
                <a:gd name="T58" fmla="*/ 21 w 94"/>
                <a:gd name="T59" fmla="*/ 93 h 165"/>
                <a:gd name="T60" fmla="*/ 11 w 94"/>
                <a:gd name="T61" fmla="*/ 111 h 165"/>
                <a:gd name="T62" fmla="*/ 8 w 94"/>
                <a:gd name="T63" fmla="*/ 127 h 165"/>
                <a:gd name="T64" fmla="*/ 8 w 94"/>
                <a:gd name="T65" fmla="*/ 137 h 165"/>
                <a:gd name="T66" fmla="*/ 24 w 94"/>
                <a:gd name="T67" fmla="*/ 150 h 165"/>
                <a:gd name="T68" fmla="*/ 27 w 94"/>
                <a:gd name="T69" fmla="*/ 156 h 165"/>
                <a:gd name="T70" fmla="*/ 34 w 94"/>
                <a:gd name="T71" fmla="*/ 156 h 165"/>
                <a:gd name="T72" fmla="*/ 40 w 94"/>
                <a:gd name="T73" fmla="*/ 163 h 165"/>
                <a:gd name="T74" fmla="*/ 49 w 94"/>
                <a:gd name="T75" fmla="*/ 164 h 165"/>
                <a:gd name="T76" fmla="*/ 52 w 94"/>
                <a:gd name="T77" fmla="*/ 159 h 165"/>
                <a:gd name="T78" fmla="*/ 39 w 94"/>
                <a:gd name="T79" fmla="*/ 152 h 165"/>
                <a:gd name="T80" fmla="*/ 31 w 94"/>
                <a:gd name="T81" fmla="*/ 140 h 165"/>
                <a:gd name="T82" fmla="*/ 27 w 94"/>
                <a:gd name="T83" fmla="*/ 130 h 165"/>
                <a:gd name="T84" fmla="*/ 19 w 94"/>
                <a:gd name="T85" fmla="*/ 125 h 165"/>
                <a:gd name="T86" fmla="*/ 20 w 94"/>
                <a:gd name="T87" fmla="*/ 107 h 165"/>
                <a:gd name="T88" fmla="*/ 27 w 94"/>
                <a:gd name="T89" fmla="*/ 85 h 165"/>
                <a:gd name="T90" fmla="*/ 37 w 94"/>
                <a:gd name="T91" fmla="*/ 83 h 165"/>
                <a:gd name="T92" fmla="*/ 45 w 94"/>
                <a:gd name="T93" fmla="*/ 89 h 165"/>
                <a:gd name="T94" fmla="*/ 58 w 94"/>
                <a:gd name="T95" fmla="*/ 95 h 165"/>
                <a:gd name="T96" fmla="*/ 59 w 94"/>
                <a:gd name="T97" fmla="*/ 96 h 165"/>
                <a:gd name="T98" fmla="*/ 59 w 94"/>
                <a:gd name="T99" fmla="*/ 95 h 165"/>
                <a:gd name="T100" fmla="*/ 57 w 94"/>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 h="165">
                  <a:moveTo>
                    <a:pt x="57" y="87"/>
                  </a:moveTo>
                  <a:cubicBezTo>
                    <a:pt x="57" y="82"/>
                    <a:pt x="52" y="82"/>
                    <a:pt x="57" y="77"/>
                  </a:cubicBezTo>
                  <a:cubicBezTo>
                    <a:pt x="61" y="72"/>
                    <a:pt x="68" y="68"/>
                    <a:pt x="73" y="70"/>
                  </a:cubicBezTo>
                  <a:cubicBezTo>
                    <a:pt x="77" y="71"/>
                    <a:pt x="86" y="68"/>
                    <a:pt x="89" y="70"/>
                  </a:cubicBezTo>
                  <a:cubicBezTo>
                    <a:pt x="89" y="71"/>
                    <a:pt x="90" y="71"/>
                    <a:pt x="90" y="71"/>
                  </a:cubicBezTo>
                  <a:cubicBezTo>
                    <a:pt x="94" y="67"/>
                    <a:pt x="91" y="64"/>
                    <a:pt x="92" y="59"/>
                  </a:cubicBezTo>
                  <a:cubicBezTo>
                    <a:pt x="92" y="54"/>
                    <a:pt x="87" y="49"/>
                    <a:pt x="84" y="48"/>
                  </a:cubicBezTo>
                  <a:cubicBezTo>
                    <a:pt x="80" y="47"/>
                    <a:pt x="86" y="37"/>
                    <a:pt x="83" y="35"/>
                  </a:cubicBezTo>
                  <a:cubicBezTo>
                    <a:pt x="79" y="33"/>
                    <a:pt x="77" y="30"/>
                    <a:pt x="74" y="27"/>
                  </a:cubicBezTo>
                  <a:cubicBezTo>
                    <a:pt x="72" y="24"/>
                    <a:pt x="64" y="25"/>
                    <a:pt x="63" y="27"/>
                  </a:cubicBezTo>
                  <a:cubicBezTo>
                    <a:pt x="62" y="30"/>
                    <a:pt x="57" y="31"/>
                    <a:pt x="56" y="29"/>
                  </a:cubicBezTo>
                  <a:cubicBezTo>
                    <a:pt x="54" y="27"/>
                    <a:pt x="51" y="27"/>
                    <a:pt x="47" y="30"/>
                  </a:cubicBezTo>
                  <a:cubicBezTo>
                    <a:pt x="43" y="32"/>
                    <a:pt x="38" y="38"/>
                    <a:pt x="37" y="33"/>
                  </a:cubicBezTo>
                  <a:cubicBezTo>
                    <a:pt x="36" y="29"/>
                    <a:pt x="40" y="30"/>
                    <a:pt x="40" y="25"/>
                  </a:cubicBezTo>
                  <a:cubicBezTo>
                    <a:pt x="40" y="20"/>
                    <a:pt x="42" y="18"/>
                    <a:pt x="41" y="14"/>
                  </a:cubicBezTo>
                  <a:cubicBezTo>
                    <a:pt x="39" y="9"/>
                    <a:pt x="34" y="14"/>
                    <a:pt x="33" y="11"/>
                  </a:cubicBezTo>
                  <a:cubicBezTo>
                    <a:pt x="31" y="8"/>
                    <a:pt x="33" y="4"/>
                    <a:pt x="32" y="2"/>
                  </a:cubicBezTo>
                  <a:cubicBezTo>
                    <a:pt x="32" y="2"/>
                    <a:pt x="31" y="1"/>
                    <a:pt x="30" y="0"/>
                  </a:cubicBezTo>
                  <a:cubicBezTo>
                    <a:pt x="29" y="1"/>
                    <a:pt x="28" y="1"/>
                    <a:pt x="28" y="2"/>
                  </a:cubicBezTo>
                  <a:cubicBezTo>
                    <a:pt x="27" y="4"/>
                    <a:pt x="19" y="5"/>
                    <a:pt x="17" y="8"/>
                  </a:cubicBezTo>
                  <a:cubicBezTo>
                    <a:pt x="15" y="10"/>
                    <a:pt x="10" y="10"/>
                    <a:pt x="8" y="10"/>
                  </a:cubicBezTo>
                  <a:cubicBezTo>
                    <a:pt x="7" y="10"/>
                    <a:pt x="2" y="10"/>
                    <a:pt x="2" y="13"/>
                  </a:cubicBezTo>
                  <a:cubicBezTo>
                    <a:pt x="2" y="16"/>
                    <a:pt x="0" y="28"/>
                    <a:pt x="0" y="31"/>
                  </a:cubicBezTo>
                  <a:cubicBezTo>
                    <a:pt x="0" y="33"/>
                    <a:pt x="6" y="40"/>
                    <a:pt x="8" y="40"/>
                  </a:cubicBezTo>
                  <a:cubicBezTo>
                    <a:pt x="11" y="41"/>
                    <a:pt x="8" y="46"/>
                    <a:pt x="11" y="48"/>
                  </a:cubicBezTo>
                  <a:cubicBezTo>
                    <a:pt x="13" y="49"/>
                    <a:pt x="12" y="53"/>
                    <a:pt x="10" y="53"/>
                  </a:cubicBezTo>
                  <a:cubicBezTo>
                    <a:pt x="9" y="52"/>
                    <a:pt x="11" y="58"/>
                    <a:pt x="8" y="60"/>
                  </a:cubicBezTo>
                  <a:cubicBezTo>
                    <a:pt x="6" y="63"/>
                    <a:pt x="8" y="68"/>
                    <a:pt x="13" y="72"/>
                  </a:cubicBezTo>
                  <a:cubicBezTo>
                    <a:pt x="17" y="76"/>
                    <a:pt x="17" y="82"/>
                    <a:pt x="17" y="85"/>
                  </a:cubicBezTo>
                  <a:cubicBezTo>
                    <a:pt x="17" y="89"/>
                    <a:pt x="21" y="89"/>
                    <a:pt x="21" y="93"/>
                  </a:cubicBezTo>
                  <a:cubicBezTo>
                    <a:pt x="21" y="93"/>
                    <a:pt x="15" y="112"/>
                    <a:pt x="11" y="111"/>
                  </a:cubicBezTo>
                  <a:cubicBezTo>
                    <a:pt x="10" y="116"/>
                    <a:pt x="9" y="123"/>
                    <a:pt x="8" y="127"/>
                  </a:cubicBezTo>
                  <a:cubicBezTo>
                    <a:pt x="6" y="132"/>
                    <a:pt x="5" y="136"/>
                    <a:pt x="8" y="137"/>
                  </a:cubicBezTo>
                  <a:cubicBezTo>
                    <a:pt x="11" y="137"/>
                    <a:pt x="18" y="143"/>
                    <a:pt x="24" y="150"/>
                  </a:cubicBezTo>
                  <a:cubicBezTo>
                    <a:pt x="25" y="152"/>
                    <a:pt x="26" y="154"/>
                    <a:pt x="27" y="156"/>
                  </a:cubicBezTo>
                  <a:cubicBezTo>
                    <a:pt x="29" y="156"/>
                    <a:pt x="32" y="156"/>
                    <a:pt x="34" y="156"/>
                  </a:cubicBezTo>
                  <a:cubicBezTo>
                    <a:pt x="38" y="157"/>
                    <a:pt x="40" y="161"/>
                    <a:pt x="40" y="163"/>
                  </a:cubicBezTo>
                  <a:cubicBezTo>
                    <a:pt x="40" y="165"/>
                    <a:pt x="47" y="164"/>
                    <a:pt x="49" y="164"/>
                  </a:cubicBezTo>
                  <a:cubicBezTo>
                    <a:pt x="50" y="163"/>
                    <a:pt x="48" y="160"/>
                    <a:pt x="52" y="159"/>
                  </a:cubicBezTo>
                  <a:cubicBezTo>
                    <a:pt x="50" y="156"/>
                    <a:pt x="44" y="152"/>
                    <a:pt x="39" y="152"/>
                  </a:cubicBezTo>
                  <a:cubicBezTo>
                    <a:pt x="33" y="152"/>
                    <a:pt x="30" y="143"/>
                    <a:pt x="31" y="140"/>
                  </a:cubicBezTo>
                  <a:cubicBezTo>
                    <a:pt x="31" y="136"/>
                    <a:pt x="27" y="133"/>
                    <a:pt x="27" y="130"/>
                  </a:cubicBezTo>
                  <a:cubicBezTo>
                    <a:pt x="27" y="127"/>
                    <a:pt x="23" y="126"/>
                    <a:pt x="19" y="125"/>
                  </a:cubicBezTo>
                  <a:cubicBezTo>
                    <a:pt x="15" y="123"/>
                    <a:pt x="20" y="112"/>
                    <a:pt x="20" y="107"/>
                  </a:cubicBezTo>
                  <a:cubicBezTo>
                    <a:pt x="21" y="103"/>
                    <a:pt x="29" y="89"/>
                    <a:pt x="27" y="85"/>
                  </a:cubicBezTo>
                  <a:cubicBezTo>
                    <a:pt x="24" y="81"/>
                    <a:pt x="35" y="78"/>
                    <a:pt x="37" y="83"/>
                  </a:cubicBezTo>
                  <a:cubicBezTo>
                    <a:pt x="38" y="87"/>
                    <a:pt x="39" y="89"/>
                    <a:pt x="45" y="89"/>
                  </a:cubicBezTo>
                  <a:cubicBezTo>
                    <a:pt x="52" y="89"/>
                    <a:pt x="52" y="94"/>
                    <a:pt x="58" y="95"/>
                  </a:cubicBezTo>
                  <a:cubicBezTo>
                    <a:pt x="58" y="95"/>
                    <a:pt x="58" y="95"/>
                    <a:pt x="59" y="96"/>
                  </a:cubicBezTo>
                  <a:cubicBezTo>
                    <a:pt x="59" y="95"/>
                    <a:pt x="59" y="95"/>
                    <a:pt x="59" y="95"/>
                  </a:cubicBezTo>
                  <a:cubicBezTo>
                    <a:pt x="60" y="92"/>
                    <a:pt x="57" y="92"/>
                    <a:pt x="57"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reeform 235"/>
            <p:cNvSpPr>
              <a:spLocks/>
            </p:cNvSpPr>
            <p:nvPr userDrawn="1"/>
          </p:nvSpPr>
          <p:spPr bwMode="auto">
            <a:xfrm>
              <a:off x="7567995" y="2904433"/>
              <a:ext cx="241626" cy="200595"/>
            </a:xfrm>
            <a:custGeom>
              <a:avLst/>
              <a:gdLst>
                <a:gd name="T0" fmla="*/ 2 w 113"/>
                <a:gd name="T1" fmla="*/ 19 h 86"/>
                <a:gd name="T2" fmla="*/ 2 w 113"/>
                <a:gd name="T3" fmla="*/ 30 h 86"/>
                <a:gd name="T4" fmla="*/ 3 w 113"/>
                <a:gd name="T5" fmla="*/ 34 h 86"/>
                <a:gd name="T6" fmla="*/ 5 w 113"/>
                <a:gd name="T7" fmla="*/ 40 h 86"/>
                <a:gd name="T8" fmla="*/ 7 w 113"/>
                <a:gd name="T9" fmla="*/ 45 h 86"/>
                <a:gd name="T10" fmla="*/ 10 w 113"/>
                <a:gd name="T11" fmla="*/ 54 h 86"/>
                <a:gd name="T12" fmla="*/ 10 w 113"/>
                <a:gd name="T13" fmla="*/ 59 h 86"/>
                <a:gd name="T14" fmla="*/ 17 w 113"/>
                <a:gd name="T15" fmla="*/ 62 h 86"/>
                <a:gd name="T16" fmla="*/ 24 w 113"/>
                <a:gd name="T17" fmla="*/ 67 h 86"/>
                <a:gd name="T18" fmla="*/ 31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2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7 w 113"/>
                <a:gd name="T55" fmla="*/ 16 h 86"/>
                <a:gd name="T56" fmla="*/ 98 w 113"/>
                <a:gd name="T57" fmla="*/ 10 h 86"/>
                <a:gd name="T58" fmla="*/ 97 w 113"/>
                <a:gd name="T59" fmla="*/ 9 h 86"/>
                <a:gd name="T60" fmla="*/ 67 w 113"/>
                <a:gd name="T61" fmla="*/ 8 h 86"/>
                <a:gd name="T62" fmla="*/ 61 w 113"/>
                <a:gd name="T63" fmla="*/ 6 h 86"/>
                <a:gd name="T64" fmla="*/ 55 w 113"/>
                <a:gd name="T65" fmla="*/ 9 h 86"/>
                <a:gd name="T66" fmla="*/ 49 w 113"/>
                <a:gd name="T67" fmla="*/ 2 h 86"/>
                <a:gd name="T68" fmla="*/ 24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4" y="27"/>
                    <a:pt x="2" y="30"/>
                  </a:cubicBezTo>
                  <a:cubicBezTo>
                    <a:pt x="0" y="33"/>
                    <a:pt x="1" y="33"/>
                    <a:pt x="3" y="34"/>
                  </a:cubicBezTo>
                  <a:cubicBezTo>
                    <a:pt x="4" y="35"/>
                    <a:pt x="5" y="38"/>
                    <a:pt x="5" y="40"/>
                  </a:cubicBezTo>
                  <a:cubicBezTo>
                    <a:pt x="5" y="41"/>
                    <a:pt x="7" y="41"/>
                    <a:pt x="7" y="45"/>
                  </a:cubicBezTo>
                  <a:cubicBezTo>
                    <a:pt x="7" y="49"/>
                    <a:pt x="8" y="52"/>
                    <a:pt x="10" y="54"/>
                  </a:cubicBezTo>
                  <a:cubicBezTo>
                    <a:pt x="11" y="55"/>
                    <a:pt x="11" y="57"/>
                    <a:pt x="10" y="59"/>
                  </a:cubicBezTo>
                  <a:cubicBezTo>
                    <a:pt x="12" y="60"/>
                    <a:pt x="15" y="62"/>
                    <a:pt x="17" y="62"/>
                  </a:cubicBezTo>
                  <a:cubicBezTo>
                    <a:pt x="22" y="64"/>
                    <a:pt x="24" y="66"/>
                    <a:pt x="24" y="67"/>
                  </a:cubicBezTo>
                  <a:cubicBezTo>
                    <a:pt x="25" y="69"/>
                    <a:pt x="29" y="72"/>
                    <a:pt x="31" y="70"/>
                  </a:cubicBezTo>
                  <a:cubicBezTo>
                    <a:pt x="32" y="67"/>
                    <a:pt x="35" y="69"/>
                    <a:pt x="37" y="69"/>
                  </a:cubicBezTo>
                  <a:cubicBezTo>
                    <a:pt x="39" y="69"/>
                    <a:pt x="40" y="71"/>
                    <a:pt x="40" y="73"/>
                  </a:cubicBezTo>
                  <a:cubicBezTo>
                    <a:pt x="41" y="74"/>
                    <a:pt x="46" y="73"/>
                    <a:pt x="48" y="75"/>
                  </a:cubicBezTo>
                  <a:cubicBezTo>
                    <a:pt x="50" y="76"/>
                    <a:pt x="51"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90" y="85"/>
                    <a:pt x="93" y="85"/>
                    <a:pt x="96" y="86"/>
                  </a:cubicBezTo>
                  <a:cubicBezTo>
                    <a:pt x="97" y="84"/>
                    <a:pt x="95" y="80"/>
                    <a:pt x="95" y="79"/>
                  </a:cubicBezTo>
                  <a:cubicBezTo>
                    <a:pt x="96" y="77"/>
                    <a:pt x="105" y="70"/>
                    <a:pt x="106" y="68"/>
                  </a:cubicBezTo>
                  <a:cubicBezTo>
                    <a:pt x="108" y="67"/>
                    <a:pt x="110" y="67"/>
                    <a:pt x="112" y="64"/>
                  </a:cubicBezTo>
                  <a:cubicBezTo>
                    <a:pt x="113" y="62"/>
                    <a:pt x="108" y="55"/>
                    <a:pt x="107" y="54"/>
                  </a:cubicBezTo>
                  <a:cubicBezTo>
                    <a:pt x="106" y="52"/>
                    <a:pt x="105" y="47"/>
                    <a:pt x="106" y="44"/>
                  </a:cubicBezTo>
                  <a:cubicBezTo>
                    <a:pt x="107" y="42"/>
                    <a:pt x="102" y="41"/>
                    <a:pt x="102" y="39"/>
                  </a:cubicBezTo>
                  <a:cubicBezTo>
                    <a:pt x="102" y="37"/>
                    <a:pt x="107" y="34"/>
                    <a:pt x="109" y="33"/>
                  </a:cubicBezTo>
                  <a:cubicBezTo>
                    <a:pt x="111" y="32"/>
                    <a:pt x="110" y="26"/>
                    <a:pt x="108" y="24"/>
                  </a:cubicBezTo>
                  <a:cubicBezTo>
                    <a:pt x="106" y="22"/>
                    <a:pt x="105" y="19"/>
                    <a:pt x="107" y="16"/>
                  </a:cubicBezTo>
                  <a:cubicBezTo>
                    <a:pt x="108" y="12"/>
                    <a:pt x="99" y="10"/>
                    <a:pt x="98" y="10"/>
                  </a:cubicBezTo>
                  <a:cubicBezTo>
                    <a:pt x="97" y="10"/>
                    <a:pt x="97" y="10"/>
                    <a:pt x="97" y="9"/>
                  </a:cubicBezTo>
                  <a:cubicBezTo>
                    <a:pt x="89" y="11"/>
                    <a:pt x="68" y="9"/>
                    <a:pt x="67" y="8"/>
                  </a:cubicBezTo>
                  <a:cubicBezTo>
                    <a:pt x="66" y="8"/>
                    <a:pt x="63" y="7"/>
                    <a:pt x="61" y="6"/>
                  </a:cubicBezTo>
                  <a:cubicBezTo>
                    <a:pt x="60" y="8"/>
                    <a:pt x="58" y="9"/>
                    <a:pt x="55" y="9"/>
                  </a:cubicBezTo>
                  <a:cubicBezTo>
                    <a:pt x="50" y="9"/>
                    <a:pt x="49" y="5"/>
                    <a:pt x="49" y="2"/>
                  </a:cubicBezTo>
                  <a:cubicBezTo>
                    <a:pt x="49" y="0"/>
                    <a:pt x="29" y="4"/>
                    <a:pt x="24" y="9"/>
                  </a:cubicBezTo>
                  <a:cubicBezTo>
                    <a:pt x="18" y="14"/>
                    <a:pt x="6"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236"/>
            <p:cNvSpPr>
              <a:spLocks/>
            </p:cNvSpPr>
            <p:nvPr userDrawn="1"/>
          </p:nvSpPr>
          <p:spPr bwMode="auto">
            <a:xfrm>
              <a:off x="7601554" y="3229032"/>
              <a:ext cx="92288" cy="85709"/>
            </a:xfrm>
            <a:custGeom>
              <a:avLst/>
              <a:gdLst>
                <a:gd name="T0" fmla="*/ 32 w 43"/>
                <a:gd name="T1" fmla="*/ 34 h 37"/>
                <a:gd name="T2" fmla="*/ 41 w 43"/>
                <a:gd name="T3" fmla="*/ 22 h 37"/>
                <a:gd name="T4" fmla="*/ 42 w 43"/>
                <a:gd name="T5" fmla="*/ 7 h 37"/>
                <a:gd name="T6" fmla="*/ 32 w 43"/>
                <a:gd name="T7" fmla="*/ 3 h 37"/>
                <a:gd name="T8" fmla="*/ 14 w 43"/>
                <a:gd name="T9" fmla="*/ 1 h 37"/>
                <a:gd name="T10" fmla="*/ 6 w 43"/>
                <a:gd name="T11" fmla="*/ 2 h 37"/>
                <a:gd name="T12" fmla="*/ 1 w 43"/>
                <a:gd name="T13" fmla="*/ 5 h 37"/>
                <a:gd name="T14" fmla="*/ 6 w 43"/>
                <a:gd name="T15" fmla="*/ 13 h 37"/>
                <a:gd name="T16" fmla="*/ 16 w 43"/>
                <a:gd name="T17" fmla="*/ 23 h 37"/>
                <a:gd name="T18" fmla="*/ 25 w 43"/>
                <a:gd name="T19" fmla="*/ 33 h 37"/>
                <a:gd name="T20" fmla="*/ 31 w 43"/>
                <a:gd name="T21" fmla="*/ 37 h 37"/>
                <a:gd name="T22" fmla="*/ 32 w 43"/>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37">
                  <a:moveTo>
                    <a:pt x="32" y="34"/>
                  </a:moveTo>
                  <a:cubicBezTo>
                    <a:pt x="31" y="32"/>
                    <a:pt x="39" y="22"/>
                    <a:pt x="41" y="22"/>
                  </a:cubicBezTo>
                  <a:cubicBezTo>
                    <a:pt x="42" y="22"/>
                    <a:pt x="43" y="12"/>
                    <a:pt x="42" y="7"/>
                  </a:cubicBezTo>
                  <a:cubicBezTo>
                    <a:pt x="36" y="4"/>
                    <a:pt x="32" y="3"/>
                    <a:pt x="32" y="3"/>
                  </a:cubicBezTo>
                  <a:cubicBezTo>
                    <a:pt x="32" y="3"/>
                    <a:pt x="16" y="2"/>
                    <a:pt x="14" y="1"/>
                  </a:cubicBezTo>
                  <a:cubicBezTo>
                    <a:pt x="11" y="0"/>
                    <a:pt x="8" y="4"/>
                    <a:pt x="6" y="2"/>
                  </a:cubicBezTo>
                  <a:cubicBezTo>
                    <a:pt x="4" y="1"/>
                    <a:pt x="0" y="3"/>
                    <a:pt x="1" y="5"/>
                  </a:cubicBezTo>
                  <a:cubicBezTo>
                    <a:pt x="1" y="8"/>
                    <a:pt x="6" y="9"/>
                    <a:pt x="6" y="13"/>
                  </a:cubicBezTo>
                  <a:cubicBezTo>
                    <a:pt x="6" y="16"/>
                    <a:pt x="16" y="21"/>
                    <a:pt x="16" y="23"/>
                  </a:cubicBezTo>
                  <a:cubicBezTo>
                    <a:pt x="16" y="25"/>
                    <a:pt x="22" y="28"/>
                    <a:pt x="25" y="33"/>
                  </a:cubicBezTo>
                  <a:cubicBezTo>
                    <a:pt x="27" y="34"/>
                    <a:pt x="29" y="36"/>
                    <a:pt x="31" y="37"/>
                  </a:cubicBezTo>
                  <a:cubicBezTo>
                    <a:pt x="32"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Freeform 237"/>
            <p:cNvSpPr>
              <a:spLocks/>
            </p:cNvSpPr>
            <p:nvPr userDrawn="1"/>
          </p:nvSpPr>
          <p:spPr bwMode="auto">
            <a:xfrm>
              <a:off x="7559605" y="3188913"/>
              <a:ext cx="132559" cy="116710"/>
            </a:xfrm>
            <a:custGeom>
              <a:avLst/>
              <a:gdLst>
                <a:gd name="T0" fmla="*/ 36 w 62"/>
                <a:gd name="T1" fmla="*/ 40 h 50"/>
                <a:gd name="T2" fmla="*/ 26 w 62"/>
                <a:gd name="T3" fmla="*/ 30 h 50"/>
                <a:gd name="T4" fmla="*/ 21 w 62"/>
                <a:gd name="T5" fmla="*/ 22 h 50"/>
                <a:gd name="T6" fmla="*/ 26 w 62"/>
                <a:gd name="T7" fmla="*/ 19 h 50"/>
                <a:gd name="T8" fmla="*/ 34 w 62"/>
                <a:gd name="T9" fmla="*/ 18 h 50"/>
                <a:gd name="T10" fmla="*/ 52 w 62"/>
                <a:gd name="T11" fmla="*/ 20 h 50"/>
                <a:gd name="T12" fmla="*/ 62 w 62"/>
                <a:gd name="T13" fmla="*/ 24 h 50"/>
                <a:gd name="T14" fmla="*/ 62 w 62"/>
                <a:gd name="T15" fmla="*/ 22 h 50"/>
                <a:gd name="T16" fmla="*/ 58 w 62"/>
                <a:gd name="T17" fmla="*/ 14 h 50"/>
                <a:gd name="T18" fmla="*/ 55 w 62"/>
                <a:gd name="T19" fmla="*/ 8 h 50"/>
                <a:gd name="T20" fmla="*/ 51 w 62"/>
                <a:gd name="T21" fmla="*/ 9 h 50"/>
                <a:gd name="T22" fmla="*/ 39 w 62"/>
                <a:gd name="T23" fmla="*/ 6 h 50"/>
                <a:gd name="T24" fmla="*/ 29 w 62"/>
                <a:gd name="T25" fmla="*/ 0 h 50"/>
                <a:gd name="T26" fmla="*/ 22 w 62"/>
                <a:gd name="T27" fmla="*/ 4 h 50"/>
                <a:gd name="T28" fmla="*/ 19 w 62"/>
                <a:gd name="T29" fmla="*/ 9 h 50"/>
                <a:gd name="T30" fmla="*/ 15 w 62"/>
                <a:gd name="T31" fmla="*/ 14 h 50"/>
                <a:gd name="T32" fmla="*/ 8 w 62"/>
                <a:gd name="T33" fmla="*/ 14 h 50"/>
                <a:gd name="T34" fmla="*/ 0 w 62"/>
                <a:gd name="T35" fmla="*/ 15 h 50"/>
                <a:gd name="T36" fmla="*/ 2 w 62"/>
                <a:gd name="T37" fmla="*/ 20 h 50"/>
                <a:gd name="T38" fmla="*/ 11 w 62"/>
                <a:gd name="T39" fmla="*/ 23 h 50"/>
                <a:gd name="T40" fmla="*/ 21 w 62"/>
                <a:gd name="T41" fmla="*/ 39 h 50"/>
                <a:gd name="T42" fmla="*/ 30 w 62"/>
                <a:gd name="T43" fmla="*/ 43 h 50"/>
                <a:gd name="T44" fmla="*/ 40 w 62"/>
                <a:gd name="T45" fmla="*/ 48 h 50"/>
                <a:gd name="T46" fmla="*/ 45 w 62"/>
                <a:gd name="T47" fmla="*/ 50 h 50"/>
                <a:gd name="T48" fmla="*/ 36 w 62"/>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50">
                  <a:moveTo>
                    <a:pt x="36" y="40"/>
                  </a:moveTo>
                  <a:cubicBezTo>
                    <a:pt x="36" y="38"/>
                    <a:pt x="26" y="33"/>
                    <a:pt x="26" y="30"/>
                  </a:cubicBezTo>
                  <a:cubicBezTo>
                    <a:pt x="26" y="26"/>
                    <a:pt x="21" y="25"/>
                    <a:pt x="21" y="22"/>
                  </a:cubicBezTo>
                  <a:cubicBezTo>
                    <a:pt x="20" y="20"/>
                    <a:pt x="24" y="18"/>
                    <a:pt x="26" y="19"/>
                  </a:cubicBezTo>
                  <a:cubicBezTo>
                    <a:pt x="28" y="21"/>
                    <a:pt x="31" y="17"/>
                    <a:pt x="34" y="18"/>
                  </a:cubicBezTo>
                  <a:cubicBezTo>
                    <a:pt x="36" y="19"/>
                    <a:pt x="52" y="20"/>
                    <a:pt x="52" y="20"/>
                  </a:cubicBezTo>
                  <a:cubicBezTo>
                    <a:pt x="52" y="20"/>
                    <a:pt x="56" y="21"/>
                    <a:pt x="62" y="24"/>
                  </a:cubicBezTo>
                  <a:cubicBezTo>
                    <a:pt x="62" y="23"/>
                    <a:pt x="62" y="23"/>
                    <a:pt x="62" y="22"/>
                  </a:cubicBezTo>
                  <a:cubicBezTo>
                    <a:pt x="60" y="19"/>
                    <a:pt x="62" y="16"/>
                    <a:pt x="58" y="14"/>
                  </a:cubicBezTo>
                  <a:cubicBezTo>
                    <a:pt x="56" y="14"/>
                    <a:pt x="55" y="11"/>
                    <a:pt x="55" y="8"/>
                  </a:cubicBezTo>
                  <a:cubicBezTo>
                    <a:pt x="53" y="8"/>
                    <a:pt x="52" y="9"/>
                    <a:pt x="51" y="9"/>
                  </a:cubicBezTo>
                  <a:cubicBezTo>
                    <a:pt x="48" y="10"/>
                    <a:pt x="41" y="9"/>
                    <a:pt x="39" y="6"/>
                  </a:cubicBezTo>
                  <a:cubicBezTo>
                    <a:pt x="37" y="4"/>
                    <a:pt x="32" y="1"/>
                    <a:pt x="29" y="0"/>
                  </a:cubicBezTo>
                  <a:cubicBezTo>
                    <a:pt x="28" y="1"/>
                    <a:pt x="24" y="4"/>
                    <a:pt x="22" y="4"/>
                  </a:cubicBezTo>
                  <a:cubicBezTo>
                    <a:pt x="20" y="4"/>
                    <a:pt x="21" y="9"/>
                    <a:pt x="19" y="9"/>
                  </a:cubicBezTo>
                  <a:cubicBezTo>
                    <a:pt x="17" y="9"/>
                    <a:pt x="16" y="13"/>
                    <a:pt x="15" y="14"/>
                  </a:cubicBezTo>
                  <a:cubicBezTo>
                    <a:pt x="15" y="16"/>
                    <a:pt x="10" y="13"/>
                    <a:pt x="8" y="14"/>
                  </a:cubicBezTo>
                  <a:cubicBezTo>
                    <a:pt x="6" y="14"/>
                    <a:pt x="2" y="15"/>
                    <a:pt x="0" y="15"/>
                  </a:cubicBezTo>
                  <a:cubicBezTo>
                    <a:pt x="0" y="18"/>
                    <a:pt x="0" y="20"/>
                    <a:pt x="2" y="20"/>
                  </a:cubicBezTo>
                  <a:cubicBezTo>
                    <a:pt x="5" y="20"/>
                    <a:pt x="11" y="20"/>
                    <a:pt x="11" y="23"/>
                  </a:cubicBezTo>
                  <a:cubicBezTo>
                    <a:pt x="11" y="27"/>
                    <a:pt x="18" y="36"/>
                    <a:pt x="21" y="39"/>
                  </a:cubicBezTo>
                  <a:cubicBezTo>
                    <a:pt x="24" y="42"/>
                    <a:pt x="30" y="41"/>
                    <a:pt x="30" y="43"/>
                  </a:cubicBezTo>
                  <a:cubicBezTo>
                    <a:pt x="31" y="46"/>
                    <a:pt x="35" y="48"/>
                    <a:pt x="40" y="48"/>
                  </a:cubicBezTo>
                  <a:cubicBezTo>
                    <a:pt x="42" y="48"/>
                    <a:pt x="44" y="49"/>
                    <a:pt x="45" y="50"/>
                  </a:cubicBezTo>
                  <a:cubicBezTo>
                    <a:pt x="42" y="45"/>
                    <a:pt x="36" y="42"/>
                    <a:pt x="36"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Freeform 238"/>
            <p:cNvSpPr>
              <a:spLocks/>
            </p:cNvSpPr>
            <p:nvPr userDrawn="1"/>
          </p:nvSpPr>
          <p:spPr bwMode="auto">
            <a:xfrm>
              <a:off x="7685452" y="3311093"/>
              <a:ext cx="46983" cy="93004"/>
            </a:xfrm>
            <a:custGeom>
              <a:avLst/>
              <a:gdLst>
                <a:gd name="T0" fmla="*/ 15 w 22"/>
                <a:gd name="T1" fmla="*/ 34 h 40"/>
                <a:gd name="T2" fmla="*/ 18 w 22"/>
                <a:gd name="T3" fmla="*/ 30 h 40"/>
                <a:gd name="T4" fmla="*/ 22 w 22"/>
                <a:gd name="T5" fmla="*/ 24 h 40"/>
                <a:gd name="T6" fmla="*/ 22 w 22"/>
                <a:gd name="T7" fmla="*/ 24 h 40"/>
                <a:gd name="T8" fmla="*/ 16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2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8" y="34"/>
                    <a:pt x="16" y="32"/>
                    <a:pt x="18" y="30"/>
                  </a:cubicBezTo>
                  <a:cubicBezTo>
                    <a:pt x="20" y="29"/>
                    <a:pt x="22" y="25"/>
                    <a:pt x="22" y="24"/>
                  </a:cubicBezTo>
                  <a:cubicBezTo>
                    <a:pt x="22" y="24"/>
                    <a:pt x="22" y="24"/>
                    <a:pt x="22" y="24"/>
                  </a:cubicBezTo>
                  <a:cubicBezTo>
                    <a:pt x="19" y="21"/>
                    <a:pt x="16" y="19"/>
                    <a:pt x="16" y="17"/>
                  </a:cubicBezTo>
                  <a:cubicBezTo>
                    <a:pt x="15" y="14"/>
                    <a:pt x="16" y="9"/>
                    <a:pt x="17" y="6"/>
                  </a:cubicBezTo>
                  <a:cubicBezTo>
                    <a:pt x="15" y="4"/>
                    <a:pt x="9" y="0"/>
                    <a:pt x="7" y="0"/>
                  </a:cubicBezTo>
                  <a:cubicBezTo>
                    <a:pt x="5" y="0"/>
                    <a:pt x="2" y="4"/>
                    <a:pt x="1" y="8"/>
                  </a:cubicBezTo>
                  <a:cubicBezTo>
                    <a:pt x="6" y="10"/>
                    <a:pt x="7" y="12"/>
                    <a:pt x="4" y="15"/>
                  </a:cubicBezTo>
                  <a:cubicBezTo>
                    <a:pt x="1" y="18"/>
                    <a:pt x="0" y="28"/>
                    <a:pt x="4" y="31"/>
                  </a:cubicBezTo>
                  <a:cubicBezTo>
                    <a:pt x="7" y="34"/>
                    <a:pt x="8" y="39"/>
                    <a:pt x="12" y="40"/>
                  </a:cubicBezTo>
                  <a:cubicBezTo>
                    <a:pt x="13"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239"/>
            <p:cNvSpPr>
              <a:spLocks/>
            </p:cNvSpPr>
            <p:nvPr userDrawn="1"/>
          </p:nvSpPr>
          <p:spPr bwMode="auto">
            <a:xfrm>
              <a:off x="7457250" y="3108675"/>
              <a:ext cx="182898"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3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1 w 86"/>
                <a:gd name="T31" fmla="*/ 28 h 36"/>
                <a:gd name="T32" fmla="*/ 33 w 86"/>
                <a:gd name="T33" fmla="*/ 33 h 36"/>
                <a:gd name="T34" fmla="*/ 44 w 86"/>
                <a:gd name="T35" fmla="*/ 34 h 36"/>
                <a:gd name="T36" fmla="*/ 56 w 86"/>
                <a:gd name="T37" fmla="*/ 36 h 36"/>
                <a:gd name="T38" fmla="*/ 67 w 86"/>
                <a:gd name="T39" fmla="*/ 33 h 36"/>
                <a:gd name="T40" fmla="*/ 75 w 86"/>
                <a:gd name="T41" fmla="*/ 30 h 36"/>
                <a:gd name="T42" fmla="*/ 75 w 86"/>
                <a:gd name="T43" fmla="*/ 30 h 36"/>
                <a:gd name="T44" fmla="*/ 76 w 86"/>
                <a:gd name="T45" fmla="*/ 28 h 36"/>
                <a:gd name="T46" fmla="*/ 78 w 86"/>
                <a:gd name="T47" fmla="*/ 23 h 36"/>
                <a:gd name="T48" fmla="*/ 80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4" y="7"/>
                    <a:pt x="50" y="6"/>
                  </a:cubicBezTo>
                  <a:cubicBezTo>
                    <a:pt x="49" y="7"/>
                    <a:pt x="44" y="8"/>
                    <a:pt x="44" y="10"/>
                  </a:cubicBezTo>
                  <a:cubicBezTo>
                    <a:pt x="43" y="12"/>
                    <a:pt x="37" y="11"/>
                    <a:pt x="39" y="16"/>
                  </a:cubicBezTo>
                  <a:cubicBezTo>
                    <a:pt x="41" y="22"/>
                    <a:pt x="36" y="20"/>
                    <a:pt x="34" y="19"/>
                  </a:cubicBezTo>
                  <a:cubicBezTo>
                    <a:pt x="33" y="19"/>
                    <a:pt x="25" y="20"/>
                    <a:pt x="23" y="22"/>
                  </a:cubicBezTo>
                  <a:cubicBezTo>
                    <a:pt x="21" y="23"/>
                    <a:pt x="18"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3" y="28"/>
                    <a:pt x="30" y="28"/>
                    <a:pt x="31" y="28"/>
                  </a:cubicBezTo>
                  <a:cubicBezTo>
                    <a:pt x="31" y="28"/>
                    <a:pt x="32" y="32"/>
                    <a:pt x="33" y="33"/>
                  </a:cubicBezTo>
                  <a:cubicBezTo>
                    <a:pt x="34" y="33"/>
                    <a:pt x="39" y="34"/>
                    <a:pt x="44" y="34"/>
                  </a:cubicBezTo>
                  <a:cubicBezTo>
                    <a:pt x="48" y="34"/>
                    <a:pt x="54" y="36"/>
                    <a:pt x="56" y="36"/>
                  </a:cubicBezTo>
                  <a:cubicBezTo>
                    <a:pt x="59" y="36"/>
                    <a:pt x="62" y="33"/>
                    <a:pt x="67" y="33"/>
                  </a:cubicBezTo>
                  <a:cubicBezTo>
                    <a:pt x="71" y="33"/>
                    <a:pt x="74" y="30"/>
                    <a:pt x="75" y="30"/>
                  </a:cubicBezTo>
                  <a:cubicBezTo>
                    <a:pt x="75" y="30"/>
                    <a:pt x="75" y="30"/>
                    <a:pt x="75" y="30"/>
                  </a:cubicBezTo>
                  <a:cubicBezTo>
                    <a:pt x="75" y="29"/>
                    <a:pt x="75" y="28"/>
                    <a:pt x="76" y="28"/>
                  </a:cubicBezTo>
                  <a:cubicBezTo>
                    <a:pt x="78" y="28"/>
                    <a:pt x="77" y="25"/>
                    <a:pt x="78" y="23"/>
                  </a:cubicBezTo>
                  <a:cubicBezTo>
                    <a:pt x="80" y="22"/>
                    <a:pt x="77" y="19"/>
                    <a:pt x="80" y="19"/>
                  </a:cubicBezTo>
                  <a:cubicBezTo>
                    <a:pt x="82" y="19"/>
                    <a:pt x="85" y="19"/>
                    <a:pt x="85" y="16"/>
                  </a:cubicBezTo>
                  <a:cubicBezTo>
                    <a:pt x="85" y="15"/>
                    <a:pt x="85" y="14"/>
                    <a:pt x="86" y="13"/>
                  </a:cubicBezTo>
                  <a:cubicBezTo>
                    <a:pt x="84"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reeform 240"/>
            <p:cNvSpPr>
              <a:spLocks/>
            </p:cNvSpPr>
            <p:nvPr userDrawn="1"/>
          </p:nvSpPr>
          <p:spPr bwMode="auto">
            <a:xfrm>
              <a:off x="7616656" y="3119617"/>
              <a:ext cx="162762" cy="93004"/>
            </a:xfrm>
            <a:custGeom>
              <a:avLst/>
              <a:gdLst>
                <a:gd name="T0" fmla="*/ 73 w 76"/>
                <a:gd name="T1" fmla="*/ 7 h 40"/>
                <a:gd name="T2" fmla="*/ 70 w 76"/>
                <a:gd name="T3" fmla="*/ 6 h 40"/>
                <a:gd name="T4" fmla="*/ 63 w 76"/>
                <a:gd name="T5" fmla="*/ 3 h 40"/>
                <a:gd name="T6" fmla="*/ 52 w 76"/>
                <a:gd name="T7" fmla="*/ 0 h 40"/>
                <a:gd name="T8" fmla="*/ 41 w 76"/>
                <a:gd name="T9" fmla="*/ 6 h 40"/>
                <a:gd name="T10" fmla="*/ 29 w 76"/>
                <a:gd name="T11" fmla="*/ 10 h 40"/>
                <a:gd name="T12" fmla="*/ 13 w 76"/>
                <a:gd name="T13" fmla="*/ 10 h 40"/>
                <a:gd name="T14" fmla="*/ 11 w 76"/>
                <a:gd name="T15" fmla="*/ 8 h 40"/>
                <a:gd name="T16" fmla="*/ 10 w 76"/>
                <a:gd name="T17" fmla="*/ 11 h 40"/>
                <a:gd name="T18" fmla="*/ 5 w 76"/>
                <a:gd name="T19" fmla="*/ 14 h 40"/>
                <a:gd name="T20" fmla="*/ 3 w 76"/>
                <a:gd name="T21" fmla="*/ 18 h 40"/>
                <a:gd name="T22" fmla="*/ 1 w 76"/>
                <a:gd name="T23" fmla="*/ 23 h 40"/>
                <a:gd name="T24" fmla="*/ 0 w 76"/>
                <a:gd name="T25" fmla="*/ 25 h 40"/>
                <a:gd name="T26" fmla="*/ 2 w 76"/>
                <a:gd name="T27" fmla="*/ 30 h 40"/>
                <a:gd name="T28" fmla="*/ 2 w 76"/>
                <a:gd name="T29" fmla="*/ 30 h 40"/>
                <a:gd name="T30" fmla="*/ 12 w 76"/>
                <a:gd name="T31" fmla="*/ 36 h 40"/>
                <a:gd name="T32" fmla="*/ 24 w 76"/>
                <a:gd name="T33" fmla="*/ 39 h 40"/>
                <a:gd name="T34" fmla="*/ 40 w 76"/>
                <a:gd name="T35" fmla="*/ 34 h 40"/>
                <a:gd name="T36" fmla="*/ 45 w 76"/>
                <a:gd name="T37" fmla="*/ 36 h 40"/>
                <a:gd name="T38" fmla="*/ 48 w 76"/>
                <a:gd name="T39" fmla="*/ 36 h 40"/>
                <a:gd name="T40" fmla="*/ 55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2" y="7"/>
                    <a:pt x="71" y="6"/>
                    <a:pt x="70" y="6"/>
                  </a:cubicBezTo>
                  <a:cubicBezTo>
                    <a:pt x="67" y="5"/>
                    <a:pt x="64" y="4"/>
                    <a:pt x="63" y="3"/>
                  </a:cubicBezTo>
                  <a:cubicBezTo>
                    <a:pt x="61" y="1"/>
                    <a:pt x="53" y="0"/>
                    <a:pt x="52" y="0"/>
                  </a:cubicBezTo>
                  <a:cubicBezTo>
                    <a:pt x="51" y="0"/>
                    <a:pt x="43" y="6"/>
                    <a:pt x="41" y="6"/>
                  </a:cubicBezTo>
                  <a:cubicBezTo>
                    <a:pt x="39" y="6"/>
                    <a:pt x="29" y="8"/>
                    <a:pt x="29" y="10"/>
                  </a:cubicBezTo>
                  <a:cubicBezTo>
                    <a:pt x="29" y="13"/>
                    <a:pt x="16" y="13"/>
                    <a:pt x="13" y="10"/>
                  </a:cubicBezTo>
                  <a:cubicBezTo>
                    <a:pt x="12" y="10"/>
                    <a:pt x="12" y="9"/>
                    <a:pt x="11" y="8"/>
                  </a:cubicBezTo>
                  <a:cubicBezTo>
                    <a:pt x="10" y="9"/>
                    <a:pt x="10" y="10"/>
                    <a:pt x="10" y="11"/>
                  </a:cubicBezTo>
                  <a:cubicBezTo>
                    <a:pt x="10" y="14"/>
                    <a:pt x="7" y="14"/>
                    <a:pt x="5" y="14"/>
                  </a:cubicBezTo>
                  <a:cubicBezTo>
                    <a:pt x="2" y="14"/>
                    <a:pt x="5" y="17"/>
                    <a:pt x="3" y="18"/>
                  </a:cubicBezTo>
                  <a:cubicBezTo>
                    <a:pt x="2" y="20"/>
                    <a:pt x="3" y="23"/>
                    <a:pt x="1" y="23"/>
                  </a:cubicBezTo>
                  <a:cubicBezTo>
                    <a:pt x="0" y="23"/>
                    <a:pt x="0" y="24"/>
                    <a:pt x="0" y="25"/>
                  </a:cubicBezTo>
                  <a:cubicBezTo>
                    <a:pt x="0" y="26"/>
                    <a:pt x="2" y="30"/>
                    <a:pt x="2" y="30"/>
                  </a:cubicBezTo>
                  <a:cubicBezTo>
                    <a:pt x="2" y="30"/>
                    <a:pt x="2" y="30"/>
                    <a:pt x="2" y="30"/>
                  </a:cubicBezTo>
                  <a:cubicBezTo>
                    <a:pt x="5" y="31"/>
                    <a:pt x="10" y="34"/>
                    <a:pt x="12" y="36"/>
                  </a:cubicBezTo>
                  <a:cubicBezTo>
                    <a:pt x="14" y="39"/>
                    <a:pt x="21" y="40"/>
                    <a:pt x="24" y="39"/>
                  </a:cubicBezTo>
                  <a:cubicBezTo>
                    <a:pt x="27" y="38"/>
                    <a:pt x="40" y="34"/>
                    <a:pt x="40" y="34"/>
                  </a:cubicBezTo>
                  <a:cubicBezTo>
                    <a:pt x="40" y="34"/>
                    <a:pt x="43" y="35"/>
                    <a:pt x="45" y="36"/>
                  </a:cubicBezTo>
                  <a:cubicBezTo>
                    <a:pt x="45" y="36"/>
                    <a:pt x="47" y="36"/>
                    <a:pt x="48" y="36"/>
                  </a:cubicBezTo>
                  <a:cubicBezTo>
                    <a:pt x="49" y="35"/>
                    <a:pt x="52" y="35"/>
                    <a:pt x="55" y="32"/>
                  </a:cubicBezTo>
                  <a:cubicBezTo>
                    <a:pt x="59" y="28"/>
                    <a:pt x="64" y="16"/>
                    <a:pt x="66" y="15"/>
                  </a:cubicBezTo>
                  <a:cubicBezTo>
                    <a:pt x="67" y="14"/>
                    <a:pt x="71" y="12"/>
                    <a:pt x="74" y="11"/>
                  </a:cubicBezTo>
                  <a:cubicBezTo>
                    <a:pt x="76" y="9"/>
                    <a:pt x="75"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Freeform 241"/>
            <p:cNvSpPr>
              <a:spLocks/>
            </p:cNvSpPr>
            <p:nvPr userDrawn="1"/>
          </p:nvSpPr>
          <p:spPr bwMode="auto">
            <a:xfrm>
              <a:off x="7521012" y="3043026"/>
              <a:ext cx="157728" cy="82062"/>
            </a:xfrm>
            <a:custGeom>
              <a:avLst/>
              <a:gdLst>
                <a:gd name="T0" fmla="*/ 70 w 74"/>
                <a:gd name="T1" fmla="*/ 16 h 35"/>
                <a:gd name="T2" fmla="*/ 62 w 74"/>
                <a:gd name="T3" fmla="*/ 14 h 35"/>
                <a:gd name="T4" fmla="*/ 59 w 74"/>
                <a:gd name="T5" fmla="*/ 10 h 35"/>
                <a:gd name="T6" fmla="*/ 53 w 74"/>
                <a:gd name="T7" fmla="*/ 11 h 35"/>
                <a:gd name="T8" fmla="*/ 46 w 74"/>
                <a:gd name="T9" fmla="*/ 8 h 35"/>
                <a:gd name="T10" fmla="*/ 39 w 74"/>
                <a:gd name="T11" fmla="*/ 3 h 35"/>
                <a:gd name="T12" fmla="*/ 32 w 74"/>
                <a:gd name="T13" fmla="*/ 0 h 35"/>
                <a:gd name="T14" fmla="*/ 31 w 74"/>
                <a:gd name="T15" fmla="*/ 1 h 35"/>
                <a:gd name="T16" fmla="*/ 25 w 74"/>
                <a:gd name="T17" fmla="*/ 1 h 35"/>
                <a:gd name="T18" fmla="*/ 16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3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3" y="15"/>
                    <a:pt x="62" y="14"/>
                  </a:cubicBezTo>
                  <a:cubicBezTo>
                    <a:pt x="62" y="12"/>
                    <a:pt x="61" y="10"/>
                    <a:pt x="59" y="10"/>
                  </a:cubicBezTo>
                  <a:cubicBezTo>
                    <a:pt x="57" y="10"/>
                    <a:pt x="54" y="8"/>
                    <a:pt x="53" y="11"/>
                  </a:cubicBezTo>
                  <a:cubicBezTo>
                    <a:pt x="51" y="13"/>
                    <a:pt x="47" y="10"/>
                    <a:pt x="46" y="8"/>
                  </a:cubicBezTo>
                  <a:cubicBezTo>
                    <a:pt x="46" y="7"/>
                    <a:pt x="44" y="5"/>
                    <a:pt x="39" y="3"/>
                  </a:cubicBezTo>
                  <a:cubicBezTo>
                    <a:pt x="37" y="3"/>
                    <a:pt x="34" y="1"/>
                    <a:pt x="32" y="0"/>
                  </a:cubicBezTo>
                  <a:cubicBezTo>
                    <a:pt x="32" y="0"/>
                    <a:pt x="32" y="1"/>
                    <a:pt x="31" y="1"/>
                  </a:cubicBezTo>
                  <a:cubicBezTo>
                    <a:pt x="30" y="2"/>
                    <a:pt x="27" y="0"/>
                    <a:pt x="25" y="1"/>
                  </a:cubicBezTo>
                  <a:cubicBezTo>
                    <a:pt x="24" y="3"/>
                    <a:pt x="18" y="3"/>
                    <a:pt x="16" y="5"/>
                  </a:cubicBezTo>
                  <a:cubicBezTo>
                    <a:pt x="13" y="8"/>
                    <a:pt x="7" y="9"/>
                    <a:pt x="3" y="10"/>
                  </a:cubicBezTo>
                  <a:cubicBezTo>
                    <a:pt x="0" y="10"/>
                    <a:pt x="3" y="13"/>
                    <a:pt x="4" y="15"/>
                  </a:cubicBezTo>
                  <a:cubicBezTo>
                    <a:pt x="6" y="17"/>
                    <a:pt x="6" y="23"/>
                    <a:pt x="8" y="24"/>
                  </a:cubicBezTo>
                  <a:cubicBezTo>
                    <a:pt x="11" y="26"/>
                    <a:pt x="19" y="31"/>
                    <a:pt x="20" y="33"/>
                  </a:cubicBezTo>
                  <a:cubicBezTo>
                    <a:pt x="20" y="33"/>
                    <a:pt x="20" y="33"/>
                    <a:pt x="20" y="34"/>
                  </a:cubicBezTo>
                  <a:cubicBezTo>
                    <a:pt x="24" y="35"/>
                    <a:pt x="29" y="35"/>
                    <a:pt x="30" y="33"/>
                  </a:cubicBezTo>
                  <a:cubicBezTo>
                    <a:pt x="31" y="31"/>
                    <a:pt x="32" y="28"/>
                    <a:pt x="32" y="28"/>
                  </a:cubicBezTo>
                  <a:cubicBezTo>
                    <a:pt x="32" y="28"/>
                    <a:pt x="40" y="28"/>
                    <a:pt x="43" y="31"/>
                  </a:cubicBezTo>
                  <a:cubicBezTo>
                    <a:pt x="46" y="34"/>
                    <a:pt x="52" y="32"/>
                    <a:pt x="52" y="32"/>
                  </a:cubicBezTo>
                  <a:cubicBezTo>
                    <a:pt x="52" y="32"/>
                    <a:pt x="52" y="33"/>
                    <a:pt x="53" y="34"/>
                  </a:cubicBezTo>
                  <a:cubicBezTo>
                    <a:pt x="54" y="33"/>
                    <a:pt x="55" y="31"/>
                    <a:pt x="56" y="31"/>
                  </a:cubicBezTo>
                  <a:cubicBezTo>
                    <a:pt x="59" y="31"/>
                    <a:pt x="64" y="30"/>
                    <a:pt x="67" y="26"/>
                  </a:cubicBezTo>
                  <a:cubicBezTo>
                    <a:pt x="69"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242"/>
            <p:cNvSpPr>
              <a:spLocks/>
            </p:cNvSpPr>
            <p:nvPr userDrawn="1"/>
          </p:nvSpPr>
          <p:spPr bwMode="auto">
            <a:xfrm>
              <a:off x="7633436" y="3088615"/>
              <a:ext cx="139271" cy="62002"/>
            </a:xfrm>
            <a:custGeom>
              <a:avLst/>
              <a:gdLst>
                <a:gd name="T0" fmla="*/ 48 w 65"/>
                <a:gd name="T1" fmla="*/ 3 h 26"/>
                <a:gd name="T2" fmla="*/ 39 w 65"/>
                <a:gd name="T3" fmla="*/ 2 h 26"/>
                <a:gd name="T4" fmla="*/ 29 w 65"/>
                <a:gd name="T5" fmla="*/ 1 h 26"/>
                <a:gd name="T6" fmla="*/ 22 w 65"/>
                <a:gd name="T7" fmla="*/ 2 h 26"/>
                <a:gd name="T8" fmla="*/ 21 w 65"/>
                <a:gd name="T9" fmla="*/ 1 h 26"/>
                <a:gd name="T10" fmla="*/ 14 w 65"/>
                <a:gd name="T11" fmla="*/ 6 h 26"/>
                <a:gd name="T12" fmla="*/ 3 w 65"/>
                <a:gd name="T13" fmla="*/ 11 h 26"/>
                <a:gd name="T14" fmla="*/ 0 w 65"/>
                <a:gd name="T15" fmla="*/ 14 h 26"/>
                <a:gd name="T16" fmla="*/ 5 w 65"/>
                <a:gd name="T17" fmla="*/ 23 h 26"/>
                <a:gd name="T18" fmla="*/ 21 w 65"/>
                <a:gd name="T19" fmla="*/ 23 h 26"/>
                <a:gd name="T20" fmla="*/ 33 w 65"/>
                <a:gd name="T21" fmla="*/ 19 h 26"/>
                <a:gd name="T22" fmla="*/ 44 w 65"/>
                <a:gd name="T23" fmla="*/ 13 h 26"/>
                <a:gd name="T24" fmla="*/ 55 w 65"/>
                <a:gd name="T25" fmla="*/ 16 h 26"/>
                <a:gd name="T26" fmla="*/ 62 w 65"/>
                <a:gd name="T27" fmla="*/ 19 h 26"/>
                <a:gd name="T28" fmla="*/ 60 w 65"/>
                <a:gd name="T29" fmla="*/ 15 h 26"/>
                <a:gd name="T30" fmla="*/ 65 w 65"/>
                <a:gd name="T31" fmla="*/ 7 h 26"/>
                <a:gd name="T32" fmla="*/ 65 w 65"/>
                <a:gd name="T33" fmla="*/ 7 h 26"/>
                <a:gd name="T34" fmla="*/ 58 w 65"/>
                <a:gd name="T35" fmla="*/ 5 h 26"/>
                <a:gd name="T36" fmla="*/ 48 w 65"/>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26">
                  <a:moveTo>
                    <a:pt x="48" y="3"/>
                  </a:moveTo>
                  <a:cubicBezTo>
                    <a:pt x="44" y="3"/>
                    <a:pt x="42" y="1"/>
                    <a:pt x="39" y="2"/>
                  </a:cubicBezTo>
                  <a:cubicBezTo>
                    <a:pt x="36" y="3"/>
                    <a:pt x="31" y="2"/>
                    <a:pt x="29" y="1"/>
                  </a:cubicBezTo>
                  <a:cubicBezTo>
                    <a:pt x="27" y="0"/>
                    <a:pt x="25" y="3"/>
                    <a:pt x="22" y="2"/>
                  </a:cubicBezTo>
                  <a:cubicBezTo>
                    <a:pt x="22" y="2"/>
                    <a:pt x="21" y="1"/>
                    <a:pt x="21" y="1"/>
                  </a:cubicBezTo>
                  <a:cubicBezTo>
                    <a:pt x="18" y="2"/>
                    <a:pt x="16" y="4"/>
                    <a:pt x="14" y="6"/>
                  </a:cubicBezTo>
                  <a:cubicBezTo>
                    <a:pt x="11" y="10"/>
                    <a:pt x="6" y="11"/>
                    <a:pt x="3" y="11"/>
                  </a:cubicBezTo>
                  <a:cubicBezTo>
                    <a:pt x="2" y="11"/>
                    <a:pt x="1" y="13"/>
                    <a:pt x="0" y="14"/>
                  </a:cubicBezTo>
                  <a:cubicBezTo>
                    <a:pt x="1" y="17"/>
                    <a:pt x="3" y="21"/>
                    <a:pt x="5" y="23"/>
                  </a:cubicBezTo>
                  <a:cubicBezTo>
                    <a:pt x="8" y="26"/>
                    <a:pt x="21" y="26"/>
                    <a:pt x="21" y="23"/>
                  </a:cubicBezTo>
                  <a:cubicBezTo>
                    <a:pt x="21" y="21"/>
                    <a:pt x="31" y="19"/>
                    <a:pt x="33" y="19"/>
                  </a:cubicBezTo>
                  <a:cubicBezTo>
                    <a:pt x="35" y="19"/>
                    <a:pt x="43" y="13"/>
                    <a:pt x="44" y="13"/>
                  </a:cubicBezTo>
                  <a:cubicBezTo>
                    <a:pt x="45" y="13"/>
                    <a:pt x="53" y="14"/>
                    <a:pt x="55" y="16"/>
                  </a:cubicBezTo>
                  <a:cubicBezTo>
                    <a:pt x="56" y="17"/>
                    <a:pt x="59" y="18"/>
                    <a:pt x="62" y="19"/>
                  </a:cubicBezTo>
                  <a:cubicBezTo>
                    <a:pt x="61" y="18"/>
                    <a:pt x="60" y="16"/>
                    <a:pt x="60" y="15"/>
                  </a:cubicBezTo>
                  <a:cubicBezTo>
                    <a:pt x="60" y="13"/>
                    <a:pt x="63" y="8"/>
                    <a:pt x="65" y="7"/>
                  </a:cubicBezTo>
                  <a:cubicBezTo>
                    <a:pt x="65" y="7"/>
                    <a:pt x="65" y="7"/>
                    <a:pt x="65" y="7"/>
                  </a:cubicBezTo>
                  <a:cubicBezTo>
                    <a:pt x="62" y="6"/>
                    <a:pt x="59" y="6"/>
                    <a:pt x="58" y="5"/>
                  </a:cubicBezTo>
                  <a:cubicBezTo>
                    <a:pt x="57" y="4"/>
                    <a:pt x="52" y="3"/>
                    <a:pt x="4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reeform 243"/>
            <p:cNvSpPr>
              <a:spLocks/>
            </p:cNvSpPr>
            <p:nvPr userDrawn="1"/>
          </p:nvSpPr>
          <p:spPr bwMode="auto">
            <a:xfrm>
              <a:off x="6970642" y="3325682"/>
              <a:ext cx="93966" cy="156829"/>
            </a:xfrm>
            <a:custGeom>
              <a:avLst/>
              <a:gdLst>
                <a:gd name="T0" fmla="*/ 32 w 44"/>
                <a:gd name="T1" fmla="*/ 55 h 68"/>
                <a:gd name="T2" fmla="*/ 29 w 44"/>
                <a:gd name="T3" fmla="*/ 50 h 68"/>
                <a:gd name="T4" fmla="*/ 32 w 44"/>
                <a:gd name="T5" fmla="*/ 44 h 68"/>
                <a:gd name="T6" fmla="*/ 29 w 44"/>
                <a:gd name="T7" fmla="*/ 38 h 68"/>
                <a:gd name="T8" fmla="*/ 32 w 44"/>
                <a:gd name="T9" fmla="*/ 34 h 68"/>
                <a:gd name="T10" fmla="*/ 34 w 44"/>
                <a:gd name="T11" fmla="*/ 27 h 68"/>
                <a:gd name="T12" fmla="*/ 33 w 44"/>
                <a:gd name="T13" fmla="*/ 16 h 68"/>
                <a:gd name="T14" fmla="*/ 41 w 44"/>
                <a:gd name="T15" fmla="*/ 10 h 68"/>
                <a:gd name="T16" fmla="*/ 38 w 44"/>
                <a:gd name="T17" fmla="*/ 6 h 68"/>
                <a:gd name="T18" fmla="*/ 30 w 44"/>
                <a:gd name="T19" fmla="*/ 5 h 68"/>
                <a:gd name="T20" fmla="*/ 26 w 44"/>
                <a:gd name="T21" fmla="*/ 5 h 68"/>
                <a:gd name="T22" fmla="*/ 19 w 44"/>
                <a:gd name="T23" fmla="*/ 3 h 68"/>
                <a:gd name="T24" fmla="*/ 15 w 44"/>
                <a:gd name="T25" fmla="*/ 3 h 68"/>
                <a:gd name="T26" fmla="*/ 11 w 44"/>
                <a:gd name="T27" fmla="*/ 4 h 68"/>
                <a:gd name="T28" fmla="*/ 12 w 44"/>
                <a:gd name="T29" fmla="*/ 11 h 68"/>
                <a:gd name="T30" fmla="*/ 4 w 44"/>
                <a:gd name="T31" fmla="*/ 37 h 68"/>
                <a:gd name="T32" fmla="*/ 9 w 44"/>
                <a:gd name="T33" fmla="*/ 47 h 68"/>
                <a:gd name="T34" fmla="*/ 11 w 44"/>
                <a:gd name="T35" fmla="*/ 65 h 68"/>
                <a:gd name="T36" fmla="*/ 19 w 44"/>
                <a:gd name="T37" fmla="*/ 67 h 68"/>
                <a:gd name="T38" fmla="*/ 29 w 44"/>
                <a:gd name="T39" fmla="*/ 65 h 68"/>
                <a:gd name="T40" fmla="*/ 27 w 44"/>
                <a:gd name="T41" fmla="*/ 62 h 68"/>
                <a:gd name="T42" fmla="*/ 32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2" y="55"/>
                  </a:moveTo>
                  <a:cubicBezTo>
                    <a:pt x="36" y="55"/>
                    <a:pt x="30" y="51"/>
                    <a:pt x="29" y="50"/>
                  </a:cubicBezTo>
                  <a:cubicBezTo>
                    <a:pt x="28" y="49"/>
                    <a:pt x="30" y="44"/>
                    <a:pt x="32" y="44"/>
                  </a:cubicBezTo>
                  <a:cubicBezTo>
                    <a:pt x="35" y="44"/>
                    <a:pt x="32" y="41"/>
                    <a:pt x="29" y="38"/>
                  </a:cubicBezTo>
                  <a:cubicBezTo>
                    <a:pt x="25" y="35"/>
                    <a:pt x="29" y="34"/>
                    <a:pt x="32" y="34"/>
                  </a:cubicBezTo>
                  <a:cubicBezTo>
                    <a:pt x="35" y="34"/>
                    <a:pt x="31" y="29"/>
                    <a:pt x="34" y="27"/>
                  </a:cubicBezTo>
                  <a:cubicBezTo>
                    <a:pt x="37" y="24"/>
                    <a:pt x="33" y="19"/>
                    <a:pt x="33" y="16"/>
                  </a:cubicBezTo>
                  <a:cubicBezTo>
                    <a:pt x="33" y="14"/>
                    <a:pt x="37" y="13"/>
                    <a:pt x="41" y="10"/>
                  </a:cubicBezTo>
                  <a:cubicBezTo>
                    <a:pt x="44" y="7"/>
                    <a:pt x="38" y="8"/>
                    <a:pt x="38" y="6"/>
                  </a:cubicBezTo>
                  <a:cubicBezTo>
                    <a:pt x="38" y="4"/>
                    <a:pt x="33" y="3"/>
                    <a:pt x="30" y="5"/>
                  </a:cubicBezTo>
                  <a:cubicBezTo>
                    <a:pt x="28" y="7"/>
                    <a:pt x="28" y="5"/>
                    <a:pt x="26" y="5"/>
                  </a:cubicBezTo>
                  <a:cubicBezTo>
                    <a:pt x="23" y="5"/>
                    <a:pt x="19" y="6"/>
                    <a:pt x="19" y="3"/>
                  </a:cubicBezTo>
                  <a:cubicBezTo>
                    <a:pt x="19" y="1"/>
                    <a:pt x="17" y="0"/>
                    <a:pt x="15" y="3"/>
                  </a:cubicBezTo>
                  <a:cubicBezTo>
                    <a:pt x="14" y="3"/>
                    <a:pt x="13" y="4"/>
                    <a:pt x="11" y="4"/>
                  </a:cubicBezTo>
                  <a:cubicBezTo>
                    <a:pt x="11" y="7"/>
                    <a:pt x="11" y="10"/>
                    <a:pt x="12" y="11"/>
                  </a:cubicBezTo>
                  <a:cubicBezTo>
                    <a:pt x="14" y="15"/>
                    <a:pt x="9" y="32"/>
                    <a:pt x="4" y="37"/>
                  </a:cubicBezTo>
                  <a:cubicBezTo>
                    <a:pt x="0" y="42"/>
                    <a:pt x="4" y="43"/>
                    <a:pt x="9" y="47"/>
                  </a:cubicBezTo>
                  <a:cubicBezTo>
                    <a:pt x="14" y="50"/>
                    <a:pt x="11" y="62"/>
                    <a:pt x="11" y="65"/>
                  </a:cubicBezTo>
                  <a:cubicBezTo>
                    <a:pt x="11" y="68"/>
                    <a:pt x="15" y="67"/>
                    <a:pt x="19" y="67"/>
                  </a:cubicBezTo>
                  <a:cubicBezTo>
                    <a:pt x="22" y="67"/>
                    <a:pt x="26" y="66"/>
                    <a:pt x="29" y="65"/>
                  </a:cubicBezTo>
                  <a:cubicBezTo>
                    <a:pt x="28" y="64"/>
                    <a:pt x="27" y="63"/>
                    <a:pt x="27" y="62"/>
                  </a:cubicBezTo>
                  <a:cubicBezTo>
                    <a:pt x="27" y="60"/>
                    <a:pt x="27" y="56"/>
                    <a:pt x="32"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reeform 244"/>
            <p:cNvSpPr>
              <a:spLocks/>
            </p:cNvSpPr>
            <p:nvPr userDrawn="1"/>
          </p:nvSpPr>
          <p:spPr bwMode="auto">
            <a:xfrm>
              <a:off x="729616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3 w 48"/>
                <a:gd name="T13" fmla="*/ 22 h 39"/>
                <a:gd name="T14" fmla="*/ 45 w 48"/>
                <a:gd name="T15" fmla="*/ 19 h 39"/>
                <a:gd name="T16" fmla="*/ 41 w 48"/>
                <a:gd name="T17" fmla="*/ 13 h 39"/>
                <a:gd name="T18" fmla="*/ 47 w 48"/>
                <a:gd name="T19" fmla="*/ 8 h 39"/>
                <a:gd name="T20" fmla="*/ 47 w 48"/>
                <a:gd name="T21" fmla="*/ 1 h 39"/>
                <a:gd name="T22" fmla="*/ 44 w 48"/>
                <a:gd name="T23" fmla="*/ 2 h 39"/>
                <a:gd name="T24" fmla="*/ 32 w 48"/>
                <a:gd name="T25" fmla="*/ 2 h 39"/>
                <a:gd name="T26" fmla="*/ 27 w 48"/>
                <a:gd name="T27" fmla="*/ 10 h 39"/>
                <a:gd name="T28" fmla="*/ 22 w 48"/>
                <a:gd name="T29" fmla="*/ 10 h 39"/>
                <a:gd name="T30" fmla="*/ 16 w 48"/>
                <a:gd name="T31" fmla="*/ 13 h 39"/>
                <a:gd name="T32" fmla="*/ 11 w 48"/>
                <a:gd name="T33" fmla="*/ 21 h 39"/>
                <a:gd name="T34" fmla="*/ 2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8" y="25"/>
                    <a:pt x="43" y="25"/>
                    <a:pt x="43" y="22"/>
                  </a:cubicBezTo>
                  <a:cubicBezTo>
                    <a:pt x="43" y="20"/>
                    <a:pt x="44" y="21"/>
                    <a:pt x="45" y="19"/>
                  </a:cubicBezTo>
                  <a:cubicBezTo>
                    <a:pt x="46" y="17"/>
                    <a:pt x="42" y="14"/>
                    <a:pt x="41" y="13"/>
                  </a:cubicBezTo>
                  <a:cubicBezTo>
                    <a:pt x="41" y="12"/>
                    <a:pt x="44" y="12"/>
                    <a:pt x="47" y="8"/>
                  </a:cubicBezTo>
                  <a:cubicBezTo>
                    <a:pt x="48" y="7"/>
                    <a:pt x="48" y="4"/>
                    <a:pt x="47" y="1"/>
                  </a:cubicBezTo>
                  <a:cubicBezTo>
                    <a:pt x="46" y="2"/>
                    <a:pt x="45" y="3"/>
                    <a:pt x="44" y="2"/>
                  </a:cubicBezTo>
                  <a:cubicBezTo>
                    <a:pt x="41" y="0"/>
                    <a:pt x="37" y="1"/>
                    <a:pt x="32" y="2"/>
                  </a:cubicBezTo>
                  <a:cubicBezTo>
                    <a:pt x="27" y="3"/>
                    <a:pt x="25" y="8"/>
                    <a:pt x="27" y="10"/>
                  </a:cubicBezTo>
                  <a:cubicBezTo>
                    <a:pt x="29" y="12"/>
                    <a:pt x="22" y="13"/>
                    <a:pt x="22" y="10"/>
                  </a:cubicBezTo>
                  <a:cubicBezTo>
                    <a:pt x="21" y="7"/>
                    <a:pt x="16" y="9"/>
                    <a:pt x="16" y="13"/>
                  </a:cubicBezTo>
                  <a:cubicBezTo>
                    <a:pt x="17" y="16"/>
                    <a:pt x="11" y="17"/>
                    <a:pt x="11" y="21"/>
                  </a:cubicBezTo>
                  <a:cubicBezTo>
                    <a:pt x="11" y="25"/>
                    <a:pt x="6" y="29"/>
                    <a:pt x="2" y="31"/>
                  </a:cubicBezTo>
                  <a:cubicBezTo>
                    <a:pt x="1" y="32"/>
                    <a:pt x="1"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 name="Freeform 245"/>
            <p:cNvSpPr>
              <a:spLocks/>
            </p:cNvSpPr>
            <p:nvPr userDrawn="1"/>
          </p:nvSpPr>
          <p:spPr bwMode="auto">
            <a:xfrm>
              <a:off x="7359928" y="3072204"/>
              <a:ext cx="16780" cy="23707"/>
            </a:xfrm>
            <a:custGeom>
              <a:avLst/>
              <a:gdLst>
                <a:gd name="T0" fmla="*/ 5 w 8"/>
                <a:gd name="T1" fmla="*/ 0 h 10"/>
                <a:gd name="T2" fmla="*/ 1 w 8"/>
                <a:gd name="T3" fmla="*/ 9 h 10"/>
                <a:gd name="T4" fmla="*/ 8 w 8"/>
                <a:gd name="T5" fmla="*/ 10 h 10"/>
                <a:gd name="T6" fmla="*/ 5 w 8"/>
                <a:gd name="T7" fmla="*/ 1 h 10"/>
                <a:gd name="T8" fmla="*/ 5 w 8"/>
                <a:gd name="T9" fmla="*/ 0 h 10"/>
              </a:gdLst>
              <a:ahLst/>
              <a:cxnLst>
                <a:cxn ang="0">
                  <a:pos x="T0" y="T1"/>
                </a:cxn>
                <a:cxn ang="0">
                  <a:pos x="T2" y="T3"/>
                </a:cxn>
                <a:cxn ang="0">
                  <a:pos x="T4" y="T5"/>
                </a:cxn>
                <a:cxn ang="0">
                  <a:pos x="T6" y="T7"/>
                </a:cxn>
                <a:cxn ang="0">
                  <a:pos x="T8" y="T9"/>
                </a:cxn>
              </a:cxnLst>
              <a:rect l="0" t="0" r="r" b="b"/>
              <a:pathLst>
                <a:path w="8" h="10">
                  <a:moveTo>
                    <a:pt x="5" y="0"/>
                  </a:moveTo>
                  <a:cubicBezTo>
                    <a:pt x="2" y="1"/>
                    <a:pt x="0" y="4"/>
                    <a:pt x="1" y="9"/>
                  </a:cubicBezTo>
                  <a:cubicBezTo>
                    <a:pt x="3" y="9"/>
                    <a:pt x="6" y="9"/>
                    <a:pt x="8" y="10"/>
                  </a:cubicBezTo>
                  <a:cubicBezTo>
                    <a:pt x="8" y="4"/>
                    <a:pt x="5" y="2"/>
                    <a:pt x="5" y="1"/>
                  </a:cubicBezTo>
                  <a:cubicBezTo>
                    <a:pt x="4" y="1"/>
                    <a:pt x="5" y="0"/>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 name="Freeform 246"/>
            <p:cNvSpPr>
              <a:spLocks/>
            </p:cNvSpPr>
            <p:nvPr userDrawn="1"/>
          </p:nvSpPr>
          <p:spPr bwMode="auto">
            <a:xfrm>
              <a:off x="7279386" y="3024790"/>
              <a:ext cx="95644" cy="71121"/>
            </a:xfrm>
            <a:custGeom>
              <a:avLst/>
              <a:gdLst>
                <a:gd name="T0" fmla="*/ 2 w 45"/>
                <a:gd name="T1" fmla="*/ 9 h 31"/>
                <a:gd name="T2" fmla="*/ 6 w 45"/>
                <a:gd name="T3" fmla="*/ 13 h 31"/>
                <a:gd name="T4" fmla="*/ 12 w 45"/>
                <a:gd name="T5" fmla="*/ 16 h 31"/>
                <a:gd name="T6" fmla="*/ 19 w 45"/>
                <a:gd name="T7" fmla="*/ 20 h 31"/>
                <a:gd name="T8" fmla="*/ 22 w 45"/>
                <a:gd name="T9" fmla="*/ 24 h 31"/>
                <a:gd name="T10" fmla="*/ 28 w 45"/>
                <a:gd name="T11" fmla="*/ 22 h 31"/>
                <a:gd name="T12" fmla="*/ 31 w 45"/>
                <a:gd name="T13" fmla="*/ 27 h 31"/>
                <a:gd name="T14" fmla="*/ 37 w 45"/>
                <a:gd name="T15" fmla="*/ 30 h 31"/>
                <a:gd name="T16" fmla="*/ 39 w 45"/>
                <a:gd name="T17" fmla="*/ 30 h 31"/>
                <a:gd name="T18" fmla="*/ 43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2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2" y="9"/>
                  </a:moveTo>
                  <a:cubicBezTo>
                    <a:pt x="2" y="11"/>
                    <a:pt x="5" y="15"/>
                    <a:pt x="6" y="13"/>
                  </a:cubicBezTo>
                  <a:cubicBezTo>
                    <a:pt x="7" y="11"/>
                    <a:pt x="9" y="15"/>
                    <a:pt x="12" y="16"/>
                  </a:cubicBezTo>
                  <a:cubicBezTo>
                    <a:pt x="14" y="18"/>
                    <a:pt x="19" y="19"/>
                    <a:pt x="19" y="20"/>
                  </a:cubicBezTo>
                  <a:cubicBezTo>
                    <a:pt x="19" y="22"/>
                    <a:pt x="20" y="25"/>
                    <a:pt x="22" y="24"/>
                  </a:cubicBezTo>
                  <a:cubicBezTo>
                    <a:pt x="25" y="23"/>
                    <a:pt x="28" y="20"/>
                    <a:pt x="28" y="22"/>
                  </a:cubicBezTo>
                  <a:cubicBezTo>
                    <a:pt x="28" y="24"/>
                    <a:pt x="28" y="27"/>
                    <a:pt x="31" y="27"/>
                  </a:cubicBezTo>
                  <a:cubicBezTo>
                    <a:pt x="33" y="26"/>
                    <a:pt x="34" y="31"/>
                    <a:pt x="37" y="30"/>
                  </a:cubicBezTo>
                  <a:cubicBezTo>
                    <a:pt x="37" y="30"/>
                    <a:pt x="38" y="30"/>
                    <a:pt x="39" y="30"/>
                  </a:cubicBezTo>
                  <a:cubicBezTo>
                    <a:pt x="38" y="25"/>
                    <a:pt x="40" y="22"/>
                    <a:pt x="43" y="21"/>
                  </a:cubicBezTo>
                  <a:cubicBezTo>
                    <a:pt x="43" y="20"/>
                    <a:pt x="45" y="19"/>
                    <a:pt x="45" y="18"/>
                  </a:cubicBezTo>
                  <a:cubicBezTo>
                    <a:pt x="45" y="16"/>
                    <a:pt x="42"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1" y="8"/>
                    <a:pt x="1" y="8"/>
                    <a:pt x="2"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 name="Freeform 247"/>
            <p:cNvSpPr>
              <a:spLocks/>
            </p:cNvSpPr>
            <p:nvPr userDrawn="1"/>
          </p:nvSpPr>
          <p:spPr bwMode="auto">
            <a:xfrm>
              <a:off x="7720689" y="3128734"/>
              <a:ext cx="224846" cy="149534"/>
            </a:xfrm>
            <a:custGeom>
              <a:avLst/>
              <a:gdLst>
                <a:gd name="T0" fmla="*/ 94 w 105"/>
                <a:gd name="T1" fmla="*/ 43 h 64"/>
                <a:gd name="T2" fmla="*/ 90 w 105"/>
                <a:gd name="T3" fmla="*/ 40 h 64"/>
                <a:gd name="T4" fmla="*/ 90 w 105"/>
                <a:gd name="T5" fmla="*/ 40 h 64"/>
                <a:gd name="T6" fmla="*/ 88 w 105"/>
                <a:gd name="T7" fmla="*/ 28 h 64"/>
                <a:gd name="T8" fmla="*/ 81 w 105"/>
                <a:gd name="T9" fmla="*/ 13 h 64"/>
                <a:gd name="T10" fmla="*/ 73 w 105"/>
                <a:gd name="T11" fmla="*/ 0 h 64"/>
                <a:gd name="T12" fmla="*/ 67 w 105"/>
                <a:gd name="T13" fmla="*/ 3 h 64"/>
                <a:gd name="T14" fmla="*/ 61 w 105"/>
                <a:gd name="T15" fmla="*/ 6 h 64"/>
                <a:gd name="T16" fmla="*/ 55 w 105"/>
                <a:gd name="T17" fmla="*/ 7 h 64"/>
                <a:gd name="T18" fmla="*/ 50 w 105"/>
                <a:gd name="T19" fmla="*/ 8 h 64"/>
                <a:gd name="T20" fmla="*/ 43 w 105"/>
                <a:gd name="T21" fmla="*/ 6 h 64"/>
                <a:gd name="T22" fmla="*/ 31 w 105"/>
                <a:gd name="T23" fmla="*/ 4 h 64"/>
                <a:gd name="T24" fmla="*/ 27 w 105"/>
                <a:gd name="T25" fmla="*/ 4 h 64"/>
                <a:gd name="T26" fmla="*/ 26 w 105"/>
                <a:gd name="T27" fmla="*/ 7 h 64"/>
                <a:gd name="T28" fmla="*/ 18 w 105"/>
                <a:gd name="T29" fmla="*/ 11 h 64"/>
                <a:gd name="T30" fmla="*/ 7 w 105"/>
                <a:gd name="T31" fmla="*/ 28 h 64"/>
                <a:gd name="T32" fmla="*/ 0 w 105"/>
                <a:gd name="T33" fmla="*/ 33 h 64"/>
                <a:gd name="T34" fmla="*/ 4 w 105"/>
                <a:gd name="T35" fmla="*/ 39 h 64"/>
                <a:gd name="T36" fmla="*/ 8 w 105"/>
                <a:gd name="T37" fmla="*/ 43 h 64"/>
                <a:gd name="T38" fmla="*/ 9 w 105"/>
                <a:gd name="T39" fmla="*/ 49 h 64"/>
                <a:gd name="T40" fmla="*/ 22 w 105"/>
                <a:gd name="T41" fmla="*/ 53 h 64"/>
                <a:gd name="T42" fmla="*/ 23 w 105"/>
                <a:gd name="T43" fmla="*/ 58 h 64"/>
                <a:gd name="T44" fmla="*/ 30 w 105"/>
                <a:gd name="T45" fmla="*/ 62 h 64"/>
                <a:gd name="T46" fmla="*/ 42 w 105"/>
                <a:gd name="T47" fmla="*/ 63 h 64"/>
                <a:gd name="T48" fmla="*/ 55 w 105"/>
                <a:gd name="T49" fmla="*/ 64 h 64"/>
                <a:gd name="T50" fmla="*/ 63 w 105"/>
                <a:gd name="T51" fmla="*/ 60 h 64"/>
                <a:gd name="T52" fmla="*/ 77 w 105"/>
                <a:gd name="T53" fmla="*/ 58 h 64"/>
                <a:gd name="T54" fmla="*/ 86 w 105"/>
                <a:gd name="T55" fmla="*/ 61 h 64"/>
                <a:gd name="T56" fmla="*/ 93 w 105"/>
                <a:gd name="T57" fmla="*/ 64 h 64"/>
                <a:gd name="T58" fmla="*/ 93 w 105"/>
                <a:gd name="T59" fmla="*/ 58 h 64"/>
                <a:gd name="T60" fmla="*/ 99 w 105"/>
                <a:gd name="T61" fmla="*/ 49 h 64"/>
                <a:gd name="T62" fmla="*/ 105 w 105"/>
                <a:gd name="T63" fmla="*/ 43 h 64"/>
                <a:gd name="T64" fmla="*/ 105 w 105"/>
                <a:gd name="T65" fmla="*/ 43 h 64"/>
                <a:gd name="T66" fmla="*/ 101 w 105"/>
                <a:gd name="T67" fmla="*/ 40 h 64"/>
                <a:gd name="T68" fmla="*/ 94 w 105"/>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64">
                  <a:moveTo>
                    <a:pt x="94" y="43"/>
                  </a:moveTo>
                  <a:cubicBezTo>
                    <a:pt x="92" y="42"/>
                    <a:pt x="89" y="41"/>
                    <a:pt x="90" y="40"/>
                  </a:cubicBezTo>
                  <a:cubicBezTo>
                    <a:pt x="90" y="40"/>
                    <a:pt x="90" y="40"/>
                    <a:pt x="90" y="40"/>
                  </a:cubicBezTo>
                  <a:cubicBezTo>
                    <a:pt x="87" y="37"/>
                    <a:pt x="86" y="30"/>
                    <a:pt x="88" y="28"/>
                  </a:cubicBezTo>
                  <a:cubicBezTo>
                    <a:pt x="91" y="25"/>
                    <a:pt x="84" y="16"/>
                    <a:pt x="81" y="13"/>
                  </a:cubicBezTo>
                  <a:cubicBezTo>
                    <a:pt x="79" y="11"/>
                    <a:pt x="76" y="6"/>
                    <a:pt x="73" y="0"/>
                  </a:cubicBezTo>
                  <a:cubicBezTo>
                    <a:pt x="70" y="1"/>
                    <a:pt x="68" y="2"/>
                    <a:pt x="67" y="3"/>
                  </a:cubicBezTo>
                  <a:cubicBezTo>
                    <a:pt x="66" y="4"/>
                    <a:pt x="63" y="6"/>
                    <a:pt x="61" y="6"/>
                  </a:cubicBezTo>
                  <a:cubicBezTo>
                    <a:pt x="59" y="6"/>
                    <a:pt x="57" y="5"/>
                    <a:pt x="55" y="7"/>
                  </a:cubicBezTo>
                  <a:cubicBezTo>
                    <a:pt x="53" y="8"/>
                    <a:pt x="51" y="9"/>
                    <a:pt x="50" y="8"/>
                  </a:cubicBezTo>
                  <a:cubicBezTo>
                    <a:pt x="49" y="7"/>
                    <a:pt x="45" y="6"/>
                    <a:pt x="43" y="6"/>
                  </a:cubicBezTo>
                  <a:cubicBezTo>
                    <a:pt x="40" y="6"/>
                    <a:pt x="33" y="4"/>
                    <a:pt x="31" y="4"/>
                  </a:cubicBezTo>
                  <a:cubicBezTo>
                    <a:pt x="30" y="4"/>
                    <a:pt x="28" y="4"/>
                    <a:pt x="27" y="4"/>
                  </a:cubicBezTo>
                  <a:cubicBezTo>
                    <a:pt x="27" y="5"/>
                    <a:pt x="27" y="6"/>
                    <a:pt x="26" y="7"/>
                  </a:cubicBezTo>
                  <a:cubicBezTo>
                    <a:pt x="23" y="8"/>
                    <a:pt x="19" y="10"/>
                    <a:pt x="18" y="11"/>
                  </a:cubicBezTo>
                  <a:cubicBezTo>
                    <a:pt x="16" y="12"/>
                    <a:pt x="11" y="24"/>
                    <a:pt x="7" y="28"/>
                  </a:cubicBezTo>
                  <a:cubicBezTo>
                    <a:pt x="4" y="31"/>
                    <a:pt x="0" y="32"/>
                    <a:pt x="0" y="33"/>
                  </a:cubicBezTo>
                  <a:cubicBezTo>
                    <a:pt x="0" y="34"/>
                    <a:pt x="4" y="37"/>
                    <a:pt x="4" y="39"/>
                  </a:cubicBezTo>
                  <a:cubicBezTo>
                    <a:pt x="4" y="41"/>
                    <a:pt x="5" y="43"/>
                    <a:pt x="8" y="43"/>
                  </a:cubicBezTo>
                  <a:cubicBezTo>
                    <a:pt x="11" y="43"/>
                    <a:pt x="8" y="49"/>
                    <a:pt x="9" y="49"/>
                  </a:cubicBezTo>
                  <a:cubicBezTo>
                    <a:pt x="11" y="50"/>
                    <a:pt x="22" y="51"/>
                    <a:pt x="22" y="53"/>
                  </a:cubicBezTo>
                  <a:cubicBezTo>
                    <a:pt x="22" y="55"/>
                    <a:pt x="24" y="57"/>
                    <a:pt x="23" y="58"/>
                  </a:cubicBezTo>
                  <a:cubicBezTo>
                    <a:pt x="26" y="58"/>
                    <a:pt x="29" y="62"/>
                    <a:pt x="30" y="62"/>
                  </a:cubicBezTo>
                  <a:cubicBezTo>
                    <a:pt x="31" y="62"/>
                    <a:pt x="40" y="64"/>
                    <a:pt x="42" y="63"/>
                  </a:cubicBezTo>
                  <a:cubicBezTo>
                    <a:pt x="44" y="63"/>
                    <a:pt x="52" y="63"/>
                    <a:pt x="55" y="64"/>
                  </a:cubicBezTo>
                  <a:cubicBezTo>
                    <a:pt x="57" y="64"/>
                    <a:pt x="60" y="63"/>
                    <a:pt x="63" y="60"/>
                  </a:cubicBezTo>
                  <a:cubicBezTo>
                    <a:pt x="65" y="58"/>
                    <a:pt x="74" y="58"/>
                    <a:pt x="77" y="58"/>
                  </a:cubicBezTo>
                  <a:cubicBezTo>
                    <a:pt x="79" y="58"/>
                    <a:pt x="85" y="59"/>
                    <a:pt x="86" y="61"/>
                  </a:cubicBezTo>
                  <a:cubicBezTo>
                    <a:pt x="86" y="62"/>
                    <a:pt x="90" y="63"/>
                    <a:pt x="93" y="64"/>
                  </a:cubicBezTo>
                  <a:cubicBezTo>
                    <a:pt x="93" y="62"/>
                    <a:pt x="93" y="60"/>
                    <a:pt x="93" y="58"/>
                  </a:cubicBezTo>
                  <a:cubicBezTo>
                    <a:pt x="93" y="55"/>
                    <a:pt x="95" y="50"/>
                    <a:pt x="99" y="49"/>
                  </a:cubicBezTo>
                  <a:cubicBezTo>
                    <a:pt x="102" y="49"/>
                    <a:pt x="105" y="49"/>
                    <a:pt x="105" y="43"/>
                  </a:cubicBezTo>
                  <a:cubicBezTo>
                    <a:pt x="105" y="43"/>
                    <a:pt x="105" y="43"/>
                    <a:pt x="105" y="43"/>
                  </a:cubicBezTo>
                  <a:cubicBezTo>
                    <a:pt x="103" y="41"/>
                    <a:pt x="101" y="40"/>
                    <a:pt x="101" y="40"/>
                  </a:cubicBezTo>
                  <a:cubicBezTo>
                    <a:pt x="99" y="40"/>
                    <a:pt x="95" y="43"/>
                    <a:pt x="94"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248"/>
            <p:cNvSpPr>
              <a:spLocks/>
            </p:cNvSpPr>
            <p:nvPr userDrawn="1"/>
          </p:nvSpPr>
          <p:spPr bwMode="auto">
            <a:xfrm>
              <a:off x="7876739" y="3125087"/>
              <a:ext cx="77186" cy="96651"/>
            </a:xfrm>
            <a:custGeom>
              <a:avLst/>
              <a:gdLst>
                <a:gd name="T0" fmla="*/ 26 w 36"/>
                <a:gd name="T1" fmla="*/ 11 h 42"/>
                <a:gd name="T2" fmla="*/ 18 w 36"/>
                <a:gd name="T3" fmla="*/ 5 h 42"/>
                <a:gd name="T4" fmla="*/ 8 w 36"/>
                <a:gd name="T5" fmla="*/ 0 h 42"/>
                <a:gd name="T6" fmla="*/ 0 w 36"/>
                <a:gd name="T7" fmla="*/ 2 h 42"/>
                <a:gd name="T8" fmla="*/ 8 w 36"/>
                <a:gd name="T9" fmla="*/ 15 h 42"/>
                <a:gd name="T10" fmla="*/ 15 w 36"/>
                <a:gd name="T11" fmla="*/ 30 h 42"/>
                <a:gd name="T12" fmla="*/ 17 w 36"/>
                <a:gd name="T13" fmla="*/ 42 h 42"/>
                <a:gd name="T14" fmla="*/ 24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5" y="7"/>
                    <a:pt x="20" y="5"/>
                    <a:pt x="18" y="5"/>
                  </a:cubicBezTo>
                  <a:cubicBezTo>
                    <a:pt x="15" y="5"/>
                    <a:pt x="11" y="0"/>
                    <a:pt x="8" y="0"/>
                  </a:cubicBezTo>
                  <a:cubicBezTo>
                    <a:pt x="7" y="1"/>
                    <a:pt x="3" y="1"/>
                    <a:pt x="0" y="2"/>
                  </a:cubicBezTo>
                  <a:cubicBezTo>
                    <a:pt x="3" y="8"/>
                    <a:pt x="6" y="13"/>
                    <a:pt x="8" y="15"/>
                  </a:cubicBezTo>
                  <a:cubicBezTo>
                    <a:pt x="11" y="18"/>
                    <a:pt x="18" y="27"/>
                    <a:pt x="15" y="30"/>
                  </a:cubicBezTo>
                  <a:cubicBezTo>
                    <a:pt x="13" y="32"/>
                    <a:pt x="14" y="39"/>
                    <a:pt x="17" y="42"/>
                  </a:cubicBezTo>
                  <a:cubicBezTo>
                    <a:pt x="19" y="40"/>
                    <a:pt x="24" y="34"/>
                    <a:pt x="24" y="32"/>
                  </a:cubicBezTo>
                  <a:cubicBezTo>
                    <a:pt x="24" y="30"/>
                    <a:pt x="24" y="27"/>
                    <a:pt x="28" y="28"/>
                  </a:cubicBezTo>
                  <a:cubicBezTo>
                    <a:pt x="32" y="28"/>
                    <a:pt x="36" y="30"/>
                    <a:pt x="36" y="29"/>
                  </a:cubicBezTo>
                  <a:cubicBezTo>
                    <a:pt x="36" y="28"/>
                    <a:pt x="35" y="23"/>
                    <a:pt x="33" y="22"/>
                  </a:cubicBezTo>
                  <a:cubicBezTo>
                    <a:pt x="32"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249"/>
            <p:cNvSpPr>
              <a:spLocks/>
            </p:cNvSpPr>
            <p:nvPr userDrawn="1"/>
          </p:nvSpPr>
          <p:spPr bwMode="auto">
            <a:xfrm>
              <a:off x="7762638" y="3263680"/>
              <a:ext cx="156051" cy="87532"/>
            </a:xfrm>
            <a:custGeom>
              <a:avLst/>
              <a:gdLst>
                <a:gd name="T0" fmla="*/ 57 w 73"/>
                <a:gd name="T1" fmla="*/ 0 h 37"/>
                <a:gd name="T2" fmla="*/ 43 w 73"/>
                <a:gd name="T3" fmla="*/ 2 h 37"/>
                <a:gd name="T4" fmla="*/ 35 w 73"/>
                <a:gd name="T5" fmla="*/ 6 h 37"/>
                <a:gd name="T6" fmla="*/ 22 w 73"/>
                <a:gd name="T7" fmla="*/ 5 h 37"/>
                <a:gd name="T8" fmla="*/ 10 w 73"/>
                <a:gd name="T9" fmla="*/ 4 h 37"/>
                <a:gd name="T10" fmla="*/ 3 w 73"/>
                <a:gd name="T11" fmla="*/ 0 h 37"/>
                <a:gd name="T12" fmla="*/ 2 w 73"/>
                <a:gd name="T13" fmla="*/ 1 h 37"/>
                <a:gd name="T14" fmla="*/ 2 w 73"/>
                <a:gd name="T15" fmla="*/ 8 h 37"/>
                <a:gd name="T16" fmla="*/ 6 w 73"/>
                <a:gd name="T17" fmla="*/ 15 h 37"/>
                <a:gd name="T18" fmla="*/ 2 w 73"/>
                <a:gd name="T19" fmla="*/ 20 h 37"/>
                <a:gd name="T20" fmla="*/ 2 w 73"/>
                <a:gd name="T21" fmla="*/ 25 h 37"/>
                <a:gd name="T22" fmla="*/ 8 w 73"/>
                <a:gd name="T23" fmla="*/ 32 h 37"/>
                <a:gd name="T24" fmla="*/ 11 w 73"/>
                <a:gd name="T25" fmla="*/ 35 h 37"/>
                <a:gd name="T26" fmla="*/ 26 w 73"/>
                <a:gd name="T27" fmla="*/ 35 h 37"/>
                <a:gd name="T28" fmla="*/ 39 w 73"/>
                <a:gd name="T29" fmla="*/ 37 h 37"/>
                <a:gd name="T30" fmla="*/ 43 w 73"/>
                <a:gd name="T31" fmla="*/ 34 h 37"/>
                <a:gd name="T32" fmla="*/ 49 w 73"/>
                <a:gd name="T33" fmla="*/ 32 h 37"/>
                <a:gd name="T34" fmla="*/ 49 w 73"/>
                <a:gd name="T35" fmla="*/ 29 h 37"/>
                <a:gd name="T36" fmla="*/ 61 w 73"/>
                <a:gd name="T37" fmla="*/ 29 h 37"/>
                <a:gd name="T38" fmla="*/ 65 w 73"/>
                <a:gd name="T39" fmla="*/ 28 h 37"/>
                <a:gd name="T40" fmla="*/ 64 w 73"/>
                <a:gd name="T41" fmla="*/ 26 h 37"/>
                <a:gd name="T42" fmla="*/ 61 w 73"/>
                <a:gd name="T43" fmla="*/ 17 h 37"/>
                <a:gd name="T44" fmla="*/ 71 w 73"/>
                <a:gd name="T45" fmla="*/ 8 h 37"/>
                <a:gd name="T46" fmla="*/ 73 w 73"/>
                <a:gd name="T47" fmla="*/ 6 h 37"/>
                <a:gd name="T48" fmla="*/ 66 w 73"/>
                <a:gd name="T49" fmla="*/ 3 h 37"/>
                <a:gd name="T50" fmla="*/ 57 w 73"/>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37">
                  <a:moveTo>
                    <a:pt x="57" y="0"/>
                  </a:moveTo>
                  <a:cubicBezTo>
                    <a:pt x="54" y="0"/>
                    <a:pt x="45" y="0"/>
                    <a:pt x="43" y="2"/>
                  </a:cubicBezTo>
                  <a:cubicBezTo>
                    <a:pt x="40" y="5"/>
                    <a:pt x="37" y="6"/>
                    <a:pt x="35" y="6"/>
                  </a:cubicBezTo>
                  <a:cubicBezTo>
                    <a:pt x="32" y="5"/>
                    <a:pt x="24" y="5"/>
                    <a:pt x="22" y="5"/>
                  </a:cubicBezTo>
                  <a:cubicBezTo>
                    <a:pt x="20" y="6"/>
                    <a:pt x="11" y="4"/>
                    <a:pt x="10" y="4"/>
                  </a:cubicBezTo>
                  <a:cubicBezTo>
                    <a:pt x="9" y="4"/>
                    <a:pt x="6" y="0"/>
                    <a:pt x="3" y="0"/>
                  </a:cubicBezTo>
                  <a:cubicBezTo>
                    <a:pt x="3" y="0"/>
                    <a:pt x="3" y="1"/>
                    <a:pt x="2" y="1"/>
                  </a:cubicBezTo>
                  <a:cubicBezTo>
                    <a:pt x="0" y="2"/>
                    <a:pt x="0" y="6"/>
                    <a:pt x="2" y="8"/>
                  </a:cubicBezTo>
                  <a:cubicBezTo>
                    <a:pt x="5" y="10"/>
                    <a:pt x="8" y="15"/>
                    <a:pt x="6" y="15"/>
                  </a:cubicBezTo>
                  <a:cubicBezTo>
                    <a:pt x="3" y="15"/>
                    <a:pt x="2" y="18"/>
                    <a:pt x="2" y="20"/>
                  </a:cubicBezTo>
                  <a:cubicBezTo>
                    <a:pt x="2" y="21"/>
                    <a:pt x="1" y="24"/>
                    <a:pt x="2" y="25"/>
                  </a:cubicBezTo>
                  <a:cubicBezTo>
                    <a:pt x="3" y="26"/>
                    <a:pt x="8" y="30"/>
                    <a:pt x="8" y="32"/>
                  </a:cubicBezTo>
                  <a:cubicBezTo>
                    <a:pt x="9" y="33"/>
                    <a:pt x="11" y="34"/>
                    <a:pt x="11" y="35"/>
                  </a:cubicBezTo>
                  <a:cubicBezTo>
                    <a:pt x="15" y="34"/>
                    <a:pt x="24" y="34"/>
                    <a:pt x="26" y="35"/>
                  </a:cubicBezTo>
                  <a:cubicBezTo>
                    <a:pt x="29" y="36"/>
                    <a:pt x="39" y="37"/>
                    <a:pt x="39" y="37"/>
                  </a:cubicBezTo>
                  <a:cubicBezTo>
                    <a:pt x="41" y="37"/>
                    <a:pt x="44" y="36"/>
                    <a:pt x="43" y="34"/>
                  </a:cubicBezTo>
                  <a:cubicBezTo>
                    <a:pt x="43" y="33"/>
                    <a:pt x="46" y="32"/>
                    <a:pt x="49" y="32"/>
                  </a:cubicBezTo>
                  <a:cubicBezTo>
                    <a:pt x="48" y="30"/>
                    <a:pt x="48" y="29"/>
                    <a:pt x="49" y="29"/>
                  </a:cubicBezTo>
                  <a:cubicBezTo>
                    <a:pt x="50" y="28"/>
                    <a:pt x="57" y="27"/>
                    <a:pt x="61" y="29"/>
                  </a:cubicBezTo>
                  <a:cubicBezTo>
                    <a:pt x="62" y="30"/>
                    <a:pt x="64" y="29"/>
                    <a:pt x="65" y="28"/>
                  </a:cubicBezTo>
                  <a:cubicBezTo>
                    <a:pt x="65" y="27"/>
                    <a:pt x="64" y="26"/>
                    <a:pt x="64" y="26"/>
                  </a:cubicBezTo>
                  <a:cubicBezTo>
                    <a:pt x="62" y="25"/>
                    <a:pt x="59" y="18"/>
                    <a:pt x="61" y="17"/>
                  </a:cubicBezTo>
                  <a:cubicBezTo>
                    <a:pt x="64" y="17"/>
                    <a:pt x="67" y="9"/>
                    <a:pt x="71" y="8"/>
                  </a:cubicBezTo>
                  <a:cubicBezTo>
                    <a:pt x="72" y="8"/>
                    <a:pt x="73" y="7"/>
                    <a:pt x="73" y="6"/>
                  </a:cubicBezTo>
                  <a:cubicBezTo>
                    <a:pt x="70" y="5"/>
                    <a:pt x="66" y="4"/>
                    <a:pt x="66" y="3"/>
                  </a:cubicBezTo>
                  <a:cubicBezTo>
                    <a:pt x="65" y="1"/>
                    <a:pt x="59"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Freeform 250"/>
            <p:cNvSpPr>
              <a:spLocks/>
            </p:cNvSpPr>
            <p:nvPr userDrawn="1"/>
          </p:nvSpPr>
          <p:spPr bwMode="auto">
            <a:xfrm>
              <a:off x="7717334" y="3318388"/>
              <a:ext cx="68797" cy="49237"/>
            </a:xfrm>
            <a:custGeom>
              <a:avLst/>
              <a:gdLst>
                <a:gd name="T0" fmla="*/ 7 w 32"/>
                <a:gd name="T1" fmla="*/ 21 h 21"/>
                <a:gd name="T2" fmla="*/ 7 w 32"/>
                <a:gd name="T3" fmla="*/ 21 h 21"/>
                <a:gd name="T4" fmla="*/ 8 w 32"/>
                <a:gd name="T5" fmla="*/ 20 h 21"/>
                <a:gd name="T6" fmla="*/ 8 w 32"/>
                <a:gd name="T7" fmla="*/ 20 h 21"/>
                <a:gd name="T8" fmla="*/ 9 w 32"/>
                <a:gd name="T9" fmla="*/ 20 h 21"/>
                <a:gd name="T10" fmla="*/ 9 w 32"/>
                <a:gd name="T11" fmla="*/ 20 h 21"/>
                <a:gd name="T12" fmla="*/ 12 w 32"/>
                <a:gd name="T13" fmla="*/ 20 h 21"/>
                <a:gd name="T14" fmla="*/ 13 w 32"/>
                <a:gd name="T15" fmla="*/ 20 h 21"/>
                <a:gd name="T16" fmla="*/ 14 w 32"/>
                <a:gd name="T17" fmla="*/ 20 h 21"/>
                <a:gd name="T18" fmla="*/ 14 w 32"/>
                <a:gd name="T19" fmla="*/ 20 h 21"/>
                <a:gd name="T20" fmla="*/ 15 w 32"/>
                <a:gd name="T21" fmla="*/ 20 h 21"/>
                <a:gd name="T22" fmla="*/ 21 w 32"/>
                <a:gd name="T23" fmla="*/ 17 h 21"/>
                <a:gd name="T24" fmla="*/ 31 w 32"/>
                <a:gd name="T25" fmla="*/ 12 h 21"/>
                <a:gd name="T26" fmla="*/ 32 w 32"/>
                <a:gd name="T27" fmla="*/ 12 h 21"/>
                <a:gd name="T28" fmla="*/ 29 w 32"/>
                <a:gd name="T29" fmla="*/ 9 h 21"/>
                <a:gd name="T30" fmla="*/ 23 w 32"/>
                <a:gd name="T31" fmla="*/ 2 h 21"/>
                <a:gd name="T32" fmla="*/ 23 w 32"/>
                <a:gd name="T33" fmla="*/ 1 h 21"/>
                <a:gd name="T34" fmla="*/ 23 w 32"/>
                <a:gd name="T35" fmla="*/ 1 h 21"/>
                <a:gd name="T36" fmla="*/ 23 w 32"/>
                <a:gd name="T37" fmla="*/ 0 h 21"/>
                <a:gd name="T38" fmla="*/ 3 w 32"/>
                <a:gd name="T39" fmla="*/ 3 h 21"/>
                <a:gd name="T40" fmla="*/ 2 w 32"/>
                <a:gd name="T41" fmla="*/ 3 h 21"/>
                <a:gd name="T42" fmla="*/ 1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8" y="21"/>
                    <a:pt x="8" y="20"/>
                  </a:cubicBezTo>
                  <a:cubicBezTo>
                    <a:pt x="8" y="20"/>
                    <a:pt x="8" y="20"/>
                    <a:pt x="8" y="20"/>
                  </a:cubicBezTo>
                  <a:cubicBezTo>
                    <a:pt x="8" y="20"/>
                    <a:pt x="8" y="20"/>
                    <a:pt x="9" y="20"/>
                  </a:cubicBezTo>
                  <a:cubicBezTo>
                    <a:pt x="9" y="20"/>
                    <a:pt x="9" y="20"/>
                    <a:pt x="9" y="20"/>
                  </a:cubicBezTo>
                  <a:cubicBezTo>
                    <a:pt x="10" y="20"/>
                    <a:pt x="11" y="20"/>
                    <a:pt x="12" y="20"/>
                  </a:cubicBezTo>
                  <a:cubicBezTo>
                    <a:pt x="12" y="20"/>
                    <a:pt x="13" y="20"/>
                    <a:pt x="13" y="20"/>
                  </a:cubicBezTo>
                  <a:cubicBezTo>
                    <a:pt x="13" y="20"/>
                    <a:pt x="13" y="20"/>
                    <a:pt x="14" y="20"/>
                  </a:cubicBezTo>
                  <a:cubicBezTo>
                    <a:pt x="14" y="20"/>
                    <a:pt x="14" y="20"/>
                    <a:pt x="14" y="20"/>
                  </a:cubicBezTo>
                  <a:cubicBezTo>
                    <a:pt x="14" y="20"/>
                    <a:pt x="15" y="20"/>
                    <a:pt x="15" y="20"/>
                  </a:cubicBezTo>
                  <a:cubicBezTo>
                    <a:pt x="18" y="19"/>
                    <a:pt x="19" y="16"/>
                    <a:pt x="21" y="17"/>
                  </a:cubicBezTo>
                  <a:cubicBezTo>
                    <a:pt x="22" y="18"/>
                    <a:pt x="30" y="14"/>
                    <a:pt x="31" y="12"/>
                  </a:cubicBezTo>
                  <a:cubicBezTo>
                    <a:pt x="32" y="12"/>
                    <a:pt x="32" y="12"/>
                    <a:pt x="32" y="12"/>
                  </a:cubicBezTo>
                  <a:cubicBezTo>
                    <a:pt x="32" y="11"/>
                    <a:pt x="30" y="10"/>
                    <a:pt x="29" y="9"/>
                  </a:cubicBezTo>
                  <a:cubicBezTo>
                    <a:pt x="29" y="7"/>
                    <a:pt x="24" y="3"/>
                    <a:pt x="23" y="2"/>
                  </a:cubicBezTo>
                  <a:cubicBezTo>
                    <a:pt x="23" y="2"/>
                    <a:pt x="23" y="1"/>
                    <a:pt x="23" y="1"/>
                  </a:cubicBezTo>
                  <a:cubicBezTo>
                    <a:pt x="23" y="1"/>
                    <a:pt x="23" y="1"/>
                    <a:pt x="23" y="1"/>
                  </a:cubicBezTo>
                  <a:cubicBezTo>
                    <a:pt x="23" y="1"/>
                    <a:pt x="23" y="0"/>
                    <a:pt x="23" y="0"/>
                  </a:cubicBezTo>
                  <a:cubicBezTo>
                    <a:pt x="15" y="1"/>
                    <a:pt x="3" y="3"/>
                    <a:pt x="3" y="3"/>
                  </a:cubicBezTo>
                  <a:cubicBezTo>
                    <a:pt x="3" y="3"/>
                    <a:pt x="2" y="3"/>
                    <a:pt x="2" y="3"/>
                  </a:cubicBezTo>
                  <a:cubicBezTo>
                    <a:pt x="1" y="6"/>
                    <a:pt x="0" y="11"/>
                    <a:pt x="1"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 name="Freeform 251"/>
            <p:cNvSpPr>
              <a:spLocks/>
            </p:cNvSpPr>
            <p:nvPr userDrawn="1"/>
          </p:nvSpPr>
          <p:spPr bwMode="auto">
            <a:xfrm>
              <a:off x="7762638" y="2995613"/>
              <a:ext cx="442981" cy="260774"/>
            </a:xfrm>
            <a:custGeom>
              <a:avLst/>
              <a:gdLst>
                <a:gd name="T0" fmla="*/ 193 w 207"/>
                <a:gd name="T1" fmla="*/ 64 h 112"/>
                <a:gd name="T2" fmla="*/ 205 w 207"/>
                <a:gd name="T3" fmla="*/ 57 h 112"/>
                <a:gd name="T4" fmla="*/ 207 w 207"/>
                <a:gd name="T5" fmla="*/ 51 h 112"/>
                <a:gd name="T6" fmla="*/ 207 w 207"/>
                <a:gd name="T7" fmla="*/ 43 h 112"/>
                <a:gd name="T8" fmla="*/ 191 w 207"/>
                <a:gd name="T9" fmla="*/ 37 h 112"/>
                <a:gd name="T10" fmla="*/ 176 w 207"/>
                <a:gd name="T11" fmla="*/ 30 h 112"/>
                <a:gd name="T12" fmla="*/ 163 w 207"/>
                <a:gd name="T13" fmla="*/ 31 h 112"/>
                <a:gd name="T14" fmla="*/ 153 w 207"/>
                <a:gd name="T15" fmla="*/ 26 h 112"/>
                <a:gd name="T16" fmla="*/ 140 w 207"/>
                <a:gd name="T17" fmla="*/ 16 h 112"/>
                <a:gd name="T18" fmla="*/ 136 w 207"/>
                <a:gd name="T19" fmla="*/ 2 h 112"/>
                <a:gd name="T20" fmla="*/ 118 w 207"/>
                <a:gd name="T21" fmla="*/ 1 h 112"/>
                <a:gd name="T22" fmla="*/ 110 w 207"/>
                <a:gd name="T23" fmla="*/ 2 h 112"/>
                <a:gd name="T24" fmla="*/ 95 w 207"/>
                <a:gd name="T25" fmla="*/ 11 h 112"/>
                <a:gd name="T26" fmla="*/ 82 w 207"/>
                <a:gd name="T27" fmla="*/ 13 h 112"/>
                <a:gd name="T28" fmla="*/ 67 w 207"/>
                <a:gd name="T29" fmla="*/ 11 h 112"/>
                <a:gd name="T30" fmla="*/ 49 w 207"/>
                <a:gd name="T31" fmla="*/ 8 h 112"/>
                <a:gd name="T32" fmla="*/ 21 w 207"/>
                <a:gd name="T33" fmla="*/ 10 h 112"/>
                <a:gd name="T34" fmla="*/ 16 w 207"/>
                <a:gd name="T35" fmla="*/ 15 h 112"/>
                <a:gd name="T36" fmla="*/ 15 w 207"/>
                <a:gd name="T37" fmla="*/ 29 h 112"/>
                <a:gd name="T38" fmla="*/ 5 w 207"/>
                <a:gd name="T39" fmla="*/ 47 h 112"/>
                <a:gd name="T40" fmla="*/ 5 w 207"/>
                <a:gd name="T41" fmla="*/ 60 h 112"/>
                <a:gd name="T42" fmla="*/ 11 w 207"/>
                <a:gd name="T43" fmla="*/ 61 h 112"/>
                <a:gd name="T44" fmla="*/ 30 w 207"/>
                <a:gd name="T45" fmla="*/ 65 h 112"/>
                <a:gd name="T46" fmla="*/ 41 w 207"/>
                <a:gd name="T47" fmla="*/ 63 h 112"/>
                <a:gd name="T48" fmla="*/ 61 w 207"/>
                <a:gd name="T49" fmla="*/ 55 h 112"/>
                <a:gd name="T50" fmla="*/ 79 w 207"/>
                <a:gd name="T51" fmla="*/ 66 h 112"/>
                <a:gd name="T52" fmla="*/ 89 w 207"/>
                <a:gd name="T53" fmla="*/ 84 h 112"/>
                <a:gd name="T54" fmla="*/ 77 w 207"/>
                <a:gd name="T55" fmla="*/ 87 h 112"/>
                <a:gd name="T56" fmla="*/ 74 w 207"/>
                <a:gd name="T57" fmla="*/ 100 h 112"/>
                <a:gd name="T58" fmla="*/ 85 w 207"/>
                <a:gd name="T59" fmla="*/ 100 h 112"/>
                <a:gd name="T60" fmla="*/ 100 w 207"/>
                <a:gd name="T61" fmla="*/ 81 h 112"/>
                <a:gd name="T62" fmla="*/ 115 w 207"/>
                <a:gd name="T63" fmla="*/ 86 h 112"/>
                <a:gd name="T64" fmla="*/ 118 w 207"/>
                <a:gd name="T65" fmla="*/ 97 h 112"/>
                <a:gd name="T66" fmla="*/ 130 w 207"/>
                <a:gd name="T67" fmla="*/ 110 h 112"/>
                <a:gd name="T68" fmla="*/ 151 w 207"/>
                <a:gd name="T69" fmla="*/ 103 h 112"/>
                <a:gd name="T70" fmla="*/ 155 w 207"/>
                <a:gd name="T71" fmla="*/ 98 h 112"/>
                <a:gd name="T72" fmla="*/ 160 w 207"/>
                <a:gd name="T73" fmla="*/ 81 h 112"/>
                <a:gd name="T74" fmla="*/ 184 w 207"/>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 h="112">
                  <a:moveTo>
                    <a:pt x="184" y="69"/>
                  </a:moveTo>
                  <a:cubicBezTo>
                    <a:pt x="186" y="69"/>
                    <a:pt x="192" y="64"/>
                    <a:pt x="193" y="64"/>
                  </a:cubicBezTo>
                  <a:cubicBezTo>
                    <a:pt x="195" y="64"/>
                    <a:pt x="203" y="65"/>
                    <a:pt x="203" y="64"/>
                  </a:cubicBezTo>
                  <a:cubicBezTo>
                    <a:pt x="203" y="63"/>
                    <a:pt x="206" y="59"/>
                    <a:pt x="205" y="57"/>
                  </a:cubicBezTo>
                  <a:cubicBezTo>
                    <a:pt x="205" y="56"/>
                    <a:pt x="202" y="54"/>
                    <a:pt x="203" y="53"/>
                  </a:cubicBezTo>
                  <a:cubicBezTo>
                    <a:pt x="203" y="52"/>
                    <a:pt x="207" y="52"/>
                    <a:pt x="207" y="51"/>
                  </a:cubicBezTo>
                  <a:cubicBezTo>
                    <a:pt x="207" y="49"/>
                    <a:pt x="204" y="48"/>
                    <a:pt x="204" y="48"/>
                  </a:cubicBezTo>
                  <a:cubicBezTo>
                    <a:pt x="204" y="47"/>
                    <a:pt x="207" y="45"/>
                    <a:pt x="207" y="43"/>
                  </a:cubicBezTo>
                  <a:cubicBezTo>
                    <a:pt x="207" y="41"/>
                    <a:pt x="204" y="41"/>
                    <a:pt x="200" y="39"/>
                  </a:cubicBezTo>
                  <a:cubicBezTo>
                    <a:pt x="197" y="37"/>
                    <a:pt x="194" y="38"/>
                    <a:pt x="191" y="37"/>
                  </a:cubicBezTo>
                  <a:cubicBezTo>
                    <a:pt x="188" y="35"/>
                    <a:pt x="181" y="36"/>
                    <a:pt x="181" y="35"/>
                  </a:cubicBezTo>
                  <a:cubicBezTo>
                    <a:pt x="181" y="34"/>
                    <a:pt x="177" y="31"/>
                    <a:pt x="176" y="30"/>
                  </a:cubicBezTo>
                  <a:cubicBezTo>
                    <a:pt x="175" y="28"/>
                    <a:pt x="172" y="29"/>
                    <a:pt x="169" y="30"/>
                  </a:cubicBezTo>
                  <a:cubicBezTo>
                    <a:pt x="167" y="31"/>
                    <a:pt x="166" y="32"/>
                    <a:pt x="163" y="31"/>
                  </a:cubicBezTo>
                  <a:cubicBezTo>
                    <a:pt x="161" y="29"/>
                    <a:pt x="160" y="27"/>
                    <a:pt x="158" y="28"/>
                  </a:cubicBezTo>
                  <a:cubicBezTo>
                    <a:pt x="156" y="29"/>
                    <a:pt x="153" y="28"/>
                    <a:pt x="153" y="26"/>
                  </a:cubicBezTo>
                  <a:cubicBezTo>
                    <a:pt x="154" y="24"/>
                    <a:pt x="150" y="18"/>
                    <a:pt x="148" y="18"/>
                  </a:cubicBezTo>
                  <a:cubicBezTo>
                    <a:pt x="146" y="17"/>
                    <a:pt x="141" y="18"/>
                    <a:pt x="140" y="16"/>
                  </a:cubicBezTo>
                  <a:cubicBezTo>
                    <a:pt x="138" y="13"/>
                    <a:pt x="136" y="11"/>
                    <a:pt x="137" y="10"/>
                  </a:cubicBezTo>
                  <a:cubicBezTo>
                    <a:pt x="138" y="8"/>
                    <a:pt x="137" y="3"/>
                    <a:pt x="136" y="2"/>
                  </a:cubicBezTo>
                  <a:cubicBezTo>
                    <a:pt x="134" y="0"/>
                    <a:pt x="128" y="0"/>
                    <a:pt x="126" y="1"/>
                  </a:cubicBezTo>
                  <a:cubicBezTo>
                    <a:pt x="124" y="1"/>
                    <a:pt x="120" y="0"/>
                    <a:pt x="118" y="1"/>
                  </a:cubicBezTo>
                  <a:cubicBezTo>
                    <a:pt x="116" y="2"/>
                    <a:pt x="115" y="3"/>
                    <a:pt x="113" y="3"/>
                  </a:cubicBezTo>
                  <a:cubicBezTo>
                    <a:pt x="111" y="3"/>
                    <a:pt x="110" y="3"/>
                    <a:pt x="110" y="2"/>
                  </a:cubicBezTo>
                  <a:cubicBezTo>
                    <a:pt x="107" y="3"/>
                    <a:pt x="102" y="4"/>
                    <a:pt x="102" y="4"/>
                  </a:cubicBezTo>
                  <a:cubicBezTo>
                    <a:pt x="102" y="4"/>
                    <a:pt x="95" y="9"/>
                    <a:pt x="95" y="11"/>
                  </a:cubicBezTo>
                  <a:cubicBezTo>
                    <a:pt x="95" y="13"/>
                    <a:pt x="95" y="16"/>
                    <a:pt x="93" y="14"/>
                  </a:cubicBezTo>
                  <a:cubicBezTo>
                    <a:pt x="91" y="13"/>
                    <a:pt x="84" y="13"/>
                    <a:pt x="82" y="13"/>
                  </a:cubicBezTo>
                  <a:cubicBezTo>
                    <a:pt x="81" y="14"/>
                    <a:pt x="78" y="10"/>
                    <a:pt x="75" y="11"/>
                  </a:cubicBezTo>
                  <a:cubicBezTo>
                    <a:pt x="72" y="13"/>
                    <a:pt x="68" y="9"/>
                    <a:pt x="67" y="11"/>
                  </a:cubicBezTo>
                  <a:cubicBezTo>
                    <a:pt x="67" y="12"/>
                    <a:pt x="62" y="11"/>
                    <a:pt x="59" y="10"/>
                  </a:cubicBezTo>
                  <a:cubicBezTo>
                    <a:pt x="56" y="8"/>
                    <a:pt x="51" y="10"/>
                    <a:pt x="49" y="8"/>
                  </a:cubicBezTo>
                  <a:cubicBezTo>
                    <a:pt x="47" y="6"/>
                    <a:pt x="33" y="6"/>
                    <a:pt x="29" y="6"/>
                  </a:cubicBezTo>
                  <a:cubicBezTo>
                    <a:pt x="24" y="6"/>
                    <a:pt x="23" y="8"/>
                    <a:pt x="21" y="10"/>
                  </a:cubicBezTo>
                  <a:cubicBezTo>
                    <a:pt x="19" y="12"/>
                    <a:pt x="17" y="11"/>
                    <a:pt x="15" y="11"/>
                  </a:cubicBezTo>
                  <a:cubicBezTo>
                    <a:pt x="15" y="13"/>
                    <a:pt x="15" y="14"/>
                    <a:pt x="16" y="15"/>
                  </a:cubicBezTo>
                  <a:cubicBezTo>
                    <a:pt x="17" y="16"/>
                    <a:pt x="22" y="23"/>
                    <a:pt x="21" y="25"/>
                  </a:cubicBezTo>
                  <a:cubicBezTo>
                    <a:pt x="19" y="28"/>
                    <a:pt x="17" y="28"/>
                    <a:pt x="15" y="29"/>
                  </a:cubicBezTo>
                  <a:cubicBezTo>
                    <a:pt x="14" y="31"/>
                    <a:pt x="5" y="38"/>
                    <a:pt x="4" y="40"/>
                  </a:cubicBezTo>
                  <a:cubicBezTo>
                    <a:pt x="4" y="41"/>
                    <a:pt x="6" y="46"/>
                    <a:pt x="5" y="47"/>
                  </a:cubicBezTo>
                  <a:cubicBezTo>
                    <a:pt x="3" y="48"/>
                    <a:pt x="0" y="53"/>
                    <a:pt x="0" y="55"/>
                  </a:cubicBezTo>
                  <a:cubicBezTo>
                    <a:pt x="0" y="57"/>
                    <a:pt x="2" y="60"/>
                    <a:pt x="5" y="60"/>
                  </a:cubicBezTo>
                  <a:cubicBezTo>
                    <a:pt x="6" y="61"/>
                    <a:pt x="6" y="61"/>
                    <a:pt x="7" y="61"/>
                  </a:cubicBezTo>
                  <a:cubicBezTo>
                    <a:pt x="8" y="61"/>
                    <a:pt x="10" y="61"/>
                    <a:pt x="11" y="61"/>
                  </a:cubicBezTo>
                  <a:cubicBezTo>
                    <a:pt x="13" y="61"/>
                    <a:pt x="20" y="63"/>
                    <a:pt x="23" y="63"/>
                  </a:cubicBezTo>
                  <a:cubicBezTo>
                    <a:pt x="25" y="63"/>
                    <a:pt x="29" y="64"/>
                    <a:pt x="30" y="65"/>
                  </a:cubicBezTo>
                  <a:cubicBezTo>
                    <a:pt x="31" y="66"/>
                    <a:pt x="33" y="65"/>
                    <a:pt x="35" y="64"/>
                  </a:cubicBezTo>
                  <a:cubicBezTo>
                    <a:pt x="37" y="62"/>
                    <a:pt x="39" y="63"/>
                    <a:pt x="41" y="63"/>
                  </a:cubicBezTo>
                  <a:cubicBezTo>
                    <a:pt x="43" y="63"/>
                    <a:pt x="46" y="61"/>
                    <a:pt x="47" y="60"/>
                  </a:cubicBezTo>
                  <a:cubicBezTo>
                    <a:pt x="48" y="58"/>
                    <a:pt x="59" y="56"/>
                    <a:pt x="61" y="55"/>
                  </a:cubicBezTo>
                  <a:cubicBezTo>
                    <a:pt x="64" y="55"/>
                    <a:pt x="68" y="60"/>
                    <a:pt x="71" y="60"/>
                  </a:cubicBezTo>
                  <a:cubicBezTo>
                    <a:pt x="73" y="60"/>
                    <a:pt x="78" y="62"/>
                    <a:pt x="79" y="66"/>
                  </a:cubicBezTo>
                  <a:cubicBezTo>
                    <a:pt x="80" y="70"/>
                    <a:pt x="85" y="75"/>
                    <a:pt x="86" y="77"/>
                  </a:cubicBezTo>
                  <a:cubicBezTo>
                    <a:pt x="88" y="78"/>
                    <a:pt x="89" y="83"/>
                    <a:pt x="89" y="84"/>
                  </a:cubicBezTo>
                  <a:cubicBezTo>
                    <a:pt x="89" y="85"/>
                    <a:pt x="85" y="83"/>
                    <a:pt x="81" y="83"/>
                  </a:cubicBezTo>
                  <a:cubicBezTo>
                    <a:pt x="77" y="82"/>
                    <a:pt x="77" y="85"/>
                    <a:pt x="77" y="87"/>
                  </a:cubicBezTo>
                  <a:cubicBezTo>
                    <a:pt x="77" y="89"/>
                    <a:pt x="71" y="96"/>
                    <a:pt x="70" y="97"/>
                  </a:cubicBezTo>
                  <a:cubicBezTo>
                    <a:pt x="69" y="98"/>
                    <a:pt x="72" y="99"/>
                    <a:pt x="74" y="100"/>
                  </a:cubicBezTo>
                  <a:cubicBezTo>
                    <a:pt x="75" y="100"/>
                    <a:pt x="79" y="97"/>
                    <a:pt x="81" y="97"/>
                  </a:cubicBezTo>
                  <a:cubicBezTo>
                    <a:pt x="81" y="97"/>
                    <a:pt x="83" y="98"/>
                    <a:pt x="85" y="100"/>
                  </a:cubicBezTo>
                  <a:cubicBezTo>
                    <a:pt x="84" y="95"/>
                    <a:pt x="86" y="95"/>
                    <a:pt x="90" y="92"/>
                  </a:cubicBezTo>
                  <a:cubicBezTo>
                    <a:pt x="95" y="88"/>
                    <a:pt x="96" y="82"/>
                    <a:pt x="100" y="81"/>
                  </a:cubicBezTo>
                  <a:cubicBezTo>
                    <a:pt x="105" y="80"/>
                    <a:pt x="107" y="78"/>
                    <a:pt x="113" y="79"/>
                  </a:cubicBezTo>
                  <a:cubicBezTo>
                    <a:pt x="120" y="80"/>
                    <a:pt x="110" y="84"/>
                    <a:pt x="115" y="86"/>
                  </a:cubicBezTo>
                  <a:cubicBezTo>
                    <a:pt x="119" y="88"/>
                    <a:pt x="133" y="86"/>
                    <a:pt x="133" y="89"/>
                  </a:cubicBezTo>
                  <a:cubicBezTo>
                    <a:pt x="134" y="92"/>
                    <a:pt x="118" y="95"/>
                    <a:pt x="118" y="97"/>
                  </a:cubicBezTo>
                  <a:cubicBezTo>
                    <a:pt x="118" y="98"/>
                    <a:pt x="127" y="100"/>
                    <a:pt x="130" y="102"/>
                  </a:cubicBezTo>
                  <a:cubicBezTo>
                    <a:pt x="133" y="103"/>
                    <a:pt x="129" y="108"/>
                    <a:pt x="130" y="110"/>
                  </a:cubicBezTo>
                  <a:cubicBezTo>
                    <a:pt x="132" y="112"/>
                    <a:pt x="136" y="110"/>
                    <a:pt x="140" y="108"/>
                  </a:cubicBezTo>
                  <a:cubicBezTo>
                    <a:pt x="143" y="106"/>
                    <a:pt x="146" y="106"/>
                    <a:pt x="151" y="103"/>
                  </a:cubicBezTo>
                  <a:cubicBezTo>
                    <a:pt x="156" y="101"/>
                    <a:pt x="165" y="103"/>
                    <a:pt x="166" y="101"/>
                  </a:cubicBezTo>
                  <a:cubicBezTo>
                    <a:pt x="168" y="100"/>
                    <a:pt x="164" y="98"/>
                    <a:pt x="155" y="98"/>
                  </a:cubicBezTo>
                  <a:cubicBezTo>
                    <a:pt x="146" y="99"/>
                    <a:pt x="145" y="91"/>
                    <a:pt x="145" y="90"/>
                  </a:cubicBezTo>
                  <a:cubicBezTo>
                    <a:pt x="145" y="88"/>
                    <a:pt x="155" y="82"/>
                    <a:pt x="160" y="81"/>
                  </a:cubicBezTo>
                  <a:cubicBezTo>
                    <a:pt x="165" y="81"/>
                    <a:pt x="170" y="79"/>
                    <a:pt x="175" y="77"/>
                  </a:cubicBezTo>
                  <a:cubicBezTo>
                    <a:pt x="177" y="76"/>
                    <a:pt x="180" y="75"/>
                    <a:pt x="184" y="74"/>
                  </a:cubicBezTo>
                  <a:cubicBezTo>
                    <a:pt x="184" y="72"/>
                    <a:pt x="183" y="70"/>
                    <a:pt x="184"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 name="Freeform 252"/>
            <p:cNvSpPr>
              <a:spLocks/>
            </p:cNvSpPr>
            <p:nvPr userDrawn="1"/>
          </p:nvSpPr>
          <p:spPr bwMode="auto">
            <a:xfrm>
              <a:off x="7786129" y="2860667"/>
              <a:ext cx="236593" cy="173242"/>
            </a:xfrm>
            <a:custGeom>
              <a:avLst/>
              <a:gdLst>
                <a:gd name="T0" fmla="*/ 103 w 110"/>
                <a:gd name="T1" fmla="*/ 36 h 74"/>
                <a:gd name="T2" fmla="*/ 96 w 110"/>
                <a:gd name="T3" fmla="*/ 30 h 74"/>
                <a:gd name="T4" fmla="*/ 91 w 110"/>
                <a:gd name="T5" fmla="*/ 24 h 74"/>
                <a:gd name="T6" fmla="*/ 89 w 110"/>
                <a:gd name="T7" fmla="*/ 16 h 74"/>
                <a:gd name="T8" fmla="*/ 88 w 110"/>
                <a:gd name="T9" fmla="*/ 8 h 74"/>
                <a:gd name="T10" fmla="*/ 78 w 110"/>
                <a:gd name="T11" fmla="*/ 6 h 74"/>
                <a:gd name="T12" fmla="*/ 71 w 110"/>
                <a:gd name="T13" fmla="*/ 6 h 74"/>
                <a:gd name="T14" fmla="*/ 65 w 110"/>
                <a:gd name="T15" fmla="*/ 3 h 74"/>
                <a:gd name="T16" fmla="*/ 59 w 110"/>
                <a:gd name="T17" fmla="*/ 1 h 74"/>
                <a:gd name="T18" fmla="*/ 59 w 110"/>
                <a:gd name="T19" fmla="*/ 0 h 74"/>
                <a:gd name="T20" fmla="*/ 55 w 110"/>
                <a:gd name="T21" fmla="*/ 2 h 74"/>
                <a:gd name="T22" fmla="*/ 50 w 110"/>
                <a:gd name="T23" fmla="*/ 6 h 74"/>
                <a:gd name="T24" fmla="*/ 43 w 110"/>
                <a:gd name="T25" fmla="*/ 7 h 74"/>
                <a:gd name="T26" fmla="*/ 39 w 110"/>
                <a:gd name="T27" fmla="*/ 12 h 74"/>
                <a:gd name="T28" fmla="*/ 38 w 110"/>
                <a:gd name="T29" fmla="*/ 17 h 74"/>
                <a:gd name="T30" fmla="*/ 34 w 110"/>
                <a:gd name="T31" fmla="*/ 19 h 74"/>
                <a:gd name="T32" fmla="*/ 28 w 110"/>
                <a:gd name="T33" fmla="*/ 25 h 74"/>
                <a:gd name="T34" fmla="*/ 27 w 110"/>
                <a:gd name="T35" fmla="*/ 30 h 74"/>
                <a:gd name="T36" fmla="*/ 19 w 110"/>
                <a:gd name="T37" fmla="*/ 32 h 74"/>
                <a:gd name="T38" fmla="*/ 13 w 110"/>
                <a:gd name="T39" fmla="*/ 34 h 74"/>
                <a:gd name="T40" fmla="*/ 5 w 110"/>
                <a:gd name="T41" fmla="*/ 34 h 74"/>
                <a:gd name="T42" fmla="*/ 5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8 w 110"/>
                <a:gd name="T57" fmla="*/ 64 h 74"/>
                <a:gd name="T58" fmla="*/ 38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9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1" y="36"/>
                    <a:pt x="99" y="31"/>
                    <a:pt x="96" y="30"/>
                  </a:cubicBezTo>
                  <a:cubicBezTo>
                    <a:pt x="93" y="29"/>
                    <a:pt x="94" y="25"/>
                    <a:pt x="91" y="24"/>
                  </a:cubicBezTo>
                  <a:cubicBezTo>
                    <a:pt x="88" y="22"/>
                    <a:pt x="90" y="19"/>
                    <a:pt x="89" y="16"/>
                  </a:cubicBezTo>
                  <a:cubicBezTo>
                    <a:pt x="89" y="13"/>
                    <a:pt x="90" y="9"/>
                    <a:pt x="88" y="8"/>
                  </a:cubicBezTo>
                  <a:cubicBezTo>
                    <a:pt x="87" y="8"/>
                    <a:pt x="80" y="4"/>
                    <a:pt x="78" y="6"/>
                  </a:cubicBezTo>
                  <a:cubicBezTo>
                    <a:pt x="75" y="7"/>
                    <a:pt x="73" y="8"/>
                    <a:pt x="71" y="6"/>
                  </a:cubicBezTo>
                  <a:cubicBezTo>
                    <a:pt x="70" y="3"/>
                    <a:pt x="68" y="2"/>
                    <a:pt x="65" y="3"/>
                  </a:cubicBezTo>
                  <a:cubicBezTo>
                    <a:pt x="63" y="4"/>
                    <a:pt x="61" y="2"/>
                    <a:pt x="59" y="1"/>
                  </a:cubicBezTo>
                  <a:cubicBezTo>
                    <a:pt x="59" y="1"/>
                    <a:pt x="59" y="1"/>
                    <a:pt x="59" y="0"/>
                  </a:cubicBezTo>
                  <a:cubicBezTo>
                    <a:pt x="57" y="1"/>
                    <a:pt x="56" y="1"/>
                    <a:pt x="55" y="2"/>
                  </a:cubicBezTo>
                  <a:cubicBezTo>
                    <a:pt x="53" y="3"/>
                    <a:pt x="53" y="6"/>
                    <a:pt x="50" y="6"/>
                  </a:cubicBezTo>
                  <a:cubicBezTo>
                    <a:pt x="48" y="6"/>
                    <a:pt x="45" y="5"/>
                    <a:pt x="43" y="7"/>
                  </a:cubicBezTo>
                  <a:cubicBezTo>
                    <a:pt x="40" y="9"/>
                    <a:pt x="39" y="11"/>
                    <a:pt x="39" y="12"/>
                  </a:cubicBezTo>
                  <a:cubicBezTo>
                    <a:pt x="40" y="14"/>
                    <a:pt x="40" y="17"/>
                    <a:pt x="38" y="17"/>
                  </a:cubicBezTo>
                  <a:cubicBezTo>
                    <a:pt x="36" y="17"/>
                    <a:pt x="36" y="19"/>
                    <a:pt x="34" y="19"/>
                  </a:cubicBezTo>
                  <a:cubicBezTo>
                    <a:pt x="32" y="20"/>
                    <a:pt x="29" y="23"/>
                    <a:pt x="28" y="25"/>
                  </a:cubicBezTo>
                  <a:cubicBezTo>
                    <a:pt x="28" y="26"/>
                    <a:pt x="28" y="30"/>
                    <a:pt x="27" y="30"/>
                  </a:cubicBezTo>
                  <a:cubicBezTo>
                    <a:pt x="25" y="30"/>
                    <a:pt x="20" y="30"/>
                    <a:pt x="19" y="32"/>
                  </a:cubicBezTo>
                  <a:cubicBezTo>
                    <a:pt x="18" y="33"/>
                    <a:pt x="16" y="35"/>
                    <a:pt x="13" y="34"/>
                  </a:cubicBezTo>
                  <a:cubicBezTo>
                    <a:pt x="12" y="34"/>
                    <a:pt x="8" y="34"/>
                    <a:pt x="5" y="34"/>
                  </a:cubicBezTo>
                  <a:cubicBezTo>
                    <a:pt x="5" y="34"/>
                    <a:pt x="5" y="34"/>
                    <a:pt x="5" y="35"/>
                  </a:cubicBezTo>
                  <a:cubicBezTo>
                    <a:pt x="3" y="38"/>
                    <a:pt x="4" y="41"/>
                    <a:pt x="6" y="43"/>
                  </a:cubicBezTo>
                  <a:cubicBezTo>
                    <a:pt x="8" y="45"/>
                    <a:pt x="9" y="51"/>
                    <a:pt x="7" y="52"/>
                  </a:cubicBezTo>
                  <a:cubicBezTo>
                    <a:pt x="5" y="53"/>
                    <a:pt x="0" y="56"/>
                    <a:pt x="0" y="58"/>
                  </a:cubicBezTo>
                  <a:cubicBezTo>
                    <a:pt x="0" y="60"/>
                    <a:pt x="5" y="61"/>
                    <a:pt x="4" y="63"/>
                  </a:cubicBezTo>
                  <a:cubicBezTo>
                    <a:pt x="4" y="65"/>
                    <a:pt x="4" y="67"/>
                    <a:pt x="4" y="69"/>
                  </a:cubicBezTo>
                  <a:cubicBezTo>
                    <a:pt x="6" y="69"/>
                    <a:pt x="8" y="70"/>
                    <a:pt x="10" y="68"/>
                  </a:cubicBezTo>
                  <a:cubicBezTo>
                    <a:pt x="12" y="66"/>
                    <a:pt x="13" y="64"/>
                    <a:pt x="18" y="64"/>
                  </a:cubicBezTo>
                  <a:cubicBezTo>
                    <a:pt x="22" y="64"/>
                    <a:pt x="36" y="64"/>
                    <a:pt x="38" y="66"/>
                  </a:cubicBezTo>
                  <a:cubicBezTo>
                    <a:pt x="40" y="68"/>
                    <a:pt x="45" y="66"/>
                    <a:pt x="48" y="68"/>
                  </a:cubicBezTo>
                  <a:cubicBezTo>
                    <a:pt x="51" y="69"/>
                    <a:pt x="56" y="70"/>
                    <a:pt x="56" y="69"/>
                  </a:cubicBezTo>
                  <a:cubicBezTo>
                    <a:pt x="57" y="67"/>
                    <a:pt x="61" y="71"/>
                    <a:pt x="64" y="69"/>
                  </a:cubicBezTo>
                  <a:cubicBezTo>
                    <a:pt x="67" y="68"/>
                    <a:pt x="70" y="72"/>
                    <a:pt x="71" y="71"/>
                  </a:cubicBezTo>
                  <a:cubicBezTo>
                    <a:pt x="73" y="71"/>
                    <a:pt x="80" y="71"/>
                    <a:pt x="82" y="72"/>
                  </a:cubicBezTo>
                  <a:cubicBezTo>
                    <a:pt x="84" y="74"/>
                    <a:pt x="84" y="71"/>
                    <a:pt x="84" y="69"/>
                  </a:cubicBezTo>
                  <a:cubicBezTo>
                    <a:pt x="84" y="67"/>
                    <a:pt x="91" y="62"/>
                    <a:pt x="91" y="62"/>
                  </a:cubicBezTo>
                  <a:cubicBezTo>
                    <a:pt x="91" y="62"/>
                    <a:pt x="96" y="61"/>
                    <a:pt x="99" y="60"/>
                  </a:cubicBezTo>
                  <a:cubicBezTo>
                    <a:pt x="98" y="59"/>
                    <a:pt x="97" y="58"/>
                    <a:pt x="97" y="56"/>
                  </a:cubicBezTo>
                  <a:cubicBezTo>
                    <a:pt x="96" y="50"/>
                    <a:pt x="94" y="47"/>
                    <a:pt x="95" y="46"/>
                  </a:cubicBezTo>
                  <a:cubicBezTo>
                    <a:pt x="97" y="44"/>
                    <a:pt x="101" y="48"/>
                    <a:pt x="103" y="47"/>
                  </a:cubicBezTo>
                  <a:cubicBezTo>
                    <a:pt x="106"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 name="Freeform 253"/>
            <p:cNvSpPr>
              <a:spLocks/>
            </p:cNvSpPr>
            <p:nvPr userDrawn="1"/>
          </p:nvSpPr>
          <p:spPr bwMode="auto">
            <a:xfrm>
              <a:off x="7729079" y="2793194"/>
              <a:ext cx="184575" cy="89356"/>
            </a:xfrm>
            <a:custGeom>
              <a:avLst/>
              <a:gdLst>
                <a:gd name="T0" fmla="*/ 29 w 86"/>
                <a:gd name="T1" fmla="*/ 27 h 38"/>
                <a:gd name="T2" fmla="*/ 43 w 86"/>
                <a:gd name="T3" fmla="*/ 27 h 38"/>
                <a:gd name="T4" fmla="*/ 50 w 86"/>
                <a:gd name="T5" fmla="*/ 29 h 38"/>
                <a:gd name="T6" fmla="*/ 61 w 86"/>
                <a:gd name="T7" fmla="*/ 34 h 38"/>
                <a:gd name="T8" fmla="*/ 67 w 86"/>
                <a:gd name="T9" fmla="*/ 38 h 38"/>
                <a:gd name="T10" fmla="*/ 70 w 86"/>
                <a:gd name="T11" fmla="*/ 36 h 38"/>
                <a:gd name="T12" fmla="*/ 77 w 86"/>
                <a:gd name="T13" fmla="*/ 35 h 38"/>
                <a:gd name="T14" fmla="*/ 82 w 86"/>
                <a:gd name="T15" fmla="*/ 31 h 38"/>
                <a:gd name="T16" fmla="*/ 86 w 86"/>
                <a:gd name="T17" fmla="*/ 29 h 38"/>
                <a:gd name="T18" fmla="*/ 83 w 86"/>
                <a:gd name="T19" fmla="*/ 23 h 38"/>
                <a:gd name="T20" fmla="*/ 79 w 86"/>
                <a:gd name="T21" fmla="*/ 17 h 38"/>
                <a:gd name="T22" fmla="*/ 78 w 86"/>
                <a:gd name="T23" fmla="*/ 11 h 38"/>
                <a:gd name="T24" fmla="*/ 76 w 86"/>
                <a:gd name="T25" fmla="*/ 8 h 38"/>
                <a:gd name="T26" fmla="*/ 65 w 86"/>
                <a:gd name="T27" fmla="*/ 7 h 38"/>
                <a:gd name="T28" fmla="*/ 53 w 86"/>
                <a:gd name="T29" fmla="*/ 1 h 38"/>
                <a:gd name="T30" fmla="*/ 41 w 86"/>
                <a:gd name="T31" fmla="*/ 1 h 38"/>
                <a:gd name="T32" fmla="*/ 40 w 86"/>
                <a:gd name="T33" fmla="*/ 12 h 38"/>
                <a:gd name="T34" fmla="*/ 30 w 86"/>
                <a:gd name="T35" fmla="*/ 16 h 38"/>
                <a:gd name="T36" fmla="*/ 20 w 86"/>
                <a:gd name="T37" fmla="*/ 5 h 38"/>
                <a:gd name="T38" fmla="*/ 9 w 86"/>
                <a:gd name="T39" fmla="*/ 9 h 38"/>
                <a:gd name="T40" fmla="*/ 4 w 86"/>
                <a:gd name="T41" fmla="*/ 18 h 38"/>
                <a:gd name="T42" fmla="*/ 2 w 86"/>
                <a:gd name="T43" fmla="*/ 28 h 38"/>
                <a:gd name="T44" fmla="*/ 3 w 86"/>
                <a:gd name="T45" fmla="*/ 29 h 38"/>
                <a:gd name="T46" fmla="*/ 12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2" y="27"/>
                    <a:pt x="39" y="28"/>
                    <a:pt x="43" y="27"/>
                  </a:cubicBezTo>
                  <a:cubicBezTo>
                    <a:pt x="48" y="25"/>
                    <a:pt x="48" y="30"/>
                    <a:pt x="50" y="29"/>
                  </a:cubicBezTo>
                  <a:cubicBezTo>
                    <a:pt x="53" y="29"/>
                    <a:pt x="58" y="32"/>
                    <a:pt x="61" y="34"/>
                  </a:cubicBezTo>
                  <a:cubicBezTo>
                    <a:pt x="63" y="36"/>
                    <a:pt x="65" y="37"/>
                    <a:pt x="67" y="38"/>
                  </a:cubicBezTo>
                  <a:cubicBezTo>
                    <a:pt x="68" y="37"/>
                    <a:pt x="68" y="36"/>
                    <a:pt x="70" y="36"/>
                  </a:cubicBezTo>
                  <a:cubicBezTo>
                    <a:pt x="72" y="34"/>
                    <a:pt x="75" y="35"/>
                    <a:pt x="77" y="35"/>
                  </a:cubicBezTo>
                  <a:cubicBezTo>
                    <a:pt x="80" y="35"/>
                    <a:pt x="80" y="32"/>
                    <a:pt x="82" y="31"/>
                  </a:cubicBezTo>
                  <a:cubicBezTo>
                    <a:pt x="83" y="30"/>
                    <a:pt x="84" y="30"/>
                    <a:pt x="86" y="29"/>
                  </a:cubicBezTo>
                  <a:cubicBezTo>
                    <a:pt x="85" y="28"/>
                    <a:pt x="85" y="24"/>
                    <a:pt x="83" y="23"/>
                  </a:cubicBezTo>
                  <a:cubicBezTo>
                    <a:pt x="81" y="21"/>
                    <a:pt x="79" y="18"/>
                    <a:pt x="79" y="17"/>
                  </a:cubicBezTo>
                  <a:cubicBezTo>
                    <a:pt x="80" y="15"/>
                    <a:pt x="80" y="13"/>
                    <a:pt x="78" y="11"/>
                  </a:cubicBezTo>
                  <a:cubicBezTo>
                    <a:pt x="77" y="10"/>
                    <a:pt x="77" y="9"/>
                    <a:pt x="76" y="8"/>
                  </a:cubicBezTo>
                  <a:cubicBezTo>
                    <a:pt x="72" y="7"/>
                    <a:pt x="66" y="7"/>
                    <a:pt x="65" y="7"/>
                  </a:cubicBezTo>
                  <a:cubicBezTo>
                    <a:pt x="63" y="8"/>
                    <a:pt x="55" y="2"/>
                    <a:pt x="53" y="1"/>
                  </a:cubicBezTo>
                  <a:cubicBezTo>
                    <a:pt x="52" y="0"/>
                    <a:pt x="46" y="0"/>
                    <a:pt x="41" y="1"/>
                  </a:cubicBezTo>
                  <a:cubicBezTo>
                    <a:pt x="38" y="4"/>
                    <a:pt x="40" y="7"/>
                    <a:pt x="40" y="12"/>
                  </a:cubicBezTo>
                  <a:cubicBezTo>
                    <a:pt x="40" y="17"/>
                    <a:pt x="33" y="16"/>
                    <a:pt x="30" y="16"/>
                  </a:cubicBezTo>
                  <a:cubicBezTo>
                    <a:pt x="27" y="16"/>
                    <a:pt x="22" y="7"/>
                    <a:pt x="20" y="5"/>
                  </a:cubicBezTo>
                  <a:cubicBezTo>
                    <a:pt x="18" y="3"/>
                    <a:pt x="13" y="7"/>
                    <a:pt x="9" y="9"/>
                  </a:cubicBezTo>
                  <a:cubicBezTo>
                    <a:pt x="5" y="12"/>
                    <a:pt x="7" y="16"/>
                    <a:pt x="4" y="18"/>
                  </a:cubicBezTo>
                  <a:cubicBezTo>
                    <a:pt x="1" y="20"/>
                    <a:pt x="0" y="24"/>
                    <a:pt x="2" y="28"/>
                  </a:cubicBezTo>
                  <a:cubicBezTo>
                    <a:pt x="2" y="28"/>
                    <a:pt x="2" y="29"/>
                    <a:pt x="3" y="29"/>
                  </a:cubicBezTo>
                  <a:cubicBezTo>
                    <a:pt x="6" y="29"/>
                    <a:pt x="10" y="28"/>
                    <a:pt x="12"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 name="Freeform 254"/>
            <p:cNvSpPr>
              <a:spLocks/>
            </p:cNvSpPr>
            <p:nvPr userDrawn="1"/>
          </p:nvSpPr>
          <p:spPr bwMode="auto">
            <a:xfrm>
              <a:off x="7729079" y="2849726"/>
              <a:ext cx="142627" cy="93004"/>
            </a:xfrm>
            <a:custGeom>
              <a:avLst/>
              <a:gdLst>
                <a:gd name="T0" fmla="*/ 9 w 67"/>
                <a:gd name="T1" fmla="*/ 20 h 40"/>
                <a:gd name="T2" fmla="*/ 16 w 67"/>
                <a:gd name="T3" fmla="*/ 23 h 40"/>
                <a:gd name="T4" fmla="*/ 23 w 67"/>
                <a:gd name="T5" fmla="*/ 26 h 40"/>
                <a:gd name="T6" fmla="*/ 23 w 67"/>
                <a:gd name="T7" fmla="*/ 34 h 40"/>
                <a:gd name="T8" fmla="*/ 32 w 67"/>
                <a:gd name="T9" fmla="*/ 39 h 40"/>
                <a:gd name="T10" fmla="*/ 40 w 67"/>
                <a:gd name="T11" fmla="*/ 39 h 40"/>
                <a:gd name="T12" fmla="*/ 46 w 67"/>
                <a:gd name="T13" fmla="*/ 37 h 40"/>
                <a:gd name="T14" fmla="*/ 54 w 67"/>
                <a:gd name="T15" fmla="*/ 35 h 40"/>
                <a:gd name="T16" fmla="*/ 55 w 67"/>
                <a:gd name="T17" fmla="*/ 30 h 40"/>
                <a:gd name="T18" fmla="*/ 61 w 67"/>
                <a:gd name="T19" fmla="*/ 24 h 40"/>
                <a:gd name="T20" fmla="*/ 65 w 67"/>
                <a:gd name="T21" fmla="*/ 22 h 40"/>
                <a:gd name="T22" fmla="*/ 66 w 67"/>
                <a:gd name="T23" fmla="*/ 17 h 40"/>
                <a:gd name="T24" fmla="*/ 67 w 67"/>
                <a:gd name="T25" fmla="*/ 14 h 40"/>
                <a:gd name="T26" fmla="*/ 61 w 67"/>
                <a:gd name="T27" fmla="*/ 10 h 40"/>
                <a:gd name="T28" fmla="*/ 50 w 67"/>
                <a:gd name="T29" fmla="*/ 5 h 40"/>
                <a:gd name="T30" fmla="*/ 43 w 67"/>
                <a:gd name="T31" fmla="*/ 3 h 40"/>
                <a:gd name="T32" fmla="*/ 29 w 67"/>
                <a:gd name="T33" fmla="*/ 3 h 40"/>
                <a:gd name="T34" fmla="*/ 12 w 67"/>
                <a:gd name="T35" fmla="*/ 3 h 40"/>
                <a:gd name="T36" fmla="*/ 3 w 67"/>
                <a:gd name="T37" fmla="*/ 5 h 40"/>
                <a:gd name="T38" fmla="*/ 1 w 67"/>
                <a:gd name="T39" fmla="*/ 17 h 40"/>
                <a:gd name="T40" fmla="*/ 2 w 67"/>
                <a:gd name="T41" fmla="*/ 20 h 40"/>
                <a:gd name="T42" fmla="*/ 9 w 67"/>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40">
                  <a:moveTo>
                    <a:pt x="9" y="20"/>
                  </a:moveTo>
                  <a:cubicBezTo>
                    <a:pt x="10" y="22"/>
                    <a:pt x="15" y="23"/>
                    <a:pt x="16" y="23"/>
                  </a:cubicBezTo>
                  <a:cubicBezTo>
                    <a:pt x="18" y="22"/>
                    <a:pt x="23" y="24"/>
                    <a:pt x="23" y="26"/>
                  </a:cubicBezTo>
                  <a:cubicBezTo>
                    <a:pt x="23" y="28"/>
                    <a:pt x="21" y="34"/>
                    <a:pt x="23" y="34"/>
                  </a:cubicBezTo>
                  <a:cubicBezTo>
                    <a:pt x="24" y="34"/>
                    <a:pt x="31" y="36"/>
                    <a:pt x="32" y="39"/>
                  </a:cubicBezTo>
                  <a:cubicBezTo>
                    <a:pt x="35" y="39"/>
                    <a:pt x="39" y="39"/>
                    <a:pt x="40" y="39"/>
                  </a:cubicBezTo>
                  <a:cubicBezTo>
                    <a:pt x="43" y="40"/>
                    <a:pt x="45" y="38"/>
                    <a:pt x="46" y="37"/>
                  </a:cubicBezTo>
                  <a:cubicBezTo>
                    <a:pt x="47" y="35"/>
                    <a:pt x="52" y="35"/>
                    <a:pt x="54" y="35"/>
                  </a:cubicBezTo>
                  <a:cubicBezTo>
                    <a:pt x="55" y="35"/>
                    <a:pt x="55" y="31"/>
                    <a:pt x="55" y="30"/>
                  </a:cubicBezTo>
                  <a:cubicBezTo>
                    <a:pt x="56" y="28"/>
                    <a:pt x="59" y="25"/>
                    <a:pt x="61" y="24"/>
                  </a:cubicBezTo>
                  <a:cubicBezTo>
                    <a:pt x="63" y="24"/>
                    <a:pt x="63" y="22"/>
                    <a:pt x="65" y="22"/>
                  </a:cubicBezTo>
                  <a:cubicBezTo>
                    <a:pt x="67" y="22"/>
                    <a:pt x="67" y="19"/>
                    <a:pt x="66" y="17"/>
                  </a:cubicBezTo>
                  <a:cubicBezTo>
                    <a:pt x="66" y="16"/>
                    <a:pt x="66" y="15"/>
                    <a:pt x="67" y="14"/>
                  </a:cubicBezTo>
                  <a:cubicBezTo>
                    <a:pt x="65" y="13"/>
                    <a:pt x="63" y="12"/>
                    <a:pt x="61" y="10"/>
                  </a:cubicBezTo>
                  <a:cubicBezTo>
                    <a:pt x="58" y="8"/>
                    <a:pt x="53" y="5"/>
                    <a:pt x="50" y="5"/>
                  </a:cubicBezTo>
                  <a:cubicBezTo>
                    <a:pt x="48" y="6"/>
                    <a:pt x="48" y="1"/>
                    <a:pt x="43" y="3"/>
                  </a:cubicBezTo>
                  <a:cubicBezTo>
                    <a:pt x="39" y="4"/>
                    <a:pt x="32" y="3"/>
                    <a:pt x="29" y="3"/>
                  </a:cubicBezTo>
                  <a:cubicBezTo>
                    <a:pt x="26" y="3"/>
                    <a:pt x="16" y="0"/>
                    <a:pt x="12" y="3"/>
                  </a:cubicBezTo>
                  <a:cubicBezTo>
                    <a:pt x="10" y="4"/>
                    <a:pt x="6" y="5"/>
                    <a:pt x="3" y="5"/>
                  </a:cubicBezTo>
                  <a:cubicBezTo>
                    <a:pt x="5" y="9"/>
                    <a:pt x="4" y="14"/>
                    <a:pt x="1" y="17"/>
                  </a:cubicBezTo>
                  <a:cubicBezTo>
                    <a:pt x="0" y="19"/>
                    <a:pt x="1" y="19"/>
                    <a:pt x="2" y="20"/>
                  </a:cubicBezTo>
                  <a:cubicBezTo>
                    <a:pt x="5" y="19"/>
                    <a:pt x="8" y="19"/>
                    <a:pt x="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Freeform 255"/>
            <p:cNvSpPr>
              <a:spLocks/>
            </p:cNvSpPr>
            <p:nvPr userDrawn="1"/>
          </p:nvSpPr>
          <p:spPr bwMode="auto">
            <a:xfrm>
              <a:off x="7369996" y="3152442"/>
              <a:ext cx="114101" cy="62002"/>
            </a:xfrm>
            <a:custGeom>
              <a:avLst/>
              <a:gdLst>
                <a:gd name="T0" fmla="*/ 47 w 53"/>
                <a:gd name="T1" fmla="*/ 11 h 27"/>
                <a:gd name="T2" fmla="*/ 41 w 53"/>
                <a:gd name="T3" fmla="*/ 8 h 27"/>
                <a:gd name="T4" fmla="*/ 41 w 53"/>
                <a:gd name="T5" fmla="*/ 4 h 27"/>
                <a:gd name="T6" fmla="*/ 34 w 53"/>
                <a:gd name="T7" fmla="*/ 1 h 27"/>
                <a:gd name="T8" fmla="*/ 26 w 53"/>
                <a:gd name="T9" fmla="*/ 1 h 27"/>
                <a:gd name="T10" fmla="*/ 16 w 53"/>
                <a:gd name="T11" fmla="*/ 1 h 27"/>
                <a:gd name="T12" fmla="*/ 15 w 53"/>
                <a:gd name="T13" fmla="*/ 3 h 27"/>
                <a:gd name="T14" fmla="*/ 9 w 53"/>
                <a:gd name="T15" fmla="*/ 8 h 27"/>
                <a:gd name="T16" fmla="*/ 1 w 53"/>
                <a:gd name="T17" fmla="*/ 16 h 27"/>
                <a:gd name="T18" fmla="*/ 3 w 53"/>
                <a:gd name="T19" fmla="*/ 20 h 27"/>
                <a:gd name="T20" fmla="*/ 8 w 53"/>
                <a:gd name="T21" fmla="*/ 20 h 27"/>
                <a:gd name="T22" fmla="*/ 10 w 53"/>
                <a:gd name="T23" fmla="*/ 26 h 27"/>
                <a:gd name="T24" fmla="*/ 10 w 53"/>
                <a:gd name="T25" fmla="*/ 26 h 27"/>
                <a:gd name="T26" fmla="*/ 20 w 53"/>
                <a:gd name="T27" fmla="*/ 25 h 27"/>
                <a:gd name="T28" fmla="*/ 26 w 53"/>
                <a:gd name="T29" fmla="*/ 17 h 27"/>
                <a:gd name="T30" fmla="*/ 32 w 53"/>
                <a:gd name="T31" fmla="*/ 25 h 27"/>
                <a:gd name="T32" fmla="*/ 36 w 53"/>
                <a:gd name="T33" fmla="*/ 21 h 27"/>
                <a:gd name="T34" fmla="*/ 40 w 53"/>
                <a:gd name="T35" fmla="*/ 19 h 27"/>
                <a:gd name="T36" fmla="*/ 45 w 53"/>
                <a:gd name="T37" fmla="*/ 17 h 27"/>
                <a:gd name="T38" fmla="*/ 49 w 53"/>
                <a:gd name="T39" fmla="*/ 16 h 27"/>
                <a:gd name="T40" fmla="*/ 50 w 53"/>
                <a:gd name="T41" fmla="*/ 14 h 27"/>
                <a:gd name="T42" fmla="*/ 53 w 53"/>
                <a:gd name="T43" fmla="*/ 12 h 27"/>
                <a:gd name="T44" fmla="*/ 47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7" y="11"/>
                  </a:moveTo>
                  <a:cubicBezTo>
                    <a:pt x="44" y="12"/>
                    <a:pt x="41" y="9"/>
                    <a:pt x="41" y="8"/>
                  </a:cubicBezTo>
                  <a:cubicBezTo>
                    <a:pt x="41" y="7"/>
                    <a:pt x="40" y="5"/>
                    <a:pt x="41" y="4"/>
                  </a:cubicBezTo>
                  <a:cubicBezTo>
                    <a:pt x="39" y="3"/>
                    <a:pt x="36" y="1"/>
                    <a:pt x="34" y="1"/>
                  </a:cubicBezTo>
                  <a:cubicBezTo>
                    <a:pt x="31" y="0"/>
                    <a:pt x="29" y="0"/>
                    <a:pt x="26" y="1"/>
                  </a:cubicBezTo>
                  <a:cubicBezTo>
                    <a:pt x="24" y="2"/>
                    <a:pt x="20" y="2"/>
                    <a:pt x="16" y="1"/>
                  </a:cubicBezTo>
                  <a:cubicBezTo>
                    <a:pt x="16" y="2"/>
                    <a:pt x="16" y="3"/>
                    <a:pt x="15" y="3"/>
                  </a:cubicBezTo>
                  <a:cubicBezTo>
                    <a:pt x="12" y="3"/>
                    <a:pt x="9" y="5"/>
                    <a:pt x="9" y="8"/>
                  </a:cubicBezTo>
                  <a:cubicBezTo>
                    <a:pt x="8" y="10"/>
                    <a:pt x="3" y="12"/>
                    <a:pt x="1" y="16"/>
                  </a:cubicBezTo>
                  <a:cubicBezTo>
                    <a:pt x="0" y="21"/>
                    <a:pt x="1" y="22"/>
                    <a:pt x="3" y="20"/>
                  </a:cubicBezTo>
                  <a:cubicBezTo>
                    <a:pt x="5" y="17"/>
                    <a:pt x="8" y="18"/>
                    <a:pt x="8" y="20"/>
                  </a:cubicBezTo>
                  <a:cubicBezTo>
                    <a:pt x="8" y="22"/>
                    <a:pt x="11" y="23"/>
                    <a:pt x="10" y="26"/>
                  </a:cubicBezTo>
                  <a:cubicBezTo>
                    <a:pt x="10" y="26"/>
                    <a:pt x="10" y="26"/>
                    <a:pt x="10" y="26"/>
                  </a:cubicBezTo>
                  <a:cubicBezTo>
                    <a:pt x="14" y="25"/>
                    <a:pt x="19" y="25"/>
                    <a:pt x="20" y="25"/>
                  </a:cubicBezTo>
                  <a:cubicBezTo>
                    <a:pt x="22" y="25"/>
                    <a:pt x="25" y="18"/>
                    <a:pt x="26" y="17"/>
                  </a:cubicBezTo>
                  <a:cubicBezTo>
                    <a:pt x="27" y="17"/>
                    <a:pt x="30" y="23"/>
                    <a:pt x="32" y="25"/>
                  </a:cubicBezTo>
                  <a:cubicBezTo>
                    <a:pt x="35" y="27"/>
                    <a:pt x="36" y="23"/>
                    <a:pt x="36" y="21"/>
                  </a:cubicBezTo>
                  <a:cubicBezTo>
                    <a:pt x="36" y="19"/>
                    <a:pt x="38" y="18"/>
                    <a:pt x="40" y="19"/>
                  </a:cubicBezTo>
                  <a:cubicBezTo>
                    <a:pt x="41" y="19"/>
                    <a:pt x="45" y="20"/>
                    <a:pt x="45" y="17"/>
                  </a:cubicBezTo>
                  <a:cubicBezTo>
                    <a:pt x="45" y="15"/>
                    <a:pt x="47" y="16"/>
                    <a:pt x="49" y="16"/>
                  </a:cubicBezTo>
                  <a:cubicBezTo>
                    <a:pt x="50" y="16"/>
                    <a:pt x="50" y="14"/>
                    <a:pt x="50" y="14"/>
                  </a:cubicBezTo>
                  <a:cubicBezTo>
                    <a:pt x="53" y="12"/>
                    <a:pt x="53" y="12"/>
                    <a:pt x="53" y="12"/>
                  </a:cubicBezTo>
                  <a:cubicBezTo>
                    <a:pt x="51" y="11"/>
                    <a:pt x="49" y="10"/>
                    <a:pt x="4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 name="Freeform 256"/>
            <p:cNvSpPr>
              <a:spLocks/>
            </p:cNvSpPr>
            <p:nvPr userDrawn="1"/>
          </p:nvSpPr>
          <p:spPr bwMode="auto">
            <a:xfrm>
              <a:off x="7368318" y="2911728"/>
              <a:ext cx="223169" cy="255303"/>
            </a:xfrm>
            <a:custGeom>
              <a:avLst/>
              <a:gdLst>
                <a:gd name="T0" fmla="*/ 13 w 104"/>
                <a:gd name="T1" fmla="*/ 28 h 109"/>
                <a:gd name="T2" fmla="*/ 7 w 104"/>
                <a:gd name="T3" fmla="*/ 33 h 109"/>
                <a:gd name="T4" fmla="*/ 11 w 104"/>
                <a:gd name="T5" fmla="*/ 39 h 109"/>
                <a:gd name="T6" fmla="*/ 9 w 104"/>
                <a:gd name="T7" fmla="*/ 42 h 109"/>
                <a:gd name="T8" fmla="*/ 2 w 104"/>
                <a:gd name="T9" fmla="*/ 45 h 109"/>
                <a:gd name="T10" fmla="*/ 1 w 104"/>
                <a:gd name="T11" fmla="*/ 50 h 109"/>
                <a:gd name="T12" fmla="*/ 0 w 104"/>
                <a:gd name="T13" fmla="*/ 59 h 109"/>
                <a:gd name="T14" fmla="*/ 3 w 104"/>
                <a:gd name="T15" fmla="*/ 66 h 109"/>
                <a:gd name="T16" fmla="*/ 1 w 104"/>
                <a:gd name="T17" fmla="*/ 70 h 109"/>
                <a:gd name="T18" fmla="*/ 4 w 104"/>
                <a:gd name="T19" fmla="*/ 79 h 109"/>
                <a:gd name="T20" fmla="*/ 7 w 104"/>
                <a:gd name="T21" fmla="*/ 80 h 109"/>
                <a:gd name="T22" fmla="*/ 14 w 104"/>
                <a:gd name="T23" fmla="*/ 84 h 109"/>
                <a:gd name="T24" fmla="*/ 21 w 104"/>
                <a:gd name="T25" fmla="*/ 85 h 109"/>
                <a:gd name="T26" fmla="*/ 23 w 104"/>
                <a:gd name="T27" fmla="*/ 89 h 109"/>
                <a:gd name="T28" fmla="*/ 18 w 104"/>
                <a:gd name="T29" fmla="*/ 98 h 109"/>
                <a:gd name="T30" fmla="*/ 17 w 104"/>
                <a:gd name="T31" fmla="*/ 104 h 109"/>
                <a:gd name="T32" fmla="*/ 27 w 104"/>
                <a:gd name="T33" fmla="*/ 104 h 109"/>
                <a:gd name="T34" fmla="*/ 35 w 104"/>
                <a:gd name="T35" fmla="*/ 104 h 109"/>
                <a:gd name="T36" fmla="*/ 42 w 104"/>
                <a:gd name="T37" fmla="*/ 107 h 109"/>
                <a:gd name="T38" fmla="*/ 43 w 104"/>
                <a:gd name="T39" fmla="*/ 105 h 109"/>
                <a:gd name="T40" fmla="*/ 50 w 104"/>
                <a:gd name="T41" fmla="*/ 107 h 109"/>
                <a:gd name="T42" fmla="*/ 57 w 104"/>
                <a:gd name="T43" fmla="*/ 106 h 109"/>
                <a:gd name="T44" fmla="*/ 64 w 104"/>
                <a:gd name="T45" fmla="*/ 106 h 109"/>
                <a:gd name="T46" fmla="*/ 75 w 104"/>
                <a:gd name="T47" fmla="*/ 103 h 109"/>
                <a:gd name="T48" fmla="*/ 80 w 104"/>
                <a:gd name="T49" fmla="*/ 100 h 109"/>
                <a:gd name="T50" fmla="*/ 85 w 104"/>
                <a:gd name="T51" fmla="*/ 94 h 109"/>
                <a:gd name="T52" fmla="*/ 91 w 104"/>
                <a:gd name="T53" fmla="*/ 89 h 109"/>
                <a:gd name="T54" fmla="*/ 79 w 104"/>
                <a:gd name="T55" fmla="*/ 80 h 109"/>
                <a:gd name="T56" fmla="*/ 75 w 104"/>
                <a:gd name="T57" fmla="*/ 71 h 109"/>
                <a:gd name="T58" fmla="*/ 74 w 104"/>
                <a:gd name="T59" fmla="*/ 66 h 109"/>
                <a:gd name="T60" fmla="*/ 87 w 104"/>
                <a:gd name="T61" fmla="*/ 61 h 109"/>
                <a:gd name="T62" fmla="*/ 96 w 104"/>
                <a:gd name="T63" fmla="*/ 57 h 109"/>
                <a:gd name="T64" fmla="*/ 102 w 104"/>
                <a:gd name="T65" fmla="*/ 57 h 109"/>
                <a:gd name="T66" fmla="*/ 103 w 104"/>
                <a:gd name="T67" fmla="*/ 51 h 109"/>
                <a:gd name="T68" fmla="*/ 100 w 104"/>
                <a:gd name="T69" fmla="*/ 42 h 109"/>
                <a:gd name="T70" fmla="*/ 98 w 104"/>
                <a:gd name="T71" fmla="*/ 37 h 109"/>
                <a:gd name="T72" fmla="*/ 96 w 104"/>
                <a:gd name="T73" fmla="*/ 31 h 109"/>
                <a:gd name="T74" fmla="*/ 95 w 104"/>
                <a:gd name="T75" fmla="*/ 27 h 109"/>
                <a:gd name="T76" fmla="*/ 95 w 104"/>
                <a:gd name="T77" fmla="*/ 16 h 109"/>
                <a:gd name="T78" fmla="*/ 95 w 104"/>
                <a:gd name="T79" fmla="*/ 14 h 109"/>
                <a:gd name="T80" fmla="*/ 94 w 104"/>
                <a:gd name="T81" fmla="*/ 13 h 109"/>
                <a:gd name="T82" fmla="*/ 87 w 104"/>
                <a:gd name="T83" fmla="*/ 10 h 109"/>
                <a:gd name="T84" fmla="*/ 88 w 104"/>
                <a:gd name="T85" fmla="*/ 3 h 109"/>
                <a:gd name="T86" fmla="*/ 78 w 104"/>
                <a:gd name="T87" fmla="*/ 6 h 109"/>
                <a:gd name="T88" fmla="*/ 65 w 104"/>
                <a:gd name="T89" fmla="*/ 13 h 109"/>
                <a:gd name="T90" fmla="*/ 59 w 104"/>
                <a:gd name="T91" fmla="*/ 9 h 109"/>
                <a:gd name="T92" fmla="*/ 55 w 104"/>
                <a:gd name="T93" fmla="*/ 7 h 109"/>
                <a:gd name="T94" fmla="*/ 46 w 104"/>
                <a:gd name="T95" fmla="*/ 3 h 109"/>
                <a:gd name="T96" fmla="*/ 45 w 104"/>
                <a:gd name="T97" fmla="*/ 1 h 109"/>
                <a:gd name="T98" fmla="*/ 41 w 104"/>
                <a:gd name="T99" fmla="*/ 1 h 109"/>
                <a:gd name="T100" fmla="*/ 30 w 104"/>
                <a:gd name="T101" fmla="*/ 0 h 109"/>
                <a:gd name="T102" fmla="*/ 32 w 104"/>
                <a:gd name="T103" fmla="*/ 5 h 109"/>
                <a:gd name="T104" fmla="*/ 35 w 104"/>
                <a:gd name="T105" fmla="*/ 14 h 109"/>
                <a:gd name="T106" fmla="*/ 30 w 104"/>
                <a:gd name="T107" fmla="*/ 18 h 109"/>
                <a:gd name="T108" fmla="*/ 22 w 104"/>
                <a:gd name="T109" fmla="*/ 17 h 109"/>
                <a:gd name="T110" fmla="*/ 13 w 104"/>
                <a:gd name="T111" fmla="*/ 18 h 109"/>
                <a:gd name="T112" fmla="*/ 13 w 104"/>
                <a:gd name="T113" fmla="*/ 21 h 109"/>
                <a:gd name="T114" fmla="*/ 13 w 104"/>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 h="109">
                  <a:moveTo>
                    <a:pt x="13" y="28"/>
                  </a:moveTo>
                  <a:cubicBezTo>
                    <a:pt x="10" y="32"/>
                    <a:pt x="7" y="32"/>
                    <a:pt x="7" y="33"/>
                  </a:cubicBezTo>
                  <a:cubicBezTo>
                    <a:pt x="8" y="34"/>
                    <a:pt x="12" y="37"/>
                    <a:pt x="11" y="39"/>
                  </a:cubicBezTo>
                  <a:cubicBezTo>
                    <a:pt x="10" y="41"/>
                    <a:pt x="9" y="40"/>
                    <a:pt x="9" y="42"/>
                  </a:cubicBezTo>
                  <a:cubicBezTo>
                    <a:pt x="9" y="45"/>
                    <a:pt x="4" y="45"/>
                    <a:pt x="2" y="45"/>
                  </a:cubicBezTo>
                  <a:cubicBezTo>
                    <a:pt x="0" y="45"/>
                    <a:pt x="2" y="48"/>
                    <a:pt x="1" y="50"/>
                  </a:cubicBezTo>
                  <a:cubicBezTo>
                    <a:pt x="0" y="53"/>
                    <a:pt x="0" y="57"/>
                    <a:pt x="0" y="59"/>
                  </a:cubicBezTo>
                  <a:cubicBezTo>
                    <a:pt x="0" y="61"/>
                    <a:pt x="3" y="64"/>
                    <a:pt x="3" y="66"/>
                  </a:cubicBezTo>
                  <a:cubicBezTo>
                    <a:pt x="3" y="67"/>
                    <a:pt x="0" y="69"/>
                    <a:pt x="1" y="70"/>
                  </a:cubicBezTo>
                  <a:cubicBezTo>
                    <a:pt x="1" y="71"/>
                    <a:pt x="4" y="73"/>
                    <a:pt x="4" y="79"/>
                  </a:cubicBezTo>
                  <a:cubicBezTo>
                    <a:pt x="6" y="79"/>
                    <a:pt x="7" y="80"/>
                    <a:pt x="7" y="80"/>
                  </a:cubicBezTo>
                  <a:cubicBezTo>
                    <a:pt x="9" y="82"/>
                    <a:pt x="11" y="84"/>
                    <a:pt x="14" y="84"/>
                  </a:cubicBezTo>
                  <a:cubicBezTo>
                    <a:pt x="18" y="84"/>
                    <a:pt x="19" y="86"/>
                    <a:pt x="21" y="85"/>
                  </a:cubicBezTo>
                  <a:cubicBezTo>
                    <a:pt x="22" y="85"/>
                    <a:pt x="26" y="86"/>
                    <a:pt x="23" y="89"/>
                  </a:cubicBezTo>
                  <a:cubicBezTo>
                    <a:pt x="20" y="92"/>
                    <a:pt x="19" y="95"/>
                    <a:pt x="18" y="98"/>
                  </a:cubicBezTo>
                  <a:cubicBezTo>
                    <a:pt x="18" y="100"/>
                    <a:pt x="18" y="103"/>
                    <a:pt x="17" y="104"/>
                  </a:cubicBezTo>
                  <a:cubicBezTo>
                    <a:pt x="21" y="105"/>
                    <a:pt x="25" y="105"/>
                    <a:pt x="27" y="104"/>
                  </a:cubicBezTo>
                  <a:cubicBezTo>
                    <a:pt x="30" y="103"/>
                    <a:pt x="32" y="103"/>
                    <a:pt x="35" y="104"/>
                  </a:cubicBezTo>
                  <a:cubicBezTo>
                    <a:pt x="37" y="104"/>
                    <a:pt x="40" y="106"/>
                    <a:pt x="42" y="107"/>
                  </a:cubicBezTo>
                  <a:cubicBezTo>
                    <a:pt x="42" y="106"/>
                    <a:pt x="42" y="105"/>
                    <a:pt x="43" y="105"/>
                  </a:cubicBezTo>
                  <a:cubicBezTo>
                    <a:pt x="45" y="105"/>
                    <a:pt x="48" y="109"/>
                    <a:pt x="50" y="107"/>
                  </a:cubicBezTo>
                  <a:cubicBezTo>
                    <a:pt x="51" y="105"/>
                    <a:pt x="55" y="105"/>
                    <a:pt x="57" y="106"/>
                  </a:cubicBezTo>
                  <a:cubicBezTo>
                    <a:pt x="59" y="107"/>
                    <a:pt x="62" y="107"/>
                    <a:pt x="64" y="106"/>
                  </a:cubicBezTo>
                  <a:cubicBezTo>
                    <a:pt x="66" y="104"/>
                    <a:pt x="74" y="103"/>
                    <a:pt x="75" y="103"/>
                  </a:cubicBezTo>
                  <a:cubicBezTo>
                    <a:pt x="77" y="104"/>
                    <a:pt x="82" y="106"/>
                    <a:pt x="80" y="100"/>
                  </a:cubicBezTo>
                  <a:cubicBezTo>
                    <a:pt x="78" y="95"/>
                    <a:pt x="84" y="96"/>
                    <a:pt x="85" y="94"/>
                  </a:cubicBezTo>
                  <a:cubicBezTo>
                    <a:pt x="86" y="91"/>
                    <a:pt x="92" y="90"/>
                    <a:pt x="91" y="89"/>
                  </a:cubicBezTo>
                  <a:cubicBezTo>
                    <a:pt x="90" y="87"/>
                    <a:pt x="82" y="82"/>
                    <a:pt x="79" y="80"/>
                  </a:cubicBezTo>
                  <a:cubicBezTo>
                    <a:pt x="77" y="79"/>
                    <a:pt x="77" y="73"/>
                    <a:pt x="75" y="71"/>
                  </a:cubicBezTo>
                  <a:cubicBezTo>
                    <a:pt x="74" y="69"/>
                    <a:pt x="71" y="66"/>
                    <a:pt x="74" y="66"/>
                  </a:cubicBezTo>
                  <a:cubicBezTo>
                    <a:pt x="78" y="65"/>
                    <a:pt x="84" y="64"/>
                    <a:pt x="87" y="61"/>
                  </a:cubicBezTo>
                  <a:cubicBezTo>
                    <a:pt x="89" y="59"/>
                    <a:pt x="95" y="59"/>
                    <a:pt x="96" y="57"/>
                  </a:cubicBezTo>
                  <a:cubicBezTo>
                    <a:pt x="98" y="56"/>
                    <a:pt x="101" y="58"/>
                    <a:pt x="102" y="57"/>
                  </a:cubicBezTo>
                  <a:cubicBezTo>
                    <a:pt x="103" y="55"/>
                    <a:pt x="104" y="53"/>
                    <a:pt x="103" y="51"/>
                  </a:cubicBezTo>
                  <a:cubicBezTo>
                    <a:pt x="101" y="49"/>
                    <a:pt x="100" y="46"/>
                    <a:pt x="100" y="42"/>
                  </a:cubicBezTo>
                  <a:cubicBezTo>
                    <a:pt x="100" y="38"/>
                    <a:pt x="98" y="38"/>
                    <a:pt x="98" y="37"/>
                  </a:cubicBezTo>
                  <a:cubicBezTo>
                    <a:pt x="98" y="35"/>
                    <a:pt x="97" y="32"/>
                    <a:pt x="96" y="31"/>
                  </a:cubicBezTo>
                  <a:cubicBezTo>
                    <a:pt x="94" y="30"/>
                    <a:pt x="93" y="30"/>
                    <a:pt x="95" y="27"/>
                  </a:cubicBezTo>
                  <a:cubicBezTo>
                    <a:pt x="97" y="24"/>
                    <a:pt x="96" y="18"/>
                    <a:pt x="95" y="16"/>
                  </a:cubicBezTo>
                  <a:cubicBezTo>
                    <a:pt x="95" y="15"/>
                    <a:pt x="95" y="15"/>
                    <a:pt x="95" y="14"/>
                  </a:cubicBezTo>
                  <a:cubicBezTo>
                    <a:pt x="95" y="14"/>
                    <a:pt x="94" y="14"/>
                    <a:pt x="94" y="13"/>
                  </a:cubicBezTo>
                  <a:cubicBezTo>
                    <a:pt x="94" y="11"/>
                    <a:pt x="92" y="10"/>
                    <a:pt x="87" y="10"/>
                  </a:cubicBezTo>
                  <a:cubicBezTo>
                    <a:pt x="83" y="10"/>
                    <a:pt x="90" y="5"/>
                    <a:pt x="88" y="3"/>
                  </a:cubicBezTo>
                  <a:cubicBezTo>
                    <a:pt x="87" y="1"/>
                    <a:pt x="82" y="7"/>
                    <a:pt x="78" y="6"/>
                  </a:cubicBezTo>
                  <a:cubicBezTo>
                    <a:pt x="74" y="5"/>
                    <a:pt x="68" y="10"/>
                    <a:pt x="65" y="13"/>
                  </a:cubicBezTo>
                  <a:cubicBezTo>
                    <a:pt x="61" y="15"/>
                    <a:pt x="56" y="12"/>
                    <a:pt x="59" y="9"/>
                  </a:cubicBezTo>
                  <a:cubicBezTo>
                    <a:pt x="62" y="5"/>
                    <a:pt x="59" y="5"/>
                    <a:pt x="55" y="7"/>
                  </a:cubicBezTo>
                  <a:cubicBezTo>
                    <a:pt x="50" y="8"/>
                    <a:pt x="45" y="7"/>
                    <a:pt x="46" y="3"/>
                  </a:cubicBezTo>
                  <a:cubicBezTo>
                    <a:pt x="46" y="2"/>
                    <a:pt x="46" y="1"/>
                    <a:pt x="45" y="1"/>
                  </a:cubicBezTo>
                  <a:cubicBezTo>
                    <a:pt x="43" y="1"/>
                    <a:pt x="42" y="1"/>
                    <a:pt x="41" y="1"/>
                  </a:cubicBezTo>
                  <a:cubicBezTo>
                    <a:pt x="39" y="0"/>
                    <a:pt x="35" y="0"/>
                    <a:pt x="30" y="0"/>
                  </a:cubicBezTo>
                  <a:cubicBezTo>
                    <a:pt x="32" y="1"/>
                    <a:pt x="33" y="3"/>
                    <a:pt x="32" y="5"/>
                  </a:cubicBezTo>
                  <a:cubicBezTo>
                    <a:pt x="31" y="7"/>
                    <a:pt x="33" y="10"/>
                    <a:pt x="35" y="14"/>
                  </a:cubicBezTo>
                  <a:cubicBezTo>
                    <a:pt x="38" y="18"/>
                    <a:pt x="31" y="16"/>
                    <a:pt x="30" y="18"/>
                  </a:cubicBezTo>
                  <a:cubicBezTo>
                    <a:pt x="30" y="21"/>
                    <a:pt x="24" y="18"/>
                    <a:pt x="22" y="17"/>
                  </a:cubicBezTo>
                  <a:cubicBezTo>
                    <a:pt x="20" y="16"/>
                    <a:pt x="13" y="17"/>
                    <a:pt x="13" y="18"/>
                  </a:cubicBezTo>
                  <a:cubicBezTo>
                    <a:pt x="13" y="19"/>
                    <a:pt x="13" y="20"/>
                    <a:pt x="13" y="21"/>
                  </a:cubicBezTo>
                  <a:cubicBezTo>
                    <a:pt x="14" y="24"/>
                    <a:pt x="14" y="27"/>
                    <a:pt x="13"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 name="Freeform 257"/>
            <p:cNvSpPr>
              <a:spLocks/>
            </p:cNvSpPr>
            <p:nvPr userDrawn="1"/>
          </p:nvSpPr>
          <p:spPr bwMode="auto">
            <a:xfrm>
              <a:off x="7732435" y="2299002"/>
              <a:ext cx="263440" cy="421250"/>
            </a:xfrm>
            <a:custGeom>
              <a:avLst/>
              <a:gdLst>
                <a:gd name="T0" fmla="*/ 104 w 123"/>
                <a:gd name="T1" fmla="*/ 152 h 181"/>
                <a:gd name="T2" fmla="*/ 121 w 123"/>
                <a:gd name="T3" fmla="*/ 137 h 181"/>
                <a:gd name="T4" fmla="*/ 118 w 123"/>
                <a:gd name="T5" fmla="*/ 128 h 181"/>
                <a:gd name="T6" fmla="*/ 103 w 123"/>
                <a:gd name="T7" fmla="*/ 118 h 181"/>
                <a:gd name="T8" fmla="*/ 111 w 123"/>
                <a:gd name="T9" fmla="*/ 111 h 181"/>
                <a:gd name="T10" fmla="*/ 104 w 123"/>
                <a:gd name="T11" fmla="*/ 106 h 181"/>
                <a:gd name="T12" fmla="*/ 106 w 123"/>
                <a:gd name="T13" fmla="*/ 100 h 181"/>
                <a:gd name="T14" fmla="*/ 100 w 123"/>
                <a:gd name="T15" fmla="*/ 97 h 181"/>
                <a:gd name="T16" fmla="*/ 103 w 123"/>
                <a:gd name="T17" fmla="*/ 94 h 181"/>
                <a:gd name="T18" fmla="*/ 101 w 123"/>
                <a:gd name="T19" fmla="*/ 85 h 181"/>
                <a:gd name="T20" fmla="*/ 105 w 123"/>
                <a:gd name="T21" fmla="*/ 79 h 181"/>
                <a:gd name="T22" fmla="*/ 94 w 123"/>
                <a:gd name="T23" fmla="*/ 63 h 181"/>
                <a:gd name="T24" fmla="*/ 98 w 123"/>
                <a:gd name="T25" fmla="*/ 56 h 181"/>
                <a:gd name="T26" fmla="*/ 105 w 123"/>
                <a:gd name="T27" fmla="*/ 48 h 181"/>
                <a:gd name="T28" fmla="*/ 96 w 123"/>
                <a:gd name="T29" fmla="*/ 40 h 181"/>
                <a:gd name="T30" fmla="*/ 89 w 123"/>
                <a:gd name="T31" fmla="*/ 36 h 181"/>
                <a:gd name="T32" fmla="*/ 88 w 123"/>
                <a:gd name="T33" fmla="*/ 30 h 181"/>
                <a:gd name="T34" fmla="*/ 89 w 123"/>
                <a:gd name="T35" fmla="*/ 25 h 181"/>
                <a:gd name="T36" fmla="*/ 94 w 123"/>
                <a:gd name="T37" fmla="*/ 21 h 181"/>
                <a:gd name="T38" fmla="*/ 96 w 123"/>
                <a:gd name="T39" fmla="*/ 17 h 181"/>
                <a:gd name="T40" fmla="*/ 96 w 123"/>
                <a:gd name="T41" fmla="*/ 11 h 181"/>
                <a:gd name="T42" fmla="*/ 84 w 123"/>
                <a:gd name="T43" fmla="*/ 4 h 181"/>
                <a:gd name="T44" fmla="*/ 75 w 123"/>
                <a:gd name="T45" fmla="*/ 4 h 181"/>
                <a:gd name="T46" fmla="*/ 63 w 123"/>
                <a:gd name="T47" fmla="*/ 6 h 181"/>
                <a:gd name="T48" fmla="*/ 56 w 123"/>
                <a:gd name="T49" fmla="*/ 13 h 181"/>
                <a:gd name="T50" fmla="*/ 54 w 123"/>
                <a:gd name="T51" fmla="*/ 23 h 181"/>
                <a:gd name="T52" fmla="*/ 49 w 123"/>
                <a:gd name="T53" fmla="*/ 29 h 181"/>
                <a:gd name="T54" fmla="*/ 42 w 123"/>
                <a:gd name="T55" fmla="*/ 27 h 181"/>
                <a:gd name="T56" fmla="*/ 33 w 123"/>
                <a:gd name="T57" fmla="*/ 27 h 181"/>
                <a:gd name="T58" fmla="*/ 20 w 123"/>
                <a:gd name="T59" fmla="*/ 26 h 181"/>
                <a:gd name="T60" fmla="*/ 8 w 123"/>
                <a:gd name="T61" fmla="*/ 18 h 181"/>
                <a:gd name="T62" fmla="*/ 0 w 123"/>
                <a:gd name="T63" fmla="*/ 23 h 181"/>
                <a:gd name="T64" fmla="*/ 13 w 123"/>
                <a:gd name="T65" fmla="*/ 31 h 181"/>
                <a:gd name="T66" fmla="*/ 29 w 123"/>
                <a:gd name="T67" fmla="*/ 41 h 181"/>
                <a:gd name="T68" fmla="*/ 30 w 123"/>
                <a:gd name="T69" fmla="*/ 51 h 181"/>
                <a:gd name="T70" fmla="*/ 33 w 123"/>
                <a:gd name="T71" fmla="*/ 61 h 181"/>
                <a:gd name="T72" fmla="*/ 32 w 123"/>
                <a:gd name="T73" fmla="*/ 70 h 181"/>
                <a:gd name="T74" fmla="*/ 34 w 123"/>
                <a:gd name="T75" fmla="*/ 76 h 181"/>
                <a:gd name="T76" fmla="*/ 36 w 123"/>
                <a:gd name="T77" fmla="*/ 81 h 181"/>
                <a:gd name="T78" fmla="*/ 45 w 123"/>
                <a:gd name="T79" fmla="*/ 84 h 181"/>
                <a:gd name="T80" fmla="*/ 49 w 123"/>
                <a:gd name="T81" fmla="*/ 93 h 181"/>
                <a:gd name="T82" fmla="*/ 47 w 123"/>
                <a:gd name="T83" fmla="*/ 97 h 181"/>
                <a:gd name="T84" fmla="*/ 41 w 123"/>
                <a:gd name="T85" fmla="*/ 101 h 181"/>
                <a:gd name="T86" fmla="*/ 29 w 123"/>
                <a:gd name="T87" fmla="*/ 112 h 181"/>
                <a:gd name="T88" fmla="*/ 22 w 123"/>
                <a:gd name="T89" fmla="*/ 117 h 181"/>
                <a:gd name="T90" fmla="*/ 16 w 123"/>
                <a:gd name="T91" fmla="*/ 123 h 181"/>
                <a:gd name="T92" fmla="*/ 8 w 123"/>
                <a:gd name="T93" fmla="*/ 127 h 181"/>
                <a:gd name="T94" fmla="*/ 3 w 123"/>
                <a:gd name="T95" fmla="*/ 134 h 181"/>
                <a:gd name="T96" fmla="*/ 3 w 123"/>
                <a:gd name="T97" fmla="*/ 140 h 181"/>
                <a:gd name="T98" fmla="*/ 4 w 123"/>
                <a:gd name="T99" fmla="*/ 147 h 181"/>
                <a:gd name="T100" fmla="*/ 6 w 123"/>
                <a:gd name="T101" fmla="*/ 160 h 181"/>
                <a:gd name="T102" fmla="*/ 3 w 123"/>
                <a:gd name="T103" fmla="*/ 171 h 181"/>
                <a:gd name="T104" fmla="*/ 14 w 123"/>
                <a:gd name="T105" fmla="*/ 175 h 181"/>
                <a:gd name="T106" fmla="*/ 21 w 123"/>
                <a:gd name="T107" fmla="*/ 178 h 181"/>
                <a:gd name="T108" fmla="*/ 34 w 123"/>
                <a:gd name="T109" fmla="*/ 181 h 181"/>
                <a:gd name="T110" fmla="*/ 70 w 123"/>
                <a:gd name="T111" fmla="*/ 173 h 181"/>
                <a:gd name="T112" fmla="*/ 81 w 123"/>
                <a:gd name="T113" fmla="*/ 172 h 181"/>
                <a:gd name="T114" fmla="*/ 86 w 123"/>
                <a:gd name="T115" fmla="*/ 165 h 181"/>
                <a:gd name="T116" fmla="*/ 104 w 123"/>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3" h="181">
                  <a:moveTo>
                    <a:pt x="104" y="152"/>
                  </a:moveTo>
                  <a:cubicBezTo>
                    <a:pt x="107" y="146"/>
                    <a:pt x="119" y="142"/>
                    <a:pt x="121" y="137"/>
                  </a:cubicBezTo>
                  <a:cubicBezTo>
                    <a:pt x="122" y="134"/>
                    <a:pt x="123" y="133"/>
                    <a:pt x="118" y="128"/>
                  </a:cubicBezTo>
                  <a:cubicBezTo>
                    <a:pt x="114" y="123"/>
                    <a:pt x="104" y="120"/>
                    <a:pt x="103" y="118"/>
                  </a:cubicBezTo>
                  <a:cubicBezTo>
                    <a:pt x="103" y="115"/>
                    <a:pt x="111" y="115"/>
                    <a:pt x="111" y="111"/>
                  </a:cubicBezTo>
                  <a:cubicBezTo>
                    <a:pt x="110" y="108"/>
                    <a:pt x="106" y="108"/>
                    <a:pt x="104" y="106"/>
                  </a:cubicBezTo>
                  <a:cubicBezTo>
                    <a:pt x="103" y="103"/>
                    <a:pt x="106" y="102"/>
                    <a:pt x="106" y="100"/>
                  </a:cubicBezTo>
                  <a:cubicBezTo>
                    <a:pt x="106" y="99"/>
                    <a:pt x="101" y="98"/>
                    <a:pt x="100" y="97"/>
                  </a:cubicBezTo>
                  <a:cubicBezTo>
                    <a:pt x="100" y="95"/>
                    <a:pt x="104" y="96"/>
                    <a:pt x="103" y="94"/>
                  </a:cubicBezTo>
                  <a:cubicBezTo>
                    <a:pt x="102" y="92"/>
                    <a:pt x="99" y="88"/>
                    <a:pt x="101" y="85"/>
                  </a:cubicBezTo>
                  <a:cubicBezTo>
                    <a:pt x="104" y="82"/>
                    <a:pt x="109" y="85"/>
                    <a:pt x="105" y="79"/>
                  </a:cubicBezTo>
                  <a:cubicBezTo>
                    <a:pt x="101" y="72"/>
                    <a:pt x="95" y="64"/>
                    <a:pt x="94" y="63"/>
                  </a:cubicBezTo>
                  <a:cubicBezTo>
                    <a:pt x="93" y="61"/>
                    <a:pt x="95" y="57"/>
                    <a:pt x="98" y="56"/>
                  </a:cubicBezTo>
                  <a:cubicBezTo>
                    <a:pt x="100" y="55"/>
                    <a:pt x="105" y="50"/>
                    <a:pt x="105" y="48"/>
                  </a:cubicBezTo>
                  <a:cubicBezTo>
                    <a:pt x="105" y="46"/>
                    <a:pt x="98" y="41"/>
                    <a:pt x="96" y="40"/>
                  </a:cubicBezTo>
                  <a:cubicBezTo>
                    <a:pt x="95" y="39"/>
                    <a:pt x="91" y="40"/>
                    <a:pt x="89" y="36"/>
                  </a:cubicBezTo>
                  <a:cubicBezTo>
                    <a:pt x="88" y="33"/>
                    <a:pt x="86" y="32"/>
                    <a:pt x="88" y="30"/>
                  </a:cubicBezTo>
                  <a:cubicBezTo>
                    <a:pt x="89" y="28"/>
                    <a:pt x="89" y="26"/>
                    <a:pt x="89" y="25"/>
                  </a:cubicBezTo>
                  <a:cubicBezTo>
                    <a:pt x="89" y="23"/>
                    <a:pt x="93" y="24"/>
                    <a:pt x="94" y="21"/>
                  </a:cubicBezTo>
                  <a:cubicBezTo>
                    <a:pt x="94" y="20"/>
                    <a:pt x="95" y="19"/>
                    <a:pt x="96" y="17"/>
                  </a:cubicBezTo>
                  <a:cubicBezTo>
                    <a:pt x="96" y="15"/>
                    <a:pt x="97" y="13"/>
                    <a:pt x="96" y="11"/>
                  </a:cubicBezTo>
                  <a:cubicBezTo>
                    <a:pt x="96" y="8"/>
                    <a:pt x="86" y="7"/>
                    <a:pt x="84" y="4"/>
                  </a:cubicBezTo>
                  <a:cubicBezTo>
                    <a:pt x="82" y="0"/>
                    <a:pt x="76" y="2"/>
                    <a:pt x="75" y="4"/>
                  </a:cubicBezTo>
                  <a:cubicBezTo>
                    <a:pt x="73" y="6"/>
                    <a:pt x="63" y="3"/>
                    <a:pt x="63" y="6"/>
                  </a:cubicBezTo>
                  <a:cubicBezTo>
                    <a:pt x="63" y="9"/>
                    <a:pt x="56" y="10"/>
                    <a:pt x="56" y="13"/>
                  </a:cubicBezTo>
                  <a:cubicBezTo>
                    <a:pt x="56" y="17"/>
                    <a:pt x="59" y="23"/>
                    <a:pt x="54" y="23"/>
                  </a:cubicBezTo>
                  <a:cubicBezTo>
                    <a:pt x="48" y="22"/>
                    <a:pt x="52" y="25"/>
                    <a:pt x="49" y="29"/>
                  </a:cubicBezTo>
                  <a:cubicBezTo>
                    <a:pt x="45" y="33"/>
                    <a:pt x="45" y="26"/>
                    <a:pt x="42" y="27"/>
                  </a:cubicBezTo>
                  <a:cubicBezTo>
                    <a:pt x="39" y="28"/>
                    <a:pt x="35" y="24"/>
                    <a:pt x="33" y="27"/>
                  </a:cubicBezTo>
                  <a:cubicBezTo>
                    <a:pt x="31" y="29"/>
                    <a:pt x="26" y="27"/>
                    <a:pt x="20" y="26"/>
                  </a:cubicBezTo>
                  <a:cubicBezTo>
                    <a:pt x="15" y="25"/>
                    <a:pt x="12" y="18"/>
                    <a:pt x="8" y="18"/>
                  </a:cubicBezTo>
                  <a:cubicBezTo>
                    <a:pt x="5" y="17"/>
                    <a:pt x="2" y="19"/>
                    <a:pt x="0" y="23"/>
                  </a:cubicBezTo>
                  <a:cubicBezTo>
                    <a:pt x="4" y="25"/>
                    <a:pt x="7" y="29"/>
                    <a:pt x="13" y="31"/>
                  </a:cubicBezTo>
                  <a:cubicBezTo>
                    <a:pt x="19" y="34"/>
                    <a:pt x="30" y="37"/>
                    <a:pt x="29" y="41"/>
                  </a:cubicBezTo>
                  <a:cubicBezTo>
                    <a:pt x="29" y="44"/>
                    <a:pt x="27" y="49"/>
                    <a:pt x="30" y="51"/>
                  </a:cubicBezTo>
                  <a:cubicBezTo>
                    <a:pt x="33" y="52"/>
                    <a:pt x="29" y="59"/>
                    <a:pt x="33" y="61"/>
                  </a:cubicBezTo>
                  <a:cubicBezTo>
                    <a:pt x="36" y="62"/>
                    <a:pt x="35" y="70"/>
                    <a:pt x="32" y="70"/>
                  </a:cubicBezTo>
                  <a:cubicBezTo>
                    <a:pt x="29" y="70"/>
                    <a:pt x="33" y="74"/>
                    <a:pt x="34" y="76"/>
                  </a:cubicBezTo>
                  <a:cubicBezTo>
                    <a:pt x="35" y="76"/>
                    <a:pt x="36" y="78"/>
                    <a:pt x="36" y="81"/>
                  </a:cubicBezTo>
                  <a:cubicBezTo>
                    <a:pt x="39" y="82"/>
                    <a:pt x="42" y="83"/>
                    <a:pt x="45" y="84"/>
                  </a:cubicBezTo>
                  <a:cubicBezTo>
                    <a:pt x="50" y="86"/>
                    <a:pt x="49" y="89"/>
                    <a:pt x="49" y="93"/>
                  </a:cubicBezTo>
                  <a:cubicBezTo>
                    <a:pt x="50" y="96"/>
                    <a:pt x="50" y="98"/>
                    <a:pt x="47" y="97"/>
                  </a:cubicBezTo>
                  <a:cubicBezTo>
                    <a:pt x="45" y="95"/>
                    <a:pt x="42" y="97"/>
                    <a:pt x="41" y="101"/>
                  </a:cubicBezTo>
                  <a:cubicBezTo>
                    <a:pt x="40" y="106"/>
                    <a:pt x="33" y="112"/>
                    <a:pt x="29" y="112"/>
                  </a:cubicBezTo>
                  <a:cubicBezTo>
                    <a:pt x="25" y="113"/>
                    <a:pt x="25" y="116"/>
                    <a:pt x="22" y="117"/>
                  </a:cubicBezTo>
                  <a:cubicBezTo>
                    <a:pt x="19" y="118"/>
                    <a:pt x="16" y="120"/>
                    <a:pt x="16" y="123"/>
                  </a:cubicBezTo>
                  <a:cubicBezTo>
                    <a:pt x="16" y="126"/>
                    <a:pt x="11" y="127"/>
                    <a:pt x="8" y="127"/>
                  </a:cubicBezTo>
                  <a:cubicBezTo>
                    <a:pt x="5" y="127"/>
                    <a:pt x="5" y="132"/>
                    <a:pt x="3" y="134"/>
                  </a:cubicBezTo>
                  <a:cubicBezTo>
                    <a:pt x="0" y="135"/>
                    <a:pt x="1" y="137"/>
                    <a:pt x="3" y="140"/>
                  </a:cubicBezTo>
                  <a:cubicBezTo>
                    <a:pt x="5" y="143"/>
                    <a:pt x="3" y="145"/>
                    <a:pt x="4" y="147"/>
                  </a:cubicBezTo>
                  <a:cubicBezTo>
                    <a:pt x="5" y="150"/>
                    <a:pt x="9" y="154"/>
                    <a:pt x="6" y="160"/>
                  </a:cubicBezTo>
                  <a:cubicBezTo>
                    <a:pt x="4" y="165"/>
                    <a:pt x="1" y="171"/>
                    <a:pt x="3" y="171"/>
                  </a:cubicBezTo>
                  <a:cubicBezTo>
                    <a:pt x="5" y="170"/>
                    <a:pt x="11" y="175"/>
                    <a:pt x="14" y="175"/>
                  </a:cubicBezTo>
                  <a:cubicBezTo>
                    <a:pt x="18" y="174"/>
                    <a:pt x="18" y="179"/>
                    <a:pt x="21" y="178"/>
                  </a:cubicBezTo>
                  <a:cubicBezTo>
                    <a:pt x="24" y="177"/>
                    <a:pt x="24" y="181"/>
                    <a:pt x="34" y="181"/>
                  </a:cubicBezTo>
                  <a:cubicBezTo>
                    <a:pt x="43" y="181"/>
                    <a:pt x="63" y="173"/>
                    <a:pt x="70" y="173"/>
                  </a:cubicBezTo>
                  <a:cubicBezTo>
                    <a:pt x="74" y="173"/>
                    <a:pt x="78" y="173"/>
                    <a:pt x="81"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 name="Freeform 258"/>
            <p:cNvSpPr>
              <a:spLocks/>
            </p:cNvSpPr>
            <p:nvPr userDrawn="1"/>
          </p:nvSpPr>
          <p:spPr bwMode="auto">
            <a:xfrm>
              <a:off x="8066349" y="3621103"/>
              <a:ext cx="528557" cy="426720"/>
            </a:xfrm>
            <a:custGeom>
              <a:avLst/>
              <a:gdLst>
                <a:gd name="T0" fmla="*/ 147 w 246"/>
                <a:gd name="T1" fmla="*/ 38 h 183"/>
                <a:gd name="T2" fmla="*/ 127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9 w 246"/>
                <a:gd name="T15" fmla="*/ 11 h 183"/>
                <a:gd name="T16" fmla="*/ 37 w 246"/>
                <a:gd name="T17" fmla="*/ 20 h 183"/>
                <a:gd name="T18" fmla="*/ 31 w 246"/>
                <a:gd name="T19" fmla="*/ 25 h 183"/>
                <a:gd name="T20" fmla="*/ 23 w 246"/>
                <a:gd name="T21" fmla="*/ 28 h 183"/>
                <a:gd name="T22" fmla="*/ 14 w 246"/>
                <a:gd name="T23" fmla="*/ 34 h 183"/>
                <a:gd name="T24" fmla="*/ 2 w 246"/>
                <a:gd name="T25" fmla="*/ 30 h 183"/>
                <a:gd name="T26" fmla="*/ 1 w 246"/>
                <a:gd name="T27" fmla="*/ 33 h 183"/>
                <a:gd name="T28" fmla="*/ 1 w 246"/>
                <a:gd name="T29" fmla="*/ 36 h 183"/>
                <a:gd name="T30" fmla="*/ 3 w 246"/>
                <a:gd name="T31" fmla="*/ 48 h 183"/>
                <a:gd name="T32" fmla="*/ 12 w 246"/>
                <a:gd name="T33" fmla="*/ 59 h 183"/>
                <a:gd name="T34" fmla="*/ 29 w 246"/>
                <a:gd name="T35" fmla="*/ 83 h 183"/>
                <a:gd name="T36" fmla="*/ 38 w 246"/>
                <a:gd name="T37" fmla="*/ 95 h 183"/>
                <a:gd name="T38" fmla="*/ 49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2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8 w 246"/>
                <a:gd name="T83" fmla="*/ 84 h 183"/>
                <a:gd name="T84" fmla="*/ 181 w 246"/>
                <a:gd name="T85" fmla="*/ 72 h 183"/>
                <a:gd name="T86" fmla="*/ 176 w 246"/>
                <a:gd name="T87" fmla="*/ 61 h 183"/>
                <a:gd name="T88" fmla="*/ 164 w 246"/>
                <a:gd name="T89" fmla="*/ 48 h 183"/>
                <a:gd name="T90" fmla="*/ 163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30" y="36"/>
                    <a:pt x="127" y="36"/>
                  </a:cubicBezTo>
                  <a:cubicBezTo>
                    <a:pt x="124" y="36"/>
                    <a:pt x="117" y="35"/>
                    <a:pt x="113" y="32"/>
                  </a:cubicBezTo>
                  <a:cubicBezTo>
                    <a:pt x="109" y="28"/>
                    <a:pt x="89" y="14"/>
                    <a:pt x="85" y="13"/>
                  </a:cubicBezTo>
                  <a:cubicBezTo>
                    <a:pt x="81" y="11"/>
                    <a:pt x="66" y="1"/>
                    <a:pt x="62" y="0"/>
                  </a:cubicBezTo>
                  <a:cubicBezTo>
                    <a:pt x="58" y="0"/>
                    <a:pt x="57" y="0"/>
                    <a:pt x="52" y="0"/>
                  </a:cubicBezTo>
                  <a:cubicBezTo>
                    <a:pt x="47" y="0"/>
                    <a:pt x="49" y="3"/>
                    <a:pt x="40" y="4"/>
                  </a:cubicBezTo>
                  <a:cubicBezTo>
                    <a:pt x="31" y="4"/>
                    <a:pt x="26" y="10"/>
                    <a:pt x="29" y="11"/>
                  </a:cubicBezTo>
                  <a:cubicBezTo>
                    <a:pt x="31" y="11"/>
                    <a:pt x="40" y="19"/>
                    <a:pt x="37" y="20"/>
                  </a:cubicBezTo>
                  <a:cubicBezTo>
                    <a:pt x="35" y="21"/>
                    <a:pt x="34" y="25"/>
                    <a:pt x="31" y="25"/>
                  </a:cubicBezTo>
                  <a:cubicBezTo>
                    <a:pt x="27" y="25"/>
                    <a:pt x="23" y="25"/>
                    <a:pt x="23" y="28"/>
                  </a:cubicBezTo>
                  <a:cubicBezTo>
                    <a:pt x="23" y="31"/>
                    <a:pt x="18" y="35"/>
                    <a:pt x="14" y="34"/>
                  </a:cubicBezTo>
                  <a:cubicBezTo>
                    <a:pt x="12" y="34"/>
                    <a:pt x="6" y="32"/>
                    <a:pt x="2" y="30"/>
                  </a:cubicBezTo>
                  <a:cubicBezTo>
                    <a:pt x="1" y="33"/>
                    <a:pt x="1" y="33"/>
                    <a:pt x="1" y="33"/>
                  </a:cubicBezTo>
                  <a:cubicBezTo>
                    <a:pt x="1" y="36"/>
                    <a:pt x="1" y="36"/>
                    <a:pt x="1" y="36"/>
                  </a:cubicBezTo>
                  <a:cubicBezTo>
                    <a:pt x="2" y="38"/>
                    <a:pt x="0" y="47"/>
                    <a:pt x="3" y="48"/>
                  </a:cubicBezTo>
                  <a:cubicBezTo>
                    <a:pt x="5" y="49"/>
                    <a:pt x="7" y="53"/>
                    <a:pt x="12" y="59"/>
                  </a:cubicBezTo>
                  <a:cubicBezTo>
                    <a:pt x="18" y="64"/>
                    <a:pt x="29" y="79"/>
                    <a:pt x="29" y="83"/>
                  </a:cubicBezTo>
                  <a:cubicBezTo>
                    <a:pt x="29" y="87"/>
                    <a:pt x="31" y="91"/>
                    <a:pt x="38" y="95"/>
                  </a:cubicBezTo>
                  <a:cubicBezTo>
                    <a:pt x="45" y="99"/>
                    <a:pt x="45" y="105"/>
                    <a:pt x="49" y="107"/>
                  </a:cubicBezTo>
                  <a:cubicBezTo>
                    <a:pt x="52" y="110"/>
                    <a:pt x="51" y="113"/>
                    <a:pt x="51" y="119"/>
                  </a:cubicBezTo>
                  <a:cubicBezTo>
                    <a:pt x="52" y="125"/>
                    <a:pt x="55"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2"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7" y="143"/>
                    <a:pt x="238" y="142"/>
                  </a:cubicBezTo>
                  <a:cubicBezTo>
                    <a:pt x="240" y="141"/>
                    <a:pt x="246" y="122"/>
                    <a:pt x="246" y="120"/>
                  </a:cubicBezTo>
                  <a:cubicBezTo>
                    <a:pt x="246" y="117"/>
                    <a:pt x="243" y="112"/>
                    <a:pt x="240" y="112"/>
                  </a:cubicBezTo>
                  <a:cubicBezTo>
                    <a:pt x="237" y="112"/>
                    <a:pt x="213" y="110"/>
                    <a:pt x="211" y="109"/>
                  </a:cubicBezTo>
                  <a:cubicBezTo>
                    <a:pt x="210" y="108"/>
                    <a:pt x="203" y="103"/>
                    <a:pt x="202" y="97"/>
                  </a:cubicBezTo>
                  <a:cubicBezTo>
                    <a:pt x="200" y="96"/>
                    <a:pt x="198" y="93"/>
                    <a:pt x="197" y="90"/>
                  </a:cubicBezTo>
                  <a:cubicBezTo>
                    <a:pt x="194" y="91"/>
                    <a:pt x="190" y="90"/>
                    <a:pt x="188" y="84"/>
                  </a:cubicBezTo>
                  <a:cubicBezTo>
                    <a:pt x="185" y="83"/>
                    <a:pt x="179" y="75"/>
                    <a:pt x="181" y="72"/>
                  </a:cubicBezTo>
                  <a:cubicBezTo>
                    <a:pt x="184" y="70"/>
                    <a:pt x="180" y="64"/>
                    <a:pt x="176" y="61"/>
                  </a:cubicBezTo>
                  <a:cubicBezTo>
                    <a:pt x="172" y="58"/>
                    <a:pt x="165" y="52"/>
                    <a:pt x="164" y="48"/>
                  </a:cubicBezTo>
                  <a:cubicBezTo>
                    <a:pt x="164" y="47"/>
                    <a:pt x="164" y="45"/>
                    <a:pt x="163"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 name="Freeform 259"/>
            <p:cNvSpPr>
              <a:spLocks/>
            </p:cNvSpPr>
            <p:nvPr userDrawn="1"/>
          </p:nvSpPr>
          <p:spPr bwMode="auto">
            <a:xfrm>
              <a:off x="8499262" y="3816228"/>
              <a:ext cx="201355" cy="226125"/>
            </a:xfrm>
            <a:custGeom>
              <a:avLst/>
              <a:gdLst>
                <a:gd name="T0" fmla="*/ 47 w 94"/>
                <a:gd name="T1" fmla="*/ 2 h 97"/>
                <a:gd name="T2" fmla="*/ 47 w 94"/>
                <a:gd name="T3" fmla="*/ 10 h 97"/>
                <a:gd name="T4" fmla="*/ 40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5 w 94"/>
                <a:gd name="T17" fmla="*/ 97 h 97"/>
                <a:gd name="T18" fmla="*/ 18 w 94"/>
                <a:gd name="T19" fmla="*/ 95 h 97"/>
                <a:gd name="T20" fmla="*/ 37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6 w 94"/>
                <a:gd name="T43" fmla="*/ 0 h 97"/>
                <a:gd name="T44" fmla="*/ 52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40" y="19"/>
                    <a:pt x="40" y="19"/>
                    <a:pt x="40" y="19"/>
                  </a:cubicBezTo>
                  <a:cubicBezTo>
                    <a:pt x="36" y="28"/>
                    <a:pt x="36" y="28"/>
                    <a:pt x="36" y="28"/>
                  </a:cubicBezTo>
                  <a:cubicBezTo>
                    <a:pt x="37" y="28"/>
                    <a:pt x="38" y="28"/>
                    <a:pt x="38" y="28"/>
                  </a:cubicBezTo>
                  <a:cubicBezTo>
                    <a:pt x="41" y="28"/>
                    <a:pt x="44" y="33"/>
                    <a:pt x="44" y="36"/>
                  </a:cubicBezTo>
                  <a:cubicBezTo>
                    <a:pt x="44" y="38"/>
                    <a:pt x="38" y="57"/>
                    <a:pt x="36" y="58"/>
                  </a:cubicBezTo>
                  <a:cubicBezTo>
                    <a:pt x="35" y="59"/>
                    <a:pt x="14" y="65"/>
                    <a:pt x="0" y="69"/>
                  </a:cubicBezTo>
                  <a:cubicBezTo>
                    <a:pt x="3" y="75"/>
                    <a:pt x="9" y="86"/>
                    <a:pt x="15" y="97"/>
                  </a:cubicBezTo>
                  <a:cubicBezTo>
                    <a:pt x="16" y="96"/>
                    <a:pt x="17" y="96"/>
                    <a:pt x="18" y="95"/>
                  </a:cubicBezTo>
                  <a:cubicBezTo>
                    <a:pt x="24" y="92"/>
                    <a:pt x="32" y="94"/>
                    <a:pt x="37" y="92"/>
                  </a:cubicBezTo>
                  <a:cubicBezTo>
                    <a:pt x="42" y="91"/>
                    <a:pt x="37" y="87"/>
                    <a:pt x="41" y="84"/>
                  </a:cubicBezTo>
                  <a:cubicBezTo>
                    <a:pt x="45" y="80"/>
                    <a:pt x="52" y="83"/>
                    <a:pt x="54" y="82"/>
                  </a:cubicBezTo>
                  <a:cubicBezTo>
                    <a:pt x="56" y="81"/>
                    <a:pt x="58" y="73"/>
                    <a:pt x="61" y="72"/>
                  </a:cubicBezTo>
                  <a:cubicBezTo>
                    <a:pt x="65" y="71"/>
                    <a:pt x="69" y="72"/>
                    <a:pt x="69" y="68"/>
                  </a:cubicBezTo>
                  <a:cubicBezTo>
                    <a:pt x="68" y="65"/>
                    <a:pt x="69" y="55"/>
                    <a:pt x="73" y="54"/>
                  </a:cubicBezTo>
                  <a:cubicBezTo>
                    <a:pt x="76" y="53"/>
                    <a:pt x="82" y="50"/>
                    <a:pt x="82" y="48"/>
                  </a:cubicBezTo>
                  <a:cubicBezTo>
                    <a:pt x="83" y="46"/>
                    <a:pt x="90" y="39"/>
                    <a:pt x="92" y="35"/>
                  </a:cubicBezTo>
                  <a:cubicBezTo>
                    <a:pt x="94" y="32"/>
                    <a:pt x="94" y="30"/>
                    <a:pt x="91" y="29"/>
                  </a:cubicBezTo>
                  <a:cubicBezTo>
                    <a:pt x="88" y="29"/>
                    <a:pt x="83" y="20"/>
                    <a:pt x="81" y="18"/>
                  </a:cubicBezTo>
                  <a:cubicBezTo>
                    <a:pt x="80" y="16"/>
                    <a:pt x="70" y="17"/>
                    <a:pt x="62" y="11"/>
                  </a:cubicBezTo>
                  <a:cubicBezTo>
                    <a:pt x="59" y="9"/>
                    <a:pt x="57" y="4"/>
                    <a:pt x="56" y="0"/>
                  </a:cubicBezTo>
                  <a:cubicBezTo>
                    <a:pt x="52" y="2"/>
                    <a:pt x="52" y="2"/>
                    <a:pt x="52"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 name="Freeform 260"/>
            <p:cNvSpPr>
              <a:spLocks/>
            </p:cNvSpPr>
            <p:nvPr userDrawn="1"/>
          </p:nvSpPr>
          <p:spPr bwMode="auto">
            <a:xfrm>
              <a:off x="8470736" y="3788874"/>
              <a:ext cx="26847" cy="43766"/>
            </a:xfrm>
            <a:custGeom>
              <a:avLst/>
              <a:gdLst>
                <a:gd name="T0" fmla="*/ 9 w 13"/>
                <a:gd name="T1" fmla="*/ 18 h 19"/>
                <a:gd name="T2" fmla="*/ 9 w 13"/>
                <a:gd name="T3" fmla="*/ 15 h 19"/>
                <a:gd name="T4" fmla="*/ 8 w 13"/>
                <a:gd name="T5" fmla="*/ 1 h 19"/>
                <a:gd name="T6" fmla="*/ 0 w 13"/>
                <a:gd name="T7" fmla="*/ 12 h 19"/>
                <a:gd name="T8" fmla="*/ 0 w 13"/>
                <a:gd name="T9" fmla="*/ 12 h 19"/>
                <a:gd name="T10" fmla="*/ 9 w 13"/>
                <a:gd name="T11" fmla="*/ 18 h 19"/>
              </a:gdLst>
              <a:ahLst/>
              <a:cxnLst>
                <a:cxn ang="0">
                  <a:pos x="T0" y="T1"/>
                </a:cxn>
                <a:cxn ang="0">
                  <a:pos x="T2" y="T3"/>
                </a:cxn>
                <a:cxn ang="0">
                  <a:pos x="T4" y="T5"/>
                </a:cxn>
                <a:cxn ang="0">
                  <a:pos x="T6" y="T7"/>
                </a:cxn>
                <a:cxn ang="0">
                  <a:pos x="T8" y="T9"/>
                </a:cxn>
                <a:cxn ang="0">
                  <a:pos x="T10" y="T11"/>
                </a:cxn>
              </a:cxnLst>
              <a:rect l="0" t="0" r="r" b="b"/>
              <a:pathLst>
                <a:path w="13" h="19">
                  <a:moveTo>
                    <a:pt x="9" y="18"/>
                  </a:moveTo>
                  <a:cubicBezTo>
                    <a:pt x="9" y="17"/>
                    <a:pt x="9" y="16"/>
                    <a:pt x="9" y="15"/>
                  </a:cubicBezTo>
                  <a:cubicBezTo>
                    <a:pt x="12" y="12"/>
                    <a:pt x="13" y="3"/>
                    <a:pt x="8" y="1"/>
                  </a:cubicBezTo>
                  <a:cubicBezTo>
                    <a:pt x="3" y="0"/>
                    <a:pt x="0" y="9"/>
                    <a:pt x="0" y="12"/>
                  </a:cubicBezTo>
                  <a:cubicBezTo>
                    <a:pt x="0" y="12"/>
                    <a:pt x="0" y="12"/>
                    <a:pt x="0" y="12"/>
                  </a:cubicBezTo>
                  <a:cubicBezTo>
                    <a:pt x="2" y="18"/>
                    <a:pt x="6" y="19"/>
                    <a:pt x="9"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 name="Freeform 261"/>
            <p:cNvSpPr>
              <a:spLocks/>
            </p:cNvSpPr>
            <p:nvPr userDrawn="1"/>
          </p:nvSpPr>
          <p:spPr bwMode="auto">
            <a:xfrm>
              <a:off x="8499262" y="3783403"/>
              <a:ext cx="120813" cy="98474"/>
            </a:xfrm>
            <a:custGeom>
              <a:avLst/>
              <a:gdLst>
                <a:gd name="T0" fmla="*/ 9 w 56"/>
                <a:gd name="T1" fmla="*/ 39 h 42"/>
                <a:gd name="T2" fmla="*/ 36 w 56"/>
                <a:gd name="T3" fmla="*/ 42 h 42"/>
                <a:gd name="T4" fmla="*/ 40 w 56"/>
                <a:gd name="T5" fmla="*/ 33 h 42"/>
                <a:gd name="T6" fmla="*/ 47 w 56"/>
                <a:gd name="T7" fmla="*/ 24 h 42"/>
                <a:gd name="T8" fmla="*/ 47 w 56"/>
                <a:gd name="T9" fmla="*/ 16 h 42"/>
                <a:gd name="T10" fmla="*/ 52 w 56"/>
                <a:gd name="T11" fmla="*/ 16 h 42"/>
                <a:gd name="T12" fmla="*/ 56 w 56"/>
                <a:gd name="T13" fmla="*/ 14 h 42"/>
                <a:gd name="T14" fmla="*/ 52 w 56"/>
                <a:gd name="T15" fmla="*/ 0 h 42"/>
                <a:gd name="T16" fmla="*/ 38 w 56"/>
                <a:gd name="T17" fmla="*/ 15 h 42"/>
                <a:gd name="T18" fmla="*/ 16 w 56"/>
                <a:gd name="T19" fmla="*/ 24 h 42"/>
                <a:gd name="T20" fmla="*/ 3 w 56"/>
                <a:gd name="T21" fmla="*/ 28 h 42"/>
                <a:gd name="T22" fmla="*/ 0 w 56"/>
                <a:gd name="T23" fmla="*/ 27 h 42"/>
                <a:gd name="T24" fmla="*/ 9 w 56"/>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42">
                  <a:moveTo>
                    <a:pt x="9" y="39"/>
                  </a:moveTo>
                  <a:cubicBezTo>
                    <a:pt x="10" y="40"/>
                    <a:pt x="29" y="42"/>
                    <a:pt x="36" y="42"/>
                  </a:cubicBezTo>
                  <a:cubicBezTo>
                    <a:pt x="40" y="33"/>
                    <a:pt x="40" y="33"/>
                    <a:pt x="40" y="33"/>
                  </a:cubicBezTo>
                  <a:cubicBezTo>
                    <a:pt x="47" y="24"/>
                    <a:pt x="47" y="24"/>
                    <a:pt x="47" y="24"/>
                  </a:cubicBezTo>
                  <a:cubicBezTo>
                    <a:pt x="47" y="16"/>
                    <a:pt x="47" y="16"/>
                    <a:pt x="47" y="16"/>
                  </a:cubicBezTo>
                  <a:cubicBezTo>
                    <a:pt x="52" y="16"/>
                    <a:pt x="52" y="16"/>
                    <a:pt x="52" y="16"/>
                  </a:cubicBezTo>
                  <a:cubicBezTo>
                    <a:pt x="56" y="14"/>
                    <a:pt x="56" y="14"/>
                    <a:pt x="56" y="14"/>
                  </a:cubicBezTo>
                  <a:cubicBezTo>
                    <a:pt x="54" y="7"/>
                    <a:pt x="54" y="0"/>
                    <a:pt x="52" y="0"/>
                  </a:cubicBezTo>
                  <a:cubicBezTo>
                    <a:pt x="50" y="0"/>
                    <a:pt x="42" y="9"/>
                    <a:pt x="38" y="15"/>
                  </a:cubicBezTo>
                  <a:cubicBezTo>
                    <a:pt x="35" y="21"/>
                    <a:pt x="25" y="26"/>
                    <a:pt x="16" y="24"/>
                  </a:cubicBezTo>
                  <a:cubicBezTo>
                    <a:pt x="8" y="23"/>
                    <a:pt x="5" y="26"/>
                    <a:pt x="3" y="28"/>
                  </a:cubicBezTo>
                  <a:cubicBezTo>
                    <a:pt x="2" y="28"/>
                    <a:pt x="1" y="28"/>
                    <a:pt x="0" y="27"/>
                  </a:cubicBezTo>
                  <a:cubicBezTo>
                    <a:pt x="1" y="33"/>
                    <a:pt x="8"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 name="Freeform 262"/>
            <p:cNvSpPr>
              <a:spLocks noEditPoints="1"/>
            </p:cNvSpPr>
            <p:nvPr userDrawn="1"/>
          </p:nvSpPr>
          <p:spPr bwMode="auto">
            <a:xfrm>
              <a:off x="9680544" y="4299479"/>
              <a:ext cx="486608" cy="153182"/>
            </a:xfrm>
            <a:custGeom>
              <a:avLst/>
              <a:gdLst>
                <a:gd name="T0" fmla="*/ 41 w 227"/>
                <a:gd name="T1" fmla="*/ 23 h 66"/>
                <a:gd name="T2" fmla="*/ 32 w 227"/>
                <a:gd name="T3" fmla="*/ 12 h 66"/>
                <a:gd name="T4" fmla="*/ 26 w 227"/>
                <a:gd name="T5" fmla="*/ 7 h 66"/>
                <a:gd name="T6" fmla="*/ 25 w 227"/>
                <a:gd name="T7" fmla="*/ 5 h 66"/>
                <a:gd name="T8" fmla="*/ 22 w 227"/>
                <a:gd name="T9" fmla="*/ 10 h 66"/>
                <a:gd name="T10" fmla="*/ 13 w 227"/>
                <a:gd name="T11" fmla="*/ 9 h 66"/>
                <a:gd name="T12" fmla="*/ 7 w 227"/>
                <a:gd name="T13" fmla="*/ 2 h 66"/>
                <a:gd name="T14" fmla="*/ 0 w 227"/>
                <a:gd name="T15" fmla="*/ 2 h 66"/>
                <a:gd name="T16" fmla="*/ 3 w 227"/>
                <a:gd name="T17" fmla="*/ 18 h 66"/>
                <a:gd name="T18" fmla="*/ 15 w 227"/>
                <a:gd name="T19" fmla="*/ 39 h 66"/>
                <a:gd name="T20" fmla="*/ 26 w 227"/>
                <a:gd name="T21" fmla="*/ 49 h 66"/>
                <a:gd name="T22" fmla="*/ 49 w 227"/>
                <a:gd name="T23" fmla="*/ 60 h 66"/>
                <a:gd name="T24" fmla="*/ 41 w 227"/>
                <a:gd name="T25" fmla="*/ 44 h 66"/>
                <a:gd name="T26" fmla="*/ 41 w 227"/>
                <a:gd name="T27" fmla="*/ 23 h 66"/>
                <a:gd name="T28" fmla="*/ 217 w 227"/>
                <a:gd name="T29" fmla="*/ 11 h 66"/>
                <a:gd name="T30" fmla="*/ 207 w 227"/>
                <a:gd name="T31" fmla="*/ 9 h 66"/>
                <a:gd name="T32" fmla="*/ 196 w 227"/>
                <a:gd name="T33" fmla="*/ 0 h 66"/>
                <a:gd name="T34" fmla="*/ 187 w 227"/>
                <a:gd name="T35" fmla="*/ 11 h 66"/>
                <a:gd name="T36" fmla="*/ 181 w 227"/>
                <a:gd name="T37" fmla="*/ 19 h 66"/>
                <a:gd name="T38" fmla="*/ 178 w 227"/>
                <a:gd name="T39" fmla="*/ 22 h 66"/>
                <a:gd name="T40" fmla="*/ 178 w 227"/>
                <a:gd name="T41" fmla="*/ 28 h 66"/>
                <a:gd name="T42" fmla="*/ 171 w 227"/>
                <a:gd name="T43" fmla="*/ 30 h 66"/>
                <a:gd name="T44" fmla="*/ 164 w 227"/>
                <a:gd name="T45" fmla="*/ 23 h 66"/>
                <a:gd name="T46" fmla="*/ 164 w 227"/>
                <a:gd name="T47" fmla="*/ 23 h 66"/>
                <a:gd name="T48" fmla="*/ 154 w 227"/>
                <a:gd name="T49" fmla="*/ 38 h 66"/>
                <a:gd name="T50" fmla="*/ 137 w 227"/>
                <a:gd name="T51" fmla="*/ 43 h 66"/>
                <a:gd name="T52" fmla="*/ 129 w 227"/>
                <a:gd name="T53" fmla="*/ 56 h 66"/>
                <a:gd name="T54" fmla="*/ 112 w 227"/>
                <a:gd name="T55" fmla="*/ 52 h 66"/>
                <a:gd name="T56" fmla="*/ 116 w 227"/>
                <a:gd name="T57" fmla="*/ 59 h 66"/>
                <a:gd name="T58" fmla="*/ 125 w 227"/>
                <a:gd name="T59" fmla="*/ 64 h 66"/>
                <a:gd name="T60" fmla="*/ 140 w 227"/>
                <a:gd name="T61" fmla="*/ 62 h 66"/>
                <a:gd name="T62" fmla="*/ 152 w 227"/>
                <a:gd name="T63" fmla="*/ 58 h 66"/>
                <a:gd name="T64" fmla="*/ 163 w 227"/>
                <a:gd name="T65" fmla="*/ 60 h 66"/>
                <a:gd name="T66" fmla="*/ 173 w 227"/>
                <a:gd name="T67" fmla="*/ 53 h 66"/>
                <a:gd name="T68" fmla="*/ 177 w 227"/>
                <a:gd name="T69" fmla="*/ 43 h 66"/>
                <a:gd name="T70" fmla="*/ 184 w 227"/>
                <a:gd name="T71" fmla="*/ 34 h 66"/>
                <a:gd name="T72" fmla="*/ 202 w 227"/>
                <a:gd name="T73" fmla="*/ 27 h 66"/>
                <a:gd name="T74" fmla="*/ 207 w 227"/>
                <a:gd name="T75" fmla="*/ 28 h 66"/>
                <a:gd name="T76" fmla="*/ 214 w 227"/>
                <a:gd name="T77" fmla="*/ 22 h 66"/>
                <a:gd name="T78" fmla="*/ 225 w 227"/>
                <a:gd name="T79" fmla="*/ 18 h 66"/>
                <a:gd name="T80" fmla="*/ 217 w 227"/>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7" h="66">
                  <a:moveTo>
                    <a:pt x="41" y="23"/>
                  </a:moveTo>
                  <a:cubicBezTo>
                    <a:pt x="41" y="16"/>
                    <a:pt x="34" y="17"/>
                    <a:pt x="32" y="12"/>
                  </a:cubicBezTo>
                  <a:cubicBezTo>
                    <a:pt x="30" y="7"/>
                    <a:pt x="27" y="10"/>
                    <a:pt x="26" y="7"/>
                  </a:cubicBezTo>
                  <a:cubicBezTo>
                    <a:pt x="26" y="6"/>
                    <a:pt x="26" y="6"/>
                    <a:pt x="25" y="5"/>
                  </a:cubicBezTo>
                  <a:cubicBezTo>
                    <a:pt x="21" y="6"/>
                    <a:pt x="23" y="9"/>
                    <a:pt x="22" y="10"/>
                  </a:cubicBezTo>
                  <a:cubicBezTo>
                    <a:pt x="20" y="10"/>
                    <a:pt x="13" y="11"/>
                    <a:pt x="13" y="9"/>
                  </a:cubicBezTo>
                  <a:cubicBezTo>
                    <a:pt x="13" y="7"/>
                    <a:pt x="11" y="3"/>
                    <a:pt x="7" y="2"/>
                  </a:cubicBezTo>
                  <a:cubicBezTo>
                    <a:pt x="5" y="2"/>
                    <a:pt x="2" y="2"/>
                    <a:pt x="0" y="2"/>
                  </a:cubicBezTo>
                  <a:cubicBezTo>
                    <a:pt x="3" y="8"/>
                    <a:pt x="3" y="14"/>
                    <a:pt x="3" y="18"/>
                  </a:cubicBezTo>
                  <a:cubicBezTo>
                    <a:pt x="3" y="25"/>
                    <a:pt x="14" y="35"/>
                    <a:pt x="15" y="39"/>
                  </a:cubicBezTo>
                  <a:cubicBezTo>
                    <a:pt x="17" y="43"/>
                    <a:pt x="20" y="45"/>
                    <a:pt x="26" y="49"/>
                  </a:cubicBezTo>
                  <a:cubicBezTo>
                    <a:pt x="33" y="54"/>
                    <a:pt x="46" y="61"/>
                    <a:pt x="49" y="60"/>
                  </a:cubicBezTo>
                  <a:cubicBezTo>
                    <a:pt x="51" y="58"/>
                    <a:pt x="45" y="48"/>
                    <a:pt x="41" y="44"/>
                  </a:cubicBezTo>
                  <a:cubicBezTo>
                    <a:pt x="37" y="41"/>
                    <a:pt x="41" y="31"/>
                    <a:pt x="41" y="23"/>
                  </a:cubicBezTo>
                  <a:close/>
                  <a:moveTo>
                    <a:pt x="217" y="11"/>
                  </a:moveTo>
                  <a:cubicBezTo>
                    <a:pt x="214" y="12"/>
                    <a:pt x="207" y="12"/>
                    <a:pt x="207" y="9"/>
                  </a:cubicBezTo>
                  <a:cubicBezTo>
                    <a:pt x="207" y="6"/>
                    <a:pt x="200" y="0"/>
                    <a:pt x="196" y="0"/>
                  </a:cubicBezTo>
                  <a:cubicBezTo>
                    <a:pt x="192" y="0"/>
                    <a:pt x="187" y="8"/>
                    <a:pt x="187" y="11"/>
                  </a:cubicBezTo>
                  <a:cubicBezTo>
                    <a:pt x="187" y="14"/>
                    <a:pt x="180" y="14"/>
                    <a:pt x="181" y="19"/>
                  </a:cubicBezTo>
                  <a:cubicBezTo>
                    <a:pt x="181" y="20"/>
                    <a:pt x="180" y="21"/>
                    <a:pt x="178" y="22"/>
                  </a:cubicBezTo>
                  <a:cubicBezTo>
                    <a:pt x="179" y="25"/>
                    <a:pt x="180" y="28"/>
                    <a:pt x="178" y="28"/>
                  </a:cubicBezTo>
                  <a:cubicBezTo>
                    <a:pt x="176" y="27"/>
                    <a:pt x="175" y="30"/>
                    <a:pt x="171"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8" y="43"/>
                    <a:pt x="131" y="52"/>
                    <a:pt x="129" y="56"/>
                  </a:cubicBezTo>
                  <a:cubicBezTo>
                    <a:pt x="127" y="60"/>
                    <a:pt x="117" y="53"/>
                    <a:pt x="112" y="52"/>
                  </a:cubicBezTo>
                  <a:cubicBezTo>
                    <a:pt x="113" y="56"/>
                    <a:pt x="114" y="59"/>
                    <a:pt x="116"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3" y="48"/>
                    <a:pt x="178" y="48"/>
                    <a:pt x="177" y="43"/>
                  </a:cubicBezTo>
                  <a:cubicBezTo>
                    <a:pt x="176" y="39"/>
                    <a:pt x="184" y="42"/>
                    <a:pt x="184" y="34"/>
                  </a:cubicBezTo>
                  <a:cubicBezTo>
                    <a:pt x="183" y="25"/>
                    <a:pt x="196" y="27"/>
                    <a:pt x="202" y="27"/>
                  </a:cubicBezTo>
                  <a:cubicBezTo>
                    <a:pt x="203" y="27"/>
                    <a:pt x="205" y="27"/>
                    <a:pt x="207" y="28"/>
                  </a:cubicBezTo>
                  <a:cubicBezTo>
                    <a:pt x="211" y="26"/>
                    <a:pt x="217" y="24"/>
                    <a:pt x="214" y="22"/>
                  </a:cubicBezTo>
                  <a:cubicBezTo>
                    <a:pt x="211" y="19"/>
                    <a:pt x="224" y="21"/>
                    <a:pt x="225" y="18"/>
                  </a:cubicBezTo>
                  <a:cubicBezTo>
                    <a:pt x="227"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263"/>
            <p:cNvSpPr>
              <a:spLocks/>
            </p:cNvSpPr>
            <p:nvPr userDrawn="1"/>
          </p:nvSpPr>
          <p:spPr bwMode="auto">
            <a:xfrm>
              <a:off x="10031237" y="4350539"/>
              <a:ext cx="35238" cy="18236"/>
            </a:xfrm>
            <a:custGeom>
              <a:avLst/>
              <a:gdLst>
                <a:gd name="T0" fmla="*/ 7 w 16"/>
                <a:gd name="T1" fmla="*/ 8 h 8"/>
                <a:gd name="T2" fmla="*/ 14 w 16"/>
                <a:gd name="T3" fmla="*/ 6 h 8"/>
                <a:gd name="T4" fmla="*/ 14 w 16"/>
                <a:gd name="T5" fmla="*/ 0 h 8"/>
                <a:gd name="T6" fmla="*/ 8 w 16"/>
                <a:gd name="T7" fmla="*/ 2 h 8"/>
                <a:gd name="T8" fmla="*/ 0 w 16"/>
                <a:gd name="T9" fmla="*/ 1 h 8"/>
                <a:gd name="T10" fmla="*/ 7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7" y="8"/>
                  </a:moveTo>
                  <a:cubicBezTo>
                    <a:pt x="11" y="8"/>
                    <a:pt x="12" y="5"/>
                    <a:pt x="14" y="6"/>
                  </a:cubicBezTo>
                  <a:cubicBezTo>
                    <a:pt x="16" y="6"/>
                    <a:pt x="15" y="3"/>
                    <a:pt x="14" y="0"/>
                  </a:cubicBezTo>
                  <a:cubicBezTo>
                    <a:pt x="12" y="0"/>
                    <a:pt x="8" y="0"/>
                    <a:pt x="8" y="2"/>
                  </a:cubicBezTo>
                  <a:cubicBezTo>
                    <a:pt x="8" y="5"/>
                    <a:pt x="3" y="1"/>
                    <a:pt x="0" y="1"/>
                  </a:cubicBezTo>
                  <a:cubicBezTo>
                    <a:pt x="3" y="5"/>
                    <a:pt x="5" y="8"/>
                    <a:pt x="7"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Freeform 264"/>
            <p:cNvSpPr>
              <a:spLocks/>
            </p:cNvSpPr>
            <p:nvPr userDrawn="1"/>
          </p:nvSpPr>
          <p:spPr bwMode="auto">
            <a:xfrm>
              <a:off x="8172060"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8 w 114"/>
                <a:gd name="T9" fmla="*/ 83 h 103"/>
                <a:gd name="T10" fmla="*/ 104 w 114"/>
                <a:gd name="T11" fmla="*/ 76 h 103"/>
                <a:gd name="T12" fmla="*/ 104 w 114"/>
                <a:gd name="T13" fmla="*/ 68 h 103"/>
                <a:gd name="T14" fmla="*/ 99 w 114"/>
                <a:gd name="T15" fmla="*/ 62 h 103"/>
                <a:gd name="T16" fmla="*/ 86 w 114"/>
                <a:gd name="T17" fmla="*/ 54 h 103"/>
                <a:gd name="T18" fmla="*/ 81 w 114"/>
                <a:gd name="T19" fmla="*/ 48 h 103"/>
                <a:gd name="T20" fmla="*/ 79 w 114"/>
                <a:gd name="T21" fmla="*/ 38 h 103"/>
                <a:gd name="T22" fmla="*/ 84 w 114"/>
                <a:gd name="T23" fmla="*/ 30 h 103"/>
                <a:gd name="T24" fmla="*/ 85 w 114"/>
                <a:gd name="T25" fmla="*/ 23 h 103"/>
                <a:gd name="T26" fmla="*/ 81 w 114"/>
                <a:gd name="T27" fmla="*/ 19 h 103"/>
                <a:gd name="T28" fmla="*/ 74 w 114"/>
                <a:gd name="T29" fmla="*/ 13 h 103"/>
                <a:gd name="T30" fmla="*/ 70 w 114"/>
                <a:gd name="T31" fmla="*/ 4 h 103"/>
                <a:gd name="T32" fmla="*/ 58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8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8" y="92"/>
                    <a:pt x="98" y="90"/>
                    <a:pt x="101" y="90"/>
                  </a:cubicBezTo>
                  <a:cubicBezTo>
                    <a:pt x="104" y="90"/>
                    <a:pt x="106" y="91"/>
                    <a:pt x="109" y="94"/>
                  </a:cubicBezTo>
                  <a:cubicBezTo>
                    <a:pt x="110" y="93"/>
                    <a:pt x="112" y="92"/>
                    <a:pt x="114" y="91"/>
                  </a:cubicBezTo>
                  <a:cubicBezTo>
                    <a:pt x="111" y="88"/>
                    <a:pt x="107" y="85"/>
                    <a:pt x="108" y="83"/>
                  </a:cubicBezTo>
                  <a:cubicBezTo>
                    <a:pt x="108" y="79"/>
                    <a:pt x="104" y="78"/>
                    <a:pt x="104" y="76"/>
                  </a:cubicBezTo>
                  <a:cubicBezTo>
                    <a:pt x="103" y="74"/>
                    <a:pt x="106" y="70"/>
                    <a:pt x="104" y="68"/>
                  </a:cubicBezTo>
                  <a:cubicBezTo>
                    <a:pt x="103" y="67"/>
                    <a:pt x="102" y="62"/>
                    <a:pt x="99" y="62"/>
                  </a:cubicBezTo>
                  <a:cubicBezTo>
                    <a:pt x="96" y="62"/>
                    <a:pt x="86" y="57"/>
                    <a:pt x="86" y="54"/>
                  </a:cubicBezTo>
                  <a:cubicBezTo>
                    <a:pt x="87" y="51"/>
                    <a:pt x="82" y="49"/>
                    <a:pt x="81" y="48"/>
                  </a:cubicBezTo>
                  <a:cubicBezTo>
                    <a:pt x="79" y="47"/>
                    <a:pt x="77" y="39"/>
                    <a:pt x="79" y="38"/>
                  </a:cubicBezTo>
                  <a:cubicBezTo>
                    <a:pt x="81" y="37"/>
                    <a:pt x="81" y="30"/>
                    <a:pt x="84" y="30"/>
                  </a:cubicBezTo>
                  <a:cubicBezTo>
                    <a:pt x="87" y="30"/>
                    <a:pt x="84" y="26"/>
                    <a:pt x="85" y="23"/>
                  </a:cubicBezTo>
                  <a:cubicBezTo>
                    <a:pt x="86" y="21"/>
                    <a:pt x="83" y="19"/>
                    <a:pt x="81" y="19"/>
                  </a:cubicBezTo>
                  <a:cubicBezTo>
                    <a:pt x="78" y="19"/>
                    <a:pt x="74" y="16"/>
                    <a:pt x="74" y="13"/>
                  </a:cubicBezTo>
                  <a:cubicBezTo>
                    <a:pt x="74" y="10"/>
                    <a:pt x="69" y="6"/>
                    <a:pt x="70" y="4"/>
                  </a:cubicBezTo>
                  <a:cubicBezTo>
                    <a:pt x="69" y="10"/>
                    <a:pt x="60" y="1"/>
                    <a:pt x="58" y="3"/>
                  </a:cubicBezTo>
                  <a:cubicBezTo>
                    <a:pt x="55" y="4"/>
                    <a:pt x="53" y="0"/>
                    <a:pt x="47" y="1"/>
                  </a:cubicBezTo>
                  <a:cubicBezTo>
                    <a:pt x="44" y="1"/>
                    <a:pt x="44" y="3"/>
                    <a:pt x="42" y="4"/>
                  </a:cubicBezTo>
                  <a:cubicBezTo>
                    <a:pt x="42" y="4"/>
                    <a:pt x="42" y="4"/>
                    <a:pt x="42" y="4"/>
                  </a:cubicBezTo>
                  <a:cubicBezTo>
                    <a:pt x="35" y="9"/>
                    <a:pt x="35" y="9"/>
                    <a:pt x="35" y="9"/>
                  </a:cubicBezTo>
                  <a:cubicBezTo>
                    <a:pt x="35" y="9"/>
                    <a:pt x="29" y="11"/>
                    <a:pt x="28" y="14"/>
                  </a:cubicBezTo>
                  <a:cubicBezTo>
                    <a:pt x="27" y="18"/>
                    <a:pt x="31" y="21"/>
                    <a:pt x="29" y="23"/>
                  </a:cubicBezTo>
                  <a:cubicBezTo>
                    <a:pt x="27" y="25"/>
                    <a:pt x="28" y="30"/>
                    <a:pt x="28" y="32"/>
                  </a:cubicBezTo>
                  <a:cubicBezTo>
                    <a:pt x="29" y="33"/>
                    <a:pt x="25" y="38"/>
                    <a:pt x="25" y="38"/>
                  </a:cubicBezTo>
                  <a:cubicBezTo>
                    <a:pt x="25" y="38"/>
                    <a:pt x="12" y="45"/>
                    <a:pt x="0" y="50"/>
                  </a:cubicBezTo>
                  <a:cubicBezTo>
                    <a:pt x="0" y="52"/>
                    <a:pt x="1" y="54"/>
                    <a:pt x="1" y="56"/>
                  </a:cubicBezTo>
                  <a:cubicBezTo>
                    <a:pt x="2" y="58"/>
                    <a:pt x="3" y="63"/>
                    <a:pt x="4" y="66"/>
                  </a:cubicBezTo>
                  <a:cubicBezTo>
                    <a:pt x="8" y="66"/>
                    <a:pt x="9" y="66"/>
                    <a:pt x="13" y="66"/>
                  </a:cubicBezTo>
                  <a:cubicBezTo>
                    <a:pt x="17" y="67"/>
                    <a:pt x="32" y="77"/>
                    <a:pt x="36" y="79"/>
                  </a:cubicBezTo>
                  <a:cubicBezTo>
                    <a:pt x="40" y="80"/>
                    <a:pt x="60" y="94"/>
                    <a:pt x="64" y="98"/>
                  </a:cubicBezTo>
                  <a:cubicBezTo>
                    <a:pt x="68" y="101"/>
                    <a:pt x="75" y="102"/>
                    <a:pt x="78"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Freeform 265"/>
            <p:cNvSpPr>
              <a:spLocks/>
            </p:cNvSpPr>
            <p:nvPr userDrawn="1"/>
          </p:nvSpPr>
          <p:spPr bwMode="auto">
            <a:xfrm>
              <a:off x="8366703" y="3677635"/>
              <a:ext cx="50339" cy="43766"/>
            </a:xfrm>
            <a:custGeom>
              <a:avLst/>
              <a:gdLst>
                <a:gd name="T0" fmla="*/ 7 w 23"/>
                <a:gd name="T1" fmla="*/ 14 h 19"/>
                <a:gd name="T2" fmla="*/ 13 w 23"/>
                <a:gd name="T3" fmla="*/ 19 h 19"/>
                <a:gd name="T4" fmla="*/ 23 w 23"/>
                <a:gd name="T5" fmla="*/ 19 h 19"/>
                <a:gd name="T6" fmla="*/ 17 w 23"/>
                <a:gd name="T7" fmla="*/ 6 h 19"/>
                <a:gd name="T8" fmla="*/ 18 w 23"/>
                <a:gd name="T9" fmla="*/ 4 h 19"/>
                <a:gd name="T10" fmla="*/ 10 w 23"/>
                <a:gd name="T11" fmla="*/ 0 h 19"/>
                <a:gd name="T12" fmla="*/ 5 w 23"/>
                <a:gd name="T13" fmla="*/ 4 h 19"/>
                <a:gd name="T14" fmla="*/ 0 w 23"/>
                <a:gd name="T15" fmla="*/ 13 h 19"/>
                <a:gd name="T16" fmla="*/ 7 w 23"/>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9">
                  <a:moveTo>
                    <a:pt x="7" y="14"/>
                  </a:moveTo>
                  <a:cubicBezTo>
                    <a:pt x="13" y="19"/>
                    <a:pt x="13" y="19"/>
                    <a:pt x="13" y="19"/>
                  </a:cubicBezTo>
                  <a:cubicBezTo>
                    <a:pt x="23" y="19"/>
                    <a:pt x="23" y="19"/>
                    <a:pt x="23" y="19"/>
                  </a:cubicBezTo>
                  <a:cubicBezTo>
                    <a:pt x="21" y="14"/>
                    <a:pt x="17" y="7"/>
                    <a:pt x="17" y="6"/>
                  </a:cubicBezTo>
                  <a:cubicBezTo>
                    <a:pt x="17" y="5"/>
                    <a:pt x="18" y="5"/>
                    <a:pt x="18" y="4"/>
                  </a:cubicBezTo>
                  <a:cubicBezTo>
                    <a:pt x="15" y="1"/>
                    <a:pt x="13" y="0"/>
                    <a:pt x="10" y="0"/>
                  </a:cubicBezTo>
                  <a:cubicBezTo>
                    <a:pt x="7" y="0"/>
                    <a:pt x="7"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 name="Freeform 266"/>
            <p:cNvSpPr>
              <a:spLocks noEditPoints="1"/>
            </p:cNvSpPr>
            <p:nvPr userDrawn="1"/>
          </p:nvSpPr>
          <p:spPr bwMode="auto">
            <a:xfrm>
              <a:off x="7091455" y="3041202"/>
              <a:ext cx="367473" cy="310010"/>
            </a:xfrm>
            <a:custGeom>
              <a:avLst/>
              <a:gdLst>
                <a:gd name="T0" fmla="*/ 150 w 171"/>
                <a:gd name="T1" fmla="*/ 30 h 133"/>
                <a:gd name="T2" fmla="*/ 143 w 171"/>
                <a:gd name="T3" fmla="*/ 29 h 133"/>
                <a:gd name="T4" fmla="*/ 136 w 171"/>
                <a:gd name="T5" fmla="*/ 25 h 133"/>
                <a:gd name="T6" fmla="*/ 124 w 171"/>
                <a:gd name="T7" fmla="*/ 23 h 133"/>
                <a:gd name="T8" fmla="*/ 118 w 171"/>
                <a:gd name="T9" fmla="*/ 20 h 133"/>
                <a:gd name="T10" fmla="*/ 115 w 171"/>
                <a:gd name="T11" fmla="*/ 15 h 133"/>
                <a:gd name="T12" fmla="*/ 109 w 171"/>
                <a:gd name="T13" fmla="*/ 17 h 133"/>
                <a:gd name="T14" fmla="*/ 106 w 171"/>
                <a:gd name="T15" fmla="*/ 13 h 133"/>
                <a:gd name="T16" fmla="*/ 99 w 171"/>
                <a:gd name="T17" fmla="*/ 9 h 133"/>
                <a:gd name="T18" fmla="*/ 93 w 171"/>
                <a:gd name="T19" fmla="*/ 6 h 133"/>
                <a:gd name="T20" fmla="*/ 89 w 171"/>
                <a:gd name="T21" fmla="*/ 2 h 133"/>
                <a:gd name="T22" fmla="*/ 87 w 171"/>
                <a:gd name="T23" fmla="*/ 0 h 133"/>
                <a:gd name="T24" fmla="*/ 85 w 171"/>
                <a:gd name="T25" fmla="*/ 1 h 133"/>
                <a:gd name="T26" fmla="*/ 77 w 171"/>
                <a:gd name="T27" fmla="*/ 10 h 133"/>
                <a:gd name="T28" fmla="*/ 65 w 171"/>
                <a:gd name="T29" fmla="*/ 17 h 133"/>
                <a:gd name="T30" fmla="*/ 58 w 171"/>
                <a:gd name="T31" fmla="*/ 25 h 133"/>
                <a:gd name="T32" fmla="*/ 43 w 171"/>
                <a:gd name="T33" fmla="*/ 21 h 133"/>
                <a:gd name="T34" fmla="*/ 36 w 171"/>
                <a:gd name="T35" fmla="*/ 25 h 133"/>
                <a:gd name="T36" fmla="*/ 38 w 171"/>
                <a:gd name="T37" fmla="*/ 36 h 133"/>
                <a:gd name="T38" fmla="*/ 28 w 171"/>
                <a:gd name="T39" fmla="*/ 36 h 133"/>
                <a:gd name="T40" fmla="*/ 21 w 171"/>
                <a:gd name="T41" fmla="*/ 33 h 133"/>
                <a:gd name="T42" fmla="*/ 9 w 171"/>
                <a:gd name="T43" fmla="*/ 34 h 133"/>
                <a:gd name="T44" fmla="*/ 2 w 171"/>
                <a:gd name="T45" fmla="*/ 39 h 133"/>
                <a:gd name="T46" fmla="*/ 3 w 171"/>
                <a:gd name="T47" fmla="*/ 45 h 133"/>
                <a:gd name="T48" fmla="*/ 19 w 171"/>
                <a:gd name="T49" fmla="*/ 50 h 133"/>
                <a:gd name="T50" fmla="*/ 29 w 171"/>
                <a:gd name="T51" fmla="*/ 53 h 133"/>
                <a:gd name="T52" fmla="*/ 33 w 171"/>
                <a:gd name="T53" fmla="*/ 57 h 133"/>
                <a:gd name="T54" fmla="*/ 42 w 171"/>
                <a:gd name="T55" fmla="*/ 67 h 133"/>
                <a:gd name="T56" fmla="*/ 45 w 171"/>
                <a:gd name="T57" fmla="*/ 75 h 133"/>
                <a:gd name="T58" fmla="*/ 43 w 171"/>
                <a:gd name="T59" fmla="*/ 88 h 133"/>
                <a:gd name="T60" fmla="*/ 38 w 171"/>
                <a:gd name="T61" fmla="*/ 108 h 133"/>
                <a:gd name="T62" fmla="*/ 37 w 171"/>
                <a:gd name="T63" fmla="*/ 108 h 133"/>
                <a:gd name="T64" fmla="*/ 44 w 171"/>
                <a:gd name="T65" fmla="*/ 111 h 133"/>
                <a:gd name="T66" fmla="*/ 55 w 171"/>
                <a:gd name="T67" fmla="*/ 116 h 133"/>
                <a:gd name="T68" fmla="*/ 64 w 171"/>
                <a:gd name="T69" fmla="*/ 115 h 133"/>
                <a:gd name="T70" fmla="*/ 70 w 171"/>
                <a:gd name="T71" fmla="*/ 116 h 133"/>
                <a:gd name="T72" fmla="*/ 84 w 171"/>
                <a:gd name="T73" fmla="*/ 119 h 133"/>
                <a:gd name="T74" fmla="*/ 96 w 171"/>
                <a:gd name="T75" fmla="*/ 120 h 133"/>
                <a:gd name="T76" fmla="*/ 95 w 171"/>
                <a:gd name="T77" fmla="*/ 117 h 133"/>
                <a:gd name="T78" fmla="*/ 105 w 171"/>
                <a:gd name="T79" fmla="*/ 106 h 133"/>
                <a:gd name="T80" fmla="*/ 126 w 171"/>
                <a:gd name="T81" fmla="*/ 110 h 133"/>
                <a:gd name="T82" fmla="*/ 140 w 171"/>
                <a:gd name="T83" fmla="*/ 106 h 133"/>
                <a:gd name="T84" fmla="*/ 147 w 171"/>
                <a:gd name="T85" fmla="*/ 102 h 133"/>
                <a:gd name="T86" fmla="*/ 148 w 171"/>
                <a:gd name="T87" fmla="*/ 98 h 133"/>
                <a:gd name="T88" fmla="*/ 143 w 171"/>
                <a:gd name="T89" fmla="*/ 97 h 133"/>
                <a:gd name="T90" fmla="*/ 140 w 171"/>
                <a:gd name="T91" fmla="*/ 91 h 133"/>
                <a:gd name="T92" fmla="*/ 137 w 171"/>
                <a:gd name="T93" fmla="*/ 86 h 133"/>
                <a:gd name="T94" fmla="*/ 139 w 171"/>
                <a:gd name="T95" fmla="*/ 83 h 133"/>
                <a:gd name="T96" fmla="*/ 141 w 171"/>
                <a:gd name="T97" fmla="*/ 79 h 133"/>
                <a:gd name="T98" fmla="*/ 140 w 171"/>
                <a:gd name="T99" fmla="*/ 74 h 133"/>
                <a:gd name="T100" fmla="*/ 138 w 171"/>
                <a:gd name="T101" fmla="*/ 68 h 133"/>
                <a:gd name="T102" fmla="*/ 133 w 171"/>
                <a:gd name="T103" fmla="*/ 68 h 133"/>
                <a:gd name="T104" fmla="*/ 131 w 171"/>
                <a:gd name="T105" fmla="*/ 64 h 133"/>
                <a:gd name="T106" fmla="*/ 139 w 171"/>
                <a:gd name="T107" fmla="*/ 56 h 133"/>
                <a:gd name="T108" fmla="*/ 145 w 171"/>
                <a:gd name="T109" fmla="*/ 51 h 133"/>
                <a:gd name="T110" fmla="*/ 147 w 171"/>
                <a:gd name="T111" fmla="*/ 43 h 133"/>
                <a:gd name="T112" fmla="*/ 152 w 171"/>
                <a:gd name="T113" fmla="*/ 34 h 133"/>
                <a:gd name="T114" fmla="*/ 150 w 171"/>
                <a:gd name="T115" fmla="*/ 30 h 133"/>
                <a:gd name="T116" fmla="*/ 168 w 171"/>
                <a:gd name="T117" fmla="*/ 112 h 133"/>
                <a:gd name="T118" fmla="*/ 161 w 171"/>
                <a:gd name="T119" fmla="*/ 118 h 133"/>
                <a:gd name="T120" fmla="*/ 166 w 171"/>
                <a:gd name="T121" fmla="*/ 132 h 133"/>
                <a:gd name="T122" fmla="*/ 168 w 171"/>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 h="133">
                  <a:moveTo>
                    <a:pt x="150" y="30"/>
                  </a:moveTo>
                  <a:cubicBezTo>
                    <a:pt x="148" y="31"/>
                    <a:pt x="147" y="29"/>
                    <a:pt x="143" y="29"/>
                  </a:cubicBezTo>
                  <a:cubicBezTo>
                    <a:pt x="140" y="29"/>
                    <a:pt x="138" y="27"/>
                    <a:pt x="136" y="25"/>
                  </a:cubicBezTo>
                  <a:cubicBezTo>
                    <a:pt x="134" y="23"/>
                    <a:pt x="126" y="23"/>
                    <a:pt x="124" y="23"/>
                  </a:cubicBezTo>
                  <a:cubicBezTo>
                    <a:pt x="121" y="24"/>
                    <a:pt x="120" y="19"/>
                    <a:pt x="118" y="20"/>
                  </a:cubicBezTo>
                  <a:cubicBezTo>
                    <a:pt x="115" y="20"/>
                    <a:pt x="115" y="17"/>
                    <a:pt x="115" y="15"/>
                  </a:cubicBezTo>
                  <a:cubicBezTo>
                    <a:pt x="115" y="13"/>
                    <a:pt x="112" y="16"/>
                    <a:pt x="109" y="17"/>
                  </a:cubicBezTo>
                  <a:cubicBezTo>
                    <a:pt x="107" y="18"/>
                    <a:pt x="106" y="15"/>
                    <a:pt x="106" y="13"/>
                  </a:cubicBezTo>
                  <a:cubicBezTo>
                    <a:pt x="106" y="12"/>
                    <a:pt x="101" y="11"/>
                    <a:pt x="99" y="9"/>
                  </a:cubicBezTo>
                  <a:cubicBezTo>
                    <a:pt x="96" y="8"/>
                    <a:pt x="94" y="4"/>
                    <a:pt x="93" y="6"/>
                  </a:cubicBezTo>
                  <a:cubicBezTo>
                    <a:pt x="92" y="8"/>
                    <a:pt x="89" y="4"/>
                    <a:pt x="89" y="2"/>
                  </a:cubicBezTo>
                  <a:cubicBezTo>
                    <a:pt x="88" y="1"/>
                    <a:pt x="88" y="1"/>
                    <a:pt x="87" y="0"/>
                  </a:cubicBezTo>
                  <a:cubicBezTo>
                    <a:pt x="86" y="1"/>
                    <a:pt x="85" y="1"/>
                    <a:pt x="85" y="1"/>
                  </a:cubicBezTo>
                  <a:cubicBezTo>
                    <a:pt x="80" y="1"/>
                    <a:pt x="77" y="4"/>
                    <a:pt x="77" y="10"/>
                  </a:cubicBezTo>
                  <a:cubicBezTo>
                    <a:pt x="78" y="16"/>
                    <a:pt x="72" y="17"/>
                    <a:pt x="65" y="17"/>
                  </a:cubicBezTo>
                  <a:cubicBezTo>
                    <a:pt x="58" y="18"/>
                    <a:pt x="61" y="23"/>
                    <a:pt x="58" y="25"/>
                  </a:cubicBezTo>
                  <a:cubicBezTo>
                    <a:pt x="55" y="27"/>
                    <a:pt x="45" y="24"/>
                    <a:pt x="43" y="21"/>
                  </a:cubicBezTo>
                  <a:cubicBezTo>
                    <a:pt x="42" y="17"/>
                    <a:pt x="32" y="21"/>
                    <a:pt x="36" y="25"/>
                  </a:cubicBezTo>
                  <a:cubicBezTo>
                    <a:pt x="40" y="29"/>
                    <a:pt x="40" y="35"/>
                    <a:pt x="38" y="36"/>
                  </a:cubicBezTo>
                  <a:cubicBezTo>
                    <a:pt x="36" y="38"/>
                    <a:pt x="31" y="34"/>
                    <a:pt x="28" y="36"/>
                  </a:cubicBezTo>
                  <a:cubicBezTo>
                    <a:pt x="25" y="38"/>
                    <a:pt x="25" y="34"/>
                    <a:pt x="21" y="33"/>
                  </a:cubicBezTo>
                  <a:cubicBezTo>
                    <a:pt x="17" y="31"/>
                    <a:pt x="15" y="34"/>
                    <a:pt x="9" y="34"/>
                  </a:cubicBezTo>
                  <a:cubicBezTo>
                    <a:pt x="3" y="33"/>
                    <a:pt x="0" y="36"/>
                    <a:pt x="2" y="39"/>
                  </a:cubicBezTo>
                  <a:cubicBezTo>
                    <a:pt x="4" y="41"/>
                    <a:pt x="2"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3" y="84"/>
                    <a:pt x="43" y="88"/>
                  </a:cubicBezTo>
                  <a:cubicBezTo>
                    <a:pt x="44" y="92"/>
                    <a:pt x="41" y="106"/>
                    <a:pt x="38" y="108"/>
                  </a:cubicBezTo>
                  <a:cubicBezTo>
                    <a:pt x="38" y="108"/>
                    <a:pt x="38" y="108"/>
                    <a:pt x="37" y="108"/>
                  </a:cubicBezTo>
                  <a:cubicBezTo>
                    <a:pt x="40" y="109"/>
                    <a:pt x="43" y="110"/>
                    <a:pt x="44" y="111"/>
                  </a:cubicBezTo>
                  <a:cubicBezTo>
                    <a:pt x="46" y="112"/>
                    <a:pt x="52" y="114"/>
                    <a:pt x="55" y="116"/>
                  </a:cubicBezTo>
                  <a:cubicBezTo>
                    <a:pt x="59" y="118"/>
                    <a:pt x="64" y="117"/>
                    <a:pt x="64" y="115"/>
                  </a:cubicBezTo>
                  <a:cubicBezTo>
                    <a:pt x="64" y="113"/>
                    <a:pt x="68" y="114"/>
                    <a:pt x="70" y="116"/>
                  </a:cubicBezTo>
                  <a:cubicBezTo>
                    <a:pt x="72" y="118"/>
                    <a:pt x="80" y="119"/>
                    <a:pt x="84" y="119"/>
                  </a:cubicBezTo>
                  <a:cubicBezTo>
                    <a:pt x="87" y="120"/>
                    <a:pt x="92" y="120"/>
                    <a:pt x="96" y="120"/>
                  </a:cubicBezTo>
                  <a:cubicBezTo>
                    <a:pt x="96" y="119"/>
                    <a:pt x="95" y="118"/>
                    <a:pt x="95" y="117"/>
                  </a:cubicBezTo>
                  <a:cubicBezTo>
                    <a:pt x="93" y="111"/>
                    <a:pt x="99" y="107"/>
                    <a:pt x="105" y="106"/>
                  </a:cubicBezTo>
                  <a:cubicBezTo>
                    <a:pt x="110" y="105"/>
                    <a:pt x="123" y="109"/>
                    <a:pt x="126" y="110"/>
                  </a:cubicBezTo>
                  <a:cubicBezTo>
                    <a:pt x="129" y="112"/>
                    <a:pt x="134" y="112"/>
                    <a:pt x="140" y="106"/>
                  </a:cubicBezTo>
                  <a:cubicBezTo>
                    <a:pt x="142" y="104"/>
                    <a:pt x="145" y="102"/>
                    <a:pt x="147" y="102"/>
                  </a:cubicBezTo>
                  <a:cubicBezTo>
                    <a:pt x="147" y="101"/>
                    <a:pt x="148" y="99"/>
                    <a:pt x="148" y="98"/>
                  </a:cubicBezTo>
                  <a:cubicBezTo>
                    <a:pt x="149" y="96"/>
                    <a:pt x="145" y="97"/>
                    <a:pt x="143" y="97"/>
                  </a:cubicBezTo>
                  <a:cubicBezTo>
                    <a:pt x="140" y="96"/>
                    <a:pt x="138" y="94"/>
                    <a:pt x="140" y="91"/>
                  </a:cubicBezTo>
                  <a:cubicBezTo>
                    <a:pt x="142" y="89"/>
                    <a:pt x="139" y="88"/>
                    <a:pt x="137" y="86"/>
                  </a:cubicBezTo>
                  <a:cubicBezTo>
                    <a:pt x="135" y="83"/>
                    <a:pt x="138" y="84"/>
                    <a:pt x="139" y="83"/>
                  </a:cubicBezTo>
                  <a:cubicBezTo>
                    <a:pt x="141" y="82"/>
                    <a:pt x="143" y="80"/>
                    <a:pt x="141" y="79"/>
                  </a:cubicBezTo>
                  <a:cubicBezTo>
                    <a:pt x="140" y="78"/>
                    <a:pt x="139" y="76"/>
                    <a:pt x="140" y="74"/>
                  </a:cubicBezTo>
                  <a:cubicBezTo>
                    <a:pt x="141" y="71"/>
                    <a:pt x="138" y="70"/>
                    <a:pt x="138" y="68"/>
                  </a:cubicBezTo>
                  <a:cubicBezTo>
                    <a:pt x="138" y="66"/>
                    <a:pt x="135" y="65"/>
                    <a:pt x="133" y="68"/>
                  </a:cubicBezTo>
                  <a:cubicBezTo>
                    <a:pt x="131" y="70"/>
                    <a:pt x="130" y="69"/>
                    <a:pt x="131" y="64"/>
                  </a:cubicBezTo>
                  <a:cubicBezTo>
                    <a:pt x="133" y="60"/>
                    <a:pt x="138" y="58"/>
                    <a:pt x="139" y="56"/>
                  </a:cubicBezTo>
                  <a:cubicBezTo>
                    <a:pt x="139" y="53"/>
                    <a:pt x="142" y="51"/>
                    <a:pt x="145" y="51"/>
                  </a:cubicBezTo>
                  <a:cubicBezTo>
                    <a:pt x="147" y="51"/>
                    <a:pt x="147" y="46"/>
                    <a:pt x="147" y="43"/>
                  </a:cubicBezTo>
                  <a:cubicBezTo>
                    <a:pt x="148" y="40"/>
                    <a:pt x="149" y="37"/>
                    <a:pt x="152" y="34"/>
                  </a:cubicBezTo>
                  <a:cubicBezTo>
                    <a:pt x="155" y="31"/>
                    <a:pt x="151" y="30"/>
                    <a:pt x="150" y="30"/>
                  </a:cubicBezTo>
                  <a:close/>
                  <a:moveTo>
                    <a:pt x="168" y="112"/>
                  </a:moveTo>
                  <a:cubicBezTo>
                    <a:pt x="166" y="112"/>
                    <a:pt x="166" y="115"/>
                    <a:pt x="161" y="118"/>
                  </a:cubicBezTo>
                  <a:cubicBezTo>
                    <a:pt x="156" y="120"/>
                    <a:pt x="161" y="133"/>
                    <a:pt x="166" y="132"/>
                  </a:cubicBezTo>
                  <a:cubicBezTo>
                    <a:pt x="171"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 name="Freeform 267"/>
            <p:cNvSpPr>
              <a:spLocks noEditPoints="1"/>
            </p:cNvSpPr>
            <p:nvPr userDrawn="1"/>
          </p:nvSpPr>
          <p:spPr bwMode="auto">
            <a:xfrm>
              <a:off x="6979032" y="3278269"/>
              <a:ext cx="323846" cy="229772"/>
            </a:xfrm>
            <a:custGeom>
              <a:avLst/>
              <a:gdLst>
                <a:gd name="T0" fmla="*/ 149 w 151"/>
                <a:gd name="T1" fmla="*/ 18 h 99"/>
                <a:gd name="T2" fmla="*/ 137 w 151"/>
                <a:gd name="T3" fmla="*/ 17 h 99"/>
                <a:gd name="T4" fmla="*/ 123 w 151"/>
                <a:gd name="T5" fmla="*/ 14 h 99"/>
                <a:gd name="T6" fmla="*/ 117 w 151"/>
                <a:gd name="T7" fmla="*/ 13 h 99"/>
                <a:gd name="T8" fmla="*/ 108 w 151"/>
                <a:gd name="T9" fmla="*/ 14 h 99"/>
                <a:gd name="T10" fmla="*/ 97 w 151"/>
                <a:gd name="T11" fmla="*/ 9 h 99"/>
                <a:gd name="T12" fmla="*/ 90 w 151"/>
                <a:gd name="T13" fmla="*/ 6 h 99"/>
                <a:gd name="T14" fmla="*/ 70 w 151"/>
                <a:gd name="T15" fmla="*/ 4 h 99"/>
                <a:gd name="T16" fmla="*/ 32 w 151"/>
                <a:gd name="T17" fmla="*/ 3 h 99"/>
                <a:gd name="T18" fmla="*/ 18 w 151"/>
                <a:gd name="T19" fmla="*/ 0 h 99"/>
                <a:gd name="T20" fmla="*/ 8 w 151"/>
                <a:gd name="T21" fmla="*/ 6 h 99"/>
                <a:gd name="T22" fmla="*/ 5 w 151"/>
                <a:gd name="T23" fmla="*/ 13 h 99"/>
                <a:gd name="T24" fmla="*/ 7 w 151"/>
                <a:gd name="T25" fmla="*/ 24 h 99"/>
                <a:gd name="T26" fmla="*/ 11 w 151"/>
                <a:gd name="T27" fmla="*/ 23 h 99"/>
                <a:gd name="T28" fmla="*/ 15 w 151"/>
                <a:gd name="T29" fmla="*/ 23 h 99"/>
                <a:gd name="T30" fmla="*/ 22 w 151"/>
                <a:gd name="T31" fmla="*/ 25 h 99"/>
                <a:gd name="T32" fmla="*/ 26 w 151"/>
                <a:gd name="T33" fmla="*/ 25 h 99"/>
                <a:gd name="T34" fmla="*/ 34 w 151"/>
                <a:gd name="T35" fmla="*/ 26 h 99"/>
                <a:gd name="T36" fmla="*/ 37 w 151"/>
                <a:gd name="T37" fmla="*/ 30 h 99"/>
                <a:gd name="T38" fmla="*/ 29 w 151"/>
                <a:gd name="T39" fmla="*/ 36 h 99"/>
                <a:gd name="T40" fmla="*/ 30 w 151"/>
                <a:gd name="T41" fmla="*/ 47 h 99"/>
                <a:gd name="T42" fmla="*/ 28 w 151"/>
                <a:gd name="T43" fmla="*/ 54 h 99"/>
                <a:gd name="T44" fmla="*/ 25 w 151"/>
                <a:gd name="T45" fmla="*/ 58 h 99"/>
                <a:gd name="T46" fmla="*/ 28 w 151"/>
                <a:gd name="T47" fmla="*/ 64 h 99"/>
                <a:gd name="T48" fmla="*/ 25 w 151"/>
                <a:gd name="T49" fmla="*/ 70 h 99"/>
                <a:gd name="T50" fmla="*/ 28 w 151"/>
                <a:gd name="T51" fmla="*/ 75 h 99"/>
                <a:gd name="T52" fmla="*/ 23 w 151"/>
                <a:gd name="T53" fmla="*/ 82 h 99"/>
                <a:gd name="T54" fmla="*/ 25 w 151"/>
                <a:gd name="T55" fmla="*/ 85 h 99"/>
                <a:gd name="T56" fmla="*/ 31 w 151"/>
                <a:gd name="T57" fmla="*/ 86 h 99"/>
                <a:gd name="T58" fmla="*/ 45 w 151"/>
                <a:gd name="T59" fmla="*/ 98 h 99"/>
                <a:gd name="T60" fmla="*/ 48 w 151"/>
                <a:gd name="T61" fmla="*/ 95 h 99"/>
                <a:gd name="T62" fmla="*/ 55 w 151"/>
                <a:gd name="T63" fmla="*/ 94 h 99"/>
                <a:gd name="T64" fmla="*/ 65 w 151"/>
                <a:gd name="T65" fmla="*/ 91 h 99"/>
                <a:gd name="T66" fmla="*/ 80 w 151"/>
                <a:gd name="T67" fmla="*/ 90 h 99"/>
                <a:gd name="T68" fmla="*/ 89 w 151"/>
                <a:gd name="T69" fmla="*/ 86 h 99"/>
                <a:gd name="T70" fmla="*/ 98 w 151"/>
                <a:gd name="T71" fmla="*/ 81 h 99"/>
                <a:gd name="T72" fmla="*/ 102 w 151"/>
                <a:gd name="T73" fmla="*/ 73 h 99"/>
                <a:gd name="T74" fmla="*/ 111 w 151"/>
                <a:gd name="T75" fmla="*/ 65 h 99"/>
                <a:gd name="T76" fmla="*/ 111 w 151"/>
                <a:gd name="T77" fmla="*/ 49 h 99"/>
                <a:gd name="T78" fmla="*/ 120 w 151"/>
                <a:gd name="T79" fmla="*/ 38 h 99"/>
                <a:gd name="T80" fmla="*/ 131 w 151"/>
                <a:gd name="T81" fmla="*/ 33 h 99"/>
                <a:gd name="T82" fmla="*/ 144 w 151"/>
                <a:gd name="T83" fmla="*/ 27 h 99"/>
                <a:gd name="T84" fmla="*/ 149 w 151"/>
                <a:gd name="T85" fmla="*/ 18 h 99"/>
                <a:gd name="T86" fmla="*/ 150 w 151"/>
                <a:gd name="T87" fmla="*/ 53 h 99"/>
                <a:gd name="T88" fmla="*/ 140 w 151"/>
                <a:gd name="T89" fmla="*/ 56 h 99"/>
                <a:gd name="T90" fmla="*/ 150 w 151"/>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 h="99">
                  <a:moveTo>
                    <a:pt x="149" y="18"/>
                  </a:moveTo>
                  <a:cubicBezTo>
                    <a:pt x="145" y="18"/>
                    <a:pt x="140" y="18"/>
                    <a:pt x="137" y="17"/>
                  </a:cubicBezTo>
                  <a:cubicBezTo>
                    <a:pt x="133" y="17"/>
                    <a:pt x="125" y="16"/>
                    <a:pt x="123" y="14"/>
                  </a:cubicBezTo>
                  <a:cubicBezTo>
                    <a:pt x="121" y="12"/>
                    <a:pt x="117" y="11"/>
                    <a:pt x="117" y="13"/>
                  </a:cubicBezTo>
                  <a:cubicBezTo>
                    <a:pt x="117" y="15"/>
                    <a:pt x="112" y="16"/>
                    <a:pt x="108" y="14"/>
                  </a:cubicBezTo>
                  <a:cubicBezTo>
                    <a:pt x="105" y="12"/>
                    <a:pt x="99" y="10"/>
                    <a:pt x="97" y="9"/>
                  </a:cubicBezTo>
                  <a:cubicBezTo>
                    <a:pt x="96" y="8"/>
                    <a:pt x="93" y="7"/>
                    <a:pt x="90" y="6"/>
                  </a:cubicBezTo>
                  <a:cubicBezTo>
                    <a:pt x="87" y="6"/>
                    <a:pt x="77" y="3"/>
                    <a:pt x="70" y="4"/>
                  </a:cubicBezTo>
                  <a:cubicBezTo>
                    <a:pt x="63" y="4"/>
                    <a:pt x="40" y="3"/>
                    <a:pt x="32" y="3"/>
                  </a:cubicBezTo>
                  <a:cubicBezTo>
                    <a:pt x="23" y="4"/>
                    <a:pt x="22" y="0"/>
                    <a:pt x="18" y="0"/>
                  </a:cubicBezTo>
                  <a:cubicBezTo>
                    <a:pt x="13" y="0"/>
                    <a:pt x="15" y="5"/>
                    <a:pt x="8" y="6"/>
                  </a:cubicBezTo>
                  <a:cubicBezTo>
                    <a:pt x="1" y="6"/>
                    <a:pt x="0" y="10"/>
                    <a:pt x="5" y="13"/>
                  </a:cubicBezTo>
                  <a:cubicBezTo>
                    <a:pt x="8" y="16"/>
                    <a:pt x="8" y="20"/>
                    <a:pt x="7" y="24"/>
                  </a:cubicBezTo>
                  <a:cubicBezTo>
                    <a:pt x="9" y="24"/>
                    <a:pt x="10" y="23"/>
                    <a:pt x="11" y="23"/>
                  </a:cubicBezTo>
                  <a:cubicBezTo>
                    <a:pt x="13" y="20"/>
                    <a:pt x="15" y="21"/>
                    <a:pt x="15" y="23"/>
                  </a:cubicBezTo>
                  <a:cubicBezTo>
                    <a:pt x="15" y="26"/>
                    <a:pt x="19" y="25"/>
                    <a:pt x="22" y="25"/>
                  </a:cubicBezTo>
                  <a:cubicBezTo>
                    <a:pt x="24" y="25"/>
                    <a:pt x="24" y="27"/>
                    <a:pt x="26" y="25"/>
                  </a:cubicBezTo>
                  <a:cubicBezTo>
                    <a:pt x="29" y="23"/>
                    <a:pt x="34" y="24"/>
                    <a:pt x="34" y="26"/>
                  </a:cubicBezTo>
                  <a:cubicBezTo>
                    <a:pt x="34" y="28"/>
                    <a:pt x="40" y="27"/>
                    <a:pt x="37" y="30"/>
                  </a:cubicBezTo>
                  <a:cubicBezTo>
                    <a:pt x="33" y="33"/>
                    <a:pt x="29" y="34"/>
                    <a:pt x="29" y="36"/>
                  </a:cubicBezTo>
                  <a:cubicBezTo>
                    <a:pt x="29" y="39"/>
                    <a:pt x="33" y="44"/>
                    <a:pt x="30" y="47"/>
                  </a:cubicBezTo>
                  <a:cubicBezTo>
                    <a:pt x="27" y="49"/>
                    <a:pt x="31" y="54"/>
                    <a:pt x="28" y="54"/>
                  </a:cubicBezTo>
                  <a:cubicBezTo>
                    <a:pt x="25" y="54"/>
                    <a:pt x="21" y="55"/>
                    <a:pt x="25" y="58"/>
                  </a:cubicBezTo>
                  <a:cubicBezTo>
                    <a:pt x="28" y="61"/>
                    <a:pt x="31" y="64"/>
                    <a:pt x="28" y="64"/>
                  </a:cubicBezTo>
                  <a:cubicBezTo>
                    <a:pt x="26" y="64"/>
                    <a:pt x="24" y="69"/>
                    <a:pt x="25" y="70"/>
                  </a:cubicBezTo>
                  <a:cubicBezTo>
                    <a:pt x="26" y="71"/>
                    <a:pt x="32" y="75"/>
                    <a:pt x="28" y="75"/>
                  </a:cubicBezTo>
                  <a:cubicBezTo>
                    <a:pt x="23" y="76"/>
                    <a:pt x="23" y="80"/>
                    <a:pt x="23" y="82"/>
                  </a:cubicBezTo>
                  <a:cubicBezTo>
                    <a:pt x="23" y="83"/>
                    <a:pt x="24" y="84"/>
                    <a:pt x="25" y="85"/>
                  </a:cubicBezTo>
                  <a:cubicBezTo>
                    <a:pt x="27" y="85"/>
                    <a:pt x="29" y="85"/>
                    <a:pt x="31" y="86"/>
                  </a:cubicBezTo>
                  <a:cubicBezTo>
                    <a:pt x="36" y="88"/>
                    <a:pt x="39" y="99"/>
                    <a:pt x="45" y="98"/>
                  </a:cubicBezTo>
                  <a:cubicBezTo>
                    <a:pt x="48" y="98"/>
                    <a:pt x="46" y="96"/>
                    <a:pt x="48" y="95"/>
                  </a:cubicBezTo>
                  <a:cubicBezTo>
                    <a:pt x="49" y="94"/>
                    <a:pt x="52" y="94"/>
                    <a:pt x="55" y="94"/>
                  </a:cubicBezTo>
                  <a:cubicBezTo>
                    <a:pt x="57" y="94"/>
                    <a:pt x="59" y="91"/>
                    <a:pt x="65" y="91"/>
                  </a:cubicBezTo>
                  <a:cubicBezTo>
                    <a:pt x="72" y="90"/>
                    <a:pt x="76" y="90"/>
                    <a:pt x="80" y="90"/>
                  </a:cubicBezTo>
                  <a:cubicBezTo>
                    <a:pt x="84" y="90"/>
                    <a:pt x="88" y="89"/>
                    <a:pt x="89" y="86"/>
                  </a:cubicBezTo>
                  <a:cubicBezTo>
                    <a:pt x="90" y="84"/>
                    <a:pt x="93" y="81"/>
                    <a:pt x="98" y="81"/>
                  </a:cubicBezTo>
                  <a:cubicBezTo>
                    <a:pt x="102" y="80"/>
                    <a:pt x="102" y="75"/>
                    <a:pt x="102" y="73"/>
                  </a:cubicBezTo>
                  <a:cubicBezTo>
                    <a:pt x="102" y="70"/>
                    <a:pt x="110" y="66"/>
                    <a:pt x="111"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50" y="22"/>
                    <a:pt x="149" y="18"/>
                  </a:cubicBezTo>
                  <a:close/>
                  <a:moveTo>
                    <a:pt x="150" y="53"/>
                  </a:moveTo>
                  <a:cubicBezTo>
                    <a:pt x="149" y="47"/>
                    <a:pt x="137" y="54"/>
                    <a:pt x="140" y="56"/>
                  </a:cubicBezTo>
                  <a:cubicBezTo>
                    <a:pt x="145" y="59"/>
                    <a:pt x="151" y="58"/>
                    <a:pt x="150"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 name="Freeform 268"/>
            <p:cNvSpPr>
              <a:spLocks/>
            </p:cNvSpPr>
            <p:nvPr userDrawn="1"/>
          </p:nvSpPr>
          <p:spPr bwMode="auto">
            <a:xfrm>
              <a:off x="7537792" y="3177972"/>
              <a:ext cx="83898" cy="49237"/>
            </a:xfrm>
            <a:custGeom>
              <a:avLst/>
              <a:gdLst>
                <a:gd name="T0" fmla="*/ 0 w 39"/>
                <a:gd name="T1" fmla="*/ 18 h 21"/>
                <a:gd name="T2" fmla="*/ 8 w 39"/>
                <a:gd name="T3" fmla="*/ 17 h 21"/>
                <a:gd name="T4" fmla="*/ 10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7 w 39"/>
                <a:gd name="T17" fmla="*/ 0 h 21"/>
                <a:gd name="T18" fmla="*/ 29 w 39"/>
                <a:gd name="T19" fmla="*/ 3 h 21"/>
                <a:gd name="T20" fmla="*/ 18 w 39"/>
                <a:gd name="T21" fmla="*/ 6 h 21"/>
                <a:gd name="T22" fmla="*/ 6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8" y="17"/>
                  </a:cubicBezTo>
                  <a:cubicBezTo>
                    <a:pt x="9" y="18"/>
                    <a:pt x="9" y="19"/>
                    <a:pt x="10" y="20"/>
                  </a:cubicBezTo>
                  <a:cubicBezTo>
                    <a:pt x="12" y="20"/>
                    <a:pt x="16" y="19"/>
                    <a:pt x="18" y="19"/>
                  </a:cubicBezTo>
                  <a:cubicBezTo>
                    <a:pt x="20" y="18"/>
                    <a:pt x="25" y="21"/>
                    <a:pt x="25" y="19"/>
                  </a:cubicBezTo>
                  <a:cubicBezTo>
                    <a:pt x="26" y="18"/>
                    <a:pt x="27" y="14"/>
                    <a:pt x="29" y="14"/>
                  </a:cubicBezTo>
                  <a:cubicBezTo>
                    <a:pt x="31" y="14"/>
                    <a:pt x="30" y="9"/>
                    <a:pt x="32" y="9"/>
                  </a:cubicBezTo>
                  <a:cubicBezTo>
                    <a:pt x="34" y="9"/>
                    <a:pt x="39" y="5"/>
                    <a:pt x="39" y="5"/>
                  </a:cubicBezTo>
                  <a:cubicBezTo>
                    <a:pt x="39" y="5"/>
                    <a:pt x="37" y="1"/>
                    <a:pt x="37" y="0"/>
                  </a:cubicBezTo>
                  <a:cubicBezTo>
                    <a:pt x="36" y="0"/>
                    <a:pt x="33" y="3"/>
                    <a:pt x="29" y="3"/>
                  </a:cubicBezTo>
                  <a:cubicBezTo>
                    <a:pt x="24" y="3"/>
                    <a:pt x="21" y="6"/>
                    <a:pt x="18" y="6"/>
                  </a:cubicBezTo>
                  <a:cubicBezTo>
                    <a:pt x="16" y="6"/>
                    <a:pt x="10" y="4"/>
                    <a:pt x="6"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 name="Freeform 269"/>
            <p:cNvSpPr>
              <a:spLocks noEditPoints="1"/>
            </p:cNvSpPr>
            <p:nvPr userDrawn="1"/>
          </p:nvSpPr>
          <p:spPr bwMode="auto">
            <a:xfrm>
              <a:off x="7710622" y="3338448"/>
              <a:ext cx="159407" cy="200595"/>
            </a:xfrm>
            <a:custGeom>
              <a:avLst/>
              <a:gdLst>
                <a:gd name="T0" fmla="*/ 73 w 74"/>
                <a:gd name="T1" fmla="*/ 0 h 86"/>
                <a:gd name="T2" fmla="*/ 67 w 74"/>
                <a:gd name="T3" fmla="*/ 2 h 86"/>
                <a:gd name="T4" fmla="*/ 63 w 74"/>
                <a:gd name="T5" fmla="*/ 5 h 86"/>
                <a:gd name="T6" fmla="*/ 50 w 74"/>
                <a:gd name="T7" fmla="*/ 3 h 86"/>
                <a:gd name="T8" fmla="*/ 35 w 74"/>
                <a:gd name="T9" fmla="*/ 3 h 86"/>
                <a:gd name="T10" fmla="*/ 34 w 74"/>
                <a:gd name="T11" fmla="*/ 3 h 86"/>
                <a:gd name="T12" fmla="*/ 24 w 74"/>
                <a:gd name="T13" fmla="*/ 8 h 86"/>
                <a:gd name="T14" fmla="*/ 18 w 74"/>
                <a:gd name="T15" fmla="*/ 11 h 86"/>
                <a:gd name="T16" fmla="*/ 10 w 74"/>
                <a:gd name="T17" fmla="*/ 12 h 86"/>
                <a:gd name="T18" fmla="*/ 6 w 74"/>
                <a:gd name="T19" fmla="*/ 18 h 86"/>
                <a:gd name="T20" fmla="*/ 3 w 74"/>
                <a:gd name="T21" fmla="*/ 22 h 86"/>
                <a:gd name="T22" fmla="*/ 0 w 74"/>
                <a:gd name="T23" fmla="*/ 28 h 86"/>
                <a:gd name="T24" fmla="*/ 0 w 74"/>
                <a:gd name="T25" fmla="*/ 28 h 86"/>
                <a:gd name="T26" fmla="*/ 6 w 74"/>
                <a:gd name="T27" fmla="*/ 38 h 86"/>
                <a:gd name="T28" fmla="*/ 15 w 74"/>
                <a:gd name="T29" fmla="*/ 40 h 86"/>
                <a:gd name="T30" fmla="*/ 25 w 74"/>
                <a:gd name="T31" fmla="*/ 44 h 86"/>
                <a:gd name="T32" fmla="*/ 13 w 74"/>
                <a:gd name="T33" fmla="*/ 45 h 86"/>
                <a:gd name="T34" fmla="*/ 15 w 74"/>
                <a:gd name="T35" fmla="*/ 54 h 86"/>
                <a:gd name="T36" fmla="*/ 21 w 74"/>
                <a:gd name="T37" fmla="*/ 61 h 86"/>
                <a:gd name="T38" fmla="*/ 32 w 74"/>
                <a:gd name="T39" fmla="*/ 66 h 86"/>
                <a:gd name="T40" fmla="*/ 30 w 74"/>
                <a:gd name="T41" fmla="*/ 55 h 86"/>
                <a:gd name="T42" fmla="*/ 38 w 74"/>
                <a:gd name="T43" fmla="*/ 55 h 86"/>
                <a:gd name="T44" fmla="*/ 33 w 74"/>
                <a:gd name="T45" fmla="*/ 51 h 86"/>
                <a:gd name="T46" fmla="*/ 37 w 74"/>
                <a:gd name="T47" fmla="*/ 48 h 86"/>
                <a:gd name="T48" fmla="*/ 45 w 74"/>
                <a:gd name="T49" fmla="*/ 48 h 86"/>
                <a:gd name="T50" fmla="*/ 42 w 74"/>
                <a:gd name="T51" fmla="*/ 39 h 86"/>
                <a:gd name="T52" fmla="*/ 32 w 74"/>
                <a:gd name="T53" fmla="*/ 39 h 86"/>
                <a:gd name="T54" fmla="*/ 36 w 74"/>
                <a:gd name="T55" fmla="*/ 33 h 86"/>
                <a:gd name="T56" fmla="*/ 26 w 74"/>
                <a:gd name="T57" fmla="*/ 21 h 86"/>
                <a:gd name="T58" fmla="*/ 32 w 74"/>
                <a:gd name="T59" fmla="*/ 18 h 86"/>
                <a:gd name="T60" fmla="*/ 42 w 74"/>
                <a:gd name="T61" fmla="*/ 19 h 86"/>
                <a:gd name="T62" fmla="*/ 44 w 74"/>
                <a:gd name="T63" fmla="*/ 11 h 86"/>
                <a:gd name="T64" fmla="*/ 51 w 74"/>
                <a:gd name="T65" fmla="*/ 13 h 86"/>
                <a:gd name="T66" fmla="*/ 60 w 74"/>
                <a:gd name="T67" fmla="*/ 9 h 86"/>
                <a:gd name="T68" fmla="*/ 68 w 74"/>
                <a:gd name="T69" fmla="*/ 13 h 86"/>
                <a:gd name="T70" fmla="*/ 70 w 74"/>
                <a:gd name="T71" fmla="*/ 9 h 86"/>
                <a:gd name="T72" fmla="*/ 74 w 74"/>
                <a:gd name="T73" fmla="*/ 4 h 86"/>
                <a:gd name="T74" fmla="*/ 73 w 74"/>
                <a:gd name="T75" fmla="*/ 0 h 86"/>
                <a:gd name="T76" fmla="*/ 63 w 74"/>
                <a:gd name="T77" fmla="*/ 80 h 86"/>
                <a:gd name="T78" fmla="*/ 45 w 74"/>
                <a:gd name="T79" fmla="*/ 79 h 86"/>
                <a:gd name="T80" fmla="*/ 38 w 74"/>
                <a:gd name="T81" fmla="*/ 81 h 86"/>
                <a:gd name="T82" fmla="*/ 55 w 74"/>
                <a:gd name="T83" fmla="*/ 85 h 86"/>
                <a:gd name="T84" fmla="*/ 70 w 74"/>
                <a:gd name="T85" fmla="*/ 81 h 86"/>
                <a:gd name="T86" fmla="*/ 63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0" y="0"/>
                    <a:pt x="67" y="1"/>
                    <a:pt x="67" y="2"/>
                  </a:cubicBezTo>
                  <a:cubicBezTo>
                    <a:pt x="68" y="4"/>
                    <a:pt x="65" y="5"/>
                    <a:pt x="63" y="5"/>
                  </a:cubicBezTo>
                  <a:cubicBezTo>
                    <a:pt x="63" y="5"/>
                    <a:pt x="53" y="4"/>
                    <a:pt x="50" y="3"/>
                  </a:cubicBezTo>
                  <a:cubicBezTo>
                    <a:pt x="48" y="2"/>
                    <a:pt x="39" y="2"/>
                    <a:pt x="35" y="3"/>
                  </a:cubicBezTo>
                  <a:cubicBezTo>
                    <a:pt x="35" y="3"/>
                    <a:pt x="35" y="3"/>
                    <a:pt x="34" y="3"/>
                  </a:cubicBezTo>
                  <a:cubicBezTo>
                    <a:pt x="33" y="5"/>
                    <a:pt x="25" y="9"/>
                    <a:pt x="24" y="8"/>
                  </a:cubicBezTo>
                  <a:cubicBezTo>
                    <a:pt x="22" y="7"/>
                    <a:pt x="21" y="10"/>
                    <a:pt x="18" y="11"/>
                  </a:cubicBezTo>
                  <a:cubicBezTo>
                    <a:pt x="15" y="12"/>
                    <a:pt x="10" y="11"/>
                    <a:pt x="10" y="12"/>
                  </a:cubicBezTo>
                  <a:cubicBezTo>
                    <a:pt x="10" y="13"/>
                    <a:pt x="8" y="17"/>
                    <a:pt x="6" y="18"/>
                  </a:cubicBezTo>
                  <a:cubicBezTo>
                    <a:pt x="4" y="20"/>
                    <a:pt x="6" y="22"/>
                    <a:pt x="3" y="22"/>
                  </a:cubicBezTo>
                  <a:cubicBezTo>
                    <a:pt x="1" y="23"/>
                    <a:pt x="1" y="26"/>
                    <a:pt x="0" y="28"/>
                  </a:cubicBezTo>
                  <a:cubicBezTo>
                    <a:pt x="0" y="28"/>
                    <a:pt x="0" y="28"/>
                    <a:pt x="0" y="28"/>
                  </a:cubicBezTo>
                  <a:cubicBezTo>
                    <a:pt x="4" y="29"/>
                    <a:pt x="7" y="34"/>
                    <a:pt x="6" y="38"/>
                  </a:cubicBezTo>
                  <a:cubicBezTo>
                    <a:pt x="6" y="42"/>
                    <a:pt x="12" y="43"/>
                    <a:pt x="15" y="40"/>
                  </a:cubicBezTo>
                  <a:cubicBezTo>
                    <a:pt x="18" y="37"/>
                    <a:pt x="25" y="42"/>
                    <a:pt x="25" y="44"/>
                  </a:cubicBezTo>
                  <a:cubicBezTo>
                    <a:pt x="25" y="46"/>
                    <a:pt x="17" y="42"/>
                    <a:pt x="13" y="45"/>
                  </a:cubicBezTo>
                  <a:cubicBezTo>
                    <a:pt x="8" y="48"/>
                    <a:pt x="16" y="51"/>
                    <a:pt x="15" y="54"/>
                  </a:cubicBezTo>
                  <a:cubicBezTo>
                    <a:pt x="14" y="57"/>
                    <a:pt x="17" y="61"/>
                    <a:pt x="21" y="61"/>
                  </a:cubicBezTo>
                  <a:cubicBezTo>
                    <a:pt x="25" y="61"/>
                    <a:pt x="30" y="67"/>
                    <a:pt x="32" y="66"/>
                  </a:cubicBezTo>
                  <a:cubicBezTo>
                    <a:pt x="35" y="65"/>
                    <a:pt x="29" y="56"/>
                    <a:pt x="30" y="55"/>
                  </a:cubicBezTo>
                  <a:cubicBezTo>
                    <a:pt x="31" y="54"/>
                    <a:pt x="36" y="57"/>
                    <a:pt x="38" y="55"/>
                  </a:cubicBezTo>
                  <a:cubicBezTo>
                    <a:pt x="41" y="52"/>
                    <a:pt x="36" y="50"/>
                    <a:pt x="33" y="51"/>
                  </a:cubicBezTo>
                  <a:cubicBezTo>
                    <a:pt x="29" y="51"/>
                    <a:pt x="33" y="46"/>
                    <a:pt x="37" y="48"/>
                  </a:cubicBezTo>
                  <a:cubicBezTo>
                    <a:pt x="41" y="51"/>
                    <a:pt x="43" y="48"/>
                    <a:pt x="45" y="48"/>
                  </a:cubicBezTo>
                  <a:cubicBezTo>
                    <a:pt x="48" y="47"/>
                    <a:pt x="48" y="40"/>
                    <a:pt x="42" y="39"/>
                  </a:cubicBezTo>
                  <a:cubicBezTo>
                    <a:pt x="35" y="37"/>
                    <a:pt x="36" y="43"/>
                    <a:pt x="32" y="39"/>
                  </a:cubicBezTo>
                  <a:cubicBezTo>
                    <a:pt x="28" y="35"/>
                    <a:pt x="36" y="37"/>
                    <a:pt x="36" y="33"/>
                  </a:cubicBezTo>
                  <a:cubicBezTo>
                    <a:pt x="36" y="30"/>
                    <a:pt x="29" y="25"/>
                    <a:pt x="26" y="21"/>
                  </a:cubicBezTo>
                  <a:cubicBezTo>
                    <a:pt x="23" y="17"/>
                    <a:pt x="31" y="15"/>
                    <a:pt x="32" y="18"/>
                  </a:cubicBezTo>
                  <a:cubicBezTo>
                    <a:pt x="34" y="21"/>
                    <a:pt x="39" y="21"/>
                    <a:pt x="42" y="19"/>
                  </a:cubicBezTo>
                  <a:cubicBezTo>
                    <a:pt x="45" y="18"/>
                    <a:pt x="39" y="13"/>
                    <a:pt x="44" y="11"/>
                  </a:cubicBezTo>
                  <a:cubicBezTo>
                    <a:pt x="49" y="9"/>
                    <a:pt x="49" y="13"/>
                    <a:pt x="51" y="13"/>
                  </a:cubicBezTo>
                  <a:cubicBezTo>
                    <a:pt x="53" y="14"/>
                    <a:pt x="54" y="9"/>
                    <a:pt x="60" y="9"/>
                  </a:cubicBezTo>
                  <a:cubicBezTo>
                    <a:pt x="63" y="9"/>
                    <a:pt x="65" y="11"/>
                    <a:pt x="68" y="13"/>
                  </a:cubicBezTo>
                  <a:cubicBezTo>
                    <a:pt x="69" y="11"/>
                    <a:pt x="70" y="10"/>
                    <a:pt x="70" y="9"/>
                  </a:cubicBezTo>
                  <a:cubicBezTo>
                    <a:pt x="70" y="7"/>
                    <a:pt x="74" y="7"/>
                    <a:pt x="74" y="4"/>
                  </a:cubicBezTo>
                  <a:cubicBezTo>
                    <a:pt x="74" y="3"/>
                    <a:pt x="73" y="1"/>
                    <a:pt x="73" y="0"/>
                  </a:cubicBezTo>
                  <a:close/>
                  <a:moveTo>
                    <a:pt x="63" y="80"/>
                  </a:moveTo>
                  <a:cubicBezTo>
                    <a:pt x="60" y="79"/>
                    <a:pt x="48" y="81"/>
                    <a:pt x="45" y="79"/>
                  </a:cubicBezTo>
                  <a:cubicBezTo>
                    <a:pt x="41" y="76"/>
                    <a:pt x="35" y="81"/>
                    <a:pt x="38" y="81"/>
                  </a:cubicBezTo>
                  <a:cubicBezTo>
                    <a:pt x="42" y="82"/>
                    <a:pt x="48" y="85"/>
                    <a:pt x="55" y="85"/>
                  </a:cubicBezTo>
                  <a:cubicBezTo>
                    <a:pt x="61" y="86"/>
                    <a:pt x="70" y="83"/>
                    <a:pt x="70" y="81"/>
                  </a:cubicBezTo>
                  <a:cubicBezTo>
                    <a:pt x="70" y="79"/>
                    <a:pt x="66" y="82"/>
                    <a:pt x="63"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 name="Freeform 270"/>
            <p:cNvSpPr>
              <a:spLocks/>
            </p:cNvSpPr>
            <p:nvPr userDrawn="1"/>
          </p:nvSpPr>
          <p:spPr bwMode="auto">
            <a:xfrm>
              <a:off x="8004264" y="3511688"/>
              <a:ext cx="67118" cy="41943"/>
            </a:xfrm>
            <a:custGeom>
              <a:avLst/>
              <a:gdLst>
                <a:gd name="T0" fmla="*/ 21 w 31"/>
                <a:gd name="T1" fmla="*/ 11 h 18"/>
                <a:gd name="T2" fmla="*/ 27 w 31"/>
                <a:gd name="T3" fmla="*/ 4 h 18"/>
                <a:gd name="T4" fmla="*/ 27 w 31"/>
                <a:gd name="T5" fmla="*/ 2 h 18"/>
                <a:gd name="T6" fmla="*/ 10 w 31"/>
                <a:gd name="T7" fmla="*/ 7 h 18"/>
                <a:gd name="T8" fmla="*/ 5 w 31"/>
                <a:gd name="T9" fmla="*/ 14 h 18"/>
                <a:gd name="T10" fmla="*/ 21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1" y="11"/>
                  </a:moveTo>
                  <a:cubicBezTo>
                    <a:pt x="20" y="9"/>
                    <a:pt x="23" y="5"/>
                    <a:pt x="27" y="4"/>
                  </a:cubicBezTo>
                  <a:cubicBezTo>
                    <a:pt x="31" y="3"/>
                    <a:pt x="29" y="0"/>
                    <a:pt x="27" y="2"/>
                  </a:cubicBezTo>
                  <a:cubicBezTo>
                    <a:pt x="24" y="4"/>
                    <a:pt x="18" y="6"/>
                    <a:pt x="10" y="7"/>
                  </a:cubicBezTo>
                  <a:cubicBezTo>
                    <a:pt x="2" y="7"/>
                    <a:pt x="0" y="12"/>
                    <a:pt x="5" y="14"/>
                  </a:cubicBezTo>
                  <a:cubicBezTo>
                    <a:pt x="11" y="18"/>
                    <a:pt x="21" y="13"/>
                    <a:pt x="21"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 name="Freeform 271"/>
            <p:cNvSpPr>
              <a:spLocks/>
            </p:cNvSpPr>
            <p:nvPr userDrawn="1"/>
          </p:nvSpPr>
          <p:spPr bwMode="auto">
            <a:xfrm>
              <a:off x="6952185" y="2900786"/>
              <a:ext cx="114101" cy="125828"/>
            </a:xfrm>
            <a:custGeom>
              <a:avLst/>
              <a:gdLst>
                <a:gd name="T0" fmla="*/ 47 w 53"/>
                <a:gd name="T1" fmla="*/ 17 h 54"/>
                <a:gd name="T2" fmla="*/ 43 w 53"/>
                <a:gd name="T3" fmla="*/ 14 h 54"/>
                <a:gd name="T4" fmla="*/ 36 w 53"/>
                <a:gd name="T5" fmla="*/ 16 h 54"/>
                <a:gd name="T6" fmla="*/ 29 w 53"/>
                <a:gd name="T7" fmla="*/ 14 h 54"/>
                <a:gd name="T8" fmla="*/ 32 w 53"/>
                <a:gd name="T9" fmla="*/ 8 h 54"/>
                <a:gd name="T10" fmla="*/ 35 w 53"/>
                <a:gd name="T11" fmla="*/ 2 h 54"/>
                <a:gd name="T12" fmla="*/ 34 w 53"/>
                <a:gd name="T13" fmla="*/ 2 h 54"/>
                <a:gd name="T14" fmla="*/ 22 w 53"/>
                <a:gd name="T15" fmla="*/ 4 h 54"/>
                <a:gd name="T16" fmla="*/ 27 w 53"/>
                <a:gd name="T17" fmla="*/ 9 h 54"/>
                <a:gd name="T18" fmla="*/ 18 w 53"/>
                <a:gd name="T19" fmla="*/ 13 h 54"/>
                <a:gd name="T20" fmla="*/ 5 w 53"/>
                <a:gd name="T21" fmla="*/ 14 h 54"/>
                <a:gd name="T22" fmla="*/ 7 w 53"/>
                <a:gd name="T23" fmla="*/ 22 h 54"/>
                <a:gd name="T24" fmla="*/ 12 w 53"/>
                <a:gd name="T25" fmla="*/ 29 h 54"/>
                <a:gd name="T26" fmla="*/ 9 w 53"/>
                <a:gd name="T27" fmla="*/ 39 h 54"/>
                <a:gd name="T28" fmla="*/ 1 w 53"/>
                <a:gd name="T29" fmla="*/ 46 h 54"/>
                <a:gd name="T30" fmla="*/ 13 w 53"/>
                <a:gd name="T31" fmla="*/ 54 h 54"/>
                <a:gd name="T32" fmla="*/ 33 w 53"/>
                <a:gd name="T33" fmla="*/ 47 h 54"/>
                <a:gd name="T34" fmla="*/ 47 w 53"/>
                <a:gd name="T35" fmla="*/ 44 h 54"/>
                <a:gd name="T36" fmla="*/ 47 w 53"/>
                <a:gd name="T37" fmla="*/ 19 h 54"/>
                <a:gd name="T38" fmla="*/ 47 w 53"/>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54">
                  <a:moveTo>
                    <a:pt x="47" y="17"/>
                  </a:moveTo>
                  <a:cubicBezTo>
                    <a:pt x="46" y="16"/>
                    <a:pt x="44" y="15"/>
                    <a:pt x="43" y="14"/>
                  </a:cubicBezTo>
                  <a:cubicBezTo>
                    <a:pt x="39" y="9"/>
                    <a:pt x="37" y="13"/>
                    <a:pt x="36" y="16"/>
                  </a:cubicBezTo>
                  <a:cubicBezTo>
                    <a:pt x="36" y="19"/>
                    <a:pt x="32" y="15"/>
                    <a:pt x="29" y="14"/>
                  </a:cubicBezTo>
                  <a:cubicBezTo>
                    <a:pt x="27" y="14"/>
                    <a:pt x="30" y="9"/>
                    <a:pt x="32" y="8"/>
                  </a:cubicBezTo>
                  <a:cubicBezTo>
                    <a:pt x="33" y="7"/>
                    <a:pt x="34" y="5"/>
                    <a:pt x="35" y="2"/>
                  </a:cubicBezTo>
                  <a:cubicBezTo>
                    <a:pt x="34" y="2"/>
                    <a:pt x="34" y="2"/>
                    <a:pt x="34" y="2"/>
                  </a:cubicBezTo>
                  <a:cubicBezTo>
                    <a:pt x="29" y="0"/>
                    <a:pt x="22" y="0"/>
                    <a:pt x="22" y="4"/>
                  </a:cubicBezTo>
                  <a:cubicBezTo>
                    <a:pt x="22" y="8"/>
                    <a:pt x="27" y="6"/>
                    <a:pt x="27" y="9"/>
                  </a:cubicBezTo>
                  <a:cubicBezTo>
                    <a:pt x="27" y="12"/>
                    <a:pt x="22" y="11"/>
                    <a:pt x="18" y="13"/>
                  </a:cubicBezTo>
                  <a:cubicBezTo>
                    <a:pt x="14" y="16"/>
                    <a:pt x="10" y="12"/>
                    <a:pt x="5" y="14"/>
                  </a:cubicBezTo>
                  <a:cubicBezTo>
                    <a:pt x="1" y="16"/>
                    <a:pt x="10" y="18"/>
                    <a:pt x="7" y="22"/>
                  </a:cubicBezTo>
                  <a:cubicBezTo>
                    <a:pt x="4" y="26"/>
                    <a:pt x="7" y="26"/>
                    <a:pt x="12" y="29"/>
                  </a:cubicBezTo>
                  <a:cubicBezTo>
                    <a:pt x="17" y="33"/>
                    <a:pt x="9" y="34"/>
                    <a:pt x="9" y="39"/>
                  </a:cubicBezTo>
                  <a:cubicBezTo>
                    <a:pt x="9" y="43"/>
                    <a:pt x="3" y="43"/>
                    <a:pt x="1" y="46"/>
                  </a:cubicBezTo>
                  <a:cubicBezTo>
                    <a:pt x="0" y="48"/>
                    <a:pt x="7" y="54"/>
                    <a:pt x="13" y="54"/>
                  </a:cubicBezTo>
                  <a:cubicBezTo>
                    <a:pt x="17" y="54"/>
                    <a:pt x="27" y="52"/>
                    <a:pt x="33" y="47"/>
                  </a:cubicBezTo>
                  <a:cubicBezTo>
                    <a:pt x="39" y="41"/>
                    <a:pt x="42" y="46"/>
                    <a:pt x="47" y="44"/>
                  </a:cubicBezTo>
                  <a:cubicBezTo>
                    <a:pt x="53"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 name="Freeform 272"/>
            <p:cNvSpPr>
              <a:spLocks noEditPoints="1"/>
            </p:cNvSpPr>
            <p:nvPr userDrawn="1"/>
          </p:nvSpPr>
          <p:spPr bwMode="auto">
            <a:xfrm>
              <a:off x="7010913" y="2760369"/>
              <a:ext cx="250016" cy="322776"/>
            </a:xfrm>
            <a:custGeom>
              <a:avLst/>
              <a:gdLst>
                <a:gd name="T0" fmla="*/ 8 w 117"/>
                <a:gd name="T1" fmla="*/ 62 h 138"/>
                <a:gd name="T2" fmla="*/ 2 w 117"/>
                <a:gd name="T3" fmla="*/ 74 h 138"/>
                <a:gd name="T4" fmla="*/ 16 w 117"/>
                <a:gd name="T5" fmla="*/ 74 h 138"/>
                <a:gd name="T6" fmla="*/ 29 w 117"/>
                <a:gd name="T7" fmla="*/ 72 h 138"/>
                <a:gd name="T8" fmla="*/ 117 w 117"/>
                <a:gd name="T9" fmla="*/ 99 h 138"/>
                <a:gd name="T10" fmla="*/ 99 w 117"/>
                <a:gd name="T11" fmla="*/ 93 h 138"/>
                <a:gd name="T12" fmla="*/ 95 w 117"/>
                <a:gd name="T13" fmla="*/ 81 h 138"/>
                <a:gd name="T14" fmla="*/ 78 w 117"/>
                <a:gd name="T15" fmla="*/ 55 h 138"/>
                <a:gd name="T16" fmla="*/ 60 w 117"/>
                <a:gd name="T17" fmla="*/ 48 h 138"/>
                <a:gd name="T18" fmla="*/ 73 w 117"/>
                <a:gd name="T19" fmla="*/ 22 h 138"/>
                <a:gd name="T20" fmla="*/ 48 w 117"/>
                <a:gd name="T21" fmla="*/ 18 h 138"/>
                <a:gd name="T22" fmla="*/ 58 w 117"/>
                <a:gd name="T23" fmla="*/ 2 h 138"/>
                <a:gd name="T24" fmla="*/ 40 w 117"/>
                <a:gd name="T25" fmla="*/ 7 h 138"/>
                <a:gd name="T26" fmla="*/ 28 w 117"/>
                <a:gd name="T27" fmla="*/ 23 h 138"/>
                <a:gd name="T28" fmla="*/ 18 w 117"/>
                <a:gd name="T29" fmla="*/ 24 h 138"/>
                <a:gd name="T30" fmla="*/ 22 w 117"/>
                <a:gd name="T31" fmla="*/ 38 h 138"/>
                <a:gd name="T32" fmla="*/ 19 w 117"/>
                <a:gd name="T33" fmla="*/ 51 h 138"/>
                <a:gd name="T34" fmla="*/ 32 w 117"/>
                <a:gd name="T35" fmla="*/ 55 h 138"/>
                <a:gd name="T36" fmla="*/ 39 w 117"/>
                <a:gd name="T37" fmla="*/ 54 h 138"/>
                <a:gd name="T38" fmla="*/ 52 w 117"/>
                <a:gd name="T39" fmla="*/ 63 h 138"/>
                <a:gd name="T40" fmla="*/ 57 w 117"/>
                <a:gd name="T41" fmla="*/ 73 h 138"/>
                <a:gd name="T42" fmla="*/ 59 w 117"/>
                <a:gd name="T43" fmla="*/ 87 h 138"/>
                <a:gd name="T44" fmla="*/ 44 w 117"/>
                <a:gd name="T45" fmla="*/ 89 h 138"/>
                <a:gd name="T46" fmla="*/ 47 w 117"/>
                <a:gd name="T47" fmla="*/ 100 h 138"/>
                <a:gd name="T48" fmla="*/ 40 w 117"/>
                <a:gd name="T49" fmla="*/ 112 h 138"/>
                <a:gd name="T50" fmla="*/ 59 w 117"/>
                <a:gd name="T51" fmla="*/ 115 h 138"/>
                <a:gd name="T52" fmla="*/ 48 w 117"/>
                <a:gd name="T53" fmla="*/ 119 h 138"/>
                <a:gd name="T54" fmla="*/ 41 w 117"/>
                <a:gd name="T55" fmla="*/ 131 h 138"/>
                <a:gd name="T56" fmla="*/ 55 w 117"/>
                <a:gd name="T57" fmla="*/ 128 h 138"/>
                <a:gd name="T58" fmla="*/ 73 w 117"/>
                <a:gd name="T59" fmla="*/ 125 h 138"/>
                <a:gd name="T60" fmla="*/ 95 w 117"/>
                <a:gd name="T61" fmla="*/ 125 h 138"/>
                <a:gd name="T62" fmla="*/ 106 w 117"/>
                <a:gd name="T63" fmla="*/ 116 h 138"/>
                <a:gd name="T64" fmla="*/ 117 w 117"/>
                <a:gd name="T65" fmla="*/ 99 h 138"/>
                <a:gd name="T66" fmla="*/ 21 w 117"/>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7" h="138">
                  <a:moveTo>
                    <a:pt x="23" y="60"/>
                  </a:moveTo>
                  <a:cubicBezTo>
                    <a:pt x="18" y="56"/>
                    <a:pt x="13" y="62"/>
                    <a:pt x="8" y="62"/>
                  </a:cubicBezTo>
                  <a:cubicBezTo>
                    <a:pt x="7" y="65"/>
                    <a:pt x="6" y="67"/>
                    <a:pt x="5" y="68"/>
                  </a:cubicBezTo>
                  <a:cubicBezTo>
                    <a:pt x="3" y="69"/>
                    <a:pt x="0" y="74"/>
                    <a:pt x="2" y="74"/>
                  </a:cubicBezTo>
                  <a:cubicBezTo>
                    <a:pt x="5" y="75"/>
                    <a:pt x="9" y="79"/>
                    <a:pt x="9" y="76"/>
                  </a:cubicBezTo>
                  <a:cubicBezTo>
                    <a:pt x="10" y="73"/>
                    <a:pt x="12" y="69"/>
                    <a:pt x="16" y="74"/>
                  </a:cubicBezTo>
                  <a:cubicBezTo>
                    <a:pt x="17" y="75"/>
                    <a:pt x="19" y="76"/>
                    <a:pt x="20" y="77"/>
                  </a:cubicBezTo>
                  <a:cubicBezTo>
                    <a:pt x="21" y="75"/>
                    <a:pt x="26" y="74"/>
                    <a:pt x="29" y="72"/>
                  </a:cubicBezTo>
                  <a:cubicBezTo>
                    <a:pt x="33" y="69"/>
                    <a:pt x="27" y="64"/>
                    <a:pt x="23" y="60"/>
                  </a:cubicBezTo>
                  <a:close/>
                  <a:moveTo>
                    <a:pt x="117" y="99"/>
                  </a:moveTo>
                  <a:cubicBezTo>
                    <a:pt x="117" y="95"/>
                    <a:pt x="106" y="91"/>
                    <a:pt x="105" y="94"/>
                  </a:cubicBezTo>
                  <a:cubicBezTo>
                    <a:pt x="103" y="96"/>
                    <a:pt x="101" y="96"/>
                    <a:pt x="99" y="93"/>
                  </a:cubicBezTo>
                  <a:cubicBezTo>
                    <a:pt x="97" y="90"/>
                    <a:pt x="101" y="87"/>
                    <a:pt x="99" y="87"/>
                  </a:cubicBezTo>
                  <a:cubicBezTo>
                    <a:pt x="97" y="87"/>
                    <a:pt x="94" y="83"/>
                    <a:pt x="95" y="81"/>
                  </a:cubicBezTo>
                  <a:cubicBezTo>
                    <a:pt x="95" y="80"/>
                    <a:pt x="92" y="69"/>
                    <a:pt x="86" y="68"/>
                  </a:cubicBezTo>
                  <a:cubicBezTo>
                    <a:pt x="80" y="67"/>
                    <a:pt x="79" y="59"/>
                    <a:pt x="78" y="55"/>
                  </a:cubicBezTo>
                  <a:cubicBezTo>
                    <a:pt x="77" y="51"/>
                    <a:pt x="74" y="53"/>
                    <a:pt x="71" y="50"/>
                  </a:cubicBezTo>
                  <a:cubicBezTo>
                    <a:pt x="68" y="46"/>
                    <a:pt x="63" y="48"/>
                    <a:pt x="60" y="48"/>
                  </a:cubicBezTo>
                  <a:cubicBezTo>
                    <a:pt x="58" y="48"/>
                    <a:pt x="60" y="44"/>
                    <a:pt x="64" y="41"/>
                  </a:cubicBezTo>
                  <a:cubicBezTo>
                    <a:pt x="68" y="38"/>
                    <a:pt x="73" y="25"/>
                    <a:pt x="73" y="22"/>
                  </a:cubicBezTo>
                  <a:cubicBezTo>
                    <a:pt x="73" y="19"/>
                    <a:pt x="55" y="20"/>
                    <a:pt x="52" y="21"/>
                  </a:cubicBezTo>
                  <a:cubicBezTo>
                    <a:pt x="48" y="23"/>
                    <a:pt x="45" y="19"/>
                    <a:pt x="48" y="18"/>
                  </a:cubicBezTo>
                  <a:cubicBezTo>
                    <a:pt x="51" y="17"/>
                    <a:pt x="57" y="11"/>
                    <a:pt x="56" y="9"/>
                  </a:cubicBezTo>
                  <a:cubicBezTo>
                    <a:pt x="56" y="6"/>
                    <a:pt x="61" y="4"/>
                    <a:pt x="58" y="2"/>
                  </a:cubicBezTo>
                  <a:cubicBezTo>
                    <a:pt x="56" y="0"/>
                    <a:pt x="55" y="5"/>
                    <a:pt x="53" y="7"/>
                  </a:cubicBezTo>
                  <a:cubicBezTo>
                    <a:pt x="51" y="8"/>
                    <a:pt x="46" y="8"/>
                    <a:pt x="40" y="7"/>
                  </a:cubicBezTo>
                  <a:cubicBezTo>
                    <a:pt x="35" y="6"/>
                    <a:pt x="33" y="13"/>
                    <a:pt x="33" y="16"/>
                  </a:cubicBezTo>
                  <a:cubicBezTo>
                    <a:pt x="33" y="19"/>
                    <a:pt x="27" y="21"/>
                    <a:pt x="28" y="23"/>
                  </a:cubicBezTo>
                  <a:cubicBezTo>
                    <a:pt x="29" y="26"/>
                    <a:pt x="27" y="28"/>
                    <a:pt x="25" y="26"/>
                  </a:cubicBezTo>
                  <a:cubicBezTo>
                    <a:pt x="23" y="25"/>
                    <a:pt x="22" y="21"/>
                    <a:pt x="18" y="24"/>
                  </a:cubicBezTo>
                  <a:cubicBezTo>
                    <a:pt x="15" y="26"/>
                    <a:pt x="22" y="30"/>
                    <a:pt x="26" y="30"/>
                  </a:cubicBezTo>
                  <a:cubicBezTo>
                    <a:pt x="31" y="31"/>
                    <a:pt x="23" y="34"/>
                    <a:pt x="22" y="38"/>
                  </a:cubicBezTo>
                  <a:cubicBezTo>
                    <a:pt x="21" y="43"/>
                    <a:pt x="28" y="41"/>
                    <a:pt x="28" y="44"/>
                  </a:cubicBezTo>
                  <a:cubicBezTo>
                    <a:pt x="29" y="47"/>
                    <a:pt x="19" y="48"/>
                    <a:pt x="19" y="51"/>
                  </a:cubicBezTo>
                  <a:cubicBezTo>
                    <a:pt x="19" y="54"/>
                    <a:pt x="24" y="49"/>
                    <a:pt x="27" y="48"/>
                  </a:cubicBezTo>
                  <a:cubicBezTo>
                    <a:pt x="30" y="47"/>
                    <a:pt x="26" y="56"/>
                    <a:pt x="32" y="55"/>
                  </a:cubicBezTo>
                  <a:cubicBezTo>
                    <a:pt x="38" y="54"/>
                    <a:pt x="36" y="46"/>
                    <a:pt x="39" y="46"/>
                  </a:cubicBezTo>
                  <a:cubicBezTo>
                    <a:pt x="41" y="46"/>
                    <a:pt x="38" y="50"/>
                    <a:pt x="39" y="54"/>
                  </a:cubicBezTo>
                  <a:cubicBezTo>
                    <a:pt x="41" y="57"/>
                    <a:pt x="35" y="62"/>
                    <a:pt x="35" y="64"/>
                  </a:cubicBezTo>
                  <a:cubicBezTo>
                    <a:pt x="36" y="67"/>
                    <a:pt x="48" y="67"/>
                    <a:pt x="52" y="63"/>
                  </a:cubicBezTo>
                  <a:cubicBezTo>
                    <a:pt x="56" y="59"/>
                    <a:pt x="58" y="63"/>
                    <a:pt x="55" y="66"/>
                  </a:cubicBezTo>
                  <a:cubicBezTo>
                    <a:pt x="52" y="69"/>
                    <a:pt x="54" y="72"/>
                    <a:pt x="57" y="73"/>
                  </a:cubicBezTo>
                  <a:cubicBezTo>
                    <a:pt x="60" y="74"/>
                    <a:pt x="62" y="74"/>
                    <a:pt x="60" y="77"/>
                  </a:cubicBezTo>
                  <a:cubicBezTo>
                    <a:pt x="59" y="80"/>
                    <a:pt x="60" y="84"/>
                    <a:pt x="59" y="87"/>
                  </a:cubicBezTo>
                  <a:cubicBezTo>
                    <a:pt x="58" y="89"/>
                    <a:pt x="48" y="89"/>
                    <a:pt x="47" y="87"/>
                  </a:cubicBezTo>
                  <a:cubicBezTo>
                    <a:pt x="47" y="86"/>
                    <a:pt x="42" y="87"/>
                    <a:pt x="44" y="89"/>
                  </a:cubicBezTo>
                  <a:cubicBezTo>
                    <a:pt x="45" y="91"/>
                    <a:pt x="40" y="94"/>
                    <a:pt x="40" y="96"/>
                  </a:cubicBezTo>
                  <a:cubicBezTo>
                    <a:pt x="40" y="98"/>
                    <a:pt x="47" y="97"/>
                    <a:pt x="47" y="100"/>
                  </a:cubicBezTo>
                  <a:cubicBezTo>
                    <a:pt x="47" y="102"/>
                    <a:pt x="42" y="105"/>
                    <a:pt x="36" y="107"/>
                  </a:cubicBezTo>
                  <a:cubicBezTo>
                    <a:pt x="29" y="109"/>
                    <a:pt x="37" y="114"/>
                    <a:pt x="40" y="112"/>
                  </a:cubicBezTo>
                  <a:cubicBezTo>
                    <a:pt x="43" y="110"/>
                    <a:pt x="43" y="113"/>
                    <a:pt x="47" y="113"/>
                  </a:cubicBezTo>
                  <a:cubicBezTo>
                    <a:pt x="52" y="113"/>
                    <a:pt x="54" y="116"/>
                    <a:pt x="59" y="115"/>
                  </a:cubicBezTo>
                  <a:cubicBezTo>
                    <a:pt x="64" y="113"/>
                    <a:pt x="64" y="115"/>
                    <a:pt x="60" y="117"/>
                  </a:cubicBezTo>
                  <a:cubicBezTo>
                    <a:pt x="57" y="120"/>
                    <a:pt x="51" y="117"/>
                    <a:pt x="48" y="119"/>
                  </a:cubicBezTo>
                  <a:cubicBezTo>
                    <a:pt x="44" y="121"/>
                    <a:pt x="30" y="133"/>
                    <a:pt x="33" y="136"/>
                  </a:cubicBezTo>
                  <a:cubicBezTo>
                    <a:pt x="34" y="138"/>
                    <a:pt x="36" y="133"/>
                    <a:pt x="41" y="131"/>
                  </a:cubicBezTo>
                  <a:cubicBezTo>
                    <a:pt x="46" y="130"/>
                    <a:pt x="47" y="133"/>
                    <a:pt x="50" y="133"/>
                  </a:cubicBezTo>
                  <a:cubicBezTo>
                    <a:pt x="53" y="133"/>
                    <a:pt x="53" y="128"/>
                    <a:pt x="55" y="128"/>
                  </a:cubicBezTo>
                  <a:cubicBezTo>
                    <a:pt x="57" y="129"/>
                    <a:pt x="59" y="126"/>
                    <a:pt x="64" y="127"/>
                  </a:cubicBezTo>
                  <a:cubicBezTo>
                    <a:pt x="68" y="128"/>
                    <a:pt x="71" y="126"/>
                    <a:pt x="73" y="125"/>
                  </a:cubicBezTo>
                  <a:cubicBezTo>
                    <a:pt x="75" y="123"/>
                    <a:pt x="80" y="128"/>
                    <a:pt x="82" y="127"/>
                  </a:cubicBezTo>
                  <a:cubicBezTo>
                    <a:pt x="84" y="126"/>
                    <a:pt x="91" y="124"/>
                    <a:pt x="95" y="125"/>
                  </a:cubicBezTo>
                  <a:cubicBezTo>
                    <a:pt x="99" y="125"/>
                    <a:pt x="109" y="121"/>
                    <a:pt x="111" y="118"/>
                  </a:cubicBezTo>
                  <a:cubicBezTo>
                    <a:pt x="114" y="116"/>
                    <a:pt x="110" y="116"/>
                    <a:pt x="106" y="116"/>
                  </a:cubicBezTo>
                  <a:cubicBezTo>
                    <a:pt x="103" y="117"/>
                    <a:pt x="104" y="113"/>
                    <a:pt x="107" y="110"/>
                  </a:cubicBezTo>
                  <a:cubicBezTo>
                    <a:pt x="111" y="107"/>
                    <a:pt x="116" y="104"/>
                    <a:pt x="117" y="99"/>
                  </a:cubicBezTo>
                  <a:close/>
                  <a:moveTo>
                    <a:pt x="13" y="19"/>
                  </a:moveTo>
                  <a:cubicBezTo>
                    <a:pt x="18" y="19"/>
                    <a:pt x="23" y="12"/>
                    <a:pt x="21" y="10"/>
                  </a:cubicBezTo>
                  <a:cubicBezTo>
                    <a:pt x="19" y="7"/>
                    <a:pt x="10" y="19"/>
                    <a:pt x="1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 name="Freeform 274"/>
            <p:cNvSpPr>
              <a:spLocks noEditPoints="1"/>
            </p:cNvSpPr>
            <p:nvPr userDrawn="1"/>
          </p:nvSpPr>
          <p:spPr bwMode="auto">
            <a:xfrm>
              <a:off x="7415301" y="2804135"/>
              <a:ext cx="120813" cy="116710"/>
            </a:xfrm>
            <a:custGeom>
              <a:avLst/>
              <a:gdLst>
                <a:gd name="T0" fmla="*/ 29 w 56"/>
                <a:gd name="T1" fmla="*/ 19 h 50"/>
                <a:gd name="T2" fmla="*/ 28 w 56"/>
                <a:gd name="T3" fmla="*/ 11 h 50"/>
                <a:gd name="T4" fmla="*/ 30 w 56"/>
                <a:gd name="T5" fmla="*/ 2 h 50"/>
                <a:gd name="T6" fmla="*/ 21 w 56"/>
                <a:gd name="T7" fmla="*/ 6 h 50"/>
                <a:gd name="T8" fmla="*/ 14 w 56"/>
                <a:gd name="T9" fmla="*/ 10 h 50"/>
                <a:gd name="T10" fmla="*/ 15 w 56"/>
                <a:gd name="T11" fmla="*/ 14 h 50"/>
                <a:gd name="T12" fmla="*/ 8 w 56"/>
                <a:gd name="T13" fmla="*/ 11 h 50"/>
                <a:gd name="T14" fmla="*/ 2 w 56"/>
                <a:gd name="T15" fmla="*/ 19 h 50"/>
                <a:gd name="T16" fmla="*/ 2 w 56"/>
                <a:gd name="T17" fmla="*/ 31 h 50"/>
                <a:gd name="T18" fmla="*/ 7 w 56"/>
                <a:gd name="T19" fmla="*/ 41 h 50"/>
                <a:gd name="T20" fmla="*/ 8 w 56"/>
                <a:gd name="T21" fmla="*/ 46 h 50"/>
                <a:gd name="T22" fmla="*/ 19 w 56"/>
                <a:gd name="T23" fmla="*/ 47 h 50"/>
                <a:gd name="T24" fmla="*/ 23 w 56"/>
                <a:gd name="T25" fmla="*/ 47 h 50"/>
                <a:gd name="T26" fmla="*/ 19 w 56"/>
                <a:gd name="T27" fmla="*/ 41 h 50"/>
                <a:gd name="T28" fmla="*/ 25 w 56"/>
                <a:gd name="T29" fmla="*/ 42 h 50"/>
                <a:gd name="T30" fmla="*/ 33 w 56"/>
                <a:gd name="T31" fmla="*/ 42 h 50"/>
                <a:gd name="T32" fmla="*/ 29 w 56"/>
                <a:gd name="T33" fmla="*/ 35 h 50"/>
                <a:gd name="T34" fmla="*/ 23 w 56"/>
                <a:gd name="T35" fmla="*/ 34 h 50"/>
                <a:gd name="T36" fmla="*/ 27 w 56"/>
                <a:gd name="T37" fmla="*/ 28 h 50"/>
                <a:gd name="T38" fmla="*/ 34 w 56"/>
                <a:gd name="T39" fmla="*/ 24 h 50"/>
                <a:gd name="T40" fmla="*/ 29 w 56"/>
                <a:gd name="T41" fmla="*/ 19 h 50"/>
                <a:gd name="T42" fmla="*/ 55 w 56"/>
                <a:gd name="T43" fmla="*/ 29 h 50"/>
                <a:gd name="T44" fmla="*/ 51 w 56"/>
                <a:gd name="T45" fmla="*/ 31 h 50"/>
                <a:gd name="T46" fmla="*/ 47 w 56"/>
                <a:gd name="T47" fmla="*/ 29 h 50"/>
                <a:gd name="T48" fmla="*/ 39 w 56"/>
                <a:gd name="T49" fmla="*/ 32 h 50"/>
                <a:gd name="T50" fmla="*/ 44 w 56"/>
                <a:gd name="T51" fmla="*/ 41 h 50"/>
                <a:gd name="T52" fmla="*/ 40 w 56"/>
                <a:gd name="T53" fmla="*/ 44 h 50"/>
                <a:gd name="T54" fmla="*/ 43 w 56"/>
                <a:gd name="T55" fmla="*/ 49 h 50"/>
                <a:gd name="T56" fmla="*/ 52 w 56"/>
                <a:gd name="T57" fmla="*/ 40 h 50"/>
                <a:gd name="T58" fmla="*/ 55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9" y="19"/>
                  </a:moveTo>
                  <a:cubicBezTo>
                    <a:pt x="27" y="18"/>
                    <a:pt x="26" y="13"/>
                    <a:pt x="28" y="11"/>
                  </a:cubicBezTo>
                  <a:cubicBezTo>
                    <a:pt x="30" y="10"/>
                    <a:pt x="31" y="4"/>
                    <a:pt x="30" y="2"/>
                  </a:cubicBezTo>
                  <a:cubicBezTo>
                    <a:pt x="28" y="0"/>
                    <a:pt x="22" y="2"/>
                    <a:pt x="21" y="6"/>
                  </a:cubicBezTo>
                  <a:cubicBezTo>
                    <a:pt x="21" y="11"/>
                    <a:pt x="16" y="9"/>
                    <a:pt x="14" y="10"/>
                  </a:cubicBezTo>
                  <a:cubicBezTo>
                    <a:pt x="13" y="11"/>
                    <a:pt x="17" y="13"/>
                    <a:pt x="15" y="14"/>
                  </a:cubicBezTo>
                  <a:cubicBezTo>
                    <a:pt x="12" y="16"/>
                    <a:pt x="12" y="12"/>
                    <a:pt x="8" y="11"/>
                  </a:cubicBezTo>
                  <a:cubicBezTo>
                    <a:pt x="4" y="11"/>
                    <a:pt x="4" y="16"/>
                    <a:pt x="2" y="19"/>
                  </a:cubicBezTo>
                  <a:cubicBezTo>
                    <a:pt x="0" y="22"/>
                    <a:pt x="1" y="28"/>
                    <a:pt x="2" y="31"/>
                  </a:cubicBezTo>
                  <a:cubicBezTo>
                    <a:pt x="3" y="35"/>
                    <a:pt x="8" y="38"/>
                    <a:pt x="7" y="41"/>
                  </a:cubicBezTo>
                  <a:cubicBezTo>
                    <a:pt x="6" y="42"/>
                    <a:pt x="7" y="44"/>
                    <a:pt x="8" y="46"/>
                  </a:cubicBezTo>
                  <a:cubicBezTo>
                    <a:pt x="13" y="46"/>
                    <a:pt x="17" y="46"/>
                    <a:pt x="19" y="47"/>
                  </a:cubicBezTo>
                  <a:cubicBezTo>
                    <a:pt x="20" y="47"/>
                    <a:pt x="21" y="47"/>
                    <a:pt x="23" y="47"/>
                  </a:cubicBezTo>
                  <a:cubicBezTo>
                    <a:pt x="22" y="44"/>
                    <a:pt x="18" y="42"/>
                    <a:pt x="19" y="41"/>
                  </a:cubicBezTo>
                  <a:cubicBezTo>
                    <a:pt x="19" y="38"/>
                    <a:pt x="22" y="40"/>
                    <a:pt x="25" y="42"/>
                  </a:cubicBezTo>
                  <a:cubicBezTo>
                    <a:pt x="27" y="44"/>
                    <a:pt x="32" y="44"/>
                    <a:pt x="33" y="42"/>
                  </a:cubicBezTo>
                  <a:cubicBezTo>
                    <a:pt x="33" y="40"/>
                    <a:pt x="32" y="33"/>
                    <a:pt x="29" y="35"/>
                  </a:cubicBezTo>
                  <a:cubicBezTo>
                    <a:pt x="26" y="37"/>
                    <a:pt x="25" y="36"/>
                    <a:pt x="23" y="34"/>
                  </a:cubicBezTo>
                  <a:cubicBezTo>
                    <a:pt x="22" y="33"/>
                    <a:pt x="26" y="30"/>
                    <a:pt x="27" y="28"/>
                  </a:cubicBezTo>
                  <a:cubicBezTo>
                    <a:pt x="28" y="25"/>
                    <a:pt x="33" y="26"/>
                    <a:pt x="34" y="24"/>
                  </a:cubicBezTo>
                  <a:cubicBezTo>
                    <a:pt x="35" y="22"/>
                    <a:pt x="30" y="20"/>
                    <a:pt x="29" y="19"/>
                  </a:cubicBezTo>
                  <a:close/>
                  <a:moveTo>
                    <a:pt x="55" y="29"/>
                  </a:moveTo>
                  <a:cubicBezTo>
                    <a:pt x="53" y="28"/>
                    <a:pt x="52" y="31"/>
                    <a:pt x="51" y="31"/>
                  </a:cubicBezTo>
                  <a:cubicBezTo>
                    <a:pt x="49" y="31"/>
                    <a:pt x="47" y="25"/>
                    <a:pt x="47" y="29"/>
                  </a:cubicBezTo>
                  <a:cubicBezTo>
                    <a:pt x="46" y="32"/>
                    <a:pt x="43" y="27"/>
                    <a:pt x="39" y="32"/>
                  </a:cubicBezTo>
                  <a:cubicBezTo>
                    <a:pt x="36" y="36"/>
                    <a:pt x="41" y="40"/>
                    <a:pt x="44" y="41"/>
                  </a:cubicBezTo>
                  <a:cubicBezTo>
                    <a:pt x="46" y="43"/>
                    <a:pt x="43" y="45"/>
                    <a:pt x="40" y="44"/>
                  </a:cubicBezTo>
                  <a:cubicBezTo>
                    <a:pt x="37" y="44"/>
                    <a:pt x="39" y="49"/>
                    <a:pt x="43" y="49"/>
                  </a:cubicBezTo>
                  <a:cubicBezTo>
                    <a:pt x="48" y="50"/>
                    <a:pt x="52" y="42"/>
                    <a:pt x="52" y="40"/>
                  </a:cubicBezTo>
                  <a:cubicBezTo>
                    <a:pt x="51" y="38"/>
                    <a:pt x="56" y="29"/>
                    <a:pt x="55"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 name="Freeform 275"/>
            <p:cNvSpPr>
              <a:spLocks noEditPoints="1"/>
            </p:cNvSpPr>
            <p:nvPr userDrawn="1"/>
          </p:nvSpPr>
          <p:spPr bwMode="auto">
            <a:xfrm>
              <a:off x="7497521" y="2346415"/>
              <a:ext cx="312100" cy="548901"/>
            </a:xfrm>
            <a:custGeom>
              <a:avLst/>
              <a:gdLst>
                <a:gd name="T0" fmla="*/ 142 w 146"/>
                <a:gd name="T1" fmla="*/ 50 h 236"/>
                <a:gd name="T2" fmla="*/ 140 w 146"/>
                <a:gd name="T3" fmla="*/ 31 h 236"/>
                <a:gd name="T4" fmla="*/ 123 w 146"/>
                <a:gd name="T5" fmla="*/ 11 h 236"/>
                <a:gd name="T6" fmla="*/ 102 w 146"/>
                <a:gd name="T7" fmla="*/ 10 h 236"/>
                <a:gd name="T8" fmla="*/ 82 w 146"/>
                <a:gd name="T9" fmla="*/ 10 h 236"/>
                <a:gd name="T10" fmla="*/ 71 w 146"/>
                <a:gd name="T11" fmla="*/ 21 h 236"/>
                <a:gd name="T12" fmla="*/ 58 w 146"/>
                <a:gd name="T13" fmla="*/ 35 h 236"/>
                <a:gd name="T14" fmla="*/ 50 w 146"/>
                <a:gd name="T15" fmla="*/ 49 h 236"/>
                <a:gd name="T16" fmla="*/ 38 w 146"/>
                <a:gd name="T17" fmla="*/ 57 h 236"/>
                <a:gd name="T18" fmla="*/ 30 w 146"/>
                <a:gd name="T19" fmla="*/ 81 h 236"/>
                <a:gd name="T20" fmla="*/ 33 w 146"/>
                <a:gd name="T21" fmla="*/ 93 h 236"/>
                <a:gd name="T22" fmla="*/ 14 w 146"/>
                <a:gd name="T23" fmla="*/ 100 h 236"/>
                <a:gd name="T24" fmla="*/ 12 w 146"/>
                <a:gd name="T25" fmla="*/ 122 h 236"/>
                <a:gd name="T26" fmla="*/ 20 w 146"/>
                <a:gd name="T27" fmla="*/ 140 h 236"/>
                <a:gd name="T28" fmla="*/ 16 w 146"/>
                <a:gd name="T29" fmla="*/ 151 h 236"/>
                <a:gd name="T30" fmla="*/ 9 w 146"/>
                <a:gd name="T31" fmla="*/ 163 h 236"/>
                <a:gd name="T32" fmla="*/ 4 w 146"/>
                <a:gd name="T33" fmla="*/ 179 h 236"/>
                <a:gd name="T34" fmla="*/ 0 w 146"/>
                <a:gd name="T35" fmla="*/ 180 h 236"/>
                <a:gd name="T36" fmla="*/ 10 w 146"/>
                <a:gd name="T37" fmla="*/ 202 h 236"/>
                <a:gd name="T38" fmla="*/ 18 w 146"/>
                <a:gd name="T39" fmla="*/ 220 h 236"/>
                <a:gd name="T40" fmla="*/ 22 w 146"/>
                <a:gd name="T41" fmla="*/ 234 h 236"/>
                <a:gd name="T42" fmla="*/ 35 w 146"/>
                <a:gd name="T43" fmla="*/ 227 h 236"/>
                <a:gd name="T44" fmla="*/ 48 w 146"/>
                <a:gd name="T45" fmla="*/ 223 h 236"/>
                <a:gd name="T46" fmla="*/ 59 w 146"/>
                <a:gd name="T47" fmla="*/ 220 h 236"/>
                <a:gd name="T48" fmla="*/ 62 w 146"/>
                <a:gd name="T49" fmla="*/ 210 h 236"/>
                <a:gd name="T50" fmla="*/ 63 w 146"/>
                <a:gd name="T51" fmla="*/ 187 h 236"/>
                <a:gd name="T52" fmla="*/ 80 w 146"/>
                <a:gd name="T53" fmla="*/ 172 h 236"/>
                <a:gd name="T54" fmla="*/ 76 w 146"/>
                <a:gd name="T55" fmla="*/ 151 h 236"/>
                <a:gd name="T56" fmla="*/ 67 w 146"/>
                <a:gd name="T57" fmla="*/ 137 h 236"/>
                <a:gd name="T58" fmla="*/ 74 w 146"/>
                <a:gd name="T59" fmla="*/ 118 h 236"/>
                <a:gd name="T60" fmla="*/ 88 w 146"/>
                <a:gd name="T61" fmla="*/ 105 h 236"/>
                <a:gd name="T62" fmla="*/ 116 w 146"/>
                <a:gd name="T63" fmla="*/ 87 h 236"/>
                <a:gd name="T64" fmla="*/ 120 w 146"/>
                <a:gd name="T65" fmla="*/ 67 h 236"/>
                <a:gd name="T66" fmla="*/ 140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3" y="54"/>
                    <a:pt x="139" y="50"/>
                    <a:pt x="142" y="50"/>
                  </a:cubicBezTo>
                  <a:cubicBezTo>
                    <a:pt x="145" y="50"/>
                    <a:pt x="146" y="42"/>
                    <a:pt x="143" y="41"/>
                  </a:cubicBezTo>
                  <a:cubicBezTo>
                    <a:pt x="139" y="39"/>
                    <a:pt x="143" y="32"/>
                    <a:pt x="140" y="31"/>
                  </a:cubicBezTo>
                  <a:cubicBezTo>
                    <a:pt x="137" y="29"/>
                    <a:pt x="139" y="24"/>
                    <a:pt x="139" y="21"/>
                  </a:cubicBezTo>
                  <a:cubicBezTo>
                    <a:pt x="140" y="17"/>
                    <a:pt x="129" y="14"/>
                    <a:pt x="123" y="11"/>
                  </a:cubicBezTo>
                  <a:cubicBezTo>
                    <a:pt x="117" y="9"/>
                    <a:pt x="114" y="5"/>
                    <a:pt x="109" y="2"/>
                  </a:cubicBezTo>
                  <a:cubicBezTo>
                    <a:pt x="104" y="0"/>
                    <a:pt x="102" y="6"/>
                    <a:pt x="102" y="10"/>
                  </a:cubicBezTo>
                  <a:cubicBezTo>
                    <a:pt x="102" y="15"/>
                    <a:pt x="98" y="15"/>
                    <a:pt x="94" y="12"/>
                  </a:cubicBezTo>
                  <a:cubicBezTo>
                    <a:pt x="91" y="10"/>
                    <a:pt x="87" y="12"/>
                    <a:pt x="82" y="10"/>
                  </a:cubicBezTo>
                  <a:cubicBezTo>
                    <a:pt x="77" y="8"/>
                    <a:pt x="79" y="15"/>
                    <a:pt x="79" y="18"/>
                  </a:cubicBezTo>
                  <a:cubicBezTo>
                    <a:pt x="79" y="21"/>
                    <a:pt x="74" y="21"/>
                    <a:pt x="71" y="21"/>
                  </a:cubicBezTo>
                  <a:cubicBezTo>
                    <a:pt x="67" y="21"/>
                    <a:pt x="62" y="24"/>
                    <a:pt x="62" y="27"/>
                  </a:cubicBezTo>
                  <a:cubicBezTo>
                    <a:pt x="62" y="31"/>
                    <a:pt x="57" y="33"/>
                    <a:pt x="58" y="35"/>
                  </a:cubicBezTo>
                  <a:cubicBezTo>
                    <a:pt x="60" y="37"/>
                    <a:pt x="58" y="39"/>
                    <a:pt x="56" y="41"/>
                  </a:cubicBezTo>
                  <a:cubicBezTo>
                    <a:pt x="53" y="42"/>
                    <a:pt x="51" y="47"/>
                    <a:pt x="50" y="49"/>
                  </a:cubicBezTo>
                  <a:cubicBezTo>
                    <a:pt x="48" y="50"/>
                    <a:pt x="51"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5" y="87"/>
                    <a:pt x="35" y="89"/>
                    <a:pt x="33" y="93"/>
                  </a:cubicBezTo>
                  <a:cubicBezTo>
                    <a:pt x="31" y="96"/>
                    <a:pt x="27" y="94"/>
                    <a:pt x="25" y="93"/>
                  </a:cubicBezTo>
                  <a:cubicBezTo>
                    <a:pt x="23" y="93"/>
                    <a:pt x="17" y="95"/>
                    <a:pt x="14" y="100"/>
                  </a:cubicBezTo>
                  <a:cubicBezTo>
                    <a:pt x="10" y="105"/>
                    <a:pt x="11" y="108"/>
                    <a:pt x="12" y="111"/>
                  </a:cubicBezTo>
                  <a:cubicBezTo>
                    <a:pt x="14" y="114"/>
                    <a:pt x="10" y="117"/>
                    <a:pt x="12" y="122"/>
                  </a:cubicBezTo>
                  <a:cubicBezTo>
                    <a:pt x="15" y="127"/>
                    <a:pt x="11" y="128"/>
                    <a:pt x="12" y="132"/>
                  </a:cubicBezTo>
                  <a:cubicBezTo>
                    <a:pt x="12" y="136"/>
                    <a:pt x="19" y="136"/>
                    <a:pt x="20" y="140"/>
                  </a:cubicBezTo>
                  <a:cubicBezTo>
                    <a:pt x="20" y="144"/>
                    <a:pt x="17" y="145"/>
                    <a:pt x="15" y="145"/>
                  </a:cubicBezTo>
                  <a:cubicBezTo>
                    <a:pt x="13" y="145"/>
                    <a:pt x="14" y="150"/>
                    <a:pt x="16" y="151"/>
                  </a:cubicBezTo>
                  <a:cubicBezTo>
                    <a:pt x="18" y="152"/>
                    <a:pt x="17" y="159"/>
                    <a:pt x="16" y="161"/>
                  </a:cubicBezTo>
                  <a:cubicBezTo>
                    <a:pt x="15" y="163"/>
                    <a:pt x="8" y="161"/>
                    <a:pt x="9" y="163"/>
                  </a:cubicBezTo>
                  <a:cubicBezTo>
                    <a:pt x="9" y="166"/>
                    <a:pt x="7" y="170"/>
                    <a:pt x="7" y="172"/>
                  </a:cubicBezTo>
                  <a:cubicBezTo>
                    <a:pt x="7" y="174"/>
                    <a:pt x="6" y="181"/>
                    <a:pt x="4" y="179"/>
                  </a:cubicBezTo>
                  <a:cubicBezTo>
                    <a:pt x="3" y="179"/>
                    <a:pt x="2" y="179"/>
                    <a:pt x="0" y="179"/>
                  </a:cubicBezTo>
                  <a:cubicBezTo>
                    <a:pt x="0" y="179"/>
                    <a:pt x="1" y="179"/>
                    <a:pt x="0" y="180"/>
                  </a:cubicBezTo>
                  <a:cubicBezTo>
                    <a:pt x="0" y="184"/>
                    <a:pt x="2" y="188"/>
                    <a:pt x="6" y="191"/>
                  </a:cubicBezTo>
                  <a:cubicBezTo>
                    <a:pt x="9" y="194"/>
                    <a:pt x="7" y="198"/>
                    <a:pt x="10" y="202"/>
                  </a:cubicBezTo>
                  <a:cubicBezTo>
                    <a:pt x="13" y="206"/>
                    <a:pt x="12" y="209"/>
                    <a:pt x="16" y="212"/>
                  </a:cubicBezTo>
                  <a:cubicBezTo>
                    <a:pt x="19" y="215"/>
                    <a:pt x="20" y="216"/>
                    <a:pt x="18" y="220"/>
                  </a:cubicBezTo>
                  <a:cubicBezTo>
                    <a:pt x="17" y="223"/>
                    <a:pt x="21" y="222"/>
                    <a:pt x="21" y="225"/>
                  </a:cubicBezTo>
                  <a:cubicBezTo>
                    <a:pt x="22" y="227"/>
                    <a:pt x="20" y="232"/>
                    <a:pt x="22" y="234"/>
                  </a:cubicBezTo>
                  <a:cubicBezTo>
                    <a:pt x="23" y="236"/>
                    <a:pt x="25" y="234"/>
                    <a:pt x="31" y="234"/>
                  </a:cubicBezTo>
                  <a:cubicBezTo>
                    <a:pt x="36" y="234"/>
                    <a:pt x="35" y="230"/>
                    <a:pt x="35" y="227"/>
                  </a:cubicBezTo>
                  <a:cubicBezTo>
                    <a:pt x="35" y="224"/>
                    <a:pt x="38" y="226"/>
                    <a:pt x="39" y="224"/>
                  </a:cubicBezTo>
                  <a:cubicBezTo>
                    <a:pt x="39" y="222"/>
                    <a:pt x="44" y="221"/>
                    <a:pt x="48" y="223"/>
                  </a:cubicBezTo>
                  <a:cubicBezTo>
                    <a:pt x="52" y="225"/>
                    <a:pt x="54" y="222"/>
                    <a:pt x="55" y="218"/>
                  </a:cubicBezTo>
                  <a:cubicBezTo>
                    <a:pt x="56" y="214"/>
                    <a:pt x="58" y="219"/>
                    <a:pt x="59" y="220"/>
                  </a:cubicBezTo>
                  <a:cubicBezTo>
                    <a:pt x="60" y="220"/>
                    <a:pt x="64" y="214"/>
                    <a:pt x="66" y="209"/>
                  </a:cubicBezTo>
                  <a:cubicBezTo>
                    <a:pt x="67" y="205"/>
                    <a:pt x="65" y="206"/>
                    <a:pt x="62" y="210"/>
                  </a:cubicBezTo>
                  <a:cubicBezTo>
                    <a:pt x="58" y="214"/>
                    <a:pt x="60" y="206"/>
                    <a:pt x="61" y="203"/>
                  </a:cubicBezTo>
                  <a:cubicBezTo>
                    <a:pt x="63" y="199"/>
                    <a:pt x="63" y="189"/>
                    <a:pt x="63" y="187"/>
                  </a:cubicBezTo>
                  <a:cubicBezTo>
                    <a:pt x="64" y="185"/>
                    <a:pt x="65" y="182"/>
                    <a:pt x="70" y="181"/>
                  </a:cubicBezTo>
                  <a:cubicBezTo>
                    <a:pt x="75" y="180"/>
                    <a:pt x="81" y="174"/>
                    <a:pt x="80" y="172"/>
                  </a:cubicBezTo>
                  <a:cubicBezTo>
                    <a:pt x="79" y="169"/>
                    <a:pt x="87" y="165"/>
                    <a:pt x="87" y="163"/>
                  </a:cubicBezTo>
                  <a:cubicBezTo>
                    <a:pt x="87" y="160"/>
                    <a:pt x="79" y="153"/>
                    <a:pt x="76" y="151"/>
                  </a:cubicBezTo>
                  <a:cubicBezTo>
                    <a:pt x="73" y="150"/>
                    <a:pt x="67" y="151"/>
                    <a:pt x="68" y="149"/>
                  </a:cubicBezTo>
                  <a:cubicBezTo>
                    <a:pt x="68" y="148"/>
                    <a:pt x="67" y="141"/>
                    <a:pt x="67" y="137"/>
                  </a:cubicBezTo>
                  <a:cubicBezTo>
                    <a:pt x="66" y="134"/>
                    <a:pt x="71" y="130"/>
                    <a:pt x="71" y="127"/>
                  </a:cubicBezTo>
                  <a:cubicBezTo>
                    <a:pt x="71" y="123"/>
                    <a:pt x="71" y="119"/>
                    <a:pt x="74" y="118"/>
                  </a:cubicBezTo>
                  <a:cubicBezTo>
                    <a:pt x="77" y="117"/>
                    <a:pt x="75" y="114"/>
                    <a:pt x="79" y="113"/>
                  </a:cubicBezTo>
                  <a:cubicBezTo>
                    <a:pt x="84" y="112"/>
                    <a:pt x="83" y="107"/>
                    <a:pt x="88" y="105"/>
                  </a:cubicBezTo>
                  <a:cubicBezTo>
                    <a:pt x="92" y="103"/>
                    <a:pt x="93" y="102"/>
                    <a:pt x="99" y="99"/>
                  </a:cubicBezTo>
                  <a:cubicBezTo>
                    <a:pt x="105" y="96"/>
                    <a:pt x="115" y="90"/>
                    <a:pt x="116" y="87"/>
                  </a:cubicBezTo>
                  <a:cubicBezTo>
                    <a:pt x="118" y="83"/>
                    <a:pt x="110" y="80"/>
                    <a:pt x="115" y="76"/>
                  </a:cubicBezTo>
                  <a:cubicBezTo>
                    <a:pt x="120" y="73"/>
                    <a:pt x="116" y="69"/>
                    <a:pt x="120" y="67"/>
                  </a:cubicBezTo>
                  <a:cubicBezTo>
                    <a:pt x="123" y="66"/>
                    <a:pt x="125" y="64"/>
                    <a:pt x="127" y="62"/>
                  </a:cubicBezTo>
                  <a:cubicBezTo>
                    <a:pt x="130" y="59"/>
                    <a:pt x="133" y="62"/>
                    <a:pt x="140" y="61"/>
                  </a:cubicBezTo>
                  <a:cubicBezTo>
                    <a:pt x="142" y="60"/>
                    <a:pt x="144" y="60"/>
                    <a:pt x="146" y="61"/>
                  </a:cubicBezTo>
                  <a:cubicBezTo>
                    <a:pt x="146" y="58"/>
                    <a:pt x="145" y="56"/>
                    <a:pt x="144" y="56"/>
                  </a:cubicBezTo>
                  <a:close/>
                  <a:moveTo>
                    <a:pt x="86" y="196"/>
                  </a:moveTo>
                  <a:cubicBezTo>
                    <a:pt x="79" y="196"/>
                    <a:pt x="76" y="208"/>
                    <a:pt x="78" y="210"/>
                  </a:cubicBezTo>
                  <a:cubicBezTo>
                    <a:pt x="79" y="212"/>
                    <a:pt x="93"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276"/>
            <p:cNvSpPr>
              <a:spLocks noEditPoints="1"/>
            </p:cNvSpPr>
            <p:nvPr userDrawn="1"/>
          </p:nvSpPr>
          <p:spPr bwMode="auto">
            <a:xfrm>
              <a:off x="7754249" y="2734839"/>
              <a:ext cx="156051" cy="76591"/>
            </a:xfrm>
            <a:custGeom>
              <a:avLst/>
              <a:gdLst>
                <a:gd name="T0" fmla="*/ 68 w 73"/>
                <a:gd name="T1" fmla="*/ 9 h 33"/>
                <a:gd name="T2" fmla="*/ 71 w 73"/>
                <a:gd name="T3" fmla="*/ 2 h 33"/>
                <a:gd name="T4" fmla="*/ 68 w 73"/>
                <a:gd name="T5" fmla="*/ 3 h 33"/>
                <a:gd name="T6" fmla="*/ 46 w 73"/>
                <a:gd name="T7" fmla="*/ 1 h 33"/>
                <a:gd name="T8" fmla="*/ 24 w 73"/>
                <a:gd name="T9" fmla="*/ 5 h 33"/>
                <a:gd name="T10" fmla="*/ 17 w 73"/>
                <a:gd name="T11" fmla="*/ 11 h 33"/>
                <a:gd name="T12" fmla="*/ 20 w 73"/>
                <a:gd name="T13" fmla="*/ 18 h 33"/>
                <a:gd name="T14" fmla="*/ 26 w 73"/>
                <a:gd name="T15" fmla="*/ 21 h 33"/>
                <a:gd name="T16" fmla="*/ 29 w 73"/>
                <a:gd name="T17" fmla="*/ 26 h 33"/>
                <a:gd name="T18" fmla="*/ 29 w 73"/>
                <a:gd name="T19" fmla="*/ 26 h 33"/>
                <a:gd name="T20" fmla="*/ 41 w 73"/>
                <a:gd name="T21" fmla="*/ 26 h 33"/>
                <a:gd name="T22" fmla="*/ 53 w 73"/>
                <a:gd name="T23" fmla="*/ 32 h 33"/>
                <a:gd name="T24" fmla="*/ 64 w 73"/>
                <a:gd name="T25" fmla="*/ 33 h 33"/>
                <a:gd name="T26" fmla="*/ 65 w 73"/>
                <a:gd name="T27" fmla="*/ 30 h 33"/>
                <a:gd name="T28" fmla="*/ 68 w 73"/>
                <a:gd name="T29" fmla="*/ 26 h 33"/>
                <a:gd name="T30" fmla="*/ 65 w 73"/>
                <a:gd name="T31" fmla="*/ 21 h 33"/>
                <a:gd name="T32" fmla="*/ 64 w 73"/>
                <a:gd name="T33" fmla="*/ 14 h 33"/>
                <a:gd name="T34" fmla="*/ 68 w 73"/>
                <a:gd name="T35" fmla="*/ 9 h 33"/>
                <a:gd name="T36" fmla="*/ 7 w 73"/>
                <a:gd name="T37" fmla="*/ 17 h 33"/>
                <a:gd name="T38" fmla="*/ 3 w 73"/>
                <a:gd name="T39" fmla="*/ 26 h 33"/>
                <a:gd name="T40" fmla="*/ 15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70" y="6"/>
                    <a:pt x="73" y="5"/>
                    <a:pt x="71" y="2"/>
                  </a:cubicBezTo>
                  <a:cubicBezTo>
                    <a:pt x="70" y="2"/>
                    <a:pt x="69" y="2"/>
                    <a:pt x="68" y="3"/>
                  </a:cubicBezTo>
                  <a:cubicBezTo>
                    <a:pt x="63" y="4"/>
                    <a:pt x="52" y="0"/>
                    <a:pt x="46" y="1"/>
                  </a:cubicBezTo>
                  <a:cubicBezTo>
                    <a:pt x="40" y="2"/>
                    <a:pt x="27" y="2"/>
                    <a:pt x="24" y="5"/>
                  </a:cubicBezTo>
                  <a:cubicBezTo>
                    <a:pt x="21" y="8"/>
                    <a:pt x="14" y="8"/>
                    <a:pt x="17" y="11"/>
                  </a:cubicBezTo>
                  <a:cubicBezTo>
                    <a:pt x="20" y="13"/>
                    <a:pt x="17" y="15"/>
                    <a:pt x="20" y="18"/>
                  </a:cubicBezTo>
                  <a:cubicBezTo>
                    <a:pt x="22" y="21"/>
                    <a:pt x="23" y="22"/>
                    <a:pt x="26" y="21"/>
                  </a:cubicBezTo>
                  <a:cubicBezTo>
                    <a:pt x="30" y="21"/>
                    <a:pt x="32" y="22"/>
                    <a:pt x="29" y="26"/>
                  </a:cubicBezTo>
                  <a:cubicBezTo>
                    <a:pt x="29" y="26"/>
                    <a:pt x="29" y="26"/>
                    <a:pt x="29" y="26"/>
                  </a:cubicBezTo>
                  <a:cubicBezTo>
                    <a:pt x="34" y="25"/>
                    <a:pt x="40" y="25"/>
                    <a:pt x="41" y="26"/>
                  </a:cubicBezTo>
                  <a:cubicBezTo>
                    <a:pt x="43" y="27"/>
                    <a:pt x="51" y="33"/>
                    <a:pt x="53" y="32"/>
                  </a:cubicBezTo>
                  <a:cubicBezTo>
                    <a:pt x="54" y="32"/>
                    <a:pt x="60" y="32"/>
                    <a:pt x="64" y="33"/>
                  </a:cubicBezTo>
                  <a:cubicBezTo>
                    <a:pt x="64" y="32"/>
                    <a:pt x="64" y="31"/>
                    <a:pt x="65" y="30"/>
                  </a:cubicBezTo>
                  <a:cubicBezTo>
                    <a:pt x="66" y="29"/>
                    <a:pt x="69" y="29"/>
                    <a:pt x="68" y="26"/>
                  </a:cubicBezTo>
                  <a:cubicBezTo>
                    <a:pt x="66" y="24"/>
                    <a:pt x="65" y="23"/>
                    <a:pt x="65" y="21"/>
                  </a:cubicBezTo>
                  <a:cubicBezTo>
                    <a:pt x="65" y="18"/>
                    <a:pt x="64" y="16"/>
                    <a:pt x="64" y="14"/>
                  </a:cubicBezTo>
                  <a:cubicBezTo>
                    <a:pt x="65" y="12"/>
                    <a:pt x="67" y="12"/>
                    <a:pt x="68" y="9"/>
                  </a:cubicBezTo>
                  <a:close/>
                  <a:moveTo>
                    <a:pt x="7" y="17"/>
                  </a:moveTo>
                  <a:cubicBezTo>
                    <a:pt x="1" y="18"/>
                    <a:pt x="0" y="26"/>
                    <a:pt x="3" y="26"/>
                  </a:cubicBezTo>
                  <a:cubicBezTo>
                    <a:pt x="6" y="26"/>
                    <a:pt x="13" y="20"/>
                    <a:pt x="15" y="19"/>
                  </a:cubicBezTo>
                  <a:cubicBezTo>
                    <a:pt x="16" y="17"/>
                    <a:pt x="13" y="15"/>
                    <a:pt x="7" y="17"/>
                  </a:cubicBezTo>
                  <a:close/>
                  <a:moveTo>
                    <a:pt x="12" y="12"/>
                  </a:moveTo>
                  <a:cubicBezTo>
                    <a:pt x="14"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277"/>
            <p:cNvSpPr>
              <a:spLocks/>
            </p:cNvSpPr>
            <p:nvPr userDrawn="1"/>
          </p:nvSpPr>
          <p:spPr bwMode="auto">
            <a:xfrm>
              <a:off x="8042857" y="4339598"/>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5 w 94"/>
                <a:gd name="T13" fmla="*/ 16 h 106"/>
                <a:gd name="T14" fmla="*/ 51 w 94"/>
                <a:gd name="T15" fmla="*/ 14 h 106"/>
                <a:gd name="T16" fmla="*/ 38 w 94"/>
                <a:gd name="T17" fmla="*/ 7 h 106"/>
                <a:gd name="T18" fmla="*/ 26 w 94"/>
                <a:gd name="T19" fmla="*/ 5 h 106"/>
                <a:gd name="T20" fmla="*/ 19 w 94"/>
                <a:gd name="T21" fmla="*/ 2 h 106"/>
                <a:gd name="T22" fmla="*/ 12 w 94"/>
                <a:gd name="T23" fmla="*/ 1 h 106"/>
                <a:gd name="T24" fmla="*/ 3 w 94"/>
                <a:gd name="T25" fmla="*/ 7 h 106"/>
                <a:gd name="T26" fmla="*/ 1 w 94"/>
                <a:gd name="T27" fmla="*/ 8 h 106"/>
                <a:gd name="T28" fmla="*/ 7 w 94"/>
                <a:gd name="T29" fmla="*/ 13 h 106"/>
                <a:gd name="T30" fmla="*/ 8 w 94"/>
                <a:gd name="T31" fmla="*/ 21 h 106"/>
                <a:gd name="T32" fmla="*/ 13 w 94"/>
                <a:gd name="T33" fmla="*/ 25 h 106"/>
                <a:gd name="T34" fmla="*/ 12 w 94"/>
                <a:gd name="T35" fmla="*/ 33 h 106"/>
                <a:gd name="T36" fmla="*/ 4 w 94"/>
                <a:gd name="T37" fmla="*/ 46 h 106"/>
                <a:gd name="T38" fmla="*/ 1 w 94"/>
                <a:gd name="T39" fmla="*/ 53 h 106"/>
                <a:gd name="T40" fmla="*/ 8 w 94"/>
                <a:gd name="T41" fmla="*/ 57 h 106"/>
                <a:gd name="T42" fmla="*/ 0 w 94"/>
                <a:gd name="T43" fmla="*/ 64 h 106"/>
                <a:gd name="T44" fmla="*/ 0 w 94"/>
                <a:gd name="T45" fmla="*/ 65 h 106"/>
                <a:gd name="T46" fmla="*/ 44 w 94"/>
                <a:gd name="T47" fmla="*/ 87 h 106"/>
                <a:gd name="T48" fmla="*/ 44 w 94"/>
                <a:gd name="T49" fmla="*/ 93 h 106"/>
                <a:gd name="T50" fmla="*/ 63 w 94"/>
                <a:gd name="T51" fmla="*/ 106 h 106"/>
                <a:gd name="T52" fmla="*/ 75 w 94"/>
                <a:gd name="T53" fmla="*/ 83 h 106"/>
                <a:gd name="T54" fmla="*/ 82 w 94"/>
                <a:gd name="T55" fmla="*/ 77 h 106"/>
                <a:gd name="T56" fmla="*/ 88 w 94"/>
                <a:gd name="T57" fmla="*/ 73 h 106"/>
                <a:gd name="T58" fmla="*/ 89 w 94"/>
                <a:gd name="T59" fmla="*/ 72 h 106"/>
                <a:gd name="T60" fmla="*/ 84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2" y="7"/>
                    <a:pt x="76" y="8"/>
                    <a:pt x="72" y="11"/>
                  </a:cubicBezTo>
                  <a:cubicBezTo>
                    <a:pt x="68" y="13"/>
                    <a:pt x="66" y="17"/>
                    <a:pt x="65" y="16"/>
                  </a:cubicBezTo>
                  <a:cubicBezTo>
                    <a:pt x="63" y="15"/>
                    <a:pt x="54" y="14"/>
                    <a:pt x="51" y="14"/>
                  </a:cubicBezTo>
                  <a:cubicBezTo>
                    <a:pt x="49" y="14"/>
                    <a:pt x="40" y="9"/>
                    <a:pt x="38" y="7"/>
                  </a:cubicBezTo>
                  <a:cubicBezTo>
                    <a:pt x="35" y="5"/>
                    <a:pt x="28" y="6"/>
                    <a:pt x="26" y="5"/>
                  </a:cubicBezTo>
                  <a:cubicBezTo>
                    <a:pt x="24" y="4"/>
                    <a:pt x="20" y="3"/>
                    <a:pt x="19" y="2"/>
                  </a:cubicBezTo>
                  <a:cubicBezTo>
                    <a:pt x="18" y="0"/>
                    <a:pt x="15" y="0"/>
                    <a:pt x="12" y="1"/>
                  </a:cubicBezTo>
                  <a:cubicBezTo>
                    <a:pt x="9" y="1"/>
                    <a:pt x="3" y="5"/>
                    <a:pt x="3" y="7"/>
                  </a:cubicBezTo>
                  <a:cubicBezTo>
                    <a:pt x="3" y="7"/>
                    <a:pt x="2" y="8"/>
                    <a:pt x="1" y="8"/>
                  </a:cubicBezTo>
                  <a:cubicBezTo>
                    <a:pt x="7" y="13"/>
                    <a:pt x="7" y="13"/>
                    <a:pt x="7" y="13"/>
                  </a:cubicBezTo>
                  <a:cubicBezTo>
                    <a:pt x="8" y="21"/>
                    <a:pt x="8" y="21"/>
                    <a:pt x="8" y="21"/>
                  </a:cubicBezTo>
                  <a:cubicBezTo>
                    <a:pt x="13" y="25"/>
                    <a:pt x="13" y="25"/>
                    <a:pt x="13" y="25"/>
                  </a:cubicBezTo>
                  <a:cubicBezTo>
                    <a:pt x="13" y="25"/>
                    <a:pt x="13" y="29"/>
                    <a:pt x="12" y="33"/>
                  </a:cubicBezTo>
                  <a:cubicBezTo>
                    <a:pt x="11" y="38"/>
                    <a:pt x="7" y="43"/>
                    <a:pt x="4" y="46"/>
                  </a:cubicBezTo>
                  <a:cubicBezTo>
                    <a:pt x="3" y="47"/>
                    <a:pt x="2" y="50"/>
                    <a:pt x="1" y="53"/>
                  </a:cubicBezTo>
                  <a:cubicBezTo>
                    <a:pt x="5" y="54"/>
                    <a:pt x="9" y="56"/>
                    <a:pt x="8" y="57"/>
                  </a:cubicBezTo>
                  <a:cubicBezTo>
                    <a:pt x="8" y="59"/>
                    <a:pt x="0" y="58"/>
                    <a:pt x="0" y="64"/>
                  </a:cubicBezTo>
                  <a:cubicBezTo>
                    <a:pt x="0" y="64"/>
                    <a:pt x="0" y="65"/>
                    <a:pt x="0" y="65"/>
                  </a:cubicBezTo>
                  <a:cubicBezTo>
                    <a:pt x="44" y="87"/>
                    <a:pt x="44" y="87"/>
                    <a:pt x="44" y="87"/>
                  </a:cubicBezTo>
                  <a:cubicBezTo>
                    <a:pt x="44" y="93"/>
                    <a:pt x="44" y="93"/>
                    <a:pt x="44" y="93"/>
                  </a:cubicBezTo>
                  <a:cubicBezTo>
                    <a:pt x="44" y="93"/>
                    <a:pt x="53" y="100"/>
                    <a:pt x="63" y="106"/>
                  </a:cubicBezTo>
                  <a:cubicBezTo>
                    <a:pt x="67" y="96"/>
                    <a:pt x="73" y="85"/>
                    <a:pt x="75" y="83"/>
                  </a:cubicBezTo>
                  <a:cubicBezTo>
                    <a:pt x="77" y="79"/>
                    <a:pt x="80" y="80"/>
                    <a:pt x="82" y="77"/>
                  </a:cubicBezTo>
                  <a:cubicBezTo>
                    <a:pt x="84" y="74"/>
                    <a:pt x="85" y="78"/>
                    <a:pt x="88" y="73"/>
                  </a:cubicBezTo>
                  <a:cubicBezTo>
                    <a:pt x="89" y="73"/>
                    <a:pt x="89" y="72"/>
                    <a:pt x="89" y="72"/>
                  </a:cubicBezTo>
                  <a:cubicBezTo>
                    <a:pt x="84" y="63"/>
                    <a:pt x="84" y="63"/>
                    <a:pt x="84"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 name="Freeform 278"/>
            <p:cNvSpPr>
              <a:spLocks/>
            </p:cNvSpPr>
            <p:nvPr userDrawn="1"/>
          </p:nvSpPr>
          <p:spPr bwMode="auto">
            <a:xfrm>
              <a:off x="7933790" y="4357834"/>
              <a:ext cx="137593" cy="144064"/>
            </a:xfrm>
            <a:custGeom>
              <a:avLst/>
              <a:gdLst>
                <a:gd name="T0" fmla="*/ 59 w 64"/>
                <a:gd name="T1" fmla="*/ 13 h 62"/>
                <a:gd name="T2" fmla="*/ 58 w 64"/>
                <a:gd name="T3" fmla="*/ 5 h 62"/>
                <a:gd name="T4" fmla="*/ 52 w 64"/>
                <a:gd name="T5" fmla="*/ 0 h 62"/>
                <a:gd name="T6" fmla="*/ 48 w 64"/>
                <a:gd name="T7" fmla="*/ 4 h 62"/>
                <a:gd name="T8" fmla="*/ 41 w 64"/>
                <a:gd name="T9" fmla="*/ 4 h 62"/>
                <a:gd name="T10" fmla="*/ 33 w 64"/>
                <a:gd name="T11" fmla="*/ 7 h 62"/>
                <a:gd name="T12" fmla="*/ 25 w 64"/>
                <a:gd name="T13" fmla="*/ 5 h 62"/>
                <a:gd name="T14" fmla="*/ 17 w 64"/>
                <a:gd name="T15" fmla="*/ 7 h 62"/>
                <a:gd name="T16" fmla="*/ 15 w 64"/>
                <a:gd name="T17" fmla="*/ 16 h 62"/>
                <a:gd name="T18" fmla="*/ 19 w 64"/>
                <a:gd name="T19" fmla="*/ 22 h 62"/>
                <a:gd name="T20" fmla="*/ 16 w 64"/>
                <a:gd name="T21" fmla="*/ 27 h 62"/>
                <a:gd name="T22" fmla="*/ 11 w 64"/>
                <a:gd name="T23" fmla="*/ 30 h 62"/>
                <a:gd name="T24" fmla="*/ 7 w 64"/>
                <a:gd name="T25" fmla="*/ 36 h 62"/>
                <a:gd name="T26" fmla="*/ 4 w 64"/>
                <a:gd name="T27" fmla="*/ 44 h 62"/>
                <a:gd name="T28" fmla="*/ 2 w 64"/>
                <a:gd name="T29" fmla="*/ 53 h 62"/>
                <a:gd name="T30" fmla="*/ 0 w 64"/>
                <a:gd name="T31" fmla="*/ 61 h 62"/>
                <a:gd name="T32" fmla="*/ 6 w 64"/>
                <a:gd name="T33" fmla="*/ 60 h 62"/>
                <a:gd name="T34" fmla="*/ 18 w 64"/>
                <a:gd name="T35" fmla="*/ 57 h 62"/>
                <a:gd name="T36" fmla="*/ 27 w 64"/>
                <a:gd name="T37" fmla="*/ 56 h 62"/>
                <a:gd name="T38" fmla="*/ 36 w 64"/>
                <a:gd name="T39" fmla="*/ 45 h 62"/>
                <a:gd name="T40" fmla="*/ 52 w 64"/>
                <a:gd name="T41" fmla="*/ 45 h 62"/>
                <a:gd name="T42" fmla="*/ 55 w 64"/>
                <a:gd name="T43" fmla="*/ 38 h 62"/>
                <a:gd name="T44" fmla="*/ 63 w 64"/>
                <a:gd name="T45" fmla="*/ 25 h 62"/>
                <a:gd name="T46" fmla="*/ 64 w 64"/>
                <a:gd name="T47" fmla="*/ 17 h 62"/>
                <a:gd name="T48" fmla="*/ 59 w 64"/>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62">
                  <a:moveTo>
                    <a:pt x="59" y="13"/>
                  </a:moveTo>
                  <a:cubicBezTo>
                    <a:pt x="58" y="5"/>
                    <a:pt x="58" y="5"/>
                    <a:pt x="58" y="5"/>
                  </a:cubicBezTo>
                  <a:cubicBezTo>
                    <a:pt x="52" y="0"/>
                    <a:pt x="52" y="0"/>
                    <a:pt x="52" y="0"/>
                  </a:cubicBezTo>
                  <a:cubicBezTo>
                    <a:pt x="51" y="2"/>
                    <a:pt x="48" y="3"/>
                    <a:pt x="48" y="4"/>
                  </a:cubicBezTo>
                  <a:cubicBezTo>
                    <a:pt x="48" y="6"/>
                    <a:pt x="43" y="5"/>
                    <a:pt x="41" y="4"/>
                  </a:cubicBezTo>
                  <a:cubicBezTo>
                    <a:pt x="39" y="4"/>
                    <a:pt x="34" y="6"/>
                    <a:pt x="33" y="7"/>
                  </a:cubicBezTo>
                  <a:cubicBezTo>
                    <a:pt x="32" y="9"/>
                    <a:pt x="28" y="4"/>
                    <a:pt x="25" y="5"/>
                  </a:cubicBezTo>
                  <a:cubicBezTo>
                    <a:pt x="23" y="5"/>
                    <a:pt x="17" y="7"/>
                    <a:pt x="17" y="7"/>
                  </a:cubicBezTo>
                  <a:cubicBezTo>
                    <a:pt x="17" y="7"/>
                    <a:pt x="15" y="14"/>
                    <a:pt x="15" y="16"/>
                  </a:cubicBezTo>
                  <a:cubicBezTo>
                    <a:pt x="15" y="19"/>
                    <a:pt x="19" y="20"/>
                    <a:pt x="19" y="22"/>
                  </a:cubicBezTo>
                  <a:cubicBezTo>
                    <a:pt x="19" y="24"/>
                    <a:pt x="16" y="26"/>
                    <a:pt x="16" y="27"/>
                  </a:cubicBezTo>
                  <a:cubicBezTo>
                    <a:pt x="16" y="29"/>
                    <a:pt x="14" y="30"/>
                    <a:pt x="11" y="30"/>
                  </a:cubicBezTo>
                  <a:cubicBezTo>
                    <a:pt x="9" y="31"/>
                    <a:pt x="9" y="35"/>
                    <a:pt x="7" y="36"/>
                  </a:cubicBezTo>
                  <a:cubicBezTo>
                    <a:pt x="5" y="38"/>
                    <a:pt x="5" y="41"/>
                    <a:pt x="4" y="44"/>
                  </a:cubicBezTo>
                  <a:cubicBezTo>
                    <a:pt x="3" y="47"/>
                    <a:pt x="2" y="50"/>
                    <a:pt x="2" y="53"/>
                  </a:cubicBezTo>
                  <a:cubicBezTo>
                    <a:pt x="2" y="56"/>
                    <a:pt x="1" y="59"/>
                    <a:pt x="0" y="61"/>
                  </a:cubicBezTo>
                  <a:cubicBezTo>
                    <a:pt x="3" y="62"/>
                    <a:pt x="4" y="61"/>
                    <a:pt x="6" y="60"/>
                  </a:cubicBezTo>
                  <a:cubicBezTo>
                    <a:pt x="8" y="59"/>
                    <a:pt x="18" y="57"/>
                    <a:pt x="18" y="57"/>
                  </a:cubicBezTo>
                  <a:cubicBezTo>
                    <a:pt x="27" y="56"/>
                    <a:pt x="27" y="56"/>
                    <a:pt x="27" y="56"/>
                  </a:cubicBezTo>
                  <a:cubicBezTo>
                    <a:pt x="29" y="51"/>
                    <a:pt x="33" y="45"/>
                    <a:pt x="36" y="45"/>
                  </a:cubicBezTo>
                  <a:cubicBezTo>
                    <a:pt x="41" y="43"/>
                    <a:pt x="47" y="44"/>
                    <a:pt x="52" y="45"/>
                  </a:cubicBezTo>
                  <a:cubicBezTo>
                    <a:pt x="53" y="42"/>
                    <a:pt x="54" y="39"/>
                    <a:pt x="55" y="38"/>
                  </a:cubicBezTo>
                  <a:cubicBezTo>
                    <a:pt x="58" y="35"/>
                    <a:pt x="62" y="30"/>
                    <a:pt x="63" y="25"/>
                  </a:cubicBezTo>
                  <a:cubicBezTo>
                    <a:pt x="64" y="21"/>
                    <a:pt x="64" y="17"/>
                    <a:pt x="64" y="17"/>
                  </a:cubicBezTo>
                  <a:lnTo>
                    <a:pt x="59"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 name="Freeform 279"/>
            <p:cNvSpPr>
              <a:spLocks/>
            </p:cNvSpPr>
            <p:nvPr userDrawn="1"/>
          </p:nvSpPr>
          <p:spPr bwMode="auto">
            <a:xfrm>
              <a:off x="8606651" y="3221738"/>
              <a:ext cx="441303" cy="260774"/>
            </a:xfrm>
            <a:custGeom>
              <a:avLst/>
              <a:gdLst>
                <a:gd name="T0" fmla="*/ 201 w 206"/>
                <a:gd name="T1" fmla="*/ 63 h 112"/>
                <a:gd name="T2" fmla="*/ 185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1 w 206"/>
                <a:gd name="T17" fmla="*/ 45 h 112"/>
                <a:gd name="T18" fmla="*/ 118 w 206"/>
                <a:gd name="T19" fmla="*/ 34 h 112"/>
                <a:gd name="T20" fmla="*/ 109 w 206"/>
                <a:gd name="T21" fmla="*/ 28 h 112"/>
                <a:gd name="T22" fmla="*/ 85 w 206"/>
                <a:gd name="T23" fmla="*/ 27 h 112"/>
                <a:gd name="T24" fmla="*/ 70 w 206"/>
                <a:gd name="T25" fmla="*/ 28 h 112"/>
                <a:gd name="T26" fmla="*/ 56 w 206"/>
                <a:gd name="T27" fmla="*/ 14 h 112"/>
                <a:gd name="T28" fmla="*/ 53 w 206"/>
                <a:gd name="T29" fmla="*/ 19 h 112"/>
                <a:gd name="T30" fmla="*/ 39 w 206"/>
                <a:gd name="T31" fmla="*/ 17 h 112"/>
                <a:gd name="T32" fmla="*/ 37 w 206"/>
                <a:gd name="T33" fmla="*/ 1 h 112"/>
                <a:gd name="T34" fmla="*/ 33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5 w 206"/>
                <a:gd name="T51" fmla="*/ 42 h 112"/>
                <a:gd name="T52" fmla="*/ 29 w 206"/>
                <a:gd name="T53" fmla="*/ 40 h 112"/>
                <a:gd name="T54" fmla="*/ 38 w 206"/>
                <a:gd name="T55" fmla="*/ 42 h 112"/>
                <a:gd name="T56" fmla="*/ 47 w 206"/>
                <a:gd name="T57" fmla="*/ 45 h 112"/>
                <a:gd name="T58" fmla="*/ 51 w 206"/>
                <a:gd name="T59" fmla="*/ 56 h 112"/>
                <a:gd name="T60" fmla="*/ 68 w 206"/>
                <a:gd name="T61" fmla="*/ 58 h 112"/>
                <a:gd name="T62" fmla="*/ 73 w 206"/>
                <a:gd name="T63" fmla="*/ 65 h 112"/>
                <a:gd name="T64" fmla="*/ 78 w 206"/>
                <a:gd name="T65" fmla="*/ 74 h 112"/>
                <a:gd name="T66" fmla="*/ 90 w 206"/>
                <a:gd name="T67" fmla="*/ 82 h 112"/>
                <a:gd name="T68" fmla="*/ 103 w 206"/>
                <a:gd name="T69" fmla="*/ 89 h 112"/>
                <a:gd name="T70" fmla="*/ 115 w 206"/>
                <a:gd name="T71" fmla="*/ 97 h 112"/>
                <a:gd name="T72" fmla="*/ 126 w 206"/>
                <a:gd name="T73" fmla="*/ 100 h 112"/>
                <a:gd name="T74" fmla="*/ 126 w 206"/>
                <a:gd name="T75" fmla="*/ 107 h 112"/>
                <a:gd name="T76" fmla="*/ 128 w 206"/>
                <a:gd name="T77" fmla="*/ 107 h 112"/>
                <a:gd name="T78" fmla="*/ 137 w 206"/>
                <a:gd name="T79" fmla="*/ 110 h 112"/>
                <a:gd name="T80" fmla="*/ 142 w 206"/>
                <a:gd name="T81" fmla="*/ 112 h 112"/>
                <a:gd name="T82" fmla="*/ 147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5 w 206"/>
                <a:gd name="T101" fmla="*/ 70 h 112"/>
                <a:gd name="T102" fmla="*/ 196 w 206"/>
                <a:gd name="T103" fmla="*/ 68 h 112"/>
                <a:gd name="T104" fmla="*/ 201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1" y="63"/>
                  </a:moveTo>
                  <a:cubicBezTo>
                    <a:pt x="195" y="59"/>
                    <a:pt x="186" y="53"/>
                    <a:pt x="185" y="56"/>
                  </a:cubicBezTo>
                  <a:cubicBezTo>
                    <a:pt x="184" y="59"/>
                    <a:pt x="178"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8" y="59"/>
                    <a:pt x="127" y="56"/>
                  </a:cubicBezTo>
                  <a:cubicBezTo>
                    <a:pt x="127" y="52"/>
                    <a:pt x="121" y="48"/>
                    <a:pt x="121" y="45"/>
                  </a:cubicBezTo>
                  <a:cubicBezTo>
                    <a:pt x="120" y="41"/>
                    <a:pt x="122" y="35"/>
                    <a:pt x="118" y="34"/>
                  </a:cubicBezTo>
                  <a:cubicBezTo>
                    <a:pt x="114" y="33"/>
                    <a:pt x="112" y="28"/>
                    <a:pt x="109" y="28"/>
                  </a:cubicBezTo>
                  <a:cubicBezTo>
                    <a:pt x="105" y="28"/>
                    <a:pt x="87" y="28"/>
                    <a:pt x="85" y="27"/>
                  </a:cubicBezTo>
                  <a:cubicBezTo>
                    <a:pt x="83" y="26"/>
                    <a:pt x="71" y="30"/>
                    <a:pt x="70" y="28"/>
                  </a:cubicBezTo>
                  <a:cubicBezTo>
                    <a:pt x="69" y="26"/>
                    <a:pt x="61" y="18"/>
                    <a:pt x="56" y="14"/>
                  </a:cubicBezTo>
                  <a:cubicBezTo>
                    <a:pt x="56" y="16"/>
                    <a:pt x="55" y="17"/>
                    <a:pt x="53" y="19"/>
                  </a:cubicBezTo>
                  <a:cubicBezTo>
                    <a:pt x="44" y="25"/>
                    <a:pt x="36" y="24"/>
                    <a:pt x="39" y="17"/>
                  </a:cubicBezTo>
                  <a:cubicBezTo>
                    <a:pt x="41" y="9"/>
                    <a:pt x="42" y="1"/>
                    <a:pt x="37" y="1"/>
                  </a:cubicBezTo>
                  <a:cubicBezTo>
                    <a:pt x="33" y="1"/>
                    <a:pt x="36" y="16"/>
                    <a:pt x="33" y="17"/>
                  </a:cubicBezTo>
                  <a:cubicBezTo>
                    <a:pt x="29" y="18"/>
                    <a:pt x="28" y="6"/>
                    <a:pt x="31" y="0"/>
                  </a:cubicBezTo>
                  <a:cubicBezTo>
                    <a:pt x="1" y="7"/>
                    <a:pt x="1" y="7"/>
                    <a:pt x="1" y="7"/>
                  </a:cubicBezTo>
                  <a:cubicBezTo>
                    <a:pt x="0" y="55"/>
                    <a:pt x="0" y="55"/>
                    <a:pt x="0" y="55"/>
                  </a:cubicBezTo>
                  <a:cubicBezTo>
                    <a:pt x="0" y="55"/>
                    <a:pt x="0" y="55"/>
                    <a:pt x="0" y="55"/>
                  </a:cubicBezTo>
                  <a:cubicBezTo>
                    <a:pt x="3" y="57"/>
                    <a:pt x="6" y="57"/>
                    <a:pt x="8" y="57"/>
                  </a:cubicBezTo>
                  <a:cubicBezTo>
                    <a:pt x="13" y="57"/>
                    <a:pt x="12" y="54"/>
                    <a:pt x="12" y="52"/>
                  </a:cubicBezTo>
                  <a:cubicBezTo>
                    <a:pt x="12" y="50"/>
                    <a:pt x="17" y="46"/>
                    <a:pt x="20" y="46"/>
                  </a:cubicBezTo>
                  <a:cubicBezTo>
                    <a:pt x="24" y="47"/>
                    <a:pt x="24" y="42"/>
                    <a:pt x="25" y="42"/>
                  </a:cubicBezTo>
                  <a:cubicBezTo>
                    <a:pt x="26" y="42"/>
                    <a:pt x="28" y="41"/>
                    <a:pt x="29" y="40"/>
                  </a:cubicBezTo>
                  <a:cubicBezTo>
                    <a:pt x="30" y="38"/>
                    <a:pt x="36" y="40"/>
                    <a:pt x="38" y="42"/>
                  </a:cubicBezTo>
                  <a:cubicBezTo>
                    <a:pt x="39" y="43"/>
                    <a:pt x="44" y="44"/>
                    <a:pt x="47" y="45"/>
                  </a:cubicBezTo>
                  <a:cubicBezTo>
                    <a:pt x="50" y="45"/>
                    <a:pt x="51" y="54"/>
                    <a:pt x="51" y="56"/>
                  </a:cubicBezTo>
                  <a:cubicBezTo>
                    <a:pt x="51" y="58"/>
                    <a:pt x="66" y="58"/>
                    <a:pt x="68" y="58"/>
                  </a:cubicBezTo>
                  <a:cubicBezTo>
                    <a:pt x="70" y="58"/>
                    <a:pt x="70" y="62"/>
                    <a:pt x="73" y="65"/>
                  </a:cubicBezTo>
                  <a:cubicBezTo>
                    <a:pt x="75" y="68"/>
                    <a:pt x="77" y="72"/>
                    <a:pt x="78" y="74"/>
                  </a:cubicBezTo>
                  <a:cubicBezTo>
                    <a:pt x="79" y="76"/>
                    <a:pt x="88" y="79"/>
                    <a:pt x="90" y="82"/>
                  </a:cubicBezTo>
                  <a:cubicBezTo>
                    <a:pt x="92" y="85"/>
                    <a:pt x="98" y="88"/>
                    <a:pt x="103" y="89"/>
                  </a:cubicBezTo>
                  <a:cubicBezTo>
                    <a:pt x="108" y="91"/>
                    <a:pt x="113" y="97"/>
                    <a:pt x="115" y="97"/>
                  </a:cubicBezTo>
                  <a:cubicBezTo>
                    <a:pt x="118" y="96"/>
                    <a:pt x="126" y="100"/>
                    <a:pt x="126" y="100"/>
                  </a:cubicBezTo>
                  <a:cubicBezTo>
                    <a:pt x="126" y="107"/>
                    <a:pt x="126" y="107"/>
                    <a:pt x="126" y="107"/>
                  </a:cubicBezTo>
                  <a:cubicBezTo>
                    <a:pt x="127" y="107"/>
                    <a:pt x="127" y="107"/>
                    <a:pt x="128" y="107"/>
                  </a:cubicBezTo>
                  <a:cubicBezTo>
                    <a:pt x="132" y="106"/>
                    <a:pt x="134" y="110"/>
                    <a:pt x="137" y="110"/>
                  </a:cubicBezTo>
                  <a:cubicBezTo>
                    <a:pt x="139" y="110"/>
                    <a:pt x="140" y="111"/>
                    <a:pt x="142" y="112"/>
                  </a:cubicBezTo>
                  <a:cubicBezTo>
                    <a:pt x="142" y="106"/>
                    <a:pt x="144" y="102"/>
                    <a:pt x="147" y="101"/>
                  </a:cubicBezTo>
                  <a:cubicBezTo>
                    <a:pt x="150" y="98"/>
                    <a:pt x="145" y="94"/>
                    <a:pt x="145" y="91"/>
                  </a:cubicBezTo>
                  <a:cubicBezTo>
                    <a:pt x="146" y="87"/>
                    <a:pt x="137" y="86"/>
                    <a:pt x="138" y="83"/>
                  </a:cubicBezTo>
                  <a:cubicBezTo>
                    <a:pt x="139" y="80"/>
                    <a:pt x="146" y="80"/>
                    <a:pt x="149" y="79"/>
                  </a:cubicBezTo>
                  <a:cubicBezTo>
                    <a:pt x="152" y="78"/>
                    <a:pt x="150" y="73"/>
                    <a:pt x="153" y="73"/>
                  </a:cubicBezTo>
                  <a:cubicBezTo>
                    <a:pt x="156" y="73"/>
                    <a:pt x="157" y="70"/>
                    <a:pt x="158" y="67"/>
                  </a:cubicBezTo>
                  <a:cubicBezTo>
                    <a:pt x="159" y="64"/>
                    <a:pt x="165" y="67"/>
                    <a:pt x="167" y="65"/>
                  </a:cubicBezTo>
                  <a:cubicBezTo>
                    <a:pt x="170" y="63"/>
                    <a:pt x="174" y="62"/>
                    <a:pt x="175" y="63"/>
                  </a:cubicBezTo>
                  <a:cubicBezTo>
                    <a:pt x="176" y="65"/>
                    <a:pt x="173" y="70"/>
                    <a:pt x="171" y="72"/>
                  </a:cubicBezTo>
                  <a:cubicBezTo>
                    <a:pt x="176" y="72"/>
                    <a:pt x="183" y="71"/>
                    <a:pt x="185" y="70"/>
                  </a:cubicBezTo>
                  <a:cubicBezTo>
                    <a:pt x="186" y="68"/>
                    <a:pt x="193" y="73"/>
                    <a:pt x="196" y="68"/>
                  </a:cubicBezTo>
                  <a:cubicBezTo>
                    <a:pt x="198" y="64"/>
                    <a:pt x="206" y="67"/>
                    <a:pt x="201"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 name="Freeform 280"/>
            <p:cNvSpPr>
              <a:spLocks noEditPoints="1"/>
            </p:cNvSpPr>
            <p:nvPr userDrawn="1"/>
          </p:nvSpPr>
          <p:spPr bwMode="auto">
            <a:xfrm>
              <a:off x="7338115" y="1764689"/>
              <a:ext cx="647692" cy="1030329"/>
            </a:xfrm>
            <a:custGeom>
              <a:avLst/>
              <a:gdLst>
                <a:gd name="T0" fmla="*/ 286 w 302"/>
                <a:gd name="T1" fmla="*/ 231 h 442"/>
                <a:gd name="T2" fmla="*/ 287 w 302"/>
                <a:gd name="T3" fmla="*/ 218 h 442"/>
                <a:gd name="T4" fmla="*/ 270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9 w 302"/>
                <a:gd name="T17" fmla="*/ 228 h 442"/>
                <a:gd name="T18" fmla="*/ 180 w 302"/>
                <a:gd name="T19" fmla="*/ 231 h 442"/>
                <a:gd name="T20" fmla="*/ 171 w 302"/>
                <a:gd name="T21" fmla="*/ 229 h 442"/>
                <a:gd name="T22" fmla="*/ 155 w 302"/>
                <a:gd name="T23" fmla="*/ 240 h 442"/>
                <a:gd name="T24" fmla="*/ 144 w 302"/>
                <a:gd name="T25" fmla="*/ 248 h 442"/>
                <a:gd name="T26" fmla="*/ 133 w 302"/>
                <a:gd name="T27" fmla="*/ 253 h 442"/>
                <a:gd name="T28" fmla="*/ 116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8 w 302"/>
                <a:gd name="T41" fmla="*/ 345 h 442"/>
                <a:gd name="T42" fmla="*/ 38 w 302"/>
                <a:gd name="T43" fmla="*/ 358 h 442"/>
                <a:gd name="T44" fmla="*/ 17 w 302"/>
                <a:gd name="T45" fmla="*/ 370 h 442"/>
                <a:gd name="T46" fmla="*/ 6 w 302"/>
                <a:gd name="T47" fmla="*/ 387 h 442"/>
                <a:gd name="T48" fmla="*/ 3 w 302"/>
                <a:gd name="T49" fmla="*/ 406 h 442"/>
                <a:gd name="T50" fmla="*/ 13 w 302"/>
                <a:gd name="T51" fmla="*/ 413 h 442"/>
                <a:gd name="T52" fmla="*/ 10 w 302"/>
                <a:gd name="T53" fmla="*/ 421 h 442"/>
                <a:gd name="T54" fmla="*/ 21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6 w 302"/>
                <a:gd name="T69" fmla="*/ 276 h 442"/>
                <a:gd name="T70" fmla="*/ 168 w 302"/>
                <a:gd name="T71" fmla="*/ 261 h 442"/>
                <a:gd name="T72" fmla="*/ 192 w 302"/>
                <a:gd name="T73" fmla="*/ 247 h 442"/>
                <a:gd name="T74" fmla="*/ 233 w 302"/>
                <a:gd name="T75" fmla="*/ 258 h 442"/>
                <a:gd name="T76" fmla="*/ 259 w 302"/>
                <a:gd name="T77" fmla="*/ 233 h 442"/>
                <a:gd name="T78" fmla="*/ 286 w 302"/>
                <a:gd name="T79" fmla="*/ 244 h 442"/>
                <a:gd name="T80" fmla="*/ 84 w 302"/>
                <a:gd name="T81" fmla="*/ 31 h 442"/>
                <a:gd name="T82" fmla="*/ 112 w 302"/>
                <a:gd name="T83" fmla="*/ 47 h 442"/>
                <a:gd name="T84" fmla="*/ 134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8 w 302"/>
                <a:gd name="T97" fmla="*/ 71 h 442"/>
                <a:gd name="T98" fmla="*/ 208 w 302"/>
                <a:gd name="T99" fmla="*/ 57 h 442"/>
                <a:gd name="T100" fmla="*/ 182 w 302"/>
                <a:gd name="T101" fmla="*/ 37 h 442"/>
                <a:gd name="T102" fmla="*/ 156 w 302"/>
                <a:gd name="T103" fmla="*/ 24 h 442"/>
                <a:gd name="T104" fmla="*/ 131 w 302"/>
                <a:gd name="T105" fmla="*/ 11 h 442"/>
                <a:gd name="T106" fmla="*/ 121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4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3" y="236"/>
                  </a:moveTo>
                  <a:cubicBezTo>
                    <a:pt x="292" y="239"/>
                    <a:pt x="287" y="238"/>
                    <a:pt x="287" y="236"/>
                  </a:cubicBezTo>
                  <a:cubicBezTo>
                    <a:pt x="288" y="233"/>
                    <a:pt x="280" y="232"/>
                    <a:pt x="280" y="230"/>
                  </a:cubicBezTo>
                  <a:cubicBezTo>
                    <a:pt x="279" y="229"/>
                    <a:pt x="283" y="229"/>
                    <a:pt x="286" y="231"/>
                  </a:cubicBezTo>
                  <a:cubicBezTo>
                    <a:pt x="288" y="232"/>
                    <a:pt x="290" y="231"/>
                    <a:pt x="293" y="229"/>
                  </a:cubicBezTo>
                  <a:cubicBezTo>
                    <a:pt x="297" y="226"/>
                    <a:pt x="301" y="228"/>
                    <a:pt x="301" y="226"/>
                  </a:cubicBezTo>
                  <a:cubicBezTo>
                    <a:pt x="302" y="223"/>
                    <a:pt x="296" y="222"/>
                    <a:pt x="295" y="220"/>
                  </a:cubicBezTo>
                  <a:cubicBezTo>
                    <a:pt x="294" y="219"/>
                    <a:pt x="290" y="217"/>
                    <a:pt x="287" y="218"/>
                  </a:cubicBezTo>
                  <a:cubicBezTo>
                    <a:pt x="283" y="218"/>
                    <a:pt x="283" y="217"/>
                    <a:pt x="280" y="215"/>
                  </a:cubicBezTo>
                  <a:cubicBezTo>
                    <a:pt x="278" y="213"/>
                    <a:pt x="271" y="216"/>
                    <a:pt x="271" y="221"/>
                  </a:cubicBezTo>
                  <a:cubicBezTo>
                    <a:pt x="271" y="225"/>
                    <a:pt x="267" y="224"/>
                    <a:pt x="268" y="222"/>
                  </a:cubicBezTo>
                  <a:cubicBezTo>
                    <a:pt x="270" y="219"/>
                    <a:pt x="266" y="216"/>
                    <a:pt x="270" y="216"/>
                  </a:cubicBezTo>
                  <a:cubicBezTo>
                    <a:pt x="273" y="215"/>
                    <a:pt x="271" y="210"/>
                    <a:pt x="265" y="209"/>
                  </a:cubicBezTo>
                  <a:cubicBezTo>
                    <a:pt x="259" y="209"/>
                    <a:pt x="256" y="214"/>
                    <a:pt x="258" y="216"/>
                  </a:cubicBezTo>
                  <a:cubicBezTo>
                    <a:pt x="259" y="217"/>
                    <a:pt x="253" y="224"/>
                    <a:pt x="251" y="224"/>
                  </a:cubicBezTo>
                  <a:cubicBezTo>
                    <a:pt x="248" y="224"/>
                    <a:pt x="251" y="218"/>
                    <a:pt x="251" y="215"/>
                  </a:cubicBezTo>
                  <a:cubicBezTo>
                    <a:pt x="251" y="212"/>
                    <a:pt x="248" y="213"/>
                    <a:pt x="244" y="219"/>
                  </a:cubicBezTo>
                  <a:cubicBezTo>
                    <a:pt x="239" y="224"/>
                    <a:pt x="235" y="228"/>
                    <a:pt x="232" y="229"/>
                  </a:cubicBezTo>
                  <a:cubicBezTo>
                    <a:pt x="230" y="229"/>
                    <a:pt x="230" y="224"/>
                    <a:pt x="234" y="222"/>
                  </a:cubicBezTo>
                  <a:cubicBezTo>
                    <a:pt x="239" y="220"/>
                    <a:pt x="239" y="214"/>
                    <a:pt x="242" y="214"/>
                  </a:cubicBezTo>
                  <a:cubicBezTo>
                    <a:pt x="245" y="214"/>
                    <a:pt x="245" y="210"/>
                    <a:pt x="241" y="209"/>
                  </a:cubicBezTo>
                  <a:cubicBezTo>
                    <a:pt x="236" y="208"/>
                    <a:pt x="236" y="213"/>
                    <a:pt x="234" y="214"/>
                  </a:cubicBezTo>
                  <a:cubicBezTo>
                    <a:pt x="233" y="216"/>
                    <a:pt x="226" y="212"/>
                    <a:pt x="226" y="213"/>
                  </a:cubicBezTo>
                  <a:cubicBezTo>
                    <a:pt x="226" y="215"/>
                    <a:pt x="222" y="215"/>
                    <a:pt x="224" y="217"/>
                  </a:cubicBezTo>
                  <a:cubicBezTo>
                    <a:pt x="226" y="220"/>
                    <a:pt x="223" y="222"/>
                    <a:pt x="221" y="219"/>
                  </a:cubicBezTo>
                  <a:cubicBezTo>
                    <a:pt x="220" y="216"/>
                    <a:pt x="215" y="218"/>
                    <a:pt x="213" y="222"/>
                  </a:cubicBezTo>
                  <a:cubicBezTo>
                    <a:pt x="211" y="225"/>
                    <a:pt x="208" y="225"/>
                    <a:pt x="210" y="226"/>
                  </a:cubicBezTo>
                  <a:cubicBezTo>
                    <a:pt x="213" y="227"/>
                    <a:pt x="212" y="231"/>
                    <a:pt x="209" y="232"/>
                  </a:cubicBezTo>
                  <a:cubicBezTo>
                    <a:pt x="206" y="233"/>
                    <a:pt x="207" y="224"/>
                    <a:pt x="205" y="225"/>
                  </a:cubicBezTo>
                  <a:cubicBezTo>
                    <a:pt x="203" y="226"/>
                    <a:pt x="204" y="221"/>
                    <a:pt x="207" y="221"/>
                  </a:cubicBezTo>
                  <a:cubicBezTo>
                    <a:pt x="211" y="221"/>
                    <a:pt x="214" y="216"/>
                    <a:pt x="214" y="215"/>
                  </a:cubicBezTo>
                  <a:cubicBezTo>
                    <a:pt x="213" y="213"/>
                    <a:pt x="209" y="214"/>
                    <a:pt x="209" y="216"/>
                  </a:cubicBezTo>
                  <a:cubicBezTo>
                    <a:pt x="209" y="219"/>
                    <a:pt x="204" y="218"/>
                    <a:pt x="200" y="218"/>
                  </a:cubicBezTo>
                  <a:cubicBezTo>
                    <a:pt x="196" y="218"/>
                    <a:pt x="196" y="223"/>
                    <a:pt x="201" y="225"/>
                  </a:cubicBezTo>
                  <a:cubicBezTo>
                    <a:pt x="205" y="228"/>
                    <a:pt x="200" y="229"/>
                    <a:pt x="197" y="227"/>
                  </a:cubicBezTo>
                  <a:cubicBezTo>
                    <a:pt x="195" y="225"/>
                    <a:pt x="191" y="226"/>
                    <a:pt x="189" y="228"/>
                  </a:cubicBezTo>
                  <a:cubicBezTo>
                    <a:pt x="186" y="229"/>
                    <a:pt x="195" y="232"/>
                    <a:pt x="195" y="233"/>
                  </a:cubicBezTo>
                  <a:cubicBezTo>
                    <a:pt x="195" y="234"/>
                    <a:pt x="191" y="231"/>
                    <a:pt x="190" y="232"/>
                  </a:cubicBezTo>
                  <a:cubicBezTo>
                    <a:pt x="189" y="233"/>
                    <a:pt x="184" y="232"/>
                    <a:pt x="183" y="229"/>
                  </a:cubicBezTo>
                  <a:cubicBezTo>
                    <a:pt x="183" y="226"/>
                    <a:pt x="175" y="230"/>
                    <a:pt x="180"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70" y="226"/>
                    <a:pt x="167" y="229"/>
                    <a:pt x="163" y="230"/>
                  </a:cubicBezTo>
                  <a:cubicBezTo>
                    <a:pt x="159" y="230"/>
                    <a:pt x="157" y="230"/>
                    <a:pt x="160" y="233"/>
                  </a:cubicBezTo>
                  <a:cubicBezTo>
                    <a:pt x="162" y="235"/>
                    <a:pt x="162" y="238"/>
                    <a:pt x="159" y="238"/>
                  </a:cubicBezTo>
                  <a:cubicBezTo>
                    <a:pt x="156" y="237"/>
                    <a:pt x="154" y="238"/>
                    <a:pt x="155" y="240"/>
                  </a:cubicBezTo>
                  <a:cubicBezTo>
                    <a:pt x="155" y="243"/>
                    <a:pt x="151" y="243"/>
                    <a:pt x="151" y="241"/>
                  </a:cubicBezTo>
                  <a:cubicBezTo>
                    <a:pt x="150" y="238"/>
                    <a:pt x="144" y="239"/>
                    <a:pt x="143" y="242"/>
                  </a:cubicBezTo>
                  <a:cubicBezTo>
                    <a:pt x="141" y="244"/>
                    <a:pt x="136" y="246"/>
                    <a:pt x="137" y="249"/>
                  </a:cubicBezTo>
                  <a:cubicBezTo>
                    <a:pt x="137" y="252"/>
                    <a:pt x="141" y="247"/>
                    <a:pt x="144" y="248"/>
                  </a:cubicBezTo>
                  <a:cubicBezTo>
                    <a:pt x="147" y="249"/>
                    <a:pt x="144" y="251"/>
                    <a:pt x="146" y="252"/>
                  </a:cubicBezTo>
                  <a:cubicBezTo>
                    <a:pt x="147" y="254"/>
                    <a:pt x="147" y="257"/>
                    <a:pt x="145" y="255"/>
                  </a:cubicBezTo>
                  <a:cubicBezTo>
                    <a:pt x="142" y="253"/>
                    <a:pt x="139" y="252"/>
                    <a:pt x="139" y="256"/>
                  </a:cubicBezTo>
                  <a:cubicBezTo>
                    <a:pt x="138" y="259"/>
                    <a:pt x="136" y="255"/>
                    <a:pt x="133" y="253"/>
                  </a:cubicBezTo>
                  <a:cubicBezTo>
                    <a:pt x="131" y="251"/>
                    <a:pt x="129" y="257"/>
                    <a:pt x="127" y="256"/>
                  </a:cubicBezTo>
                  <a:cubicBezTo>
                    <a:pt x="125" y="254"/>
                    <a:pt x="132" y="249"/>
                    <a:pt x="130" y="247"/>
                  </a:cubicBezTo>
                  <a:cubicBezTo>
                    <a:pt x="128" y="244"/>
                    <a:pt x="127" y="248"/>
                    <a:pt x="123" y="252"/>
                  </a:cubicBezTo>
                  <a:cubicBezTo>
                    <a:pt x="119" y="256"/>
                    <a:pt x="114" y="255"/>
                    <a:pt x="116" y="257"/>
                  </a:cubicBezTo>
                  <a:cubicBezTo>
                    <a:pt x="117" y="259"/>
                    <a:pt x="112" y="260"/>
                    <a:pt x="111"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7" y="263"/>
                    <a:pt x="131" y="265"/>
                    <a:pt x="133" y="267"/>
                  </a:cubicBezTo>
                  <a:cubicBezTo>
                    <a:pt x="136" y="270"/>
                    <a:pt x="130" y="271"/>
                    <a:pt x="130" y="269"/>
                  </a:cubicBezTo>
                  <a:cubicBezTo>
                    <a:pt x="130" y="267"/>
                    <a:pt x="127" y="265"/>
                    <a:pt x="125" y="267"/>
                  </a:cubicBezTo>
                  <a:cubicBezTo>
                    <a:pt x="124" y="269"/>
                    <a:pt x="122" y="271"/>
                    <a:pt x="120" y="271"/>
                  </a:cubicBezTo>
                  <a:cubicBezTo>
                    <a:pt x="118" y="271"/>
                    <a:pt x="115" y="275"/>
                    <a:pt x="115" y="279"/>
                  </a:cubicBezTo>
                  <a:cubicBezTo>
                    <a:pt x="115" y="283"/>
                    <a:pt x="111" y="279"/>
                    <a:pt x="111" y="282"/>
                  </a:cubicBezTo>
                  <a:cubicBezTo>
                    <a:pt x="111" y="286"/>
                    <a:pt x="105" y="292"/>
                    <a:pt x="100" y="296"/>
                  </a:cubicBezTo>
                  <a:cubicBezTo>
                    <a:pt x="95" y="300"/>
                    <a:pt x="100" y="301"/>
                    <a:pt x="98" y="304"/>
                  </a:cubicBezTo>
                  <a:cubicBezTo>
                    <a:pt x="97" y="307"/>
                    <a:pt x="91" y="304"/>
                    <a:pt x="89" y="305"/>
                  </a:cubicBezTo>
                  <a:cubicBezTo>
                    <a:pt x="87" y="307"/>
                    <a:pt x="90" y="313"/>
                    <a:pt x="88" y="315"/>
                  </a:cubicBezTo>
                  <a:cubicBezTo>
                    <a:pt x="85" y="317"/>
                    <a:pt x="88" y="320"/>
                    <a:pt x="88" y="323"/>
                  </a:cubicBezTo>
                  <a:cubicBezTo>
                    <a:pt x="88" y="325"/>
                    <a:pt x="81" y="321"/>
                    <a:pt x="80" y="324"/>
                  </a:cubicBezTo>
                  <a:cubicBezTo>
                    <a:pt x="80" y="326"/>
                    <a:pt x="74" y="325"/>
                    <a:pt x="72" y="326"/>
                  </a:cubicBezTo>
                  <a:cubicBezTo>
                    <a:pt x="71" y="327"/>
                    <a:pt x="76" y="331"/>
                    <a:pt x="79" y="333"/>
                  </a:cubicBezTo>
                  <a:cubicBezTo>
                    <a:pt x="82" y="335"/>
                    <a:pt x="76" y="337"/>
                    <a:pt x="75" y="334"/>
                  </a:cubicBezTo>
                  <a:cubicBezTo>
                    <a:pt x="74" y="332"/>
                    <a:pt x="70" y="336"/>
                    <a:pt x="65" y="338"/>
                  </a:cubicBezTo>
                  <a:cubicBezTo>
                    <a:pt x="59" y="340"/>
                    <a:pt x="62" y="345"/>
                    <a:pt x="58" y="345"/>
                  </a:cubicBezTo>
                  <a:cubicBezTo>
                    <a:pt x="53" y="345"/>
                    <a:pt x="55" y="351"/>
                    <a:pt x="52" y="353"/>
                  </a:cubicBezTo>
                  <a:cubicBezTo>
                    <a:pt x="49" y="355"/>
                    <a:pt x="50" y="349"/>
                    <a:pt x="46" y="348"/>
                  </a:cubicBezTo>
                  <a:cubicBezTo>
                    <a:pt x="41" y="348"/>
                    <a:pt x="42" y="351"/>
                    <a:pt x="44" y="355"/>
                  </a:cubicBezTo>
                  <a:cubicBezTo>
                    <a:pt x="47" y="358"/>
                    <a:pt x="40" y="355"/>
                    <a:pt x="38" y="358"/>
                  </a:cubicBezTo>
                  <a:cubicBezTo>
                    <a:pt x="35" y="361"/>
                    <a:pt x="28" y="360"/>
                    <a:pt x="27" y="362"/>
                  </a:cubicBezTo>
                  <a:cubicBezTo>
                    <a:pt x="25" y="364"/>
                    <a:pt x="32" y="364"/>
                    <a:pt x="33" y="366"/>
                  </a:cubicBezTo>
                  <a:cubicBezTo>
                    <a:pt x="34" y="368"/>
                    <a:pt x="27" y="367"/>
                    <a:pt x="23" y="367"/>
                  </a:cubicBezTo>
                  <a:cubicBezTo>
                    <a:pt x="19" y="366"/>
                    <a:pt x="20" y="371"/>
                    <a:pt x="17" y="370"/>
                  </a:cubicBezTo>
                  <a:cubicBezTo>
                    <a:pt x="13" y="370"/>
                    <a:pt x="9" y="373"/>
                    <a:pt x="11" y="375"/>
                  </a:cubicBezTo>
                  <a:cubicBezTo>
                    <a:pt x="14" y="378"/>
                    <a:pt x="9" y="378"/>
                    <a:pt x="7" y="376"/>
                  </a:cubicBezTo>
                  <a:cubicBezTo>
                    <a:pt x="5" y="375"/>
                    <a:pt x="2" y="379"/>
                    <a:pt x="2" y="381"/>
                  </a:cubicBezTo>
                  <a:cubicBezTo>
                    <a:pt x="1" y="384"/>
                    <a:pt x="6" y="385"/>
                    <a:pt x="6" y="387"/>
                  </a:cubicBezTo>
                  <a:cubicBezTo>
                    <a:pt x="6" y="388"/>
                    <a:pt x="2" y="390"/>
                    <a:pt x="5" y="391"/>
                  </a:cubicBezTo>
                  <a:cubicBezTo>
                    <a:pt x="8" y="391"/>
                    <a:pt x="6" y="394"/>
                    <a:pt x="3" y="395"/>
                  </a:cubicBezTo>
                  <a:cubicBezTo>
                    <a:pt x="1" y="395"/>
                    <a:pt x="1" y="397"/>
                    <a:pt x="3" y="400"/>
                  </a:cubicBezTo>
                  <a:cubicBezTo>
                    <a:pt x="6" y="402"/>
                    <a:pt x="0" y="403"/>
                    <a:pt x="3" y="406"/>
                  </a:cubicBezTo>
                  <a:cubicBezTo>
                    <a:pt x="5" y="410"/>
                    <a:pt x="7" y="405"/>
                    <a:pt x="9" y="408"/>
                  </a:cubicBezTo>
                  <a:cubicBezTo>
                    <a:pt x="10" y="411"/>
                    <a:pt x="13" y="408"/>
                    <a:pt x="17" y="405"/>
                  </a:cubicBezTo>
                  <a:cubicBezTo>
                    <a:pt x="21" y="402"/>
                    <a:pt x="22" y="409"/>
                    <a:pt x="19" y="409"/>
                  </a:cubicBezTo>
                  <a:cubicBezTo>
                    <a:pt x="16" y="408"/>
                    <a:pt x="12" y="410"/>
                    <a:pt x="13" y="413"/>
                  </a:cubicBezTo>
                  <a:cubicBezTo>
                    <a:pt x="14" y="416"/>
                    <a:pt x="8" y="415"/>
                    <a:pt x="8" y="412"/>
                  </a:cubicBezTo>
                  <a:cubicBezTo>
                    <a:pt x="8" y="408"/>
                    <a:pt x="2" y="413"/>
                    <a:pt x="4" y="415"/>
                  </a:cubicBezTo>
                  <a:cubicBezTo>
                    <a:pt x="7" y="418"/>
                    <a:pt x="3" y="419"/>
                    <a:pt x="3" y="421"/>
                  </a:cubicBezTo>
                  <a:cubicBezTo>
                    <a:pt x="3" y="424"/>
                    <a:pt x="8" y="423"/>
                    <a:pt x="10" y="421"/>
                  </a:cubicBezTo>
                  <a:cubicBezTo>
                    <a:pt x="12" y="418"/>
                    <a:pt x="15" y="419"/>
                    <a:pt x="16" y="421"/>
                  </a:cubicBezTo>
                  <a:cubicBezTo>
                    <a:pt x="17" y="424"/>
                    <a:pt x="13" y="422"/>
                    <a:pt x="13" y="426"/>
                  </a:cubicBezTo>
                  <a:cubicBezTo>
                    <a:pt x="13" y="429"/>
                    <a:pt x="11" y="426"/>
                    <a:pt x="8" y="429"/>
                  </a:cubicBezTo>
                  <a:cubicBezTo>
                    <a:pt x="6" y="432"/>
                    <a:pt x="17" y="437"/>
                    <a:pt x="21" y="438"/>
                  </a:cubicBezTo>
                  <a:cubicBezTo>
                    <a:pt x="24" y="439"/>
                    <a:pt x="27" y="442"/>
                    <a:pt x="34" y="441"/>
                  </a:cubicBezTo>
                  <a:cubicBezTo>
                    <a:pt x="41" y="440"/>
                    <a:pt x="54" y="429"/>
                    <a:pt x="56" y="426"/>
                  </a:cubicBezTo>
                  <a:cubicBezTo>
                    <a:pt x="58" y="424"/>
                    <a:pt x="62" y="427"/>
                    <a:pt x="64" y="425"/>
                  </a:cubicBezTo>
                  <a:cubicBezTo>
                    <a:pt x="67" y="423"/>
                    <a:pt x="65" y="418"/>
                    <a:pt x="67" y="417"/>
                  </a:cubicBezTo>
                  <a:cubicBezTo>
                    <a:pt x="69" y="416"/>
                    <a:pt x="70" y="422"/>
                    <a:pt x="72" y="423"/>
                  </a:cubicBezTo>
                  <a:cubicBezTo>
                    <a:pt x="73" y="424"/>
                    <a:pt x="74" y="425"/>
                    <a:pt x="74" y="428"/>
                  </a:cubicBezTo>
                  <a:cubicBezTo>
                    <a:pt x="76" y="428"/>
                    <a:pt x="77" y="428"/>
                    <a:pt x="78" y="428"/>
                  </a:cubicBezTo>
                  <a:cubicBezTo>
                    <a:pt x="80" y="430"/>
                    <a:pt x="81" y="423"/>
                    <a:pt x="81" y="421"/>
                  </a:cubicBezTo>
                  <a:cubicBezTo>
                    <a:pt x="81" y="419"/>
                    <a:pt x="83" y="415"/>
                    <a:pt x="83" y="412"/>
                  </a:cubicBezTo>
                  <a:cubicBezTo>
                    <a:pt x="82" y="410"/>
                    <a:pt x="89" y="412"/>
                    <a:pt x="90" y="410"/>
                  </a:cubicBezTo>
                  <a:cubicBezTo>
                    <a:pt x="91" y="408"/>
                    <a:pt x="92" y="401"/>
                    <a:pt x="90" y="400"/>
                  </a:cubicBezTo>
                  <a:cubicBezTo>
                    <a:pt x="88" y="399"/>
                    <a:pt x="87" y="394"/>
                    <a:pt x="89" y="394"/>
                  </a:cubicBezTo>
                  <a:cubicBezTo>
                    <a:pt x="91" y="394"/>
                    <a:pt x="94" y="393"/>
                    <a:pt x="94" y="389"/>
                  </a:cubicBezTo>
                  <a:cubicBezTo>
                    <a:pt x="93" y="385"/>
                    <a:pt x="86" y="385"/>
                    <a:pt x="86" y="381"/>
                  </a:cubicBezTo>
                  <a:cubicBezTo>
                    <a:pt x="85" y="377"/>
                    <a:pt x="89" y="376"/>
                    <a:pt x="86" y="371"/>
                  </a:cubicBezTo>
                  <a:cubicBezTo>
                    <a:pt x="84" y="366"/>
                    <a:pt x="88" y="363"/>
                    <a:pt x="86" y="360"/>
                  </a:cubicBezTo>
                  <a:cubicBezTo>
                    <a:pt x="85" y="357"/>
                    <a:pt x="84" y="354"/>
                    <a:pt x="88" y="349"/>
                  </a:cubicBezTo>
                  <a:cubicBezTo>
                    <a:pt x="91" y="344"/>
                    <a:pt x="97" y="342"/>
                    <a:pt x="99" y="342"/>
                  </a:cubicBezTo>
                  <a:cubicBezTo>
                    <a:pt x="101" y="343"/>
                    <a:pt x="105" y="345"/>
                    <a:pt x="107" y="342"/>
                  </a:cubicBezTo>
                  <a:cubicBezTo>
                    <a:pt x="109" y="338"/>
                    <a:pt x="109"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5" y="302"/>
                    <a:pt x="122" y="299"/>
                    <a:pt x="124" y="298"/>
                  </a:cubicBezTo>
                  <a:cubicBezTo>
                    <a:pt x="125" y="296"/>
                    <a:pt x="127" y="291"/>
                    <a:pt x="130" y="290"/>
                  </a:cubicBezTo>
                  <a:cubicBezTo>
                    <a:pt x="132" y="288"/>
                    <a:pt x="134" y="286"/>
                    <a:pt x="132" y="284"/>
                  </a:cubicBezTo>
                  <a:cubicBezTo>
                    <a:pt x="131" y="282"/>
                    <a:pt x="136" y="280"/>
                    <a:pt x="136" y="276"/>
                  </a:cubicBezTo>
                  <a:cubicBezTo>
                    <a:pt x="136" y="273"/>
                    <a:pt x="141" y="270"/>
                    <a:pt x="145" y="270"/>
                  </a:cubicBezTo>
                  <a:cubicBezTo>
                    <a:pt x="148" y="270"/>
                    <a:pt x="153" y="270"/>
                    <a:pt x="153" y="267"/>
                  </a:cubicBezTo>
                  <a:cubicBezTo>
                    <a:pt x="153" y="264"/>
                    <a:pt x="151" y="257"/>
                    <a:pt x="156" y="259"/>
                  </a:cubicBezTo>
                  <a:cubicBezTo>
                    <a:pt x="161" y="261"/>
                    <a:pt x="165" y="259"/>
                    <a:pt x="168" y="261"/>
                  </a:cubicBezTo>
                  <a:cubicBezTo>
                    <a:pt x="172" y="264"/>
                    <a:pt x="176" y="264"/>
                    <a:pt x="176" y="259"/>
                  </a:cubicBezTo>
                  <a:cubicBezTo>
                    <a:pt x="176" y="255"/>
                    <a:pt x="178" y="249"/>
                    <a:pt x="183" y="251"/>
                  </a:cubicBezTo>
                  <a:cubicBezTo>
                    <a:pt x="183" y="251"/>
                    <a:pt x="184" y="252"/>
                    <a:pt x="184" y="252"/>
                  </a:cubicBezTo>
                  <a:cubicBezTo>
                    <a:pt x="186" y="248"/>
                    <a:pt x="189" y="246"/>
                    <a:pt x="192" y="247"/>
                  </a:cubicBezTo>
                  <a:cubicBezTo>
                    <a:pt x="196" y="247"/>
                    <a:pt x="199" y="254"/>
                    <a:pt x="204" y="255"/>
                  </a:cubicBezTo>
                  <a:cubicBezTo>
                    <a:pt x="210" y="256"/>
                    <a:pt x="215" y="258"/>
                    <a:pt x="217" y="256"/>
                  </a:cubicBezTo>
                  <a:cubicBezTo>
                    <a:pt x="219" y="253"/>
                    <a:pt x="223" y="257"/>
                    <a:pt x="226" y="256"/>
                  </a:cubicBezTo>
                  <a:cubicBezTo>
                    <a:pt x="229" y="255"/>
                    <a:pt x="229" y="262"/>
                    <a:pt x="233" y="258"/>
                  </a:cubicBezTo>
                  <a:cubicBezTo>
                    <a:pt x="236" y="254"/>
                    <a:pt x="232" y="251"/>
                    <a:pt x="238" y="252"/>
                  </a:cubicBezTo>
                  <a:cubicBezTo>
                    <a:pt x="243" y="252"/>
                    <a:pt x="240" y="246"/>
                    <a:pt x="240" y="242"/>
                  </a:cubicBezTo>
                  <a:cubicBezTo>
                    <a:pt x="240" y="239"/>
                    <a:pt x="247" y="238"/>
                    <a:pt x="247" y="235"/>
                  </a:cubicBezTo>
                  <a:cubicBezTo>
                    <a:pt x="247" y="232"/>
                    <a:pt x="257" y="235"/>
                    <a:pt x="259" y="233"/>
                  </a:cubicBezTo>
                  <a:cubicBezTo>
                    <a:pt x="260" y="231"/>
                    <a:pt x="266" y="229"/>
                    <a:pt x="268" y="233"/>
                  </a:cubicBezTo>
                  <a:cubicBezTo>
                    <a:pt x="270" y="236"/>
                    <a:pt x="280" y="237"/>
                    <a:pt x="280" y="240"/>
                  </a:cubicBezTo>
                  <a:cubicBezTo>
                    <a:pt x="281" y="242"/>
                    <a:pt x="280" y="244"/>
                    <a:pt x="280" y="246"/>
                  </a:cubicBezTo>
                  <a:cubicBezTo>
                    <a:pt x="282" y="245"/>
                    <a:pt x="284" y="244"/>
                    <a:pt x="286" y="244"/>
                  </a:cubicBezTo>
                  <a:cubicBezTo>
                    <a:pt x="289" y="244"/>
                    <a:pt x="292" y="239"/>
                    <a:pt x="295" y="240"/>
                  </a:cubicBezTo>
                  <a:cubicBezTo>
                    <a:pt x="298" y="240"/>
                    <a:pt x="300" y="240"/>
                    <a:pt x="301" y="236"/>
                  </a:cubicBezTo>
                  <a:cubicBezTo>
                    <a:pt x="298" y="234"/>
                    <a:pt x="293" y="234"/>
                    <a:pt x="293" y="236"/>
                  </a:cubicBezTo>
                  <a:close/>
                  <a:moveTo>
                    <a:pt x="84" y="31"/>
                  </a:moveTo>
                  <a:cubicBezTo>
                    <a:pt x="89" y="32"/>
                    <a:pt x="79" y="37"/>
                    <a:pt x="77" y="42"/>
                  </a:cubicBezTo>
                  <a:cubicBezTo>
                    <a:pt x="76" y="47"/>
                    <a:pt x="85" y="51"/>
                    <a:pt x="89" y="54"/>
                  </a:cubicBezTo>
                  <a:cubicBezTo>
                    <a:pt x="93" y="57"/>
                    <a:pt x="102" y="57"/>
                    <a:pt x="106" y="55"/>
                  </a:cubicBezTo>
                  <a:cubicBezTo>
                    <a:pt x="109" y="53"/>
                    <a:pt x="108" y="46"/>
                    <a:pt x="112" y="47"/>
                  </a:cubicBezTo>
                  <a:cubicBezTo>
                    <a:pt x="117" y="47"/>
                    <a:pt x="114" y="43"/>
                    <a:pt x="118" y="42"/>
                  </a:cubicBezTo>
                  <a:cubicBezTo>
                    <a:pt x="122" y="41"/>
                    <a:pt x="122" y="45"/>
                    <a:pt x="119" y="48"/>
                  </a:cubicBezTo>
                  <a:cubicBezTo>
                    <a:pt x="116" y="52"/>
                    <a:pt x="124" y="51"/>
                    <a:pt x="129" y="47"/>
                  </a:cubicBezTo>
                  <a:cubicBezTo>
                    <a:pt x="134" y="43"/>
                    <a:pt x="135" y="47"/>
                    <a:pt x="134" y="51"/>
                  </a:cubicBezTo>
                  <a:cubicBezTo>
                    <a:pt x="133" y="55"/>
                    <a:pt x="123" y="53"/>
                    <a:pt x="120" y="57"/>
                  </a:cubicBezTo>
                  <a:cubicBezTo>
                    <a:pt x="116" y="61"/>
                    <a:pt x="106" y="58"/>
                    <a:pt x="101" y="63"/>
                  </a:cubicBezTo>
                  <a:cubicBezTo>
                    <a:pt x="97" y="67"/>
                    <a:pt x="106" y="68"/>
                    <a:pt x="112" y="66"/>
                  </a:cubicBezTo>
                  <a:cubicBezTo>
                    <a:pt x="118" y="65"/>
                    <a:pt x="131" y="65"/>
                    <a:pt x="135" y="65"/>
                  </a:cubicBezTo>
                  <a:cubicBezTo>
                    <a:pt x="140" y="66"/>
                    <a:pt x="132" y="68"/>
                    <a:pt x="125" y="68"/>
                  </a:cubicBezTo>
                  <a:cubicBezTo>
                    <a:pt x="117" y="68"/>
                    <a:pt x="114" y="70"/>
                    <a:pt x="115" y="72"/>
                  </a:cubicBezTo>
                  <a:cubicBezTo>
                    <a:pt x="115" y="74"/>
                    <a:pt x="104" y="70"/>
                    <a:pt x="103" y="74"/>
                  </a:cubicBezTo>
                  <a:cubicBezTo>
                    <a:pt x="103" y="78"/>
                    <a:pt x="114" y="80"/>
                    <a:pt x="115" y="83"/>
                  </a:cubicBezTo>
                  <a:cubicBezTo>
                    <a:pt x="116" y="85"/>
                    <a:pt x="123" y="83"/>
                    <a:pt x="126" y="84"/>
                  </a:cubicBezTo>
                  <a:cubicBezTo>
                    <a:pt x="129" y="85"/>
                    <a:pt x="122" y="87"/>
                    <a:pt x="121" y="88"/>
                  </a:cubicBezTo>
                  <a:cubicBezTo>
                    <a:pt x="119" y="89"/>
                    <a:pt x="129" y="91"/>
                    <a:pt x="130" y="93"/>
                  </a:cubicBezTo>
                  <a:cubicBezTo>
                    <a:pt x="132" y="96"/>
                    <a:pt x="138" y="94"/>
                    <a:pt x="138" y="91"/>
                  </a:cubicBezTo>
                  <a:cubicBezTo>
                    <a:pt x="138" y="87"/>
                    <a:pt x="144" y="74"/>
                    <a:pt x="151" y="72"/>
                  </a:cubicBezTo>
                  <a:cubicBezTo>
                    <a:pt x="159" y="69"/>
                    <a:pt x="155" y="67"/>
                    <a:pt x="156" y="63"/>
                  </a:cubicBezTo>
                  <a:cubicBezTo>
                    <a:pt x="157" y="59"/>
                    <a:pt x="163" y="62"/>
                    <a:pt x="161" y="59"/>
                  </a:cubicBezTo>
                  <a:cubicBezTo>
                    <a:pt x="159" y="55"/>
                    <a:pt x="160" y="54"/>
                    <a:pt x="165" y="49"/>
                  </a:cubicBezTo>
                  <a:cubicBezTo>
                    <a:pt x="170" y="45"/>
                    <a:pt x="173" y="48"/>
                    <a:pt x="179" y="46"/>
                  </a:cubicBezTo>
                  <a:cubicBezTo>
                    <a:pt x="185" y="43"/>
                    <a:pt x="188" y="48"/>
                    <a:pt x="182" y="48"/>
                  </a:cubicBezTo>
                  <a:cubicBezTo>
                    <a:pt x="176" y="48"/>
                    <a:pt x="179" y="54"/>
                    <a:pt x="183" y="56"/>
                  </a:cubicBezTo>
                  <a:cubicBezTo>
                    <a:pt x="188" y="58"/>
                    <a:pt x="184" y="59"/>
                    <a:pt x="187" y="60"/>
                  </a:cubicBezTo>
                  <a:cubicBezTo>
                    <a:pt x="191" y="61"/>
                    <a:pt x="190" y="66"/>
                    <a:pt x="185" y="70"/>
                  </a:cubicBezTo>
                  <a:cubicBezTo>
                    <a:pt x="181" y="75"/>
                    <a:pt x="187" y="76"/>
                    <a:pt x="197" y="72"/>
                  </a:cubicBezTo>
                  <a:cubicBezTo>
                    <a:pt x="206" y="69"/>
                    <a:pt x="200" y="75"/>
                    <a:pt x="203" y="78"/>
                  </a:cubicBezTo>
                  <a:cubicBezTo>
                    <a:pt x="206" y="81"/>
                    <a:pt x="214" y="76"/>
                    <a:pt x="218" y="71"/>
                  </a:cubicBezTo>
                  <a:cubicBezTo>
                    <a:pt x="222" y="67"/>
                    <a:pt x="228" y="68"/>
                    <a:pt x="228" y="65"/>
                  </a:cubicBezTo>
                  <a:cubicBezTo>
                    <a:pt x="228" y="63"/>
                    <a:pt x="223" y="62"/>
                    <a:pt x="220" y="63"/>
                  </a:cubicBezTo>
                  <a:cubicBezTo>
                    <a:pt x="216" y="65"/>
                    <a:pt x="207" y="64"/>
                    <a:pt x="210" y="61"/>
                  </a:cubicBezTo>
                  <a:cubicBezTo>
                    <a:pt x="213" y="59"/>
                    <a:pt x="213" y="56"/>
                    <a:pt x="208" y="57"/>
                  </a:cubicBezTo>
                  <a:cubicBezTo>
                    <a:pt x="203" y="57"/>
                    <a:pt x="195" y="55"/>
                    <a:pt x="199" y="54"/>
                  </a:cubicBezTo>
                  <a:cubicBezTo>
                    <a:pt x="203" y="52"/>
                    <a:pt x="196" y="48"/>
                    <a:pt x="192" y="48"/>
                  </a:cubicBezTo>
                  <a:cubicBezTo>
                    <a:pt x="189" y="48"/>
                    <a:pt x="190" y="44"/>
                    <a:pt x="190" y="42"/>
                  </a:cubicBezTo>
                  <a:cubicBezTo>
                    <a:pt x="190" y="39"/>
                    <a:pt x="180" y="38"/>
                    <a:pt x="182" y="37"/>
                  </a:cubicBezTo>
                  <a:cubicBezTo>
                    <a:pt x="184" y="36"/>
                    <a:pt x="177" y="34"/>
                    <a:pt x="176" y="36"/>
                  </a:cubicBezTo>
                  <a:cubicBezTo>
                    <a:pt x="174" y="37"/>
                    <a:pt x="171" y="37"/>
                    <a:pt x="171" y="34"/>
                  </a:cubicBezTo>
                  <a:cubicBezTo>
                    <a:pt x="171" y="31"/>
                    <a:pt x="163" y="32"/>
                    <a:pt x="160" y="32"/>
                  </a:cubicBezTo>
                  <a:cubicBezTo>
                    <a:pt x="157" y="32"/>
                    <a:pt x="159" y="26"/>
                    <a:pt x="156" y="24"/>
                  </a:cubicBezTo>
                  <a:cubicBezTo>
                    <a:pt x="153" y="22"/>
                    <a:pt x="148" y="28"/>
                    <a:pt x="146" y="28"/>
                  </a:cubicBezTo>
                  <a:cubicBezTo>
                    <a:pt x="144" y="27"/>
                    <a:pt x="148" y="23"/>
                    <a:pt x="149" y="20"/>
                  </a:cubicBezTo>
                  <a:cubicBezTo>
                    <a:pt x="151" y="17"/>
                    <a:pt x="138" y="13"/>
                    <a:pt x="137" y="16"/>
                  </a:cubicBezTo>
                  <a:cubicBezTo>
                    <a:pt x="136" y="19"/>
                    <a:pt x="133" y="12"/>
                    <a:pt x="131" y="11"/>
                  </a:cubicBezTo>
                  <a:cubicBezTo>
                    <a:pt x="128" y="10"/>
                    <a:pt x="130" y="16"/>
                    <a:pt x="128" y="16"/>
                  </a:cubicBezTo>
                  <a:cubicBezTo>
                    <a:pt x="126" y="17"/>
                    <a:pt x="123" y="19"/>
                    <a:pt x="126" y="21"/>
                  </a:cubicBezTo>
                  <a:cubicBezTo>
                    <a:pt x="130" y="24"/>
                    <a:pt x="134" y="36"/>
                    <a:pt x="134" y="38"/>
                  </a:cubicBezTo>
                  <a:cubicBezTo>
                    <a:pt x="133" y="40"/>
                    <a:pt x="121" y="29"/>
                    <a:pt x="121" y="24"/>
                  </a:cubicBezTo>
                  <a:cubicBezTo>
                    <a:pt x="120" y="19"/>
                    <a:pt x="114" y="15"/>
                    <a:pt x="113" y="19"/>
                  </a:cubicBezTo>
                  <a:cubicBezTo>
                    <a:pt x="111" y="22"/>
                    <a:pt x="107" y="24"/>
                    <a:pt x="108" y="27"/>
                  </a:cubicBezTo>
                  <a:cubicBezTo>
                    <a:pt x="109" y="31"/>
                    <a:pt x="105" y="32"/>
                    <a:pt x="105" y="29"/>
                  </a:cubicBezTo>
                  <a:cubicBezTo>
                    <a:pt x="105" y="26"/>
                    <a:pt x="99" y="23"/>
                    <a:pt x="96" y="23"/>
                  </a:cubicBezTo>
                  <a:cubicBezTo>
                    <a:pt x="94" y="22"/>
                    <a:pt x="102" y="21"/>
                    <a:pt x="106" y="19"/>
                  </a:cubicBezTo>
                  <a:cubicBezTo>
                    <a:pt x="110" y="18"/>
                    <a:pt x="103" y="15"/>
                    <a:pt x="99" y="17"/>
                  </a:cubicBezTo>
                  <a:cubicBezTo>
                    <a:pt x="96" y="19"/>
                    <a:pt x="92" y="16"/>
                    <a:pt x="89" y="19"/>
                  </a:cubicBezTo>
                  <a:cubicBezTo>
                    <a:pt x="87" y="21"/>
                    <a:pt x="85" y="19"/>
                    <a:pt x="81" y="18"/>
                  </a:cubicBezTo>
                  <a:cubicBezTo>
                    <a:pt x="78" y="17"/>
                    <a:pt x="74" y="23"/>
                    <a:pt x="72" y="22"/>
                  </a:cubicBezTo>
                  <a:cubicBezTo>
                    <a:pt x="69" y="21"/>
                    <a:pt x="68" y="26"/>
                    <a:pt x="72" y="32"/>
                  </a:cubicBezTo>
                  <a:cubicBezTo>
                    <a:pt x="76" y="38"/>
                    <a:pt x="79" y="30"/>
                    <a:pt x="84" y="31"/>
                  </a:cubicBezTo>
                  <a:close/>
                  <a:moveTo>
                    <a:pt x="73" y="51"/>
                  </a:moveTo>
                  <a:cubicBezTo>
                    <a:pt x="77" y="52"/>
                    <a:pt x="79" y="56"/>
                    <a:pt x="82" y="56"/>
                  </a:cubicBezTo>
                  <a:cubicBezTo>
                    <a:pt x="83" y="56"/>
                    <a:pt x="77" y="50"/>
                    <a:pt x="74" y="47"/>
                  </a:cubicBezTo>
                  <a:cubicBezTo>
                    <a:pt x="71" y="43"/>
                    <a:pt x="71" y="40"/>
                    <a:pt x="66" y="41"/>
                  </a:cubicBezTo>
                  <a:cubicBezTo>
                    <a:pt x="62" y="42"/>
                    <a:pt x="70" y="50"/>
                    <a:pt x="73" y="51"/>
                  </a:cubicBezTo>
                  <a:close/>
                  <a:moveTo>
                    <a:pt x="156" y="12"/>
                  </a:moveTo>
                  <a:cubicBezTo>
                    <a:pt x="158" y="14"/>
                    <a:pt x="152" y="14"/>
                    <a:pt x="154" y="16"/>
                  </a:cubicBezTo>
                  <a:cubicBezTo>
                    <a:pt x="162" y="23"/>
                    <a:pt x="193" y="15"/>
                    <a:pt x="197" y="17"/>
                  </a:cubicBezTo>
                  <a:cubicBezTo>
                    <a:pt x="201" y="19"/>
                    <a:pt x="171" y="22"/>
                    <a:pt x="172" y="25"/>
                  </a:cubicBezTo>
                  <a:cubicBezTo>
                    <a:pt x="174" y="28"/>
                    <a:pt x="198" y="30"/>
                    <a:pt x="200" y="28"/>
                  </a:cubicBezTo>
                  <a:cubicBezTo>
                    <a:pt x="202" y="26"/>
                    <a:pt x="206" y="32"/>
                    <a:pt x="214" y="33"/>
                  </a:cubicBezTo>
                  <a:cubicBezTo>
                    <a:pt x="222" y="33"/>
                    <a:pt x="221" y="30"/>
                    <a:pt x="227" y="30"/>
                  </a:cubicBezTo>
                  <a:cubicBezTo>
                    <a:pt x="233" y="29"/>
                    <a:pt x="242" y="27"/>
                    <a:pt x="242" y="24"/>
                  </a:cubicBezTo>
                  <a:cubicBezTo>
                    <a:pt x="242" y="20"/>
                    <a:pt x="260" y="17"/>
                    <a:pt x="258" y="11"/>
                  </a:cubicBezTo>
                  <a:cubicBezTo>
                    <a:pt x="257" y="6"/>
                    <a:pt x="240" y="10"/>
                    <a:pt x="235" y="7"/>
                  </a:cubicBezTo>
                  <a:cubicBezTo>
                    <a:pt x="230" y="5"/>
                    <a:pt x="220" y="2"/>
                    <a:pt x="218" y="6"/>
                  </a:cubicBezTo>
                  <a:cubicBezTo>
                    <a:pt x="216" y="9"/>
                    <a:pt x="213" y="10"/>
                    <a:pt x="211" y="9"/>
                  </a:cubicBezTo>
                  <a:cubicBezTo>
                    <a:pt x="210" y="7"/>
                    <a:pt x="212" y="0"/>
                    <a:pt x="205" y="2"/>
                  </a:cubicBezTo>
                  <a:cubicBezTo>
                    <a:pt x="197" y="4"/>
                    <a:pt x="204" y="11"/>
                    <a:pt x="202" y="12"/>
                  </a:cubicBezTo>
                  <a:cubicBezTo>
                    <a:pt x="201" y="13"/>
                    <a:pt x="194" y="11"/>
                    <a:pt x="193" y="7"/>
                  </a:cubicBezTo>
                  <a:cubicBezTo>
                    <a:pt x="193" y="4"/>
                    <a:pt x="185" y="11"/>
                    <a:pt x="184" y="7"/>
                  </a:cubicBezTo>
                  <a:cubicBezTo>
                    <a:pt x="183" y="3"/>
                    <a:pt x="173" y="0"/>
                    <a:pt x="171" y="0"/>
                  </a:cubicBezTo>
                  <a:cubicBezTo>
                    <a:pt x="169" y="1"/>
                    <a:pt x="173" y="3"/>
                    <a:pt x="172" y="5"/>
                  </a:cubicBezTo>
                  <a:cubicBezTo>
                    <a:pt x="170" y="7"/>
                    <a:pt x="165" y="3"/>
                    <a:pt x="163" y="3"/>
                  </a:cubicBezTo>
                  <a:cubicBezTo>
                    <a:pt x="161" y="3"/>
                    <a:pt x="164" y="7"/>
                    <a:pt x="163" y="9"/>
                  </a:cubicBezTo>
                  <a:cubicBezTo>
                    <a:pt x="162" y="11"/>
                    <a:pt x="158" y="3"/>
                    <a:pt x="155" y="3"/>
                  </a:cubicBezTo>
                  <a:cubicBezTo>
                    <a:pt x="151" y="3"/>
                    <a:pt x="152" y="7"/>
                    <a:pt x="150" y="7"/>
                  </a:cubicBezTo>
                  <a:cubicBezTo>
                    <a:pt x="147" y="7"/>
                    <a:pt x="153" y="10"/>
                    <a:pt x="156"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 name="Freeform 281"/>
            <p:cNvSpPr>
              <a:spLocks/>
            </p:cNvSpPr>
            <p:nvPr userDrawn="1"/>
          </p:nvSpPr>
          <p:spPr bwMode="auto">
            <a:xfrm>
              <a:off x="11907194" y="2588952"/>
              <a:ext cx="83898" cy="29177"/>
            </a:xfrm>
            <a:custGeom>
              <a:avLst/>
              <a:gdLst>
                <a:gd name="T0" fmla="*/ 17 w 39"/>
                <a:gd name="T1" fmla="*/ 2 h 13"/>
                <a:gd name="T2" fmla="*/ 3 w 39"/>
                <a:gd name="T3" fmla="*/ 6 h 13"/>
                <a:gd name="T4" fmla="*/ 25 w 39"/>
                <a:gd name="T5" fmla="*/ 10 h 13"/>
                <a:gd name="T6" fmla="*/ 39 w 39"/>
                <a:gd name="T7" fmla="*/ 8 h 13"/>
                <a:gd name="T8" fmla="*/ 17 w 39"/>
                <a:gd name="T9" fmla="*/ 2 h 13"/>
              </a:gdLst>
              <a:ahLst/>
              <a:cxnLst>
                <a:cxn ang="0">
                  <a:pos x="T0" y="T1"/>
                </a:cxn>
                <a:cxn ang="0">
                  <a:pos x="T2" y="T3"/>
                </a:cxn>
                <a:cxn ang="0">
                  <a:pos x="T4" y="T5"/>
                </a:cxn>
                <a:cxn ang="0">
                  <a:pos x="T6" y="T7"/>
                </a:cxn>
                <a:cxn ang="0">
                  <a:pos x="T8" y="T9"/>
                </a:cxn>
              </a:cxnLst>
              <a:rect l="0" t="0" r="r" b="b"/>
              <a:pathLst>
                <a:path w="39" h="13">
                  <a:moveTo>
                    <a:pt x="17" y="2"/>
                  </a:moveTo>
                  <a:cubicBezTo>
                    <a:pt x="15" y="3"/>
                    <a:pt x="0" y="2"/>
                    <a:pt x="3" y="6"/>
                  </a:cubicBezTo>
                  <a:cubicBezTo>
                    <a:pt x="6" y="9"/>
                    <a:pt x="19" y="7"/>
                    <a:pt x="25" y="10"/>
                  </a:cubicBezTo>
                  <a:cubicBezTo>
                    <a:pt x="30" y="13"/>
                    <a:pt x="39" y="11"/>
                    <a:pt x="39" y="8"/>
                  </a:cubicBezTo>
                  <a:cubicBezTo>
                    <a:pt x="39" y="6"/>
                    <a:pt x="20" y="0"/>
                    <a:pt x="17"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 name="Freeform 282"/>
            <p:cNvSpPr>
              <a:spLocks noEditPoints="1"/>
            </p:cNvSpPr>
            <p:nvPr userDrawn="1"/>
          </p:nvSpPr>
          <p:spPr bwMode="auto">
            <a:xfrm>
              <a:off x="10425558" y="3225385"/>
              <a:ext cx="429557" cy="432191"/>
            </a:xfrm>
            <a:custGeom>
              <a:avLst/>
              <a:gdLst>
                <a:gd name="T0" fmla="*/ 177 w 200"/>
                <a:gd name="T1" fmla="*/ 23 h 186"/>
                <a:gd name="T2" fmla="*/ 144 w 200"/>
                <a:gd name="T3" fmla="*/ 9 h 186"/>
                <a:gd name="T4" fmla="*/ 140 w 200"/>
                <a:gd name="T5" fmla="*/ 30 h 186"/>
                <a:gd name="T6" fmla="*/ 125 w 200"/>
                <a:gd name="T7" fmla="*/ 40 h 186"/>
                <a:gd name="T8" fmla="*/ 123 w 200"/>
                <a:gd name="T9" fmla="*/ 55 h 186"/>
                <a:gd name="T10" fmla="*/ 135 w 200"/>
                <a:gd name="T11" fmla="*/ 51 h 186"/>
                <a:gd name="T12" fmla="*/ 138 w 200"/>
                <a:gd name="T13" fmla="*/ 42 h 186"/>
                <a:gd name="T14" fmla="*/ 163 w 200"/>
                <a:gd name="T15" fmla="*/ 43 h 186"/>
                <a:gd name="T16" fmla="*/ 186 w 200"/>
                <a:gd name="T17" fmla="*/ 31 h 186"/>
                <a:gd name="T18" fmla="*/ 188 w 200"/>
                <a:gd name="T19" fmla="*/ 20 h 186"/>
                <a:gd name="T20" fmla="*/ 123 w 200"/>
                <a:gd name="T21" fmla="*/ 78 h 186"/>
                <a:gd name="T22" fmla="*/ 110 w 200"/>
                <a:gd name="T23" fmla="*/ 103 h 186"/>
                <a:gd name="T24" fmla="*/ 92 w 200"/>
                <a:gd name="T25" fmla="*/ 108 h 186"/>
                <a:gd name="T26" fmla="*/ 76 w 200"/>
                <a:gd name="T27" fmla="*/ 127 h 186"/>
                <a:gd name="T28" fmla="*/ 54 w 200"/>
                <a:gd name="T29" fmla="*/ 131 h 186"/>
                <a:gd name="T30" fmla="*/ 19 w 200"/>
                <a:gd name="T31" fmla="*/ 144 h 186"/>
                <a:gd name="T32" fmla="*/ 32 w 200"/>
                <a:gd name="T33" fmla="*/ 148 h 186"/>
                <a:gd name="T34" fmla="*/ 66 w 200"/>
                <a:gd name="T35" fmla="*/ 151 h 186"/>
                <a:gd name="T36" fmla="*/ 84 w 200"/>
                <a:gd name="T37" fmla="*/ 143 h 186"/>
                <a:gd name="T38" fmla="*/ 102 w 200"/>
                <a:gd name="T39" fmla="*/ 140 h 186"/>
                <a:gd name="T40" fmla="*/ 118 w 200"/>
                <a:gd name="T41" fmla="*/ 134 h 186"/>
                <a:gd name="T42" fmla="*/ 132 w 200"/>
                <a:gd name="T43" fmla="*/ 117 h 186"/>
                <a:gd name="T44" fmla="*/ 145 w 200"/>
                <a:gd name="T45" fmla="*/ 89 h 186"/>
                <a:gd name="T46" fmla="*/ 125 w 200"/>
                <a:gd name="T47" fmla="*/ 64 h 186"/>
                <a:gd name="T48" fmla="*/ 38 w 200"/>
                <a:gd name="T49" fmla="*/ 150 h 186"/>
                <a:gd name="T50" fmla="*/ 43 w 200"/>
                <a:gd name="T51" fmla="*/ 162 h 186"/>
                <a:gd name="T52" fmla="*/ 61 w 200"/>
                <a:gd name="T53" fmla="*/ 148 h 186"/>
                <a:gd name="T54" fmla="*/ 25 w 200"/>
                <a:gd name="T55" fmla="*/ 160 h 186"/>
                <a:gd name="T56" fmla="*/ 7 w 200"/>
                <a:gd name="T57" fmla="*/ 156 h 186"/>
                <a:gd name="T58" fmla="*/ 9 w 200"/>
                <a:gd name="T59" fmla="*/ 161 h 186"/>
                <a:gd name="T60" fmla="*/ 15 w 200"/>
                <a:gd name="T61" fmla="*/ 185 h 186"/>
                <a:gd name="T62" fmla="*/ 25 w 200"/>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 h="186">
                  <a:moveTo>
                    <a:pt x="188" y="20"/>
                  </a:moveTo>
                  <a:cubicBezTo>
                    <a:pt x="186" y="17"/>
                    <a:pt x="182" y="22"/>
                    <a:pt x="177" y="23"/>
                  </a:cubicBezTo>
                  <a:cubicBezTo>
                    <a:pt x="172" y="24"/>
                    <a:pt x="155" y="11"/>
                    <a:pt x="151" y="6"/>
                  </a:cubicBezTo>
                  <a:cubicBezTo>
                    <a:pt x="147" y="0"/>
                    <a:pt x="140" y="5"/>
                    <a:pt x="144" y="9"/>
                  </a:cubicBezTo>
                  <a:cubicBezTo>
                    <a:pt x="147" y="13"/>
                    <a:pt x="143" y="14"/>
                    <a:pt x="143" y="20"/>
                  </a:cubicBezTo>
                  <a:cubicBezTo>
                    <a:pt x="143" y="26"/>
                    <a:pt x="139" y="26"/>
                    <a:pt x="140" y="30"/>
                  </a:cubicBezTo>
                  <a:cubicBezTo>
                    <a:pt x="140" y="33"/>
                    <a:pt x="134" y="33"/>
                    <a:pt x="130" y="33"/>
                  </a:cubicBezTo>
                  <a:cubicBezTo>
                    <a:pt x="126" y="34"/>
                    <a:pt x="130" y="38"/>
                    <a:pt x="125" y="40"/>
                  </a:cubicBezTo>
                  <a:cubicBezTo>
                    <a:pt x="121" y="42"/>
                    <a:pt x="121" y="45"/>
                    <a:pt x="123" y="46"/>
                  </a:cubicBezTo>
                  <a:cubicBezTo>
                    <a:pt x="126" y="47"/>
                    <a:pt x="124" y="52"/>
                    <a:pt x="123" y="55"/>
                  </a:cubicBezTo>
                  <a:cubicBezTo>
                    <a:pt x="123" y="57"/>
                    <a:pt x="126" y="55"/>
                    <a:pt x="129" y="52"/>
                  </a:cubicBezTo>
                  <a:cubicBezTo>
                    <a:pt x="132" y="49"/>
                    <a:pt x="135" y="54"/>
                    <a:pt x="135" y="51"/>
                  </a:cubicBezTo>
                  <a:cubicBezTo>
                    <a:pt x="136" y="48"/>
                    <a:pt x="128" y="46"/>
                    <a:pt x="128" y="43"/>
                  </a:cubicBezTo>
                  <a:cubicBezTo>
                    <a:pt x="129" y="40"/>
                    <a:pt x="134" y="44"/>
                    <a:pt x="138" y="42"/>
                  </a:cubicBezTo>
                  <a:cubicBezTo>
                    <a:pt x="142" y="40"/>
                    <a:pt x="151" y="42"/>
                    <a:pt x="156" y="46"/>
                  </a:cubicBezTo>
                  <a:cubicBezTo>
                    <a:pt x="161" y="50"/>
                    <a:pt x="162" y="48"/>
                    <a:pt x="163" y="43"/>
                  </a:cubicBezTo>
                  <a:cubicBezTo>
                    <a:pt x="164" y="38"/>
                    <a:pt x="172" y="36"/>
                    <a:pt x="180" y="36"/>
                  </a:cubicBezTo>
                  <a:cubicBezTo>
                    <a:pt x="188" y="36"/>
                    <a:pt x="189" y="32"/>
                    <a:pt x="186" y="31"/>
                  </a:cubicBezTo>
                  <a:cubicBezTo>
                    <a:pt x="184" y="29"/>
                    <a:pt x="200" y="20"/>
                    <a:pt x="199" y="17"/>
                  </a:cubicBezTo>
                  <a:cubicBezTo>
                    <a:pt x="199" y="15"/>
                    <a:pt x="191" y="23"/>
                    <a:pt x="188" y="20"/>
                  </a:cubicBezTo>
                  <a:close/>
                  <a:moveTo>
                    <a:pt x="125" y="64"/>
                  </a:moveTo>
                  <a:cubicBezTo>
                    <a:pt x="122" y="66"/>
                    <a:pt x="119" y="76"/>
                    <a:pt x="123" y="78"/>
                  </a:cubicBezTo>
                  <a:cubicBezTo>
                    <a:pt x="127" y="81"/>
                    <a:pt x="117" y="87"/>
                    <a:pt x="117" y="93"/>
                  </a:cubicBezTo>
                  <a:cubicBezTo>
                    <a:pt x="117" y="99"/>
                    <a:pt x="111" y="99"/>
                    <a:pt x="110" y="103"/>
                  </a:cubicBezTo>
                  <a:cubicBezTo>
                    <a:pt x="109" y="108"/>
                    <a:pt x="105" y="107"/>
                    <a:pt x="99" y="111"/>
                  </a:cubicBezTo>
                  <a:cubicBezTo>
                    <a:pt x="93" y="115"/>
                    <a:pt x="90" y="110"/>
                    <a:pt x="92" y="108"/>
                  </a:cubicBezTo>
                  <a:cubicBezTo>
                    <a:pt x="93" y="105"/>
                    <a:pt x="83" y="109"/>
                    <a:pt x="83" y="116"/>
                  </a:cubicBezTo>
                  <a:cubicBezTo>
                    <a:pt x="83" y="123"/>
                    <a:pt x="73" y="124"/>
                    <a:pt x="76" y="127"/>
                  </a:cubicBezTo>
                  <a:cubicBezTo>
                    <a:pt x="78" y="130"/>
                    <a:pt x="68" y="132"/>
                    <a:pt x="68" y="129"/>
                  </a:cubicBezTo>
                  <a:cubicBezTo>
                    <a:pt x="69" y="126"/>
                    <a:pt x="62" y="128"/>
                    <a:pt x="54" y="131"/>
                  </a:cubicBezTo>
                  <a:cubicBezTo>
                    <a:pt x="46" y="134"/>
                    <a:pt x="42" y="128"/>
                    <a:pt x="37" y="132"/>
                  </a:cubicBezTo>
                  <a:cubicBezTo>
                    <a:pt x="33" y="136"/>
                    <a:pt x="25" y="143"/>
                    <a:pt x="19" y="144"/>
                  </a:cubicBezTo>
                  <a:cubicBezTo>
                    <a:pt x="13" y="145"/>
                    <a:pt x="17" y="152"/>
                    <a:pt x="19" y="151"/>
                  </a:cubicBezTo>
                  <a:cubicBezTo>
                    <a:pt x="23" y="149"/>
                    <a:pt x="30" y="151"/>
                    <a:pt x="32" y="148"/>
                  </a:cubicBezTo>
                  <a:cubicBezTo>
                    <a:pt x="34" y="145"/>
                    <a:pt x="51" y="141"/>
                    <a:pt x="61" y="141"/>
                  </a:cubicBezTo>
                  <a:cubicBezTo>
                    <a:pt x="72" y="141"/>
                    <a:pt x="65" y="146"/>
                    <a:pt x="66" y="151"/>
                  </a:cubicBezTo>
                  <a:cubicBezTo>
                    <a:pt x="67" y="156"/>
                    <a:pt x="75" y="155"/>
                    <a:pt x="80" y="150"/>
                  </a:cubicBezTo>
                  <a:cubicBezTo>
                    <a:pt x="84" y="145"/>
                    <a:pt x="88" y="146"/>
                    <a:pt x="84" y="143"/>
                  </a:cubicBezTo>
                  <a:cubicBezTo>
                    <a:pt x="80" y="140"/>
                    <a:pt x="85" y="137"/>
                    <a:pt x="87" y="141"/>
                  </a:cubicBezTo>
                  <a:cubicBezTo>
                    <a:pt x="90" y="145"/>
                    <a:pt x="99" y="145"/>
                    <a:pt x="102" y="140"/>
                  </a:cubicBezTo>
                  <a:cubicBezTo>
                    <a:pt x="106" y="135"/>
                    <a:pt x="107" y="141"/>
                    <a:pt x="111" y="141"/>
                  </a:cubicBezTo>
                  <a:cubicBezTo>
                    <a:pt x="115" y="140"/>
                    <a:pt x="117" y="131"/>
                    <a:pt x="118" y="134"/>
                  </a:cubicBezTo>
                  <a:cubicBezTo>
                    <a:pt x="118" y="138"/>
                    <a:pt x="125" y="137"/>
                    <a:pt x="129" y="133"/>
                  </a:cubicBezTo>
                  <a:cubicBezTo>
                    <a:pt x="133" y="129"/>
                    <a:pt x="129" y="121"/>
                    <a:pt x="132" y="117"/>
                  </a:cubicBezTo>
                  <a:cubicBezTo>
                    <a:pt x="135" y="114"/>
                    <a:pt x="137" y="106"/>
                    <a:pt x="135" y="101"/>
                  </a:cubicBezTo>
                  <a:cubicBezTo>
                    <a:pt x="132" y="96"/>
                    <a:pt x="141" y="93"/>
                    <a:pt x="145" y="89"/>
                  </a:cubicBezTo>
                  <a:cubicBezTo>
                    <a:pt x="150" y="85"/>
                    <a:pt x="140" y="66"/>
                    <a:pt x="140" y="60"/>
                  </a:cubicBezTo>
                  <a:cubicBezTo>
                    <a:pt x="140" y="55"/>
                    <a:pt x="128" y="62"/>
                    <a:pt x="125" y="64"/>
                  </a:cubicBezTo>
                  <a:close/>
                  <a:moveTo>
                    <a:pt x="49" y="147"/>
                  </a:moveTo>
                  <a:cubicBezTo>
                    <a:pt x="48" y="151"/>
                    <a:pt x="44" y="149"/>
                    <a:pt x="38" y="150"/>
                  </a:cubicBezTo>
                  <a:cubicBezTo>
                    <a:pt x="33" y="151"/>
                    <a:pt x="32" y="163"/>
                    <a:pt x="36" y="164"/>
                  </a:cubicBezTo>
                  <a:cubicBezTo>
                    <a:pt x="40" y="165"/>
                    <a:pt x="42" y="165"/>
                    <a:pt x="43" y="162"/>
                  </a:cubicBezTo>
                  <a:cubicBezTo>
                    <a:pt x="44" y="158"/>
                    <a:pt x="50" y="156"/>
                    <a:pt x="53" y="158"/>
                  </a:cubicBezTo>
                  <a:cubicBezTo>
                    <a:pt x="56" y="160"/>
                    <a:pt x="61" y="153"/>
                    <a:pt x="61" y="148"/>
                  </a:cubicBezTo>
                  <a:cubicBezTo>
                    <a:pt x="61" y="144"/>
                    <a:pt x="51" y="144"/>
                    <a:pt x="49" y="147"/>
                  </a:cubicBezTo>
                  <a:close/>
                  <a:moveTo>
                    <a:pt x="25" y="160"/>
                  </a:moveTo>
                  <a:cubicBezTo>
                    <a:pt x="25" y="156"/>
                    <a:pt x="18" y="157"/>
                    <a:pt x="17" y="154"/>
                  </a:cubicBezTo>
                  <a:cubicBezTo>
                    <a:pt x="17" y="151"/>
                    <a:pt x="12" y="153"/>
                    <a:pt x="7" y="156"/>
                  </a:cubicBezTo>
                  <a:cubicBezTo>
                    <a:pt x="2" y="160"/>
                    <a:pt x="0" y="161"/>
                    <a:pt x="2" y="164"/>
                  </a:cubicBezTo>
                  <a:cubicBezTo>
                    <a:pt x="4" y="168"/>
                    <a:pt x="7" y="164"/>
                    <a:pt x="9" y="161"/>
                  </a:cubicBezTo>
                  <a:cubicBezTo>
                    <a:pt x="10" y="157"/>
                    <a:pt x="13" y="166"/>
                    <a:pt x="10" y="172"/>
                  </a:cubicBezTo>
                  <a:cubicBezTo>
                    <a:pt x="7" y="178"/>
                    <a:pt x="11" y="186"/>
                    <a:pt x="15" y="185"/>
                  </a:cubicBezTo>
                  <a:cubicBezTo>
                    <a:pt x="18" y="184"/>
                    <a:pt x="23"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 name="Freeform 283"/>
            <p:cNvSpPr>
              <a:spLocks noEditPoints="1"/>
            </p:cNvSpPr>
            <p:nvPr userDrawn="1"/>
          </p:nvSpPr>
          <p:spPr bwMode="auto">
            <a:xfrm>
              <a:off x="9059700" y="2962788"/>
              <a:ext cx="1501773" cy="1046740"/>
            </a:xfrm>
            <a:custGeom>
              <a:avLst/>
              <a:gdLst>
                <a:gd name="T0" fmla="*/ 666 w 701"/>
                <a:gd name="T1" fmla="*/ 84 h 449"/>
                <a:gd name="T2" fmla="*/ 632 w 701"/>
                <a:gd name="T3" fmla="*/ 60 h 449"/>
                <a:gd name="T4" fmla="*/ 603 w 701"/>
                <a:gd name="T5" fmla="*/ 25 h 449"/>
                <a:gd name="T6" fmla="*/ 563 w 701"/>
                <a:gd name="T7" fmla="*/ 1 h 449"/>
                <a:gd name="T8" fmla="*/ 536 w 701"/>
                <a:gd name="T9" fmla="*/ 20 h 449"/>
                <a:gd name="T10" fmla="*/ 512 w 701"/>
                <a:gd name="T11" fmla="*/ 52 h 449"/>
                <a:gd name="T12" fmla="*/ 478 w 701"/>
                <a:gd name="T13" fmla="*/ 70 h 449"/>
                <a:gd name="T14" fmla="*/ 499 w 701"/>
                <a:gd name="T15" fmla="*/ 83 h 449"/>
                <a:gd name="T16" fmla="*/ 498 w 701"/>
                <a:gd name="T17" fmla="*/ 100 h 449"/>
                <a:gd name="T18" fmla="*/ 438 w 701"/>
                <a:gd name="T19" fmla="*/ 121 h 449"/>
                <a:gd name="T20" fmla="*/ 394 w 701"/>
                <a:gd name="T21" fmla="*/ 155 h 449"/>
                <a:gd name="T22" fmla="*/ 326 w 701"/>
                <a:gd name="T23" fmla="*/ 159 h 449"/>
                <a:gd name="T24" fmla="*/ 250 w 701"/>
                <a:gd name="T25" fmla="*/ 150 h 449"/>
                <a:gd name="T26" fmla="*/ 218 w 701"/>
                <a:gd name="T27" fmla="*/ 120 h 449"/>
                <a:gd name="T28" fmla="*/ 189 w 701"/>
                <a:gd name="T29" fmla="*/ 86 h 449"/>
                <a:gd name="T30" fmla="*/ 159 w 701"/>
                <a:gd name="T31" fmla="*/ 62 h 449"/>
                <a:gd name="T32" fmla="*/ 143 w 701"/>
                <a:gd name="T33" fmla="*/ 73 h 449"/>
                <a:gd name="T34" fmla="*/ 115 w 701"/>
                <a:gd name="T35" fmla="*/ 92 h 449"/>
                <a:gd name="T36" fmla="*/ 92 w 701"/>
                <a:gd name="T37" fmla="*/ 116 h 449"/>
                <a:gd name="T38" fmla="*/ 81 w 701"/>
                <a:gd name="T39" fmla="*/ 144 h 449"/>
                <a:gd name="T40" fmla="*/ 55 w 701"/>
                <a:gd name="T41" fmla="*/ 168 h 449"/>
                <a:gd name="T42" fmla="*/ 21 w 701"/>
                <a:gd name="T43" fmla="*/ 178 h 449"/>
                <a:gd name="T44" fmla="*/ 0 w 701"/>
                <a:gd name="T45" fmla="*/ 192 h 449"/>
                <a:gd name="T46" fmla="*/ 16 w 701"/>
                <a:gd name="T47" fmla="*/ 223 h 449"/>
                <a:gd name="T48" fmla="*/ 41 w 701"/>
                <a:gd name="T49" fmla="*/ 244 h 449"/>
                <a:gd name="T50" fmla="*/ 62 w 701"/>
                <a:gd name="T51" fmla="*/ 237 h 449"/>
                <a:gd name="T52" fmla="*/ 58 w 701"/>
                <a:gd name="T53" fmla="*/ 265 h 449"/>
                <a:gd name="T54" fmla="*/ 59 w 701"/>
                <a:gd name="T55" fmla="*/ 291 h 449"/>
                <a:gd name="T56" fmla="*/ 81 w 701"/>
                <a:gd name="T57" fmla="*/ 309 h 449"/>
                <a:gd name="T58" fmla="*/ 143 w 701"/>
                <a:gd name="T59" fmla="*/ 333 h 449"/>
                <a:gd name="T60" fmla="*/ 169 w 701"/>
                <a:gd name="T61" fmla="*/ 338 h 449"/>
                <a:gd name="T62" fmla="*/ 190 w 701"/>
                <a:gd name="T63" fmla="*/ 333 h 449"/>
                <a:gd name="T64" fmla="*/ 218 w 701"/>
                <a:gd name="T65" fmla="*/ 326 h 449"/>
                <a:gd name="T66" fmla="*/ 252 w 701"/>
                <a:gd name="T67" fmla="*/ 326 h 449"/>
                <a:gd name="T68" fmla="*/ 271 w 701"/>
                <a:gd name="T69" fmla="*/ 338 h 449"/>
                <a:gd name="T70" fmla="*/ 265 w 701"/>
                <a:gd name="T71" fmla="*/ 379 h 449"/>
                <a:gd name="T72" fmla="*/ 284 w 701"/>
                <a:gd name="T73" fmla="*/ 402 h 449"/>
                <a:gd name="T74" fmla="*/ 309 w 701"/>
                <a:gd name="T75" fmla="*/ 412 h 449"/>
                <a:gd name="T76" fmla="*/ 328 w 701"/>
                <a:gd name="T77" fmla="*/ 395 h 449"/>
                <a:gd name="T78" fmla="*/ 364 w 701"/>
                <a:gd name="T79" fmla="*/ 393 h 449"/>
                <a:gd name="T80" fmla="*/ 389 w 701"/>
                <a:gd name="T81" fmla="*/ 407 h 449"/>
                <a:gd name="T82" fmla="*/ 407 w 701"/>
                <a:gd name="T83" fmla="*/ 422 h 449"/>
                <a:gd name="T84" fmla="*/ 461 w 701"/>
                <a:gd name="T85" fmla="*/ 396 h 449"/>
                <a:gd name="T86" fmla="*/ 502 w 701"/>
                <a:gd name="T87" fmla="*/ 376 h 449"/>
                <a:gd name="T88" fmla="*/ 522 w 701"/>
                <a:gd name="T89" fmla="*/ 353 h 449"/>
                <a:gd name="T90" fmla="*/ 542 w 701"/>
                <a:gd name="T91" fmla="*/ 330 h 449"/>
                <a:gd name="T92" fmla="*/ 546 w 701"/>
                <a:gd name="T93" fmla="*/ 310 h 449"/>
                <a:gd name="T94" fmla="*/ 540 w 701"/>
                <a:gd name="T95" fmla="*/ 294 h 449"/>
                <a:gd name="T96" fmla="*/ 537 w 701"/>
                <a:gd name="T97" fmla="*/ 278 h 449"/>
                <a:gd name="T98" fmla="*/ 523 w 701"/>
                <a:gd name="T99" fmla="*/ 242 h 449"/>
                <a:gd name="T100" fmla="*/ 555 w 701"/>
                <a:gd name="T101" fmla="*/ 225 h 449"/>
                <a:gd name="T102" fmla="*/ 514 w 701"/>
                <a:gd name="T103" fmla="*/ 214 h 449"/>
                <a:gd name="T104" fmla="*/ 530 w 701"/>
                <a:gd name="T105" fmla="*/ 184 h 449"/>
                <a:gd name="T106" fmla="*/ 548 w 701"/>
                <a:gd name="T107" fmla="*/ 200 h 449"/>
                <a:gd name="T108" fmla="*/ 600 w 701"/>
                <a:gd name="T109" fmla="*/ 172 h 449"/>
                <a:gd name="T110" fmla="*/ 628 w 701"/>
                <a:gd name="T111" fmla="*/ 161 h 449"/>
                <a:gd name="T112" fmla="*/ 656 w 701"/>
                <a:gd name="T113" fmla="*/ 151 h 449"/>
                <a:gd name="T114" fmla="*/ 659 w 701"/>
                <a:gd name="T115" fmla="*/ 122 h 449"/>
                <a:gd name="T116" fmla="*/ 691 w 701"/>
                <a:gd name="T117" fmla="*/ 103 h 449"/>
                <a:gd name="T118" fmla="*/ 534 w 701"/>
                <a:gd name="T119" fmla="*/ 401 h 449"/>
                <a:gd name="T120" fmla="*/ 393 w 701"/>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1" h="449">
                  <a:moveTo>
                    <a:pt x="697" y="80"/>
                  </a:moveTo>
                  <a:cubicBezTo>
                    <a:pt x="697" y="74"/>
                    <a:pt x="690" y="76"/>
                    <a:pt x="688" y="78"/>
                  </a:cubicBezTo>
                  <a:cubicBezTo>
                    <a:pt x="685" y="79"/>
                    <a:pt x="678" y="78"/>
                    <a:pt x="676" y="81"/>
                  </a:cubicBezTo>
                  <a:cubicBezTo>
                    <a:pt x="674" y="85"/>
                    <a:pt x="671" y="83"/>
                    <a:pt x="666" y="84"/>
                  </a:cubicBezTo>
                  <a:cubicBezTo>
                    <a:pt x="661" y="84"/>
                    <a:pt x="654" y="82"/>
                    <a:pt x="654" y="80"/>
                  </a:cubicBezTo>
                  <a:cubicBezTo>
                    <a:pt x="655" y="77"/>
                    <a:pt x="652" y="74"/>
                    <a:pt x="652" y="70"/>
                  </a:cubicBezTo>
                  <a:cubicBezTo>
                    <a:pt x="652" y="67"/>
                    <a:pt x="647" y="68"/>
                    <a:pt x="644" y="65"/>
                  </a:cubicBezTo>
                  <a:cubicBezTo>
                    <a:pt x="640" y="62"/>
                    <a:pt x="633" y="60"/>
                    <a:pt x="632" y="60"/>
                  </a:cubicBezTo>
                  <a:cubicBezTo>
                    <a:pt x="631" y="61"/>
                    <a:pt x="627" y="57"/>
                    <a:pt x="621" y="57"/>
                  </a:cubicBezTo>
                  <a:cubicBezTo>
                    <a:pt x="615" y="56"/>
                    <a:pt x="615" y="53"/>
                    <a:pt x="616" y="50"/>
                  </a:cubicBezTo>
                  <a:cubicBezTo>
                    <a:pt x="617" y="48"/>
                    <a:pt x="611" y="41"/>
                    <a:pt x="610" y="37"/>
                  </a:cubicBezTo>
                  <a:cubicBezTo>
                    <a:pt x="609" y="34"/>
                    <a:pt x="605" y="33"/>
                    <a:pt x="603" y="25"/>
                  </a:cubicBezTo>
                  <a:cubicBezTo>
                    <a:pt x="602" y="16"/>
                    <a:pt x="597" y="19"/>
                    <a:pt x="598" y="15"/>
                  </a:cubicBezTo>
                  <a:cubicBezTo>
                    <a:pt x="599" y="11"/>
                    <a:pt x="592" y="9"/>
                    <a:pt x="590" y="7"/>
                  </a:cubicBezTo>
                  <a:cubicBezTo>
                    <a:pt x="589"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6" y="20"/>
                  </a:cubicBezTo>
                  <a:cubicBezTo>
                    <a:pt x="536" y="22"/>
                    <a:pt x="532" y="25"/>
                    <a:pt x="530" y="26"/>
                  </a:cubicBezTo>
                  <a:cubicBezTo>
                    <a:pt x="529" y="26"/>
                    <a:pt x="524" y="33"/>
                    <a:pt x="523" y="36"/>
                  </a:cubicBezTo>
                  <a:cubicBezTo>
                    <a:pt x="522" y="38"/>
                    <a:pt x="517" y="45"/>
                    <a:pt x="518" y="47"/>
                  </a:cubicBezTo>
                  <a:cubicBezTo>
                    <a:pt x="518" y="49"/>
                    <a:pt x="515" y="51"/>
                    <a:pt x="512" y="52"/>
                  </a:cubicBezTo>
                  <a:cubicBezTo>
                    <a:pt x="510" y="52"/>
                    <a:pt x="503" y="57"/>
                    <a:pt x="501" y="57"/>
                  </a:cubicBezTo>
                  <a:cubicBezTo>
                    <a:pt x="499" y="58"/>
                    <a:pt x="491" y="57"/>
                    <a:pt x="490" y="54"/>
                  </a:cubicBezTo>
                  <a:cubicBezTo>
                    <a:pt x="490" y="54"/>
                    <a:pt x="489"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5" y="82"/>
                    <a:pt x="498" y="87"/>
                    <a:pt x="499" y="83"/>
                  </a:cubicBezTo>
                  <a:cubicBezTo>
                    <a:pt x="501" y="80"/>
                    <a:pt x="507" y="77"/>
                    <a:pt x="510" y="82"/>
                  </a:cubicBezTo>
                  <a:cubicBezTo>
                    <a:pt x="514" y="86"/>
                    <a:pt x="526" y="93"/>
                    <a:pt x="525" y="96"/>
                  </a:cubicBezTo>
                  <a:cubicBezTo>
                    <a:pt x="525" y="100"/>
                    <a:pt x="518" y="99"/>
                    <a:pt x="513" y="98"/>
                  </a:cubicBezTo>
                  <a:cubicBezTo>
                    <a:pt x="509" y="96"/>
                    <a:pt x="503" y="100"/>
                    <a:pt x="498" y="100"/>
                  </a:cubicBezTo>
                  <a:cubicBezTo>
                    <a:pt x="494" y="100"/>
                    <a:pt x="489" y="102"/>
                    <a:pt x="484" y="106"/>
                  </a:cubicBezTo>
                  <a:cubicBezTo>
                    <a:pt x="480" y="110"/>
                    <a:pt x="480" y="114"/>
                    <a:pt x="474" y="115"/>
                  </a:cubicBezTo>
                  <a:cubicBezTo>
                    <a:pt x="467" y="116"/>
                    <a:pt x="464" y="115"/>
                    <a:pt x="456" y="120"/>
                  </a:cubicBezTo>
                  <a:cubicBezTo>
                    <a:pt x="449" y="125"/>
                    <a:pt x="441" y="123"/>
                    <a:pt x="438" y="121"/>
                  </a:cubicBezTo>
                  <a:cubicBezTo>
                    <a:pt x="435" y="120"/>
                    <a:pt x="429" y="119"/>
                    <a:pt x="426" y="124"/>
                  </a:cubicBezTo>
                  <a:cubicBezTo>
                    <a:pt x="423" y="129"/>
                    <a:pt x="430" y="131"/>
                    <a:pt x="429" y="137"/>
                  </a:cubicBezTo>
                  <a:cubicBezTo>
                    <a:pt x="428" y="142"/>
                    <a:pt x="421" y="141"/>
                    <a:pt x="415" y="147"/>
                  </a:cubicBezTo>
                  <a:cubicBezTo>
                    <a:pt x="409" y="153"/>
                    <a:pt x="399" y="156"/>
                    <a:pt x="394" y="155"/>
                  </a:cubicBezTo>
                  <a:cubicBezTo>
                    <a:pt x="389" y="155"/>
                    <a:pt x="377" y="152"/>
                    <a:pt x="368" y="156"/>
                  </a:cubicBezTo>
                  <a:cubicBezTo>
                    <a:pt x="358" y="160"/>
                    <a:pt x="351" y="167"/>
                    <a:pt x="347" y="166"/>
                  </a:cubicBezTo>
                  <a:cubicBezTo>
                    <a:pt x="344" y="165"/>
                    <a:pt x="344" y="161"/>
                    <a:pt x="338" y="162"/>
                  </a:cubicBezTo>
                  <a:cubicBezTo>
                    <a:pt x="333" y="162"/>
                    <a:pt x="330" y="161"/>
                    <a:pt x="326" y="159"/>
                  </a:cubicBezTo>
                  <a:cubicBezTo>
                    <a:pt x="323" y="157"/>
                    <a:pt x="320" y="160"/>
                    <a:pt x="314" y="156"/>
                  </a:cubicBezTo>
                  <a:cubicBezTo>
                    <a:pt x="308" y="152"/>
                    <a:pt x="297" y="153"/>
                    <a:pt x="293" y="152"/>
                  </a:cubicBezTo>
                  <a:cubicBezTo>
                    <a:pt x="288" y="151"/>
                    <a:pt x="271" y="152"/>
                    <a:pt x="265" y="151"/>
                  </a:cubicBezTo>
                  <a:cubicBezTo>
                    <a:pt x="259" y="151"/>
                    <a:pt x="250" y="153"/>
                    <a:pt x="250" y="150"/>
                  </a:cubicBezTo>
                  <a:cubicBezTo>
                    <a:pt x="249" y="147"/>
                    <a:pt x="244" y="145"/>
                    <a:pt x="243" y="139"/>
                  </a:cubicBezTo>
                  <a:cubicBezTo>
                    <a:pt x="241" y="132"/>
                    <a:pt x="238" y="130"/>
                    <a:pt x="234" y="130"/>
                  </a:cubicBezTo>
                  <a:cubicBezTo>
                    <a:pt x="230" y="129"/>
                    <a:pt x="230" y="125"/>
                    <a:pt x="226" y="125"/>
                  </a:cubicBezTo>
                  <a:cubicBezTo>
                    <a:pt x="225" y="125"/>
                    <a:pt x="223" y="120"/>
                    <a:pt x="218" y="120"/>
                  </a:cubicBezTo>
                  <a:cubicBezTo>
                    <a:pt x="212" y="120"/>
                    <a:pt x="194" y="118"/>
                    <a:pt x="191" y="114"/>
                  </a:cubicBezTo>
                  <a:cubicBezTo>
                    <a:pt x="189" y="110"/>
                    <a:pt x="194" y="109"/>
                    <a:pt x="194" y="105"/>
                  </a:cubicBezTo>
                  <a:cubicBezTo>
                    <a:pt x="194" y="101"/>
                    <a:pt x="197" y="96"/>
                    <a:pt x="195" y="94"/>
                  </a:cubicBezTo>
                  <a:cubicBezTo>
                    <a:pt x="193" y="93"/>
                    <a:pt x="189" y="89"/>
                    <a:pt x="189" y="86"/>
                  </a:cubicBezTo>
                  <a:cubicBezTo>
                    <a:pt x="188" y="83"/>
                    <a:pt x="182" y="79"/>
                    <a:pt x="179" y="79"/>
                  </a:cubicBezTo>
                  <a:cubicBezTo>
                    <a:pt x="175" y="78"/>
                    <a:pt x="172" y="76"/>
                    <a:pt x="168" y="73"/>
                  </a:cubicBezTo>
                  <a:cubicBezTo>
                    <a:pt x="165" y="70"/>
                    <a:pt x="161" y="71"/>
                    <a:pt x="160" y="63"/>
                  </a:cubicBezTo>
                  <a:cubicBezTo>
                    <a:pt x="160" y="63"/>
                    <a:pt x="159" y="62"/>
                    <a:pt x="159" y="62"/>
                  </a:cubicBezTo>
                  <a:cubicBezTo>
                    <a:pt x="158" y="62"/>
                    <a:pt x="156" y="61"/>
                    <a:pt x="155" y="61"/>
                  </a:cubicBezTo>
                  <a:cubicBezTo>
                    <a:pt x="154" y="61"/>
                    <a:pt x="153" y="61"/>
                    <a:pt x="152" y="60"/>
                  </a:cubicBezTo>
                  <a:cubicBezTo>
                    <a:pt x="151" y="63"/>
                    <a:pt x="148" y="64"/>
                    <a:pt x="148" y="67"/>
                  </a:cubicBezTo>
                  <a:cubicBezTo>
                    <a:pt x="148" y="69"/>
                    <a:pt x="147" y="73"/>
                    <a:pt x="143" y="73"/>
                  </a:cubicBezTo>
                  <a:cubicBezTo>
                    <a:pt x="139" y="73"/>
                    <a:pt x="135" y="75"/>
                    <a:pt x="135" y="81"/>
                  </a:cubicBezTo>
                  <a:cubicBezTo>
                    <a:pt x="135" y="86"/>
                    <a:pt x="139"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7" y="118"/>
                    <a:pt x="93" y="118"/>
                    <a:pt x="92" y="116"/>
                  </a:cubicBezTo>
                  <a:cubicBezTo>
                    <a:pt x="90" y="115"/>
                    <a:pt x="85" y="118"/>
                    <a:pt x="81" y="118"/>
                  </a:cubicBezTo>
                  <a:cubicBezTo>
                    <a:pt x="79" y="118"/>
                    <a:pt x="71" y="121"/>
                    <a:pt x="74" y="122"/>
                  </a:cubicBezTo>
                  <a:cubicBezTo>
                    <a:pt x="77" y="124"/>
                    <a:pt x="77" y="129"/>
                    <a:pt x="77" y="132"/>
                  </a:cubicBezTo>
                  <a:cubicBezTo>
                    <a:pt x="77" y="134"/>
                    <a:pt x="82" y="141"/>
                    <a:pt x="81" y="144"/>
                  </a:cubicBezTo>
                  <a:cubicBezTo>
                    <a:pt x="80" y="146"/>
                    <a:pt x="75" y="149"/>
                    <a:pt x="75" y="152"/>
                  </a:cubicBezTo>
                  <a:cubicBezTo>
                    <a:pt x="75" y="155"/>
                    <a:pt x="76" y="158"/>
                    <a:pt x="74" y="159"/>
                  </a:cubicBezTo>
                  <a:cubicBezTo>
                    <a:pt x="73" y="159"/>
                    <a:pt x="67" y="161"/>
                    <a:pt x="64" y="163"/>
                  </a:cubicBezTo>
                  <a:cubicBezTo>
                    <a:pt x="61" y="165"/>
                    <a:pt x="56" y="165"/>
                    <a:pt x="55" y="168"/>
                  </a:cubicBezTo>
                  <a:cubicBezTo>
                    <a:pt x="53" y="171"/>
                    <a:pt x="51" y="174"/>
                    <a:pt x="46" y="173"/>
                  </a:cubicBezTo>
                  <a:cubicBezTo>
                    <a:pt x="41" y="172"/>
                    <a:pt x="39" y="172"/>
                    <a:pt x="35" y="176"/>
                  </a:cubicBezTo>
                  <a:cubicBezTo>
                    <a:pt x="31" y="180"/>
                    <a:pt x="31" y="178"/>
                    <a:pt x="28" y="180"/>
                  </a:cubicBezTo>
                  <a:cubicBezTo>
                    <a:pt x="25" y="182"/>
                    <a:pt x="23" y="179"/>
                    <a:pt x="21" y="178"/>
                  </a:cubicBezTo>
                  <a:cubicBezTo>
                    <a:pt x="19" y="177"/>
                    <a:pt x="16" y="180"/>
                    <a:pt x="14" y="180"/>
                  </a:cubicBezTo>
                  <a:cubicBezTo>
                    <a:pt x="12" y="180"/>
                    <a:pt x="10" y="183"/>
                    <a:pt x="7" y="184"/>
                  </a:cubicBezTo>
                  <a:cubicBezTo>
                    <a:pt x="5" y="185"/>
                    <a:pt x="2" y="184"/>
                    <a:pt x="2" y="187"/>
                  </a:cubicBezTo>
                  <a:cubicBezTo>
                    <a:pt x="2" y="189"/>
                    <a:pt x="2" y="191"/>
                    <a:pt x="0" y="192"/>
                  </a:cubicBezTo>
                  <a:cubicBezTo>
                    <a:pt x="0" y="192"/>
                    <a:pt x="0" y="192"/>
                    <a:pt x="0" y="192"/>
                  </a:cubicBezTo>
                  <a:cubicBezTo>
                    <a:pt x="2" y="202"/>
                    <a:pt x="2" y="202"/>
                    <a:pt x="2" y="202"/>
                  </a:cubicBezTo>
                  <a:cubicBezTo>
                    <a:pt x="2" y="202"/>
                    <a:pt x="13" y="205"/>
                    <a:pt x="14" y="208"/>
                  </a:cubicBezTo>
                  <a:cubicBezTo>
                    <a:pt x="14" y="212"/>
                    <a:pt x="16" y="223"/>
                    <a:pt x="16" y="223"/>
                  </a:cubicBezTo>
                  <a:cubicBezTo>
                    <a:pt x="16" y="223"/>
                    <a:pt x="16" y="223"/>
                    <a:pt x="16" y="223"/>
                  </a:cubicBezTo>
                  <a:cubicBezTo>
                    <a:pt x="20" y="226"/>
                    <a:pt x="26" y="230"/>
                    <a:pt x="26" y="231"/>
                  </a:cubicBezTo>
                  <a:cubicBezTo>
                    <a:pt x="26" y="232"/>
                    <a:pt x="27" y="237"/>
                    <a:pt x="32" y="239"/>
                  </a:cubicBezTo>
                  <a:cubicBezTo>
                    <a:pt x="36" y="241"/>
                    <a:pt x="39" y="242"/>
                    <a:pt x="41" y="244"/>
                  </a:cubicBezTo>
                  <a:cubicBezTo>
                    <a:pt x="42" y="243"/>
                    <a:pt x="42" y="243"/>
                    <a:pt x="42" y="243"/>
                  </a:cubicBezTo>
                  <a:cubicBezTo>
                    <a:pt x="46" y="242"/>
                    <a:pt x="46" y="242"/>
                    <a:pt x="46" y="242"/>
                  </a:cubicBezTo>
                  <a:cubicBezTo>
                    <a:pt x="46" y="242"/>
                    <a:pt x="48" y="243"/>
                    <a:pt x="49" y="244"/>
                  </a:cubicBezTo>
                  <a:cubicBezTo>
                    <a:pt x="50" y="241"/>
                    <a:pt x="58" y="237"/>
                    <a:pt x="62" y="237"/>
                  </a:cubicBezTo>
                  <a:cubicBezTo>
                    <a:pt x="67" y="237"/>
                    <a:pt x="77" y="245"/>
                    <a:pt x="76" y="248"/>
                  </a:cubicBezTo>
                  <a:cubicBezTo>
                    <a:pt x="75" y="250"/>
                    <a:pt x="67" y="260"/>
                    <a:pt x="64" y="260"/>
                  </a:cubicBezTo>
                  <a:cubicBezTo>
                    <a:pt x="63" y="261"/>
                    <a:pt x="61" y="261"/>
                    <a:pt x="59" y="261"/>
                  </a:cubicBezTo>
                  <a:cubicBezTo>
                    <a:pt x="59" y="263"/>
                    <a:pt x="58" y="264"/>
                    <a:pt x="58" y="265"/>
                  </a:cubicBezTo>
                  <a:cubicBezTo>
                    <a:pt x="58" y="267"/>
                    <a:pt x="62" y="270"/>
                    <a:pt x="65" y="274"/>
                  </a:cubicBezTo>
                  <a:cubicBezTo>
                    <a:pt x="67" y="278"/>
                    <a:pt x="61" y="281"/>
                    <a:pt x="58" y="278"/>
                  </a:cubicBezTo>
                  <a:cubicBezTo>
                    <a:pt x="55" y="275"/>
                    <a:pt x="53" y="281"/>
                    <a:pt x="55" y="283"/>
                  </a:cubicBezTo>
                  <a:cubicBezTo>
                    <a:pt x="57" y="285"/>
                    <a:pt x="56" y="291"/>
                    <a:pt x="59" y="291"/>
                  </a:cubicBezTo>
                  <a:cubicBezTo>
                    <a:pt x="62" y="292"/>
                    <a:pt x="65" y="298"/>
                    <a:pt x="69" y="298"/>
                  </a:cubicBezTo>
                  <a:cubicBezTo>
                    <a:pt x="73" y="298"/>
                    <a:pt x="76" y="303"/>
                    <a:pt x="76" y="303"/>
                  </a:cubicBezTo>
                  <a:cubicBezTo>
                    <a:pt x="76" y="303"/>
                    <a:pt x="81" y="306"/>
                    <a:pt x="81" y="308"/>
                  </a:cubicBezTo>
                  <a:cubicBezTo>
                    <a:pt x="81" y="308"/>
                    <a:pt x="81" y="308"/>
                    <a:pt x="81" y="309"/>
                  </a:cubicBezTo>
                  <a:cubicBezTo>
                    <a:pt x="85" y="308"/>
                    <a:pt x="87" y="308"/>
                    <a:pt x="88" y="306"/>
                  </a:cubicBezTo>
                  <a:cubicBezTo>
                    <a:pt x="88" y="305"/>
                    <a:pt x="93" y="305"/>
                    <a:pt x="97" y="308"/>
                  </a:cubicBezTo>
                  <a:cubicBezTo>
                    <a:pt x="101" y="312"/>
                    <a:pt x="115" y="320"/>
                    <a:pt x="121" y="324"/>
                  </a:cubicBezTo>
                  <a:cubicBezTo>
                    <a:pt x="126" y="328"/>
                    <a:pt x="139" y="333"/>
                    <a:pt x="143" y="333"/>
                  </a:cubicBezTo>
                  <a:cubicBezTo>
                    <a:pt x="148" y="332"/>
                    <a:pt x="152" y="335"/>
                    <a:pt x="159" y="335"/>
                  </a:cubicBezTo>
                  <a:cubicBezTo>
                    <a:pt x="160" y="335"/>
                    <a:pt x="160" y="335"/>
                    <a:pt x="161" y="335"/>
                  </a:cubicBezTo>
                  <a:cubicBezTo>
                    <a:pt x="162" y="334"/>
                    <a:pt x="164" y="334"/>
                    <a:pt x="165" y="333"/>
                  </a:cubicBezTo>
                  <a:cubicBezTo>
                    <a:pt x="167" y="330"/>
                    <a:pt x="170" y="335"/>
                    <a:pt x="169" y="338"/>
                  </a:cubicBezTo>
                  <a:cubicBezTo>
                    <a:pt x="168" y="340"/>
                    <a:pt x="169" y="342"/>
                    <a:pt x="169" y="343"/>
                  </a:cubicBezTo>
                  <a:cubicBezTo>
                    <a:pt x="170" y="342"/>
                    <a:pt x="171" y="340"/>
                    <a:pt x="172" y="338"/>
                  </a:cubicBezTo>
                  <a:cubicBezTo>
                    <a:pt x="174" y="333"/>
                    <a:pt x="178" y="333"/>
                    <a:pt x="180" y="332"/>
                  </a:cubicBezTo>
                  <a:cubicBezTo>
                    <a:pt x="183" y="330"/>
                    <a:pt x="185" y="331"/>
                    <a:pt x="190" y="333"/>
                  </a:cubicBezTo>
                  <a:cubicBezTo>
                    <a:pt x="195" y="335"/>
                    <a:pt x="196" y="331"/>
                    <a:pt x="203" y="336"/>
                  </a:cubicBezTo>
                  <a:cubicBezTo>
                    <a:pt x="205" y="336"/>
                    <a:pt x="207" y="335"/>
                    <a:pt x="207" y="335"/>
                  </a:cubicBezTo>
                  <a:cubicBezTo>
                    <a:pt x="209" y="335"/>
                    <a:pt x="211" y="333"/>
                    <a:pt x="213" y="330"/>
                  </a:cubicBezTo>
                  <a:cubicBezTo>
                    <a:pt x="215" y="328"/>
                    <a:pt x="215" y="326"/>
                    <a:pt x="218" y="326"/>
                  </a:cubicBezTo>
                  <a:cubicBezTo>
                    <a:pt x="220" y="327"/>
                    <a:pt x="222" y="323"/>
                    <a:pt x="228" y="320"/>
                  </a:cubicBezTo>
                  <a:cubicBezTo>
                    <a:pt x="234" y="317"/>
                    <a:pt x="239" y="322"/>
                    <a:pt x="241" y="320"/>
                  </a:cubicBezTo>
                  <a:cubicBezTo>
                    <a:pt x="244" y="318"/>
                    <a:pt x="247" y="317"/>
                    <a:pt x="247" y="319"/>
                  </a:cubicBezTo>
                  <a:cubicBezTo>
                    <a:pt x="247" y="321"/>
                    <a:pt x="251" y="324"/>
                    <a:pt x="252" y="326"/>
                  </a:cubicBezTo>
                  <a:cubicBezTo>
                    <a:pt x="253" y="329"/>
                    <a:pt x="258" y="329"/>
                    <a:pt x="259" y="330"/>
                  </a:cubicBezTo>
                  <a:cubicBezTo>
                    <a:pt x="260" y="329"/>
                    <a:pt x="260" y="329"/>
                    <a:pt x="261" y="329"/>
                  </a:cubicBezTo>
                  <a:cubicBezTo>
                    <a:pt x="264" y="327"/>
                    <a:pt x="268" y="329"/>
                    <a:pt x="268" y="332"/>
                  </a:cubicBezTo>
                  <a:cubicBezTo>
                    <a:pt x="268" y="335"/>
                    <a:pt x="269" y="338"/>
                    <a:pt x="271" y="338"/>
                  </a:cubicBezTo>
                  <a:cubicBezTo>
                    <a:pt x="273" y="338"/>
                    <a:pt x="276" y="338"/>
                    <a:pt x="276" y="343"/>
                  </a:cubicBezTo>
                  <a:cubicBezTo>
                    <a:pt x="276" y="348"/>
                    <a:pt x="278" y="354"/>
                    <a:pt x="273" y="359"/>
                  </a:cubicBezTo>
                  <a:cubicBezTo>
                    <a:pt x="268" y="363"/>
                    <a:pt x="262" y="371"/>
                    <a:pt x="263" y="374"/>
                  </a:cubicBezTo>
                  <a:cubicBezTo>
                    <a:pt x="264" y="376"/>
                    <a:pt x="262" y="381"/>
                    <a:pt x="265" y="379"/>
                  </a:cubicBezTo>
                  <a:cubicBezTo>
                    <a:pt x="269" y="377"/>
                    <a:pt x="277" y="379"/>
                    <a:pt x="276" y="381"/>
                  </a:cubicBezTo>
                  <a:cubicBezTo>
                    <a:pt x="275" y="383"/>
                    <a:pt x="276" y="390"/>
                    <a:pt x="280" y="390"/>
                  </a:cubicBezTo>
                  <a:cubicBezTo>
                    <a:pt x="283" y="390"/>
                    <a:pt x="285" y="392"/>
                    <a:pt x="284" y="395"/>
                  </a:cubicBezTo>
                  <a:cubicBezTo>
                    <a:pt x="283" y="398"/>
                    <a:pt x="281" y="402"/>
                    <a:pt x="284" y="402"/>
                  </a:cubicBezTo>
                  <a:cubicBezTo>
                    <a:pt x="287" y="402"/>
                    <a:pt x="291" y="402"/>
                    <a:pt x="290" y="405"/>
                  </a:cubicBezTo>
                  <a:cubicBezTo>
                    <a:pt x="290" y="408"/>
                    <a:pt x="293" y="410"/>
                    <a:pt x="298" y="408"/>
                  </a:cubicBezTo>
                  <a:cubicBezTo>
                    <a:pt x="301" y="407"/>
                    <a:pt x="302" y="406"/>
                    <a:pt x="303" y="407"/>
                  </a:cubicBezTo>
                  <a:cubicBezTo>
                    <a:pt x="305" y="407"/>
                    <a:pt x="305" y="412"/>
                    <a:pt x="309" y="412"/>
                  </a:cubicBezTo>
                  <a:cubicBezTo>
                    <a:pt x="312" y="413"/>
                    <a:pt x="311" y="405"/>
                    <a:pt x="309" y="404"/>
                  </a:cubicBezTo>
                  <a:cubicBezTo>
                    <a:pt x="308" y="403"/>
                    <a:pt x="310" y="397"/>
                    <a:pt x="311" y="398"/>
                  </a:cubicBezTo>
                  <a:cubicBezTo>
                    <a:pt x="312" y="400"/>
                    <a:pt x="317" y="398"/>
                    <a:pt x="319" y="396"/>
                  </a:cubicBezTo>
                  <a:cubicBezTo>
                    <a:pt x="321" y="393"/>
                    <a:pt x="326" y="398"/>
                    <a:pt x="328" y="395"/>
                  </a:cubicBezTo>
                  <a:cubicBezTo>
                    <a:pt x="329" y="392"/>
                    <a:pt x="334" y="397"/>
                    <a:pt x="338" y="395"/>
                  </a:cubicBezTo>
                  <a:cubicBezTo>
                    <a:pt x="342" y="393"/>
                    <a:pt x="344" y="397"/>
                    <a:pt x="346" y="394"/>
                  </a:cubicBezTo>
                  <a:cubicBezTo>
                    <a:pt x="347" y="391"/>
                    <a:pt x="353" y="387"/>
                    <a:pt x="355" y="388"/>
                  </a:cubicBezTo>
                  <a:cubicBezTo>
                    <a:pt x="356" y="389"/>
                    <a:pt x="357" y="392"/>
                    <a:pt x="364" y="393"/>
                  </a:cubicBezTo>
                  <a:cubicBezTo>
                    <a:pt x="372" y="394"/>
                    <a:pt x="368" y="397"/>
                    <a:pt x="368" y="399"/>
                  </a:cubicBezTo>
                  <a:cubicBezTo>
                    <a:pt x="368" y="401"/>
                    <a:pt x="376" y="407"/>
                    <a:pt x="379" y="407"/>
                  </a:cubicBezTo>
                  <a:cubicBezTo>
                    <a:pt x="380" y="407"/>
                    <a:pt x="381" y="408"/>
                    <a:pt x="382" y="409"/>
                  </a:cubicBezTo>
                  <a:cubicBezTo>
                    <a:pt x="384" y="408"/>
                    <a:pt x="388" y="410"/>
                    <a:pt x="389" y="407"/>
                  </a:cubicBezTo>
                  <a:cubicBezTo>
                    <a:pt x="390" y="404"/>
                    <a:pt x="393" y="405"/>
                    <a:pt x="395" y="408"/>
                  </a:cubicBezTo>
                  <a:cubicBezTo>
                    <a:pt x="397" y="410"/>
                    <a:pt x="398" y="410"/>
                    <a:pt x="402" y="408"/>
                  </a:cubicBezTo>
                  <a:cubicBezTo>
                    <a:pt x="405" y="405"/>
                    <a:pt x="407" y="410"/>
                    <a:pt x="405" y="412"/>
                  </a:cubicBezTo>
                  <a:cubicBezTo>
                    <a:pt x="403" y="414"/>
                    <a:pt x="404" y="419"/>
                    <a:pt x="407" y="422"/>
                  </a:cubicBezTo>
                  <a:cubicBezTo>
                    <a:pt x="411" y="424"/>
                    <a:pt x="411" y="420"/>
                    <a:pt x="411" y="417"/>
                  </a:cubicBezTo>
                  <a:cubicBezTo>
                    <a:pt x="410" y="414"/>
                    <a:pt x="416" y="411"/>
                    <a:pt x="427" y="408"/>
                  </a:cubicBezTo>
                  <a:cubicBezTo>
                    <a:pt x="438" y="404"/>
                    <a:pt x="449" y="397"/>
                    <a:pt x="450" y="395"/>
                  </a:cubicBezTo>
                  <a:cubicBezTo>
                    <a:pt x="450" y="394"/>
                    <a:pt x="457" y="398"/>
                    <a:pt x="461" y="396"/>
                  </a:cubicBezTo>
                  <a:cubicBezTo>
                    <a:pt x="465" y="393"/>
                    <a:pt x="478" y="393"/>
                    <a:pt x="481" y="393"/>
                  </a:cubicBezTo>
                  <a:cubicBezTo>
                    <a:pt x="485" y="393"/>
                    <a:pt x="484" y="390"/>
                    <a:pt x="488" y="387"/>
                  </a:cubicBezTo>
                  <a:cubicBezTo>
                    <a:pt x="492" y="384"/>
                    <a:pt x="491" y="383"/>
                    <a:pt x="495" y="382"/>
                  </a:cubicBezTo>
                  <a:cubicBezTo>
                    <a:pt x="499" y="381"/>
                    <a:pt x="502" y="377"/>
                    <a:pt x="502" y="376"/>
                  </a:cubicBezTo>
                  <a:cubicBezTo>
                    <a:pt x="502" y="374"/>
                    <a:pt x="509" y="373"/>
                    <a:pt x="510" y="371"/>
                  </a:cubicBezTo>
                  <a:cubicBezTo>
                    <a:pt x="510" y="369"/>
                    <a:pt x="516" y="368"/>
                    <a:pt x="516" y="366"/>
                  </a:cubicBezTo>
                  <a:cubicBezTo>
                    <a:pt x="516" y="363"/>
                    <a:pt x="519" y="364"/>
                    <a:pt x="521" y="362"/>
                  </a:cubicBezTo>
                  <a:cubicBezTo>
                    <a:pt x="522" y="360"/>
                    <a:pt x="519" y="354"/>
                    <a:pt x="522" y="353"/>
                  </a:cubicBezTo>
                  <a:cubicBezTo>
                    <a:pt x="525" y="352"/>
                    <a:pt x="521" y="349"/>
                    <a:pt x="521" y="348"/>
                  </a:cubicBezTo>
                  <a:cubicBezTo>
                    <a:pt x="520" y="347"/>
                    <a:pt x="526" y="346"/>
                    <a:pt x="529" y="345"/>
                  </a:cubicBezTo>
                  <a:cubicBezTo>
                    <a:pt x="532" y="343"/>
                    <a:pt x="533" y="340"/>
                    <a:pt x="534" y="337"/>
                  </a:cubicBezTo>
                  <a:cubicBezTo>
                    <a:pt x="534" y="334"/>
                    <a:pt x="539" y="331"/>
                    <a:pt x="542" y="330"/>
                  </a:cubicBezTo>
                  <a:cubicBezTo>
                    <a:pt x="544" y="330"/>
                    <a:pt x="545" y="325"/>
                    <a:pt x="544" y="322"/>
                  </a:cubicBezTo>
                  <a:cubicBezTo>
                    <a:pt x="543" y="318"/>
                    <a:pt x="548" y="319"/>
                    <a:pt x="546" y="318"/>
                  </a:cubicBezTo>
                  <a:cubicBezTo>
                    <a:pt x="544" y="316"/>
                    <a:pt x="547" y="312"/>
                    <a:pt x="551" y="311"/>
                  </a:cubicBezTo>
                  <a:cubicBezTo>
                    <a:pt x="555" y="310"/>
                    <a:pt x="548" y="308"/>
                    <a:pt x="546" y="310"/>
                  </a:cubicBezTo>
                  <a:cubicBezTo>
                    <a:pt x="544" y="311"/>
                    <a:pt x="541" y="305"/>
                    <a:pt x="539" y="307"/>
                  </a:cubicBezTo>
                  <a:cubicBezTo>
                    <a:pt x="537" y="310"/>
                    <a:pt x="531" y="306"/>
                    <a:pt x="535" y="305"/>
                  </a:cubicBezTo>
                  <a:cubicBezTo>
                    <a:pt x="539" y="304"/>
                    <a:pt x="545" y="300"/>
                    <a:pt x="547" y="300"/>
                  </a:cubicBezTo>
                  <a:cubicBezTo>
                    <a:pt x="550" y="299"/>
                    <a:pt x="544" y="294"/>
                    <a:pt x="540" y="294"/>
                  </a:cubicBezTo>
                  <a:cubicBezTo>
                    <a:pt x="537" y="294"/>
                    <a:pt x="533" y="287"/>
                    <a:pt x="530" y="287"/>
                  </a:cubicBezTo>
                  <a:cubicBezTo>
                    <a:pt x="527" y="287"/>
                    <a:pt x="533" y="284"/>
                    <a:pt x="537" y="286"/>
                  </a:cubicBezTo>
                  <a:cubicBezTo>
                    <a:pt x="541" y="288"/>
                    <a:pt x="545" y="290"/>
                    <a:pt x="547" y="288"/>
                  </a:cubicBezTo>
                  <a:cubicBezTo>
                    <a:pt x="549" y="287"/>
                    <a:pt x="540" y="280"/>
                    <a:pt x="537" y="278"/>
                  </a:cubicBezTo>
                  <a:cubicBezTo>
                    <a:pt x="534" y="276"/>
                    <a:pt x="537" y="273"/>
                    <a:pt x="535" y="271"/>
                  </a:cubicBezTo>
                  <a:cubicBezTo>
                    <a:pt x="533" y="270"/>
                    <a:pt x="529" y="262"/>
                    <a:pt x="528" y="258"/>
                  </a:cubicBezTo>
                  <a:cubicBezTo>
                    <a:pt x="526" y="255"/>
                    <a:pt x="519" y="254"/>
                    <a:pt x="517" y="252"/>
                  </a:cubicBezTo>
                  <a:cubicBezTo>
                    <a:pt x="516" y="249"/>
                    <a:pt x="517" y="244"/>
                    <a:pt x="523" y="242"/>
                  </a:cubicBezTo>
                  <a:cubicBezTo>
                    <a:pt x="528" y="240"/>
                    <a:pt x="526" y="235"/>
                    <a:pt x="528" y="236"/>
                  </a:cubicBezTo>
                  <a:cubicBezTo>
                    <a:pt x="531" y="236"/>
                    <a:pt x="533" y="235"/>
                    <a:pt x="535" y="232"/>
                  </a:cubicBezTo>
                  <a:cubicBezTo>
                    <a:pt x="537" y="228"/>
                    <a:pt x="540" y="230"/>
                    <a:pt x="542" y="228"/>
                  </a:cubicBezTo>
                  <a:cubicBezTo>
                    <a:pt x="544" y="226"/>
                    <a:pt x="552" y="227"/>
                    <a:pt x="555" y="225"/>
                  </a:cubicBezTo>
                  <a:cubicBezTo>
                    <a:pt x="558" y="223"/>
                    <a:pt x="552" y="217"/>
                    <a:pt x="548" y="218"/>
                  </a:cubicBezTo>
                  <a:cubicBezTo>
                    <a:pt x="544" y="219"/>
                    <a:pt x="540"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7" y="196"/>
                    <a:pt x="513" y="201"/>
                    <a:pt x="516" y="193"/>
                  </a:cubicBezTo>
                  <a:cubicBezTo>
                    <a:pt x="519" y="185"/>
                    <a:pt x="523" y="191"/>
                    <a:pt x="530" y="184"/>
                  </a:cubicBezTo>
                  <a:cubicBezTo>
                    <a:pt x="537" y="177"/>
                    <a:pt x="544" y="173"/>
                    <a:pt x="550" y="177"/>
                  </a:cubicBezTo>
                  <a:cubicBezTo>
                    <a:pt x="555" y="181"/>
                    <a:pt x="544" y="188"/>
                    <a:pt x="542" y="192"/>
                  </a:cubicBezTo>
                  <a:cubicBezTo>
                    <a:pt x="540" y="196"/>
                    <a:pt x="544" y="197"/>
                    <a:pt x="540" y="200"/>
                  </a:cubicBezTo>
                  <a:cubicBezTo>
                    <a:pt x="537" y="203"/>
                    <a:pt x="542" y="204"/>
                    <a:pt x="548" y="200"/>
                  </a:cubicBezTo>
                  <a:cubicBezTo>
                    <a:pt x="555" y="196"/>
                    <a:pt x="563" y="191"/>
                    <a:pt x="570" y="189"/>
                  </a:cubicBezTo>
                  <a:cubicBezTo>
                    <a:pt x="572" y="188"/>
                    <a:pt x="573" y="188"/>
                    <a:pt x="575" y="188"/>
                  </a:cubicBezTo>
                  <a:cubicBezTo>
                    <a:pt x="576" y="186"/>
                    <a:pt x="577" y="184"/>
                    <a:pt x="579" y="183"/>
                  </a:cubicBezTo>
                  <a:cubicBezTo>
                    <a:pt x="583" y="181"/>
                    <a:pt x="598" y="175"/>
                    <a:pt x="600" y="172"/>
                  </a:cubicBezTo>
                  <a:cubicBezTo>
                    <a:pt x="603" y="169"/>
                    <a:pt x="605" y="165"/>
                    <a:pt x="608" y="165"/>
                  </a:cubicBezTo>
                  <a:cubicBezTo>
                    <a:pt x="611" y="165"/>
                    <a:pt x="611" y="167"/>
                    <a:pt x="616" y="167"/>
                  </a:cubicBezTo>
                  <a:cubicBezTo>
                    <a:pt x="620" y="167"/>
                    <a:pt x="625" y="169"/>
                    <a:pt x="623" y="165"/>
                  </a:cubicBezTo>
                  <a:cubicBezTo>
                    <a:pt x="621" y="162"/>
                    <a:pt x="622" y="162"/>
                    <a:pt x="628" y="161"/>
                  </a:cubicBezTo>
                  <a:cubicBezTo>
                    <a:pt x="633" y="160"/>
                    <a:pt x="632" y="155"/>
                    <a:pt x="636" y="155"/>
                  </a:cubicBezTo>
                  <a:cubicBezTo>
                    <a:pt x="640" y="155"/>
                    <a:pt x="639" y="147"/>
                    <a:pt x="643" y="147"/>
                  </a:cubicBezTo>
                  <a:cubicBezTo>
                    <a:pt x="646" y="147"/>
                    <a:pt x="648" y="152"/>
                    <a:pt x="652" y="151"/>
                  </a:cubicBezTo>
                  <a:cubicBezTo>
                    <a:pt x="653" y="150"/>
                    <a:pt x="654" y="151"/>
                    <a:pt x="656" y="151"/>
                  </a:cubicBezTo>
                  <a:cubicBezTo>
                    <a:pt x="656" y="150"/>
                    <a:pt x="657" y="150"/>
                    <a:pt x="658" y="149"/>
                  </a:cubicBezTo>
                  <a:cubicBezTo>
                    <a:pt x="658" y="145"/>
                    <a:pt x="658" y="141"/>
                    <a:pt x="658" y="139"/>
                  </a:cubicBezTo>
                  <a:cubicBezTo>
                    <a:pt x="656" y="135"/>
                    <a:pt x="658" y="132"/>
                    <a:pt x="657" y="130"/>
                  </a:cubicBezTo>
                  <a:cubicBezTo>
                    <a:pt x="656" y="128"/>
                    <a:pt x="656" y="122"/>
                    <a:pt x="659" y="122"/>
                  </a:cubicBezTo>
                  <a:cubicBezTo>
                    <a:pt x="661" y="122"/>
                    <a:pt x="665" y="116"/>
                    <a:pt x="668" y="118"/>
                  </a:cubicBezTo>
                  <a:cubicBezTo>
                    <a:pt x="672" y="120"/>
                    <a:pt x="679" y="121"/>
                    <a:pt x="679" y="118"/>
                  </a:cubicBezTo>
                  <a:cubicBezTo>
                    <a:pt x="679" y="115"/>
                    <a:pt x="683" y="115"/>
                    <a:pt x="684" y="111"/>
                  </a:cubicBezTo>
                  <a:cubicBezTo>
                    <a:pt x="685" y="107"/>
                    <a:pt x="690" y="106"/>
                    <a:pt x="691" y="103"/>
                  </a:cubicBezTo>
                  <a:cubicBezTo>
                    <a:pt x="692" y="99"/>
                    <a:pt x="694" y="91"/>
                    <a:pt x="697" y="89"/>
                  </a:cubicBezTo>
                  <a:cubicBezTo>
                    <a:pt x="701" y="87"/>
                    <a:pt x="696" y="86"/>
                    <a:pt x="697" y="80"/>
                  </a:cubicBezTo>
                  <a:close/>
                  <a:moveTo>
                    <a:pt x="528" y="383"/>
                  </a:moveTo>
                  <a:cubicBezTo>
                    <a:pt x="524" y="395"/>
                    <a:pt x="533" y="402"/>
                    <a:pt x="534" y="401"/>
                  </a:cubicBezTo>
                  <a:cubicBezTo>
                    <a:pt x="538" y="399"/>
                    <a:pt x="552" y="371"/>
                    <a:pt x="549" y="368"/>
                  </a:cubicBezTo>
                  <a:cubicBezTo>
                    <a:pt x="545" y="364"/>
                    <a:pt x="532" y="370"/>
                    <a:pt x="528" y="383"/>
                  </a:cubicBezTo>
                  <a:close/>
                  <a:moveTo>
                    <a:pt x="405" y="426"/>
                  </a:moveTo>
                  <a:cubicBezTo>
                    <a:pt x="400" y="426"/>
                    <a:pt x="389" y="432"/>
                    <a:pt x="393" y="441"/>
                  </a:cubicBezTo>
                  <a:cubicBezTo>
                    <a:pt x="398" y="449"/>
                    <a:pt x="413" y="444"/>
                    <a:pt x="413" y="440"/>
                  </a:cubicBezTo>
                  <a:cubicBezTo>
                    <a:pt x="413" y="436"/>
                    <a:pt x="420" y="430"/>
                    <a:pt x="419" y="427"/>
                  </a:cubicBezTo>
                  <a:cubicBezTo>
                    <a:pt x="419"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 name="Freeform 284"/>
            <p:cNvSpPr>
              <a:spLocks noEditPoints="1"/>
            </p:cNvSpPr>
            <p:nvPr userDrawn="1"/>
          </p:nvSpPr>
          <p:spPr bwMode="auto">
            <a:xfrm>
              <a:off x="10113458" y="3991293"/>
              <a:ext cx="241626" cy="341012"/>
            </a:xfrm>
            <a:custGeom>
              <a:avLst/>
              <a:gdLst>
                <a:gd name="T0" fmla="*/ 60 w 113"/>
                <a:gd name="T1" fmla="*/ 57 h 146"/>
                <a:gd name="T2" fmla="*/ 74 w 113"/>
                <a:gd name="T3" fmla="*/ 66 h 146"/>
                <a:gd name="T4" fmla="*/ 78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5 w 113"/>
                <a:gd name="T37" fmla="*/ 42 h 146"/>
                <a:gd name="T38" fmla="*/ 38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5 w 113"/>
                <a:gd name="T55" fmla="*/ 96 h 146"/>
                <a:gd name="T56" fmla="*/ 66 w 113"/>
                <a:gd name="T57" fmla="*/ 108 h 146"/>
                <a:gd name="T58" fmla="*/ 79 w 113"/>
                <a:gd name="T59" fmla="*/ 90 h 146"/>
                <a:gd name="T60" fmla="*/ 74 w 113"/>
                <a:gd name="T61" fmla="*/ 89 h 146"/>
                <a:gd name="T62" fmla="*/ 57 w 113"/>
                <a:gd name="T63" fmla="*/ 76 h 146"/>
                <a:gd name="T64" fmla="*/ 57 w 113"/>
                <a:gd name="T65" fmla="*/ 90 h 146"/>
                <a:gd name="T66" fmla="*/ 17 w 113"/>
                <a:gd name="T67" fmla="*/ 97 h 146"/>
                <a:gd name="T68" fmla="*/ 2 w 113"/>
                <a:gd name="T69" fmla="*/ 114 h 146"/>
                <a:gd name="T70" fmla="*/ 23 w 113"/>
                <a:gd name="T71" fmla="*/ 96 h 146"/>
                <a:gd name="T72" fmla="*/ 26 w 113"/>
                <a:gd name="T73" fmla="*/ 85 h 146"/>
                <a:gd name="T74" fmla="*/ 17 w 113"/>
                <a:gd name="T75" fmla="*/ 97 h 146"/>
                <a:gd name="T76" fmla="*/ 78 w 113"/>
                <a:gd name="T77" fmla="*/ 103 h 146"/>
                <a:gd name="T78" fmla="*/ 87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5 w 113"/>
                <a:gd name="T91" fmla="*/ 114 h 146"/>
                <a:gd name="T92" fmla="*/ 74 w 113"/>
                <a:gd name="T93" fmla="*/ 112 h 146"/>
                <a:gd name="T94" fmla="*/ 61 w 113"/>
                <a:gd name="T95" fmla="*/ 119 h 146"/>
                <a:gd name="T96" fmla="*/ 56 w 113"/>
                <a:gd name="T97" fmla="*/ 130 h 146"/>
                <a:gd name="T98" fmla="*/ 67 w 113"/>
                <a:gd name="T99" fmla="*/ 125 h 146"/>
                <a:gd name="T100" fmla="*/ 75 w 113"/>
                <a:gd name="T101" fmla="*/ 122 h 146"/>
                <a:gd name="T102" fmla="*/ 85 w 113"/>
                <a:gd name="T103" fmla="*/ 141 h 146"/>
                <a:gd name="T104" fmla="*/ 97 w 113"/>
                <a:gd name="T105" fmla="*/ 146 h 146"/>
                <a:gd name="T106" fmla="*/ 97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7" y="56"/>
                    <a:pt x="76" y="63"/>
                    <a:pt x="74" y="66"/>
                  </a:cubicBezTo>
                  <a:cubicBezTo>
                    <a:pt x="73" y="69"/>
                    <a:pt x="75" y="78"/>
                    <a:pt x="78" y="76"/>
                  </a:cubicBezTo>
                  <a:cubicBezTo>
                    <a:pt x="81" y="73"/>
                    <a:pt x="86" y="76"/>
                    <a:pt x="82" y="81"/>
                  </a:cubicBezTo>
                  <a:cubicBezTo>
                    <a:pt x="79" y="85"/>
                    <a:pt x="87" y="89"/>
                    <a:pt x="88" y="94"/>
                  </a:cubicBezTo>
                  <a:cubicBezTo>
                    <a:pt x="89" y="99"/>
                    <a:pt x="93" y="95"/>
                    <a:pt x="92" y="91"/>
                  </a:cubicBezTo>
                  <a:cubicBezTo>
                    <a:pt x="91" y="87"/>
                    <a:pt x="93" y="88"/>
                    <a:pt x="97" y="85"/>
                  </a:cubicBezTo>
                  <a:cubicBezTo>
                    <a:pt x="102"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8" y="12"/>
                    <a:pt x="58" y="8"/>
                  </a:cubicBezTo>
                  <a:cubicBezTo>
                    <a:pt x="59" y="4"/>
                    <a:pt x="59" y="3"/>
                    <a:pt x="56" y="4"/>
                  </a:cubicBezTo>
                  <a:cubicBezTo>
                    <a:pt x="54" y="5"/>
                    <a:pt x="44" y="0"/>
                    <a:pt x="39" y="3"/>
                  </a:cubicBezTo>
                  <a:cubicBezTo>
                    <a:pt x="35" y="5"/>
                    <a:pt x="39" y="27"/>
                    <a:pt x="37" y="28"/>
                  </a:cubicBezTo>
                  <a:cubicBezTo>
                    <a:pt x="35" y="30"/>
                    <a:pt x="32" y="25"/>
                    <a:pt x="31" y="27"/>
                  </a:cubicBezTo>
                  <a:cubicBezTo>
                    <a:pt x="30" y="30"/>
                    <a:pt x="32" y="42"/>
                    <a:pt x="35" y="42"/>
                  </a:cubicBezTo>
                  <a:cubicBezTo>
                    <a:pt x="37" y="42"/>
                    <a:pt x="39" y="45"/>
                    <a:pt x="38" y="50"/>
                  </a:cubicBezTo>
                  <a:cubicBezTo>
                    <a:pt x="36" y="55"/>
                    <a:pt x="43" y="56"/>
                    <a:pt x="49" y="53"/>
                  </a:cubicBezTo>
                  <a:cubicBezTo>
                    <a:pt x="56" y="51"/>
                    <a:pt x="53" y="58"/>
                    <a:pt x="60" y="57"/>
                  </a:cubicBezTo>
                  <a:close/>
                  <a:moveTo>
                    <a:pt x="38" y="59"/>
                  </a:moveTo>
                  <a:cubicBezTo>
                    <a:pt x="39" y="64"/>
                    <a:pt x="41" y="73"/>
                    <a:pt x="49" y="71"/>
                  </a:cubicBezTo>
                  <a:cubicBezTo>
                    <a:pt x="57" y="69"/>
                    <a:pt x="37" y="56"/>
                    <a:pt x="38" y="59"/>
                  </a:cubicBezTo>
                  <a:close/>
                  <a:moveTo>
                    <a:pt x="57" y="90"/>
                  </a:moveTo>
                  <a:cubicBezTo>
                    <a:pt x="59" y="90"/>
                    <a:pt x="63" y="90"/>
                    <a:pt x="63" y="87"/>
                  </a:cubicBezTo>
                  <a:cubicBezTo>
                    <a:pt x="64" y="84"/>
                    <a:pt x="68" y="93"/>
                    <a:pt x="65" y="96"/>
                  </a:cubicBezTo>
                  <a:cubicBezTo>
                    <a:pt x="61" y="99"/>
                    <a:pt x="61" y="107"/>
                    <a:pt x="66" y="108"/>
                  </a:cubicBezTo>
                  <a:cubicBezTo>
                    <a:pt x="71" y="109"/>
                    <a:pt x="80" y="93"/>
                    <a:pt x="79" y="90"/>
                  </a:cubicBezTo>
                  <a:cubicBezTo>
                    <a:pt x="77" y="88"/>
                    <a:pt x="73" y="92"/>
                    <a:pt x="74" y="89"/>
                  </a:cubicBezTo>
                  <a:cubicBezTo>
                    <a:pt x="75" y="85"/>
                    <a:pt x="62" y="75"/>
                    <a:pt x="57" y="76"/>
                  </a:cubicBezTo>
                  <a:cubicBezTo>
                    <a:pt x="51" y="77"/>
                    <a:pt x="53" y="91"/>
                    <a:pt x="57" y="90"/>
                  </a:cubicBezTo>
                  <a:close/>
                  <a:moveTo>
                    <a:pt x="17" y="97"/>
                  </a:moveTo>
                  <a:cubicBezTo>
                    <a:pt x="12" y="102"/>
                    <a:pt x="0" y="112"/>
                    <a:pt x="2" y="114"/>
                  </a:cubicBezTo>
                  <a:cubicBezTo>
                    <a:pt x="4" y="118"/>
                    <a:pt x="17" y="100"/>
                    <a:pt x="23" y="96"/>
                  </a:cubicBezTo>
                  <a:cubicBezTo>
                    <a:pt x="29" y="92"/>
                    <a:pt x="28" y="89"/>
                    <a:pt x="26" y="85"/>
                  </a:cubicBezTo>
                  <a:cubicBezTo>
                    <a:pt x="24" y="81"/>
                    <a:pt x="21" y="91"/>
                    <a:pt x="17" y="97"/>
                  </a:cubicBezTo>
                  <a:close/>
                  <a:moveTo>
                    <a:pt x="78" y="103"/>
                  </a:moveTo>
                  <a:cubicBezTo>
                    <a:pt x="79" y="106"/>
                    <a:pt x="89" y="101"/>
                    <a:pt x="87"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1" y="114"/>
                    <a:pt x="84" y="110"/>
                    <a:pt x="85" y="114"/>
                  </a:cubicBezTo>
                  <a:cubicBezTo>
                    <a:pt x="85" y="118"/>
                    <a:pt x="78" y="114"/>
                    <a:pt x="74" y="112"/>
                  </a:cubicBezTo>
                  <a:cubicBezTo>
                    <a:pt x="71" y="109"/>
                    <a:pt x="66" y="118"/>
                    <a:pt x="61" y="119"/>
                  </a:cubicBezTo>
                  <a:cubicBezTo>
                    <a:pt x="56" y="120"/>
                    <a:pt x="53" y="130"/>
                    <a:pt x="56" y="130"/>
                  </a:cubicBezTo>
                  <a:cubicBezTo>
                    <a:pt x="60" y="130"/>
                    <a:pt x="62" y="125"/>
                    <a:pt x="67" y="125"/>
                  </a:cubicBezTo>
                  <a:cubicBezTo>
                    <a:pt x="71" y="125"/>
                    <a:pt x="69" y="121"/>
                    <a:pt x="75" y="122"/>
                  </a:cubicBezTo>
                  <a:cubicBezTo>
                    <a:pt x="81" y="123"/>
                    <a:pt x="77" y="139"/>
                    <a:pt x="85" y="141"/>
                  </a:cubicBezTo>
                  <a:cubicBezTo>
                    <a:pt x="93" y="142"/>
                    <a:pt x="93" y="146"/>
                    <a:pt x="97" y="146"/>
                  </a:cubicBezTo>
                  <a:cubicBezTo>
                    <a:pt x="101" y="146"/>
                    <a:pt x="96" y="136"/>
                    <a:pt x="97"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285"/>
            <p:cNvSpPr>
              <a:spLocks noEditPoints="1"/>
            </p:cNvSpPr>
            <p:nvPr userDrawn="1"/>
          </p:nvSpPr>
          <p:spPr bwMode="auto">
            <a:xfrm>
              <a:off x="10710811"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8 w 148"/>
                <a:gd name="T11" fmla="*/ 38 h 87"/>
                <a:gd name="T12" fmla="*/ 54 w 148"/>
                <a:gd name="T13" fmla="*/ 26 h 87"/>
                <a:gd name="T14" fmla="*/ 9 w 148"/>
                <a:gd name="T15" fmla="*/ 2 h 87"/>
                <a:gd name="T16" fmla="*/ 0 w 148"/>
                <a:gd name="T17" fmla="*/ 0 h 87"/>
                <a:gd name="T18" fmla="*/ 0 w 148"/>
                <a:gd name="T19" fmla="*/ 68 h 87"/>
                <a:gd name="T20" fmla="*/ 12 w 148"/>
                <a:gd name="T21" fmla="*/ 72 h 87"/>
                <a:gd name="T22" fmla="*/ 27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2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8 w 148"/>
                <a:gd name="T49" fmla="*/ 11 h 87"/>
                <a:gd name="T50" fmla="*/ 134 w 148"/>
                <a:gd name="T51" fmla="*/ 12 h 87"/>
                <a:gd name="T52" fmla="*/ 141 w 148"/>
                <a:gd name="T53" fmla="*/ 22 h 87"/>
                <a:gd name="T54" fmla="*/ 138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4" y="79"/>
                    <a:pt x="98" y="76"/>
                    <a:pt x="98" y="73"/>
                  </a:cubicBezTo>
                  <a:cubicBezTo>
                    <a:pt x="98" y="70"/>
                    <a:pt x="91" y="71"/>
                    <a:pt x="86" y="68"/>
                  </a:cubicBezTo>
                  <a:cubicBezTo>
                    <a:pt x="81" y="65"/>
                    <a:pt x="83" y="56"/>
                    <a:pt x="78" y="54"/>
                  </a:cubicBezTo>
                  <a:cubicBezTo>
                    <a:pt x="73" y="51"/>
                    <a:pt x="69" y="44"/>
                    <a:pt x="75" y="45"/>
                  </a:cubicBezTo>
                  <a:cubicBezTo>
                    <a:pt x="81" y="45"/>
                    <a:pt x="82" y="42"/>
                    <a:pt x="78" y="38"/>
                  </a:cubicBezTo>
                  <a:cubicBezTo>
                    <a:pt x="73" y="33"/>
                    <a:pt x="55" y="32"/>
                    <a:pt x="54" y="26"/>
                  </a:cubicBezTo>
                  <a:cubicBezTo>
                    <a:pt x="54" y="20"/>
                    <a:pt x="22" y="5"/>
                    <a:pt x="9" y="2"/>
                  </a:cubicBezTo>
                  <a:cubicBezTo>
                    <a:pt x="6" y="2"/>
                    <a:pt x="3" y="1"/>
                    <a:pt x="0" y="0"/>
                  </a:cubicBezTo>
                  <a:cubicBezTo>
                    <a:pt x="0" y="68"/>
                    <a:pt x="0" y="68"/>
                    <a:pt x="0" y="68"/>
                  </a:cubicBezTo>
                  <a:cubicBezTo>
                    <a:pt x="3" y="70"/>
                    <a:pt x="7" y="72"/>
                    <a:pt x="12" y="72"/>
                  </a:cubicBezTo>
                  <a:cubicBezTo>
                    <a:pt x="28" y="73"/>
                    <a:pt x="24" y="65"/>
                    <a:pt x="27" y="65"/>
                  </a:cubicBezTo>
                  <a:cubicBezTo>
                    <a:pt x="29" y="65"/>
                    <a:pt x="30" y="60"/>
                    <a:pt x="33" y="57"/>
                  </a:cubicBezTo>
                  <a:cubicBezTo>
                    <a:pt x="37" y="53"/>
                    <a:pt x="50" y="56"/>
                    <a:pt x="58" y="62"/>
                  </a:cubicBezTo>
                  <a:cubicBezTo>
                    <a:pt x="66" y="68"/>
                    <a:pt x="75" y="85"/>
                    <a:pt x="83" y="83"/>
                  </a:cubicBezTo>
                  <a:cubicBezTo>
                    <a:pt x="92" y="81"/>
                    <a:pt x="100" y="87"/>
                    <a:pt x="108" y="87"/>
                  </a:cubicBezTo>
                  <a:cubicBezTo>
                    <a:pt x="115" y="87"/>
                    <a:pt x="109" y="81"/>
                    <a:pt x="106" y="80"/>
                  </a:cubicBezTo>
                  <a:close/>
                  <a:moveTo>
                    <a:pt x="126" y="24"/>
                  </a:moveTo>
                  <a:cubicBezTo>
                    <a:pt x="126" y="26"/>
                    <a:pt x="120" y="28"/>
                    <a:pt x="112"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8" y="11"/>
                  </a:moveTo>
                  <a:cubicBezTo>
                    <a:pt x="132" y="8"/>
                    <a:pt x="127" y="6"/>
                    <a:pt x="134" y="12"/>
                  </a:cubicBezTo>
                  <a:cubicBezTo>
                    <a:pt x="141" y="18"/>
                    <a:pt x="137" y="23"/>
                    <a:pt x="141" y="22"/>
                  </a:cubicBezTo>
                  <a:cubicBezTo>
                    <a:pt x="148" y="21"/>
                    <a:pt x="143" y="15"/>
                    <a:pt x="13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Freeform 286"/>
            <p:cNvSpPr>
              <a:spLocks/>
            </p:cNvSpPr>
            <p:nvPr userDrawn="1"/>
          </p:nvSpPr>
          <p:spPr bwMode="auto">
            <a:xfrm>
              <a:off x="9202326" y="4224712"/>
              <a:ext cx="53695" cy="103945"/>
            </a:xfrm>
            <a:custGeom>
              <a:avLst/>
              <a:gdLst>
                <a:gd name="T0" fmla="*/ 6 w 25"/>
                <a:gd name="T1" fmla="*/ 0 h 45"/>
                <a:gd name="T2" fmla="*/ 1 w 25"/>
                <a:gd name="T3" fmla="*/ 10 h 45"/>
                <a:gd name="T4" fmla="*/ 1 w 25"/>
                <a:gd name="T5" fmla="*/ 25 h 45"/>
                <a:gd name="T6" fmla="*/ 7 w 25"/>
                <a:gd name="T7" fmla="*/ 41 h 45"/>
                <a:gd name="T8" fmla="*/ 24 w 25"/>
                <a:gd name="T9" fmla="*/ 25 h 45"/>
                <a:gd name="T10" fmla="*/ 6 w 25"/>
                <a:gd name="T11" fmla="*/ 0 h 45"/>
              </a:gdLst>
              <a:ahLst/>
              <a:cxnLst>
                <a:cxn ang="0">
                  <a:pos x="T0" y="T1"/>
                </a:cxn>
                <a:cxn ang="0">
                  <a:pos x="T2" y="T3"/>
                </a:cxn>
                <a:cxn ang="0">
                  <a:pos x="T4" y="T5"/>
                </a:cxn>
                <a:cxn ang="0">
                  <a:pos x="T6" y="T7"/>
                </a:cxn>
                <a:cxn ang="0">
                  <a:pos x="T8" y="T9"/>
                </a:cxn>
                <a:cxn ang="0">
                  <a:pos x="T10" y="T11"/>
                </a:cxn>
              </a:cxnLst>
              <a:rect l="0" t="0" r="r" b="b"/>
              <a:pathLst>
                <a:path w="25" h="45">
                  <a:moveTo>
                    <a:pt x="6" y="0"/>
                  </a:moveTo>
                  <a:cubicBezTo>
                    <a:pt x="2" y="0"/>
                    <a:pt x="3" y="6"/>
                    <a:pt x="1" y="10"/>
                  </a:cubicBezTo>
                  <a:cubicBezTo>
                    <a:pt x="0" y="14"/>
                    <a:pt x="0" y="19"/>
                    <a:pt x="1" y="25"/>
                  </a:cubicBezTo>
                  <a:cubicBezTo>
                    <a:pt x="1" y="31"/>
                    <a:pt x="1" y="37"/>
                    <a:pt x="7" y="41"/>
                  </a:cubicBezTo>
                  <a:cubicBezTo>
                    <a:pt x="13" y="45"/>
                    <a:pt x="24" y="34"/>
                    <a:pt x="24" y="25"/>
                  </a:cubicBezTo>
                  <a:cubicBezTo>
                    <a:pt x="25" y="16"/>
                    <a:pt x="8"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Freeform 287"/>
            <p:cNvSpPr>
              <a:spLocks/>
            </p:cNvSpPr>
            <p:nvPr userDrawn="1"/>
          </p:nvSpPr>
          <p:spPr bwMode="auto">
            <a:xfrm>
              <a:off x="8272737" y="4762670"/>
              <a:ext cx="186254"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10 w 87"/>
                <a:gd name="T19" fmla="*/ 62 h 159"/>
                <a:gd name="T20" fmla="*/ 11 w 87"/>
                <a:gd name="T21" fmla="*/ 82 h 159"/>
                <a:gd name="T22" fmla="*/ 8 w 87"/>
                <a:gd name="T23" fmla="*/ 104 h 159"/>
                <a:gd name="T24" fmla="*/ 4 w 87"/>
                <a:gd name="T25" fmla="*/ 130 h 159"/>
                <a:gd name="T26" fmla="*/ 11 w 87"/>
                <a:gd name="T27" fmla="*/ 150 h 159"/>
                <a:gd name="T28" fmla="*/ 32 w 87"/>
                <a:gd name="T29" fmla="*/ 155 h 159"/>
                <a:gd name="T30" fmla="*/ 44 w 87"/>
                <a:gd name="T31" fmla="*/ 151 h 159"/>
                <a:gd name="T32" fmla="*/ 61 w 87"/>
                <a:gd name="T33" fmla="*/ 106 h 159"/>
                <a:gd name="T34" fmla="*/ 74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8" y="9"/>
                    <a:pt x="67" y="13"/>
                    <a:pt x="67" y="16"/>
                  </a:cubicBezTo>
                  <a:cubicBezTo>
                    <a:pt x="68" y="18"/>
                    <a:pt x="63" y="21"/>
                    <a:pt x="60" y="21"/>
                  </a:cubicBezTo>
                  <a:cubicBezTo>
                    <a:pt x="58" y="20"/>
                    <a:pt x="53" y="22"/>
                    <a:pt x="54" y="25"/>
                  </a:cubicBezTo>
                  <a:cubicBezTo>
                    <a:pt x="56" y="29"/>
                    <a:pt x="52" y="28"/>
                    <a:pt x="54" y="31"/>
                  </a:cubicBezTo>
                  <a:cubicBezTo>
                    <a:pt x="56" y="34"/>
                    <a:pt x="50" y="37"/>
                    <a:pt x="45" y="38"/>
                  </a:cubicBezTo>
                  <a:cubicBezTo>
                    <a:pt x="41" y="38"/>
                    <a:pt x="34" y="46"/>
                    <a:pt x="29" y="45"/>
                  </a:cubicBezTo>
                  <a:cubicBezTo>
                    <a:pt x="24" y="45"/>
                    <a:pt x="19" y="49"/>
                    <a:pt x="14" y="48"/>
                  </a:cubicBezTo>
                  <a:cubicBezTo>
                    <a:pt x="10" y="47"/>
                    <a:pt x="13" y="57"/>
                    <a:pt x="10" y="62"/>
                  </a:cubicBezTo>
                  <a:cubicBezTo>
                    <a:pt x="6" y="68"/>
                    <a:pt x="8" y="75"/>
                    <a:pt x="11" y="82"/>
                  </a:cubicBezTo>
                  <a:cubicBezTo>
                    <a:pt x="14" y="89"/>
                    <a:pt x="16" y="95"/>
                    <a:pt x="8" y="104"/>
                  </a:cubicBezTo>
                  <a:cubicBezTo>
                    <a:pt x="0" y="113"/>
                    <a:pt x="1" y="123"/>
                    <a:pt x="4"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4" y="63"/>
                  </a:cubicBezTo>
                  <a:cubicBezTo>
                    <a:pt x="73" y="59"/>
                    <a:pt x="78" y="56"/>
                    <a:pt x="76" y="51"/>
                  </a:cubicBezTo>
                  <a:cubicBezTo>
                    <a:pt x="74" y="46"/>
                    <a:pt x="76" y="41"/>
                    <a:pt x="79" y="45"/>
                  </a:cubicBezTo>
                  <a:cubicBezTo>
                    <a:pt x="81" y="48"/>
                    <a:pt x="85" y="48"/>
                    <a:pt x="86" y="43"/>
                  </a:cubicBezTo>
                  <a:cubicBezTo>
                    <a:pt x="87" y="38"/>
                    <a:pt x="82"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 name="Freeform 288"/>
            <p:cNvSpPr>
              <a:spLocks noEditPoints="1"/>
            </p:cNvSpPr>
            <p:nvPr userDrawn="1"/>
          </p:nvSpPr>
          <p:spPr bwMode="auto">
            <a:xfrm>
              <a:off x="8266025" y="3976704"/>
              <a:ext cx="298677" cy="184183"/>
            </a:xfrm>
            <a:custGeom>
              <a:avLst/>
              <a:gdLst>
                <a:gd name="T0" fmla="*/ 98 w 139"/>
                <a:gd name="T1" fmla="*/ 3 h 79"/>
                <a:gd name="T2" fmla="*/ 75 w 139"/>
                <a:gd name="T3" fmla="*/ 5 h 79"/>
                <a:gd name="T4" fmla="*/ 57 w 139"/>
                <a:gd name="T5" fmla="*/ 19 h 79"/>
                <a:gd name="T6" fmla="*/ 49 w 139"/>
                <a:gd name="T7" fmla="*/ 22 h 79"/>
                <a:gd name="T8" fmla="*/ 33 w 139"/>
                <a:gd name="T9" fmla="*/ 19 h 79"/>
                <a:gd name="T10" fmla="*/ 19 w 139"/>
                <a:gd name="T11" fmla="*/ 18 h 79"/>
                <a:gd name="T12" fmla="*/ 10 w 139"/>
                <a:gd name="T13" fmla="*/ 17 h 79"/>
                <a:gd name="T14" fmla="*/ 5 w 139"/>
                <a:gd name="T15" fmla="*/ 21 h 79"/>
                <a:gd name="T16" fmla="*/ 5 w 139"/>
                <a:gd name="T17" fmla="*/ 27 h 79"/>
                <a:gd name="T18" fmla="*/ 0 w 139"/>
                <a:gd name="T19" fmla="*/ 30 h 79"/>
                <a:gd name="T20" fmla="*/ 1 w 139"/>
                <a:gd name="T21" fmla="*/ 36 h 79"/>
                <a:gd name="T22" fmla="*/ 4 w 139"/>
                <a:gd name="T23" fmla="*/ 53 h 79"/>
                <a:gd name="T24" fmla="*/ 8 w 139"/>
                <a:gd name="T25" fmla="*/ 69 h 79"/>
                <a:gd name="T26" fmla="*/ 29 w 139"/>
                <a:gd name="T27" fmla="*/ 67 h 79"/>
                <a:gd name="T28" fmla="*/ 44 w 139"/>
                <a:gd name="T29" fmla="*/ 63 h 79"/>
                <a:gd name="T30" fmla="*/ 57 w 139"/>
                <a:gd name="T31" fmla="*/ 57 h 79"/>
                <a:gd name="T32" fmla="*/ 69 w 139"/>
                <a:gd name="T33" fmla="*/ 55 h 79"/>
                <a:gd name="T34" fmla="*/ 78 w 139"/>
                <a:gd name="T35" fmla="*/ 49 h 79"/>
                <a:gd name="T36" fmla="*/ 103 w 139"/>
                <a:gd name="T37" fmla="*/ 42 h 79"/>
                <a:gd name="T38" fmla="*/ 114 w 139"/>
                <a:gd name="T39" fmla="*/ 31 h 79"/>
                <a:gd name="T40" fmla="*/ 124 w 139"/>
                <a:gd name="T41" fmla="*/ 28 h 79"/>
                <a:gd name="T42" fmla="*/ 109 w 139"/>
                <a:gd name="T43" fmla="*/ 0 h 79"/>
                <a:gd name="T44" fmla="*/ 98 w 139"/>
                <a:gd name="T45" fmla="*/ 3 h 79"/>
                <a:gd name="T46" fmla="*/ 127 w 139"/>
                <a:gd name="T47" fmla="*/ 75 h 79"/>
                <a:gd name="T48" fmla="*/ 138 w 139"/>
                <a:gd name="T49" fmla="*/ 73 h 79"/>
                <a:gd name="T50" fmla="*/ 127 w 139"/>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9" h="79">
                  <a:moveTo>
                    <a:pt x="98" y="3"/>
                  </a:moveTo>
                  <a:cubicBezTo>
                    <a:pt x="92" y="5"/>
                    <a:pt x="77" y="4"/>
                    <a:pt x="75" y="5"/>
                  </a:cubicBezTo>
                  <a:cubicBezTo>
                    <a:pt x="73" y="6"/>
                    <a:pt x="59" y="15"/>
                    <a:pt x="57" y="19"/>
                  </a:cubicBezTo>
                  <a:cubicBezTo>
                    <a:pt x="55" y="23"/>
                    <a:pt x="52" y="24"/>
                    <a:pt x="49" y="22"/>
                  </a:cubicBezTo>
                  <a:cubicBezTo>
                    <a:pt x="46" y="20"/>
                    <a:pt x="34" y="20"/>
                    <a:pt x="33" y="19"/>
                  </a:cubicBezTo>
                  <a:cubicBezTo>
                    <a:pt x="32" y="18"/>
                    <a:pt x="23" y="18"/>
                    <a:pt x="19" y="18"/>
                  </a:cubicBezTo>
                  <a:cubicBezTo>
                    <a:pt x="14" y="19"/>
                    <a:pt x="12" y="16"/>
                    <a:pt x="10" y="17"/>
                  </a:cubicBezTo>
                  <a:cubicBezTo>
                    <a:pt x="8" y="18"/>
                    <a:pt x="6" y="20"/>
                    <a:pt x="5" y="21"/>
                  </a:cubicBezTo>
                  <a:cubicBezTo>
                    <a:pt x="4" y="22"/>
                    <a:pt x="6" y="26"/>
                    <a:pt x="5" y="27"/>
                  </a:cubicBezTo>
                  <a:cubicBezTo>
                    <a:pt x="5" y="27"/>
                    <a:pt x="3" y="28"/>
                    <a:pt x="0" y="30"/>
                  </a:cubicBezTo>
                  <a:cubicBezTo>
                    <a:pt x="1" y="32"/>
                    <a:pt x="2" y="34"/>
                    <a:pt x="1" y="36"/>
                  </a:cubicBezTo>
                  <a:cubicBezTo>
                    <a:pt x="0" y="40"/>
                    <a:pt x="1" y="49"/>
                    <a:pt x="4" y="53"/>
                  </a:cubicBezTo>
                  <a:cubicBezTo>
                    <a:pt x="8" y="58"/>
                    <a:pt x="7" y="68"/>
                    <a:pt x="8" y="69"/>
                  </a:cubicBezTo>
                  <a:cubicBezTo>
                    <a:pt x="10" y="71"/>
                    <a:pt x="23" y="71"/>
                    <a:pt x="29" y="67"/>
                  </a:cubicBezTo>
                  <a:cubicBezTo>
                    <a:pt x="36" y="63"/>
                    <a:pt x="40" y="63"/>
                    <a:pt x="44" y="63"/>
                  </a:cubicBezTo>
                  <a:cubicBezTo>
                    <a:pt x="49" y="63"/>
                    <a:pt x="56" y="59"/>
                    <a:pt x="57" y="57"/>
                  </a:cubicBezTo>
                  <a:cubicBezTo>
                    <a:pt x="59" y="55"/>
                    <a:pt x="66" y="55"/>
                    <a:pt x="69" y="55"/>
                  </a:cubicBezTo>
                  <a:cubicBezTo>
                    <a:pt x="72" y="56"/>
                    <a:pt x="75" y="53"/>
                    <a:pt x="78" y="49"/>
                  </a:cubicBezTo>
                  <a:cubicBezTo>
                    <a:pt x="81" y="46"/>
                    <a:pt x="92" y="45"/>
                    <a:pt x="103" y="42"/>
                  </a:cubicBezTo>
                  <a:cubicBezTo>
                    <a:pt x="114" y="39"/>
                    <a:pt x="111" y="34"/>
                    <a:pt x="114" y="31"/>
                  </a:cubicBezTo>
                  <a:cubicBezTo>
                    <a:pt x="116" y="29"/>
                    <a:pt x="119" y="29"/>
                    <a:pt x="124" y="28"/>
                  </a:cubicBezTo>
                  <a:cubicBezTo>
                    <a:pt x="118" y="17"/>
                    <a:pt x="112" y="6"/>
                    <a:pt x="109" y="0"/>
                  </a:cubicBezTo>
                  <a:cubicBezTo>
                    <a:pt x="104" y="2"/>
                    <a:pt x="100" y="3"/>
                    <a:pt x="98" y="3"/>
                  </a:cubicBezTo>
                  <a:close/>
                  <a:moveTo>
                    <a:pt x="127" y="75"/>
                  </a:moveTo>
                  <a:cubicBezTo>
                    <a:pt x="130" y="79"/>
                    <a:pt x="138" y="74"/>
                    <a:pt x="138" y="73"/>
                  </a:cubicBezTo>
                  <a:cubicBezTo>
                    <a:pt x="139" y="71"/>
                    <a:pt x="122"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Freeform 289"/>
            <p:cNvSpPr>
              <a:spLocks noEditPoints="1"/>
            </p:cNvSpPr>
            <p:nvPr userDrawn="1"/>
          </p:nvSpPr>
          <p:spPr bwMode="auto">
            <a:xfrm>
              <a:off x="10004390" y="4742612"/>
              <a:ext cx="1028589" cy="920913"/>
            </a:xfrm>
            <a:custGeom>
              <a:avLst/>
              <a:gdLst>
                <a:gd name="T0" fmla="*/ 473 w 480"/>
                <a:gd name="T1" fmla="*/ 172 h 395"/>
                <a:gd name="T2" fmla="*/ 453 w 480"/>
                <a:gd name="T3" fmla="*/ 154 h 395"/>
                <a:gd name="T4" fmla="*/ 439 w 480"/>
                <a:gd name="T5" fmla="*/ 134 h 395"/>
                <a:gd name="T6" fmla="*/ 425 w 480"/>
                <a:gd name="T7" fmla="*/ 119 h 395"/>
                <a:gd name="T8" fmla="*/ 391 w 480"/>
                <a:gd name="T9" fmla="*/ 89 h 395"/>
                <a:gd name="T10" fmla="*/ 380 w 480"/>
                <a:gd name="T11" fmla="*/ 51 h 395"/>
                <a:gd name="T12" fmla="*/ 359 w 480"/>
                <a:gd name="T13" fmla="*/ 32 h 395"/>
                <a:gd name="T14" fmla="*/ 341 w 480"/>
                <a:gd name="T15" fmla="*/ 10 h 395"/>
                <a:gd name="T16" fmla="*/ 335 w 480"/>
                <a:gd name="T17" fmla="*/ 49 h 395"/>
                <a:gd name="T18" fmla="*/ 308 w 480"/>
                <a:gd name="T19" fmla="*/ 73 h 395"/>
                <a:gd name="T20" fmla="*/ 274 w 480"/>
                <a:gd name="T21" fmla="*/ 56 h 395"/>
                <a:gd name="T22" fmla="*/ 268 w 480"/>
                <a:gd name="T23" fmla="*/ 34 h 395"/>
                <a:gd name="T24" fmla="*/ 277 w 480"/>
                <a:gd name="T25" fmla="*/ 16 h 395"/>
                <a:gd name="T26" fmla="*/ 260 w 480"/>
                <a:gd name="T27" fmla="*/ 18 h 395"/>
                <a:gd name="T28" fmla="*/ 230 w 480"/>
                <a:gd name="T29" fmla="*/ 13 h 395"/>
                <a:gd name="T30" fmla="*/ 201 w 480"/>
                <a:gd name="T31" fmla="*/ 31 h 395"/>
                <a:gd name="T32" fmla="*/ 191 w 480"/>
                <a:gd name="T33" fmla="*/ 49 h 395"/>
                <a:gd name="T34" fmla="*/ 173 w 480"/>
                <a:gd name="T35" fmla="*/ 42 h 395"/>
                <a:gd name="T36" fmla="*/ 153 w 480"/>
                <a:gd name="T37" fmla="*/ 44 h 395"/>
                <a:gd name="T38" fmla="*/ 136 w 480"/>
                <a:gd name="T39" fmla="*/ 53 h 395"/>
                <a:gd name="T40" fmla="*/ 127 w 480"/>
                <a:gd name="T41" fmla="*/ 71 h 395"/>
                <a:gd name="T42" fmla="*/ 110 w 480"/>
                <a:gd name="T43" fmla="*/ 72 h 395"/>
                <a:gd name="T44" fmla="*/ 72 w 480"/>
                <a:gd name="T45" fmla="*/ 106 h 395"/>
                <a:gd name="T46" fmla="*/ 36 w 480"/>
                <a:gd name="T47" fmla="*/ 117 h 395"/>
                <a:gd name="T48" fmla="*/ 14 w 480"/>
                <a:gd name="T49" fmla="*/ 125 h 395"/>
                <a:gd name="T50" fmla="*/ 6 w 480"/>
                <a:gd name="T51" fmla="*/ 163 h 395"/>
                <a:gd name="T52" fmla="*/ 9 w 480"/>
                <a:gd name="T53" fmla="*/ 179 h 395"/>
                <a:gd name="T54" fmla="*/ 23 w 480"/>
                <a:gd name="T55" fmla="*/ 218 h 395"/>
                <a:gd name="T56" fmla="*/ 24 w 480"/>
                <a:gd name="T57" fmla="*/ 266 h 395"/>
                <a:gd name="T58" fmla="*/ 58 w 480"/>
                <a:gd name="T59" fmla="*/ 282 h 395"/>
                <a:gd name="T60" fmla="*/ 108 w 480"/>
                <a:gd name="T61" fmla="*/ 269 h 395"/>
                <a:gd name="T62" fmla="*/ 163 w 480"/>
                <a:gd name="T63" fmla="*/ 249 h 395"/>
                <a:gd name="T64" fmla="*/ 227 w 480"/>
                <a:gd name="T65" fmla="*/ 246 h 395"/>
                <a:gd name="T66" fmla="*/ 248 w 480"/>
                <a:gd name="T67" fmla="*/ 257 h 395"/>
                <a:gd name="T68" fmla="*/ 271 w 480"/>
                <a:gd name="T69" fmla="*/ 275 h 395"/>
                <a:gd name="T70" fmla="*/ 288 w 480"/>
                <a:gd name="T71" fmla="*/ 273 h 395"/>
                <a:gd name="T72" fmla="*/ 298 w 480"/>
                <a:gd name="T73" fmla="*/ 277 h 395"/>
                <a:gd name="T74" fmla="*/ 315 w 480"/>
                <a:gd name="T75" fmla="*/ 304 h 395"/>
                <a:gd name="T76" fmla="*/ 356 w 480"/>
                <a:gd name="T77" fmla="*/ 330 h 395"/>
                <a:gd name="T78" fmla="*/ 378 w 480"/>
                <a:gd name="T79" fmla="*/ 327 h 395"/>
                <a:gd name="T80" fmla="*/ 393 w 480"/>
                <a:gd name="T81" fmla="*/ 334 h 395"/>
                <a:gd name="T82" fmla="*/ 433 w 480"/>
                <a:gd name="T83" fmla="*/ 317 h 395"/>
                <a:gd name="T84" fmla="*/ 458 w 480"/>
                <a:gd name="T85" fmla="*/ 255 h 395"/>
                <a:gd name="T86" fmla="*/ 474 w 480"/>
                <a:gd name="T87" fmla="*/ 219 h 395"/>
                <a:gd name="T88" fmla="*/ 217 w 480"/>
                <a:gd name="T89" fmla="*/ 11 h 395"/>
                <a:gd name="T90" fmla="*/ 275 w 480"/>
                <a:gd name="T91" fmla="*/ 294 h 395"/>
                <a:gd name="T92" fmla="*/ 392 w 480"/>
                <a:gd name="T93" fmla="*/ 361 h 395"/>
                <a:gd name="T94" fmla="*/ 393 w 480"/>
                <a:gd name="T95" fmla="*/ 394 h 395"/>
                <a:gd name="T96" fmla="*/ 409 w 480"/>
                <a:gd name="T97" fmla="*/ 385 h 395"/>
                <a:gd name="T98" fmla="*/ 392 w 480"/>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0" h="395">
                  <a:moveTo>
                    <a:pt x="476" y="198"/>
                  </a:moveTo>
                  <a:cubicBezTo>
                    <a:pt x="478" y="197"/>
                    <a:pt x="475" y="189"/>
                    <a:pt x="473" y="190"/>
                  </a:cubicBezTo>
                  <a:cubicBezTo>
                    <a:pt x="472" y="192"/>
                    <a:pt x="472" y="178"/>
                    <a:pt x="473" y="172"/>
                  </a:cubicBezTo>
                  <a:cubicBezTo>
                    <a:pt x="474" y="166"/>
                    <a:pt x="473" y="167"/>
                    <a:pt x="470" y="170"/>
                  </a:cubicBezTo>
                  <a:cubicBezTo>
                    <a:pt x="467" y="173"/>
                    <a:pt x="463" y="164"/>
                    <a:pt x="462" y="162"/>
                  </a:cubicBezTo>
                  <a:cubicBezTo>
                    <a:pt x="461" y="159"/>
                    <a:pt x="458" y="153"/>
                    <a:pt x="453" y="154"/>
                  </a:cubicBezTo>
                  <a:cubicBezTo>
                    <a:pt x="449" y="155"/>
                    <a:pt x="452" y="148"/>
                    <a:pt x="448" y="149"/>
                  </a:cubicBezTo>
                  <a:cubicBezTo>
                    <a:pt x="443" y="149"/>
                    <a:pt x="443" y="143"/>
                    <a:pt x="443" y="137"/>
                  </a:cubicBezTo>
                  <a:cubicBezTo>
                    <a:pt x="444" y="132"/>
                    <a:pt x="441" y="136"/>
                    <a:pt x="439" y="134"/>
                  </a:cubicBezTo>
                  <a:cubicBezTo>
                    <a:pt x="437" y="131"/>
                    <a:pt x="435" y="133"/>
                    <a:pt x="432" y="134"/>
                  </a:cubicBezTo>
                  <a:cubicBezTo>
                    <a:pt x="429" y="135"/>
                    <a:pt x="428" y="129"/>
                    <a:pt x="429" y="127"/>
                  </a:cubicBezTo>
                  <a:cubicBezTo>
                    <a:pt x="430" y="124"/>
                    <a:pt x="429" y="122"/>
                    <a:pt x="425" y="119"/>
                  </a:cubicBezTo>
                  <a:cubicBezTo>
                    <a:pt x="421" y="116"/>
                    <a:pt x="421"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2" y="60"/>
                    <a:pt x="379" y="56"/>
                    <a:pt x="380" y="51"/>
                  </a:cubicBezTo>
                  <a:cubicBezTo>
                    <a:pt x="380" y="47"/>
                    <a:pt x="372" y="45"/>
                    <a:pt x="372" y="43"/>
                  </a:cubicBezTo>
                  <a:cubicBezTo>
                    <a:pt x="372" y="40"/>
                    <a:pt x="367" y="42"/>
                    <a:pt x="363" y="43"/>
                  </a:cubicBezTo>
                  <a:cubicBezTo>
                    <a:pt x="359" y="43"/>
                    <a:pt x="359" y="38"/>
                    <a:pt x="359" y="32"/>
                  </a:cubicBezTo>
                  <a:cubicBezTo>
                    <a:pt x="360" y="27"/>
                    <a:pt x="358" y="18"/>
                    <a:pt x="354" y="15"/>
                  </a:cubicBezTo>
                  <a:cubicBezTo>
                    <a:pt x="350" y="12"/>
                    <a:pt x="350" y="3"/>
                    <a:pt x="348" y="2"/>
                  </a:cubicBezTo>
                  <a:cubicBezTo>
                    <a:pt x="346" y="0"/>
                    <a:pt x="340" y="7"/>
                    <a:pt x="341" y="10"/>
                  </a:cubicBezTo>
                  <a:cubicBezTo>
                    <a:pt x="341" y="13"/>
                    <a:pt x="340" y="16"/>
                    <a:pt x="338" y="18"/>
                  </a:cubicBezTo>
                  <a:cubicBezTo>
                    <a:pt x="336" y="20"/>
                    <a:pt x="339" y="28"/>
                    <a:pt x="336" y="30"/>
                  </a:cubicBezTo>
                  <a:cubicBezTo>
                    <a:pt x="333" y="33"/>
                    <a:pt x="336" y="43"/>
                    <a:pt x="335" y="49"/>
                  </a:cubicBezTo>
                  <a:cubicBezTo>
                    <a:pt x="335" y="55"/>
                    <a:pt x="335" y="62"/>
                    <a:pt x="332" y="66"/>
                  </a:cubicBezTo>
                  <a:cubicBezTo>
                    <a:pt x="329" y="70"/>
                    <a:pt x="328" y="77"/>
                    <a:pt x="322" y="79"/>
                  </a:cubicBezTo>
                  <a:cubicBezTo>
                    <a:pt x="316" y="81"/>
                    <a:pt x="307" y="76"/>
                    <a:pt x="308" y="73"/>
                  </a:cubicBezTo>
                  <a:cubicBezTo>
                    <a:pt x="308" y="70"/>
                    <a:pt x="301" y="68"/>
                    <a:pt x="297" y="69"/>
                  </a:cubicBezTo>
                  <a:cubicBezTo>
                    <a:pt x="294" y="69"/>
                    <a:pt x="292"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1" y="31"/>
                    <a:pt x="276" y="29"/>
                  </a:cubicBezTo>
                  <a:cubicBezTo>
                    <a:pt x="281" y="26"/>
                    <a:pt x="276" y="23"/>
                    <a:pt x="280" y="22"/>
                  </a:cubicBezTo>
                  <a:cubicBezTo>
                    <a:pt x="284" y="20"/>
                    <a:pt x="281" y="17"/>
                    <a:pt x="277" y="16"/>
                  </a:cubicBezTo>
                  <a:cubicBezTo>
                    <a:pt x="273" y="16"/>
                    <a:pt x="274" y="20"/>
                    <a:pt x="273" y="21"/>
                  </a:cubicBezTo>
                  <a:cubicBezTo>
                    <a:pt x="271" y="21"/>
                    <a:pt x="270" y="15"/>
                    <a:pt x="268" y="15"/>
                  </a:cubicBezTo>
                  <a:cubicBezTo>
                    <a:pt x="267" y="15"/>
                    <a:pt x="262" y="21"/>
                    <a:pt x="260" y="18"/>
                  </a:cubicBezTo>
                  <a:cubicBezTo>
                    <a:pt x="257" y="15"/>
                    <a:pt x="242" y="13"/>
                    <a:pt x="237" y="12"/>
                  </a:cubicBezTo>
                  <a:cubicBezTo>
                    <a:pt x="231" y="11"/>
                    <a:pt x="229" y="4"/>
                    <a:pt x="226" y="6"/>
                  </a:cubicBezTo>
                  <a:cubicBezTo>
                    <a:pt x="223" y="7"/>
                    <a:pt x="226" y="9"/>
                    <a:pt x="230" y="13"/>
                  </a:cubicBezTo>
                  <a:cubicBezTo>
                    <a:pt x="234" y="17"/>
                    <a:pt x="217" y="19"/>
                    <a:pt x="212" y="18"/>
                  </a:cubicBezTo>
                  <a:cubicBezTo>
                    <a:pt x="208" y="16"/>
                    <a:pt x="213" y="21"/>
                    <a:pt x="209" y="21"/>
                  </a:cubicBezTo>
                  <a:cubicBezTo>
                    <a:pt x="205" y="21"/>
                    <a:pt x="204" y="27"/>
                    <a:pt x="201" y="31"/>
                  </a:cubicBezTo>
                  <a:cubicBezTo>
                    <a:pt x="197" y="34"/>
                    <a:pt x="200" y="36"/>
                    <a:pt x="196" y="39"/>
                  </a:cubicBezTo>
                  <a:cubicBezTo>
                    <a:pt x="193" y="41"/>
                    <a:pt x="192" y="43"/>
                    <a:pt x="197" y="48"/>
                  </a:cubicBezTo>
                  <a:cubicBezTo>
                    <a:pt x="201" y="52"/>
                    <a:pt x="195" y="53"/>
                    <a:pt x="191" y="49"/>
                  </a:cubicBezTo>
                  <a:cubicBezTo>
                    <a:pt x="187" y="45"/>
                    <a:pt x="183" y="45"/>
                    <a:pt x="183" y="49"/>
                  </a:cubicBezTo>
                  <a:cubicBezTo>
                    <a:pt x="184" y="54"/>
                    <a:pt x="179" y="52"/>
                    <a:pt x="179" y="47"/>
                  </a:cubicBezTo>
                  <a:cubicBezTo>
                    <a:pt x="180" y="42"/>
                    <a:pt x="174" y="45"/>
                    <a:pt x="173" y="42"/>
                  </a:cubicBezTo>
                  <a:cubicBezTo>
                    <a:pt x="172" y="39"/>
                    <a:pt x="166" y="35"/>
                    <a:pt x="163" y="35"/>
                  </a:cubicBezTo>
                  <a:cubicBezTo>
                    <a:pt x="160" y="36"/>
                    <a:pt x="160" y="39"/>
                    <a:pt x="156" y="39"/>
                  </a:cubicBezTo>
                  <a:cubicBezTo>
                    <a:pt x="153" y="39"/>
                    <a:pt x="152" y="41"/>
                    <a:pt x="153" y="44"/>
                  </a:cubicBezTo>
                  <a:cubicBezTo>
                    <a:pt x="153" y="47"/>
                    <a:pt x="148" y="44"/>
                    <a:pt x="144" y="44"/>
                  </a:cubicBezTo>
                  <a:cubicBezTo>
                    <a:pt x="140" y="45"/>
                    <a:pt x="144" y="49"/>
                    <a:pt x="142" y="49"/>
                  </a:cubicBezTo>
                  <a:cubicBezTo>
                    <a:pt x="140" y="49"/>
                    <a:pt x="140" y="53"/>
                    <a:pt x="136" y="53"/>
                  </a:cubicBezTo>
                  <a:cubicBezTo>
                    <a:pt x="133" y="53"/>
                    <a:pt x="133" y="60"/>
                    <a:pt x="134" y="63"/>
                  </a:cubicBezTo>
                  <a:cubicBezTo>
                    <a:pt x="134" y="67"/>
                    <a:pt x="129" y="61"/>
                    <a:pt x="125" y="62"/>
                  </a:cubicBezTo>
                  <a:cubicBezTo>
                    <a:pt x="122" y="63"/>
                    <a:pt x="126" y="66"/>
                    <a:pt x="127" y="71"/>
                  </a:cubicBezTo>
                  <a:cubicBezTo>
                    <a:pt x="128" y="75"/>
                    <a:pt x="125" y="74"/>
                    <a:pt x="124" y="76"/>
                  </a:cubicBezTo>
                  <a:cubicBezTo>
                    <a:pt x="122" y="78"/>
                    <a:pt x="119" y="71"/>
                    <a:pt x="119" y="68"/>
                  </a:cubicBezTo>
                  <a:cubicBezTo>
                    <a:pt x="119" y="64"/>
                    <a:pt x="114" y="68"/>
                    <a:pt x="110" y="72"/>
                  </a:cubicBezTo>
                  <a:cubicBezTo>
                    <a:pt x="105" y="77"/>
                    <a:pt x="111" y="84"/>
                    <a:pt x="109" y="85"/>
                  </a:cubicBezTo>
                  <a:cubicBezTo>
                    <a:pt x="107" y="86"/>
                    <a:pt x="98" y="94"/>
                    <a:pt x="93" y="100"/>
                  </a:cubicBezTo>
                  <a:cubicBezTo>
                    <a:pt x="87" y="106"/>
                    <a:pt x="75" y="103"/>
                    <a:pt x="72" y="106"/>
                  </a:cubicBezTo>
                  <a:cubicBezTo>
                    <a:pt x="68" y="108"/>
                    <a:pt x="64" y="106"/>
                    <a:pt x="61" y="109"/>
                  </a:cubicBezTo>
                  <a:cubicBezTo>
                    <a:pt x="57" y="112"/>
                    <a:pt x="50" y="117"/>
                    <a:pt x="50" y="113"/>
                  </a:cubicBezTo>
                  <a:cubicBezTo>
                    <a:pt x="49" y="110"/>
                    <a:pt x="40" y="113"/>
                    <a:pt x="36" y="117"/>
                  </a:cubicBezTo>
                  <a:cubicBezTo>
                    <a:pt x="32" y="120"/>
                    <a:pt x="26" y="124"/>
                    <a:pt x="21" y="124"/>
                  </a:cubicBezTo>
                  <a:cubicBezTo>
                    <a:pt x="17" y="124"/>
                    <a:pt x="17" y="130"/>
                    <a:pt x="15" y="132"/>
                  </a:cubicBezTo>
                  <a:cubicBezTo>
                    <a:pt x="13" y="133"/>
                    <a:pt x="14" y="127"/>
                    <a:pt x="14" y="125"/>
                  </a:cubicBezTo>
                  <a:cubicBezTo>
                    <a:pt x="14" y="124"/>
                    <a:pt x="10" y="128"/>
                    <a:pt x="8" y="133"/>
                  </a:cubicBezTo>
                  <a:cubicBezTo>
                    <a:pt x="6" y="138"/>
                    <a:pt x="12" y="140"/>
                    <a:pt x="8" y="145"/>
                  </a:cubicBezTo>
                  <a:cubicBezTo>
                    <a:pt x="4" y="151"/>
                    <a:pt x="1" y="156"/>
                    <a:pt x="6" y="163"/>
                  </a:cubicBezTo>
                  <a:cubicBezTo>
                    <a:pt x="12" y="169"/>
                    <a:pt x="15" y="174"/>
                    <a:pt x="13" y="177"/>
                  </a:cubicBezTo>
                  <a:cubicBezTo>
                    <a:pt x="11" y="180"/>
                    <a:pt x="7" y="170"/>
                    <a:pt x="6" y="171"/>
                  </a:cubicBezTo>
                  <a:cubicBezTo>
                    <a:pt x="5" y="173"/>
                    <a:pt x="11" y="177"/>
                    <a:pt x="9" y="179"/>
                  </a:cubicBezTo>
                  <a:cubicBezTo>
                    <a:pt x="8" y="181"/>
                    <a:pt x="2" y="171"/>
                    <a:pt x="1" y="173"/>
                  </a:cubicBezTo>
                  <a:cubicBezTo>
                    <a:pt x="0" y="176"/>
                    <a:pt x="13" y="192"/>
                    <a:pt x="13" y="198"/>
                  </a:cubicBezTo>
                  <a:cubicBezTo>
                    <a:pt x="13" y="204"/>
                    <a:pt x="23" y="210"/>
                    <a:pt x="23" y="218"/>
                  </a:cubicBezTo>
                  <a:cubicBezTo>
                    <a:pt x="22" y="227"/>
                    <a:pt x="31" y="241"/>
                    <a:pt x="33" y="243"/>
                  </a:cubicBezTo>
                  <a:cubicBezTo>
                    <a:pt x="35" y="245"/>
                    <a:pt x="29" y="251"/>
                    <a:pt x="30" y="257"/>
                  </a:cubicBezTo>
                  <a:cubicBezTo>
                    <a:pt x="31" y="264"/>
                    <a:pt x="28" y="266"/>
                    <a:pt x="24" y="266"/>
                  </a:cubicBezTo>
                  <a:cubicBezTo>
                    <a:pt x="19" y="266"/>
                    <a:pt x="22" y="273"/>
                    <a:pt x="27" y="273"/>
                  </a:cubicBezTo>
                  <a:cubicBezTo>
                    <a:pt x="32" y="274"/>
                    <a:pt x="30" y="277"/>
                    <a:pt x="35" y="280"/>
                  </a:cubicBezTo>
                  <a:cubicBezTo>
                    <a:pt x="41" y="284"/>
                    <a:pt x="54" y="282"/>
                    <a:pt x="58" y="282"/>
                  </a:cubicBezTo>
                  <a:cubicBezTo>
                    <a:pt x="63" y="282"/>
                    <a:pt x="64" y="276"/>
                    <a:pt x="70" y="276"/>
                  </a:cubicBezTo>
                  <a:cubicBezTo>
                    <a:pt x="76" y="276"/>
                    <a:pt x="75" y="274"/>
                    <a:pt x="78" y="271"/>
                  </a:cubicBezTo>
                  <a:cubicBezTo>
                    <a:pt x="81" y="267"/>
                    <a:pt x="94" y="268"/>
                    <a:pt x="108" y="269"/>
                  </a:cubicBezTo>
                  <a:cubicBezTo>
                    <a:pt x="122" y="270"/>
                    <a:pt x="128" y="266"/>
                    <a:pt x="130" y="261"/>
                  </a:cubicBezTo>
                  <a:cubicBezTo>
                    <a:pt x="132" y="256"/>
                    <a:pt x="141" y="256"/>
                    <a:pt x="145" y="252"/>
                  </a:cubicBezTo>
                  <a:cubicBezTo>
                    <a:pt x="149" y="249"/>
                    <a:pt x="153" y="249"/>
                    <a:pt x="163" y="249"/>
                  </a:cubicBezTo>
                  <a:cubicBezTo>
                    <a:pt x="173" y="250"/>
                    <a:pt x="182" y="245"/>
                    <a:pt x="188" y="242"/>
                  </a:cubicBezTo>
                  <a:cubicBezTo>
                    <a:pt x="195" y="240"/>
                    <a:pt x="207" y="241"/>
                    <a:pt x="213" y="240"/>
                  </a:cubicBezTo>
                  <a:cubicBezTo>
                    <a:pt x="219" y="238"/>
                    <a:pt x="220" y="247"/>
                    <a:pt x="227" y="246"/>
                  </a:cubicBezTo>
                  <a:cubicBezTo>
                    <a:pt x="234" y="245"/>
                    <a:pt x="237" y="248"/>
                    <a:pt x="241" y="248"/>
                  </a:cubicBezTo>
                  <a:cubicBezTo>
                    <a:pt x="245" y="247"/>
                    <a:pt x="244" y="250"/>
                    <a:pt x="248" y="251"/>
                  </a:cubicBezTo>
                  <a:cubicBezTo>
                    <a:pt x="251" y="251"/>
                    <a:pt x="251" y="254"/>
                    <a:pt x="248" y="257"/>
                  </a:cubicBezTo>
                  <a:cubicBezTo>
                    <a:pt x="246" y="261"/>
                    <a:pt x="254" y="260"/>
                    <a:pt x="259" y="267"/>
                  </a:cubicBezTo>
                  <a:cubicBezTo>
                    <a:pt x="264" y="273"/>
                    <a:pt x="259" y="274"/>
                    <a:pt x="262" y="279"/>
                  </a:cubicBezTo>
                  <a:cubicBezTo>
                    <a:pt x="264" y="283"/>
                    <a:pt x="266" y="282"/>
                    <a:pt x="271" y="275"/>
                  </a:cubicBezTo>
                  <a:cubicBezTo>
                    <a:pt x="276" y="269"/>
                    <a:pt x="282" y="273"/>
                    <a:pt x="283" y="267"/>
                  </a:cubicBezTo>
                  <a:cubicBezTo>
                    <a:pt x="284" y="262"/>
                    <a:pt x="289" y="255"/>
                    <a:pt x="293" y="258"/>
                  </a:cubicBezTo>
                  <a:cubicBezTo>
                    <a:pt x="296" y="261"/>
                    <a:pt x="290" y="262"/>
                    <a:pt x="288" y="273"/>
                  </a:cubicBezTo>
                  <a:cubicBezTo>
                    <a:pt x="285" y="284"/>
                    <a:pt x="281" y="278"/>
                    <a:pt x="280" y="281"/>
                  </a:cubicBezTo>
                  <a:cubicBezTo>
                    <a:pt x="280" y="285"/>
                    <a:pt x="291" y="286"/>
                    <a:pt x="291" y="280"/>
                  </a:cubicBezTo>
                  <a:cubicBezTo>
                    <a:pt x="291" y="275"/>
                    <a:pt x="293" y="272"/>
                    <a:pt x="298" y="277"/>
                  </a:cubicBezTo>
                  <a:cubicBezTo>
                    <a:pt x="302" y="283"/>
                    <a:pt x="295" y="287"/>
                    <a:pt x="296" y="289"/>
                  </a:cubicBezTo>
                  <a:cubicBezTo>
                    <a:pt x="297" y="292"/>
                    <a:pt x="302" y="289"/>
                    <a:pt x="305" y="289"/>
                  </a:cubicBezTo>
                  <a:cubicBezTo>
                    <a:pt x="309" y="289"/>
                    <a:pt x="316" y="299"/>
                    <a:pt x="315" y="304"/>
                  </a:cubicBezTo>
                  <a:cubicBezTo>
                    <a:pt x="314" y="309"/>
                    <a:pt x="312" y="314"/>
                    <a:pt x="321" y="318"/>
                  </a:cubicBezTo>
                  <a:cubicBezTo>
                    <a:pt x="330" y="322"/>
                    <a:pt x="326" y="322"/>
                    <a:pt x="333" y="322"/>
                  </a:cubicBezTo>
                  <a:cubicBezTo>
                    <a:pt x="339" y="322"/>
                    <a:pt x="353" y="327"/>
                    <a:pt x="356" y="330"/>
                  </a:cubicBezTo>
                  <a:cubicBezTo>
                    <a:pt x="360" y="333"/>
                    <a:pt x="369" y="328"/>
                    <a:pt x="371" y="322"/>
                  </a:cubicBezTo>
                  <a:cubicBezTo>
                    <a:pt x="373" y="316"/>
                    <a:pt x="380" y="322"/>
                    <a:pt x="376" y="324"/>
                  </a:cubicBezTo>
                  <a:cubicBezTo>
                    <a:pt x="372" y="326"/>
                    <a:pt x="378" y="330"/>
                    <a:pt x="378" y="327"/>
                  </a:cubicBezTo>
                  <a:cubicBezTo>
                    <a:pt x="378" y="324"/>
                    <a:pt x="380" y="321"/>
                    <a:pt x="381" y="325"/>
                  </a:cubicBezTo>
                  <a:cubicBezTo>
                    <a:pt x="382" y="329"/>
                    <a:pt x="387" y="329"/>
                    <a:pt x="389" y="332"/>
                  </a:cubicBezTo>
                  <a:cubicBezTo>
                    <a:pt x="391" y="334"/>
                    <a:pt x="393" y="337"/>
                    <a:pt x="393" y="334"/>
                  </a:cubicBezTo>
                  <a:cubicBezTo>
                    <a:pt x="393" y="332"/>
                    <a:pt x="394" y="330"/>
                    <a:pt x="398" y="328"/>
                  </a:cubicBezTo>
                  <a:cubicBezTo>
                    <a:pt x="402" y="327"/>
                    <a:pt x="405"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1" y="254"/>
                    <a:pt x="465" y="252"/>
                    <a:pt x="465" y="248"/>
                  </a:cubicBezTo>
                  <a:cubicBezTo>
                    <a:pt x="466" y="243"/>
                    <a:pt x="472" y="238"/>
                    <a:pt x="472" y="233"/>
                  </a:cubicBezTo>
                  <a:cubicBezTo>
                    <a:pt x="472" y="227"/>
                    <a:pt x="475" y="221"/>
                    <a:pt x="474" y="219"/>
                  </a:cubicBezTo>
                  <a:cubicBezTo>
                    <a:pt x="474" y="217"/>
                    <a:pt x="472" y="212"/>
                    <a:pt x="476" y="208"/>
                  </a:cubicBezTo>
                  <a:cubicBezTo>
                    <a:pt x="480" y="204"/>
                    <a:pt x="474" y="200"/>
                    <a:pt x="476" y="198"/>
                  </a:cubicBezTo>
                  <a:close/>
                  <a:moveTo>
                    <a:pt x="217" y="11"/>
                  </a:moveTo>
                  <a:cubicBezTo>
                    <a:pt x="217" y="8"/>
                    <a:pt x="198" y="11"/>
                    <a:pt x="202" y="14"/>
                  </a:cubicBezTo>
                  <a:cubicBezTo>
                    <a:pt x="205" y="16"/>
                    <a:pt x="218" y="13"/>
                    <a:pt x="217" y="11"/>
                  </a:cubicBezTo>
                  <a:close/>
                  <a:moveTo>
                    <a:pt x="275" y="294"/>
                  </a:moveTo>
                  <a:cubicBezTo>
                    <a:pt x="278" y="297"/>
                    <a:pt x="288" y="296"/>
                    <a:pt x="289" y="293"/>
                  </a:cubicBezTo>
                  <a:cubicBezTo>
                    <a:pt x="291" y="289"/>
                    <a:pt x="273" y="292"/>
                    <a:pt x="275" y="294"/>
                  </a:cubicBezTo>
                  <a:close/>
                  <a:moveTo>
                    <a:pt x="392" y="361"/>
                  </a:moveTo>
                  <a:cubicBezTo>
                    <a:pt x="385" y="362"/>
                    <a:pt x="375" y="355"/>
                    <a:pt x="372" y="356"/>
                  </a:cubicBezTo>
                  <a:cubicBezTo>
                    <a:pt x="369" y="356"/>
                    <a:pt x="381" y="373"/>
                    <a:pt x="378" y="377"/>
                  </a:cubicBezTo>
                  <a:cubicBezTo>
                    <a:pt x="374" y="382"/>
                    <a:pt x="388" y="393"/>
                    <a:pt x="393" y="394"/>
                  </a:cubicBezTo>
                  <a:cubicBezTo>
                    <a:pt x="398" y="395"/>
                    <a:pt x="396" y="390"/>
                    <a:pt x="400" y="390"/>
                  </a:cubicBezTo>
                  <a:cubicBezTo>
                    <a:pt x="403" y="390"/>
                    <a:pt x="402" y="387"/>
                    <a:pt x="402" y="384"/>
                  </a:cubicBezTo>
                  <a:cubicBezTo>
                    <a:pt x="403" y="382"/>
                    <a:pt x="406" y="387"/>
                    <a:pt x="409" y="385"/>
                  </a:cubicBezTo>
                  <a:cubicBezTo>
                    <a:pt x="412" y="384"/>
                    <a:pt x="408" y="374"/>
                    <a:pt x="412" y="374"/>
                  </a:cubicBezTo>
                  <a:cubicBezTo>
                    <a:pt x="416" y="374"/>
                    <a:pt x="413" y="361"/>
                    <a:pt x="412" y="357"/>
                  </a:cubicBezTo>
                  <a:cubicBezTo>
                    <a:pt x="411"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290"/>
            <p:cNvSpPr>
              <a:spLocks noEditPoints="1"/>
            </p:cNvSpPr>
            <p:nvPr userDrawn="1"/>
          </p:nvSpPr>
          <p:spPr bwMode="auto">
            <a:xfrm>
              <a:off x="11346756" y="5397280"/>
              <a:ext cx="313779" cy="375659"/>
            </a:xfrm>
            <a:custGeom>
              <a:avLst/>
              <a:gdLst>
                <a:gd name="T0" fmla="*/ 90 w 146"/>
                <a:gd name="T1" fmla="*/ 78 h 161"/>
                <a:gd name="T2" fmla="*/ 81 w 146"/>
                <a:gd name="T3" fmla="*/ 81 h 161"/>
                <a:gd name="T4" fmla="*/ 70 w 146"/>
                <a:gd name="T5" fmla="*/ 76 h 161"/>
                <a:gd name="T6" fmla="*/ 64 w 146"/>
                <a:gd name="T7" fmla="*/ 86 h 161"/>
                <a:gd name="T8" fmla="*/ 54 w 146"/>
                <a:gd name="T9" fmla="*/ 101 h 161"/>
                <a:gd name="T10" fmla="*/ 22 w 146"/>
                <a:gd name="T11" fmla="*/ 120 h 161"/>
                <a:gd name="T12" fmla="*/ 7 w 146"/>
                <a:gd name="T13" fmla="*/ 133 h 161"/>
                <a:gd name="T14" fmla="*/ 4 w 146"/>
                <a:gd name="T15" fmla="*/ 145 h 161"/>
                <a:gd name="T16" fmla="*/ 15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3 w 146"/>
                <a:gd name="T31" fmla="*/ 101 h 161"/>
                <a:gd name="T32" fmla="*/ 92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9 w 146"/>
                <a:gd name="T51" fmla="*/ 29 h 161"/>
                <a:gd name="T52" fmla="*/ 104 w 146"/>
                <a:gd name="T53" fmla="*/ 27 h 161"/>
                <a:gd name="T54" fmla="*/ 100 w 146"/>
                <a:gd name="T55" fmla="*/ 20 h 161"/>
                <a:gd name="T56" fmla="*/ 95 w 146"/>
                <a:gd name="T57" fmla="*/ 10 h 161"/>
                <a:gd name="T58" fmla="*/ 81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1 w 146"/>
                <a:gd name="T75" fmla="*/ 85 h 161"/>
                <a:gd name="T76" fmla="*/ 124 w 146"/>
                <a:gd name="T77" fmla="*/ 69 h 161"/>
                <a:gd name="T78" fmla="*/ 127 w 146"/>
                <a:gd name="T79" fmla="*/ 57 h 161"/>
                <a:gd name="T80" fmla="*/ 135 w 146"/>
                <a:gd name="T81" fmla="*/ 55 h 161"/>
                <a:gd name="T82" fmla="*/ 140 w 146"/>
                <a:gd name="T83" fmla="*/ 48 h 161"/>
                <a:gd name="T84" fmla="*/ 144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7" y="75"/>
                    <a:pt x="85" y="79"/>
                    <a:pt x="81" y="81"/>
                  </a:cubicBezTo>
                  <a:cubicBezTo>
                    <a:pt x="77" y="82"/>
                    <a:pt x="74" y="73"/>
                    <a:pt x="70" y="76"/>
                  </a:cubicBezTo>
                  <a:cubicBezTo>
                    <a:pt x="65" y="80"/>
                    <a:pt x="69" y="81"/>
                    <a:pt x="64" y="86"/>
                  </a:cubicBezTo>
                  <a:cubicBezTo>
                    <a:pt x="58" y="90"/>
                    <a:pt x="60" y="91"/>
                    <a:pt x="54" y="101"/>
                  </a:cubicBezTo>
                  <a:cubicBezTo>
                    <a:pt x="48" y="110"/>
                    <a:pt x="25" y="115"/>
                    <a:pt x="22" y="120"/>
                  </a:cubicBezTo>
                  <a:cubicBezTo>
                    <a:pt x="19" y="125"/>
                    <a:pt x="7" y="129"/>
                    <a:pt x="7" y="133"/>
                  </a:cubicBezTo>
                  <a:cubicBezTo>
                    <a:pt x="7" y="137"/>
                    <a:pt x="0" y="140"/>
                    <a:pt x="4" y="145"/>
                  </a:cubicBezTo>
                  <a:cubicBezTo>
                    <a:pt x="7" y="149"/>
                    <a:pt x="11" y="146"/>
                    <a:pt x="15" y="149"/>
                  </a:cubicBezTo>
                  <a:cubicBezTo>
                    <a:pt x="18" y="152"/>
                    <a:pt x="21" y="150"/>
                    <a:pt x="23" y="152"/>
                  </a:cubicBezTo>
                  <a:cubicBezTo>
                    <a:pt x="25" y="155"/>
                    <a:pt x="36" y="155"/>
                    <a:pt x="44" y="148"/>
                  </a:cubicBezTo>
                  <a:cubicBezTo>
                    <a:pt x="53" y="141"/>
                    <a:pt x="49" y="137"/>
                    <a:pt x="52" y="135"/>
                  </a:cubicBezTo>
                  <a:cubicBezTo>
                    <a:pt x="56" y="133"/>
                    <a:pt x="56" y="128"/>
                    <a:pt x="58" y="124"/>
                  </a:cubicBezTo>
                  <a:cubicBezTo>
                    <a:pt x="60" y="121"/>
                    <a:pt x="62" y="117"/>
                    <a:pt x="71" y="117"/>
                  </a:cubicBezTo>
                  <a:cubicBezTo>
                    <a:pt x="80" y="117"/>
                    <a:pt x="75" y="115"/>
                    <a:pt x="75" y="111"/>
                  </a:cubicBezTo>
                  <a:cubicBezTo>
                    <a:pt x="74" y="107"/>
                    <a:pt x="83" y="106"/>
                    <a:pt x="83" y="101"/>
                  </a:cubicBezTo>
                  <a:cubicBezTo>
                    <a:pt x="83" y="96"/>
                    <a:pt x="94" y="91"/>
                    <a:pt x="92" y="87"/>
                  </a:cubicBezTo>
                  <a:cubicBezTo>
                    <a:pt x="89" y="83"/>
                    <a:pt x="94" y="80"/>
                    <a:pt x="90" y="78"/>
                  </a:cubicBezTo>
                  <a:close/>
                  <a:moveTo>
                    <a:pt x="15" y="161"/>
                  </a:moveTo>
                  <a:cubicBezTo>
                    <a:pt x="17" y="161"/>
                    <a:pt x="23" y="160"/>
                    <a:pt x="20" y="156"/>
                  </a:cubicBezTo>
                  <a:cubicBezTo>
                    <a:pt x="17" y="152"/>
                    <a:pt x="11" y="159"/>
                    <a:pt x="15" y="161"/>
                  </a:cubicBezTo>
                  <a:close/>
                  <a:moveTo>
                    <a:pt x="132" y="39"/>
                  </a:moveTo>
                  <a:cubicBezTo>
                    <a:pt x="130" y="43"/>
                    <a:pt x="125" y="38"/>
                    <a:pt x="121" y="38"/>
                  </a:cubicBezTo>
                  <a:cubicBezTo>
                    <a:pt x="117" y="38"/>
                    <a:pt x="114" y="35"/>
                    <a:pt x="114" y="32"/>
                  </a:cubicBezTo>
                  <a:cubicBezTo>
                    <a:pt x="114" y="28"/>
                    <a:pt x="113" y="23"/>
                    <a:pt x="109" y="23"/>
                  </a:cubicBezTo>
                  <a:cubicBezTo>
                    <a:pt x="105" y="23"/>
                    <a:pt x="110" y="27"/>
                    <a:pt x="109" y="29"/>
                  </a:cubicBezTo>
                  <a:cubicBezTo>
                    <a:pt x="107" y="31"/>
                    <a:pt x="106" y="27"/>
                    <a:pt x="104" y="27"/>
                  </a:cubicBezTo>
                  <a:cubicBezTo>
                    <a:pt x="102" y="27"/>
                    <a:pt x="100" y="24"/>
                    <a:pt x="100" y="20"/>
                  </a:cubicBezTo>
                  <a:cubicBezTo>
                    <a:pt x="100" y="15"/>
                    <a:pt x="95" y="15"/>
                    <a:pt x="95" y="10"/>
                  </a:cubicBezTo>
                  <a:cubicBezTo>
                    <a:pt x="95" y="4"/>
                    <a:pt x="86" y="0"/>
                    <a:pt x="81" y="0"/>
                  </a:cubicBezTo>
                  <a:cubicBezTo>
                    <a:pt x="75" y="0"/>
                    <a:pt x="82" y="9"/>
                    <a:pt x="84" y="11"/>
                  </a:cubicBezTo>
                  <a:cubicBezTo>
                    <a:pt x="87" y="14"/>
                    <a:pt x="93" y="17"/>
                    <a:pt x="92" y="19"/>
                  </a:cubicBezTo>
                  <a:cubicBezTo>
                    <a:pt x="92" y="21"/>
                    <a:pt x="96" y="27"/>
                    <a:pt x="99" y="28"/>
                  </a:cubicBezTo>
                  <a:cubicBezTo>
                    <a:pt x="102" y="29"/>
                    <a:pt x="97" y="37"/>
                    <a:pt x="97" y="44"/>
                  </a:cubicBezTo>
                  <a:cubicBezTo>
                    <a:pt x="97" y="51"/>
                    <a:pt x="92" y="49"/>
                    <a:pt x="88" y="54"/>
                  </a:cubicBezTo>
                  <a:cubicBezTo>
                    <a:pt x="84" y="58"/>
                    <a:pt x="98" y="62"/>
                    <a:pt x="103" y="67"/>
                  </a:cubicBezTo>
                  <a:cubicBezTo>
                    <a:pt x="109" y="71"/>
                    <a:pt x="99" y="82"/>
                    <a:pt x="100" y="84"/>
                  </a:cubicBezTo>
                  <a:cubicBezTo>
                    <a:pt x="101" y="85"/>
                    <a:pt x="105" y="87"/>
                    <a:pt x="111" y="85"/>
                  </a:cubicBezTo>
                  <a:cubicBezTo>
                    <a:pt x="117" y="84"/>
                    <a:pt x="119" y="72"/>
                    <a:pt x="124" y="69"/>
                  </a:cubicBezTo>
                  <a:cubicBezTo>
                    <a:pt x="128" y="65"/>
                    <a:pt x="125" y="60"/>
                    <a:pt x="127" y="57"/>
                  </a:cubicBezTo>
                  <a:cubicBezTo>
                    <a:pt x="129" y="55"/>
                    <a:pt x="132" y="55"/>
                    <a:pt x="135" y="55"/>
                  </a:cubicBezTo>
                  <a:cubicBezTo>
                    <a:pt x="138" y="55"/>
                    <a:pt x="136" y="48"/>
                    <a:pt x="140" y="48"/>
                  </a:cubicBezTo>
                  <a:cubicBezTo>
                    <a:pt x="143" y="48"/>
                    <a:pt x="142" y="44"/>
                    <a:pt x="144" y="39"/>
                  </a:cubicBezTo>
                  <a:cubicBezTo>
                    <a:pt x="146" y="34"/>
                    <a:pt x="135"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Freeform 291"/>
            <p:cNvSpPr>
              <a:spLocks/>
            </p:cNvSpPr>
            <p:nvPr userDrawn="1"/>
          </p:nvSpPr>
          <p:spPr bwMode="auto">
            <a:xfrm>
              <a:off x="8521075" y="3311093"/>
              <a:ext cx="355727" cy="227949"/>
            </a:xfrm>
            <a:custGeom>
              <a:avLst/>
              <a:gdLst>
                <a:gd name="T0" fmla="*/ 166 w 166"/>
                <a:gd name="T1" fmla="*/ 62 h 98"/>
                <a:gd name="T2" fmla="*/ 155 w 166"/>
                <a:gd name="T3" fmla="*/ 59 h 98"/>
                <a:gd name="T4" fmla="*/ 143 w 166"/>
                <a:gd name="T5" fmla="*/ 51 h 98"/>
                <a:gd name="T6" fmla="*/ 130 w 166"/>
                <a:gd name="T7" fmla="*/ 44 h 98"/>
                <a:gd name="T8" fmla="*/ 118 w 166"/>
                <a:gd name="T9" fmla="*/ 36 h 98"/>
                <a:gd name="T10" fmla="*/ 113 w 166"/>
                <a:gd name="T11" fmla="*/ 27 h 98"/>
                <a:gd name="T12" fmla="*/ 108 w 166"/>
                <a:gd name="T13" fmla="*/ 20 h 98"/>
                <a:gd name="T14" fmla="*/ 91 w 166"/>
                <a:gd name="T15" fmla="*/ 18 h 98"/>
                <a:gd name="T16" fmla="*/ 87 w 166"/>
                <a:gd name="T17" fmla="*/ 7 h 98"/>
                <a:gd name="T18" fmla="*/ 78 w 166"/>
                <a:gd name="T19" fmla="*/ 4 h 98"/>
                <a:gd name="T20" fmla="*/ 69 w 166"/>
                <a:gd name="T21" fmla="*/ 2 h 98"/>
                <a:gd name="T22" fmla="*/ 65 w 166"/>
                <a:gd name="T23" fmla="*/ 4 h 98"/>
                <a:gd name="T24" fmla="*/ 60 w 166"/>
                <a:gd name="T25" fmla="*/ 8 h 98"/>
                <a:gd name="T26" fmla="*/ 52 w 166"/>
                <a:gd name="T27" fmla="*/ 14 h 98"/>
                <a:gd name="T28" fmla="*/ 48 w 166"/>
                <a:gd name="T29" fmla="*/ 19 h 98"/>
                <a:gd name="T30" fmla="*/ 40 w 166"/>
                <a:gd name="T31" fmla="*/ 17 h 98"/>
                <a:gd name="T32" fmla="*/ 32 w 166"/>
                <a:gd name="T33" fmla="*/ 15 h 98"/>
                <a:gd name="T34" fmla="*/ 17 w 166"/>
                <a:gd name="T35" fmla="*/ 5 h 98"/>
                <a:gd name="T36" fmla="*/ 5 w 166"/>
                <a:gd name="T37" fmla="*/ 11 h 98"/>
                <a:gd name="T38" fmla="*/ 11 w 166"/>
                <a:gd name="T39" fmla="*/ 9 h 98"/>
                <a:gd name="T40" fmla="*/ 20 w 166"/>
                <a:gd name="T41" fmla="*/ 19 h 98"/>
                <a:gd name="T42" fmla="*/ 25 w 166"/>
                <a:gd name="T43" fmla="*/ 25 h 98"/>
                <a:gd name="T44" fmla="*/ 14 w 166"/>
                <a:gd name="T45" fmla="*/ 28 h 98"/>
                <a:gd name="T46" fmla="*/ 3 w 166"/>
                <a:gd name="T47" fmla="*/ 28 h 98"/>
                <a:gd name="T48" fmla="*/ 5 w 166"/>
                <a:gd name="T49" fmla="*/ 37 h 98"/>
                <a:gd name="T50" fmla="*/ 6 w 166"/>
                <a:gd name="T51" fmla="*/ 43 h 98"/>
                <a:gd name="T52" fmla="*/ 13 w 166"/>
                <a:gd name="T53" fmla="*/ 46 h 98"/>
                <a:gd name="T54" fmla="*/ 15 w 166"/>
                <a:gd name="T55" fmla="*/ 55 h 98"/>
                <a:gd name="T56" fmla="*/ 15 w 166"/>
                <a:gd name="T57" fmla="*/ 69 h 98"/>
                <a:gd name="T58" fmla="*/ 25 w 166"/>
                <a:gd name="T59" fmla="*/ 67 h 98"/>
                <a:gd name="T60" fmla="*/ 35 w 166"/>
                <a:gd name="T61" fmla="*/ 61 h 98"/>
                <a:gd name="T62" fmla="*/ 43 w 166"/>
                <a:gd name="T63" fmla="*/ 60 h 98"/>
                <a:gd name="T64" fmla="*/ 57 w 166"/>
                <a:gd name="T65" fmla="*/ 60 h 98"/>
                <a:gd name="T66" fmla="*/ 65 w 166"/>
                <a:gd name="T67" fmla="*/ 64 h 98"/>
                <a:gd name="T68" fmla="*/ 71 w 166"/>
                <a:gd name="T69" fmla="*/ 66 h 98"/>
                <a:gd name="T70" fmla="*/ 81 w 166"/>
                <a:gd name="T71" fmla="*/ 69 h 98"/>
                <a:gd name="T72" fmla="*/ 86 w 166"/>
                <a:gd name="T73" fmla="*/ 73 h 98"/>
                <a:gd name="T74" fmla="*/ 94 w 166"/>
                <a:gd name="T75" fmla="*/ 79 h 98"/>
                <a:gd name="T76" fmla="*/ 102 w 166"/>
                <a:gd name="T77" fmla="*/ 80 h 98"/>
                <a:gd name="T78" fmla="*/ 104 w 166"/>
                <a:gd name="T79" fmla="*/ 93 h 98"/>
                <a:gd name="T80" fmla="*/ 107 w 166"/>
                <a:gd name="T81" fmla="*/ 93 h 98"/>
                <a:gd name="T82" fmla="*/ 115 w 166"/>
                <a:gd name="T83" fmla="*/ 95 h 98"/>
                <a:gd name="T84" fmla="*/ 125 w 166"/>
                <a:gd name="T85" fmla="*/ 92 h 98"/>
                <a:gd name="T86" fmla="*/ 142 w 166"/>
                <a:gd name="T87" fmla="*/ 83 h 98"/>
                <a:gd name="T88" fmla="*/ 149 w 166"/>
                <a:gd name="T89" fmla="*/ 72 h 98"/>
                <a:gd name="T90" fmla="*/ 158 w 166"/>
                <a:gd name="T91" fmla="*/ 67 h 98"/>
                <a:gd name="T92" fmla="*/ 166 w 166"/>
                <a:gd name="T93" fmla="*/ 69 h 98"/>
                <a:gd name="T94" fmla="*/ 166 w 166"/>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6" h="98">
                  <a:moveTo>
                    <a:pt x="166" y="62"/>
                  </a:moveTo>
                  <a:cubicBezTo>
                    <a:pt x="166" y="62"/>
                    <a:pt x="158" y="58"/>
                    <a:pt x="155" y="59"/>
                  </a:cubicBezTo>
                  <a:cubicBezTo>
                    <a:pt x="153" y="59"/>
                    <a:pt x="148" y="53"/>
                    <a:pt x="143" y="51"/>
                  </a:cubicBezTo>
                  <a:cubicBezTo>
                    <a:pt x="138" y="50"/>
                    <a:pt x="132" y="47"/>
                    <a:pt x="130" y="44"/>
                  </a:cubicBezTo>
                  <a:cubicBezTo>
                    <a:pt x="128" y="41"/>
                    <a:pt x="119" y="38"/>
                    <a:pt x="118" y="36"/>
                  </a:cubicBezTo>
                  <a:cubicBezTo>
                    <a:pt x="117" y="34"/>
                    <a:pt x="115" y="30"/>
                    <a:pt x="113" y="27"/>
                  </a:cubicBezTo>
                  <a:cubicBezTo>
                    <a:pt x="110" y="24"/>
                    <a:pt x="110" y="20"/>
                    <a:pt x="108" y="20"/>
                  </a:cubicBezTo>
                  <a:cubicBezTo>
                    <a:pt x="106" y="20"/>
                    <a:pt x="91" y="20"/>
                    <a:pt x="91" y="18"/>
                  </a:cubicBezTo>
                  <a:cubicBezTo>
                    <a:pt x="91" y="16"/>
                    <a:pt x="90" y="7"/>
                    <a:pt x="87" y="7"/>
                  </a:cubicBezTo>
                  <a:cubicBezTo>
                    <a:pt x="84" y="6"/>
                    <a:pt x="79" y="5"/>
                    <a:pt x="78" y="4"/>
                  </a:cubicBezTo>
                  <a:cubicBezTo>
                    <a:pt x="76" y="2"/>
                    <a:pt x="70" y="0"/>
                    <a:pt x="69" y="2"/>
                  </a:cubicBezTo>
                  <a:cubicBezTo>
                    <a:pt x="68" y="3"/>
                    <a:pt x="66" y="4"/>
                    <a:pt x="65" y="4"/>
                  </a:cubicBezTo>
                  <a:cubicBezTo>
                    <a:pt x="64" y="4"/>
                    <a:pt x="64" y="9"/>
                    <a:pt x="60" y="8"/>
                  </a:cubicBezTo>
                  <a:cubicBezTo>
                    <a:pt x="57" y="8"/>
                    <a:pt x="52" y="12"/>
                    <a:pt x="52" y="14"/>
                  </a:cubicBezTo>
                  <a:cubicBezTo>
                    <a:pt x="52" y="16"/>
                    <a:pt x="53" y="19"/>
                    <a:pt x="48" y="19"/>
                  </a:cubicBezTo>
                  <a:cubicBezTo>
                    <a:pt x="46" y="19"/>
                    <a:pt x="43" y="19"/>
                    <a:pt x="40" y="17"/>
                  </a:cubicBezTo>
                  <a:cubicBezTo>
                    <a:pt x="39" y="18"/>
                    <a:pt x="35" y="20"/>
                    <a:pt x="32" y="15"/>
                  </a:cubicBezTo>
                  <a:cubicBezTo>
                    <a:pt x="28" y="10"/>
                    <a:pt x="21" y="5"/>
                    <a:pt x="17" y="5"/>
                  </a:cubicBezTo>
                  <a:cubicBezTo>
                    <a:pt x="14" y="5"/>
                    <a:pt x="3" y="5"/>
                    <a:pt x="5" y="11"/>
                  </a:cubicBezTo>
                  <a:cubicBezTo>
                    <a:pt x="6" y="10"/>
                    <a:pt x="8" y="9"/>
                    <a:pt x="11" y="9"/>
                  </a:cubicBezTo>
                  <a:cubicBezTo>
                    <a:pt x="19" y="10"/>
                    <a:pt x="15" y="19"/>
                    <a:pt x="20" y="19"/>
                  </a:cubicBezTo>
                  <a:cubicBezTo>
                    <a:pt x="24" y="19"/>
                    <a:pt x="29" y="26"/>
                    <a:pt x="25" y="25"/>
                  </a:cubicBezTo>
                  <a:cubicBezTo>
                    <a:pt x="21" y="25"/>
                    <a:pt x="18" y="29"/>
                    <a:pt x="14" y="28"/>
                  </a:cubicBezTo>
                  <a:cubicBezTo>
                    <a:pt x="9" y="26"/>
                    <a:pt x="4" y="23"/>
                    <a:pt x="3" y="28"/>
                  </a:cubicBezTo>
                  <a:cubicBezTo>
                    <a:pt x="2" y="32"/>
                    <a:pt x="0" y="37"/>
                    <a:pt x="5" y="37"/>
                  </a:cubicBezTo>
                  <a:cubicBezTo>
                    <a:pt x="11" y="36"/>
                    <a:pt x="10" y="40"/>
                    <a:pt x="6" y="43"/>
                  </a:cubicBezTo>
                  <a:cubicBezTo>
                    <a:pt x="2" y="47"/>
                    <a:pt x="12" y="43"/>
                    <a:pt x="13" y="46"/>
                  </a:cubicBezTo>
                  <a:cubicBezTo>
                    <a:pt x="13" y="49"/>
                    <a:pt x="16" y="49"/>
                    <a:pt x="15" y="55"/>
                  </a:cubicBezTo>
                  <a:cubicBezTo>
                    <a:pt x="14" y="58"/>
                    <a:pt x="15" y="64"/>
                    <a:pt x="15" y="69"/>
                  </a:cubicBezTo>
                  <a:cubicBezTo>
                    <a:pt x="19" y="69"/>
                    <a:pt x="24" y="69"/>
                    <a:pt x="25" y="67"/>
                  </a:cubicBezTo>
                  <a:cubicBezTo>
                    <a:pt x="26" y="65"/>
                    <a:pt x="32" y="61"/>
                    <a:pt x="35" y="61"/>
                  </a:cubicBezTo>
                  <a:cubicBezTo>
                    <a:pt x="38" y="61"/>
                    <a:pt x="42" y="62"/>
                    <a:pt x="43" y="60"/>
                  </a:cubicBezTo>
                  <a:cubicBezTo>
                    <a:pt x="45" y="57"/>
                    <a:pt x="55" y="58"/>
                    <a:pt x="57" y="60"/>
                  </a:cubicBezTo>
                  <a:cubicBezTo>
                    <a:pt x="58" y="62"/>
                    <a:pt x="64" y="64"/>
                    <a:pt x="65" y="64"/>
                  </a:cubicBezTo>
                  <a:cubicBezTo>
                    <a:pt x="67" y="64"/>
                    <a:pt x="67" y="66"/>
                    <a:pt x="71" y="66"/>
                  </a:cubicBezTo>
                  <a:cubicBezTo>
                    <a:pt x="74" y="66"/>
                    <a:pt x="81" y="67"/>
                    <a:pt x="81" y="69"/>
                  </a:cubicBezTo>
                  <a:cubicBezTo>
                    <a:pt x="81" y="71"/>
                    <a:pt x="83" y="73"/>
                    <a:pt x="86" y="73"/>
                  </a:cubicBezTo>
                  <a:cubicBezTo>
                    <a:pt x="89" y="73"/>
                    <a:pt x="91" y="79"/>
                    <a:pt x="94" y="79"/>
                  </a:cubicBezTo>
                  <a:cubicBezTo>
                    <a:pt x="97" y="79"/>
                    <a:pt x="102" y="79"/>
                    <a:pt x="102" y="80"/>
                  </a:cubicBezTo>
                  <a:cubicBezTo>
                    <a:pt x="102" y="81"/>
                    <a:pt x="103" y="89"/>
                    <a:pt x="104" y="93"/>
                  </a:cubicBezTo>
                  <a:cubicBezTo>
                    <a:pt x="105" y="93"/>
                    <a:pt x="106" y="93"/>
                    <a:pt x="107" y="93"/>
                  </a:cubicBezTo>
                  <a:cubicBezTo>
                    <a:pt x="108" y="94"/>
                    <a:pt x="114" y="92"/>
                    <a:pt x="115" y="95"/>
                  </a:cubicBezTo>
                  <a:cubicBezTo>
                    <a:pt x="116" y="98"/>
                    <a:pt x="126" y="97"/>
                    <a:pt x="125" y="92"/>
                  </a:cubicBezTo>
                  <a:cubicBezTo>
                    <a:pt x="125" y="87"/>
                    <a:pt x="140" y="87"/>
                    <a:pt x="142" y="83"/>
                  </a:cubicBezTo>
                  <a:cubicBezTo>
                    <a:pt x="143" y="79"/>
                    <a:pt x="145" y="71"/>
                    <a:pt x="149" y="72"/>
                  </a:cubicBezTo>
                  <a:cubicBezTo>
                    <a:pt x="152" y="74"/>
                    <a:pt x="155" y="67"/>
                    <a:pt x="158" y="67"/>
                  </a:cubicBezTo>
                  <a:cubicBezTo>
                    <a:pt x="161" y="68"/>
                    <a:pt x="163" y="70"/>
                    <a:pt x="166"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Freeform 292"/>
            <p:cNvSpPr>
              <a:spLocks/>
            </p:cNvSpPr>
            <p:nvPr userDrawn="1"/>
          </p:nvSpPr>
          <p:spPr bwMode="auto">
            <a:xfrm>
              <a:off x="8302940" y="3394978"/>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200 w 231"/>
                <a:gd name="T11" fmla="*/ 104 h 181"/>
                <a:gd name="T12" fmla="*/ 198 w 231"/>
                <a:gd name="T13" fmla="*/ 92 h 181"/>
                <a:gd name="T14" fmla="*/ 198 w 231"/>
                <a:gd name="T15" fmla="*/ 80 h 181"/>
                <a:gd name="T16" fmla="*/ 199 w 231"/>
                <a:gd name="T17" fmla="*/ 71 h 181"/>
                <a:gd name="T18" fmla="*/ 204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9 w 231"/>
                <a:gd name="T35" fmla="*/ 24 h 181"/>
                <a:gd name="T36" fmla="*/ 145 w 231"/>
                <a:gd name="T37" fmla="*/ 24 h 181"/>
                <a:gd name="T38" fmla="*/ 137 w 231"/>
                <a:gd name="T39" fmla="*/ 25 h 181"/>
                <a:gd name="T40" fmla="*/ 127 w 231"/>
                <a:gd name="T41" fmla="*/ 31 h 181"/>
                <a:gd name="T42" fmla="*/ 117 w 231"/>
                <a:gd name="T43" fmla="*/ 33 h 181"/>
                <a:gd name="T44" fmla="*/ 117 w 231"/>
                <a:gd name="T45" fmla="*/ 39 h 181"/>
                <a:gd name="T46" fmla="*/ 91 w 231"/>
                <a:gd name="T47" fmla="*/ 44 h 181"/>
                <a:gd name="T48" fmla="*/ 70 w 231"/>
                <a:gd name="T49" fmla="*/ 32 h 181"/>
                <a:gd name="T50" fmla="*/ 56 w 231"/>
                <a:gd name="T51" fmla="*/ 19 h 181"/>
                <a:gd name="T52" fmla="*/ 48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20 w 231"/>
                <a:gd name="T73" fmla="*/ 50 h 181"/>
                <a:gd name="T74" fmla="*/ 24 w 231"/>
                <a:gd name="T75" fmla="*/ 54 h 181"/>
                <a:gd name="T76" fmla="*/ 23 w 231"/>
                <a:gd name="T77" fmla="*/ 61 h 181"/>
                <a:gd name="T78" fmla="*/ 18 w 231"/>
                <a:gd name="T79" fmla="*/ 69 h 181"/>
                <a:gd name="T80" fmla="*/ 20 w 231"/>
                <a:gd name="T81" fmla="*/ 79 h 181"/>
                <a:gd name="T82" fmla="*/ 25 w 231"/>
                <a:gd name="T83" fmla="*/ 85 h 181"/>
                <a:gd name="T84" fmla="*/ 38 w 231"/>
                <a:gd name="T85" fmla="*/ 93 h 181"/>
                <a:gd name="T86" fmla="*/ 43 w 231"/>
                <a:gd name="T87" fmla="*/ 99 h 181"/>
                <a:gd name="T88" fmla="*/ 43 w 231"/>
                <a:gd name="T89" fmla="*/ 107 h 181"/>
                <a:gd name="T90" fmla="*/ 47 w 231"/>
                <a:gd name="T91" fmla="*/ 114 h 181"/>
                <a:gd name="T92" fmla="*/ 53 w 231"/>
                <a:gd name="T93" fmla="*/ 122 h 181"/>
                <a:gd name="T94" fmla="*/ 56 w 231"/>
                <a:gd name="T95" fmla="*/ 122 h 181"/>
                <a:gd name="T96" fmla="*/ 61 w 231"/>
                <a:gd name="T97" fmla="*/ 121 h 181"/>
                <a:gd name="T98" fmla="*/ 70 w 231"/>
                <a:gd name="T99" fmla="*/ 120 h 181"/>
                <a:gd name="T100" fmla="*/ 81 w 231"/>
                <a:gd name="T101" fmla="*/ 137 h 181"/>
                <a:gd name="T102" fmla="*/ 88 w 231"/>
                <a:gd name="T103" fmla="*/ 147 h 181"/>
                <a:gd name="T104" fmla="*/ 102 w 231"/>
                <a:gd name="T105" fmla="*/ 154 h 181"/>
                <a:gd name="T106" fmla="*/ 129 w 231"/>
                <a:gd name="T107" fmla="*/ 163 h 181"/>
                <a:gd name="T108" fmla="*/ 148 w 231"/>
                <a:gd name="T109" fmla="*/ 158 h 181"/>
                <a:gd name="T110" fmla="*/ 157 w 231"/>
                <a:gd name="T111" fmla="*/ 173 h 181"/>
                <a:gd name="T112" fmla="*/ 197 w 231"/>
                <a:gd name="T113" fmla="*/ 180 h 181"/>
                <a:gd name="T114" fmla="*/ 209 w 231"/>
                <a:gd name="T115" fmla="*/ 181 h 181"/>
                <a:gd name="T116" fmla="*/ 209 w 231"/>
                <a:gd name="T117" fmla="*/ 178 h 181"/>
                <a:gd name="T118" fmla="*/ 217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2" y="155"/>
                    <a:pt x="224" y="146"/>
                    <a:pt x="219" y="144"/>
                  </a:cubicBezTo>
                  <a:cubicBezTo>
                    <a:pt x="213" y="142"/>
                    <a:pt x="208" y="138"/>
                    <a:pt x="207" y="134"/>
                  </a:cubicBezTo>
                  <a:cubicBezTo>
                    <a:pt x="206" y="131"/>
                    <a:pt x="199" y="128"/>
                    <a:pt x="199" y="125"/>
                  </a:cubicBezTo>
                  <a:cubicBezTo>
                    <a:pt x="200" y="122"/>
                    <a:pt x="213" y="114"/>
                    <a:pt x="211" y="110"/>
                  </a:cubicBezTo>
                  <a:cubicBezTo>
                    <a:pt x="209" y="105"/>
                    <a:pt x="200" y="106"/>
                    <a:pt x="200" y="104"/>
                  </a:cubicBezTo>
                  <a:cubicBezTo>
                    <a:pt x="199" y="102"/>
                    <a:pt x="200" y="96"/>
                    <a:pt x="198" y="92"/>
                  </a:cubicBezTo>
                  <a:cubicBezTo>
                    <a:pt x="195" y="87"/>
                    <a:pt x="200" y="83"/>
                    <a:pt x="198" y="80"/>
                  </a:cubicBezTo>
                  <a:cubicBezTo>
                    <a:pt x="196" y="78"/>
                    <a:pt x="199" y="73"/>
                    <a:pt x="199" y="71"/>
                  </a:cubicBezTo>
                  <a:cubicBezTo>
                    <a:pt x="200" y="69"/>
                    <a:pt x="204" y="67"/>
                    <a:pt x="204" y="62"/>
                  </a:cubicBezTo>
                  <a:cubicBezTo>
                    <a:pt x="203" y="60"/>
                    <a:pt x="205" y="58"/>
                    <a:pt x="206" y="57"/>
                  </a:cubicBezTo>
                  <a:cubicBezTo>
                    <a:pt x="205" y="53"/>
                    <a:pt x="204" y="45"/>
                    <a:pt x="204" y="44"/>
                  </a:cubicBezTo>
                  <a:cubicBezTo>
                    <a:pt x="204" y="43"/>
                    <a:pt x="199" y="43"/>
                    <a:pt x="196" y="43"/>
                  </a:cubicBezTo>
                  <a:cubicBezTo>
                    <a:pt x="193" y="43"/>
                    <a:pt x="191" y="37"/>
                    <a:pt x="188" y="37"/>
                  </a:cubicBezTo>
                  <a:cubicBezTo>
                    <a:pt x="185" y="37"/>
                    <a:pt x="183" y="35"/>
                    <a:pt x="183" y="33"/>
                  </a:cubicBezTo>
                  <a:cubicBezTo>
                    <a:pt x="183" y="31"/>
                    <a:pt x="176" y="30"/>
                    <a:pt x="173" y="30"/>
                  </a:cubicBezTo>
                  <a:cubicBezTo>
                    <a:pt x="169" y="30"/>
                    <a:pt x="169" y="28"/>
                    <a:pt x="167" y="28"/>
                  </a:cubicBezTo>
                  <a:cubicBezTo>
                    <a:pt x="166" y="28"/>
                    <a:pt x="160" y="26"/>
                    <a:pt x="159" y="24"/>
                  </a:cubicBezTo>
                  <a:cubicBezTo>
                    <a:pt x="157" y="22"/>
                    <a:pt x="147" y="21"/>
                    <a:pt x="145" y="24"/>
                  </a:cubicBezTo>
                  <a:cubicBezTo>
                    <a:pt x="144" y="26"/>
                    <a:pt x="140" y="25"/>
                    <a:pt x="137" y="25"/>
                  </a:cubicBezTo>
                  <a:cubicBezTo>
                    <a:pt x="134" y="25"/>
                    <a:pt x="128" y="29"/>
                    <a:pt x="127" y="31"/>
                  </a:cubicBezTo>
                  <a:cubicBezTo>
                    <a:pt x="126" y="33"/>
                    <a:pt x="121" y="33"/>
                    <a:pt x="117" y="33"/>
                  </a:cubicBezTo>
                  <a:cubicBezTo>
                    <a:pt x="117" y="36"/>
                    <a:pt x="117" y="38"/>
                    <a:pt x="117" y="39"/>
                  </a:cubicBezTo>
                  <a:cubicBezTo>
                    <a:pt x="115" y="41"/>
                    <a:pt x="101" y="44"/>
                    <a:pt x="91" y="44"/>
                  </a:cubicBezTo>
                  <a:cubicBezTo>
                    <a:pt x="81" y="44"/>
                    <a:pt x="81" y="32"/>
                    <a:pt x="70" y="32"/>
                  </a:cubicBezTo>
                  <a:cubicBezTo>
                    <a:pt x="62" y="32"/>
                    <a:pt x="56" y="25"/>
                    <a:pt x="56" y="19"/>
                  </a:cubicBezTo>
                  <a:cubicBezTo>
                    <a:pt x="51" y="18"/>
                    <a:pt x="47" y="15"/>
                    <a:pt x="48" y="14"/>
                  </a:cubicBezTo>
                  <a:cubicBezTo>
                    <a:pt x="49" y="12"/>
                    <a:pt x="51" y="1"/>
                    <a:pt x="45" y="4"/>
                  </a:cubicBezTo>
                  <a:cubicBezTo>
                    <a:pt x="40" y="6"/>
                    <a:pt x="32" y="14"/>
                    <a:pt x="22" y="13"/>
                  </a:cubicBezTo>
                  <a:cubicBezTo>
                    <a:pt x="12" y="12"/>
                    <a:pt x="19" y="11"/>
                    <a:pt x="14" y="9"/>
                  </a:cubicBezTo>
                  <a:cubicBezTo>
                    <a:pt x="9" y="7"/>
                    <a:pt x="12" y="2"/>
                    <a:pt x="7" y="1"/>
                  </a:cubicBezTo>
                  <a:cubicBezTo>
                    <a:pt x="2" y="0"/>
                    <a:pt x="6" y="6"/>
                    <a:pt x="3" y="6"/>
                  </a:cubicBezTo>
                  <a:cubicBezTo>
                    <a:pt x="0" y="6"/>
                    <a:pt x="3" y="14"/>
                    <a:pt x="3" y="15"/>
                  </a:cubicBezTo>
                  <a:cubicBezTo>
                    <a:pt x="4" y="17"/>
                    <a:pt x="2" y="26"/>
                    <a:pt x="3" y="27"/>
                  </a:cubicBezTo>
                  <a:cubicBezTo>
                    <a:pt x="5" y="27"/>
                    <a:pt x="9" y="34"/>
                    <a:pt x="9" y="35"/>
                  </a:cubicBezTo>
                  <a:cubicBezTo>
                    <a:pt x="8" y="37"/>
                    <a:pt x="13" y="41"/>
                    <a:pt x="13" y="44"/>
                  </a:cubicBezTo>
                  <a:cubicBezTo>
                    <a:pt x="13" y="47"/>
                    <a:pt x="17" y="50"/>
                    <a:pt x="20" y="50"/>
                  </a:cubicBezTo>
                  <a:cubicBezTo>
                    <a:pt x="22" y="50"/>
                    <a:pt x="25" y="52"/>
                    <a:pt x="24" y="54"/>
                  </a:cubicBezTo>
                  <a:cubicBezTo>
                    <a:pt x="23" y="57"/>
                    <a:pt x="26" y="61"/>
                    <a:pt x="23" y="61"/>
                  </a:cubicBezTo>
                  <a:cubicBezTo>
                    <a:pt x="20" y="61"/>
                    <a:pt x="20" y="68"/>
                    <a:pt x="18" y="69"/>
                  </a:cubicBezTo>
                  <a:cubicBezTo>
                    <a:pt x="16" y="70"/>
                    <a:pt x="18" y="78"/>
                    <a:pt x="20" y="79"/>
                  </a:cubicBezTo>
                  <a:cubicBezTo>
                    <a:pt x="21" y="80"/>
                    <a:pt x="26" y="82"/>
                    <a:pt x="25" y="85"/>
                  </a:cubicBezTo>
                  <a:cubicBezTo>
                    <a:pt x="25" y="88"/>
                    <a:pt x="35" y="93"/>
                    <a:pt x="38" y="93"/>
                  </a:cubicBezTo>
                  <a:cubicBezTo>
                    <a:pt x="41" y="93"/>
                    <a:pt x="42" y="98"/>
                    <a:pt x="43" y="99"/>
                  </a:cubicBezTo>
                  <a:cubicBezTo>
                    <a:pt x="45" y="101"/>
                    <a:pt x="42" y="105"/>
                    <a:pt x="43" y="107"/>
                  </a:cubicBezTo>
                  <a:cubicBezTo>
                    <a:pt x="43" y="109"/>
                    <a:pt x="47" y="110"/>
                    <a:pt x="47" y="114"/>
                  </a:cubicBezTo>
                  <a:cubicBezTo>
                    <a:pt x="46" y="116"/>
                    <a:pt x="50" y="119"/>
                    <a:pt x="53" y="122"/>
                  </a:cubicBezTo>
                  <a:cubicBezTo>
                    <a:pt x="54" y="122"/>
                    <a:pt x="55" y="122"/>
                    <a:pt x="56" y="122"/>
                  </a:cubicBezTo>
                  <a:cubicBezTo>
                    <a:pt x="59" y="122"/>
                    <a:pt x="59" y="119"/>
                    <a:pt x="61" y="121"/>
                  </a:cubicBezTo>
                  <a:cubicBezTo>
                    <a:pt x="64" y="123"/>
                    <a:pt x="67" y="121"/>
                    <a:pt x="70" y="120"/>
                  </a:cubicBezTo>
                  <a:cubicBezTo>
                    <a:pt x="72" y="120"/>
                    <a:pt x="79" y="132"/>
                    <a:pt x="81" y="137"/>
                  </a:cubicBezTo>
                  <a:cubicBezTo>
                    <a:pt x="84" y="143"/>
                    <a:pt x="84" y="145"/>
                    <a:pt x="88" y="147"/>
                  </a:cubicBezTo>
                  <a:cubicBezTo>
                    <a:pt x="92" y="150"/>
                    <a:pt x="97" y="148"/>
                    <a:pt x="102" y="154"/>
                  </a:cubicBezTo>
                  <a:cubicBezTo>
                    <a:pt x="108" y="159"/>
                    <a:pt x="123" y="163"/>
                    <a:pt x="129" y="163"/>
                  </a:cubicBezTo>
                  <a:cubicBezTo>
                    <a:pt x="135" y="164"/>
                    <a:pt x="140" y="157"/>
                    <a:pt x="148" y="158"/>
                  </a:cubicBezTo>
                  <a:cubicBezTo>
                    <a:pt x="156" y="160"/>
                    <a:pt x="154" y="169"/>
                    <a:pt x="157" y="173"/>
                  </a:cubicBezTo>
                  <a:cubicBezTo>
                    <a:pt x="160" y="176"/>
                    <a:pt x="192" y="178"/>
                    <a:pt x="197" y="180"/>
                  </a:cubicBezTo>
                  <a:cubicBezTo>
                    <a:pt x="199" y="180"/>
                    <a:pt x="204" y="180"/>
                    <a:pt x="209" y="181"/>
                  </a:cubicBezTo>
                  <a:cubicBezTo>
                    <a:pt x="209" y="180"/>
                    <a:pt x="209" y="179"/>
                    <a:pt x="209" y="178"/>
                  </a:cubicBezTo>
                  <a:cubicBezTo>
                    <a:pt x="209" y="173"/>
                    <a:pt x="213" y="169"/>
                    <a:pt x="217"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 name="Freeform 293"/>
            <p:cNvSpPr>
              <a:spLocks noEditPoints="1"/>
            </p:cNvSpPr>
            <p:nvPr userDrawn="1"/>
          </p:nvSpPr>
          <p:spPr bwMode="auto">
            <a:xfrm>
              <a:off x="8366703" y="2895315"/>
              <a:ext cx="1018521"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3 w 475"/>
                <a:gd name="T13" fmla="*/ 21 h 207"/>
                <a:gd name="T14" fmla="*/ 294 w 475"/>
                <a:gd name="T15" fmla="*/ 19 h 207"/>
                <a:gd name="T16" fmla="*/ 286 w 475"/>
                <a:gd name="T17" fmla="*/ 2 h 207"/>
                <a:gd name="T18" fmla="*/ 246 w 475"/>
                <a:gd name="T19" fmla="*/ 10 h 207"/>
                <a:gd name="T20" fmla="*/ 200 w 475"/>
                <a:gd name="T21" fmla="*/ 19 h 207"/>
                <a:gd name="T22" fmla="*/ 176 w 475"/>
                <a:gd name="T23" fmla="*/ 30 h 207"/>
                <a:gd name="T24" fmla="*/ 172 w 475"/>
                <a:gd name="T25" fmla="*/ 45 h 207"/>
                <a:gd name="T26" fmla="*/ 176 w 475"/>
                <a:gd name="T27" fmla="*/ 58 h 207"/>
                <a:gd name="T28" fmla="*/ 163 w 475"/>
                <a:gd name="T29" fmla="*/ 67 h 207"/>
                <a:gd name="T30" fmla="*/ 146 w 475"/>
                <a:gd name="T31" fmla="*/ 65 h 207"/>
                <a:gd name="T32" fmla="*/ 116 w 475"/>
                <a:gd name="T33" fmla="*/ 68 h 207"/>
                <a:gd name="T34" fmla="*/ 96 w 475"/>
                <a:gd name="T35" fmla="*/ 67 h 207"/>
                <a:gd name="T36" fmla="*/ 64 w 475"/>
                <a:gd name="T37" fmla="*/ 56 h 207"/>
                <a:gd name="T38" fmla="*/ 37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60 w 475"/>
                <a:gd name="T51" fmla="*/ 122 h 207"/>
                <a:gd name="T52" fmla="*/ 68 w 475"/>
                <a:gd name="T53" fmla="*/ 144 h 207"/>
                <a:gd name="T54" fmla="*/ 46 w 475"/>
                <a:gd name="T55" fmla="*/ 158 h 207"/>
                <a:gd name="T56" fmla="*/ 67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3 w 475"/>
                <a:gd name="T69" fmla="*/ 185 h 207"/>
                <a:gd name="T70" fmla="*/ 259 w 475"/>
                <a:gd name="T71" fmla="*/ 204 h 207"/>
                <a:gd name="T72" fmla="*/ 283 w 475"/>
                <a:gd name="T73" fmla="*/ 193 h 207"/>
                <a:gd name="T74" fmla="*/ 310 w 475"/>
                <a:gd name="T75" fmla="*/ 179 h 207"/>
                <a:gd name="T76" fmla="*/ 348 w 475"/>
                <a:gd name="T77" fmla="*/ 177 h 207"/>
                <a:gd name="T78" fmla="*/ 398 w 475"/>
                <a:gd name="T79" fmla="*/ 185 h 207"/>
                <a:gd name="T80" fmla="*/ 400 w 475"/>
                <a:gd name="T81" fmla="*/ 161 h 207"/>
                <a:gd name="T82" fmla="*/ 415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7" y="85"/>
                    <a:pt x="461" y="86"/>
                    <a:pt x="459" y="86"/>
                  </a:cubicBezTo>
                  <a:cubicBezTo>
                    <a:pt x="457" y="86"/>
                    <a:pt x="453" y="83"/>
                    <a:pt x="453" y="81"/>
                  </a:cubicBezTo>
                  <a:cubicBezTo>
                    <a:pt x="453" y="79"/>
                    <a:pt x="453" y="77"/>
                    <a:pt x="451" y="77"/>
                  </a:cubicBezTo>
                  <a:cubicBezTo>
                    <a:pt x="449" y="77"/>
                    <a:pt x="445" y="76"/>
                    <a:pt x="443" y="72"/>
                  </a:cubicBezTo>
                  <a:cubicBezTo>
                    <a:pt x="441" y="67"/>
                    <a:pt x="438" y="67"/>
                    <a:pt x="436" y="66"/>
                  </a:cubicBezTo>
                  <a:cubicBezTo>
                    <a:pt x="434" y="65"/>
                    <a:pt x="427" y="68"/>
                    <a:pt x="424" y="69"/>
                  </a:cubicBezTo>
                  <a:cubicBezTo>
                    <a:pt x="421" y="70"/>
                    <a:pt x="416" y="68"/>
                    <a:pt x="413" y="68"/>
                  </a:cubicBezTo>
                  <a:cubicBezTo>
                    <a:pt x="409" y="67"/>
                    <a:pt x="407" y="61"/>
                    <a:pt x="404" y="62"/>
                  </a:cubicBezTo>
                  <a:cubicBezTo>
                    <a:pt x="400" y="62"/>
                    <a:pt x="400" y="68"/>
                    <a:pt x="397" y="68"/>
                  </a:cubicBezTo>
                  <a:cubicBezTo>
                    <a:pt x="394" y="68"/>
                    <a:pt x="390" y="56"/>
                    <a:pt x="385" y="49"/>
                  </a:cubicBezTo>
                  <a:cubicBezTo>
                    <a:pt x="380" y="42"/>
                    <a:pt x="371" y="28"/>
                    <a:pt x="363" y="26"/>
                  </a:cubicBezTo>
                  <a:cubicBezTo>
                    <a:pt x="356" y="23"/>
                    <a:pt x="358" y="19"/>
                    <a:pt x="360" y="17"/>
                  </a:cubicBezTo>
                  <a:cubicBezTo>
                    <a:pt x="362" y="16"/>
                    <a:pt x="355" y="15"/>
                    <a:pt x="352" y="17"/>
                  </a:cubicBezTo>
                  <a:cubicBezTo>
                    <a:pt x="349" y="18"/>
                    <a:pt x="345" y="21"/>
                    <a:pt x="342"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3" y="18"/>
                    <a:pt x="313" y="21"/>
                  </a:cubicBezTo>
                  <a:cubicBezTo>
                    <a:pt x="313" y="23"/>
                    <a:pt x="309" y="21"/>
                    <a:pt x="309" y="20"/>
                  </a:cubicBezTo>
                  <a:cubicBezTo>
                    <a:pt x="309" y="18"/>
                    <a:pt x="307" y="15"/>
                    <a:pt x="305" y="17"/>
                  </a:cubicBezTo>
                  <a:cubicBezTo>
                    <a:pt x="303" y="19"/>
                    <a:pt x="296" y="21"/>
                    <a:pt x="294" y="19"/>
                  </a:cubicBezTo>
                  <a:cubicBezTo>
                    <a:pt x="293" y="17"/>
                    <a:pt x="295" y="16"/>
                    <a:pt x="296" y="14"/>
                  </a:cubicBezTo>
                  <a:cubicBezTo>
                    <a:pt x="296" y="12"/>
                    <a:pt x="293" y="9"/>
                    <a:pt x="294" y="7"/>
                  </a:cubicBezTo>
                  <a:cubicBezTo>
                    <a:pt x="294" y="4"/>
                    <a:pt x="289" y="1"/>
                    <a:pt x="286" y="2"/>
                  </a:cubicBezTo>
                  <a:cubicBezTo>
                    <a:pt x="284" y="3"/>
                    <a:pt x="280" y="2"/>
                    <a:pt x="277" y="1"/>
                  </a:cubicBezTo>
                  <a:cubicBezTo>
                    <a:pt x="274" y="0"/>
                    <a:pt x="263" y="2"/>
                    <a:pt x="263" y="4"/>
                  </a:cubicBezTo>
                  <a:cubicBezTo>
                    <a:pt x="262" y="7"/>
                    <a:pt x="248" y="9"/>
                    <a:pt x="246" y="10"/>
                  </a:cubicBezTo>
                  <a:cubicBezTo>
                    <a:pt x="243" y="10"/>
                    <a:pt x="233" y="12"/>
                    <a:pt x="229" y="12"/>
                  </a:cubicBezTo>
                  <a:cubicBezTo>
                    <a:pt x="225" y="13"/>
                    <a:pt x="222" y="16"/>
                    <a:pt x="217" y="16"/>
                  </a:cubicBezTo>
                  <a:cubicBezTo>
                    <a:pt x="212" y="16"/>
                    <a:pt x="204" y="16"/>
                    <a:pt x="200" y="19"/>
                  </a:cubicBezTo>
                  <a:cubicBezTo>
                    <a:pt x="195" y="22"/>
                    <a:pt x="189" y="20"/>
                    <a:pt x="186" y="21"/>
                  </a:cubicBezTo>
                  <a:cubicBezTo>
                    <a:pt x="182" y="21"/>
                    <a:pt x="177" y="20"/>
                    <a:pt x="176" y="21"/>
                  </a:cubicBezTo>
                  <a:cubicBezTo>
                    <a:pt x="174" y="22"/>
                    <a:pt x="175" y="28"/>
                    <a:pt x="176" y="30"/>
                  </a:cubicBezTo>
                  <a:cubicBezTo>
                    <a:pt x="178" y="33"/>
                    <a:pt x="186" y="33"/>
                    <a:pt x="187" y="35"/>
                  </a:cubicBezTo>
                  <a:cubicBezTo>
                    <a:pt x="187" y="36"/>
                    <a:pt x="178" y="36"/>
                    <a:pt x="174" y="37"/>
                  </a:cubicBezTo>
                  <a:cubicBezTo>
                    <a:pt x="170" y="37"/>
                    <a:pt x="171" y="42"/>
                    <a:pt x="172" y="45"/>
                  </a:cubicBezTo>
                  <a:cubicBezTo>
                    <a:pt x="173" y="47"/>
                    <a:pt x="168" y="49"/>
                    <a:pt x="165" y="50"/>
                  </a:cubicBezTo>
                  <a:cubicBezTo>
                    <a:pt x="162" y="51"/>
                    <a:pt x="165" y="56"/>
                    <a:pt x="168" y="56"/>
                  </a:cubicBezTo>
                  <a:cubicBezTo>
                    <a:pt x="171" y="56"/>
                    <a:pt x="174" y="58"/>
                    <a:pt x="176" y="58"/>
                  </a:cubicBezTo>
                  <a:cubicBezTo>
                    <a:pt x="179" y="58"/>
                    <a:pt x="179" y="63"/>
                    <a:pt x="179" y="66"/>
                  </a:cubicBezTo>
                  <a:cubicBezTo>
                    <a:pt x="179" y="69"/>
                    <a:pt x="176" y="70"/>
                    <a:pt x="172" y="70"/>
                  </a:cubicBezTo>
                  <a:cubicBezTo>
                    <a:pt x="168" y="70"/>
                    <a:pt x="166" y="67"/>
                    <a:pt x="163" y="67"/>
                  </a:cubicBezTo>
                  <a:cubicBezTo>
                    <a:pt x="161" y="66"/>
                    <a:pt x="161" y="71"/>
                    <a:pt x="159" y="72"/>
                  </a:cubicBezTo>
                  <a:cubicBezTo>
                    <a:pt x="157" y="73"/>
                    <a:pt x="157" y="68"/>
                    <a:pt x="153" y="68"/>
                  </a:cubicBezTo>
                  <a:cubicBezTo>
                    <a:pt x="150" y="68"/>
                    <a:pt x="147" y="68"/>
                    <a:pt x="146" y="65"/>
                  </a:cubicBezTo>
                  <a:cubicBezTo>
                    <a:pt x="145" y="62"/>
                    <a:pt x="137" y="62"/>
                    <a:pt x="134" y="65"/>
                  </a:cubicBezTo>
                  <a:cubicBezTo>
                    <a:pt x="131" y="68"/>
                    <a:pt x="130" y="66"/>
                    <a:pt x="128" y="64"/>
                  </a:cubicBezTo>
                  <a:cubicBezTo>
                    <a:pt x="125" y="62"/>
                    <a:pt x="117" y="65"/>
                    <a:pt x="116" y="68"/>
                  </a:cubicBezTo>
                  <a:cubicBezTo>
                    <a:pt x="115" y="70"/>
                    <a:pt x="110" y="71"/>
                    <a:pt x="105" y="68"/>
                  </a:cubicBezTo>
                  <a:cubicBezTo>
                    <a:pt x="101" y="66"/>
                    <a:pt x="99" y="65"/>
                    <a:pt x="99" y="68"/>
                  </a:cubicBezTo>
                  <a:cubicBezTo>
                    <a:pt x="99" y="72"/>
                    <a:pt x="96" y="69"/>
                    <a:pt x="96" y="67"/>
                  </a:cubicBezTo>
                  <a:cubicBezTo>
                    <a:pt x="96" y="65"/>
                    <a:pt x="89" y="61"/>
                    <a:pt x="86" y="59"/>
                  </a:cubicBezTo>
                  <a:cubicBezTo>
                    <a:pt x="83" y="57"/>
                    <a:pt x="73" y="57"/>
                    <a:pt x="72" y="56"/>
                  </a:cubicBezTo>
                  <a:cubicBezTo>
                    <a:pt x="72" y="54"/>
                    <a:pt x="66" y="52"/>
                    <a:pt x="64" y="56"/>
                  </a:cubicBezTo>
                  <a:cubicBezTo>
                    <a:pt x="62" y="59"/>
                    <a:pt x="60" y="56"/>
                    <a:pt x="58" y="56"/>
                  </a:cubicBezTo>
                  <a:cubicBezTo>
                    <a:pt x="56" y="55"/>
                    <a:pt x="51" y="57"/>
                    <a:pt x="49" y="58"/>
                  </a:cubicBezTo>
                  <a:cubicBezTo>
                    <a:pt x="47" y="59"/>
                    <a:pt x="40" y="63"/>
                    <a:pt x="37" y="63"/>
                  </a:cubicBezTo>
                  <a:cubicBezTo>
                    <a:pt x="33" y="63"/>
                    <a:pt x="35" y="68"/>
                    <a:pt x="30" y="68"/>
                  </a:cubicBezTo>
                  <a:cubicBezTo>
                    <a:pt x="26" y="69"/>
                    <a:pt x="27" y="72"/>
                    <a:pt x="27" y="74"/>
                  </a:cubicBezTo>
                  <a:cubicBezTo>
                    <a:pt x="28" y="76"/>
                    <a:pt x="30" y="79"/>
                    <a:pt x="26" y="81"/>
                  </a:cubicBezTo>
                  <a:cubicBezTo>
                    <a:pt x="22" y="82"/>
                    <a:pt x="21" y="76"/>
                    <a:pt x="17" y="74"/>
                  </a:cubicBezTo>
                  <a:cubicBezTo>
                    <a:pt x="13" y="71"/>
                    <a:pt x="10" y="74"/>
                    <a:pt x="10" y="78"/>
                  </a:cubicBezTo>
                  <a:cubicBezTo>
                    <a:pt x="10" y="81"/>
                    <a:pt x="6" y="81"/>
                    <a:pt x="4" y="84"/>
                  </a:cubicBezTo>
                  <a:cubicBezTo>
                    <a:pt x="2" y="88"/>
                    <a:pt x="8" y="88"/>
                    <a:pt x="8" y="90"/>
                  </a:cubicBezTo>
                  <a:cubicBezTo>
                    <a:pt x="8" y="91"/>
                    <a:pt x="5" y="92"/>
                    <a:pt x="4" y="93"/>
                  </a:cubicBezTo>
                  <a:cubicBezTo>
                    <a:pt x="2" y="93"/>
                    <a:pt x="0" y="98"/>
                    <a:pt x="1" y="100"/>
                  </a:cubicBezTo>
                  <a:cubicBezTo>
                    <a:pt x="2" y="101"/>
                    <a:pt x="8" y="101"/>
                    <a:pt x="8" y="104"/>
                  </a:cubicBezTo>
                  <a:cubicBezTo>
                    <a:pt x="7" y="107"/>
                    <a:pt x="7" y="111"/>
                    <a:pt x="10" y="110"/>
                  </a:cubicBezTo>
                  <a:cubicBezTo>
                    <a:pt x="13" y="109"/>
                    <a:pt x="16" y="109"/>
                    <a:pt x="18" y="109"/>
                  </a:cubicBezTo>
                  <a:cubicBezTo>
                    <a:pt x="20" y="109"/>
                    <a:pt x="22" y="113"/>
                    <a:pt x="25" y="117"/>
                  </a:cubicBezTo>
                  <a:cubicBezTo>
                    <a:pt x="29" y="121"/>
                    <a:pt x="30" y="123"/>
                    <a:pt x="27" y="124"/>
                  </a:cubicBezTo>
                  <a:cubicBezTo>
                    <a:pt x="23" y="125"/>
                    <a:pt x="25" y="126"/>
                    <a:pt x="29" y="128"/>
                  </a:cubicBezTo>
                  <a:cubicBezTo>
                    <a:pt x="31" y="129"/>
                    <a:pt x="32" y="130"/>
                    <a:pt x="33" y="130"/>
                  </a:cubicBezTo>
                  <a:cubicBezTo>
                    <a:pt x="34" y="130"/>
                    <a:pt x="35" y="130"/>
                    <a:pt x="35" y="129"/>
                  </a:cubicBezTo>
                  <a:cubicBezTo>
                    <a:pt x="41" y="124"/>
                    <a:pt x="52" y="120"/>
                    <a:pt x="60" y="122"/>
                  </a:cubicBezTo>
                  <a:cubicBezTo>
                    <a:pt x="68" y="124"/>
                    <a:pt x="74" y="120"/>
                    <a:pt x="78" y="125"/>
                  </a:cubicBezTo>
                  <a:cubicBezTo>
                    <a:pt x="81" y="129"/>
                    <a:pt x="78" y="138"/>
                    <a:pt x="79" y="141"/>
                  </a:cubicBezTo>
                  <a:cubicBezTo>
                    <a:pt x="80" y="144"/>
                    <a:pt x="73" y="144"/>
                    <a:pt x="68" y="144"/>
                  </a:cubicBezTo>
                  <a:cubicBezTo>
                    <a:pt x="62" y="143"/>
                    <a:pt x="52" y="146"/>
                    <a:pt x="53" y="149"/>
                  </a:cubicBezTo>
                  <a:cubicBezTo>
                    <a:pt x="55" y="151"/>
                    <a:pt x="58" y="158"/>
                    <a:pt x="51" y="155"/>
                  </a:cubicBezTo>
                  <a:cubicBezTo>
                    <a:pt x="45" y="151"/>
                    <a:pt x="42" y="158"/>
                    <a:pt x="46" y="158"/>
                  </a:cubicBezTo>
                  <a:cubicBezTo>
                    <a:pt x="49" y="158"/>
                    <a:pt x="55" y="162"/>
                    <a:pt x="55" y="165"/>
                  </a:cubicBezTo>
                  <a:cubicBezTo>
                    <a:pt x="55" y="168"/>
                    <a:pt x="55" y="174"/>
                    <a:pt x="58" y="173"/>
                  </a:cubicBezTo>
                  <a:cubicBezTo>
                    <a:pt x="62" y="172"/>
                    <a:pt x="62" y="178"/>
                    <a:pt x="67" y="178"/>
                  </a:cubicBezTo>
                  <a:cubicBezTo>
                    <a:pt x="71" y="178"/>
                    <a:pt x="76" y="179"/>
                    <a:pt x="72" y="183"/>
                  </a:cubicBezTo>
                  <a:cubicBezTo>
                    <a:pt x="68" y="188"/>
                    <a:pt x="75" y="199"/>
                    <a:pt x="76" y="196"/>
                  </a:cubicBezTo>
                  <a:cubicBezTo>
                    <a:pt x="77" y="195"/>
                    <a:pt x="76" y="191"/>
                    <a:pt x="77" y="189"/>
                  </a:cubicBezTo>
                  <a:cubicBezTo>
                    <a:pt x="75" y="183"/>
                    <a:pt x="86" y="183"/>
                    <a:pt x="89" y="183"/>
                  </a:cubicBezTo>
                  <a:cubicBezTo>
                    <a:pt x="93" y="183"/>
                    <a:pt x="100" y="188"/>
                    <a:pt x="104"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8" y="133"/>
                    <a:pt x="153" y="137"/>
                    <a:pt x="155" y="139"/>
                  </a:cubicBezTo>
                  <a:cubicBezTo>
                    <a:pt x="156" y="140"/>
                    <a:pt x="155" y="133"/>
                    <a:pt x="159" y="134"/>
                  </a:cubicBezTo>
                  <a:cubicBezTo>
                    <a:pt x="163" y="134"/>
                    <a:pt x="159" y="140"/>
                    <a:pt x="162" y="140"/>
                  </a:cubicBezTo>
                  <a:cubicBezTo>
                    <a:pt x="165" y="140"/>
                    <a:pt x="170" y="148"/>
                    <a:pt x="168" y="154"/>
                  </a:cubicBezTo>
                  <a:cubicBezTo>
                    <a:pt x="173" y="158"/>
                    <a:pt x="181" y="166"/>
                    <a:pt x="182" y="168"/>
                  </a:cubicBezTo>
                  <a:cubicBezTo>
                    <a:pt x="183" y="170"/>
                    <a:pt x="195" y="166"/>
                    <a:pt x="197" y="167"/>
                  </a:cubicBezTo>
                  <a:cubicBezTo>
                    <a:pt x="199" y="168"/>
                    <a:pt x="217" y="168"/>
                    <a:pt x="221" y="168"/>
                  </a:cubicBezTo>
                  <a:cubicBezTo>
                    <a:pt x="224" y="168"/>
                    <a:pt x="226" y="173"/>
                    <a:pt x="230" y="174"/>
                  </a:cubicBezTo>
                  <a:cubicBezTo>
                    <a:pt x="234" y="175"/>
                    <a:pt x="232" y="181"/>
                    <a:pt x="233" y="185"/>
                  </a:cubicBezTo>
                  <a:cubicBezTo>
                    <a:pt x="233" y="188"/>
                    <a:pt x="239" y="192"/>
                    <a:pt x="239" y="196"/>
                  </a:cubicBezTo>
                  <a:cubicBezTo>
                    <a:pt x="240"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6" y="187"/>
                    <a:pt x="287" y="187"/>
                  </a:cubicBezTo>
                  <a:cubicBezTo>
                    <a:pt x="289" y="186"/>
                    <a:pt x="293" y="183"/>
                    <a:pt x="294" y="180"/>
                  </a:cubicBezTo>
                  <a:cubicBezTo>
                    <a:pt x="294" y="176"/>
                    <a:pt x="303" y="176"/>
                    <a:pt x="310" y="179"/>
                  </a:cubicBezTo>
                  <a:cubicBezTo>
                    <a:pt x="316" y="182"/>
                    <a:pt x="320" y="182"/>
                    <a:pt x="320" y="178"/>
                  </a:cubicBezTo>
                  <a:cubicBezTo>
                    <a:pt x="320" y="173"/>
                    <a:pt x="329" y="172"/>
                    <a:pt x="332" y="173"/>
                  </a:cubicBezTo>
                  <a:cubicBezTo>
                    <a:pt x="335" y="174"/>
                    <a:pt x="343" y="179"/>
                    <a:pt x="348" y="177"/>
                  </a:cubicBezTo>
                  <a:cubicBezTo>
                    <a:pt x="352" y="176"/>
                    <a:pt x="372" y="178"/>
                    <a:pt x="378" y="179"/>
                  </a:cubicBezTo>
                  <a:cubicBezTo>
                    <a:pt x="383" y="180"/>
                    <a:pt x="384" y="177"/>
                    <a:pt x="389" y="182"/>
                  </a:cubicBezTo>
                  <a:cubicBezTo>
                    <a:pt x="392" y="186"/>
                    <a:pt x="394" y="182"/>
                    <a:pt x="398" y="185"/>
                  </a:cubicBezTo>
                  <a:cubicBezTo>
                    <a:pt x="398" y="184"/>
                    <a:pt x="398" y="183"/>
                    <a:pt x="398" y="181"/>
                  </a:cubicBezTo>
                  <a:cubicBezTo>
                    <a:pt x="398" y="178"/>
                    <a:pt x="403" y="175"/>
                    <a:pt x="404" y="173"/>
                  </a:cubicBezTo>
                  <a:cubicBezTo>
                    <a:pt x="405" y="170"/>
                    <a:pt x="400" y="163"/>
                    <a:pt x="400" y="161"/>
                  </a:cubicBezTo>
                  <a:cubicBezTo>
                    <a:pt x="400" y="158"/>
                    <a:pt x="400" y="153"/>
                    <a:pt x="397" y="151"/>
                  </a:cubicBezTo>
                  <a:cubicBezTo>
                    <a:pt x="394" y="150"/>
                    <a:pt x="402" y="147"/>
                    <a:pt x="404" y="147"/>
                  </a:cubicBezTo>
                  <a:cubicBezTo>
                    <a:pt x="408" y="147"/>
                    <a:pt x="413" y="144"/>
                    <a:pt x="415" y="145"/>
                  </a:cubicBezTo>
                  <a:cubicBezTo>
                    <a:pt x="416" y="147"/>
                    <a:pt x="420"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2" y="116"/>
                    <a:pt x="458" y="115"/>
                    <a:pt x="458" y="110"/>
                  </a:cubicBezTo>
                  <a:cubicBezTo>
                    <a:pt x="458" y="104"/>
                    <a:pt x="462" y="102"/>
                    <a:pt x="466" y="102"/>
                  </a:cubicBezTo>
                  <a:cubicBezTo>
                    <a:pt x="470" y="102"/>
                    <a:pt x="471" y="98"/>
                    <a:pt x="471" y="96"/>
                  </a:cubicBezTo>
                  <a:cubicBezTo>
                    <a:pt x="471" y="93"/>
                    <a:pt x="474" y="92"/>
                    <a:pt x="475" y="89"/>
                  </a:cubicBezTo>
                  <a:cubicBezTo>
                    <a:pt x="474" y="87"/>
                    <a:pt x="473"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1" y="126"/>
                    <a:pt x="346" y="124"/>
                    <a:pt x="356" y="126"/>
                  </a:cubicBezTo>
                  <a:cubicBezTo>
                    <a:pt x="366" y="129"/>
                    <a:pt x="383" y="125"/>
                    <a:pt x="385" y="125"/>
                  </a:cubicBezTo>
                  <a:cubicBezTo>
                    <a:pt x="388" y="126"/>
                    <a:pt x="383"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Freeform 294"/>
            <p:cNvSpPr>
              <a:spLocks noEditPoints="1"/>
            </p:cNvSpPr>
            <p:nvPr userDrawn="1"/>
          </p:nvSpPr>
          <p:spPr bwMode="auto">
            <a:xfrm>
              <a:off x="7698875" y="1709982"/>
              <a:ext cx="4267048" cy="1650349"/>
            </a:xfrm>
            <a:custGeom>
              <a:avLst/>
              <a:gdLst>
                <a:gd name="T0" fmla="*/ 839 w 1992"/>
                <a:gd name="T1" fmla="*/ 42 h 708"/>
                <a:gd name="T2" fmla="*/ 914 w 1992"/>
                <a:gd name="T3" fmla="*/ 68 h 708"/>
                <a:gd name="T4" fmla="*/ 922 w 1992"/>
                <a:gd name="T5" fmla="*/ 88 h 708"/>
                <a:gd name="T6" fmla="*/ 1499 w 1992"/>
                <a:gd name="T7" fmla="*/ 162 h 708"/>
                <a:gd name="T8" fmla="*/ 1376 w 1992"/>
                <a:gd name="T9" fmla="*/ 161 h 708"/>
                <a:gd name="T10" fmla="*/ 1404 w 1992"/>
                <a:gd name="T11" fmla="*/ 189 h 708"/>
                <a:gd name="T12" fmla="*/ 1435 w 1992"/>
                <a:gd name="T13" fmla="*/ 541 h 708"/>
                <a:gd name="T14" fmla="*/ 1988 w 1992"/>
                <a:gd name="T15" fmla="*/ 333 h 708"/>
                <a:gd name="T16" fmla="*/ 1797 w 1992"/>
                <a:gd name="T17" fmla="*/ 262 h 708"/>
                <a:gd name="T18" fmla="*/ 1647 w 1992"/>
                <a:gd name="T19" fmla="*/ 269 h 708"/>
                <a:gd name="T20" fmla="*/ 1458 w 1992"/>
                <a:gd name="T21" fmla="*/ 223 h 708"/>
                <a:gd name="T22" fmla="*/ 1377 w 1992"/>
                <a:gd name="T23" fmla="*/ 229 h 708"/>
                <a:gd name="T24" fmla="*/ 1270 w 1992"/>
                <a:gd name="T25" fmla="*/ 210 h 708"/>
                <a:gd name="T26" fmla="*/ 1160 w 1992"/>
                <a:gd name="T27" fmla="*/ 196 h 708"/>
                <a:gd name="T28" fmla="*/ 996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50 w 1992"/>
                <a:gd name="T41" fmla="*/ 218 h 708"/>
                <a:gd name="T42" fmla="*/ 674 w 1992"/>
                <a:gd name="T43" fmla="*/ 283 h 708"/>
                <a:gd name="T44" fmla="*/ 611 w 1992"/>
                <a:gd name="T45" fmla="*/ 319 h 708"/>
                <a:gd name="T46" fmla="*/ 613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8 w 1992"/>
                <a:gd name="T61" fmla="*/ 268 h 708"/>
                <a:gd name="T62" fmla="*/ 127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6 w 1992"/>
                <a:gd name="T75" fmla="*/ 602 h 708"/>
                <a:gd name="T76" fmla="*/ 411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20 w 1992"/>
                <a:gd name="T99" fmla="*/ 444 h 708"/>
                <a:gd name="T100" fmla="*/ 1628 w 1992"/>
                <a:gd name="T101" fmla="*/ 410 h 708"/>
                <a:gd name="T102" fmla="*/ 1648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9" y="512"/>
                    <a:pt x="24" y="511"/>
                    <a:pt x="23" y="509"/>
                  </a:cubicBezTo>
                  <a:cubicBezTo>
                    <a:pt x="22" y="508"/>
                    <a:pt x="19" y="508"/>
                    <a:pt x="16" y="509"/>
                  </a:cubicBezTo>
                  <a:cubicBezTo>
                    <a:pt x="17" y="509"/>
                    <a:pt x="17" y="509"/>
                    <a:pt x="18" y="510"/>
                  </a:cubicBezTo>
                  <a:cubicBezTo>
                    <a:pt x="19" y="513"/>
                    <a:pt x="12" y="513"/>
                    <a:pt x="14" y="516"/>
                  </a:cubicBezTo>
                  <a:cubicBezTo>
                    <a:pt x="16" y="519"/>
                    <a:pt x="9" y="519"/>
                    <a:pt x="9" y="516"/>
                  </a:cubicBezTo>
                  <a:cubicBezTo>
                    <a:pt x="9" y="513"/>
                    <a:pt x="0" y="515"/>
                    <a:pt x="1" y="517"/>
                  </a:cubicBezTo>
                  <a:cubicBezTo>
                    <a:pt x="1" y="517"/>
                    <a:pt x="0" y="518"/>
                    <a:pt x="0" y="519"/>
                  </a:cubicBezTo>
                  <a:cubicBezTo>
                    <a:pt x="2" y="520"/>
                    <a:pt x="5" y="521"/>
                    <a:pt x="6" y="521"/>
                  </a:cubicBezTo>
                  <a:cubicBezTo>
                    <a:pt x="7" y="522"/>
                    <a:pt x="28" y="524"/>
                    <a:pt x="36" y="522"/>
                  </a:cubicBezTo>
                  <a:cubicBezTo>
                    <a:pt x="36" y="521"/>
                    <a:pt x="37" y="517"/>
                    <a:pt x="37" y="515"/>
                  </a:cubicBezTo>
                  <a:cubicBezTo>
                    <a:pt x="37" y="513"/>
                    <a:pt x="32" y="511"/>
                    <a:pt x="30" y="512"/>
                  </a:cubicBezTo>
                  <a:close/>
                  <a:moveTo>
                    <a:pt x="850" y="34"/>
                  </a:moveTo>
                  <a:cubicBezTo>
                    <a:pt x="857" y="36"/>
                    <a:pt x="854" y="38"/>
                    <a:pt x="847" y="38"/>
                  </a:cubicBezTo>
                  <a:cubicBezTo>
                    <a:pt x="841" y="38"/>
                    <a:pt x="835" y="40"/>
                    <a:pt x="839" y="42"/>
                  </a:cubicBezTo>
                  <a:cubicBezTo>
                    <a:pt x="843" y="43"/>
                    <a:pt x="842" y="47"/>
                    <a:pt x="850" y="48"/>
                  </a:cubicBezTo>
                  <a:cubicBezTo>
                    <a:pt x="857" y="50"/>
                    <a:pt x="864" y="44"/>
                    <a:pt x="863" y="40"/>
                  </a:cubicBezTo>
                  <a:cubicBezTo>
                    <a:pt x="863" y="37"/>
                    <a:pt x="888" y="33"/>
                    <a:pt x="895" y="31"/>
                  </a:cubicBezTo>
                  <a:cubicBezTo>
                    <a:pt x="902" y="30"/>
                    <a:pt x="891" y="23"/>
                    <a:pt x="898" y="23"/>
                  </a:cubicBezTo>
                  <a:cubicBezTo>
                    <a:pt x="906" y="22"/>
                    <a:pt x="903" y="19"/>
                    <a:pt x="894"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5" y="26"/>
                    <a:pt x="844" y="31"/>
                    <a:pt x="850" y="34"/>
                  </a:cubicBezTo>
                  <a:close/>
                  <a:moveTo>
                    <a:pt x="869" y="43"/>
                  </a:moveTo>
                  <a:cubicBezTo>
                    <a:pt x="869" y="46"/>
                    <a:pt x="857" y="50"/>
                    <a:pt x="861" y="52"/>
                  </a:cubicBezTo>
                  <a:cubicBezTo>
                    <a:pt x="863" y="54"/>
                    <a:pt x="866" y="54"/>
                    <a:pt x="869" y="54"/>
                  </a:cubicBezTo>
                  <a:cubicBezTo>
                    <a:pt x="873" y="55"/>
                    <a:pt x="874" y="63"/>
                    <a:pt x="881" y="62"/>
                  </a:cubicBezTo>
                  <a:cubicBezTo>
                    <a:pt x="887" y="61"/>
                    <a:pt x="904" y="68"/>
                    <a:pt x="914" y="68"/>
                  </a:cubicBezTo>
                  <a:cubicBezTo>
                    <a:pt x="924" y="68"/>
                    <a:pt x="925" y="61"/>
                    <a:pt x="922" y="60"/>
                  </a:cubicBezTo>
                  <a:cubicBezTo>
                    <a:pt x="918" y="60"/>
                    <a:pt x="921" y="55"/>
                    <a:pt x="927" y="48"/>
                  </a:cubicBezTo>
                  <a:cubicBezTo>
                    <a:pt x="932" y="41"/>
                    <a:pt x="910" y="35"/>
                    <a:pt x="910" y="41"/>
                  </a:cubicBezTo>
                  <a:cubicBezTo>
                    <a:pt x="910" y="47"/>
                    <a:pt x="903" y="40"/>
                    <a:pt x="901" y="36"/>
                  </a:cubicBezTo>
                  <a:cubicBezTo>
                    <a:pt x="899" y="33"/>
                    <a:pt x="869" y="39"/>
                    <a:pt x="869" y="43"/>
                  </a:cubicBezTo>
                  <a:close/>
                  <a:moveTo>
                    <a:pt x="595" y="197"/>
                  </a:moveTo>
                  <a:cubicBezTo>
                    <a:pt x="600" y="198"/>
                    <a:pt x="612" y="195"/>
                    <a:pt x="613" y="193"/>
                  </a:cubicBezTo>
                  <a:cubicBezTo>
                    <a:pt x="615" y="191"/>
                    <a:pt x="609" y="188"/>
                    <a:pt x="601" y="188"/>
                  </a:cubicBezTo>
                  <a:cubicBezTo>
                    <a:pt x="593" y="188"/>
                    <a:pt x="592" y="196"/>
                    <a:pt x="595" y="197"/>
                  </a:cubicBezTo>
                  <a:close/>
                  <a:moveTo>
                    <a:pt x="529" y="19"/>
                  </a:moveTo>
                  <a:cubicBezTo>
                    <a:pt x="542" y="18"/>
                    <a:pt x="542" y="11"/>
                    <a:pt x="535" y="10"/>
                  </a:cubicBezTo>
                  <a:cubicBezTo>
                    <a:pt x="528" y="9"/>
                    <a:pt x="527" y="14"/>
                    <a:pt x="523" y="14"/>
                  </a:cubicBezTo>
                  <a:cubicBezTo>
                    <a:pt x="520" y="13"/>
                    <a:pt x="507" y="16"/>
                    <a:pt x="510" y="18"/>
                  </a:cubicBezTo>
                  <a:cubicBezTo>
                    <a:pt x="513" y="22"/>
                    <a:pt x="522" y="20"/>
                    <a:pt x="529" y="19"/>
                  </a:cubicBezTo>
                  <a:close/>
                  <a:moveTo>
                    <a:pt x="922" y="88"/>
                  </a:moveTo>
                  <a:cubicBezTo>
                    <a:pt x="927" y="90"/>
                    <a:pt x="942" y="85"/>
                    <a:pt x="953" y="85"/>
                  </a:cubicBezTo>
                  <a:cubicBezTo>
                    <a:pt x="963" y="85"/>
                    <a:pt x="992" y="77"/>
                    <a:pt x="993" y="72"/>
                  </a:cubicBezTo>
                  <a:cubicBezTo>
                    <a:pt x="994" y="67"/>
                    <a:pt x="982" y="68"/>
                    <a:pt x="978" y="63"/>
                  </a:cubicBezTo>
                  <a:cubicBezTo>
                    <a:pt x="973" y="59"/>
                    <a:pt x="963" y="62"/>
                    <a:pt x="961" y="66"/>
                  </a:cubicBezTo>
                  <a:cubicBezTo>
                    <a:pt x="958" y="70"/>
                    <a:pt x="956" y="67"/>
                    <a:pt x="962" y="61"/>
                  </a:cubicBezTo>
                  <a:cubicBezTo>
                    <a:pt x="969" y="54"/>
                    <a:pt x="956" y="50"/>
                    <a:pt x="955" y="54"/>
                  </a:cubicBezTo>
                  <a:cubicBezTo>
                    <a:pt x="955" y="57"/>
                    <a:pt x="943" y="54"/>
                    <a:pt x="943" y="58"/>
                  </a:cubicBezTo>
                  <a:cubicBezTo>
                    <a:pt x="943" y="61"/>
                    <a:pt x="938" y="63"/>
                    <a:pt x="939" y="66"/>
                  </a:cubicBezTo>
                  <a:cubicBezTo>
                    <a:pt x="939" y="70"/>
                    <a:pt x="931" y="64"/>
                    <a:pt x="930" y="72"/>
                  </a:cubicBezTo>
                  <a:cubicBezTo>
                    <a:pt x="930" y="80"/>
                    <a:pt x="917" y="85"/>
                    <a:pt x="922" y="88"/>
                  </a:cubicBezTo>
                  <a:close/>
                  <a:moveTo>
                    <a:pt x="841" y="11"/>
                  </a:moveTo>
                  <a:cubicBezTo>
                    <a:pt x="843" y="6"/>
                    <a:pt x="820" y="8"/>
                    <a:pt x="826" y="13"/>
                  </a:cubicBezTo>
                  <a:cubicBezTo>
                    <a:pt x="828" y="15"/>
                    <a:pt x="840" y="16"/>
                    <a:pt x="841" y="11"/>
                  </a:cubicBezTo>
                  <a:close/>
                  <a:moveTo>
                    <a:pt x="1471" y="153"/>
                  </a:moveTo>
                  <a:cubicBezTo>
                    <a:pt x="1479" y="154"/>
                    <a:pt x="1484" y="161"/>
                    <a:pt x="1499" y="162"/>
                  </a:cubicBezTo>
                  <a:cubicBezTo>
                    <a:pt x="1515" y="163"/>
                    <a:pt x="1527" y="160"/>
                    <a:pt x="1527" y="157"/>
                  </a:cubicBezTo>
                  <a:cubicBezTo>
                    <a:pt x="1528"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3" y="246"/>
                    <a:pt x="1867" y="239"/>
                    <a:pt x="1872" y="242"/>
                  </a:cubicBezTo>
                  <a:cubicBezTo>
                    <a:pt x="1878" y="246"/>
                    <a:pt x="1891" y="241"/>
                    <a:pt x="1897" y="240"/>
                  </a:cubicBezTo>
                  <a:cubicBezTo>
                    <a:pt x="1902" y="239"/>
                    <a:pt x="1900" y="232"/>
                    <a:pt x="1884" y="231"/>
                  </a:cubicBezTo>
                  <a:cubicBezTo>
                    <a:pt x="1869" y="229"/>
                    <a:pt x="1848" y="239"/>
                    <a:pt x="1856" y="243"/>
                  </a:cubicBezTo>
                  <a:close/>
                  <a:moveTo>
                    <a:pt x="1367" y="154"/>
                  </a:moveTo>
                  <a:cubicBezTo>
                    <a:pt x="1371" y="156"/>
                    <a:pt x="1373" y="158"/>
                    <a:pt x="1376" y="161"/>
                  </a:cubicBezTo>
                  <a:cubicBezTo>
                    <a:pt x="1379" y="163"/>
                    <a:pt x="1389" y="159"/>
                    <a:pt x="1393" y="158"/>
                  </a:cubicBezTo>
                  <a:cubicBezTo>
                    <a:pt x="1397" y="157"/>
                    <a:pt x="1398" y="164"/>
                    <a:pt x="1404" y="160"/>
                  </a:cubicBezTo>
                  <a:cubicBezTo>
                    <a:pt x="1411" y="156"/>
                    <a:pt x="1417" y="158"/>
                    <a:pt x="1425" y="158"/>
                  </a:cubicBezTo>
                  <a:cubicBezTo>
                    <a:pt x="1433" y="158"/>
                    <a:pt x="1424" y="149"/>
                    <a:pt x="1424" y="146"/>
                  </a:cubicBezTo>
                  <a:cubicBezTo>
                    <a:pt x="1424" y="142"/>
                    <a:pt x="1433" y="144"/>
                    <a:pt x="1430" y="147"/>
                  </a:cubicBezTo>
                  <a:cubicBezTo>
                    <a:pt x="1427" y="151"/>
                    <a:pt x="1434" y="158"/>
                    <a:pt x="1445" y="157"/>
                  </a:cubicBezTo>
                  <a:cubicBezTo>
                    <a:pt x="1456" y="157"/>
                    <a:pt x="1448" y="150"/>
                    <a:pt x="1454" y="148"/>
                  </a:cubicBezTo>
                  <a:cubicBezTo>
                    <a:pt x="1459" y="146"/>
                    <a:pt x="1458" y="143"/>
                    <a:pt x="1450" y="139"/>
                  </a:cubicBezTo>
                  <a:cubicBezTo>
                    <a:pt x="1443" y="134"/>
                    <a:pt x="1432" y="137"/>
                    <a:pt x="1425" y="134"/>
                  </a:cubicBezTo>
                  <a:cubicBezTo>
                    <a:pt x="1418" y="131"/>
                    <a:pt x="1409" y="131"/>
                    <a:pt x="1409" y="138"/>
                  </a:cubicBezTo>
                  <a:cubicBezTo>
                    <a:pt x="1408" y="145"/>
                    <a:pt x="1394" y="131"/>
                    <a:pt x="1386" y="128"/>
                  </a:cubicBezTo>
                  <a:cubicBezTo>
                    <a:pt x="1379" y="126"/>
                    <a:pt x="1355" y="148"/>
                    <a:pt x="1367" y="154"/>
                  </a:cubicBezTo>
                  <a:close/>
                  <a:moveTo>
                    <a:pt x="1439" y="194"/>
                  </a:moveTo>
                  <a:cubicBezTo>
                    <a:pt x="1445" y="193"/>
                    <a:pt x="1434" y="183"/>
                    <a:pt x="1424" y="181"/>
                  </a:cubicBezTo>
                  <a:cubicBezTo>
                    <a:pt x="1413" y="179"/>
                    <a:pt x="1403" y="188"/>
                    <a:pt x="1404" y="189"/>
                  </a:cubicBezTo>
                  <a:cubicBezTo>
                    <a:pt x="1407" y="194"/>
                    <a:pt x="1433" y="196"/>
                    <a:pt x="1439" y="194"/>
                  </a:cubicBezTo>
                  <a:close/>
                  <a:moveTo>
                    <a:pt x="696" y="202"/>
                  </a:moveTo>
                  <a:cubicBezTo>
                    <a:pt x="702" y="204"/>
                    <a:pt x="706" y="203"/>
                    <a:pt x="705" y="198"/>
                  </a:cubicBezTo>
                  <a:cubicBezTo>
                    <a:pt x="704" y="193"/>
                    <a:pt x="692" y="200"/>
                    <a:pt x="696" y="202"/>
                  </a:cubicBezTo>
                  <a:close/>
                  <a:moveTo>
                    <a:pt x="319" y="23"/>
                  </a:moveTo>
                  <a:cubicBezTo>
                    <a:pt x="327" y="17"/>
                    <a:pt x="338" y="23"/>
                    <a:pt x="339" y="20"/>
                  </a:cubicBezTo>
                  <a:cubicBezTo>
                    <a:pt x="340" y="17"/>
                    <a:pt x="324" y="16"/>
                    <a:pt x="318" y="19"/>
                  </a:cubicBezTo>
                  <a:cubicBezTo>
                    <a:pt x="312" y="22"/>
                    <a:pt x="299" y="19"/>
                    <a:pt x="300" y="23"/>
                  </a:cubicBezTo>
                  <a:cubicBezTo>
                    <a:pt x="301" y="25"/>
                    <a:pt x="311" y="30"/>
                    <a:pt x="319" y="23"/>
                  </a:cubicBezTo>
                  <a:close/>
                  <a:moveTo>
                    <a:pt x="337" y="279"/>
                  </a:moveTo>
                  <a:cubicBezTo>
                    <a:pt x="346" y="287"/>
                    <a:pt x="354" y="275"/>
                    <a:pt x="359" y="275"/>
                  </a:cubicBezTo>
                  <a:cubicBezTo>
                    <a:pt x="363" y="274"/>
                    <a:pt x="356" y="270"/>
                    <a:pt x="348" y="268"/>
                  </a:cubicBezTo>
                  <a:cubicBezTo>
                    <a:pt x="341" y="266"/>
                    <a:pt x="330" y="273"/>
                    <a:pt x="337" y="279"/>
                  </a:cubicBezTo>
                  <a:close/>
                  <a:moveTo>
                    <a:pt x="1436" y="564"/>
                  </a:moveTo>
                  <a:cubicBezTo>
                    <a:pt x="1432" y="554"/>
                    <a:pt x="1441" y="545"/>
                    <a:pt x="1435" y="541"/>
                  </a:cubicBezTo>
                  <a:cubicBezTo>
                    <a:pt x="1428" y="536"/>
                    <a:pt x="1430" y="526"/>
                    <a:pt x="1427" y="528"/>
                  </a:cubicBezTo>
                  <a:cubicBezTo>
                    <a:pt x="1424" y="530"/>
                    <a:pt x="1427" y="538"/>
                    <a:pt x="1421" y="539"/>
                  </a:cubicBezTo>
                  <a:cubicBezTo>
                    <a:pt x="1416" y="540"/>
                    <a:pt x="1421" y="544"/>
                    <a:pt x="1419" y="551"/>
                  </a:cubicBezTo>
                  <a:cubicBezTo>
                    <a:pt x="1417" y="557"/>
                    <a:pt x="1420" y="566"/>
                    <a:pt x="1423" y="572"/>
                  </a:cubicBezTo>
                  <a:cubicBezTo>
                    <a:pt x="1426" y="578"/>
                    <a:pt x="1419" y="609"/>
                    <a:pt x="1422" y="614"/>
                  </a:cubicBezTo>
                  <a:cubicBezTo>
                    <a:pt x="1425" y="619"/>
                    <a:pt x="1417" y="641"/>
                    <a:pt x="1420" y="644"/>
                  </a:cubicBezTo>
                  <a:cubicBezTo>
                    <a:pt x="1424" y="649"/>
                    <a:pt x="1421" y="638"/>
                    <a:pt x="1427" y="637"/>
                  </a:cubicBezTo>
                  <a:cubicBezTo>
                    <a:pt x="1434" y="636"/>
                    <a:pt x="1434" y="643"/>
                    <a:pt x="1437" y="645"/>
                  </a:cubicBezTo>
                  <a:cubicBezTo>
                    <a:pt x="1441" y="647"/>
                    <a:pt x="1439" y="635"/>
                    <a:pt x="1435" y="635"/>
                  </a:cubicBezTo>
                  <a:cubicBezTo>
                    <a:pt x="1432" y="636"/>
                    <a:pt x="1429" y="628"/>
                    <a:pt x="1427" y="623"/>
                  </a:cubicBezTo>
                  <a:cubicBezTo>
                    <a:pt x="1426" y="618"/>
                    <a:pt x="1431" y="612"/>
                    <a:pt x="1431" y="605"/>
                  </a:cubicBezTo>
                  <a:cubicBezTo>
                    <a:pt x="1431" y="599"/>
                    <a:pt x="1439" y="599"/>
                    <a:pt x="1445" y="604"/>
                  </a:cubicBezTo>
                  <a:cubicBezTo>
                    <a:pt x="1450" y="609"/>
                    <a:pt x="1450" y="605"/>
                    <a:pt x="1448" y="602"/>
                  </a:cubicBezTo>
                  <a:cubicBezTo>
                    <a:pt x="1446" y="598"/>
                    <a:pt x="1440"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9" y="314"/>
                    <a:pt x="1935" y="314"/>
                    <a:pt x="1935" y="316"/>
                  </a:cubicBezTo>
                  <a:cubicBezTo>
                    <a:pt x="1934" y="318"/>
                    <a:pt x="1938" y="318"/>
                    <a:pt x="1940" y="321"/>
                  </a:cubicBezTo>
                  <a:cubicBezTo>
                    <a:pt x="1942" y="323"/>
                    <a:pt x="1937" y="325"/>
                    <a:pt x="1938" y="328"/>
                  </a:cubicBezTo>
                  <a:cubicBezTo>
                    <a:pt x="1939" y="330"/>
                    <a:pt x="1933" y="326"/>
                    <a:pt x="1931" y="325"/>
                  </a:cubicBezTo>
                  <a:cubicBezTo>
                    <a:pt x="1929" y="323"/>
                    <a:pt x="1930" y="317"/>
                    <a:pt x="1930" y="314"/>
                  </a:cubicBezTo>
                  <a:cubicBezTo>
                    <a:pt x="1931" y="310"/>
                    <a:pt x="1926" y="311"/>
                    <a:pt x="1926" y="308"/>
                  </a:cubicBezTo>
                  <a:cubicBezTo>
                    <a:pt x="1925" y="305"/>
                    <a:pt x="1910" y="298"/>
                    <a:pt x="1903" y="295"/>
                  </a:cubicBezTo>
                  <a:cubicBezTo>
                    <a:pt x="1897" y="293"/>
                    <a:pt x="1888" y="291"/>
                    <a:pt x="1886" y="287"/>
                  </a:cubicBezTo>
                  <a:cubicBezTo>
                    <a:pt x="1884" y="284"/>
                    <a:pt x="1872" y="284"/>
                    <a:pt x="1868" y="280"/>
                  </a:cubicBezTo>
                  <a:cubicBezTo>
                    <a:pt x="1863" y="275"/>
                    <a:pt x="1843" y="268"/>
                    <a:pt x="1835" y="267"/>
                  </a:cubicBezTo>
                  <a:cubicBezTo>
                    <a:pt x="1827" y="267"/>
                    <a:pt x="1828" y="262"/>
                    <a:pt x="1824" y="263"/>
                  </a:cubicBezTo>
                  <a:cubicBezTo>
                    <a:pt x="1820" y="264"/>
                    <a:pt x="1802" y="263"/>
                    <a:pt x="1797" y="262"/>
                  </a:cubicBezTo>
                  <a:cubicBezTo>
                    <a:pt x="1791" y="261"/>
                    <a:pt x="1790" y="265"/>
                    <a:pt x="1786" y="264"/>
                  </a:cubicBezTo>
                  <a:cubicBezTo>
                    <a:pt x="1782" y="262"/>
                    <a:pt x="1762" y="255"/>
                    <a:pt x="1759" y="258"/>
                  </a:cubicBezTo>
                  <a:cubicBezTo>
                    <a:pt x="1757" y="260"/>
                    <a:pt x="1758" y="264"/>
                    <a:pt x="1756" y="265"/>
                  </a:cubicBezTo>
                  <a:cubicBezTo>
                    <a:pt x="1753" y="265"/>
                    <a:pt x="1756" y="269"/>
                    <a:pt x="1761" y="273"/>
                  </a:cubicBezTo>
                  <a:cubicBezTo>
                    <a:pt x="1767" y="278"/>
                    <a:pt x="1763" y="282"/>
                    <a:pt x="1758" y="284"/>
                  </a:cubicBezTo>
                  <a:cubicBezTo>
                    <a:pt x="1753" y="286"/>
                    <a:pt x="1745" y="282"/>
                    <a:pt x="1742" y="278"/>
                  </a:cubicBezTo>
                  <a:cubicBezTo>
                    <a:pt x="1740" y="275"/>
                    <a:pt x="1733" y="276"/>
                    <a:pt x="1731" y="271"/>
                  </a:cubicBezTo>
                  <a:cubicBezTo>
                    <a:pt x="1729" y="267"/>
                    <a:pt x="1733" y="266"/>
                    <a:pt x="1736" y="269"/>
                  </a:cubicBezTo>
                  <a:cubicBezTo>
                    <a:pt x="1740" y="271"/>
                    <a:pt x="1745" y="269"/>
                    <a:pt x="1745" y="266"/>
                  </a:cubicBezTo>
                  <a:cubicBezTo>
                    <a:pt x="1746" y="262"/>
                    <a:pt x="1736" y="260"/>
                    <a:pt x="1730" y="260"/>
                  </a:cubicBezTo>
                  <a:cubicBezTo>
                    <a:pt x="1725" y="260"/>
                    <a:pt x="1722" y="267"/>
                    <a:pt x="1717" y="270"/>
                  </a:cubicBezTo>
                  <a:cubicBezTo>
                    <a:pt x="1711" y="273"/>
                    <a:pt x="1690" y="269"/>
                    <a:pt x="1687" y="267"/>
                  </a:cubicBezTo>
                  <a:cubicBezTo>
                    <a:pt x="1685" y="265"/>
                    <a:pt x="1655" y="267"/>
                    <a:pt x="1652" y="269"/>
                  </a:cubicBezTo>
                  <a:cubicBezTo>
                    <a:pt x="1649" y="271"/>
                    <a:pt x="1651" y="278"/>
                    <a:pt x="1650" y="279"/>
                  </a:cubicBezTo>
                  <a:cubicBezTo>
                    <a:pt x="1648" y="280"/>
                    <a:pt x="1647" y="270"/>
                    <a:pt x="1647" y="269"/>
                  </a:cubicBezTo>
                  <a:cubicBezTo>
                    <a:pt x="1647" y="267"/>
                    <a:pt x="1643" y="266"/>
                    <a:pt x="1638" y="266"/>
                  </a:cubicBezTo>
                  <a:cubicBezTo>
                    <a:pt x="1632" y="266"/>
                    <a:pt x="1629" y="265"/>
                    <a:pt x="1632" y="263"/>
                  </a:cubicBezTo>
                  <a:cubicBezTo>
                    <a:pt x="1634" y="261"/>
                    <a:pt x="1630" y="259"/>
                    <a:pt x="1634" y="256"/>
                  </a:cubicBezTo>
                  <a:cubicBezTo>
                    <a:pt x="1638" y="254"/>
                    <a:pt x="1626" y="245"/>
                    <a:pt x="1615" y="241"/>
                  </a:cubicBezTo>
                  <a:cubicBezTo>
                    <a:pt x="1603" y="237"/>
                    <a:pt x="1577" y="239"/>
                    <a:pt x="1571" y="241"/>
                  </a:cubicBezTo>
                  <a:cubicBezTo>
                    <a:pt x="1564" y="243"/>
                    <a:pt x="1550" y="243"/>
                    <a:pt x="1543" y="243"/>
                  </a:cubicBezTo>
                  <a:cubicBezTo>
                    <a:pt x="1537" y="243"/>
                    <a:pt x="1542" y="240"/>
                    <a:pt x="1540" y="237"/>
                  </a:cubicBezTo>
                  <a:cubicBezTo>
                    <a:pt x="1538" y="235"/>
                    <a:pt x="1527" y="231"/>
                    <a:pt x="1526" y="233"/>
                  </a:cubicBezTo>
                  <a:cubicBezTo>
                    <a:pt x="1524" y="236"/>
                    <a:pt x="1521" y="233"/>
                    <a:pt x="1521" y="232"/>
                  </a:cubicBezTo>
                  <a:cubicBezTo>
                    <a:pt x="1521" y="230"/>
                    <a:pt x="1511" y="226"/>
                    <a:pt x="1506" y="227"/>
                  </a:cubicBezTo>
                  <a:cubicBezTo>
                    <a:pt x="1502" y="228"/>
                    <a:pt x="1500" y="224"/>
                    <a:pt x="1505" y="224"/>
                  </a:cubicBezTo>
                  <a:cubicBezTo>
                    <a:pt x="1510" y="224"/>
                    <a:pt x="1518" y="225"/>
                    <a:pt x="1515" y="220"/>
                  </a:cubicBezTo>
                  <a:cubicBezTo>
                    <a:pt x="1511" y="214"/>
                    <a:pt x="1480" y="213"/>
                    <a:pt x="1477" y="214"/>
                  </a:cubicBezTo>
                  <a:cubicBezTo>
                    <a:pt x="1474" y="215"/>
                    <a:pt x="1477" y="218"/>
                    <a:pt x="1470" y="224"/>
                  </a:cubicBezTo>
                  <a:cubicBezTo>
                    <a:pt x="1464" y="230"/>
                    <a:pt x="1457" y="226"/>
                    <a:pt x="1458" y="223"/>
                  </a:cubicBezTo>
                  <a:cubicBezTo>
                    <a:pt x="1459" y="221"/>
                    <a:pt x="1467" y="221"/>
                    <a:pt x="1467" y="218"/>
                  </a:cubicBezTo>
                  <a:cubicBezTo>
                    <a:pt x="1467" y="215"/>
                    <a:pt x="1456" y="217"/>
                    <a:pt x="1454" y="214"/>
                  </a:cubicBezTo>
                  <a:cubicBezTo>
                    <a:pt x="1452" y="212"/>
                    <a:pt x="1456" y="210"/>
                    <a:pt x="1460" y="212"/>
                  </a:cubicBezTo>
                  <a:cubicBezTo>
                    <a:pt x="1465" y="213"/>
                    <a:pt x="1472" y="213"/>
                    <a:pt x="1472" y="212"/>
                  </a:cubicBezTo>
                  <a:cubicBezTo>
                    <a:pt x="1473" y="210"/>
                    <a:pt x="1468" y="209"/>
                    <a:pt x="1461" y="208"/>
                  </a:cubicBezTo>
                  <a:cubicBezTo>
                    <a:pt x="1454" y="207"/>
                    <a:pt x="1437" y="204"/>
                    <a:pt x="1429" y="204"/>
                  </a:cubicBezTo>
                  <a:cubicBezTo>
                    <a:pt x="1420" y="205"/>
                    <a:pt x="1416" y="201"/>
                    <a:pt x="1411" y="201"/>
                  </a:cubicBezTo>
                  <a:cubicBezTo>
                    <a:pt x="1406" y="201"/>
                    <a:pt x="1406" y="203"/>
                    <a:pt x="1408" y="206"/>
                  </a:cubicBezTo>
                  <a:cubicBezTo>
                    <a:pt x="1411" y="209"/>
                    <a:pt x="1404" y="210"/>
                    <a:pt x="1398" y="209"/>
                  </a:cubicBezTo>
                  <a:cubicBezTo>
                    <a:pt x="1392" y="209"/>
                    <a:pt x="1384" y="212"/>
                    <a:pt x="1387" y="216"/>
                  </a:cubicBezTo>
                  <a:cubicBezTo>
                    <a:pt x="1391" y="220"/>
                    <a:pt x="1394" y="215"/>
                    <a:pt x="1397" y="216"/>
                  </a:cubicBezTo>
                  <a:cubicBezTo>
                    <a:pt x="1399" y="217"/>
                    <a:pt x="1389" y="220"/>
                    <a:pt x="1394" y="222"/>
                  </a:cubicBezTo>
                  <a:cubicBezTo>
                    <a:pt x="1398" y="224"/>
                    <a:pt x="1397" y="227"/>
                    <a:pt x="1397" y="229"/>
                  </a:cubicBezTo>
                  <a:cubicBezTo>
                    <a:pt x="1397" y="231"/>
                    <a:pt x="1390" y="232"/>
                    <a:pt x="1388" y="229"/>
                  </a:cubicBezTo>
                  <a:cubicBezTo>
                    <a:pt x="1385" y="226"/>
                    <a:pt x="1381" y="229"/>
                    <a:pt x="1377" y="229"/>
                  </a:cubicBezTo>
                  <a:cubicBezTo>
                    <a:pt x="1372" y="228"/>
                    <a:pt x="1368" y="230"/>
                    <a:pt x="1373" y="231"/>
                  </a:cubicBezTo>
                  <a:cubicBezTo>
                    <a:pt x="1379" y="232"/>
                    <a:pt x="1380" y="235"/>
                    <a:pt x="1373" y="235"/>
                  </a:cubicBezTo>
                  <a:cubicBezTo>
                    <a:pt x="1366" y="236"/>
                    <a:pt x="1368" y="229"/>
                    <a:pt x="1364" y="230"/>
                  </a:cubicBezTo>
                  <a:cubicBezTo>
                    <a:pt x="1360" y="231"/>
                    <a:pt x="1351" y="227"/>
                    <a:pt x="1346" y="227"/>
                  </a:cubicBezTo>
                  <a:cubicBezTo>
                    <a:pt x="1341" y="228"/>
                    <a:pt x="1339" y="231"/>
                    <a:pt x="1333" y="232"/>
                  </a:cubicBezTo>
                  <a:cubicBezTo>
                    <a:pt x="1326" y="232"/>
                    <a:pt x="1318" y="228"/>
                    <a:pt x="1315" y="225"/>
                  </a:cubicBezTo>
                  <a:cubicBezTo>
                    <a:pt x="1313" y="222"/>
                    <a:pt x="1312" y="221"/>
                    <a:pt x="1309" y="225"/>
                  </a:cubicBezTo>
                  <a:cubicBezTo>
                    <a:pt x="1305" y="229"/>
                    <a:pt x="1305" y="236"/>
                    <a:pt x="1302" y="236"/>
                  </a:cubicBezTo>
                  <a:cubicBezTo>
                    <a:pt x="1299" y="236"/>
                    <a:pt x="1298" y="243"/>
                    <a:pt x="1295" y="244"/>
                  </a:cubicBezTo>
                  <a:cubicBezTo>
                    <a:pt x="1292" y="246"/>
                    <a:pt x="1292" y="242"/>
                    <a:pt x="1288" y="242"/>
                  </a:cubicBezTo>
                  <a:cubicBezTo>
                    <a:pt x="1284" y="243"/>
                    <a:pt x="1271" y="231"/>
                    <a:pt x="1270" y="228"/>
                  </a:cubicBezTo>
                  <a:cubicBezTo>
                    <a:pt x="1269" y="224"/>
                    <a:pt x="1262" y="218"/>
                    <a:pt x="1259" y="217"/>
                  </a:cubicBezTo>
                  <a:cubicBezTo>
                    <a:pt x="1257" y="215"/>
                    <a:pt x="1262" y="215"/>
                    <a:pt x="1264" y="217"/>
                  </a:cubicBezTo>
                  <a:cubicBezTo>
                    <a:pt x="1267" y="219"/>
                    <a:pt x="1270" y="219"/>
                    <a:pt x="1273" y="218"/>
                  </a:cubicBezTo>
                  <a:cubicBezTo>
                    <a:pt x="1275" y="216"/>
                    <a:pt x="1275" y="210"/>
                    <a:pt x="1270" y="210"/>
                  </a:cubicBezTo>
                  <a:cubicBezTo>
                    <a:pt x="1266" y="210"/>
                    <a:pt x="1268" y="207"/>
                    <a:pt x="1270" y="206"/>
                  </a:cubicBezTo>
                  <a:cubicBezTo>
                    <a:pt x="1272" y="205"/>
                    <a:pt x="1265" y="199"/>
                    <a:pt x="1267" y="198"/>
                  </a:cubicBezTo>
                  <a:cubicBezTo>
                    <a:pt x="1270" y="198"/>
                    <a:pt x="1269" y="195"/>
                    <a:pt x="1265" y="195"/>
                  </a:cubicBezTo>
                  <a:cubicBezTo>
                    <a:pt x="1261" y="194"/>
                    <a:pt x="1257" y="191"/>
                    <a:pt x="1257" y="190"/>
                  </a:cubicBezTo>
                  <a:cubicBezTo>
                    <a:pt x="1257" y="188"/>
                    <a:pt x="1241" y="187"/>
                    <a:pt x="1242" y="190"/>
                  </a:cubicBezTo>
                  <a:cubicBezTo>
                    <a:pt x="1242" y="192"/>
                    <a:pt x="1237" y="191"/>
                    <a:pt x="1237" y="189"/>
                  </a:cubicBezTo>
                  <a:cubicBezTo>
                    <a:pt x="1238" y="187"/>
                    <a:pt x="1232" y="188"/>
                    <a:pt x="1224" y="186"/>
                  </a:cubicBezTo>
                  <a:cubicBezTo>
                    <a:pt x="1217" y="184"/>
                    <a:pt x="1216" y="179"/>
                    <a:pt x="1214" y="179"/>
                  </a:cubicBezTo>
                  <a:cubicBezTo>
                    <a:pt x="1211" y="178"/>
                    <a:pt x="1212" y="186"/>
                    <a:pt x="1208" y="184"/>
                  </a:cubicBezTo>
                  <a:cubicBezTo>
                    <a:pt x="1204" y="182"/>
                    <a:pt x="1200" y="186"/>
                    <a:pt x="1202" y="190"/>
                  </a:cubicBezTo>
                  <a:cubicBezTo>
                    <a:pt x="1204" y="194"/>
                    <a:pt x="1203" y="194"/>
                    <a:pt x="1202" y="198"/>
                  </a:cubicBezTo>
                  <a:cubicBezTo>
                    <a:pt x="1202" y="201"/>
                    <a:pt x="1200" y="200"/>
                    <a:pt x="1195" y="198"/>
                  </a:cubicBezTo>
                  <a:cubicBezTo>
                    <a:pt x="1191" y="197"/>
                    <a:pt x="1191" y="202"/>
                    <a:pt x="1181" y="200"/>
                  </a:cubicBezTo>
                  <a:cubicBezTo>
                    <a:pt x="1172" y="197"/>
                    <a:pt x="1167" y="200"/>
                    <a:pt x="1166" y="197"/>
                  </a:cubicBezTo>
                  <a:cubicBezTo>
                    <a:pt x="1164" y="194"/>
                    <a:pt x="1161" y="194"/>
                    <a:pt x="1160" y="196"/>
                  </a:cubicBezTo>
                  <a:cubicBezTo>
                    <a:pt x="1160" y="198"/>
                    <a:pt x="1145" y="198"/>
                    <a:pt x="1144" y="194"/>
                  </a:cubicBezTo>
                  <a:cubicBezTo>
                    <a:pt x="1143" y="190"/>
                    <a:pt x="1147" y="190"/>
                    <a:pt x="1149" y="189"/>
                  </a:cubicBezTo>
                  <a:cubicBezTo>
                    <a:pt x="1151" y="188"/>
                    <a:pt x="1147" y="186"/>
                    <a:pt x="1138" y="187"/>
                  </a:cubicBezTo>
                  <a:cubicBezTo>
                    <a:pt x="1130" y="187"/>
                    <a:pt x="1125" y="183"/>
                    <a:pt x="1117" y="184"/>
                  </a:cubicBezTo>
                  <a:cubicBezTo>
                    <a:pt x="1109" y="185"/>
                    <a:pt x="1090" y="186"/>
                    <a:pt x="1088"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4" y="181"/>
                    <a:pt x="1059" y="178"/>
                    <a:pt x="1053" y="177"/>
                  </a:cubicBezTo>
                  <a:cubicBezTo>
                    <a:pt x="1046" y="175"/>
                    <a:pt x="1038" y="182"/>
                    <a:pt x="1040" y="184"/>
                  </a:cubicBezTo>
                  <a:cubicBezTo>
                    <a:pt x="1042" y="186"/>
                    <a:pt x="1047" y="184"/>
                    <a:pt x="1047" y="185"/>
                  </a:cubicBezTo>
                  <a:cubicBezTo>
                    <a:pt x="1047" y="188"/>
                    <a:pt x="1032" y="187"/>
                    <a:pt x="1032" y="189"/>
                  </a:cubicBezTo>
                  <a:cubicBezTo>
                    <a:pt x="1032" y="191"/>
                    <a:pt x="1019" y="194"/>
                    <a:pt x="1015" y="195"/>
                  </a:cubicBezTo>
                  <a:cubicBezTo>
                    <a:pt x="1003" y="196"/>
                    <a:pt x="1001" y="196"/>
                    <a:pt x="996" y="200"/>
                  </a:cubicBezTo>
                  <a:cubicBezTo>
                    <a:pt x="990" y="205"/>
                    <a:pt x="994" y="197"/>
                    <a:pt x="998" y="193"/>
                  </a:cubicBezTo>
                  <a:cubicBezTo>
                    <a:pt x="1003" y="189"/>
                    <a:pt x="1007" y="191"/>
                    <a:pt x="1009" y="188"/>
                  </a:cubicBezTo>
                  <a:cubicBezTo>
                    <a:pt x="1012" y="185"/>
                    <a:pt x="1016" y="185"/>
                    <a:pt x="1022" y="184"/>
                  </a:cubicBezTo>
                  <a:cubicBezTo>
                    <a:pt x="1029" y="183"/>
                    <a:pt x="1028" y="179"/>
                    <a:pt x="1031" y="178"/>
                  </a:cubicBezTo>
                  <a:cubicBezTo>
                    <a:pt x="1035" y="177"/>
                    <a:pt x="1042" y="174"/>
                    <a:pt x="1043" y="171"/>
                  </a:cubicBezTo>
                  <a:cubicBezTo>
                    <a:pt x="1045" y="168"/>
                    <a:pt x="1060" y="164"/>
                    <a:pt x="1063" y="164"/>
                  </a:cubicBezTo>
                  <a:cubicBezTo>
                    <a:pt x="1067" y="164"/>
                    <a:pt x="1067" y="158"/>
                    <a:pt x="1069" y="158"/>
                  </a:cubicBezTo>
                  <a:cubicBezTo>
                    <a:pt x="1071" y="158"/>
                    <a:pt x="1080" y="154"/>
                    <a:pt x="1083" y="153"/>
                  </a:cubicBezTo>
                  <a:cubicBezTo>
                    <a:pt x="1087" y="151"/>
                    <a:pt x="1088" y="148"/>
                    <a:pt x="1088" y="146"/>
                  </a:cubicBezTo>
                  <a:cubicBezTo>
                    <a:pt x="1089" y="144"/>
                    <a:pt x="1084" y="145"/>
                    <a:pt x="1083" y="143"/>
                  </a:cubicBezTo>
                  <a:cubicBezTo>
                    <a:pt x="1083" y="141"/>
                    <a:pt x="1086" y="142"/>
                    <a:pt x="1089" y="141"/>
                  </a:cubicBezTo>
                  <a:cubicBezTo>
                    <a:pt x="1093" y="139"/>
                    <a:pt x="1089" y="135"/>
                    <a:pt x="1086" y="136"/>
                  </a:cubicBezTo>
                  <a:cubicBezTo>
                    <a:pt x="1083" y="137"/>
                    <a:pt x="1088" y="133"/>
                    <a:pt x="1085" y="131"/>
                  </a:cubicBezTo>
                  <a:cubicBezTo>
                    <a:pt x="1083" y="128"/>
                    <a:pt x="1077" y="132"/>
                    <a:pt x="1078" y="129"/>
                  </a:cubicBezTo>
                  <a:cubicBezTo>
                    <a:pt x="1078" y="126"/>
                    <a:pt x="1077" y="122"/>
                    <a:pt x="1075" y="120"/>
                  </a:cubicBezTo>
                  <a:cubicBezTo>
                    <a:pt x="1073" y="119"/>
                    <a:pt x="1069" y="124"/>
                    <a:pt x="1065" y="121"/>
                  </a:cubicBezTo>
                  <a:cubicBezTo>
                    <a:pt x="1061" y="118"/>
                    <a:pt x="1048" y="116"/>
                    <a:pt x="1048" y="117"/>
                  </a:cubicBezTo>
                  <a:cubicBezTo>
                    <a:pt x="1048" y="118"/>
                    <a:pt x="1042" y="115"/>
                    <a:pt x="1041" y="116"/>
                  </a:cubicBezTo>
                  <a:cubicBezTo>
                    <a:pt x="1040" y="118"/>
                    <a:pt x="1030" y="118"/>
                    <a:pt x="1027" y="117"/>
                  </a:cubicBezTo>
                  <a:cubicBezTo>
                    <a:pt x="1023" y="116"/>
                    <a:pt x="1019" y="118"/>
                    <a:pt x="1019" y="121"/>
                  </a:cubicBezTo>
                  <a:cubicBezTo>
                    <a:pt x="1019" y="124"/>
                    <a:pt x="1007" y="123"/>
                    <a:pt x="1004" y="122"/>
                  </a:cubicBezTo>
                  <a:cubicBezTo>
                    <a:pt x="1002" y="122"/>
                    <a:pt x="1013" y="113"/>
                    <a:pt x="1013" y="112"/>
                  </a:cubicBezTo>
                  <a:cubicBezTo>
                    <a:pt x="1013" y="111"/>
                    <a:pt x="995" y="112"/>
                    <a:pt x="994" y="111"/>
                  </a:cubicBezTo>
                  <a:cubicBezTo>
                    <a:pt x="993" y="109"/>
                    <a:pt x="984" y="109"/>
                    <a:pt x="980" y="109"/>
                  </a:cubicBezTo>
                  <a:cubicBezTo>
                    <a:pt x="976" y="109"/>
                    <a:pt x="980" y="108"/>
                    <a:pt x="983" y="108"/>
                  </a:cubicBezTo>
                  <a:cubicBezTo>
                    <a:pt x="987" y="107"/>
                    <a:pt x="990" y="104"/>
                    <a:pt x="994" y="104"/>
                  </a:cubicBezTo>
                  <a:cubicBezTo>
                    <a:pt x="998" y="103"/>
                    <a:pt x="997" y="102"/>
                    <a:pt x="996" y="100"/>
                  </a:cubicBezTo>
                  <a:cubicBezTo>
                    <a:pt x="994" y="97"/>
                    <a:pt x="990" y="98"/>
                    <a:pt x="986" y="97"/>
                  </a:cubicBezTo>
                  <a:cubicBezTo>
                    <a:pt x="982" y="96"/>
                    <a:pt x="977" y="95"/>
                    <a:pt x="973" y="94"/>
                  </a:cubicBezTo>
                  <a:cubicBezTo>
                    <a:pt x="970" y="94"/>
                    <a:pt x="966" y="96"/>
                    <a:pt x="958" y="97"/>
                  </a:cubicBezTo>
                  <a:cubicBezTo>
                    <a:pt x="950" y="99"/>
                    <a:pt x="949" y="105"/>
                    <a:pt x="945" y="106"/>
                  </a:cubicBezTo>
                  <a:cubicBezTo>
                    <a:pt x="941" y="108"/>
                    <a:pt x="934" y="115"/>
                    <a:pt x="937" y="116"/>
                  </a:cubicBezTo>
                  <a:cubicBezTo>
                    <a:pt x="941" y="116"/>
                    <a:pt x="939" y="118"/>
                    <a:pt x="940" y="120"/>
                  </a:cubicBezTo>
                  <a:cubicBezTo>
                    <a:pt x="940" y="123"/>
                    <a:pt x="937" y="123"/>
                    <a:pt x="933" y="122"/>
                  </a:cubicBezTo>
                  <a:cubicBezTo>
                    <a:pt x="929" y="122"/>
                    <a:pt x="915" y="122"/>
                    <a:pt x="915" y="125"/>
                  </a:cubicBezTo>
                  <a:cubicBezTo>
                    <a:pt x="915" y="127"/>
                    <a:pt x="923" y="129"/>
                    <a:pt x="923" y="130"/>
                  </a:cubicBezTo>
                  <a:cubicBezTo>
                    <a:pt x="922" y="132"/>
                    <a:pt x="917" y="130"/>
                    <a:pt x="914" y="128"/>
                  </a:cubicBezTo>
                  <a:cubicBezTo>
                    <a:pt x="911" y="127"/>
                    <a:pt x="905" y="128"/>
                    <a:pt x="904" y="131"/>
                  </a:cubicBezTo>
                  <a:cubicBezTo>
                    <a:pt x="903" y="133"/>
                    <a:pt x="898" y="133"/>
                    <a:pt x="896" y="132"/>
                  </a:cubicBezTo>
                  <a:cubicBezTo>
                    <a:pt x="895" y="131"/>
                    <a:pt x="891" y="133"/>
                    <a:pt x="889" y="132"/>
                  </a:cubicBezTo>
                  <a:cubicBezTo>
                    <a:pt x="886" y="132"/>
                    <a:pt x="894" y="128"/>
                    <a:pt x="892" y="126"/>
                  </a:cubicBezTo>
                  <a:cubicBezTo>
                    <a:pt x="890" y="125"/>
                    <a:pt x="882" y="126"/>
                    <a:pt x="881" y="129"/>
                  </a:cubicBezTo>
                  <a:cubicBezTo>
                    <a:pt x="880" y="132"/>
                    <a:pt x="875" y="127"/>
                    <a:pt x="873" y="128"/>
                  </a:cubicBezTo>
                  <a:cubicBezTo>
                    <a:pt x="871" y="129"/>
                    <a:pt x="869" y="130"/>
                    <a:pt x="866" y="132"/>
                  </a:cubicBezTo>
                  <a:cubicBezTo>
                    <a:pt x="862" y="133"/>
                    <a:pt x="856" y="130"/>
                    <a:pt x="854" y="132"/>
                  </a:cubicBezTo>
                  <a:cubicBezTo>
                    <a:pt x="853" y="135"/>
                    <a:pt x="861" y="136"/>
                    <a:pt x="861" y="137"/>
                  </a:cubicBezTo>
                  <a:cubicBezTo>
                    <a:pt x="862" y="138"/>
                    <a:pt x="843" y="138"/>
                    <a:pt x="842" y="140"/>
                  </a:cubicBezTo>
                  <a:cubicBezTo>
                    <a:pt x="842" y="141"/>
                    <a:pt x="835" y="141"/>
                    <a:pt x="827" y="142"/>
                  </a:cubicBezTo>
                  <a:cubicBezTo>
                    <a:pt x="820" y="142"/>
                    <a:pt x="823" y="145"/>
                    <a:pt x="817" y="146"/>
                  </a:cubicBezTo>
                  <a:cubicBezTo>
                    <a:pt x="810" y="147"/>
                    <a:pt x="808" y="148"/>
                    <a:pt x="806" y="151"/>
                  </a:cubicBezTo>
                  <a:cubicBezTo>
                    <a:pt x="804" y="153"/>
                    <a:pt x="799" y="154"/>
                    <a:pt x="797" y="152"/>
                  </a:cubicBezTo>
                  <a:cubicBezTo>
                    <a:pt x="795" y="149"/>
                    <a:pt x="789" y="153"/>
                    <a:pt x="792" y="153"/>
                  </a:cubicBezTo>
                  <a:cubicBezTo>
                    <a:pt x="795" y="153"/>
                    <a:pt x="792" y="156"/>
                    <a:pt x="790" y="156"/>
                  </a:cubicBezTo>
                  <a:cubicBezTo>
                    <a:pt x="788" y="155"/>
                    <a:pt x="783" y="159"/>
                    <a:pt x="786" y="158"/>
                  </a:cubicBezTo>
                  <a:cubicBezTo>
                    <a:pt x="789" y="158"/>
                    <a:pt x="791" y="160"/>
                    <a:pt x="789" y="162"/>
                  </a:cubicBezTo>
                  <a:cubicBezTo>
                    <a:pt x="787" y="164"/>
                    <a:pt x="781" y="160"/>
                    <a:pt x="779" y="162"/>
                  </a:cubicBezTo>
                  <a:cubicBezTo>
                    <a:pt x="777" y="163"/>
                    <a:pt x="782" y="165"/>
                    <a:pt x="785" y="165"/>
                  </a:cubicBezTo>
                  <a:cubicBezTo>
                    <a:pt x="789" y="165"/>
                    <a:pt x="790" y="167"/>
                    <a:pt x="791" y="169"/>
                  </a:cubicBezTo>
                  <a:cubicBezTo>
                    <a:pt x="791" y="171"/>
                    <a:pt x="783" y="167"/>
                    <a:pt x="782" y="169"/>
                  </a:cubicBezTo>
                  <a:cubicBezTo>
                    <a:pt x="780" y="171"/>
                    <a:pt x="783" y="172"/>
                    <a:pt x="786" y="172"/>
                  </a:cubicBezTo>
                  <a:cubicBezTo>
                    <a:pt x="790" y="172"/>
                    <a:pt x="787" y="174"/>
                    <a:pt x="790" y="176"/>
                  </a:cubicBezTo>
                  <a:cubicBezTo>
                    <a:pt x="790" y="176"/>
                    <a:pt x="790" y="176"/>
                    <a:pt x="791" y="176"/>
                  </a:cubicBezTo>
                  <a:cubicBezTo>
                    <a:pt x="792" y="178"/>
                    <a:pt x="789" y="179"/>
                    <a:pt x="789" y="181"/>
                  </a:cubicBezTo>
                  <a:cubicBezTo>
                    <a:pt x="790" y="183"/>
                    <a:pt x="786" y="184"/>
                    <a:pt x="786" y="182"/>
                  </a:cubicBezTo>
                  <a:cubicBezTo>
                    <a:pt x="786" y="180"/>
                    <a:pt x="777" y="179"/>
                    <a:pt x="775" y="182"/>
                  </a:cubicBezTo>
                  <a:cubicBezTo>
                    <a:pt x="773" y="184"/>
                    <a:pt x="772" y="185"/>
                    <a:pt x="770" y="183"/>
                  </a:cubicBezTo>
                  <a:cubicBezTo>
                    <a:pt x="767" y="181"/>
                    <a:pt x="761" y="184"/>
                    <a:pt x="752" y="184"/>
                  </a:cubicBezTo>
                  <a:cubicBezTo>
                    <a:pt x="744" y="184"/>
                    <a:pt x="726" y="185"/>
                    <a:pt x="722" y="186"/>
                  </a:cubicBezTo>
                  <a:cubicBezTo>
                    <a:pt x="718" y="188"/>
                    <a:pt x="714" y="194"/>
                    <a:pt x="718" y="197"/>
                  </a:cubicBezTo>
                  <a:cubicBezTo>
                    <a:pt x="722" y="201"/>
                    <a:pt x="718" y="202"/>
                    <a:pt x="718" y="205"/>
                  </a:cubicBezTo>
                  <a:cubicBezTo>
                    <a:pt x="718" y="207"/>
                    <a:pt x="729" y="212"/>
                    <a:pt x="734" y="213"/>
                  </a:cubicBezTo>
                  <a:cubicBezTo>
                    <a:pt x="740" y="213"/>
                    <a:pt x="744" y="219"/>
                    <a:pt x="741" y="223"/>
                  </a:cubicBezTo>
                  <a:cubicBezTo>
                    <a:pt x="738" y="227"/>
                    <a:pt x="728" y="222"/>
                    <a:pt x="721" y="217"/>
                  </a:cubicBezTo>
                  <a:cubicBezTo>
                    <a:pt x="715" y="213"/>
                    <a:pt x="699" y="211"/>
                    <a:pt x="694" y="211"/>
                  </a:cubicBezTo>
                  <a:cubicBezTo>
                    <a:pt x="689" y="211"/>
                    <a:pt x="692" y="207"/>
                    <a:pt x="686" y="207"/>
                  </a:cubicBezTo>
                  <a:cubicBezTo>
                    <a:pt x="680" y="207"/>
                    <a:pt x="674" y="212"/>
                    <a:pt x="679" y="212"/>
                  </a:cubicBezTo>
                  <a:cubicBezTo>
                    <a:pt x="683" y="212"/>
                    <a:pt x="686" y="212"/>
                    <a:pt x="683" y="214"/>
                  </a:cubicBezTo>
                  <a:cubicBezTo>
                    <a:pt x="681" y="216"/>
                    <a:pt x="685" y="215"/>
                    <a:pt x="690" y="217"/>
                  </a:cubicBezTo>
                  <a:cubicBezTo>
                    <a:pt x="695" y="220"/>
                    <a:pt x="685" y="222"/>
                    <a:pt x="680" y="219"/>
                  </a:cubicBezTo>
                  <a:cubicBezTo>
                    <a:pt x="675" y="216"/>
                    <a:pt x="669" y="219"/>
                    <a:pt x="668" y="221"/>
                  </a:cubicBezTo>
                  <a:cubicBezTo>
                    <a:pt x="666" y="224"/>
                    <a:pt x="674" y="231"/>
                    <a:pt x="683" y="233"/>
                  </a:cubicBezTo>
                  <a:cubicBezTo>
                    <a:pt x="692" y="234"/>
                    <a:pt x="689" y="237"/>
                    <a:pt x="694" y="238"/>
                  </a:cubicBezTo>
                  <a:cubicBezTo>
                    <a:pt x="698" y="240"/>
                    <a:pt x="695" y="241"/>
                    <a:pt x="692" y="241"/>
                  </a:cubicBezTo>
                  <a:cubicBezTo>
                    <a:pt x="689" y="241"/>
                    <a:pt x="683" y="237"/>
                    <a:pt x="678" y="235"/>
                  </a:cubicBezTo>
                  <a:cubicBezTo>
                    <a:pt x="674" y="233"/>
                    <a:pt x="661" y="236"/>
                    <a:pt x="659" y="233"/>
                  </a:cubicBezTo>
                  <a:cubicBezTo>
                    <a:pt x="656" y="231"/>
                    <a:pt x="660" y="228"/>
                    <a:pt x="658" y="226"/>
                  </a:cubicBezTo>
                  <a:cubicBezTo>
                    <a:pt x="655" y="224"/>
                    <a:pt x="658" y="220"/>
                    <a:pt x="661" y="216"/>
                  </a:cubicBezTo>
                  <a:cubicBezTo>
                    <a:pt x="664" y="211"/>
                    <a:pt x="660" y="203"/>
                    <a:pt x="656" y="202"/>
                  </a:cubicBezTo>
                  <a:cubicBezTo>
                    <a:pt x="651" y="201"/>
                    <a:pt x="651" y="205"/>
                    <a:pt x="653" y="206"/>
                  </a:cubicBezTo>
                  <a:cubicBezTo>
                    <a:pt x="654" y="208"/>
                    <a:pt x="653" y="214"/>
                    <a:pt x="650" y="218"/>
                  </a:cubicBezTo>
                  <a:cubicBezTo>
                    <a:pt x="646" y="222"/>
                    <a:pt x="636" y="222"/>
                    <a:pt x="636" y="225"/>
                  </a:cubicBezTo>
                  <a:cubicBezTo>
                    <a:pt x="636" y="227"/>
                    <a:pt x="629" y="229"/>
                    <a:pt x="631" y="231"/>
                  </a:cubicBezTo>
                  <a:cubicBezTo>
                    <a:pt x="633" y="233"/>
                    <a:pt x="643" y="243"/>
                    <a:pt x="644" y="246"/>
                  </a:cubicBezTo>
                  <a:cubicBezTo>
                    <a:pt x="646" y="249"/>
                    <a:pt x="636" y="259"/>
                    <a:pt x="637" y="264"/>
                  </a:cubicBezTo>
                  <a:cubicBezTo>
                    <a:pt x="639" y="270"/>
                    <a:pt x="636" y="272"/>
                    <a:pt x="638" y="275"/>
                  </a:cubicBezTo>
                  <a:cubicBezTo>
                    <a:pt x="640" y="278"/>
                    <a:pt x="644" y="275"/>
                    <a:pt x="647" y="277"/>
                  </a:cubicBezTo>
                  <a:cubicBezTo>
                    <a:pt x="650" y="278"/>
                    <a:pt x="654" y="275"/>
                    <a:pt x="660" y="274"/>
                  </a:cubicBezTo>
                  <a:cubicBezTo>
                    <a:pt x="667" y="273"/>
                    <a:pt x="679" y="279"/>
                    <a:pt x="683" y="281"/>
                  </a:cubicBezTo>
                  <a:cubicBezTo>
                    <a:pt x="687" y="283"/>
                    <a:pt x="685" y="286"/>
                    <a:pt x="687" y="289"/>
                  </a:cubicBezTo>
                  <a:cubicBezTo>
                    <a:pt x="689" y="292"/>
                    <a:pt x="682" y="292"/>
                    <a:pt x="682" y="297"/>
                  </a:cubicBezTo>
                  <a:cubicBezTo>
                    <a:pt x="682" y="302"/>
                    <a:pt x="695" y="304"/>
                    <a:pt x="695" y="306"/>
                  </a:cubicBezTo>
                  <a:cubicBezTo>
                    <a:pt x="696" y="307"/>
                    <a:pt x="686" y="306"/>
                    <a:pt x="682" y="305"/>
                  </a:cubicBezTo>
                  <a:cubicBezTo>
                    <a:pt x="678" y="303"/>
                    <a:pt x="678" y="299"/>
                    <a:pt x="677" y="298"/>
                  </a:cubicBezTo>
                  <a:cubicBezTo>
                    <a:pt x="676" y="297"/>
                    <a:pt x="679" y="293"/>
                    <a:pt x="680" y="290"/>
                  </a:cubicBezTo>
                  <a:cubicBezTo>
                    <a:pt x="680" y="287"/>
                    <a:pt x="675" y="285"/>
                    <a:pt x="674" y="283"/>
                  </a:cubicBezTo>
                  <a:cubicBezTo>
                    <a:pt x="672" y="281"/>
                    <a:pt x="670" y="278"/>
                    <a:pt x="666" y="279"/>
                  </a:cubicBezTo>
                  <a:cubicBezTo>
                    <a:pt x="663" y="279"/>
                    <a:pt x="652" y="280"/>
                    <a:pt x="649" y="283"/>
                  </a:cubicBezTo>
                  <a:cubicBezTo>
                    <a:pt x="645" y="286"/>
                    <a:pt x="649" y="294"/>
                    <a:pt x="651" y="298"/>
                  </a:cubicBezTo>
                  <a:cubicBezTo>
                    <a:pt x="653" y="302"/>
                    <a:pt x="641" y="308"/>
                    <a:pt x="641" y="311"/>
                  </a:cubicBezTo>
                  <a:cubicBezTo>
                    <a:pt x="642" y="314"/>
                    <a:pt x="638" y="315"/>
                    <a:pt x="633" y="318"/>
                  </a:cubicBezTo>
                  <a:cubicBezTo>
                    <a:pt x="627" y="321"/>
                    <a:pt x="622" y="322"/>
                    <a:pt x="622" y="327"/>
                  </a:cubicBezTo>
                  <a:cubicBezTo>
                    <a:pt x="622" y="331"/>
                    <a:pt x="615" y="329"/>
                    <a:pt x="611" y="327"/>
                  </a:cubicBezTo>
                  <a:cubicBezTo>
                    <a:pt x="608" y="325"/>
                    <a:pt x="603" y="328"/>
                    <a:pt x="598" y="328"/>
                  </a:cubicBezTo>
                  <a:cubicBezTo>
                    <a:pt x="593" y="327"/>
                    <a:pt x="593" y="323"/>
                    <a:pt x="589" y="325"/>
                  </a:cubicBezTo>
                  <a:cubicBezTo>
                    <a:pt x="584" y="326"/>
                    <a:pt x="582" y="323"/>
                    <a:pt x="583" y="320"/>
                  </a:cubicBezTo>
                  <a:cubicBezTo>
                    <a:pt x="584" y="317"/>
                    <a:pt x="589" y="320"/>
                    <a:pt x="589" y="322"/>
                  </a:cubicBezTo>
                  <a:cubicBezTo>
                    <a:pt x="589" y="324"/>
                    <a:pt x="592" y="323"/>
                    <a:pt x="596" y="321"/>
                  </a:cubicBezTo>
                  <a:cubicBezTo>
                    <a:pt x="599" y="319"/>
                    <a:pt x="598" y="323"/>
                    <a:pt x="603" y="324"/>
                  </a:cubicBezTo>
                  <a:cubicBezTo>
                    <a:pt x="608" y="324"/>
                    <a:pt x="605" y="321"/>
                    <a:pt x="609" y="321"/>
                  </a:cubicBezTo>
                  <a:cubicBezTo>
                    <a:pt x="612" y="322"/>
                    <a:pt x="613" y="321"/>
                    <a:pt x="611" y="319"/>
                  </a:cubicBezTo>
                  <a:cubicBezTo>
                    <a:pt x="610" y="317"/>
                    <a:pt x="614" y="316"/>
                    <a:pt x="616" y="315"/>
                  </a:cubicBezTo>
                  <a:cubicBezTo>
                    <a:pt x="619" y="314"/>
                    <a:pt x="618" y="310"/>
                    <a:pt x="620" y="309"/>
                  </a:cubicBezTo>
                  <a:cubicBezTo>
                    <a:pt x="622" y="308"/>
                    <a:pt x="621" y="306"/>
                    <a:pt x="623" y="306"/>
                  </a:cubicBezTo>
                  <a:cubicBezTo>
                    <a:pt x="626" y="306"/>
                    <a:pt x="627" y="302"/>
                    <a:pt x="629" y="302"/>
                  </a:cubicBezTo>
                  <a:cubicBezTo>
                    <a:pt x="631" y="302"/>
                    <a:pt x="632" y="299"/>
                    <a:pt x="631" y="297"/>
                  </a:cubicBezTo>
                  <a:cubicBezTo>
                    <a:pt x="630" y="295"/>
                    <a:pt x="632" y="290"/>
                    <a:pt x="634" y="290"/>
                  </a:cubicBezTo>
                  <a:cubicBezTo>
                    <a:pt x="636" y="289"/>
                    <a:pt x="636" y="287"/>
                    <a:pt x="634" y="286"/>
                  </a:cubicBezTo>
                  <a:cubicBezTo>
                    <a:pt x="632" y="284"/>
                    <a:pt x="625" y="280"/>
                    <a:pt x="625" y="277"/>
                  </a:cubicBezTo>
                  <a:cubicBezTo>
                    <a:pt x="626" y="274"/>
                    <a:pt x="624" y="268"/>
                    <a:pt x="625" y="266"/>
                  </a:cubicBezTo>
                  <a:cubicBezTo>
                    <a:pt x="626" y="263"/>
                    <a:pt x="625" y="258"/>
                    <a:pt x="625" y="255"/>
                  </a:cubicBezTo>
                  <a:cubicBezTo>
                    <a:pt x="624" y="252"/>
                    <a:pt x="627" y="249"/>
                    <a:pt x="628" y="244"/>
                  </a:cubicBezTo>
                  <a:cubicBezTo>
                    <a:pt x="629" y="239"/>
                    <a:pt x="622" y="233"/>
                    <a:pt x="618" y="232"/>
                  </a:cubicBezTo>
                  <a:cubicBezTo>
                    <a:pt x="615" y="230"/>
                    <a:pt x="617" y="227"/>
                    <a:pt x="622" y="224"/>
                  </a:cubicBezTo>
                  <a:cubicBezTo>
                    <a:pt x="627" y="220"/>
                    <a:pt x="627" y="208"/>
                    <a:pt x="627" y="205"/>
                  </a:cubicBezTo>
                  <a:cubicBezTo>
                    <a:pt x="627" y="203"/>
                    <a:pt x="616" y="200"/>
                    <a:pt x="613" y="201"/>
                  </a:cubicBezTo>
                  <a:cubicBezTo>
                    <a:pt x="609" y="201"/>
                    <a:pt x="594" y="200"/>
                    <a:pt x="590" y="200"/>
                  </a:cubicBezTo>
                  <a:cubicBezTo>
                    <a:pt x="587" y="199"/>
                    <a:pt x="585" y="203"/>
                    <a:pt x="584" y="206"/>
                  </a:cubicBezTo>
                  <a:cubicBezTo>
                    <a:pt x="582" y="209"/>
                    <a:pt x="578" y="214"/>
                    <a:pt x="576" y="221"/>
                  </a:cubicBezTo>
                  <a:cubicBezTo>
                    <a:pt x="574" y="228"/>
                    <a:pt x="565" y="231"/>
                    <a:pt x="560" y="232"/>
                  </a:cubicBezTo>
                  <a:cubicBezTo>
                    <a:pt x="556" y="234"/>
                    <a:pt x="554" y="239"/>
                    <a:pt x="556" y="242"/>
                  </a:cubicBezTo>
                  <a:cubicBezTo>
                    <a:pt x="558" y="244"/>
                    <a:pt x="560" y="242"/>
                    <a:pt x="562" y="243"/>
                  </a:cubicBezTo>
                  <a:cubicBezTo>
                    <a:pt x="564" y="244"/>
                    <a:pt x="562" y="251"/>
                    <a:pt x="561" y="252"/>
                  </a:cubicBezTo>
                  <a:cubicBezTo>
                    <a:pt x="560" y="253"/>
                    <a:pt x="563" y="255"/>
                    <a:pt x="560" y="257"/>
                  </a:cubicBezTo>
                  <a:cubicBezTo>
                    <a:pt x="557" y="259"/>
                    <a:pt x="554" y="262"/>
                    <a:pt x="556" y="264"/>
                  </a:cubicBezTo>
                  <a:cubicBezTo>
                    <a:pt x="558" y="266"/>
                    <a:pt x="566" y="267"/>
                    <a:pt x="570" y="269"/>
                  </a:cubicBezTo>
                  <a:cubicBezTo>
                    <a:pt x="574" y="271"/>
                    <a:pt x="572" y="274"/>
                    <a:pt x="575" y="278"/>
                  </a:cubicBezTo>
                  <a:cubicBezTo>
                    <a:pt x="578" y="281"/>
                    <a:pt x="581" y="279"/>
                    <a:pt x="582" y="281"/>
                  </a:cubicBezTo>
                  <a:cubicBezTo>
                    <a:pt x="583" y="283"/>
                    <a:pt x="577" y="291"/>
                    <a:pt x="575" y="292"/>
                  </a:cubicBezTo>
                  <a:cubicBezTo>
                    <a:pt x="573" y="292"/>
                    <a:pt x="563" y="283"/>
                    <a:pt x="561" y="281"/>
                  </a:cubicBezTo>
                  <a:cubicBezTo>
                    <a:pt x="558" y="279"/>
                    <a:pt x="547" y="276"/>
                    <a:pt x="542" y="274"/>
                  </a:cubicBezTo>
                  <a:cubicBezTo>
                    <a:pt x="537" y="271"/>
                    <a:pt x="532" y="272"/>
                    <a:pt x="526" y="268"/>
                  </a:cubicBezTo>
                  <a:cubicBezTo>
                    <a:pt x="520" y="264"/>
                    <a:pt x="515" y="263"/>
                    <a:pt x="505" y="263"/>
                  </a:cubicBezTo>
                  <a:cubicBezTo>
                    <a:pt x="494" y="263"/>
                    <a:pt x="487" y="260"/>
                    <a:pt x="484" y="261"/>
                  </a:cubicBezTo>
                  <a:cubicBezTo>
                    <a:pt x="480" y="261"/>
                    <a:pt x="481" y="258"/>
                    <a:pt x="475" y="255"/>
                  </a:cubicBezTo>
                  <a:cubicBezTo>
                    <a:pt x="469" y="252"/>
                    <a:pt x="464" y="249"/>
                    <a:pt x="461" y="251"/>
                  </a:cubicBezTo>
                  <a:cubicBezTo>
                    <a:pt x="457" y="252"/>
                    <a:pt x="459" y="259"/>
                    <a:pt x="464" y="260"/>
                  </a:cubicBezTo>
                  <a:cubicBezTo>
                    <a:pt x="470" y="260"/>
                    <a:pt x="467" y="263"/>
                    <a:pt x="473" y="263"/>
                  </a:cubicBezTo>
                  <a:cubicBezTo>
                    <a:pt x="479" y="263"/>
                    <a:pt x="480" y="264"/>
                    <a:pt x="480" y="268"/>
                  </a:cubicBezTo>
                  <a:cubicBezTo>
                    <a:pt x="480" y="271"/>
                    <a:pt x="483" y="275"/>
                    <a:pt x="485" y="277"/>
                  </a:cubicBezTo>
                  <a:cubicBezTo>
                    <a:pt x="488" y="279"/>
                    <a:pt x="487" y="283"/>
                    <a:pt x="482" y="283"/>
                  </a:cubicBezTo>
                  <a:cubicBezTo>
                    <a:pt x="477" y="283"/>
                    <a:pt x="472" y="283"/>
                    <a:pt x="474" y="286"/>
                  </a:cubicBezTo>
                  <a:cubicBezTo>
                    <a:pt x="476" y="289"/>
                    <a:pt x="473" y="290"/>
                    <a:pt x="468" y="289"/>
                  </a:cubicBezTo>
                  <a:cubicBezTo>
                    <a:pt x="463" y="287"/>
                    <a:pt x="466" y="284"/>
                    <a:pt x="468" y="282"/>
                  </a:cubicBezTo>
                  <a:cubicBezTo>
                    <a:pt x="470" y="280"/>
                    <a:pt x="464" y="278"/>
                    <a:pt x="461" y="277"/>
                  </a:cubicBezTo>
                  <a:cubicBezTo>
                    <a:pt x="458" y="276"/>
                    <a:pt x="446" y="284"/>
                    <a:pt x="443" y="286"/>
                  </a:cubicBezTo>
                  <a:cubicBezTo>
                    <a:pt x="440" y="287"/>
                    <a:pt x="432" y="284"/>
                    <a:pt x="423" y="286"/>
                  </a:cubicBezTo>
                  <a:cubicBezTo>
                    <a:pt x="415" y="287"/>
                    <a:pt x="416" y="294"/>
                    <a:pt x="412" y="293"/>
                  </a:cubicBezTo>
                  <a:cubicBezTo>
                    <a:pt x="409" y="292"/>
                    <a:pt x="400" y="294"/>
                    <a:pt x="397" y="292"/>
                  </a:cubicBezTo>
                  <a:cubicBezTo>
                    <a:pt x="393" y="290"/>
                    <a:pt x="396" y="289"/>
                    <a:pt x="400"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2" y="286"/>
                  </a:cubicBezTo>
                  <a:cubicBezTo>
                    <a:pt x="379" y="285"/>
                    <a:pt x="359" y="289"/>
                    <a:pt x="355" y="293"/>
                  </a:cubicBezTo>
                  <a:cubicBezTo>
                    <a:pt x="351" y="297"/>
                    <a:pt x="344" y="297"/>
                    <a:pt x="344" y="300"/>
                  </a:cubicBezTo>
                  <a:cubicBezTo>
                    <a:pt x="344" y="302"/>
                    <a:pt x="335" y="302"/>
                    <a:pt x="331" y="303"/>
                  </a:cubicBezTo>
                  <a:cubicBezTo>
                    <a:pt x="327" y="305"/>
                    <a:pt x="330" y="311"/>
                    <a:pt x="328" y="315"/>
                  </a:cubicBezTo>
                  <a:cubicBezTo>
                    <a:pt x="327" y="318"/>
                    <a:pt x="313" y="317"/>
                    <a:pt x="309" y="317"/>
                  </a:cubicBezTo>
                  <a:cubicBezTo>
                    <a:pt x="304" y="317"/>
                    <a:pt x="303" y="309"/>
                    <a:pt x="299" y="309"/>
                  </a:cubicBezTo>
                  <a:cubicBezTo>
                    <a:pt x="296" y="308"/>
                    <a:pt x="298" y="304"/>
                    <a:pt x="299" y="302"/>
                  </a:cubicBezTo>
                  <a:cubicBezTo>
                    <a:pt x="300" y="300"/>
                    <a:pt x="303" y="302"/>
                    <a:pt x="307" y="299"/>
                  </a:cubicBezTo>
                  <a:cubicBezTo>
                    <a:pt x="311" y="297"/>
                    <a:pt x="316" y="300"/>
                    <a:pt x="317" y="299"/>
                  </a:cubicBezTo>
                  <a:cubicBezTo>
                    <a:pt x="319" y="297"/>
                    <a:pt x="311" y="292"/>
                    <a:pt x="310" y="288"/>
                  </a:cubicBezTo>
                  <a:cubicBezTo>
                    <a:pt x="310" y="284"/>
                    <a:pt x="301" y="283"/>
                    <a:pt x="296" y="284"/>
                  </a:cubicBezTo>
                  <a:cubicBezTo>
                    <a:pt x="290" y="286"/>
                    <a:pt x="285" y="285"/>
                    <a:pt x="281" y="283"/>
                  </a:cubicBezTo>
                  <a:cubicBezTo>
                    <a:pt x="277" y="281"/>
                    <a:pt x="278" y="286"/>
                    <a:pt x="283" y="287"/>
                  </a:cubicBezTo>
                  <a:cubicBezTo>
                    <a:pt x="288" y="288"/>
                    <a:pt x="286" y="292"/>
                    <a:pt x="287" y="295"/>
                  </a:cubicBezTo>
                  <a:cubicBezTo>
                    <a:pt x="287" y="297"/>
                    <a:pt x="285" y="302"/>
                    <a:pt x="282" y="307"/>
                  </a:cubicBezTo>
                  <a:cubicBezTo>
                    <a:pt x="279" y="311"/>
                    <a:pt x="281" y="311"/>
                    <a:pt x="286" y="310"/>
                  </a:cubicBezTo>
                  <a:cubicBezTo>
                    <a:pt x="291" y="310"/>
                    <a:pt x="290" y="316"/>
                    <a:pt x="290" y="320"/>
                  </a:cubicBezTo>
                  <a:cubicBezTo>
                    <a:pt x="290" y="324"/>
                    <a:pt x="287" y="325"/>
                    <a:pt x="287" y="328"/>
                  </a:cubicBezTo>
                  <a:cubicBezTo>
                    <a:pt x="287" y="331"/>
                    <a:pt x="283" y="327"/>
                    <a:pt x="282" y="328"/>
                  </a:cubicBezTo>
                  <a:cubicBezTo>
                    <a:pt x="280" y="329"/>
                    <a:pt x="279" y="328"/>
                    <a:pt x="278" y="325"/>
                  </a:cubicBezTo>
                  <a:cubicBezTo>
                    <a:pt x="277" y="322"/>
                    <a:pt x="270" y="324"/>
                    <a:pt x="266" y="323"/>
                  </a:cubicBezTo>
                  <a:cubicBezTo>
                    <a:pt x="262" y="322"/>
                    <a:pt x="261" y="324"/>
                    <a:pt x="259" y="326"/>
                  </a:cubicBezTo>
                  <a:cubicBezTo>
                    <a:pt x="257" y="329"/>
                    <a:pt x="252" y="330"/>
                    <a:pt x="249" y="330"/>
                  </a:cubicBezTo>
                  <a:cubicBezTo>
                    <a:pt x="245" y="331"/>
                    <a:pt x="241" y="336"/>
                    <a:pt x="237" y="338"/>
                  </a:cubicBezTo>
                  <a:cubicBezTo>
                    <a:pt x="234" y="340"/>
                    <a:pt x="234" y="344"/>
                    <a:pt x="238" y="347"/>
                  </a:cubicBezTo>
                  <a:cubicBezTo>
                    <a:pt x="242" y="351"/>
                    <a:pt x="243" y="354"/>
                    <a:pt x="243" y="356"/>
                  </a:cubicBezTo>
                  <a:cubicBezTo>
                    <a:pt x="243" y="358"/>
                    <a:pt x="231" y="357"/>
                    <a:pt x="229" y="355"/>
                  </a:cubicBezTo>
                  <a:cubicBezTo>
                    <a:pt x="227" y="353"/>
                    <a:pt x="220" y="352"/>
                    <a:pt x="217" y="352"/>
                  </a:cubicBezTo>
                  <a:cubicBezTo>
                    <a:pt x="214" y="353"/>
                    <a:pt x="207" y="345"/>
                    <a:pt x="204" y="345"/>
                  </a:cubicBezTo>
                  <a:cubicBezTo>
                    <a:pt x="200" y="345"/>
                    <a:pt x="198" y="349"/>
                    <a:pt x="197" y="351"/>
                  </a:cubicBezTo>
                  <a:cubicBezTo>
                    <a:pt x="195" y="353"/>
                    <a:pt x="198" y="354"/>
                    <a:pt x="200" y="357"/>
                  </a:cubicBezTo>
                  <a:cubicBezTo>
                    <a:pt x="202" y="361"/>
                    <a:pt x="208" y="361"/>
                    <a:pt x="211" y="361"/>
                  </a:cubicBezTo>
                  <a:cubicBezTo>
                    <a:pt x="215" y="361"/>
                    <a:pt x="213" y="366"/>
                    <a:pt x="212" y="368"/>
                  </a:cubicBezTo>
                  <a:cubicBezTo>
                    <a:pt x="211" y="370"/>
                    <a:pt x="205" y="371"/>
                    <a:pt x="204" y="369"/>
                  </a:cubicBezTo>
                  <a:cubicBezTo>
                    <a:pt x="202" y="367"/>
                    <a:pt x="195" y="369"/>
                    <a:pt x="195" y="366"/>
                  </a:cubicBezTo>
                  <a:cubicBezTo>
                    <a:pt x="194" y="364"/>
                    <a:pt x="189" y="360"/>
                    <a:pt x="184" y="361"/>
                  </a:cubicBezTo>
                  <a:cubicBezTo>
                    <a:pt x="178" y="362"/>
                    <a:pt x="177" y="358"/>
                    <a:pt x="178" y="355"/>
                  </a:cubicBezTo>
                  <a:cubicBezTo>
                    <a:pt x="178" y="351"/>
                    <a:pt x="175" y="349"/>
                    <a:pt x="175" y="347"/>
                  </a:cubicBezTo>
                  <a:cubicBezTo>
                    <a:pt x="175" y="345"/>
                    <a:pt x="173" y="341"/>
                    <a:pt x="175" y="340"/>
                  </a:cubicBezTo>
                  <a:cubicBezTo>
                    <a:pt x="178" y="338"/>
                    <a:pt x="176" y="335"/>
                    <a:pt x="176" y="333"/>
                  </a:cubicBezTo>
                  <a:cubicBezTo>
                    <a:pt x="176" y="330"/>
                    <a:pt x="172" y="327"/>
                    <a:pt x="167" y="327"/>
                  </a:cubicBezTo>
                  <a:cubicBezTo>
                    <a:pt x="163" y="327"/>
                    <a:pt x="164" y="323"/>
                    <a:pt x="160" y="322"/>
                  </a:cubicBezTo>
                  <a:cubicBezTo>
                    <a:pt x="157" y="321"/>
                    <a:pt x="149" y="316"/>
                    <a:pt x="149" y="313"/>
                  </a:cubicBezTo>
                  <a:cubicBezTo>
                    <a:pt x="148" y="311"/>
                    <a:pt x="143" y="310"/>
                    <a:pt x="145" y="310"/>
                  </a:cubicBezTo>
                  <a:cubicBezTo>
                    <a:pt x="147" y="309"/>
                    <a:pt x="151" y="310"/>
                    <a:pt x="154" y="313"/>
                  </a:cubicBezTo>
                  <a:cubicBezTo>
                    <a:pt x="157" y="316"/>
                    <a:pt x="162" y="318"/>
                    <a:pt x="170" y="319"/>
                  </a:cubicBezTo>
                  <a:cubicBezTo>
                    <a:pt x="178" y="320"/>
                    <a:pt x="182" y="324"/>
                    <a:pt x="191" y="325"/>
                  </a:cubicBezTo>
                  <a:cubicBezTo>
                    <a:pt x="200" y="327"/>
                    <a:pt x="205" y="328"/>
                    <a:pt x="218" y="329"/>
                  </a:cubicBezTo>
                  <a:cubicBezTo>
                    <a:pt x="231" y="331"/>
                    <a:pt x="248" y="319"/>
                    <a:pt x="252" y="316"/>
                  </a:cubicBezTo>
                  <a:cubicBezTo>
                    <a:pt x="255" y="312"/>
                    <a:pt x="251" y="305"/>
                    <a:pt x="251" y="303"/>
                  </a:cubicBezTo>
                  <a:cubicBezTo>
                    <a:pt x="251" y="300"/>
                    <a:pt x="245" y="300"/>
                    <a:pt x="244" y="298"/>
                  </a:cubicBezTo>
                  <a:cubicBezTo>
                    <a:pt x="243" y="296"/>
                    <a:pt x="239" y="293"/>
                    <a:pt x="234" y="293"/>
                  </a:cubicBezTo>
                  <a:cubicBezTo>
                    <a:pt x="229" y="293"/>
                    <a:pt x="228" y="287"/>
                    <a:pt x="225" y="288"/>
                  </a:cubicBezTo>
                  <a:cubicBezTo>
                    <a:pt x="221" y="288"/>
                    <a:pt x="218" y="286"/>
                    <a:pt x="207" y="280"/>
                  </a:cubicBezTo>
                  <a:cubicBezTo>
                    <a:pt x="197" y="273"/>
                    <a:pt x="183" y="269"/>
                    <a:pt x="180" y="270"/>
                  </a:cubicBezTo>
                  <a:cubicBezTo>
                    <a:pt x="178" y="271"/>
                    <a:pt x="176" y="271"/>
                    <a:pt x="174" y="269"/>
                  </a:cubicBezTo>
                  <a:cubicBezTo>
                    <a:pt x="172" y="267"/>
                    <a:pt x="168" y="267"/>
                    <a:pt x="166" y="269"/>
                  </a:cubicBezTo>
                  <a:cubicBezTo>
                    <a:pt x="163" y="271"/>
                    <a:pt x="160" y="267"/>
                    <a:pt x="155" y="268"/>
                  </a:cubicBezTo>
                  <a:cubicBezTo>
                    <a:pt x="150" y="269"/>
                    <a:pt x="147" y="266"/>
                    <a:pt x="148" y="265"/>
                  </a:cubicBezTo>
                  <a:cubicBezTo>
                    <a:pt x="150" y="263"/>
                    <a:pt x="157" y="265"/>
                    <a:pt x="157" y="262"/>
                  </a:cubicBezTo>
                  <a:cubicBezTo>
                    <a:pt x="157" y="260"/>
                    <a:pt x="154" y="262"/>
                    <a:pt x="149" y="259"/>
                  </a:cubicBezTo>
                  <a:cubicBezTo>
                    <a:pt x="145" y="256"/>
                    <a:pt x="142" y="258"/>
                    <a:pt x="141" y="261"/>
                  </a:cubicBezTo>
                  <a:cubicBezTo>
                    <a:pt x="140" y="263"/>
                    <a:pt x="136" y="263"/>
                    <a:pt x="134" y="260"/>
                  </a:cubicBezTo>
                  <a:cubicBezTo>
                    <a:pt x="134" y="260"/>
                    <a:pt x="134" y="260"/>
                    <a:pt x="133" y="260"/>
                  </a:cubicBezTo>
                  <a:cubicBezTo>
                    <a:pt x="132" y="264"/>
                    <a:pt x="130" y="264"/>
                    <a:pt x="127" y="264"/>
                  </a:cubicBezTo>
                  <a:cubicBezTo>
                    <a:pt x="124" y="263"/>
                    <a:pt x="121" y="268"/>
                    <a:pt x="118" y="268"/>
                  </a:cubicBezTo>
                  <a:cubicBezTo>
                    <a:pt x="114" y="268"/>
                    <a:pt x="110" y="271"/>
                    <a:pt x="110" y="274"/>
                  </a:cubicBezTo>
                  <a:cubicBezTo>
                    <a:pt x="109" y="277"/>
                    <a:pt x="105" y="276"/>
                    <a:pt x="105" y="278"/>
                  </a:cubicBezTo>
                  <a:cubicBezTo>
                    <a:pt x="105" y="279"/>
                    <a:pt x="105" y="281"/>
                    <a:pt x="104" y="283"/>
                  </a:cubicBezTo>
                  <a:cubicBezTo>
                    <a:pt x="102" y="285"/>
                    <a:pt x="104" y="286"/>
                    <a:pt x="105" y="289"/>
                  </a:cubicBezTo>
                  <a:cubicBezTo>
                    <a:pt x="107" y="293"/>
                    <a:pt x="111" y="292"/>
                    <a:pt x="112" y="293"/>
                  </a:cubicBezTo>
                  <a:cubicBezTo>
                    <a:pt x="114" y="294"/>
                    <a:pt x="121" y="299"/>
                    <a:pt x="121" y="301"/>
                  </a:cubicBezTo>
                  <a:cubicBezTo>
                    <a:pt x="121" y="303"/>
                    <a:pt x="116" y="308"/>
                    <a:pt x="114" y="309"/>
                  </a:cubicBezTo>
                  <a:cubicBezTo>
                    <a:pt x="111" y="310"/>
                    <a:pt x="109" y="314"/>
                    <a:pt x="110" y="316"/>
                  </a:cubicBezTo>
                  <a:cubicBezTo>
                    <a:pt x="111" y="317"/>
                    <a:pt x="117" y="325"/>
                    <a:pt x="121" y="332"/>
                  </a:cubicBezTo>
                  <a:cubicBezTo>
                    <a:pt x="125" y="338"/>
                    <a:pt x="120" y="335"/>
                    <a:pt x="117" y="338"/>
                  </a:cubicBezTo>
                  <a:cubicBezTo>
                    <a:pt x="115" y="341"/>
                    <a:pt x="118" y="345"/>
                    <a:pt x="119" y="347"/>
                  </a:cubicBezTo>
                  <a:cubicBezTo>
                    <a:pt x="120" y="349"/>
                    <a:pt x="116" y="348"/>
                    <a:pt x="116" y="350"/>
                  </a:cubicBezTo>
                  <a:cubicBezTo>
                    <a:pt x="117" y="351"/>
                    <a:pt x="122" y="352"/>
                    <a:pt x="122" y="353"/>
                  </a:cubicBezTo>
                  <a:cubicBezTo>
                    <a:pt x="122" y="355"/>
                    <a:pt x="119" y="356"/>
                    <a:pt x="120" y="359"/>
                  </a:cubicBezTo>
                  <a:cubicBezTo>
                    <a:pt x="122" y="361"/>
                    <a:pt x="126" y="361"/>
                    <a:pt x="127" y="364"/>
                  </a:cubicBezTo>
                  <a:cubicBezTo>
                    <a:pt x="127" y="368"/>
                    <a:pt x="119" y="368"/>
                    <a:pt x="119" y="371"/>
                  </a:cubicBezTo>
                  <a:cubicBezTo>
                    <a:pt x="120" y="373"/>
                    <a:pt x="130" y="376"/>
                    <a:pt x="134" y="381"/>
                  </a:cubicBezTo>
                  <a:cubicBezTo>
                    <a:pt x="139" y="386"/>
                    <a:pt x="138" y="387"/>
                    <a:pt x="137" y="390"/>
                  </a:cubicBezTo>
                  <a:cubicBezTo>
                    <a:pt x="135" y="395"/>
                    <a:pt x="123" y="399"/>
                    <a:pt x="120" y="405"/>
                  </a:cubicBezTo>
                  <a:cubicBezTo>
                    <a:pt x="117" y="411"/>
                    <a:pt x="107" y="414"/>
                    <a:pt x="102" y="418"/>
                  </a:cubicBezTo>
                  <a:cubicBezTo>
                    <a:pt x="100" y="420"/>
                    <a:pt x="98" y="423"/>
                    <a:pt x="97" y="425"/>
                  </a:cubicBezTo>
                  <a:cubicBezTo>
                    <a:pt x="99" y="425"/>
                    <a:pt x="100" y="424"/>
                    <a:pt x="101" y="423"/>
                  </a:cubicBezTo>
                  <a:cubicBezTo>
                    <a:pt x="104" y="422"/>
                    <a:pt x="106" y="428"/>
                    <a:pt x="109" y="430"/>
                  </a:cubicBezTo>
                  <a:cubicBezTo>
                    <a:pt x="112" y="433"/>
                    <a:pt x="117" y="431"/>
                    <a:pt x="119" y="433"/>
                  </a:cubicBezTo>
                  <a:cubicBezTo>
                    <a:pt x="121" y="434"/>
                    <a:pt x="117" y="435"/>
                    <a:pt x="114" y="434"/>
                  </a:cubicBezTo>
                  <a:cubicBezTo>
                    <a:pt x="110" y="433"/>
                    <a:pt x="109" y="436"/>
                    <a:pt x="102" y="437"/>
                  </a:cubicBezTo>
                  <a:cubicBezTo>
                    <a:pt x="98" y="439"/>
                    <a:pt x="98" y="440"/>
                    <a:pt x="97" y="442"/>
                  </a:cubicBezTo>
                  <a:cubicBezTo>
                    <a:pt x="99" y="445"/>
                    <a:pt x="96" y="446"/>
                    <a:pt x="94" y="449"/>
                  </a:cubicBezTo>
                  <a:cubicBezTo>
                    <a:pt x="93" y="452"/>
                    <a:pt x="91" y="452"/>
                    <a:pt x="90" y="454"/>
                  </a:cubicBezTo>
                  <a:cubicBezTo>
                    <a:pt x="90" y="456"/>
                    <a:pt x="91" y="458"/>
                    <a:pt x="91" y="461"/>
                  </a:cubicBezTo>
                  <a:cubicBezTo>
                    <a:pt x="91" y="463"/>
                    <a:pt x="92" y="464"/>
                    <a:pt x="94" y="466"/>
                  </a:cubicBezTo>
                  <a:cubicBezTo>
                    <a:pt x="95" y="469"/>
                    <a:pt x="92" y="469"/>
                    <a:pt x="91" y="470"/>
                  </a:cubicBezTo>
                  <a:cubicBezTo>
                    <a:pt x="89" y="471"/>
                    <a:pt x="90" y="474"/>
                    <a:pt x="92" y="476"/>
                  </a:cubicBezTo>
                  <a:cubicBezTo>
                    <a:pt x="94" y="478"/>
                    <a:pt x="94" y="480"/>
                    <a:pt x="93" y="482"/>
                  </a:cubicBezTo>
                  <a:cubicBezTo>
                    <a:pt x="93" y="483"/>
                    <a:pt x="95" y="486"/>
                    <a:pt x="97" y="488"/>
                  </a:cubicBezTo>
                  <a:cubicBezTo>
                    <a:pt x="99" y="490"/>
                    <a:pt x="99" y="494"/>
                    <a:pt x="100" y="495"/>
                  </a:cubicBezTo>
                  <a:cubicBezTo>
                    <a:pt x="102" y="496"/>
                    <a:pt x="104" y="498"/>
                    <a:pt x="106" y="497"/>
                  </a:cubicBezTo>
                  <a:cubicBezTo>
                    <a:pt x="109" y="496"/>
                    <a:pt x="111" y="497"/>
                    <a:pt x="112" y="500"/>
                  </a:cubicBezTo>
                  <a:cubicBezTo>
                    <a:pt x="114" y="502"/>
                    <a:pt x="116" y="501"/>
                    <a:pt x="119" y="500"/>
                  </a:cubicBezTo>
                  <a:cubicBezTo>
                    <a:pt x="121" y="498"/>
                    <a:pt x="128" y="502"/>
                    <a:pt x="129" y="502"/>
                  </a:cubicBezTo>
                  <a:cubicBezTo>
                    <a:pt x="131" y="503"/>
                    <a:pt x="130" y="507"/>
                    <a:pt x="130" y="510"/>
                  </a:cubicBezTo>
                  <a:cubicBezTo>
                    <a:pt x="131" y="513"/>
                    <a:pt x="129" y="516"/>
                    <a:pt x="132" y="518"/>
                  </a:cubicBezTo>
                  <a:cubicBezTo>
                    <a:pt x="135" y="519"/>
                    <a:pt x="134" y="523"/>
                    <a:pt x="137" y="524"/>
                  </a:cubicBezTo>
                  <a:cubicBezTo>
                    <a:pt x="140" y="525"/>
                    <a:pt x="142" y="530"/>
                    <a:pt x="144" y="530"/>
                  </a:cubicBezTo>
                  <a:cubicBezTo>
                    <a:pt x="146" y="531"/>
                    <a:pt x="150" y="534"/>
                    <a:pt x="150" y="536"/>
                  </a:cubicBezTo>
                  <a:cubicBezTo>
                    <a:pt x="151" y="538"/>
                    <a:pt x="147" y="540"/>
                    <a:pt x="144" y="541"/>
                  </a:cubicBezTo>
                  <a:cubicBezTo>
                    <a:pt x="142" y="542"/>
                    <a:pt x="138" y="538"/>
                    <a:pt x="136" y="540"/>
                  </a:cubicBezTo>
                  <a:cubicBezTo>
                    <a:pt x="135" y="541"/>
                    <a:pt x="137" y="544"/>
                    <a:pt x="138" y="550"/>
                  </a:cubicBezTo>
                  <a:cubicBezTo>
                    <a:pt x="139" y="555"/>
                    <a:pt x="140" y="555"/>
                    <a:pt x="143" y="555"/>
                  </a:cubicBezTo>
                  <a:cubicBezTo>
                    <a:pt x="145" y="555"/>
                    <a:pt x="146" y="554"/>
                    <a:pt x="148" y="553"/>
                  </a:cubicBezTo>
                  <a:cubicBezTo>
                    <a:pt x="150" y="552"/>
                    <a:pt x="154" y="553"/>
                    <a:pt x="156" y="553"/>
                  </a:cubicBezTo>
                  <a:cubicBezTo>
                    <a:pt x="158" y="552"/>
                    <a:pt x="164" y="552"/>
                    <a:pt x="166" y="554"/>
                  </a:cubicBezTo>
                  <a:cubicBezTo>
                    <a:pt x="167" y="555"/>
                    <a:pt x="168" y="560"/>
                    <a:pt x="167" y="562"/>
                  </a:cubicBezTo>
                  <a:cubicBezTo>
                    <a:pt x="166" y="563"/>
                    <a:pt x="168" y="565"/>
                    <a:pt x="170" y="568"/>
                  </a:cubicBezTo>
                  <a:cubicBezTo>
                    <a:pt x="171" y="570"/>
                    <a:pt x="176" y="569"/>
                    <a:pt x="178" y="570"/>
                  </a:cubicBezTo>
                  <a:cubicBezTo>
                    <a:pt x="180" y="570"/>
                    <a:pt x="184" y="576"/>
                    <a:pt x="183" y="578"/>
                  </a:cubicBezTo>
                  <a:cubicBezTo>
                    <a:pt x="183" y="580"/>
                    <a:pt x="186" y="581"/>
                    <a:pt x="188" y="580"/>
                  </a:cubicBezTo>
                  <a:cubicBezTo>
                    <a:pt x="190" y="579"/>
                    <a:pt x="191" y="581"/>
                    <a:pt x="193" y="583"/>
                  </a:cubicBezTo>
                  <a:cubicBezTo>
                    <a:pt x="196" y="584"/>
                    <a:pt x="197" y="583"/>
                    <a:pt x="199" y="582"/>
                  </a:cubicBezTo>
                  <a:cubicBezTo>
                    <a:pt x="202" y="581"/>
                    <a:pt x="205" y="580"/>
                    <a:pt x="206" y="582"/>
                  </a:cubicBezTo>
                  <a:cubicBezTo>
                    <a:pt x="207" y="583"/>
                    <a:pt x="211" y="586"/>
                    <a:pt x="211" y="587"/>
                  </a:cubicBezTo>
                  <a:cubicBezTo>
                    <a:pt x="211" y="588"/>
                    <a:pt x="218" y="587"/>
                    <a:pt x="221" y="589"/>
                  </a:cubicBezTo>
                  <a:cubicBezTo>
                    <a:pt x="224" y="590"/>
                    <a:pt x="227" y="589"/>
                    <a:pt x="230" y="591"/>
                  </a:cubicBezTo>
                  <a:cubicBezTo>
                    <a:pt x="234" y="593"/>
                    <a:pt x="237" y="593"/>
                    <a:pt x="237" y="595"/>
                  </a:cubicBezTo>
                  <a:cubicBezTo>
                    <a:pt x="237" y="597"/>
                    <a:pt x="234" y="599"/>
                    <a:pt x="234" y="600"/>
                  </a:cubicBezTo>
                  <a:cubicBezTo>
                    <a:pt x="234" y="600"/>
                    <a:pt x="237" y="601"/>
                    <a:pt x="237" y="603"/>
                  </a:cubicBezTo>
                  <a:cubicBezTo>
                    <a:pt x="237" y="604"/>
                    <a:pt x="233" y="604"/>
                    <a:pt x="233" y="605"/>
                  </a:cubicBezTo>
                  <a:cubicBezTo>
                    <a:pt x="232" y="606"/>
                    <a:pt x="235" y="608"/>
                    <a:pt x="235" y="609"/>
                  </a:cubicBezTo>
                  <a:cubicBezTo>
                    <a:pt x="236" y="611"/>
                    <a:pt x="233" y="615"/>
                    <a:pt x="233" y="616"/>
                  </a:cubicBezTo>
                  <a:cubicBezTo>
                    <a:pt x="233" y="617"/>
                    <a:pt x="225" y="616"/>
                    <a:pt x="223" y="616"/>
                  </a:cubicBezTo>
                  <a:cubicBezTo>
                    <a:pt x="222" y="616"/>
                    <a:pt x="216" y="621"/>
                    <a:pt x="214" y="621"/>
                  </a:cubicBezTo>
                  <a:cubicBezTo>
                    <a:pt x="213" y="622"/>
                    <a:pt x="214" y="624"/>
                    <a:pt x="214" y="626"/>
                  </a:cubicBezTo>
                  <a:cubicBezTo>
                    <a:pt x="220" y="625"/>
                    <a:pt x="225" y="625"/>
                    <a:pt x="226" y="626"/>
                  </a:cubicBezTo>
                  <a:cubicBezTo>
                    <a:pt x="227" y="628"/>
                    <a:pt x="214" y="633"/>
                    <a:pt x="212" y="634"/>
                  </a:cubicBezTo>
                  <a:cubicBezTo>
                    <a:pt x="209" y="635"/>
                    <a:pt x="216" y="638"/>
                    <a:pt x="216" y="640"/>
                  </a:cubicBezTo>
                  <a:cubicBezTo>
                    <a:pt x="216" y="642"/>
                    <a:pt x="208" y="643"/>
                    <a:pt x="209" y="646"/>
                  </a:cubicBezTo>
                  <a:cubicBezTo>
                    <a:pt x="210" y="650"/>
                    <a:pt x="207" y="651"/>
                    <a:pt x="203" y="651"/>
                  </a:cubicBezTo>
                  <a:cubicBezTo>
                    <a:pt x="199" y="651"/>
                    <a:pt x="198" y="653"/>
                    <a:pt x="200" y="654"/>
                  </a:cubicBezTo>
                  <a:cubicBezTo>
                    <a:pt x="202" y="654"/>
                    <a:pt x="201" y="659"/>
                    <a:pt x="209" y="660"/>
                  </a:cubicBezTo>
                  <a:cubicBezTo>
                    <a:pt x="216" y="662"/>
                    <a:pt x="224" y="669"/>
                    <a:pt x="231" y="675"/>
                  </a:cubicBezTo>
                  <a:cubicBezTo>
                    <a:pt x="231" y="676"/>
                    <a:pt x="232" y="677"/>
                    <a:pt x="234" y="677"/>
                  </a:cubicBezTo>
                  <a:cubicBezTo>
                    <a:pt x="235" y="676"/>
                    <a:pt x="237" y="675"/>
                    <a:pt x="238" y="675"/>
                  </a:cubicBezTo>
                  <a:cubicBezTo>
                    <a:pt x="242" y="675"/>
                    <a:pt x="248" y="677"/>
                    <a:pt x="252" y="679"/>
                  </a:cubicBezTo>
                  <a:cubicBezTo>
                    <a:pt x="256" y="681"/>
                    <a:pt x="268" y="679"/>
                    <a:pt x="270" y="681"/>
                  </a:cubicBezTo>
                  <a:cubicBezTo>
                    <a:pt x="272" y="682"/>
                    <a:pt x="275" y="685"/>
                    <a:pt x="277" y="685"/>
                  </a:cubicBezTo>
                  <a:cubicBezTo>
                    <a:pt x="280" y="685"/>
                    <a:pt x="282" y="690"/>
                    <a:pt x="284" y="688"/>
                  </a:cubicBezTo>
                  <a:cubicBezTo>
                    <a:pt x="287" y="687"/>
                    <a:pt x="294" y="687"/>
                    <a:pt x="296" y="687"/>
                  </a:cubicBezTo>
                  <a:cubicBezTo>
                    <a:pt x="298" y="687"/>
                    <a:pt x="298" y="688"/>
                    <a:pt x="301" y="688"/>
                  </a:cubicBezTo>
                  <a:cubicBezTo>
                    <a:pt x="303" y="688"/>
                    <a:pt x="303" y="695"/>
                    <a:pt x="304" y="695"/>
                  </a:cubicBezTo>
                  <a:cubicBezTo>
                    <a:pt x="306" y="694"/>
                    <a:pt x="311" y="699"/>
                    <a:pt x="315" y="700"/>
                  </a:cubicBezTo>
                  <a:cubicBezTo>
                    <a:pt x="319"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9" y="667"/>
                  </a:cubicBezTo>
                  <a:cubicBezTo>
                    <a:pt x="311" y="661"/>
                    <a:pt x="319" y="657"/>
                    <a:pt x="324" y="651"/>
                  </a:cubicBezTo>
                  <a:cubicBezTo>
                    <a:pt x="329" y="646"/>
                    <a:pt x="339" y="643"/>
                    <a:pt x="345" y="639"/>
                  </a:cubicBezTo>
                  <a:cubicBezTo>
                    <a:pt x="344" y="639"/>
                    <a:pt x="343" y="638"/>
                    <a:pt x="341" y="637"/>
                  </a:cubicBezTo>
                  <a:cubicBezTo>
                    <a:pt x="337" y="635"/>
                    <a:pt x="335" y="634"/>
                    <a:pt x="339" y="633"/>
                  </a:cubicBezTo>
                  <a:cubicBezTo>
                    <a:pt x="342" y="632"/>
                    <a:pt x="341" y="630"/>
                    <a:pt x="337" y="626"/>
                  </a:cubicBezTo>
                  <a:cubicBezTo>
                    <a:pt x="334" y="622"/>
                    <a:pt x="332" y="618"/>
                    <a:pt x="330" y="618"/>
                  </a:cubicBezTo>
                  <a:cubicBezTo>
                    <a:pt x="328" y="618"/>
                    <a:pt x="325" y="618"/>
                    <a:pt x="322" y="619"/>
                  </a:cubicBezTo>
                  <a:cubicBezTo>
                    <a:pt x="319" y="620"/>
                    <a:pt x="319" y="616"/>
                    <a:pt x="320" y="613"/>
                  </a:cubicBezTo>
                  <a:cubicBezTo>
                    <a:pt x="320" y="610"/>
                    <a:pt x="314" y="610"/>
                    <a:pt x="313" y="609"/>
                  </a:cubicBezTo>
                  <a:cubicBezTo>
                    <a:pt x="312" y="607"/>
                    <a:pt x="314" y="602"/>
                    <a:pt x="316" y="602"/>
                  </a:cubicBezTo>
                  <a:cubicBezTo>
                    <a:pt x="317" y="601"/>
                    <a:pt x="320" y="600"/>
                    <a:pt x="320" y="599"/>
                  </a:cubicBezTo>
                  <a:cubicBezTo>
                    <a:pt x="320" y="597"/>
                    <a:pt x="314" y="597"/>
                    <a:pt x="316" y="593"/>
                  </a:cubicBezTo>
                  <a:cubicBezTo>
                    <a:pt x="318" y="590"/>
                    <a:pt x="322" y="590"/>
                    <a:pt x="322" y="587"/>
                  </a:cubicBezTo>
                  <a:cubicBezTo>
                    <a:pt x="322" y="583"/>
                    <a:pt x="325" y="580"/>
                    <a:pt x="329" y="583"/>
                  </a:cubicBezTo>
                  <a:cubicBezTo>
                    <a:pt x="333" y="585"/>
                    <a:pt x="334" y="591"/>
                    <a:pt x="338" y="590"/>
                  </a:cubicBezTo>
                  <a:cubicBezTo>
                    <a:pt x="342" y="588"/>
                    <a:pt x="340" y="585"/>
                    <a:pt x="339" y="583"/>
                  </a:cubicBezTo>
                  <a:cubicBezTo>
                    <a:pt x="339" y="581"/>
                    <a:pt x="338" y="578"/>
                    <a:pt x="342" y="577"/>
                  </a:cubicBezTo>
                  <a:cubicBezTo>
                    <a:pt x="347" y="577"/>
                    <a:pt x="345" y="572"/>
                    <a:pt x="349" y="572"/>
                  </a:cubicBezTo>
                  <a:cubicBezTo>
                    <a:pt x="352" y="572"/>
                    <a:pt x="359" y="568"/>
                    <a:pt x="361" y="567"/>
                  </a:cubicBezTo>
                  <a:cubicBezTo>
                    <a:pt x="363" y="566"/>
                    <a:pt x="368" y="564"/>
                    <a:pt x="370" y="565"/>
                  </a:cubicBezTo>
                  <a:cubicBezTo>
                    <a:pt x="372" y="565"/>
                    <a:pt x="374" y="568"/>
                    <a:pt x="376" y="565"/>
                  </a:cubicBezTo>
                  <a:cubicBezTo>
                    <a:pt x="378" y="561"/>
                    <a:pt x="384" y="563"/>
                    <a:pt x="384" y="565"/>
                  </a:cubicBezTo>
                  <a:cubicBezTo>
                    <a:pt x="385" y="566"/>
                    <a:pt x="395" y="566"/>
                    <a:pt x="398" y="568"/>
                  </a:cubicBezTo>
                  <a:cubicBezTo>
                    <a:pt x="401" y="570"/>
                    <a:pt x="408" y="574"/>
                    <a:pt x="408" y="576"/>
                  </a:cubicBezTo>
                  <a:cubicBezTo>
                    <a:pt x="408" y="578"/>
                    <a:pt x="411" y="581"/>
                    <a:pt x="411" y="577"/>
                  </a:cubicBezTo>
                  <a:cubicBezTo>
                    <a:pt x="411" y="574"/>
                    <a:pt x="413" y="575"/>
                    <a:pt x="417" y="577"/>
                  </a:cubicBezTo>
                  <a:cubicBezTo>
                    <a:pt x="422" y="580"/>
                    <a:pt x="427" y="579"/>
                    <a:pt x="428" y="577"/>
                  </a:cubicBezTo>
                  <a:cubicBezTo>
                    <a:pt x="429" y="574"/>
                    <a:pt x="437" y="571"/>
                    <a:pt x="440" y="573"/>
                  </a:cubicBezTo>
                  <a:cubicBezTo>
                    <a:pt x="442" y="575"/>
                    <a:pt x="443" y="577"/>
                    <a:pt x="446" y="574"/>
                  </a:cubicBezTo>
                  <a:cubicBezTo>
                    <a:pt x="449" y="571"/>
                    <a:pt x="457" y="571"/>
                    <a:pt x="458" y="574"/>
                  </a:cubicBezTo>
                  <a:cubicBezTo>
                    <a:pt x="459" y="577"/>
                    <a:pt x="462" y="577"/>
                    <a:pt x="465" y="577"/>
                  </a:cubicBezTo>
                  <a:cubicBezTo>
                    <a:pt x="469" y="577"/>
                    <a:pt x="469" y="582"/>
                    <a:pt x="471" y="581"/>
                  </a:cubicBezTo>
                  <a:cubicBezTo>
                    <a:pt x="473" y="580"/>
                    <a:pt x="473" y="575"/>
                    <a:pt x="475" y="576"/>
                  </a:cubicBezTo>
                  <a:cubicBezTo>
                    <a:pt x="478" y="576"/>
                    <a:pt x="480" y="579"/>
                    <a:pt x="484" y="579"/>
                  </a:cubicBezTo>
                  <a:cubicBezTo>
                    <a:pt x="488" y="579"/>
                    <a:pt x="491" y="578"/>
                    <a:pt x="491" y="575"/>
                  </a:cubicBezTo>
                  <a:cubicBezTo>
                    <a:pt x="491" y="572"/>
                    <a:pt x="491" y="567"/>
                    <a:pt x="488" y="567"/>
                  </a:cubicBezTo>
                  <a:cubicBezTo>
                    <a:pt x="486" y="567"/>
                    <a:pt x="483" y="565"/>
                    <a:pt x="480" y="565"/>
                  </a:cubicBezTo>
                  <a:cubicBezTo>
                    <a:pt x="477" y="565"/>
                    <a:pt x="474" y="560"/>
                    <a:pt x="477" y="559"/>
                  </a:cubicBezTo>
                  <a:cubicBezTo>
                    <a:pt x="480" y="558"/>
                    <a:pt x="485" y="556"/>
                    <a:pt x="484" y="554"/>
                  </a:cubicBezTo>
                  <a:cubicBezTo>
                    <a:pt x="483" y="551"/>
                    <a:pt x="482" y="546"/>
                    <a:pt x="486" y="546"/>
                  </a:cubicBezTo>
                  <a:cubicBezTo>
                    <a:pt x="490" y="545"/>
                    <a:pt x="499" y="545"/>
                    <a:pt x="499" y="544"/>
                  </a:cubicBezTo>
                  <a:cubicBezTo>
                    <a:pt x="498" y="542"/>
                    <a:pt x="490" y="542"/>
                    <a:pt x="488" y="539"/>
                  </a:cubicBezTo>
                  <a:cubicBezTo>
                    <a:pt x="487" y="537"/>
                    <a:pt x="486" y="531"/>
                    <a:pt x="488" y="530"/>
                  </a:cubicBezTo>
                  <a:cubicBezTo>
                    <a:pt x="489" y="529"/>
                    <a:pt x="494" y="530"/>
                    <a:pt x="498" y="530"/>
                  </a:cubicBezTo>
                  <a:cubicBezTo>
                    <a:pt x="501" y="529"/>
                    <a:pt x="507" y="531"/>
                    <a:pt x="512" y="528"/>
                  </a:cubicBezTo>
                  <a:cubicBezTo>
                    <a:pt x="516" y="525"/>
                    <a:pt x="524" y="525"/>
                    <a:pt x="529" y="525"/>
                  </a:cubicBezTo>
                  <a:cubicBezTo>
                    <a:pt x="534" y="525"/>
                    <a:pt x="537" y="522"/>
                    <a:pt x="541" y="521"/>
                  </a:cubicBezTo>
                  <a:cubicBezTo>
                    <a:pt x="545" y="521"/>
                    <a:pt x="555" y="519"/>
                    <a:pt x="558" y="519"/>
                  </a:cubicBezTo>
                  <a:cubicBezTo>
                    <a:pt x="560" y="518"/>
                    <a:pt x="574" y="516"/>
                    <a:pt x="575" y="513"/>
                  </a:cubicBezTo>
                  <a:cubicBezTo>
                    <a:pt x="575" y="511"/>
                    <a:pt x="586" y="509"/>
                    <a:pt x="589" y="510"/>
                  </a:cubicBezTo>
                  <a:cubicBezTo>
                    <a:pt x="592" y="511"/>
                    <a:pt x="596" y="512"/>
                    <a:pt x="598" y="511"/>
                  </a:cubicBezTo>
                  <a:cubicBezTo>
                    <a:pt x="601" y="510"/>
                    <a:pt x="606" y="513"/>
                    <a:pt x="606" y="516"/>
                  </a:cubicBezTo>
                  <a:cubicBezTo>
                    <a:pt x="605" y="518"/>
                    <a:pt x="608" y="521"/>
                    <a:pt x="608" y="523"/>
                  </a:cubicBezTo>
                  <a:cubicBezTo>
                    <a:pt x="607" y="525"/>
                    <a:pt x="605" y="526"/>
                    <a:pt x="606" y="528"/>
                  </a:cubicBezTo>
                  <a:cubicBezTo>
                    <a:pt x="608" y="530"/>
                    <a:pt x="615" y="528"/>
                    <a:pt x="617" y="526"/>
                  </a:cubicBezTo>
                  <a:cubicBezTo>
                    <a:pt x="619" y="524"/>
                    <a:pt x="621" y="527"/>
                    <a:pt x="621" y="529"/>
                  </a:cubicBezTo>
                  <a:cubicBezTo>
                    <a:pt x="621" y="530"/>
                    <a:pt x="625" y="532"/>
                    <a:pt x="625" y="530"/>
                  </a:cubicBezTo>
                  <a:cubicBezTo>
                    <a:pt x="625"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4" y="531"/>
                  </a:cubicBezTo>
                  <a:cubicBezTo>
                    <a:pt x="657" y="530"/>
                    <a:pt x="661" y="527"/>
                    <a:pt x="664" y="526"/>
                  </a:cubicBezTo>
                  <a:cubicBezTo>
                    <a:pt x="667" y="524"/>
                    <a:pt x="674" y="525"/>
                    <a:pt x="672" y="526"/>
                  </a:cubicBezTo>
                  <a:cubicBezTo>
                    <a:pt x="670" y="528"/>
                    <a:pt x="668" y="532"/>
                    <a:pt x="675" y="535"/>
                  </a:cubicBezTo>
                  <a:cubicBezTo>
                    <a:pt x="683" y="537"/>
                    <a:pt x="692" y="551"/>
                    <a:pt x="697" y="558"/>
                  </a:cubicBezTo>
                  <a:cubicBezTo>
                    <a:pt x="702" y="565"/>
                    <a:pt x="706" y="577"/>
                    <a:pt x="709" y="577"/>
                  </a:cubicBezTo>
                  <a:cubicBezTo>
                    <a:pt x="712" y="577"/>
                    <a:pt x="712" y="571"/>
                    <a:pt x="716" y="571"/>
                  </a:cubicBezTo>
                  <a:cubicBezTo>
                    <a:pt x="719" y="570"/>
                    <a:pt x="721" y="576"/>
                    <a:pt x="725" y="577"/>
                  </a:cubicBezTo>
                  <a:cubicBezTo>
                    <a:pt x="728" y="577"/>
                    <a:pt x="733" y="579"/>
                    <a:pt x="736" y="578"/>
                  </a:cubicBezTo>
                  <a:cubicBezTo>
                    <a:pt x="739" y="577"/>
                    <a:pt x="746" y="574"/>
                    <a:pt x="748" y="575"/>
                  </a:cubicBezTo>
                  <a:cubicBezTo>
                    <a:pt x="750" y="576"/>
                    <a:pt x="753" y="576"/>
                    <a:pt x="755" y="581"/>
                  </a:cubicBezTo>
                  <a:cubicBezTo>
                    <a:pt x="757" y="585"/>
                    <a:pt x="761" y="586"/>
                    <a:pt x="763" y="586"/>
                  </a:cubicBezTo>
                  <a:cubicBezTo>
                    <a:pt x="765" y="586"/>
                    <a:pt x="765" y="588"/>
                    <a:pt x="765" y="590"/>
                  </a:cubicBezTo>
                  <a:cubicBezTo>
                    <a:pt x="765" y="592"/>
                    <a:pt x="769" y="595"/>
                    <a:pt x="771" y="595"/>
                  </a:cubicBezTo>
                  <a:cubicBezTo>
                    <a:pt x="773" y="595"/>
                    <a:pt x="779" y="594"/>
                    <a:pt x="780" y="593"/>
                  </a:cubicBezTo>
                  <a:cubicBezTo>
                    <a:pt x="782" y="592"/>
                    <a:pt x="784" y="591"/>
                    <a:pt x="784" y="594"/>
                  </a:cubicBezTo>
                  <a:cubicBezTo>
                    <a:pt x="785" y="596"/>
                    <a:pt x="788" y="599"/>
                    <a:pt x="790" y="599"/>
                  </a:cubicBezTo>
                  <a:cubicBezTo>
                    <a:pt x="792" y="599"/>
                    <a:pt x="796" y="601"/>
                    <a:pt x="796" y="599"/>
                  </a:cubicBezTo>
                  <a:cubicBezTo>
                    <a:pt x="797" y="598"/>
                    <a:pt x="802" y="597"/>
                    <a:pt x="804" y="596"/>
                  </a:cubicBezTo>
                  <a:cubicBezTo>
                    <a:pt x="806" y="596"/>
                    <a:pt x="814" y="595"/>
                    <a:pt x="815" y="592"/>
                  </a:cubicBezTo>
                  <a:cubicBezTo>
                    <a:pt x="816" y="589"/>
                    <a:pt x="822" y="589"/>
                    <a:pt x="824" y="587"/>
                  </a:cubicBezTo>
                  <a:cubicBezTo>
                    <a:pt x="826" y="585"/>
                    <a:pt x="831" y="584"/>
                    <a:pt x="832" y="582"/>
                  </a:cubicBezTo>
                  <a:cubicBezTo>
                    <a:pt x="833" y="581"/>
                    <a:pt x="839" y="581"/>
                    <a:pt x="840" y="579"/>
                  </a:cubicBezTo>
                  <a:cubicBezTo>
                    <a:pt x="840" y="578"/>
                    <a:pt x="845" y="577"/>
                    <a:pt x="848" y="578"/>
                  </a:cubicBezTo>
                  <a:cubicBezTo>
                    <a:pt x="850" y="579"/>
                    <a:pt x="862" y="581"/>
                    <a:pt x="864" y="581"/>
                  </a:cubicBezTo>
                  <a:cubicBezTo>
                    <a:pt x="866" y="580"/>
                    <a:pt x="866" y="586"/>
                    <a:pt x="868" y="587"/>
                  </a:cubicBezTo>
                  <a:cubicBezTo>
                    <a:pt x="870" y="587"/>
                    <a:pt x="876" y="591"/>
                    <a:pt x="877" y="590"/>
                  </a:cubicBezTo>
                  <a:cubicBezTo>
                    <a:pt x="879" y="589"/>
                    <a:pt x="883" y="588"/>
                    <a:pt x="887" y="589"/>
                  </a:cubicBezTo>
                  <a:cubicBezTo>
                    <a:pt x="890" y="591"/>
                    <a:pt x="894" y="594"/>
                    <a:pt x="895" y="592"/>
                  </a:cubicBezTo>
                  <a:cubicBezTo>
                    <a:pt x="896" y="589"/>
                    <a:pt x="904" y="588"/>
                    <a:pt x="905" y="587"/>
                  </a:cubicBezTo>
                  <a:cubicBezTo>
                    <a:pt x="906" y="586"/>
                    <a:pt x="907" y="582"/>
                    <a:pt x="905" y="581"/>
                  </a:cubicBezTo>
                  <a:cubicBezTo>
                    <a:pt x="903" y="580"/>
                    <a:pt x="902" y="574"/>
                    <a:pt x="901" y="572"/>
                  </a:cubicBezTo>
                  <a:cubicBezTo>
                    <a:pt x="900" y="569"/>
                    <a:pt x="905" y="569"/>
                    <a:pt x="906" y="566"/>
                  </a:cubicBezTo>
                  <a:cubicBezTo>
                    <a:pt x="906" y="564"/>
                    <a:pt x="911" y="564"/>
                    <a:pt x="912" y="563"/>
                  </a:cubicBezTo>
                  <a:cubicBezTo>
                    <a:pt x="913" y="561"/>
                    <a:pt x="914" y="558"/>
                    <a:pt x="916" y="559"/>
                  </a:cubicBezTo>
                  <a:cubicBezTo>
                    <a:pt x="918" y="560"/>
                    <a:pt x="924" y="561"/>
                    <a:pt x="925" y="562"/>
                  </a:cubicBezTo>
                  <a:cubicBezTo>
                    <a:pt x="926" y="563"/>
                    <a:pt x="930" y="564"/>
                    <a:pt x="932" y="564"/>
                  </a:cubicBezTo>
                  <a:cubicBezTo>
                    <a:pt x="934" y="564"/>
                    <a:pt x="938" y="566"/>
                    <a:pt x="941" y="567"/>
                  </a:cubicBezTo>
                  <a:cubicBezTo>
                    <a:pt x="943" y="568"/>
                    <a:pt x="951" y="568"/>
                    <a:pt x="952" y="570"/>
                  </a:cubicBezTo>
                  <a:cubicBezTo>
                    <a:pt x="953" y="572"/>
                    <a:pt x="952" y="578"/>
                    <a:pt x="953" y="580"/>
                  </a:cubicBezTo>
                  <a:cubicBezTo>
                    <a:pt x="955" y="581"/>
                    <a:pt x="959" y="586"/>
                    <a:pt x="961" y="585"/>
                  </a:cubicBezTo>
                  <a:cubicBezTo>
                    <a:pt x="962" y="584"/>
                    <a:pt x="968" y="588"/>
                    <a:pt x="971" y="588"/>
                  </a:cubicBezTo>
                  <a:cubicBezTo>
                    <a:pt x="973" y="587"/>
                    <a:pt x="977" y="584"/>
                    <a:pt x="979" y="584"/>
                  </a:cubicBezTo>
                  <a:cubicBezTo>
                    <a:pt x="981" y="584"/>
                    <a:pt x="988" y="582"/>
                    <a:pt x="990" y="582"/>
                  </a:cubicBezTo>
                  <a:cubicBezTo>
                    <a:pt x="992" y="583"/>
                    <a:pt x="1000" y="585"/>
                    <a:pt x="1001" y="585"/>
                  </a:cubicBezTo>
                  <a:cubicBezTo>
                    <a:pt x="1002" y="584"/>
                    <a:pt x="1008" y="585"/>
                    <a:pt x="1010" y="587"/>
                  </a:cubicBezTo>
                  <a:cubicBezTo>
                    <a:pt x="1011" y="589"/>
                    <a:pt x="1019" y="589"/>
                    <a:pt x="1019" y="591"/>
                  </a:cubicBezTo>
                  <a:cubicBezTo>
                    <a:pt x="1019" y="593"/>
                    <a:pt x="1024" y="595"/>
                    <a:pt x="1025" y="597"/>
                  </a:cubicBezTo>
                  <a:cubicBezTo>
                    <a:pt x="1027" y="600"/>
                    <a:pt x="1038" y="598"/>
                    <a:pt x="1040" y="600"/>
                  </a:cubicBezTo>
                  <a:cubicBezTo>
                    <a:pt x="1042" y="601"/>
                    <a:pt x="1055" y="601"/>
                    <a:pt x="1056" y="600"/>
                  </a:cubicBezTo>
                  <a:cubicBezTo>
                    <a:pt x="1056" y="598"/>
                    <a:pt x="1068" y="598"/>
                    <a:pt x="1071" y="596"/>
                  </a:cubicBezTo>
                  <a:cubicBezTo>
                    <a:pt x="1073" y="595"/>
                    <a:pt x="1080" y="595"/>
                    <a:pt x="1080" y="593"/>
                  </a:cubicBezTo>
                  <a:cubicBezTo>
                    <a:pt x="1081" y="591"/>
                    <a:pt x="1087" y="589"/>
                    <a:pt x="1089" y="587"/>
                  </a:cubicBezTo>
                  <a:cubicBezTo>
                    <a:pt x="1092" y="585"/>
                    <a:pt x="1103" y="586"/>
                    <a:pt x="1104" y="588"/>
                  </a:cubicBezTo>
                  <a:cubicBezTo>
                    <a:pt x="1105" y="590"/>
                    <a:pt x="1111" y="591"/>
                    <a:pt x="1114" y="590"/>
                  </a:cubicBezTo>
                  <a:cubicBezTo>
                    <a:pt x="1117" y="589"/>
                    <a:pt x="1124" y="590"/>
                    <a:pt x="1125" y="592"/>
                  </a:cubicBezTo>
                  <a:cubicBezTo>
                    <a:pt x="1126" y="595"/>
                    <a:pt x="1134" y="596"/>
                    <a:pt x="1136" y="595"/>
                  </a:cubicBezTo>
                  <a:cubicBezTo>
                    <a:pt x="1138" y="595"/>
                    <a:pt x="1145" y="590"/>
                    <a:pt x="1147" y="590"/>
                  </a:cubicBezTo>
                  <a:cubicBezTo>
                    <a:pt x="1150" y="589"/>
                    <a:pt x="1153" y="587"/>
                    <a:pt x="1153" y="585"/>
                  </a:cubicBezTo>
                  <a:cubicBezTo>
                    <a:pt x="1152" y="583"/>
                    <a:pt x="1157" y="576"/>
                    <a:pt x="1158" y="574"/>
                  </a:cubicBezTo>
                  <a:cubicBezTo>
                    <a:pt x="1159" y="571"/>
                    <a:pt x="1164" y="564"/>
                    <a:pt x="1165" y="564"/>
                  </a:cubicBezTo>
                  <a:cubicBezTo>
                    <a:pt x="1167" y="563"/>
                    <a:pt x="1171" y="560"/>
                    <a:pt x="1171"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4" y="542"/>
                    <a:pt x="1225" y="545"/>
                  </a:cubicBezTo>
                  <a:cubicBezTo>
                    <a:pt x="1227" y="547"/>
                    <a:pt x="1234" y="549"/>
                    <a:pt x="1233" y="553"/>
                  </a:cubicBezTo>
                  <a:cubicBezTo>
                    <a:pt x="1232" y="557"/>
                    <a:pt x="1237" y="554"/>
                    <a:pt x="1238" y="563"/>
                  </a:cubicBezTo>
                  <a:cubicBezTo>
                    <a:pt x="1240" y="571"/>
                    <a:pt x="1244" y="572"/>
                    <a:pt x="1245" y="575"/>
                  </a:cubicBezTo>
                  <a:cubicBezTo>
                    <a:pt x="1246" y="579"/>
                    <a:pt x="1252" y="586"/>
                    <a:pt x="1251" y="588"/>
                  </a:cubicBezTo>
                  <a:cubicBezTo>
                    <a:pt x="1250" y="591"/>
                    <a:pt x="1250" y="594"/>
                    <a:pt x="1256" y="595"/>
                  </a:cubicBezTo>
                  <a:cubicBezTo>
                    <a:pt x="1262" y="595"/>
                    <a:pt x="1266" y="599"/>
                    <a:pt x="1267" y="598"/>
                  </a:cubicBezTo>
                  <a:cubicBezTo>
                    <a:pt x="1268" y="598"/>
                    <a:pt x="1275" y="600"/>
                    <a:pt x="1279" y="603"/>
                  </a:cubicBezTo>
                  <a:cubicBezTo>
                    <a:pt x="1282" y="606"/>
                    <a:pt x="1287" y="605"/>
                    <a:pt x="1287" y="608"/>
                  </a:cubicBezTo>
                  <a:cubicBezTo>
                    <a:pt x="1287" y="612"/>
                    <a:pt x="1290" y="615"/>
                    <a:pt x="1289" y="618"/>
                  </a:cubicBezTo>
                  <a:cubicBezTo>
                    <a:pt x="1289" y="620"/>
                    <a:pt x="1296" y="622"/>
                    <a:pt x="1301" y="622"/>
                  </a:cubicBezTo>
                  <a:cubicBezTo>
                    <a:pt x="1306" y="621"/>
                    <a:pt x="1309" y="623"/>
                    <a:pt x="1311" y="619"/>
                  </a:cubicBezTo>
                  <a:cubicBezTo>
                    <a:pt x="1313" y="616"/>
                    <a:pt x="1320" y="617"/>
                    <a:pt x="1323" y="616"/>
                  </a:cubicBezTo>
                  <a:cubicBezTo>
                    <a:pt x="1325" y="614"/>
                    <a:pt x="1332" y="612"/>
                    <a:pt x="1332" y="618"/>
                  </a:cubicBezTo>
                  <a:cubicBezTo>
                    <a:pt x="1331" y="624"/>
                    <a:pt x="1336" y="625"/>
                    <a:pt x="1332" y="627"/>
                  </a:cubicBezTo>
                  <a:cubicBezTo>
                    <a:pt x="1329" y="629"/>
                    <a:pt x="1327" y="637"/>
                    <a:pt x="1326" y="641"/>
                  </a:cubicBezTo>
                  <a:cubicBezTo>
                    <a:pt x="1325" y="644"/>
                    <a:pt x="1320" y="645"/>
                    <a:pt x="1319" y="649"/>
                  </a:cubicBezTo>
                  <a:cubicBezTo>
                    <a:pt x="1318" y="653"/>
                    <a:pt x="1314" y="653"/>
                    <a:pt x="1314" y="656"/>
                  </a:cubicBezTo>
                  <a:cubicBezTo>
                    <a:pt x="1314" y="659"/>
                    <a:pt x="1307" y="658"/>
                    <a:pt x="1303" y="656"/>
                  </a:cubicBezTo>
                  <a:cubicBezTo>
                    <a:pt x="1300" y="654"/>
                    <a:pt x="1296" y="660"/>
                    <a:pt x="1294" y="660"/>
                  </a:cubicBezTo>
                  <a:cubicBezTo>
                    <a:pt x="1291" y="660"/>
                    <a:pt x="1291" y="666"/>
                    <a:pt x="1292" y="668"/>
                  </a:cubicBezTo>
                  <a:cubicBezTo>
                    <a:pt x="1293" y="670"/>
                    <a:pt x="1291" y="673"/>
                    <a:pt x="1293" y="677"/>
                  </a:cubicBezTo>
                  <a:cubicBezTo>
                    <a:pt x="1293" y="679"/>
                    <a:pt x="1293" y="683"/>
                    <a:pt x="1293" y="687"/>
                  </a:cubicBezTo>
                  <a:cubicBezTo>
                    <a:pt x="1298" y="684"/>
                    <a:pt x="1301" y="682"/>
                    <a:pt x="1303" y="682"/>
                  </a:cubicBezTo>
                  <a:cubicBezTo>
                    <a:pt x="1307" y="682"/>
                    <a:pt x="1312" y="689"/>
                    <a:pt x="1317" y="689"/>
                  </a:cubicBezTo>
                  <a:cubicBezTo>
                    <a:pt x="1321" y="689"/>
                    <a:pt x="1343" y="676"/>
                    <a:pt x="1343" y="674"/>
                  </a:cubicBezTo>
                  <a:cubicBezTo>
                    <a:pt x="1344" y="671"/>
                    <a:pt x="1356" y="660"/>
                    <a:pt x="1362" y="654"/>
                  </a:cubicBezTo>
                  <a:cubicBezTo>
                    <a:pt x="1368" y="648"/>
                    <a:pt x="1376" y="639"/>
                    <a:pt x="1379" y="633"/>
                  </a:cubicBezTo>
                  <a:cubicBezTo>
                    <a:pt x="1381" y="629"/>
                    <a:pt x="1390" y="621"/>
                    <a:pt x="1392" y="617"/>
                  </a:cubicBezTo>
                  <a:cubicBezTo>
                    <a:pt x="1394" y="614"/>
                    <a:pt x="1395" y="614"/>
                    <a:pt x="1399" y="606"/>
                  </a:cubicBezTo>
                  <a:cubicBezTo>
                    <a:pt x="1403" y="599"/>
                    <a:pt x="1403" y="579"/>
                    <a:pt x="1404" y="578"/>
                  </a:cubicBezTo>
                  <a:cubicBezTo>
                    <a:pt x="1405" y="577"/>
                    <a:pt x="1405" y="573"/>
                    <a:pt x="1406" y="571"/>
                  </a:cubicBezTo>
                  <a:cubicBezTo>
                    <a:pt x="1408" y="569"/>
                    <a:pt x="1407" y="566"/>
                    <a:pt x="1411" y="564"/>
                  </a:cubicBezTo>
                  <a:cubicBezTo>
                    <a:pt x="1414" y="561"/>
                    <a:pt x="1413" y="558"/>
                    <a:pt x="1413" y="556"/>
                  </a:cubicBezTo>
                  <a:cubicBezTo>
                    <a:pt x="1412" y="554"/>
                    <a:pt x="1413"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3" y="528"/>
                  </a:cubicBezTo>
                  <a:cubicBezTo>
                    <a:pt x="1389" y="528"/>
                    <a:pt x="1382" y="526"/>
                    <a:pt x="1383" y="528"/>
                  </a:cubicBezTo>
                  <a:cubicBezTo>
                    <a:pt x="1384" y="531"/>
                    <a:pt x="1382" y="532"/>
                    <a:pt x="1380" y="532"/>
                  </a:cubicBezTo>
                  <a:cubicBezTo>
                    <a:pt x="1379" y="531"/>
                    <a:pt x="1378" y="533"/>
                    <a:pt x="1375" y="536"/>
                  </a:cubicBezTo>
                  <a:cubicBezTo>
                    <a:pt x="1373" y="539"/>
                    <a:pt x="1365" y="540"/>
                    <a:pt x="1369" y="537"/>
                  </a:cubicBezTo>
                  <a:cubicBezTo>
                    <a:pt x="1373" y="534"/>
                    <a:pt x="1368" y="533"/>
                    <a:pt x="1368" y="530"/>
                  </a:cubicBezTo>
                  <a:cubicBezTo>
                    <a:pt x="1369" y="527"/>
                    <a:pt x="1372" y="524"/>
                    <a:pt x="1368" y="526"/>
                  </a:cubicBezTo>
                  <a:cubicBezTo>
                    <a:pt x="1364" y="528"/>
                    <a:pt x="1364" y="533"/>
                    <a:pt x="1361" y="534"/>
                  </a:cubicBezTo>
                  <a:cubicBezTo>
                    <a:pt x="1358" y="534"/>
                    <a:pt x="1359" y="525"/>
                    <a:pt x="1359" y="523"/>
                  </a:cubicBezTo>
                  <a:cubicBezTo>
                    <a:pt x="1360" y="520"/>
                    <a:pt x="1353" y="523"/>
                    <a:pt x="1346" y="522"/>
                  </a:cubicBezTo>
                  <a:cubicBezTo>
                    <a:pt x="1339" y="522"/>
                    <a:pt x="1341" y="517"/>
                    <a:pt x="1347" y="514"/>
                  </a:cubicBezTo>
                  <a:cubicBezTo>
                    <a:pt x="1353" y="511"/>
                    <a:pt x="1351" y="509"/>
                    <a:pt x="1354" y="507"/>
                  </a:cubicBezTo>
                  <a:cubicBezTo>
                    <a:pt x="1357" y="506"/>
                    <a:pt x="1365" y="502"/>
                    <a:pt x="1369" y="499"/>
                  </a:cubicBezTo>
                  <a:cubicBezTo>
                    <a:pt x="1374" y="497"/>
                    <a:pt x="1375" y="494"/>
                    <a:pt x="1376" y="492"/>
                  </a:cubicBezTo>
                  <a:cubicBezTo>
                    <a:pt x="1377" y="489"/>
                    <a:pt x="1385" y="485"/>
                    <a:pt x="1393" y="480"/>
                  </a:cubicBezTo>
                  <a:cubicBezTo>
                    <a:pt x="1400" y="474"/>
                    <a:pt x="1404"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90" y="447"/>
                    <a:pt x="1494" y="448"/>
                  </a:cubicBezTo>
                  <a:cubicBezTo>
                    <a:pt x="1497" y="449"/>
                    <a:pt x="1501" y="450"/>
                    <a:pt x="1503" y="446"/>
                  </a:cubicBezTo>
                  <a:cubicBezTo>
                    <a:pt x="1506" y="441"/>
                    <a:pt x="1517" y="442"/>
                    <a:pt x="1520" y="444"/>
                  </a:cubicBezTo>
                  <a:cubicBezTo>
                    <a:pt x="1522" y="446"/>
                    <a:pt x="1524" y="448"/>
                    <a:pt x="1528" y="445"/>
                  </a:cubicBezTo>
                  <a:cubicBezTo>
                    <a:pt x="1532" y="443"/>
                    <a:pt x="1532" y="449"/>
                    <a:pt x="1536" y="449"/>
                  </a:cubicBezTo>
                  <a:cubicBezTo>
                    <a:pt x="1540" y="450"/>
                    <a:pt x="1538" y="453"/>
                    <a:pt x="1534" y="453"/>
                  </a:cubicBezTo>
                  <a:cubicBezTo>
                    <a:pt x="1531" y="452"/>
                    <a:pt x="1527" y="454"/>
                    <a:pt x="1531" y="456"/>
                  </a:cubicBezTo>
                  <a:cubicBezTo>
                    <a:pt x="1535" y="458"/>
                    <a:pt x="1539" y="454"/>
                    <a:pt x="1542" y="455"/>
                  </a:cubicBezTo>
                  <a:cubicBezTo>
                    <a:pt x="1545" y="455"/>
                    <a:pt x="1550" y="455"/>
                    <a:pt x="1555" y="453"/>
                  </a:cubicBezTo>
                  <a:cubicBezTo>
                    <a:pt x="1559" y="450"/>
                    <a:pt x="1560" y="455"/>
                    <a:pt x="1563" y="453"/>
                  </a:cubicBezTo>
                  <a:cubicBezTo>
                    <a:pt x="1566" y="450"/>
                    <a:pt x="1572" y="450"/>
                    <a:pt x="1575" y="450"/>
                  </a:cubicBezTo>
                  <a:cubicBezTo>
                    <a:pt x="1578" y="450"/>
                    <a:pt x="1575" y="447"/>
                    <a:pt x="1570" y="447"/>
                  </a:cubicBezTo>
                  <a:cubicBezTo>
                    <a:pt x="1565" y="447"/>
                    <a:pt x="1565" y="444"/>
                    <a:pt x="1569" y="437"/>
                  </a:cubicBezTo>
                  <a:cubicBezTo>
                    <a:pt x="1574" y="431"/>
                    <a:pt x="1581" y="427"/>
                    <a:pt x="1586" y="423"/>
                  </a:cubicBezTo>
                  <a:cubicBezTo>
                    <a:pt x="1591" y="419"/>
                    <a:pt x="1595" y="421"/>
                    <a:pt x="1595" y="419"/>
                  </a:cubicBezTo>
                  <a:cubicBezTo>
                    <a:pt x="1595" y="416"/>
                    <a:pt x="1597" y="409"/>
                    <a:pt x="1601" y="409"/>
                  </a:cubicBezTo>
                  <a:cubicBezTo>
                    <a:pt x="1605" y="409"/>
                    <a:pt x="1615" y="410"/>
                    <a:pt x="1620" y="407"/>
                  </a:cubicBezTo>
                  <a:cubicBezTo>
                    <a:pt x="1626" y="404"/>
                    <a:pt x="1626" y="410"/>
                    <a:pt x="1628" y="410"/>
                  </a:cubicBezTo>
                  <a:cubicBezTo>
                    <a:pt x="1631" y="411"/>
                    <a:pt x="1634" y="406"/>
                    <a:pt x="1637" y="407"/>
                  </a:cubicBezTo>
                  <a:cubicBezTo>
                    <a:pt x="1639" y="409"/>
                    <a:pt x="1632" y="413"/>
                    <a:pt x="1631" y="417"/>
                  </a:cubicBezTo>
                  <a:cubicBezTo>
                    <a:pt x="1629" y="422"/>
                    <a:pt x="1635" y="420"/>
                    <a:pt x="1637" y="422"/>
                  </a:cubicBezTo>
                  <a:cubicBezTo>
                    <a:pt x="1640" y="423"/>
                    <a:pt x="1634" y="425"/>
                    <a:pt x="1634" y="426"/>
                  </a:cubicBezTo>
                  <a:cubicBezTo>
                    <a:pt x="1635" y="427"/>
                    <a:pt x="1641" y="427"/>
                    <a:pt x="1648" y="420"/>
                  </a:cubicBezTo>
                  <a:cubicBezTo>
                    <a:pt x="1656" y="413"/>
                    <a:pt x="1663" y="411"/>
                    <a:pt x="1668" y="412"/>
                  </a:cubicBezTo>
                  <a:cubicBezTo>
                    <a:pt x="1673" y="412"/>
                    <a:pt x="1670" y="408"/>
                    <a:pt x="1670" y="401"/>
                  </a:cubicBezTo>
                  <a:cubicBezTo>
                    <a:pt x="1671" y="395"/>
                    <a:pt x="1685" y="393"/>
                    <a:pt x="1690" y="395"/>
                  </a:cubicBezTo>
                  <a:cubicBezTo>
                    <a:pt x="1695" y="397"/>
                    <a:pt x="1695" y="398"/>
                    <a:pt x="1690" y="397"/>
                  </a:cubicBezTo>
                  <a:cubicBezTo>
                    <a:pt x="1685" y="396"/>
                    <a:pt x="1681" y="400"/>
                    <a:pt x="1681" y="405"/>
                  </a:cubicBezTo>
                  <a:cubicBezTo>
                    <a:pt x="1681" y="411"/>
                    <a:pt x="1677" y="413"/>
                    <a:pt x="1679" y="415"/>
                  </a:cubicBezTo>
                  <a:cubicBezTo>
                    <a:pt x="1682" y="417"/>
                    <a:pt x="1676" y="417"/>
                    <a:pt x="1676" y="419"/>
                  </a:cubicBezTo>
                  <a:cubicBezTo>
                    <a:pt x="1676" y="422"/>
                    <a:pt x="1676" y="423"/>
                    <a:pt x="1672" y="424"/>
                  </a:cubicBezTo>
                  <a:cubicBezTo>
                    <a:pt x="1669" y="425"/>
                    <a:pt x="1657" y="426"/>
                    <a:pt x="1657" y="431"/>
                  </a:cubicBezTo>
                  <a:cubicBezTo>
                    <a:pt x="1657" y="435"/>
                    <a:pt x="1651" y="435"/>
                    <a:pt x="1648" y="440"/>
                  </a:cubicBezTo>
                  <a:cubicBezTo>
                    <a:pt x="1645" y="445"/>
                    <a:pt x="1633" y="449"/>
                    <a:pt x="1626" y="459"/>
                  </a:cubicBezTo>
                  <a:cubicBezTo>
                    <a:pt x="1619" y="469"/>
                    <a:pt x="1607" y="469"/>
                    <a:pt x="1607" y="471"/>
                  </a:cubicBezTo>
                  <a:cubicBezTo>
                    <a:pt x="1607" y="473"/>
                    <a:pt x="1599" y="473"/>
                    <a:pt x="1596" y="473"/>
                  </a:cubicBezTo>
                  <a:cubicBezTo>
                    <a:pt x="1593" y="473"/>
                    <a:pt x="1599" y="480"/>
                    <a:pt x="1592" y="486"/>
                  </a:cubicBezTo>
                  <a:cubicBezTo>
                    <a:pt x="1586" y="493"/>
                    <a:pt x="1581" y="502"/>
                    <a:pt x="1581" y="511"/>
                  </a:cubicBezTo>
                  <a:cubicBezTo>
                    <a:pt x="1582" y="520"/>
                    <a:pt x="1585" y="546"/>
                    <a:pt x="1588" y="551"/>
                  </a:cubicBezTo>
                  <a:cubicBezTo>
                    <a:pt x="1591" y="555"/>
                    <a:pt x="1589" y="567"/>
                    <a:pt x="1591" y="569"/>
                  </a:cubicBezTo>
                  <a:cubicBezTo>
                    <a:pt x="1594" y="572"/>
                    <a:pt x="1593" y="576"/>
                    <a:pt x="1595" y="577"/>
                  </a:cubicBezTo>
                  <a:cubicBezTo>
                    <a:pt x="1596" y="578"/>
                    <a:pt x="1602" y="571"/>
                    <a:pt x="1607" y="567"/>
                  </a:cubicBezTo>
                  <a:cubicBezTo>
                    <a:pt x="1611" y="564"/>
                    <a:pt x="1610" y="563"/>
                    <a:pt x="1613" y="561"/>
                  </a:cubicBezTo>
                  <a:cubicBezTo>
                    <a:pt x="1616" y="559"/>
                    <a:pt x="1614" y="552"/>
                    <a:pt x="1615" y="550"/>
                  </a:cubicBezTo>
                  <a:cubicBezTo>
                    <a:pt x="1616" y="548"/>
                    <a:pt x="1621" y="547"/>
                    <a:pt x="1623" y="545"/>
                  </a:cubicBezTo>
                  <a:cubicBezTo>
                    <a:pt x="1625" y="543"/>
                    <a:pt x="1629" y="544"/>
                    <a:pt x="1632" y="543"/>
                  </a:cubicBezTo>
                  <a:cubicBezTo>
                    <a:pt x="1634" y="543"/>
                    <a:pt x="1632" y="537"/>
                    <a:pt x="1631" y="534"/>
                  </a:cubicBezTo>
                  <a:cubicBezTo>
                    <a:pt x="1630" y="531"/>
                    <a:pt x="1638" y="527"/>
                    <a:pt x="1642" y="524"/>
                  </a:cubicBezTo>
                  <a:cubicBezTo>
                    <a:pt x="1646" y="522"/>
                    <a:pt x="1651" y="526"/>
                    <a:pt x="1656" y="522"/>
                  </a:cubicBezTo>
                  <a:cubicBezTo>
                    <a:pt x="1661" y="518"/>
                    <a:pt x="1656" y="514"/>
                    <a:pt x="1654" y="511"/>
                  </a:cubicBezTo>
                  <a:cubicBezTo>
                    <a:pt x="1652" y="509"/>
                    <a:pt x="1658" y="499"/>
                    <a:pt x="1662" y="498"/>
                  </a:cubicBezTo>
                  <a:cubicBezTo>
                    <a:pt x="1666" y="497"/>
                    <a:pt x="1668" y="501"/>
                    <a:pt x="1671" y="498"/>
                  </a:cubicBezTo>
                  <a:cubicBezTo>
                    <a:pt x="1675" y="495"/>
                    <a:pt x="1668" y="490"/>
                    <a:pt x="1666" y="491"/>
                  </a:cubicBezTo>
                  <a:cubicBezTo>
                    <a:pt x="1663" y="491"/>
                    <a:pt x="1662" y="483"/>
                    <a:pt x="1668" y="479"/>
                  </a:cubicBezTo>
                  <a:cubicBezTo>
                    <a:pt x="1674" y="475"/>
                    <a:pt x="1671" y="474"/>
                    <a:pt x="1668" y="473"/>
                  </a:cubicBezTo>
                  <a:cubicBezTo>
                    <a:pt x="1664" y="472"/>
                    <a:pt x="1663" y="473"/>
                    <a:pt x="1660" y="473"/>
                  </a:cubicBezTo>
                  <a:cubicBezTo>
                    <a:pt x="1657" y="473"/>
                    <a:pt x="1654" y="468"/>
                    <a:pt x="1659" y="462"/>
                  </a:cubicBezTo>
                  <a:cubicBezTo>
                    <a:pt x="1663" y="457"/>
                    <a:pt x="1668" y="457"/>
                    <a:pt x="1669" y="453"/>
                  </a:cubicBezTo>
                  <a:cubicBezTo>
                    <a:pt x="1670" y="448"/>
                    <a:pt x="1676" y="441"/>
                    <a:pt x="1677" y="439"/>
                  </a:cubicBezTo>
                  <a:cubicBezTo>
                    <a:pt x="1679" y="437"/>
                    <a:pt x="1685" y="439"/>
                    <a:pt x="1688" y="438"/>
                  </a:cubicBezTo>
                  <a:cubicBezTo>
                    <a:pt x="1690" y="438"/>
                    <a:pt x="1689" y="443"/>
                    <a:pt x="1692" y="440"/>
                  </a:cubicBezTo>
                  <a:cubicBezTo>
                    <a:pt x="1695" y="438"/>
                    <a:pt x="1700" y="430"/>
                    <a:pt x="1704" y="430"/>
                  </a:cubicBezTo>
                  <a:cubicBezTo>
                    <a:pt x="1708" y="430"/>
                    <a:pt x="1705" y="436"/>
                    <a:pt x="1706" y="439"/>
                  </a:cubicBezTo>
                  <a:cubicBezTo>
                    <a:pt x="1707" y="443"/>
                    <a:pt x="1710" y="438"/>
                    <a:pt x="1717" y="434"/>
                  </a:cubicBezTo>
                  <a:cubicBezTo>
                    <a:pt x="1725" y="429"/>
                    <a:pt x="1741" y="429"/>
                    <a:pt x="1746" y="432"/>
                  </a:cubicBezTo>
                  <a:cubicBezTo>
                    <a:pt x="1751" y="434"/>
                    <a:pt x="1752" y="439"/>
                    <a:pt x="1755" y="438"/>
                  </a:cubicBezTo>
                  <a:cubicBezTo>
                    <a:pt x="1759" y="437"/>
                    <a:pt x="1756" y="433"/>
                    <a:pt x="1760" y="432"/>
                  </a:cubicBezTo>
                  <a:cubicBezTo>
                    <a:pt x="1764" y="431"/>
                    <a:pt x="1771" y="427"/>
                    <a:pt x="1777" y="423"/>
                  </a:cubicBezTo>
                  <a:cubicBezTo>
                    <a:pt x="1782" y="420"/>
                    <a:pt x="1781" y="422"/>
                    <a:pt x="1783" y="419"/>
                  </a:cubicBezTo>
                  <a:cubicBezTo>
                    <a:pt x="1786" y="416"/>
                    <a:pt x="1789" y="417"/>
                    <a:pt x="1790" y="415"/>
                  </a:cubicBezTo>
                  <a:cubicBezTo>
                    <a:pt x="1791" y="413"/>
                    <a:pt x="1799" y="409"/>
                    <a:pt x="1810" y="407"/>
                  </a:cubicBezTo>
                  <a:cubicBezTo>
                    <a:pt x="1821"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2" y="387"/>
                  </a:cubicBezTo>
                  <a:cubicBezTo>
                    <a:pt x="1862" y="384"/>
                    <a:pt x="1854" y="381"/>
                    <a:pt x="1855" y="377"/>
                  </a:cubicBezTo>
                  <a:cubicBezTo>
                    <a:pt x="1856" y="374"/>
                    <a:pt x="1849" y="365"/>
                    <a:pt x="1847" y="367"/>
                  </a:cubicBezTo>
                  <a:cubicBezTo>
                    <a:pt x="1845" y="369"/>
                    <a:pt x="1840" y="365"/>
                    <a:pt x="1840" y="363"/>
                  </a:cubicBezTo>
                  <a:cubicBezTo>
                    <a:pt x="1840" y="360"/>
                    <a:pt x="1840" y="357"/>
                    <a:pt x="1836" y="359"/>
                  </a:cubicBezTo>
                  <a:cubicBezTo>
                    <a:pt x="1833" y="361"/>
                    <a:pt x="1828" y="360"/>
                    <a:pt x="1827" y="357"/>
                  </a:cubicBezTo>
                  <a:cubicBezTo>
                    <a:pt x="1826" y="354"/>
                    <a:pt x="1833" y="352"/>
                    <a:pt x="1838" y="354"/>
                  </a:cubicBezTo>
                  <a:cubicBezTo>
                    <a:pt x="1843" y="356"/>
                    <a:pt x="1842" y="358"/>
                    <a:pt x="1844" y="360"/>
                  </a:cubicBezTo>
                  <a:cubicBezTo>
                    <a:pt x="1847" y="361"/>
                    <a:pt x="1854" y="360"/>
                    <a:pt x="1858"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2" y="330"/>
                    <a:pt x="1882" y="332"/>
                    <a:pt x="1886" y="330"/>
                  </a:cubicBezTo>
                  <a:cubicBezTo>
                    <a:pt x="1889" y="329"/>
                    <a:pt x="1886" y="333"/>
                    <a:pt x="1884" y="336"/>
                  </a:cubicBezTo>
                  <a:cubicBezTo>
                    <a:pt x="1882" y="339"/>
                    <a:pt x="1888" y="342"/>
                    <a:pt x="1888" y="343"/>
                  </a:cubicBezTo>
                  <a:cubicBezTo>
                    <a:pt x="1889" y="345"/>
                    <a:pt x="1896" y="346"/>
                    <a:pt x="1900" y="344"/>
                  </a:cubicBezTo>
                  <a:cubicBezTo>
                    <a:pt x="1904" y="342"/>
                    <a:pt x="1918" y="346"/>
                    <a:pt x="1919" y="349"/>
                  </a:cubicBezTo>
                  <a:cubicBezTo>
                    <a:pt x="1919" y="352"/>
                    <a:pt x="1921" y="356"/>
                    <a:pt x="1927" y="359"/>
                  </a:cubicBezTo>
                  <a:cubicBezTo>
                    <a:pt x="1932" y="361"/>
                    <a:pt x="1937" y="360"/>
                    <a:pt x="1938" y="362"/>
                  </a:cubicBezTo>
                  <a:cubicBezTo>
                    <a:pt x="1939" y="365"/>
                    <a:pt x="1942" y="366"/>
                    <a:pt x="1945" y="365"/>
                  </a:cubicBezTo>
                  <a:cubicBezTo>
                    <a:pt x="1948" y="365"/>
                    <a:pt x="1949" y="368"/>
                    <a:pt x="1952" y="366"/>
                  </a:cubicBezTo>
                  <a:cubicBezTo>
                    <a:pt x="1954" y="364"/>
                    <a:pt x="1955" y="367"/>
                    <a:pt x="1958" y="365"/>
                  </a:cubicBezTo>
                  <a:cubicBezTo>
                    <a:pt x="1961" y="362"/>
                    <a:pt x="1952" y="361"/>
                    <a:pt x="1953" y="359"/>
                  </a:cubicBezTo>
                  <a:cubicBezTo>
                    <a:pt x="1954" y="357"/>
                    <a:pt x="1956" y="360"/>
                    <a:pt x="1959" y="360"/>
                  </a:cubicBezTo>
                  <a:cubicBezTo>
                    <a:pt x="1961" y="360"/>
                    <a:pt x="1958" y="355"/>
                    <a:pt x="1960" y="355"/>
                  </a:cubicBezTo>
                  <a:cubicBezTo>
                    <a:pt x="1962" y="354"/>
                    <a:pt x="1960" y="345"/>
                    <a:pt x="1958" y="344"/>
                  </a:cubicBezTo>
                  <a:cubicBezTo>
                    <a:pt x="1956" y="344"/>
                    <a:pt x="1958" y="340"/>
                    <a:pt x="1962" y="343"/>
                  </a:cubicBezTo>
                  <a:cubicBezTo>
                    <a:pt x="1966" y="346"/>
                    <a:pt x="1972" y="345"/>
                    <a:pt x="1975" y="345"/>
                  </a:cubicBezTo>
                  <a:cubicBezTo>
                    <a:pt x="1978" y="345"/>
                    <a:pt x="1975" y="343"/>
                    <a:pt x="1972" y="342"/>
                  </a:cubicBezTo>
                  <a:cubicBezTo>
                    <a:pt x="1969" y="342"/>
                    <a:pt x="1973" y="340"/>
                    <a:pt x="1975" y="341"/>
                  </a:cubicBezTo>
                  <a:cubicBezTo>
                    <a:pt x="1977" y="343"/>
                    <a:pt x="1981" y="344"/>
                    <a:pt x="1981" y="342"/>
                  </a:cubicBezTo>
                  <a:cubicBezTo>
                    <a:pt x="1981" y="340"/>
                    <a:pt x="1983" y="336"/>
                    <a:pt x="1987" y="336"/>
                  </a:cubicBezTo>
                  <a:cubicBezTo>
                    <a:pt x="1991" y="336"/>
                    <a:pt x="1992" y="334"/>
                    <a:pt x="1988" y="333"/>
                  </a:cubicBezTo>
                  <a:close/>
                  <a:moveTo>
                    <a:pt x="1027" y="543"/>
                  </a:moveTo>
                  <a:cubicBezTo>
                    <a:pt x="1017" y="551"/>
                    <a:pt x="998" y="553"/>
                    <a:pt x="998" y="560"/>
                  </a:cubicBezTo>
                  <a:cubicBezTo>
                    <a:pt x="998" y="566"/>
                    <a:pt x="974" y="570"/>
                    <a:pt x="972" y="567"/>
                  </a:cubicBezTo>
                  <a:cubicBezTo>
                    <a:pt x="970" y="564"/>
                    <a:pt x="989" y="564"/>
                    <a:pt x="994" y="554"/>
                  </a:cubicBezTo>
                  <a:cubicBezTo>
                    <a:pt x="999" y="544"/>
                    <a:pt x="1016" y="539"/>
                    <a:pt x="1025" y="527"/>
                  </a:cubicBezTo>
                  <a:cubicBezTo>
                    <a:pt x="1031" y="518"/>
                    <a:pt x="1036" y="504"/>
                    <a:pt x="1040" y="505"/>
                  </a:cubicBezTo>
                  <a:cubicBezTo>
                    <a:pt x="1044" y="506"/>
                    <a:pt x="1037" y="535"/>
                    <a:pt x="1027" y="543"/>
                  </a:cubicBezTo>
                  <a:close/>
                  <a:moveTo>
                    <a:pt x="1071" y="168"/>
                  </a:moveTo>
                  <a:cubicBezTo>
                    <a:pt x="1069" y="170"/>
                    <a:pt x="1062" y="170"/>
                    <a:pt x="1064" y="173"/>
                  </a:cubicBezTo>
                  <a:cubicBezTo>
                    <a:pt x="1067" y="177"/>
                    <a:pt x="1085" y="175"/>
                    <a:pt x="1085" y="170"/>
                  </a:cubicBezTo>
                  <a:cubicBezTo>
                    <a:pt x="1085" y="164"/>
                    <a:pt x="1072" y="165"/>
                    <a:pt x="1071" y="168"/>
                  </a:cubicBezTo>
                  <a:close/>
                  <a:moveTo>
                    <a:pt x="352" y="21"/>
                  </a:moveTo>
                  <a:cubicBezTo>
                    <a:pt x="357" y="24"/>
                    <a:pt x="338" y="23"/>
                    <a:pt x="336" y="26"/>
                  </a:cubicBezTo>
                  <a:cubicBezTo>
                    <a:pt x="333" y="29"/>
                    <a:pt x="323" y="28"/>
                    <a:pt x="325" y="32"/>
                  </a:cubicBezTo>
                  <a:cubicBezTo>
                    <a:pt x="327" y="36"/>
                    <a:pt x="344" y="36"/>
                    <a:pt x="344" y="33"/>
                  </a:cubicBezTo>
                  <a:cubicBezTo>
                    <a:pt x="344" y="30"/>
                    <a:pt x="353" y="32"/>
                    <a:pt x="353" y="30"/>
                  </a:cubicBezTo>
                  <a:cubicBezTo>
                    <a:pt x="354" y="27"/>
                    <a:pt x="358" y="23"/>
                    <a:pt x="367" y="23"/>
                  </a:cubicBezTo>
                  <a:cubicBezTo>
                    <a:pt x="377" y="22"/>
                    <a:pt x="377" y="19"/>
                    <a:pt x="368" y="15"/>
                  </a:cubicBezTo>
                  <a:cubicBezTo>
                    <a:pt x="359" y="11"/>
                    <a:pt x="347" y="17"/>
                    <a:pt x="352"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2" y="0"/>
                    <a:pt x="442" y="1"/>
                    <a:pt x="444" y="3"/>
                  </a:cubicBezTo>
                  <a:cubicBezTo>
                    <a:pt x="446" y="6"/>
                    <a:pt x="428" y="5"/>
                    <a:pt x="428" y="6"/>
                  </a:cubicBezTo>
                  <a:cubicBezTo>
                    <a:pt x="429" y="8"/>
                    <a:pt x="435" y="10"/>
                    <a:pt x="443" y="10"/>
                  </a:cubicBezTo>
                  <a:close/>
                  <a:moveTo>
                    <a:pt x="445" y="27"/>
                  </a:moveTo>
                  <a:cubicBezTo>
                    <a:pt x="446" y="30"/>
                    <a:pt x="443" y="30"/>
                    <a:pt x="436" y="30"/>
                  </a:cubicBezTo>
                  <a:cubicBezTo>
                    <a:pt x="429" y="30"/>
                    <a:pt x="426" y="33"/>
                    <a:pt x="429" y="36"/>
                  </a:cubicBezTo>
                  <a:cubicBezTo>
                    <a:pt x="433" y="39"/>
                    <a:pt x="452" y="38"/>
                    <a:pt x="455" y="34"/>
                  </a:cubicBezTo>
                  <a:cubicBezTo>
                    <a:pt x="458" y="31"/>
                    <a:pt x="466" y="34"/>
                    <a:pt x="467" y="30"/>
                  </a:cubicBezTo>
                  <a:cubicBezTo>
                    <a:pt x="469" y="26"/>
                    <a:pt x="444" y="24"/>
                    <a:pt x="445" y="27"/>
                  </a:cubicBezTo>
                  <a:close/>
                  <a:moveTo>
                    <a:pt x="504" y="21"/>
                  </a:moveTo>
                  <a:cubicBezTo>
                    <a:pt x="506" y="18"/>
                    <a:pt x="499" y="18"/>
                    <a:pt x="499" y="15"/>
                  </a:cubicBezTo>
                  <a:cubicBezTo>
                    <a:pt x="498" y="12"/>
                    <a:pt x="479" y="12"/>
                    <a:pt x="480" y="15"/>
                  </a:cubicBezTo>
                  <a:cubicBezTo>
                    <a:pt x="481" y="18"/>
                    <a:pt x="466" y="22"/>
                    <a:pt x="471" y="25"/>
                  </a:cubicBezTo>
                  <a:cubicBezTo>
                    <a:pt x="479" y="31"/>
                    <a:pt x="501" y="24"/>
                    <a:pt x="504" y="21"/>
                  </a:cubicBezTo>
                  <a:close/>
                  <a:moveTo>
                    <a:pt x="398" y="193"/>
                  </a:moveTo>
                  <a:cubicBezTo>
                    <a:pt x="398" y="196"/>
                    <a:pt x="396" y="199"/>
                    <a:pt x="389" y="199"/>
                  </a:cubicBezTo>
                  <a:cubicBezTo>
                    <a:pt x="383" y="199"/>
                    <a:pt x="392" y="202"/>
                    <a:pt x="393" y="206"/>
                  </a:cubicBezTo>
                  <a:cubicBezTo>
                    <a:pt x="394" y="209"/>
                    <a:pt x="387" y="207"/>
                    <a:pt x="386" y="212"/>
                  </a:cubicBezTo>
                  <a:cubicBezTo>
                    <a:pt x="386" y="218"/>
                    <a:pt x="373" y="212"/>
                    <a:pt x="372" y="219"/>
                  </a:cubicBezTo>
                  <a:cubicBezTo>
                    <a:pt x="370" y="226"/>
                    <a:pt x="378" y="225"/>
                    <a:pt x="383" y="226"/>
                  </a:cubicBezTo>
                  <a:cubicBezTo>
                    <a:pt x="389" y="226"/>
                    <a:pt x="381" y="231"/>
                    <a:pt x="386" y="234"/>
                  </a:cubicBezTo>
                  <a:cubicBezTo>
                    <a:pt x="390" y="237"/>
                    <a:pt x="393" y="236"/>
                    <a:pt x="390" y="230"/>
                  </a:cubicBezTo>
                  <a:cubicBezTo>
                    <a:pt x="387" y="225"/>
                    <a:pt x="404" y="232"/>
                    <a:pt x="399" y="236"/>
                  </a:cubicBezTo>
                  <a:cubicBezTo>
                    <a:pt x="394" y="240"/>
                    <a:pt x="408" y="244"/>
                    <a:pt x="414" y="244"/>
                  </a:cubicBezTo>
                  <a:cubicBezTo>
                    <a:pt x="421" y="244"/>
                    <a:pt x="444" y="249"/>
                    <a:pt x="444" y="244"/>
                  </a:cubicBezTo>
                  <a:cubicBezTo>
                    <a:pt x="445" y="241"/>
                    <a:pt x="436" y="238"/>
                    <a:pt x="429" y="231"/>
                  </a:cubicBezTo>
                  <a:cubicBezTo>
                    <a:pt x="421" y="224"/>
                    <a:pt x="416" y="212"/>
                    <a:pt x="424" y="208"/>
                  </a:cubicBezTo>
                  <a:cubicBezTo>
                    <a:pt x="433" y="203"/>
                    <a:pt x="426" y="201"/>
                    <a:pt x="434" y="195"/>
                  </a:cubicBezTo>
                  <a:cubicBezTo>
                    <a:pt x="442" y="190"/>
                    <a:pt x="437" y="185"/>
                    <a:pt x="444" y="184"/>
                  </a:cubicBezTo>
                  <a:cubicBezTo>
                    <a:pt x="451" y="183"/>
                    <a:pt x="443" y="178"/>
                    <a:pt x="450" y="177"/>
                  </a:cubicBezTo>
                  <a:cubicBezTo>
                    <a:pt x="457" y="176"/>
                    <a:pt x="459" y="169"/>
                    <a:pt x="458" y="166"/>
                  </a:cubicBezTo>
                  <a:cubicBezTo>
                    <a:pt x="457" y="163"/>
                    <a:pt x="465" y="166"/>
                    <a:pt x="469" y="163"/>
                  </a:cubicBezTo>
                  <a:cubicBezTo>
                    <a:pt x="472" y="159"/>
                    <a:pt x="481" y="161"/>
                    <a:pt x="484" y="156"/>
                  </a:cubicBezTo>
                  <a:cubicBezTo>
                    <a:pt x="487" y="150"/>
                    <a:pt x="527" y="138"/>
                    <a:pt x="549" y="133"/>
                  </a:cubicBezTo>
                  <a:cubicBezTo>
                    <a:pt x="571" y="128"/>
                    <a:pt x="587" y="120"/>
                    <a:pt x="579" y="114"/>
                  </a:cubicBezTo>
                  <a:cubicBezTo>
                    <a:pt x="571" y="108"/>
                    <a:pt x="549" y="116"/>
                    <a:pt x="543" y="120"/>
                  </a:cubicBezTo>
                  <a:cubicBezTo>
                    <a:pt x="538" y="124"/>
                    <a:pt x="530" y="122"/>
                    <a:pt x="524" y="124"/>
                  </a:cubicBezTo>
                  <a:cubicBezTo>
                    <a:pt x="519" y="127"/>
                    <a:pt x="507" y="130"/>
                    <a:pt x="501" y="126"/>
                  </a:cubicBezTo>
                  <a:cubicBezTo>
                    <a:pt x="495" y="123"/>
                    <a:pt x="488" y="131"/>
                    <a:pt x="484" y="130"/>
                  </a:cubicBezTo>
                  <a:cubicBezTo>
                    <a:pt x="479" y="130"/>
                    <a:pt x="474" y="134"/>
                    <a:pt x="469" y="134"/>
                  </a:cubicBezTo>
                  <a:cubicBezTo>
                    <a:pt x="464" y="134"/>
                    <a:pt x="455" y="138"/>
                    <a:pt x="454" y="140"/>
                  </a:cubicBezTo>
                  <a:cubicBezTo>
                    <a:pt x="453" y="143"/>
                    <a:pt x="445" y="142"/>
                    <a:pt x="445" y="145"/>
                  </a:cubicBezTo>
                  <a:cubicBezTo>
                    <a:pt x="445" y="148"/>
                    <a:pt x="439" y="151"/>
                    <a:pt x="435" y="148"/>
                  </a:cubicBezTo>
                  <a:cubicBezTo>
                    <a:pt x="432" y="146"/>
                    <a:pt x="428" y="152"/>
                    <a:pt x="432" y="156"/>
                  </a:cubicBezTo>
                  <a:cubicBezTo>
                    <a:pt x="437" y="160"/>
                    <a:pt x="423" y="160"/>
                    <a:pt x="426" y="163"/>
                  </a:cubicBezTo>
                  <a:cubicBezTo>
                    <a:pt x="428" y="165"/>
                    <a:pt x="421" y="167"/>
                    <a:pt x="422" y="170"/>
                  </a:cubicBezTo>
                  <a:cubicBezTo>
                    <a:pt x="424" y="173"/>
                    <a:pt x="418" y="174"/>
                    <a:pt x="412" y="175"/>
                  </a:cubicBezTo>
                  <a:cubicBezTo>
                    <a:pt x="407" y="176"/>
                    <a:pt x="404" y="182"/>
                    <a:pt x="411" y="182"/>
                  </a:cubicBezTo>
                  <a:cubicBezTo>
                    <a:pt x="418" y="183"/>
                    <a:pt x="407" y="184"/>
                    <a:pt x="408" y="188"/>
                  </a:cubicBezTo>
                  <a:cubicBezTo>
                    <a:pt x="409" y="193"/>
                    <a:pt x="397" y="190"/>
                    <a:pt x="398" y="193"/>
                  </a:cubicBezTo>
                  <a:close/>
                  <a:moveTo>
                    <a:pt x="449" y="16"/>
                  </a:moveTo>
                  <a:cubicBezTo>
                    <a:pt x="450" y="9"/>
                    <a:pt x="438" y="15"/>
                    <a:pt x="429" y="11"/>
                  </a:cubicBezTo>
                  <a:cubicBezTo>
                    <a:pt x="420" y="8"/>
                    <a:pt x="415" y="8"/>
                    <a:pt x="421"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Freeform 296"/>
            <p:cNvSpPr>
              <a:spLocks/>
            </p:cNvSpPr>
            <p:nvPr userDrawn="1"/>
          </p:nvSpPr>
          <p:spPr bwMode="auto">
            <a:xfrm>
              <a:off x="7519334" y="4323186"/>
              <a:ext cx="456405" cy="486899"/>
            </a:xfrm>
            <a:custGeom>
              <a:avLst/>
              <a:gdLst>
                <a:gd name="T0" fmla="*/ 190 w 213"/>
                <a:gd name="T1" fmla="*/ 98 h 209"/>
                <a:gd name="T2" fmla="*/ 191 w 213"/>
                <a:gd name="T3" fmla="*/ 91 h 209"/>
                <a:gd name="T4" fmla="*/ 188 w 213"/>
                <a:gd name="T5" fmla="*/ 87 h 209"/>
                <a:gd name="T6" fmla="*/ 192 w 213"/>
                <a:gd name="T7" fmla="*/ 77 h 209"/>
                <a:gd name="T8" fmla="*/ 196 w 213"/>
                <a:gd name="T9" fmla="*/ 68 h 209"/>
                <a:gd name="T10" fmla="*/ 201 w 213"/>
                <a:gd name="T11" fmla="*/ 51 h 209"/>
                <a:gd name="T12" fmla="*/ 210 w 213"/>
                <a:gd name="T13" fmla="*/ 42 h 209"/>
                <a:gd name="T14" fmla="*/ 209 w 213"/>
                <a:gd name="T15" fmla="*/ 31 h 209"/>
                <a:gd name="T16" fmla="*/ 211 w 213"/>
                <a:gd name="T17" fmla="*/ 22 h 209"/>
                <a:gd name="T18" fmla="*/ 191 w 213"/>
                <a:gd name="T19" fmla="*/ 13 h 209"/>
                <a:gd name="T20" fmla="*/ 178 w 213"/>
                <a:gd name="T21" fmla="*/ 12 h 209"/>
                <a:gd name="T22" fmla="*/ 170 w 213"/>
                <a:gd name="T23" fmla="*/ 4 h 209"/>
                <a:gd name="T24" fmla="*/ 161 w 213"/>
                <a:gd name="T25" fmla="*/ 6 h 209"/>
                <a:gd name="T26" fmla="*/ 139 w 213"/>
                <a:gd name="T27" fmla="*/ 6 h 209"/>
                <a:gd name="T28" fmla="*/ 117 w 213"/>
                <a:gd name="T29" fmla="*/ 9 h 209"/>
                <a:gd name="T30" fmla="*/ 92 w 213"/>
                <a:gd name="T31" fmla="*/ 12 h 209"/>
                <a:gd name="T32" fmla="*/ 70 w 213"/>
                <a:gd name="T33" fmla="*/ 15 h 209"/>
                <a:gd name="T34" fmla="*/ 68 w 213"/>
                <a:gd name="T35" fmla="*/ 34 h 209"/>
                <a:gd name="T36" fmla="*/ 55 w 213"/>
                <a:gd name="T37" fmla="*/ 68 h 209"/>
                <a:gd name="T38" fmla="*/ 44 w 213"/>
                <a:gd name="T39" fmla="*/ 98 h 209"/>
                <a:gd name="T40" fmla="*/ 33 w 213"/>
                <a:gd name="T41" fmla="*/ 112 h 209"/>
                <a:gd name="T42" fmla="*/ 18 w 213"/>
                <a:gd name="T43" fmla="*/ 112 h 209"/>
                <a:gd name="T44" fmla="*/ 0 w 213"/>
                <a:gd name="T45" fmla="*/ 116 h 209"/>
                <a:gd name="T46" fmla="*/ 4 w 213"/>
                <a:gd name="T47" fmla="*/ 129 h 209"/>
                <a:gd name="T48" fmla="*/ 48 w 213"/>
                <a:gd name="T49" fmla="*/ 126 h 209"/>
                <a:gd name="T50" fmla="*/ 55 w 213"/>
                <a:gd name="T51" fmla="*/ 143 h 209"/>
                <a:gd name="T52" fmla="*/ 78 w 213"/>
                <a:gd name="T53" fmla="*/ 148 h 209"/>
                <a:gd name="T54" fmla="*/ 92 w 213"/>
                <a:gd name="T55" fmla="*/ 139 h 209"/>
                <a:gd name="T56" fmla="*/ 106 w 213"/>
                <a:gd name="T57" fmla="*/ 142 h 209"/>
                <a:gd name="T58" fmla="*/ 106 w 213"/>
                <a:gd name="T59" fmla="*/ 166 h 209"/>
                <a:gd name="T60" fmla="*/ 112 w 213"/>
                <a:gd name="T61" fmla="*/ 184 h 209"/>
                <a:gd name="T62" fmla="*/ 129 w 213"/>
                <a:gd name="T63" fmla="*/ 180 h 209"/>
                <a:gd name="T64" fmla="*/ 135 w 213"/>
                <a:gd name="T65" fmla="*/ 183 h 209"/>
                <a:gd name="T66" fmla="*/ 145 w 213"/>
                <a:gd name="T67" fmla="*/ 185 h 209"/>
                <a:gd name="T68" fmla="*/ 159 w 213"/>
                <a:gd name="T69" fmla="*/ 193 h 209"/>
                <a:gd name="T70" fmla="*/ 168 w 213"/>
                <a:gd name="T71" fmla="*/ 189 h 209"/>
                <a:gd name="T72" fmla="*/ 183 w 213"/>
                <a:gd name="T73" fmla="*/ 198 h 209"/>
                <a:gd name="T74" fmla="*/ 196 w 213"/>
                <a:gd name="T75" fmla="*/ 207 h 209"/>
                <a:gd name="T76" fmla="*/ 196 w 213"/>
                <a:gd name="T77" fmla="*/ 194 h 209"/>
                <a:gd name="T78" fmla="*/ 181 w 213"/>
                <a:gd name="T79" fmla="*/ 188 h 209"/>
                <a:gd name="T80" fmla="*/ 184 w 213"/>
                <a:gd name="T81" fmla="*/ 166 h 209"/>
                <a:gd name="T82" fmla="*/ 189 w 213"/>
                <a:gd name="T83" fmla="*/ 153 h 209"/>
                <a:gd name="T84" fmla="*/ 203 w 213"/>
                <a:gd name="T85" fmla="*/ 151 h 209"/>
                <a:gd name="T86" fmla="*/ 195 w 213"/>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3" h="209">
                  <a:moveTo>
                    <a:pt x="195" y="138"/>
                  </a:moveTo>
                  <a:cubicBezTo>
                    <a:pt x="190" y="135"/>
                    <a:pt x="187" y="99"/>
                    <a:pt x="190" y="98"/>
                  </a:cubicBezTo>
                  <a:cubicBezTo>
                    <a:pt x="190" y="98"/>
                    <a:pt x="191" y="98"/>
                    <a:pt x="191" y="99"/>
                  </a:cubicBezTo>
                  <a:cubicBezTo>
                    <a:pt x="191" y="91"/>
                    <a:pt x="191" y="91"/>
                    <a:pt x="191" y="91"/>
                  </a:cubicBezTo>
                  <a:cubicBezTo>
                    <a:pt x="191" y="91"/>
                    <a:pt x="190" y="91"/>
                    <a:pt x="190" y="90"/>
                  </a:cubicBezTo>
                  <a:cubicBezTo>
                    <a:pt x="189" y="90"/>
                    <a:pt x="188" y="89"/>
                    <a:pt x="188" y="87"/>
                  </a:cubicBezTo>
                  <a:cubicBezTo>
                    <a:pt x="188" y="84"/>
                    <a:pt x="190" y="84"/>
                    <a:pt x="190" y="84"/>
                  </a:cubicBezTo>
                  <a:cubicBezTo>
                    <a:pt x="190" y="84"/>
                    <a:pt x="190" y="78"/>
                    <a:pt x="192" y="77"/>
                  </a:cubicBezTo>
                  <a:cubicBezTo>
                    <a:pt x="193" y="77"/>
                    <a:pt x="193" y="77"/>
                    <a:pt x="194" y="76"/>
                  </a:cubicBezTo>
                  <a:cubicBezTo>
                    <a:pt x="195" y="74"/>
                    <a:pt x="196" y="71"/>
                    <a:pt x="196" y="68"/>
                  </a:cubicBezTo>
                  <a:cubicBezTo>
                    <a:pt x="196" y="65"/>
                    <a:pt x="197" y="62"/>
                    <a:pt x="198" y="59"/>
                  </a:cubicBezTo>
                  <a:cubicBezTo>
                    <a:pt x="199" y="56"/>
                    <a:pt x="199" y="53"/>
                    <a:pt x="201" y="51"/>
                  </a:cubicBezTo>
                  <a:cubicBezTo>
                    <a:pt x="203" y="50"/>
                    <a:pt x="203" y="46"/>
                    <a:pt x="205" y="45"/>
                  </a:cubicBezTo>
                  <a:cubicBezTo>
                    <a:pt x="208" y="45"/>
                    <a:pt x="210" y="44"/>
                    <a:pt x="210" y="42"/>
                  </a:cubicBezTo>
                  <a:cubicBezTo>
                    <a:pt x="210" y="41"/>
                    <a:pt x="213" y="39"/>
                    <a:pt x="213" y="37"/>
                  </a:cubicBezTo>
                  <a:cubicBezTo>
                    <a:pt x="213" y="35"/>
                    <a:pt x="209" y="34"/>
                    <a:pt x="209" y="31"/>
                  </a:cubicBezTo>
                  <a:cubicBezTo>
                    <a:pt x="209" y="29"/>
                    <a:pt x="211" y="22"/>
                    <a:pt x="211" y="22"/>
                  </a:cubicBezTo>
                  <a:cubicBezTo>
                    <a:pt x="211" y="22"/>
                    <a:pt x="211" y="22"/>
                    <a:pt x="211" y="22"/>
                  </a:cubicBezTo>
                  <a:cubicBezTo>
                    <a:pt x="205" y="17"/>
                    <a:pt x="199" y="12"/>
                    <a:pt x="197" y="12"/>
                  </a:cubicBezTo>
                  <a:cubicBezTo>
                    <a:pt x="195" y="10"/>
                    <a:pt x="191" y="13"/>
                    <a:pt x="191" y="13"/>
                  </a:cubicBezTo>
                  <a:cubicBezTo>
                    <a:pt x="191" y="13"/>
                    <a:pt x="188" y="10"/>
                    <a:pt x="185" y="12"/>
                  </a:cubicBezTo>
                  <a:cubicBezTo>
                    <a:pt x="182" y="15"/>
                    <a:pt x="178" y="12"/>
                    <a:pt x="178" y="12"/>
                  </a:cubicBezTo>
                  <a:cubicBezTo>
                    <a:pt x="178" y="12"/>
                    <a:pt x="174" y="10"/>
                    <a:pt x="173" y="7"/>
                  </a:cubicBezTo>
                  <a:cubicBezTo>
                    <a:pt x="172" y="5"/>
                    <a:pt x="171" y="5"/>
                    <a:pt x="170" y="4"/>
                  </a:cubicBezTo>
                  <a:cubicBezTo>
                    <a:pt x="170" y="4"/>
                    <a:pt x="170" y="4"/>
                    <a:pt x="170" y="4"/>
                  </a:cubicBezTo>
                  <a:cubicBezTo>
                    <a:pt x="161" y="6"/>
                    <a:pt x="161" y="6"/>
                    <a:pt x="161" y="6"/>
                  </a:cubicBezTo>
                  <a:cubicBezTo>
                    <a:pt x="161" y="6"/>
                    <a:pt x="150" y="0"/>
                    <a:pt x="148" y="4"/>
                  </a:cubicBezTo>
                  <a:cubicBezTo>
                    <a:pt x="146" y="8"/>
                    <a:pt x="144" y="6"/>
                    <a:pt x="139" y="6"/>
                  </a:cubicBezTo>
                  <a:cubicBezTo>
                    <a:pt x="134" y="6"/>
                    <a:pt x="130" y="8"/>
                    <a:pt x="127" y="9"/>
                  </a:cubicBezTo>
                  <a:cubicBezTo>
                    <a:pt x="124" y="10"/>
                    <a:pt x="120" y="8"/>
                    <a:pt x="117" y="9"/>
                  </a:cubicBezTo>
                  <a:cubicBezTo>
                    <a:pt x="115" y="10"/>
                    <a:pt x="114" y="16"/>
                    <a:pt x="114" y="16"/>
                  </a:cubicBezTo>
                  <a:cubicBezTo>
                    <a:pt x="92" y="12"/>
                    <a:pt x="92" y="12"/>
                    <a:pt x="92" y="12"/>
                  </a:cubicBezTo>
                  <a:cubicBezTo>
                    <a:pt x="92" y="12"/>
                    <a:pt x="87" y="6"/>
                    <a:pt x="82" y="6"/>
                  </a:cubicBezTo>
                  <a:cubicBezTo>
                    <a:pt x="77" y="6"/>
                    <a:pt x="70" y="15"/>
                    <a:pt x="70" y="15"/>
                  </a:cubicBezTo>
                  <a:cubicBezTo>
                    <a:pt x="70" y="22"/>
                    <a:pt x="70" y="22"/>
                    <a:pt x="70" y="22"/>
                  </a:cubicBezTo>
                  <a:cubicBezTo>
                    <a:pt x="71" y="27"/>
                    <a:pt x="70" y="31"/>
                    <a:pt x="68" y="34"/>
                  </a:cubicBezTo>
                  <a:cubicBezTo>
                    <a:pt x="66" y="37"/>
                    <a:pt x="64" y="38"/>
                    <a:pt x="64" y="45"/>
                  </a:cubicBezTo>
                  <a:cubicBezTo>
                    <a:pt x="64" y="52"/>
                    <a:pt x="55" y="62"/>
                    <a:pt x="55" y="68"/>
                  </a:cubicBezTo>
                  <a:cubicBezTo>
                    <a:pt x="55" y="73"/>
                    <a:pt x="45" y="76"/>
                    <a:pt x="45" y="80"/>
                  </a:cubicBezTo>
                  <a:cubicBezTo>
                    <a:pt x="45" y="83"/>
                    <a:pt x="44" y="90"/>
                    <a:pt x="44" y="98"/>
                  </a:cubicBezTo>
                  <a:cubicBezTo>
                    <a:pt x="44" y="105"/>
                    <a:pt x="40" y="99"/>
                    <a:pt x="40" y="106"/>
                  </a:cubicBezTo>
                  <a:cubicBezTo>
                    <a:pt x="40" y="112"/>
                    <a:pt x="36" y="108"/>
                    <a:pt x="33" y="112"/>
                  </a:cubicBezTo>
                  <a:cubicBezTo>
                    <a:pt x="29" y="115"/>
                    <a:pt x="28" y="116"/>
                    <a:pt x="28" y="112"/>
                  </a:cubicBezTo>
                  <a:cubicBezTo>
                    <a:pt x="28" y="109"/>
                    <a:pt x="23" y="108"/>
                    <a:pt x="18" y="112"/>
                  </a:cubicBezTo>
                  <a:cubicBezTo>
                    <a:pt x="14" y="115"/>
                    <a:pt x="13" y="112"/>
                    <a:pt x="11" y="111"/>
                  </a:cubicBezTo>
                  <a:cubicBezTo>
                    <a:pt x="9" y="111"/>
                    <a:pt x="4" y="113"/>
                    <a:pt x="0" y="116"/>
                  </a:cubicBezTo>
                  <a:cubicBezTo>
                    <a:pt x="2" y="121"/>
                    <a:pt x="3" y="125"/>
                    <a:pt x="4" y="128"/>
                  </a:cubicBezTo>
                  <a:cubicBezTo>
                    <a:pt x="4" y="129"/>
                    <a:pt x="4" y="129"/>
                    <a:pt x="4" y="129"/>
                  </a:cubicBezTo>
                  <a:cubicBezTo>
                    <a:pt x="7" y="128"/>
                    <a:pt x="9" y="126"/>
                    <a:pt x="11" y="126"/>
                  </a:cubicBezTo>
                  <a:cubicBezTo>
                    <a:pt x="14" y="126"/>
                    <a:pt x="48" y="126"/>
                    <a:pt x="48" y="126"/>
                  </a:cubicBezTo>
                  <a:cubicBezTo>
                    <a:pt x="48" y="126"/>
                    <a:pt x="52" y="131"/>
                    <a:pt x="50" y="135"/>
                  </a:cubicBezTo>
                  <a:cubicBezTo>
                    <a:pt x="49" y="140"/>
                    <a:pt x="53" y="138"/>
                    <a:pt x="55" y="143"/>
                  </a:cubicBezTo>
                  <a:cubicBezTo>
                    <a:pt x="58" y="149"/>
                    <a:pt x="60" y="152"/>
                    <a:pt x="65" y="150"/>
                  </a:cubicBezTo>
                  <a:cubicBezTo>
                    <a:pt x="70" y="149"/>
                    <a:pt x="76" y="148"/>
                    <a:pt x="78" y="148"/>
                  </a:cubicBezTo>
                  <a:cubicBezTo>
                    <a:pt x="80" y="149"/>
                    <a:pt x="80" y="140"/>
                    <a:pt x="83" y="139"/>
                  </a:cubicBezTo>
                  <a:cubicBezTo>
                    <a:pt x="86" y="137"/>
                    <a:pt x="92" y="139"/>
                    <a:pt x="92" y="139"/>
                  </a:cubicBezTo>
                  <a:cubicBezTo>
                    <a:pt x="92" y="139"/>
                    <a:pt x="93" y="141"/>
                    <a:pt x="98" y="141"/>
                  </a:cubicBezTo>
                  <a:cubicBezTo>
                    <a:pt x="103" y="141"/>
                    <a:pt x="106" y="139"/>
                    <a:pt x="106" y="142"/>
                  </a:cubicBezTo>
                  <a:cubicBezTo>
                    <a:pt x="106" y="146"/>
                    <a:pt x="106" y="150"/>
                    <a:pt x="108" y="151"/>
                  </a:cubicBezTo>
                  <a:cubicBezTo>
                    <a:pt x="109" y="153"/>
                    <a:pt x="104" y="164"/>
                    <a:pt x="106" y="166"/>
                  </a:cubicBezTo>
                  <a:cubicBezTo>
                    <a:pt x="109" y="168"/>
                    <a:pt x="113" y="173"/>
                    <a:pt x="112" y="175"/>
                  </a:cubicBezTo>
                  <a:cubicBezTo>
                    <a:pt x="111" y="177"/>
                    <a:pt x="110" y="183"/>
                    <a:pt x="112" y="184"/>
                  </a:cubicBezTo>
                  <a:cubicBezTo>
                    <a:pt x="114" y="184"/>
                    <a:pt x="115" y="181"/>
                    <a:pt x="118" y="181"/>
                  </a:cubicBezTo>
                  <a:cubicBezTo>
                    <a:pt x="122" y="181"/>
                    <a:pt x="125" y="181"/>
                    <a:pt x="129" y="180"/>
                  </a:cubicBezTo>
                  <a:cubicBezTo>
                    <a:pt x="130" y="179"/>
                    <a:pt x="131" y="180"/>
                    <a:pt x="132" y="180"/>
                  </a:cubicBezTo>
                  <a:cubicBezTo>
                    <a:pt x="134" y="181"/>
                    <a:pt x="135" y="183"/>
                    <a:pt x="135" y="183"/>
                  </a:cubicBezTo>
                  <a:cubicBezTo>
                    <a:pt x="135" y="183"/>
                    <a:pt x="136" y="186"/>
                    <a:pt x="138" y="185"/>
                  </a:cubicBezTo>
                  <a:cubicBezTo>
                    <a:pt x="140" y="184"/>
                    <a:pt x="146" y="183"/>
                    <a:pt x="145" y="185"/>
                  </a:cubicBezTo>
                  <a:cubicBezTo>
                    <a:pt x="145" y="187"/>
                    <a:pt x="147" y="191"/>
                    <a:pt x="149" y="190"/>
                  </a:cubicBezTo>
                  <a:cubicBezTo>
                    <a:pt x="151" y="189"/>
                    <a:pt x="156" y="193"/>
                    <a:pt x="159" y="193"/>
                  </a:cubicBezTo>
                  <a:cubicBezTo>
                    <a:pt x="161" y="193"/>
                    <a:pt x="164" y="193"/>
                    <a:pt x="164" y="191"/>
                  </a:cubicBezTo>
                  <a:cubicBezTo>
                    <a:pt x="164" y="190"/>
                    <a:pt x="167" y="187"/>
                    <a:pt x="168" y="189"/>
                  </a:cubicBezTo>
                  <a:cubicBezTo>
                    <a:pt x="169" y="191"/>
                    <a:pt x="171" y="196"/>
                    <a:pt x="174" y="196"/>
                  </a:cubicBezTo>
                  <a:cubicBezTo>
                    <a:pt x="177" y="196"/>
                    <a:pt x="183" y="196"/>
                    <a:pt x="183" y="198"/>
                  </a:cubicBezTo>
                  <a:cubicBezTo>
                    <a:pt x="183" y="199"/>
                    <a:pt x="185" y="205"/>
                    <a:pt x="188" y="207"/>
                  </a:cubicBezTo>
                  <a:cubicBezTo>
                    <a:pt x="190" y="209"/>
                    <a:pt x="196" y="207"/>
                    <a:pt x="196" y="207"/>
                  </a:cubicBezTo>
                  <a:cubicBezTo>
                    <a:pt x="196" y="207"/>
                    <a:pt x="198" y="205"/>
                    <a:pt x="198" y="202"/>
                  </a:cubicBezTo>
                  <a:cubicBezTo>
                    <a:pt x="198" y="199"/>
                    <a:pt x="198" y="194"/>
                    <a:pt x="196" y="194"/>
                  </a:cubicBezTo>
                  <a:cubicBezTo>
                    <a:pt x="195" y="194"/>
                    <a:pt x="192" y="198"/>
                    <a:pt x="189" y="197"/>
                  </a:cubicBezTo>
                  <a:cubicBezTo>
                    <a:pt x="185" y="196"/>
                    <a:pt x="182" y="189"/>
                    <a:pt x="181" y="188"/>
                  </a:cubicBezTo>
                  <a:cubicBezTo>
                    <a:pt x="179" y="187"/>
                    <a:pt x="183" y="181"/>
                    <a:pt x="183" y="178"/>
                  </a:cubicBezTo>
                  <a:cubicBezTo>
                    <a:pt x="183" y="175"/>
                    <a:pt x="186" y="167"/>
                    <a:pt x="184" y="166"/>
                  </a:cubicBezTo>
                  <a:cubicBezTo>
                    <a:pt x="182" y="165"/>
                    <a:pt x="183" y="162"/>
                    <a:pt x="185" y="160"/>
                  </a:cubicBezTo>
                  <a:cubicBezTo>
                    <a:pt x="188" y="158"/>
                    <a:pt x="184" y="153"/>
                    <a:pt x="189" y="153"/>
                  </a:cubicBezTo>
                  <a:cubicBezTo>
                    <a:pt x="192" y="153"/>
                    <a:pt x="200" y="153"/>
                    <a:pt x="203" y="151"/>
                  </a:cubicBezTo>
                  <a:cubicBezTo>
                    <a:pt x="203" y="151"/>
                    <a:pt x="203" y="151"/>
                    <a:pt x="203" y="151"/>
                  </a:cubicBezTo>
                  <a:cubicBezTo>
                    <a:pt x="203" y="150"/>
                    <a:pt x="204" y="149"/>
                    <a:pt x="204" y="149"/>
                  </a:cubicBezTo>
                  <a:cubicBezTo>
                    <a:pt x="201" y="145"/>
                    <a:pt x="198" y="140"/>
                    <a:pt x="195"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 name="Freeform 297"/>
            <p:cNvSpPr>
              <a:spLocks/>
            </p:cNvSpPr>
            <p:nvPr userDrawn="1"/>
          </p:nvSpPr>
          <p:spPr bwMode="auto">
            <a:xfrm>
              <a:off x="7925400" y="4525604"/>
              <a:ext cx="40271" cy="52885"/>
            </a:xfrm>
            <a:custGeom>
              <a:avLst/>
              <a:gdLst>
                <a:gd name="T0" fmla="*/ 1 w 19"/>
                <a:gd name="T1" fmla="*/ 12 h 23"/>
                <a:gd name="T2" fmla="*/ 4 w 19"/>
                <a:gd name="T3" fmla="*/ 23 h 23"/>
                <a:gd name="T4" fmla="*/ 9 w 19"/>
                <a:gd name="T5" fmla="*/ 20 h 23"/>
                <a:gd name="T6" fmla="*/ 19 w 19"/>
                <a:gd name="T7" fmla="*/ 8 h 23"/>
                <a:gd name="T8" fmla="*/ 16 w 19"/>
                <a:gd name="T9" fmla="*/ 6 h 23"/>
                <a:gd name="T10" fmla="*/ 15 w 19"/>
                <a:gd name="T11" fmla="*/ 0 h 23"/>
                <a:gd name="T12" fmla="*/ 10 w 19"/>
                <a:gd name="T13" fmla="*/ 0 h 23"/>
                <a:gd name="T14" fmla="*/ 4 w 19"/>
                <a:gd name="T15" fmla="*/ 4 h 23"/>
                <a:gd name="T16" fmla="*/ 0 w 19"/>
                <a:gd name="T17" fmla="*/ 3 h 23"/>
                <a:gd name="T18" fmla="*/ 1 w 19"/>
                <a:gd name="T19" fmla="*/ 4 h 23"/>
                <a:gd name="T20" fmla="*/ 1 w 19"/>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3">
                  <a:moveTo>
                    <a:pt x="1" y="12"/>
                  </a:moveTo>
                  <a:cubicBezTo>
                    <a:pt x="2" y="14"/>
                    <a:pt x="3" y="18"/>
                    <a:pt x="4" y="23"/>
                  </a:cubicBezTo>
                  <a:cubicBezTo>
                    <a:pt x="6" y="22"/>
                    <a:pt x="8" y="21"/>
                    <a:pt x="9" y="20"/>
                  </a:cubicBezTo>
                  <a:cubicBezTo>
                    <a:pt x="12" y="19"/>
                    <a:pt x="19" y="8"/>
                    <a:pt x="19" y="8"/>
                  </a:cubicBezTo>
                  <a:cubicBezTo>
                    <a:pt x="16" y="6"/>
                    <a:pt x="16" y="6"/>
                    <a:pt x="16" y="6"/>
                  </a:cubicBezTo>
                  <a:cubicBezTo>
                    <a:pt x="16" y="6"/>
                    <a:pt x="16" y="4"/>
                    <a:pt x="15" y="0"/>
                  </a:cubicBezTo>
                  <a:cubicBezTo>
                    <a:pt x="12" y="1"/>
                    <a:pt x="10" y="0"/>
                    <a:pt x="10" y="0"/>
                  </a:cubicBezTo>
                  <a:cubicBezTo>
                    <a:pt x="10" y="0"/>
                    <a:pt x="10" y="5"/>
                    <a:pt x="4" y="4"/>
                  </a:cubicBezTo>
                  <a:cubicBezTo>
                    <a:pt x="3" y="4"/>
                    <a:pt x="1" y="3"/>
                    <a:pt x="0" y="3"/>
                  </a:cubicBezTo>
                  <a:cubicBezTo>
                    <a:pt x="0" y="4"/>
                    <a:pt x="1" y="4"/>
                    <a:pt x="1"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Freeform 298"/>
            <p:cNvSpPr>
              <a:spLocks/>
            </p:cNvSpPr>
            <p:nvPr userDrawn="1"/>
          </p:nvSpPr>
          <p:spPr bwMode="auto">
            <a:xfrm>
              <a:off x="7950569" y="4735317"/>
              <a:ext cx="266796" cy="430367"/>
            </a:xfrm>
            <a:custGeom>
              <a:avLst/>
              <a:gdLst>
                <a:gd name="T0" fmla="*/ 123 w 124"/>
                <a:gd name="T1" fmla="*/ 47 h 185"/>
                <a:gd name="T2" fmla="*/ 120 w 124"/>
                <a:gd name="T3" fmla="*/ 26 h 185"/>
                <a:gd name="T4" fmla="*/ 119 w 124"/>
                <a:gd name="T5" fmla="*/ 0 h 185"/>
                <a:gd name="T6" fmla="*/ 119 w 124"/>
                <a:gd name="T7" fmla="*/ 0 h 185"/>
                <a:gd name="T8" fmla="*/ 107 w 124"/>
                <a:gd name="T9" fmla="*/ 6 h 185"/>
                <a:gd name="T10" fmla="*/ 98 w 124"/>
                <a:gd name="T11" fmla="*/ 8 h 185"/>
                <a:gd name="T12" fmla="*/ 91 w 124"/>
                <a:gd name="T13" fmla="*/ 7 h 185"/>
                <a:gd name="T14" fmla="*/ 88 w 124"/>
                <a:gd name="T15" fmla="*/ 11 h 185"/>
                <a:gd name="T16" fmla="*/ 81 w 124"/>
                <a:gd name="T17" fmla="*/ 12 h 185"/>
                <a:gd name="T18" fmla="*/ 71 w 124"/>
                <a:gd name="T19" fmla="*/ 13 h 185"/>
                <a:gd name="T20" fmla="*/ 67 w 124"/>
                <a:gd name="T21" fmla="*/ 10 h 185"/>
                <a:gd name="T22" fmla="*/ 60 w 124"/>
                <a:gd name="T23" fmla="*/ 11 h 185"/>
                <a:gd name="T24" fmla="*/ 53 w 124"/>
                <a:gd name="T25" fmla="*/ 11 h 185"/>
                <a:gd name="T26" fmla="*/ 53 w 124"/>
                <a:gd name="T27" fmla="*/ 15 h 185"/>
                <a:gd name="T28" fmla="*/ 58 w 124"/>
                <a:gd name="T29" fmla="*/ 37 h 185"/>
                <a:gd name="T30" fmla="*/ 65 w 124"/>
                <a:gd name="T31" fmla="*/ 44 h 185"/>
                <a:gd name="T32" fmla="*/ 65 w 124"/>
                <a:gd name="T33" fmla="*/ 55 h 185"/>
                <a:gd name="T34" fmla="*/ 59 w 124"/>
                <a:gd name="T35" fmla="*/ 62 h 185"/>
                <a:gd name="T36" fmla="*/ 58 w 124"/>
                <a:gd name="T37" fmla="*/ 72 h 185"/>
                <a:gd name="T38" fmla="*/ 47 w 124"/>
                <a:gd name="T39" fmla="*/ 58 h 185"/>
                <a:gd name="T40" fmla="*/ 49 w 124"/>
                <a:gd name="T41" fmla="*/ 44 h 185"/>
                <a:gd name="T42" fmla="*/ 40 w 124"/>
                <a:gd name="T43" fmla="*/ 43 h 185"/>
                <a:gd name="T44" fmla="*/ 32 w 124"/>
                <a:gd name="T45" fmla="*/ 38 h 185"/>
                <a:gd name="T46" fmla="*/ 0 w 124"/>
                <a:gd name="T47" fmla="*/ 49 h 185"/>
                <a:gd name="T48" fmla="*/ 2 w 124"/>
                <a:gd name="T49" fmla="*/ 57 h 185"/>
                <a:gd name="T50" fmla="*/ 1 w 124"/>
                <a:gd name="T51" fmla="*/ 57 h 185"/>
                <a:gd name="T52" fmla="*/ 3 w 124"/>
                <a:gd name="T53" fmla="*/ 60 h 185"/>
                <a:gd name="T54" fmla="*/ 18 w 124"/>
                <a:gd name="T55" fmla="*/ 64 h 185"/>
                <a:gd name="T56" fmla="*/ 32 w 124"/>
                <a:gd name="T57" fmla="*/ 68 h 185"/>
                <a:gd name="T58" fmla="*/ 32 w 124"/>
                <a:gd name="T59" fmla="*/ 85 h 185"/>
                <a:gd name="T60" fmla="*/ 29 w 124"/>
                <a:gd name="T61" fmla="*/ 94 h 185"/>
                <a:gd name="T62" fmla="*/ 33 w 124"/>
                <a:gd name="T63" fmla="*/ 103 h 185"/>
                <a:gd name="T64" fmla="*/ 26 w 124"/>
                <a:gd name="T65" fmla="*/ 111 h 185"/>
                <a:gd name="T66" fmla="*/ 23 w 124"/>
                <a:gd name="T67" fmla="*/ 121 h 185"/>
                <a:gd name="T68" fmla="*/ 11 w 124"/>
                <a:gd name="T69" fmla="*/ 132 h 185"/>
                <a:gd name="T70" fmla="*/ 12 w 124"/>
                <a:gd name="T71" fmla="*/ 132 h 185"/>
                <a:gd name="T72" fmla="*/ 19 w 124"/>
                <a:gd name="T73" fmla="*/ 153 h 185"/>
                <a:gd name="T74" fmla="*/ 20 w 124"/>
                <a:gd name="T75" fmla="*/ 172 h 185"/>
                <a:gd name="T76" fmla="*/ 21 w 124"/>
                <a:gd name="T77" fmla="*/ 185 h 185"/>
                <a:gd name="T78" fmla="*/ 30 w 124"/>
                <a:gd name="T79" fmla="*/ 184 h 185"/>
                <a:gd name="T80" fmla="*/ 31 w 124"/>
                <a:gd name="T81" fmla="*/ 179 h 185"/>
                <a:gd name="T82" fmla="*/ 26 w 124"/>
                <a:gd name="T83" fmla="*/ 175 h 185"/>
                <a:gd name="T84" fmla="*/ 44 w 124"/>
                <a:gd name="T85" fmla="*/ 162 h 185"/>
                <a:gd name="T86" fmla="*/ 59 w 124"/>
                <a:gd name="T87" fmla="*/ 154 h 185"/>
                <a:gd name="T88" fmla="*/ 60 w 124"/>
                <a:gd name="T89" fmla="*/ 138 h 185"/>
                <a:gd name="T90" fmla="*/ 58 w 124"/>
                <a:gd name="T91" fmla="*/ 124 h 185"/>
                <a:gd name="T92" fmla="*/ 52 w 124"/>
                <a:gd name="T93" fmla="*/ 111 h 185"/>
                <a:gd name="T94" fmla="*/ 54 w 124"/>
                <a:gd name="T95" fmla="*/ 103 h 185"/>
                <a:gd name="T96" fmla="*/ 60 w 124"/>
                <a:gd name="T97" fmla="*/ 97 h 185"/>
                <a:gd name="T98" fmla="*/ 69 w 124"/>
                <a:gd name="T99" fmla="*/ 91 h 185"/>
                <a:gd name="T100" fmla="*/ 82 w 124"/>
                <a:gd name="T101" fmla="*/ 79 h 185"/>
                <a:gd name="T102" fmla="*/ 104 w 124"/>
                <a:gd name="T103" fmla="*/ 69 h 185"/>
                <a:gd name="T104" fmla="*/ 123 w 124"/>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4" h="185">
                  <a:moveTo>
                    <a:pt x="123" y="47"/>
                  </a:moveTo>
                  <a:cubicBezTo>
                    <a:pt x="122" y="44"/>
                    <a:pt x="119" y="31"/>
                    <a:pt x="120" y="26"/>
                  </a:cubicBezTo>
                  <a:cubicBezTo>
                    <a:pt x="121" y="21"/>
                    <a:pt x="119" y="7"/>
                    <a:pt x="119" y="0"/>
                  </a:cubicBezTo>
                  <a:cubicBezTo>
                    <a:pt x="119" y="0"/>
                    <a:pt x="119" y="0"/>
                    <a:pt x="119" y="0"/>
                  </a:cubicBezTo>
                  <a:cubicBezTo>
                    <a:pt x="113" y="2"/>
                    <a:pt x="107" y="5"/>
                    <a:pt x="107" y="6"/>
                  </a:cubicBezTo>
                  <a:cubicBezTo>
                    <a:pt x="105" y="8"/>
                    <a:pt x="101" y="5"/>
                    <a:pt x="98" y="8"/>
                  </a:cubicBezTo>
                  <a:cubicBezTo>
                    <a:pt x="95" y="10"/>
                    <a:pt x="94" y="8"/>
                    <a:pt x="91" y="7"/>
                  </a:cubicBezTo>
                  <a:cubicBezTo>
                    <a:pt x="89" y="7"/>
                    <a:pt x="88" y="10"/>
                    <a:pt x="88" y="11"/>
                  </a:cubicBezTo>
                  <a:cubicBezTo>
                    <a:pt x="87" y="13"/>
                    <a:pt x="82" y="12"/>
                    <a:pt x="81" y="12"/>
                  </a:cubicBezTo>
                  <a:cubicBezTo>
                    <a:pt x="79" y="12"/>
                    <a:pt x="73" y="13"/>
                    <a:pt x="71" y="13"/>
                  </a:cubicBezTo>
                  <a:cubicBezTo>
                    <a:pt x="68" y="13"/>
                    <a:pt x="70" y="11"/>
                    <a:pt x="67" y="10"/>
                  </a:cubicBezTo>
                  <a:cubicBezTo>
                    <a:pt x="64" y="9"/>
                    <a:pt x="62" y="11"/>
                    <a:pt x="60" y="11"/>
                  </a:cubicBezTo>
                  <a:cubicBezTo>
                    <a:pt x="59" y="11"/>
                    <a:pt x="56" y="11"/>
                    <a:pt x="53" y="11"/>
                  </a:cubicBezTo>
                  <a:cubicBezTo>
                    <a:pt x="53" y="12"/>
                    <a:pt x="53" y="14"/>
                    <a:pt x="53" y="15"/>
                  </a:cubicBezTo>
                  <a:cubicBezTo>
                    <a:pt x="50" y="20"/>
                    <a:pt x="57" y="32"/>
                    <a:pt x="58" y="37"/>
                  </a:cubicBezTo>
                  <a:cubicBezTo>
                    <a:pt x="60" y="39"/>
                    <a:pt x="63" y="42"/>
                    <a:pt x="65" y="44"/>
                  </a:cubicBezTo>
                  <a:cubicBezTo>
                    <a:pt x="68" y="47"/>
                    <a:pt x="65" y="47"/>
                    <a:pt x="65" y="55"/>
                  </a:cubicBezTo>
                  <a:cubicBezTo>
                    <a:pt x="65" y="62"/>
                    <a:pt x="62" y="59"/>
                    <a:pt x="59" y="62"/>
                  </a:cubicBezTo>
                  <a:cubicBezTo>
                    <a:pt x="55" y="64"/>
                    <a:pt x="58" y="70"/>
                    <a:pt x="58" y="72"/>
                  </a:cubicBezTo>
                  <a:cubicBezTo>
                    <a:pt x="57" y="73"/>
                    <a:pt x="48" y="60"/>
                    <a:pt x="47" y="58"/>
                  </a:cubicBezTo>
                  <a:cubicBezTo>
                    <a:pt x="46" y="57"/>
                    <a:pt x="50" y="49"/>
                    <a:pt x="49" y="44"/>
                  </a:cubicBezTo>
                  <a:cubicBezTo>
                    <a:pt x="48" y="40"/>
                    <a:pt x="42" y="43"/>
                    <a:pt x="40" y="43"/>
                  </a:cubicBezTo>
                  <a:cubicBezTo>
                    <a:pt x="38" y="43"/>
                    <a:pt x="33" y="38"/>
                    <a:pt x="32" y="38"/>
                  </a:cubicBezTo>
                  <a:cubicBezTo>
                    <a:pt x="31" y="38"/>
                    <a:pt x="0" y="49"/>
                    <a:pt x="0" y="49"/>
                  </a:cubicBezTo>
                  <a:cubicBezTo>
                    <a:pt x="2" y="57"/>
                    <a:pt x="2" y="57"/>
                    <a:pt x="2" y="57"/>
                  </a:cubicBezTo>
                  <a:cubicBezTo>
                    <a:pt x="1" y="57"/>
                    <a:pt x="1" y="57"/>
                    <a:pt x="1" y="57"/>
                  </a:cubicBezTo>
                  <a:cubicBezTo>
                    <a:pt x="3" y="60"/>
                    <a:pt x="3" y="60"/>
                    <a:pt x="3" y="60"/>
                  </a:cubicBezTo>
                  <a:cubicBezTo>
                    <a:pt x="3" y="60"/>
                    <a:pt x="13" y="61"/>
                    <a:pt x="18" y="64"/>
                  </a:cubicBezTo>
                  <a:cubicBezTo>
                    <a:pt x="23" y="67"/>
                    <a:pt x="30" y="67"/>
                    <a:pt x="32" y="68"/>
                  </a:cubicBezTo>
                  <a:cubicBezTo>
                    <a:pt x="33" y="69"/>
                    <a:pt x="32" y="80"/>
                    <a:pt x="32" y="85"/>
                  </a:cubicBezTo>
                  <a:cubicBezTo>
                    <a:pt x="33" y="90"/>
                    <a:pt x="26" y="92"/>
                    <a:pt x="29" y="94"/>
                  </a:cubicBezTo>
                  <a:cubicBezTo>
                    <a:pt x="32" y="97"/>
                    <a:pt x="30" y="102"/>
                    <a:pt x="33" y="103"/>
                  </a:cubicBezTo>
                  <a:cubicBezTo>
                    <a:pt x="35" y="103"/>
                    <a:pt x="29" y="109"/>
                    <a:pt x="26" y="111"/>
                  </a:cubicBezTo>
                  <a:cubicBezTo>
                    <a:pt x="24" y="112"/>
                    <a:pt x="26" y="117"/>
                    <a:pt x="23" y="121"/>
                  </a:cubicBezTo>
                  <a:cubicBezTo>
                    <a:pt x="21" y="124"/>
                    <a:pt x="15" y="128"/>
                    <a:pt x="11" y="132"/>
                  </a:cubicBezTo>
                  <a:cubicBezTo>
                    <a:pt x="12" y="132"/>
                    <a:pt x="12" y="132"/>
                    <a:pt x="12" y="132"/>
                  </a:cubicBezTo>
                  <a:cubicBezTo>
                    <a:pt x="13" y="134"/>
                    <a:pt x="16" y="151"/>
                    <a:pt x="19" y="153"/>
                  </a:cubicBezTo>
                  <a:cubicBezTo>
                    <a:pt x="22" y="154"/>
                    <a:pt x="20" y="171"/>
                    <a:pt x="20" y="172"/>
                  </a:cubicBezTo>
                  <a:cubicBezTo>
                    <a:pt x="20" y="174"/>
                    <a:pt x="21" y="185"/>
                    <a:pt x="21" y="185"/>
                  </a:cubicBezTo>
                  <a:cubicBezTo>
                    <a:pt x="21" y="185"/>
                    <a:pt x="26" y="184"/>
                    <a:pt x="30" y="184"/>
                  </a:cubicBezTo>
                  <a:cubicBezTo>
                    <a:pt x="30" y="182"/>
                    <a:pt x="31" y="180"/>
                    <a:pt x="31" y="179"/>
                  </a:cubicBezTo>
                  <a:cubicBezTo>
                    <a:pt x="31" y="174"/>
                    <a:pt x="27" y="178"/>
                    <a:pt x="26" y="175"/>
                  </a:cubicBezTo>
                  <a:cubicBezTo>
                    <a:pt x="25" y="171"/>
                    <a:pt x="34" y="165"/>
                    <a:pt x="44" y="162"/>
                  </a:cubicBezTo>
                  <a:cubicBezTo>
                    <a:pt x="54" y="159"/>
                    <a:pt x="58" y="157"/>
                    <a:pt x="59" y="154"/>
                  </a:cubicBezTo>
                  <a:cubicBezTo>
                    <a:pt x="60" y="150"/>
                    <a:pt x="59" y="142"/>
                    <a:pt x="60" y="138"/>
                  </a:cubicBezTo>
                  <a:cubicBezTo>
                    <a:pt x="62" y="134"/>
                    <a:pt x="59" y="132"/>
                    <a:pt x="58" y="124"/>
                  </a:cubicBezTo>
                  <a:cubicBezTo>
                    <a:pt x="57" y="116"/>
                    <a:pt x="54" y="115"/>
                    <a:pt x="52" y="111"/>
                  </a:cubicBezTo>
                  <a:cubicBezTo>
                    <a:pt x="51" y="106"/>
                    <a:pt x="51" y="103"/>
                    <a:pt x="54" y="103"/>
                  </a:cubicBezTo>
                  <a:cubicBezTo>
                    <a:pt x="57" y="102"/>
                    <a:pt x="57" y="101"/>
                    <a:pt x="60" y="97"/>
                  </a:cubicBezTo>
                  <a:cubicBezTo>
                    <a:pt x="62" y="92"/>
                    <a:pt x="65" y="94"/>
                    <a:pt x="69" y="91"/>
                  </a:cubicBezTo>
                  <a:cubicBezTo>
                    <a:pt x="74" y="88"/>
                    <a:pt x="74" y="84"/>
                    <a:pt x="82" y="79"/>
                  </a:cubicBezTo>
                  <a:cubicBezTo>
                    <a:pt x="89" y="73"/>
                    <a:pt x="97" y="73"/>
                    <a:pt x="104" y="69"/>
                  </a:cubicBezTo>
                  <a:cubicBezTo>
                    <a:pt x="112" y="65"/>
                    <a:pt x="124" y="50"/>
                    <a:pt x="123"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Freeform 299"/>
            <p:cNvSpPr>
              <a:spLocks/>
            </p:cNvSpPr>
            <p:nvPr userDrawn="1"/>
          </p:nvSpPr>
          <p:spPr bwMode="auto">
            <a:xfrm>
              <a:off x="7933790" y="4487309"/>
              <a:ext cx="271829" cy="279010"/>
            </a:xfrm>
            <a:custGeom>
              <a:avLst/>
              <a:gdLst>
                <a:gd name="T0" fmla="*/ 119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5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8 w 127"/>
                <a:gd name="T27" fmla="*/ 1 h 119"/>
                <a:gd name="T28" fmla="*/ 12 w 127"/>
                <a:gd name="T29" fmla="*/ 2 h 119"/>
                <a:gd name="T30" fmla="*/ 14 w 127"/>
                <a:gd name="T31" fmla="*/ 7 h 119"/>
                <a:gd name="T32" fmla="*/ 16 w 127"/>
                <a:gd name="T33" fmla="*/ 14 h 119"/>
                <a:gd name="T34" fmla="*/ 11 w 127"/>
                <a:gd name="T35" fmla="*/ 16 h 119"/>
                <a:gd name="T36" fmla="*/ 12 w 127"/>
                <a:gd name="T37" fmla="*/ 22 h 119"/>
                <a:gd name="T38" fmla="*/ 15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10 w 127"/>
                <a:gd name="T51" fmla="*/ 78 h 119"/>
                <a:gd name="T52" fmla="*/ 9 w 127"/>
                <a:gd name="T53" fmla="*/ 80 h 119"/>
                <a:gd name="T54" fmla="*/ 9 w 127"/>
                <a:gd name="T55" fmla="*/ 80 h 119"/>
                <a:gd name="T56" fmla="*/ 17 w 127"/>
                <a:gd name="T57" fmla="*/ 84 h 119"/>
                <a:gd name="T58" fmla="*/ 28 w 127"/>
                <a:gd name="T59" fmla="*/ 88 h 119"/>
                <a:gd name="T60" fmla="*/ 43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9 w 127"/>
                <a:gd name="T75" fmla="*/ 119 h 119"/>
                <a:gd name="T76" fmla="*/ 89 w 127"/>
                <a:gd name="T77" fmla="*/ 118 h 119"/>
                <a:gd name="T78" fmla="*/ 96 w 127"/>
                <a:gd name="T79" fmla="*/ 117 h 119"/>
                <a:gd name="T80" fmla="*/ 99 w 127"/>
                <a:gd name="T81" fmla="*/ 113 h 119"/>
                <a:gd name="T82" fmla="*/ 106 w 127"/>
                <a:gd name="T83" fmla="*/ 114 h 119"/>
                <a:gd name="T84" fmla="*/ 115 w 127"/>
                <a:gd name="T85" fmla="*/ 112 h 119"/>
                <a:gd name="T86" fmla="*/ 127 w 127"/>
                <a:gd name="T87" fmla="*/ 106 h 119"/>
                <a:gd name="T88" fmla="*/ 119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9" y="96"/>
                  </a:moveTo>
                  <a:cubicBezTo>
                    <a:pt x="118" y="89"/>
                    <a:pt x="114" y="89"/>
                    <a:pt x="114" y="85"/>
                  </a:cubicBezTo>
                  <a:cubicBezTo>
                    <a:pt x="115" y="80"/>
                    <a:pt x="115" y="76"/>
                    <a:pt x="113" y="76"/>
                  </a:cubicBezTo>
                  <a:cubicBezTo>
                    <a:pt x="111" y="75"/>
                    <a:pt x="112" y="71"/>
                    <a:pt x="115" y="68"/>
                  </a:cubicBezTo>
                  <a:cubicBezTo>
                    <a:pt x="118" y="64"/>
                    <a:pt x="110" y="63"/>
                    <a:pt x="109" y="58"/>
                  </a:cubicBezTo>
                  <a:cubicBezTo>
                    <a:pt x="108" y="56"/>
                    <a:pt x="111" y="50"/>
                    <a:pt x="114" y="42"/>
                  </a:cubicBezTo>
                  <a:cubicBezTo>
                    <a:pt x="104" y="36"/>
                    <a:pt x="95" y="29"/>
                    <a:pt x="95" y="29"/>
                  </a:cubicBezTo>
                  <a:cubicBezTo>
                    <a:pt x="95" y="23"/>
                    <a:pt x="95" y="23"/>
                    <a:pt x="95" y="23"/>
                  </a:cubicBezTo>
                  <a:cubicBezTo>
                    <a:pt x="51" y="1"/>
                    <a:pt x="51" y="1"/>
                    <a:pt x="51" y="1"/>
                  </a:cubicBezTo>
                  <a:cubicBezTo>
                    <a:pt x="51" y="6"/>
                    <a:pt x="49" y="10"/>
                    <a:pt x="45" y="11"/>
                  </a:cubicBezTo>
                  <a:cubicBezTo>
                    <a:pt x="42" y="12"/>
                    <a:pt x="50" y="17"/>
                    <a:pt x="46" y="18"/>
                  </a:cubicBezTo>
                  <a:cubicBezTo>
                    <a:pt x="42" y="18"/>
                    <a:pt x="34" y="14"/>
                    <a:pt x="27" y="17"/>
                  </a:cubicBezTo>
                  <a:cubicBezTo>
                    <a:pt x="23" y="18"/>
                    <a:pt x="24" y="9"/>
                    <a:pt x="27" y="0"/>
                  </a:cubicBezTo>
                  <a:cubicBezTo>
                    <a:pt x="18" y="1"/>
                    <a:pt x="18" y="1"/>
                    <a:pt x="18" y="1"/>
                  </a:cubicBezTo>
                  <a:cubicBezTo>
                    <a:pt x="18" y="1"/>
                    <a:pt x="15" y="2"/>
                    <a:pt x="12" y="2"/>
                  </a:cubicBezTo>
                  <a:cubicBezTo>
                    <a:pt x="14" y="7"/>
                    <a:pt x="14" y="7"/>
                    <a:pt x="14" y="7"/>
                  </a:cubicBezTo>
                  <a:cubicBezTo>
                    <a:pt x="14" y="7"/>
                    <a:pt x="16" y="11"/>
                    <a:pt x="16" y="14"/>
                  </a:cubicBezTo>
                  <a:cubicBezTo>
                    <a:pt x="16" y="16"/>
                    <a:pt x="13" y="16"/>
                    <a:pt x="11" y="16"/>
                  </a:cubicBezTo>
                  <a:cubicBezTo>
                    <a:pt x="12" y="20"/>
                    <a:pt x="12" y="22"/>
                    <a:pt x="12" y="22"/>
                  </a:cubicBezTo>
                  <a:cubicBezTo>
                    <a:pt x="15" y="24"/>
                    <a:pt x="15" y="24"/>
                    <a:pt x="15" y="24"/>
                  </a:cubicBezTo>
                  <a:cubicBezTo>
                    <a:pt x="15" y="24"/>
                    <a:pt x="8" y="35"/>
                    <a:pt x="5" y="36"/>
                  </a:cubicBezTo>
                  <a:cubicBezTo>
                    <a:pt x="4" y="37"/>
                    <a:pt x="2" y="38"/>
                    <a:pt x="0" y="39"/>
                  </a:cubicBezTo>
                  <a:cubicBezTo>
                    <a:pt x="2" y="47"/>
                    <a:pt x="4" y="57"/>
                    <a:pt x="7" y="60"/>
                  </a:cubicBezTo>
                  <a:cubicBezTo>
                    <a:pt x="13" y="65"/>
                    <a:pt x="12" y="70"/>
                    <a:pt x="13" y="74"/>
                  </a:cubicBezTo>
                  <a:cubicBezTo>
                    <a:pt x="15" y="77"/>
                    <a:pt x="20" y="81"/>
                    <a:pt x="16" y="82"/>
                  </a:cubicBezTo>
                  <a:cubicBezTo>
                    <a:pt x="14" y="83"/>
                    <a:pt x="12" y="81"/>
                    <a:pt x="10" y="78"/>
                  </a:cubicBezTo>
                  <a:cubicBezTo>
                    <a:pt x="10" y="78"/>
                    <a:pt x="9" y="79"/>
                    <a:pt x="9" y="80"/>
                  </a:cubicBezTo>
                  <a:cubicBezTo>
                    <a:pt x="9" y="80"/>
                    <a:pt x="9" y="80"/>
                    <a:pt x="9" y="80"/>
                  </a:cubicBezTo>
                  <a:cubicBezTo>
                    <a:pt x="12" y="82"/>
                    <a:pt x="15" y="84"/>
                    <a:pt x="17" y="84"/>
                  </a:cubicBezTo>
                  <a:cubicBezTo>
                    <a:pt x="20" y="84"/>
                    <a:pt x="25" y="88"/>
                    <a:pt x="28" y="88"/>
                  </a:cubicBezTo>
                  <a:cubicBezTo>
                    <a:pt x="31" y="89"/>
                    <a:pt x="41" y="93"/>
                    <a:pt x="43" y="94"/>
                  </a:cubicBezTo>
                  <a:cubicBezTo>
                    <a:pt x="43" y="95"/>
                    <a:pt x="43" y="95"/>
                    <a:pt x="43" y="96"/>
                  </a:cubicBezTo>
                  <a:cubicBezTo>
                    <a:pt x="46" y="95"/>
                    <a:pt x="49" y="95"/>
                    <a:pt x="51" y="96"/>
                  </a:cubicBezTo>
                  <a:cubicBezTo>
                    <a:pt x="52" y="95"/>
                    <a:pt x="52" y="95"/>
                    <a:pt x="53" y="95"/>
                  </a:cubicBezTo>
                  <a:cubicBezTo>
                    <a:pt x="57" y="95"/>
                    <a:pt x="62" y="109"/>
                    <a:pt x="61" y="117"/>
                  </a:cubicBezTo>
                  <a:cubicBezTo>
                    <a:pt x="64" y="117"/>
                    <a:pt x="67" y="117"/>
                    <a:pt x="68" y="117"/>
                  </a:cubicBezTo>
                  <a:cubicBezTo>
                    <a:pt x="70" y="117"/>
                    <a:pt x="72" y="115"/>
                    <a:pt x="75" y="116"/>
                  </a:cubicBezTo>
                  <a:cubicBezTo>
                    <a:pt x="78" y="117"/>
                    <a:pt x="76" y="119"/>
                    <a:pt x="79" y="119"/>
                  </a:cubicBezTo>
                  <a:cubicBezTo>
                    <a:pt x="81" y="119"/>
                    <a:pt x="87" y="118"/>
                    <a:pt x="89" y="118"/>
                  </a:cubicBezTo>
                  <a:cubicBezTo>
                    <a:pt x="90" y="118"/>
                    <a:pt x="95" y="119"/>
                    <a:pt x="96" y="117"/>
                  </a:cubicBezTo>
                  <a:cubicBezTo>
                    <a:pt x="96" y="116"/>
                    <a:pt x="97" y="113"/>
                    <a:pt x="99" y="113"/>
                  </a:cubicBezTo>
                  <a:cubicBezTo>
                    <a:pt x="102" y="114"/>
                    <a:pt x="103" y="116"/>
                    <a:pt x="106" y="114"/>
                  </a:cubicBezTo>
                  <a:cubicBezTo>
                    <a:pt x="109" y="111"/>
                    <a:pt x="113" y="114"/>
                    <a:pt x="115" y="112"/>
                  </a:cubicBezTo>
                  <a:cubicBezTo>
                    <a:pt x="115" y="111"/>
                    <a:pt x="121" y="108"/>
                    <a:pt x="127" y="106"/>
                  </a:cubicBezTo>
                  <a:cubicBezTo>
                    <a:pt x="127" y="99"/>
                    <a:pt x="119" y="102"/>
                    <a:pt x="119"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Freeform 300"/>
            <p:cNvSpPr>
              <a:spLocks/>
            </p:cNvSpPr>
            <p:nvPr userDrawn="1"/>
          </p:nvSpPr>
          <p:spPr bwMode="auto">
            <a:xfrm>
              <a:off x="8014332" y="4709787"/>
              <a:ext cx="82220" cy="195125"/>
            </a:xfrm>
            <a:custGeom>
              <a:avLst/>
              <a:gdLst>
                <a:gd name="T0" fmla="*/ 36 w 39"/>
                <a:gd name="T1" fmla="*/ 55 h 84"/>
                <a:gd name="T2" fmla="*/ 29 w 39"/>
                <a:gd name="T3" fmla="*/ 48 h 84"/>
                <a:gd name="T4" fmla="*/ 28 w 39"/>
                <a:gd name="T5" fmla="*/ 50 h 84"/>
                <a:gd name="T6" fmla="*/ 16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3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9 w 39"/>
                <a:gd name="T35" fmla="*/ 83 h 84"/>
                <a:gd name="T36" fmla="*/ 30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9" y="48"/>
                  </a:cubicBezTo>
                  <a:cubicBezTo>
                    <a:pt x="29" y="49"/>
                    <a:pt x="29" y="50"/>
                    <a:pt x="28" y="50"/>
                  </a:cubicBezTo>
                  <a:cubicBezTo>
                    <a:pt x="25" y="54"/>
                    <a:pt x="17" y="42"/>
                    <a:pt x="16" y="34"/>
                  </a:cubicBezTo>
                  <a:cubicBezTo>
                    <a:pt x="15" y="26"/>
                    <a:pt x="21" y="22"/>
                    <a:pt x="17" y="15"/>
                  </a:cubicBezTo>
                  <a:cubicBezTo>
                    <a:pt x="14" y="8"/>
                    <a:pt x="12" y="2"/>
                    <a:pt x="14" y="1"/>
                  </a:cubicBezTo>
                  <a:cubicBezTo>
                    <a:pt x="12" y="0"/>
                    <a:pt x="9" y="0"/>
                    <a:pt x="6" y="1"/>
                  </a:cubicBezTo>
                  <a:cubicBezTo>
                    <a:pt x="8" y="3"/>
                    <a:pt x="11" y="9"/>
                    <a:pt x="11" y="11"/>
                  </a:cubicBezTo>
                  <a:cubicBezTo>
                    <a:pt x="11" y="13"/>
                    <a:pt x="8" y="11"/>
                    <a:pt x="7" y="13"/>
                  </a:cubicBezTo>
                  <a:cubicBezTo>
                    <a:pt x="6" y="16"/>
                    <a:pt x="5" y="29"/>
                    <a:pt x="7" y="31"/>
                  </a:cubicBezTo>
                  <a:cubicBezTo>
                    <a:pt x="10" y="33"/>
                    <a:pt x="3" y="32"/>
                    <a:pt x="3" y="34"/>
                  </a:cubicBezTo>
                  <a:cubicBezTo>
                    <a:pt x="3" y="36"/>
                    <a:pt x="2" y="44"/>
                    <a:pt x="1" y="44"/>
                  </a:cubicBezTo>
                  <a:cubicBezTo>
                    <a:pt x="0" y="45"/>
                    <a:pt x="2"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9" y="71"/>
                    <a:pt x="28" y="84"/>
                    <a:pt x="29" y="83"/>
                  </a:cubicBezTo>
                  <a:cubicBezTo>
                    <a:pt x="29" y="81"/>
                    <a:pt x="26" y="75"/>
                    <a:pt x="30" y="73"/>
                  </a:cubicBezTo>
                  <a:cubicBezTo>
                    <a:pt x="33"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 name="Freeform 301"/>
            <p:cNvSpPr>
              <a:spLocks/>
            </p:cNvSpPr>
            <p:nvPr userDrawn="1"/>
          </p:nvSpPr>
          <p:spPr bwMode="auto">
            <a:xfrm>
              <a:off x="8900293" y="3367625"/>
              <a:ext cx="192966" cy="129475"/>
            </a:xfrm>
            <a:custGeom>
              <a:avLst/>
              <a:gdLst>
                <a:gd name="T0" fmla="*/ 73 w 90"/>
                <a:gd name="T1" fmla="*/ 45 h 56"/>
                <a:gd name="T2" fmla="*/ 78 w 90"/>
                <a:gd name="T3" fmla="*/ 48 h 56"/>
                <a:gd name="T4" fmla="*/ 86 w 90"/>
                <a:gd name="T5" fmla="*/ 51 h 56"/>
                <a:gd name="T6" fmla="*/ 90 w 90"/>
                <a:gd name="T7" fmla="*/ 50 h 56"/>
                <a:gd name="T8" fmla="*/ 88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1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10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9 w 90"/>
                <a:gd name="T53" fmla="*/ 42 h 56"/>
                <a:gd name="T54" fmla="*/ 49 w 90"/>
                <a:gd name="T55" fmla="*/ 55 h 56"/>
                <a:gd name="T56" fmla="*/ 54 w 90"/>
                <a:gd name="T57" fmla="*/ 55 h 56"/>
                <a:gd name="T58" fmla="*/ 61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8" y="35"/>
                  </a:cubicBezTo>
                  <a:cubicBezTo>
                    <a:pt x="87" y="32"/>
                    <a:pt x="76" y="29"/>
                    <a:pt x="76" y="29"/>
                  </a:cubicBezTo>
                  <a:cubicBezTo>
                    <a:pt x="74" y="19"/>
                    <a:pt x="74" y="19"/>
                    <a:pt x="74" y="19"/>
                  </a:cubicBezTo>
                  <a:cubicBezTo>
                    <a:pt x="74" y="19"/>
                    <a:pt x="61" y="21"/>
                    <a:pt x="59" y="20"/>
                  </a:cubicBezTo>
                  <a:cubicBezTo>
                    <a:pt x="57" y="19"/>
                    <a:pt x="52" y="21"/>
                    <a:pt x="49" y="18"/>
                  </a:cubicBezTo>
                  <a:cubicBezTo>
                    <a:pt x="47" y="15"/>
                    <a:pt x="43" y="21"/>
                    <a:pt x="39" y="18"/>
                  </a:cubicBezTo>
                  <a:cubicBezTo>
                    <a:pt x="35" y="15"/>
                    <a:pt x="23" y="19"/>
                    <a:pt x="22" y="17"/>
                  </a:cubicBezTo>
                  <a:cubicBezTo>
                    <a:pt x="22" y="15"/>
                    <a:pt x="27" y="10"/>
                    <a:pt x="31" y="10"/>
                  </a:cubicBezTo>
                  <a:cubicBezTo>
                    <a:pt x="31" y="10"/>
                    <a:pt x="33" y="10"/>
                    <a:pt x="34" y="10"/>
                  </a:cubicBezTo>
                  <a:cubicBezTo>
                    <a:pt x="36" y="8"/>
                    <a:pt x="39" y="3"/>
                    <a:pt x="38" y="1"/>
                  </a:cubicBezTo>
                  <a:cubicBezTo>
                    <a:pt x="37" y="0"/>
                    <a:pt x="33" y="1"/>
                    <a:pt x="30" y="3"/>
                  </a:cubicBezTo>
                  <a:cubicBezTo>
                    <a:pt x="28" y="5"/>
                    <a:pt x="22" y="2"/>
                    <a:pt x="21" y="5"/>
                  </a:cubicBezTo>
                  <a:cubicBezTo>
                    <a:pt x="20" y="8"/>
                    <a:pt x="19" y="11"/>
                    <a:pt x="16" y="11"/>
                  </a:cubicBezTo>
                  <a:cubicBezTo>
                    <a:pt x="13" y="11"/>
                    <a:pt x="15" y="16"/>
                    <a:pt x="12" y="17"/>
                  </a:cubicBezTo>
                  <a:cubicBezTo>
                    <a:pt x="9" y="18"/>
                    <a:pt x="2" y="18"/>
                    <a:pt x="1" y="21"/>
                  </a:cubicBezTo>
                  <a:cubicBezTo>
                    <a:pt x="0" y="24"/>
                    <a:pt x="9" y="25"/>
                    <a:pt x="8" y="29"/>
                  </a:cubicBezTo>
                  <a:cubicBezTo>
                    <a:pt x="8" y="32"/>
                    <a:pt x="13" y="36"/>
                    <a:pt x="10" y="39"/>
                  </a:cubicBezTo>
                  <a:cubicBezTo>
                    <a:pt x="7" y="40"/>
                    <a:pt x="5" y="44"/>
                    <a:pt x="5" y="50"/>
                  </a:cubicBezTo>
                  <a:cubicBezTo>
                    <a:pt x="7" y="51"/>
                    <a:pt x="9" y="52"/>
                    <a:pt x="10" y="50"/>
                  </a:cubicBezTo>
                  <a:cubicBezTo>
                    <a:pt x="12" y="47"/>
                    <a:pt x="22" y="50"/>
                    <a:pt x="22" y="47"/>
                  </a:cubicBezTo>
                  <a:cubicBezTo>
                    <a:pt x="22" y="44"/>
                    <a:pt x="33" y="45"/>
                    <a:pt x="33" y="42"/>
                  </a:cubicBezTo>
                  <a:cubicBezTo>
                    <a:pt x="33" y="39"/>
                    <a:pt x="40" y="32"/>
                    <a:pt x="44" y="33"/>
                  </a:cubicBezTo>
                  <a:cubicBezTo>
                    <a:pt x="48" y="33"/>
                    <a:pt x="43" y="40"/>
                    <a:pt x="49" y="42"/>
                  </a:cubicBezTo>
                  <a:cubicBezTo>
                    <a:pt x="54" y="44"/>
                    <a:pt x="46" y="52"/>
                    <a:pt x="49" y="55"/>
                  </a:cubicBezTo>
                  <a:cubicBezTo>
                    <a:pt x="50" y="56"/>
                    <a:pt x="52" y="56"/>
                    <a:pt x="54" y="55"/>
                  </a:cubicBezTo>
                  <a:cubicBezTo>
                    <a:pt x="56" y="54"/>
                    <a:pt x="58" y="54"/>
                    <a:pt x="61"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302"/>
            <p:cNvSpPr>
              <a:spLocks/>
            </p:cNvSpPr>
            <p:nvPr userDrawn="1"/>
          </p:nvSpPr>
          <p:spPr bwMode="auto">
            <a:xfrm>
              <a:off x="8286161" y="3353036"/>
              <a:ext cx="82220" cy="71121"/>
            </a:xfrm>
            <a:custGeom>
              <a:avLst/>
              <a:gdLst>
                <a:gd name="T0" fmla="*/ 37 w 39"/>
                <a:gd name="T1" fmla="*/ 24 h 31"/>
                <a:gd name="T2" fmla="*/ 30 w 39"/>
                <a:gd name="T3" fmla="*/ 16 h 31"/>
                <a:gd name="T4" fmla="*/ 26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6" y="8"/>
                  </a:cubicBezTo>
                  <a:cubicBezTo>
                    <a:pt x="26" y="6"/>
                    <a:pt x="24" y="4"/>
                    <a:pt x="22" y="2"/>
                  </a:cubicBezTo>
                  <a:cubicBezTo>
                    <a:pt x="19" y="1"/>
                    <a:pt x="15" y="0"/>
                    <a:pt x="12" y="1"/>
                  </a:cubicBezTo>
                  <a:cubicBezTo>
                    <a:pt x="8" y="1"/>
                    <a:pt x="5" y="2"/>
                    <a:pt x="0" y="3"/>
                  </a:cubicBezTo>
                  <a:cubicBezTo>
                    <a:pt x="3" y="6"/>
                    <a:pt x="1" y="7"/>
                    <a:pt x="3" y="11"/>
                  </a:cubicBezTo>
                  <a:cubicBezTo>
                    <a:pt x="5" y="16"/>
                    <a:pt x="10" y="14"/>
                    <a:pt x="12" y="15"/>
                  </a:cubicBezTo>
                  <a:cubicBezTo>
                    <a:pt x="13" y="15"/>
                    <a:pt x="13" y="17"/>
                    <a:pt x="14" y="19"/>
                  </a:cubicBezTo>
                  <a:cubicBezTo>
                    <a:pt x="14" y="19"/>
                    <a:pt x="15" y="19"/>
                    <a:pt x="15" y="19"/>
                  </a:cubicBezTo>
                  <a:cubicBezTo>
                    <a:pt x="17" y="19"/>
                    <a:pt x="18" y="20"/>
                    <a:pt x="18" y="21"/>
                  </a:cubicBezTo>
                  <a:cubicBezTo>
                    <a:pt x="21" y="22"/>
                    <a:pt x="23" y="23"/>
                    <a:pt x="24" y="24"/>
                  </a:cubicBezTo>
                  <a:cubicBezTo>
                    <a:pt x="25" y="24"/>
                    <a:pt x="26" y="22"/>
                    <a:pt x="29" y="26"/>
                  </a:cubicBezTo>
                  <a:cubicBezTo>
                    <a:pt x="32" y="28"/>
                    <a:pt x="32" y="29"/>
                    <a:pt x="32" y="31"/>
                  </a:cubicBezTo>
                  <a:cubicBezTo>
                    <a:pt x="35"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 name="Freeform 303"/>
            <p:cNvSpPr>
              <a:spLocks noEditPoints="1"/>
            </p:cNvSpPr>
            <p:nvPr userDrawn="1"/>
          </p:nvSpPr>
          <p:spPr bwMode="auto">
            <a:xfrm>
              <a:off x="8324754" y="3336623"/>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1 w 58"/>
                <a:gd name="T15" fmla="*/ 9 h 44"/>
                <a:gd name="T16" fmla="*/ 12 w 58"/>
                <a:gd name="T17" fmla="*/ 8 h 44"/>
                <a:gd name="T18" fmla="*/ 4 w 58"/>
                <a:gd name="T19" fmla="*/ 6 h 44"/>
                <a:gd name="T20" fmla="*/ 8 w 58"/>
                <a:gd name="T21" fmla="*/ 15 h 44"/>
                <a:gd name="T22" fmla="*/ 12 w 58"/>
                <a:gd name="T23" fmla="*/ 23 h 44"/>
                <a:gd name="T24" fmla="*/ 19 w 58"/>
                <a:gd name="T25" fmla="*/ 31 h 44"/>
                <a:gd name="T26" fmla="*/ 21 w 58"/>
                <a:gd name="T27" fmla="*/ 37 h 44"/>
                <a:gd name="T28" fmla="*/ 35 w 58"/>
                <a:gd name="T29" fmla="*/ 29 h 44"/>
                <a:gd name="T30" fmla="*/ 38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7" y="2"/>
                    <a:pt x="23" y="2"/>
                  </a:cubicBezTo>
                  <a:cubicBezTo>
                    <a:pt x="22" y="2"/>
                    <a:pt x="21" y="1"/>
                    <a:pt x="19" y="0"/>
                  </a:cubicBezTo>
                  <a:cubicBezTo>
                    <a:pt x="18" y="2"/>
                    <a:pt x="16" y="3"/>
                    <a:pt x="17" y="4"/>
                  </a:cubicBezTo>
                  <a:cubicBezTo>
                    <a:pt x="18" y="6"/>
                    <a:pt x="22" y="7"/>
                    <a:pt x="21" y="9"/>
                  </a:cubicBezTo>
                  <a:cubicBezTo>
                    <a:pt x="19" y="11"/>
                    <a:pt x="14" y="10"/>
                    <a:pt x="12" y="8"/>
                  </a:cubicBezTo>
                  <a:cubicBezTo>
                    <a:pt x="10" y="7"/>
                    <a:pt x="5" y="4"/>
                    <a:pt x="4" y="6"/>
                  </a:cubicBezTo>
                  <a:cubicBezTo>
                    <a:pt x="3" y="8"/>
                    <a:pt x="8" y="12"/>
                    <a:pt x="8" y="15"/>
                  </a:cubicBezTo>
                  <a:cubicBezTo>
                    <a:pt x="7" y="17"/>
                    <a:pt x="12" y="20"/>
                    <a:pt x="12" y="23"/>
                  </a:cubicBezTo>
                  <a:cubicBezTo>
                    <a:pt x="12" y="27"/>
                    <a:pt x="19" y="29"/>
                    <a:pt x="19" y="31"/>
                  </a:cubicBezTo>
                  <a:cubicBezTo>
                    <a:pt x="19" y="33"/>
                    <a:pt x="20" y="35"/>
                    <a:pt x="21" y="37"/>
                  </a:cubicBezTo>
                  <a:cubicBezTo>
                    <a:pt x="27" y="35"/>
                    <a:pt x="32" y="31"/>
                    <a:pt x="35" y="29"/>
                  </a:cubicBezTo>
                  <a:cubicBezTo>
                    <a:pt x="41" y="26"/>
                    <a:pt x="39" y="37"/>
                    <a:pt x="38" y="39"/>
                  </a:cubicBezTo>
                  <a:cubicBezTo>
                    <a:pt x="37" y="40"/>
                    <a:pt x="41" y="43"/>
                    <a:pt x="46" y="44"/>
                  </a:cubicBezTo>
                  <a:cubicBezTo>
                    <a:pt x="46" y="42"/>
                    <a:pt x="46" y="40"/>
                    <a:pt x="48" y="38"/>
                  </a:cubicBezTo>
                  <a:cubicBezTo>
                    <a:pt x="54" y="31"/>
                    <a:pt x="58" y="21"/>
                    <a:pt x="55" y="15"/>
                  </a:cubicBezTo>
                  <a:close/>
                  <a:moveTo>
                    <a:pt x="6" y="31"/>
                  </a:moveTo>
                  <a:cubicBezTo>
                    <a:pt x="5" y="30"/>
                    <a:pt x="3" y="29"/>
                    <a:pt x="0" y="28"/>
                  </a:cubicBezTo>
                  <a:cubicBezTo>
                    <a:pt x="1" y="30"/>
                    <a:pt x="1" y="33"/>
                    <a:pt x="4" y="34"/>
                  </a:cubicBezTo>
                  <a:cubicBezTo>
                    <a:pt x="9" y="36"/>
                    <a:pt x="2" y="37"/>
                    <a:pt x="12" y="38"/>
                  </a:cubicBezTo>
                  <a:cubicBezTo>
                    <a:pt x="13"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Freeform 304"/>
            <p:cNvSpPr>
              <a:spLocks/>
            </p:cNvSpPr>
            <p:nvPr userDrawn="1"/>
          </p:nvSpPr>
          <p:spPr bwMode="auto">
            <a:xfrm>
              <a:off x="8720752" y="3440569"/>
              <a:ext cx="359083" cy="262597"/>
            </a:xfrm>
            <a:custGeom>
              <a:avLst/>
              <a:gdLst>
                <a:gd name="T0" fmla="*/ 162 w 168"/>
                <a:gd name="T1" fmla="*/ 16 h 112"/>
                <a:gd name="T2" fmla="*/ 157 w 168"/>
                <a:gd name="T3" fmla="*/ 13 h 112"/>
                <a:gd name="T4" fmla="*/ 145 w 168"/>
                <a:gd name="T5" fmla="*/ 21 h 112"/>
                <a:gd name="T6" fmla="*/ 139 w 168"/>
                <a:gd name="T7" fmla="*/ 23 h 112"/>
                <a:gd name="T8" fmla="*/ 133 w 168"/>
                <a:gd name="T9" fmla="*/ 23 h 112"/>
                <a:gd name="T10" fmla="*/ 133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5 w 168"/>
                <a:gd name="T23" fmla="*/ 13 h 112"/>
                <a:gd name="T24" fmla="*/ 65 w 168"/>
                <a:gd name="T25" fmla="*/ 11 h 112"/>
                <a:gd name="T26" fmla="*/ 56 w 168"/>
                <a:gd name="T27" fmla="*/ 16 h 112"/>
                <a:gd name="T28" fmla="*/ 49 w 168"/>
                <a:gd name="T29" fmla="*/ 27 h 112"/>
                <a:gd name="T30" fmla="*/ 32 w 168"/>
                <a:gd name="T31" fmla="*/ 36 h 112"/>
                <a:gd name="T32" fmla="*/ 22 w 168"/>
                <a:gd name="T33" fmla="*/ 39 h 112"/>
                <a:gd name="T34" fmla="*/ 14 w 168"/>
                <a:gd name="T35" fmla="*/ 37 h 112"/>
                <a:gd name="T36" fmla="*/ 9 w 168"/>
                <a:gd name="T37" fmla="*/ 42 h 112"/>
                <a:gd name="T38" fmla="*/ 4 w 168"/>
                <a:gd name="T39" fmla="*/ 51 h 112"/>
                <a:gd name="T40" fmla="*/ 3 w 168"/>
                <a:gd name="T41" fmla="*/ 60 h 112"/>
                <a:gd name="T42" fmla="*/ 3 w 168"/>
                <a:gd name="T43" fmla="*/ 72 h 112"/>
                <a:gd name="T44" fmla="*/ 5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80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3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5" y="21"/>
                  </a:cubicBezTo>
                  <a:cubicBezTo>
                    <a:pt x="143" y="22"/>
                    <a:pt x="140" y="22"/>
                    <a:pt x="139" y="23"/>
                  </a:cubicBezTo>
                  <a:cubicBezTo>
                    <a:pt x="136" y="24"/>
                    <a:pt x="134" y="24"/>
                    <a:pt x="133" y="23"/>
                  </a:cubicBezTo>
                  <a:cubicBezTo>
                    <a:pt x="130" y="20"/>
                    <a:pt x="138" y="12"/>
                    <a:pt x="133" y="10"/>
                  </a:cubicBezTo>
                  <a:cubicBezTo>
                    <a:pt x="127" y="8"/>
                    <a:pt x="132" y="1"/>
                    <a:pt x="128" y="1"/>
                  </a:cubicBezTo>
                  <a:cubicBezTo>
                    <a:pt x="124" y="0"/>
                    <a:pt x="117" y="7"/>
                    <a:pt x="117" y="10"/>
                  </a:cubicBezTo>
                  <a:cubicBezTo>
                    <a:pt x="117" y="13"/>
                    <a:pt x="106" y="12"/>
                    <a:pt x="106" y="15"/>
                  </a:cubicBezTo>
                  <a:cubicBezTo>
                    <a:pt x="106" y="18"/>
                    <a:pt x="96" y="15"/>
                    <a:pt x="94" y="18"/>
                  </a:cubicBezTo>
                  <a:cubicBezTo>
                    <a:pt x="92" y="22"/>
                    <a:pt x="87" y="16"/>
                    <a:pt x="84" y="16"/>
                  </a:cubicBezTo>
                  <a:cubicBezTo>
                    <a:pt x="81" y="16"/>
                    <a:pt x="79" y="12"/>
                    <a:pt x="75" y="13"/>
                  </a:cubicBezTo>
                  <a:cubicBezTo>
                    <a:pt x="70" y="14"/>
                    <a:pt x="68" y="12"/>
                    <a:pt x="65" y="11"/>
                  </a:cubicBezTo>
                  <a:cubicBezTo>
                    <a:pt x="62" y="11"/>
                    <a:pt x="59" y="18"/>
                    <a:pt x="56" y="16"/>
                  </a:cubicBezTo>
                  <a:cubicBezTo>
                    <a:pt x="52" y="15"/>
                    <a:pt x="50" y="23"/>
                    <a:pt x="49" y="27"/>
                  </a:cubicBezTo>
                  <a:cubicBezTo>
                    <a:pt x="47" y="31"/>
                    <a:pt x="32" y="31"/>
                    <a:pt x="32" y="36"/>
                  </a:cubicBezTo>
                  <a:cubicBezTo>
                    <a:pt x="33" y="41"/>
                    <a:pt x="23" y="42"/>
                    <a:pt x="22" y="39"/>
                  </a:cubicBezTo>
                  <a:cubicBezTo>
                    <a:pt x="21" y="36"/>
                    <a:pt x="15" y="38"/>
                    <a:pt x="14" y="37"/>
                  </a:cubicBezTo>
                  <a:cubicBezTo>
                    <a:pt x="12" y="36"/>
                    <a:pt x="8" y="38"/>
                    <a:pt x="9" y="42"/>
                  </a:cubicBezTo>
                  <a:cubicBezTo>
                    <a:pt x="9" y="47"/>
                    <a:pt x="5" y="49"/>
                    <a:pt x="4" y="51"/>
                  </a:cubicBezTo>
                  <a:cubicBezTo>
                    <a:pt x="4" y="53"/>
                    <a:pt x="1" y="58"/>
                    <a:pt x="3" y="60"/>
                  </a:cubicBezTo>
                  <a:cubicBezTo>
                    <a:pt x="5" y="63"/>
                    <a:pt x="0" y="67"/>
                    <a:pt x="3" y="72"/>
                  </a:cubicBezTo>
                  <a:cubicBezTo>
                    <a:pt x="5" y="76"/>
                    <a:pt x="4" y="82"/>
                    <a:pt x="5" y="84"/>
                  </a:cubicBezTo>
                  <a:cubicBezTo>
                    <a:pt x="5" y="86"/>
                    <a:pt x="14" y="85"/>
                    <a:pt x="16" y="90"/>
                  </a:cubicBezTo>
                  <a:cubicBezTo>
                    <a:pt x="18" y="94"/>
                    <a:pt x="5" y="102"/>
                    <a:pt x="4" y="105"/>
                  </a:cubicBezTo>
                  <a:cubicBezTo>
                    <a:pt x="4" y="106"/>
                    <a:pt x="5" y="107"/>
                    <a:pt x="6" y="109"/>
                  </a:cubicBezTo>
                  <a:cubicBezTo>
                    <a:pt x="12" y="109"/>
                    <a:pt x="18" y="109"/>
                    <a:pt x="24" y="110"/>
                  </a:cubicBezTo>
                  <a:cubicBezTo>
                    <a:pt x="32" y="112"/>
                    <a:pt x="71" y="106"/>
                    <a:pt x="71" y="105"/>
                  </a:cubicBezTo>
                  <a:cubicBezTo>
                    <a:pt x="72" y="104"/>
                    <a:pt x="70" y="96"/>
                    <a:pt x="70" y="94"/>
                  </a:cubicBezTo>
                  <a:cubicBezTo>
                    <a:pt x="71" y="93"/>
                    <a:pt x="75" y="89"/>
                    <a:pt x="80" y="89"/>
                  </a:cubicBezTo>
                  <a:cubicBezTo>
                    <a:pt x="84" y="89"/>
                    <a:pt x="87" y="90"/>
                    <a:pt x="87" y="87"/>
                  </a:cubicBezTo>
                  <a:cubicBezTo>
                    <a:pt x="87" y="84"/>
                    <a:pt x="99" y="81"/>
                    <a:pt x="100" y="83"/>
                  </a:cubicBezTo>
                  <a:cubicBezTo>
                    <a:pt x="101" y="86"/>
                    <a:pt x="105" y="85"/>
                    <a:pt x="105" y="78"/>
                  </a:cubicBezTo>
                  <a:cubicBezTo>
                    <a:pt x="106" y="72"/>
                    <a:pt x="105" y="67"/>
                    <a:pt x="109" y="67"/>
                  </a:cubicBezTo>
                  <a:cubicBezTo>
                    <a:pt x="113" y="67"/>
                    <a:pt x="117" y="64"/>
                    <a:pt x="117" y="62"/>
                  </a:cubicBezTo>
                  <a:cubicBezTo>
                    <a:pt x="117" y="61"/>
                    <a:pt x="112" y="57"/>
                    <a:pt x="113" y="55"/>
                  </a:cubicBezTo>
                  <a:cubicBezTo>
                    <a:pt x="115" y="54"/>
                    <a:pt x="125" y="59"/>
                    <a:pt x="126" y="56"/>
                  </a:cubicBezTo>
                  <a:cubicBezTo>
                    <a:pt x="128" y="53"/>
                    <a:pt x="126" y="50"/>
                    <a:pt x="127" y="47"/>
                  </a:cubicBezTo>
                  <a:cubicBezTo>
                    <a:pt x="129" y="45"/>
                    <a:pt x="133" y="42"/>
                    <a:pt x="133" y="39"/>
                  </a:cubicBezTo>
                  <a:cubicBezTo>
                    <a:pt x="133" y="37"/>
                    <a:pt x="133" y="35"/>
                    <a:pt x="131" y="33"/>
                  </a:cubicBezTo>
                  <a:cubicBezTo>
                    <a:pt x="128" y="31"/>
                    <a:pt x="129" y="28"/>
                    <a:pt x="133" y="28"/>
                  </a:cubicBezTo>
                  <a:cubicBezTo>
                    <a:pt x="133" y="28"/>
                    <a:pt x="134" y="27"/>
                    <a:pt x="134" y="27"/>
                  </a:cubicBezTo>
                  <a:cubicBezTo>
                    <a:pt x="137" y="27"/>
                    <a:pt x="139" y="26"/>
                    <a:pt x="140" y="25"/>
                  </a:cubicBezTo>
                  <a:cubicBezTo>
                    <a:pt x="145" y="22"/>
                    <a:pt x="153" y="20"/>
                    <a:pt x="156" y="21"/>
                  </a:cubicBezTo>
                  <a:cubicBezTo>
                    <a:pt x="159"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 name="Freeform 305"/>
            <p:cNvSpPr>
              <a:spLocks/>
            </p:cNvSpPr>
            <p:nvPr userDrawn="1"/>
          </p:nvSpPr>
          <p:spPr bwMode="auto">
            <a:xfrm>
              <a:off x="8734176"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4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3 w 193"/>
                <a:gd name="T35" fmla="*/ 149 h 162"/>
                <a:gd name="T36" fmla="*/ 85 w 193"/>
                <a:gd name="T37" fmla="*/ 161 h 162"/>
                <a:gd name="T38" fmla="*/ 88 w 193"/>
                <a:gd name="T39" fmla="*/ 161 h 162"/>
                <a:gd name="T40" fmla="*/ 109 w 193"/>
                <a:gd name="T41" fmla="*/ 154 h 162"/>
                <a:gd name="T42" fmla="*/ 114 w 193"/>
                <a:gd name="T43" fmla="*/ 142 h 162"/>
                <a:gd name="T44" fmla="*/ 102 w 193"/>
                <a:gd name="T45" fmla="*/ 123 h 162"/>
                <a:gd name="T46" fmla="*/ 119 w 193"/>
                <a:gd name="T47" fmla="*/ 114 h 162"/>
                <a:gd name="T48" fmla="*/ 133 w 193"/>
                <a:gd name="T49" fmla="*/ 105 h 162"/>
                <a:gd name="T50" fmla="*/ 148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9" y="15"/>
                    <a:pt x="178" y="10"/>
                    <a:pt x="178" y="9"/>
                  </a:cubicBezTo>
                  <a:cubicBezTo>
                    <a:pt x="178" y="8"/>
                    <a:pt x="172" y="4"/>
                    <a:pt x="168" y="1"/>
                  </a:cubicBezTo>
                  <a:cubicBezTo>
                    <a:pt x="167" y="1"/>
                    <a:pt x="166" y="1"/>
                    <a:pt x="164" y="2"/>
                  </a:cubicBezTo>
                  <a:cubicBezTo>
                    <a:pt x="163" y="1"/>
                    <a:pt x="163" y="1"/>
                    <a:pt x="162" y="0"/>
                  </a:cubicBezTo>
                  <a:cubicBezTo>
                    <a:pt x="158" y="4"/>
                    <a:pt x="153" y="5"/>
                    <a:pt x="150" y="4"/>
                  </a:cubicBezTo>
                  <a:cubicBezTo>
                    <a:pt x="147" y="3"/>
                    <a:pt x="139" y="5"/>
                    <a:pt x="134" y="8"/>
                  </a:cubicBezTo>
                  <a:cubicBezTo>
                    <a:pt x="133" y="9"/>
                    <a:pt x="131" y="10"/>
                    <a:pt x="128" y="10"/>
                  </a:cubicBezTo>
                  <a:cubicBezTo>
                    <a:pt x="128" y="10"/>
                    <a:pt x="127" y="11"/>
                    <a:pt x="127" y="11"/>
                  </a:cubicBezTo>
                  <a:cubicBezTo>
                    <a:pt x="123" y="11"/>
                    <a:pt x="122" y="14"/>
                    <a:pt x="125" y="16"/>
                  </a:cubicBezTo>
                  <a:cubicBezTo>
                    <a:pt x="127" y="18"/>
                    <a:pt x="127" y="20"/>
                    <a:pt x="127" y="22"/>
                  </a:cubicBezTo>
                  <a:cubicBezTo>
                    <a:pt x="127" y="25"/>
                    <a:pt x="123" y="28"/>
                    <a:pt x="121" y="30"/>
                  </a:cubicBezTo>
                  <a:cubicBezTo>
                    <a:pt x="120" y="33"/>
                    <a:pt x="122" y="36"/>
                    <a:pt x="120" y="39"/>
                  </a:cubicBezTo>
                  <a:cubicBezTo>
                    <a:pt x="119" y="42"/>
                    <a:pt x="109" y="37"/>
                    <a:pt x="107" y="38"/>
                  </a:cubicBezTo>
                  <a:cubicBezTo>
                    <a:pt x="106" y="40"/>
                    <a:pt x="111" y="44"/>
                    <a:pt x="111" y="45"/>
                  </a:cubicBezTo>
                  <a:cubicBezTo>
                    <a:pt x="111" y="47"/>
                    <a:pt x="107" y="50"/>
                    <a:pt x="103" y="50"/>
                  </a:cubicBezTo>
                  <a:cubicBezTo>
                    <a:pt x="99" y="50"/>
                    <a:pt x="100" y="55"/>
                    <a:pt x="99" y="61"/>
                  </a:cubicBezTo>
                  <a:cubicBezTo>
                    <a:pt x="99" y="68"/>
                    <a:pt x="95" y="69"/>
                    <a:pt x="94" y="66"/>
                  </a:cubicBezTo>
                  <a:cubicBezTo>
                    <a:pt x="93" y="64"/>
                    <a:pt x="81" y="67"/>
                    <a:pt x="81" y="70"/>
                  </a:cubicBezTo>
                  <a:cubicBezTo>
                    <a:pt x="81" y="73"/>
                    <a:pt x="78" y="72"/>
                    <a:pt x="74" y="72"/>
                  </a:cubicBezTo>
                  <a:cubicBezTo>
                    <a:pt x="69" y="72"/>
                    <a:pt x="65" y="76"/>
                    <a:pt x="64" y="77"/>
                  </a:cubicBezTo>
                  <a:cubicBezTo>
                    <a:pt x="64" y="79"/>
                    <a:pt x="66" y="87"/>
                    <a:pt x="65" y="88"/>
                  </a:cubicBezTo>
                  <a:cubicBezTo>
                    <a:pt x="65" y="89"/>
                    <a:pt x="26" y="95"/>
                    <a:pt x="18" y="93"/>
                  </a:cubicBezTo>
                  <a:cubicBezTo>
                    <a:pt x="12" y="92"/>
                    <a:pt x="6" y="92"/>
                    <a:pt x="0" y="92"/>
                  </a:cubicBezTo>
                  <a:cubicBezTo>
                    <a:pt x="2" y="93"/>
                    <a:pt x="5" y="95"/>
                    <a:pt x="6" y="97"/>
                  </a:cubicBezTo>
                  <a:cubicBezTo>
                    <a:pt x="7" y="101"/>
                    <a:pt x="12" y="105"/>
                    <a:pt x="18" y="107"/>
                  </a:cubicBezTo>
                  <a:cubicBezTo>
                    <a:pt x="23" y="109"/>
                    <a:pt x="21" y="118"/>
                    <a:pt x="23" y="119"/>
                  </a:cubicBezTo>
                  <a:cubicBezTo>
                    <a:pt x="26" y="120"/>
                    <a:pt x="30" y="126"/>
                    <a:pt x="26" y="127"/>
                  </a:cubicBezTo>
                  <a:cubicBezTo>
                    <a:pt x="22" y="127"/>
                    <a:pt x="19" y="128"/>
                    <a:pt x="16" y="130"/>
                  </a:cubicBezTo>
                  <a:cubicBezTo>
                    <a:pt x="12" y="132"/>
                    <a:pt x="8" y="136"/>
                    <a:pt x="8" y="141"/>
                  </a:cubicBezTo>
                  <a:cubicBezTo>
                    <a:pt x="8" y="142"/>
                    <a:pt x="8" y="143"/>
                    <a:pt x="8" y="144"/>
                  </a:cubicBezTo>
                  <a:cubicBezTo>
                    <a:pt x="18" y="144"/>
                    <a:pt x="29" y="143"/>
                    <a:pt x="30" y="142"/>
                  </a:cubicBezTo>
                  <a:cubicBezTo>
                    <a:pt x="32" y="140"/>
                    <a:pt x="37" y="139"/>
                    <a:pt x="39" y="141"/>
                  </a:cubicBezTo>
                  <a:cubicBezTo>
                    <a:pt x="42" y="142"/>
                    <a:pt x="53" y="143"/>
                    <a:pt x="58" y="141"/>
                  </a:cubicBezTo>
                  <a:cubicBezTo>
                    <a:pt x="64" y="138"/>
                    <a:pt x="67" y="141"/>
                    <a:pt x="67" y="143"/>
                  </a:cubicBezTo>
                  <a:cubicBezTo>
                    <a:pt x="67" y="146"/>
                    <a:pt x="70" y="147"/>
                    <a:pt x="73" y="149"/>
                  </a:cubicBezTo>
                  <a:cubicBezTo>
                    <a:pt x="75" y="151"/>
                    <a:pt x="73" y="154"/>
                    <a:pt x="75" y="157"/>
                  </a:cubicBezTo>
                  <a:cubicBezTo>
                    <a:pt x="77" y="159"/>
                    <a:pt x="80" y="159"/>
                    <a:pt x="85" y="161"/>
                  </a:cubicBezTo>
                  <a:cubicBezTo>
                    <a:pt x="86" y="161"/>
                    <a:pt x="87" y="161"/>
                    <a:pt x="87" y="162"/>
                  </a:cubicBezTo>
                  <a:cubicBezTo>
                    <a:pt x="87" y="161"/>
                    <a:pt x="88" y="161"/>
                    <a:pt x="88" y="161"/>
                  </a:cubicBezTo>
                  <a:cubicBezTo>
                    <a:pt x="91" y="158"/>
                    <a:pt x="91" y="153"/>
                    <a:pt x="98" y="154"/>
                  </a:cubicBezTo>
                  <a:cubicBezTo>
                    <a:pt x="106" y="155"/>
                    <a:pt x="105" y="153"/>
                    <a:pt x="109" y="154"/>
                  </a:cubicBezTo>
                  <a:cubicBezTo>
                    <a:pt x="114" y="155"/>
                    <a:pt x="116" y="154"/>
                    <a:pt x="118" y="152"/>
                  </a:cubicBezTo>
                  <a:cubicBezTo>
                    <a:pt x="120" y="149"/>
                    <a:pt x="116" y="144"/>
                    <a:pt x="114" y="142"/>
                  </a:cubicBezTo>
                  <a:cubicBezTo>
                    <a:pt x="112" y="140"/>
                    <a:pt x="109" y="135"/>
                    <a:pt x="109" y="131"/>
                  </a:cubicBezTo>
                  <a:cubicBezTo>
                    <a:pt x="109" y="126"/>
                    <a:pt x="102" y="126"/>
                    <a:pt x="102" y="123"/>
                  </a:cubicBezTo>
                  <a:cubicBezTo>
                    <a:pt x="102" y="120"/>
                    <a:pt x="109" y="114"/>
                    <a:pt x="110" y="113"/>
                  </a:cubicBezTo>
                  <a:cubicBezTo>
                    <a:pt x="112" y="111"/>
                    <a:pt x="118" y="116"/>
                    <a:pt x="119" y="114"/>
                  </a:cubicBezTo>
                  <a:cubicBezTo>
                    <a:pt x="121" y="111"/>
                    <a:pt x="125" y="113"/>
                    <a:pt x="127" y="113"/>
                  </a:cubicBezTo>
                  <a:cubicBezTo>
                    <a:pt x="129" y="114"/>
                    <a:pt x="133" y="109"/>
                    <a:pt x="133" y="105"/>
                  </a:cubicBezTo>
                  <a:cubicBezTo>
                    <a:pt x="134" y="101"/>
                    <a:pt x="142" y="101"/>
                    <a:pt x="143" y="100"/>
                  </a:cubicBezTo>
                  <a:cubicBezTo>
                    <a:pt x="144" y="98"/>
                    <a:pt x="147" y="90"/>
                    <a:pt x="148" y="88"/>
                  </a:cubicBezTo>
                  <a:cubicBezTo>
                    <a:pt x="149" y="86"/>
                    <a:pt x="155" y="88"/>
                    <a:pt x="155" y="83"/>
                  </a:cubicBezTo>
                  <a:cubicBezTo>
                    <a:pt x="155" y="78"/>
                    <a:pt x="157" y="77"/>
                    <a:pt x="160" y="77"/>
                  </a:cubicBezTo>
                  <a:cubicBezTo>
                    <a:pt x="163" y="76"/>
                    <a:pt x="162" y="72"/>
                    <a:pt x="162" y="69"/>
                  </a:cubicBezTo>
                  <a:cubicBezTo>
                    <a:pt x="163" y="65"/>
                    <a:pt x="165" y="62"/>
                    <a:pt x="168" y="61"/>
                  </a:cubicBezTo>
                  <a:cubicBezTo>
                    <a:pt x="172" y="60"/>
                    <a:pt x="167" y="55"/>
                    <a:pt x="163" y="56"/>
                  </a:cubicBezTo>
                  <a:cubicBezTo>
                    <a:pt x="159" y="57"/>
                    <a:pt x="156" y="46"/>
                    <a:pt x="156" y="46"/>
                  </a:cubicBezTo>
                  <a:cubicBezTo>
                    <a:pt x="156" y="46"/>
                    <a:pt x="156" y="37"/>
                    <a:pt x="154" y="36"/>
                  </a:cubicBezTo>
                  <a:cubicBezTo>
                    <a:pt x="152" y="34"/>
                    <a:pt x="155" y="30"/>
                    <a:pt x="160" y="30"/>
                  </a:cubicBezTo>
                  <a:cubicBezTo>
                    <a:pt x="165" y="30"/>
                    <a:pt x="174" y="35"/>
                    <a:pt x="178" y="33"/>
                  </a:cubicBezTo>
                  <a:cubicBezTo>
                    <a:pt x="181" y="30"/>
                    <a:pt x="187" y="29"/>
                    <a:pt x="189" y="28"/>
                  </a:cubicBezTo>
                  <a:cubicBezTo>
                    <a:pt x="191" y="28"/>
                    <a:pt x="192" y="24"/>
                    <a:pt x="193" y="22"/>
                  </a:cubicBezTo>
                  <a:cubicBezTo>
                    <a:pt x="191" y="20"/>
                    <a:pt x="188"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306"/>
            <p:cNvSpPr>
              <a:spLocks noEditPoints="1"/>
            </p:cNvSpPr>
            <p:nvPr userDrawn="1"/>
          </p:nvSpPr>
          <p:spPr bwMode="auto">
            <a:xfrm>
              <a:off x="9559731" y="4319539"/>
              <a:ext cx="1151079" cy="423073"/>
            </a:xfrm>
            <a:custGeom>
              <a:avLst/>
              <a:gdLst>
                <a:gd name="T0" fmla="*/ 40 w 537"/>
                <a:gd name="T1" fmla="*/ 77 h 181"/>
                <a:gd name="T2" fmla="*/ 153 w 537"/>
                <a:gd name="T3" fmla="*/ 96 h 181"/>
                <a:gd name="T4" fmla="*/ 23 w 537"/>
                <a:gd name="T5" fmla="*/ 49 h 181"/>
                <a:gd name="T6" fmla="*/ 288 w 537"/>
                <a:gd name="T7" fmla="*/ 128 h 181"/>
                <a:gd name="T8" fmla="*/ 300 w 537"/>
                <a:gd name="T9" fmla="*/ 102 h 181"/>
                <a:gd name="T10" fmla="*/ 317 w 537"/>
                <a:gd name="T11" fmla="*/ 106 h 181"/>
                <a:gd name="T12" fmla="*/ 329 w 537"/>
                <a:gd name="T13" fmla="*/ 73 h 181"/>
                <a:gd name="T14" fmla="*/ 329 w 537"/>
                <a:gd name="T15" fmla="*/ 61 h 181"/>
                <a:gd name="T16" fmla="*/ 308 w 537"/>
                <a:gd name="T17" fmla="*/ 51 h 181"/>
                <a:gd name="T18" fmla="*/ 276 w 537"/>
                <a:gd name="T19" fmla="*/ 93 h 181"/>
                <a:gd name="T20" fmla="*/ 127 w 537"/>
                <a:gd name="T21" fmla="*/ 101 h 181"/>
                <a:gd name="T22" fmla="*/ 123 w 537"/>
                <a:gd name="T23" fmla="*/ 83 h 181"/>
                <a:gd name="T24" fmla="*/ 119 w 537"/>
                <a:gd name="T25" fmla="*/ 91 h 181"/>
                <a:gd name="T26" fmla="*/ 99 w 537"/>
                <a:gd name="T27" fmla="*/ 68 h 181"/>
                <a:gd name="T28" fmla="*/ 81 w 537"/>
                <a:gd name="T29" fmla="*/ 48 h 181"/>
                <a:gd name="T30" fmla="*/ 55 w 537"/>
                <a:gd name="T31" fmla="*/ 32 h 181"/>
                <a:gd name="T32" fmla="*/ 3 w 537"/>
                <a:gd name="T33" fmla="*/ 4 h 181"/>
                <a:gd name="T34" fmla="*/ 47 w 537"/>
                <a:gd name="T35" fmla="*/ 62 h 181"/>
                <a:gd name="T36" fmla="*/ 103 w 537"/>
                <a:gd name="T37" fmla="*/ 123 h 181"/>
                <a:gd name="T38" fmla="*/ 126 w 537"/>
                <a:gd name="T39" fmla="*/ 112 h 181"/>
                <a:gd name="T40" fmla="*/ 386 w 537"/>
                <a:gd name="T41" fmla="*/ 50 h 181"/>
                <a:gd name="T42" fmla="*/ 389 w 537"/>
                <a:gd name="T43" fmla="*/ 61 h 181"/>
                <a:gd name="T44" fmla="*/ 361 w 537"/>
                <a:gd name="T45" fmla="*/ 101 h 181"/>
                <a:gd name="T46" fmla="*/ 287 w 537"/>
                <a:gd name="T47" fmla="*/ 160 h 181"/>
                <a:gd name="T48" fmla="*/ 334 w 537"/>
                <a:gd name="T49" fmla="*/ 155 h 181"/>
                <a:gd name="T50" fmla="*/ 400 w 537"/>
                <a:gd name="T51" fmla="*/ 103 h 181"/>
                <a:gd name="T52" fmla="*/ 226 w 537"/>
                <a:gd name="T53" fmla="*/ 152 h 181"/>
                <a:gd name="T54" fmla="*/ 203 w 537"/>
                <a:gd name="T55" fmla="*/ 141 h 181"/>
                <a:gd name="T56" fmla="*/ 127 w 537"/>
                <a:gd name="T57" fmla="*/ 132 h 181"/>
                <a:gd name="T58" fmla="*/ 136 w 537"/>
                <a:gd name="T59" fmla="*/ 146 h 181"/>
                <a:gd name="T60" fmla="*/ 208 w 537"/>
                <a:gd name="T61" fmla="*/ 158 h 181"/>
                <a:gd name="T62" fmla="*/ 226 w 537"/>
                <a:gd name="T63" fmla="*/ 152 h 181"/>
                <a:gd name="T64" fmla="*/ 468 w 537"/>
                <a:gd name="T65" fmla="*/ 102 h 181"/>
                <a:gd name="T66" fmla="*/ 419 w 537"/>
                <a:gd name="T67" fmla="*/ 79 h 181"/>
                <a:gd name="T68" fmla="*/ 450 w 537"/>
                <a:gd name="T69" fmla="*/ 90 h 181"/>
                <a:gd name="T70" fmla="*/ 432 w 537"/>
                <a:gd name="T71" fmla="*/ 96 h 181"/>
                <a:gd name="T72" fmla="*/ 459 w 537"/>
                <a:gd name="T73" fmla="*/ 109 h 181"/>
                <a:gd name="T74" fmla="*/ 509 w 537"/>
                <a:gd name="T75" fmla="*/ 137 h 181"/>
                <a:gd name="T76" fmla="*/ 525 w 537"/>
                <a:gd name="T77" fmla="*/ 154 h 181"/>
                <a:gd name="T78" fmla="*/ 497 w 537"/>
                <a:gd name="T79" fmla="*/ 82 h 181"/>
                <a:gd name="T80" fmla="*/ 342 w 537"/>
                <a:gd name="T81" fmla="*/ 168 h 181"/>
                <a:gd name="T82" fmla="*/ 348 w 537"/>
                <a:gd name="T83" fmla="*/ 170 h 181"/>
                <a:gd name="T84" fmla="*/ 351 w 537"/>
                <a:gd name="T85" fmla="*/ 167 h 181"/>
                <a:gd name="T86" fmla="*/ 259 w 537"/>
                <a:gd name="T87" fmla="*/ 64 h 181"/>
                <a:gd name="T88" fmla="*/ 265 w 537"/>
                <a:gd name="T89" fmla="*/ 38 h 181"/>
                <a:gd name="T90" fmla="*/ 263 w 537"/>
                <a:gd name="T91" fmla="*/ 19 h 181"/>
                <a:gd name="T92" fmla="*/ 233 w 537"/>
                <a:gd name="T93" fmla="*/ 34 h 181"/>
                <a:gd name="T94" fmla="*/ 208 w 537"/>
                <a:gd name="T95" fmla="*/ 49 h 181"/>
                <a:gd name="T96" fmla="*/ 172 w 537"/>
                <a:gd name="T97" fmla="*/ 50 h 181"/>
                <a:gd name="T98" fmla="*/ 159 w 537"/>
                <a:gd name="T99" fmla="*/ 58 h 181"/>
                <a:gd name="T100" fmla="*/ 186 w 537"/>
                <a:gd name="T101" fmla="*/ 98 h 181"/>
                <a:gd name="T102" fmla="*/ 226 w 537"/>
                <a:gd name="T103" fmla="*/ 107 h 181"/>
                <a:gd name="T104" fmla="*/ 278 w 537"/>
                <a:gd name="T105" fmla="*/ 170 h 181"/>
                <a:gd name="T106" fmla="*/ 278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8" y="81"/>
                    <a:pt x="42" y="72"/>
                    <a:pt x="40" y="77"/>
                  </a:cubicBezTo>
                  <a:close/>
                  <a:moveTo>
                    <a:pt x="153" y="96"/>
                  </a:moveTo>
                  <a:cubicBezTo>
                    <a:pt x="153" y="94"/>
                    <a:pt x="144" y="95"/>
                    <a:pt x="146" y="99"/>
                  </a:cubicBezTo>
                  <a:cubicBezTo>
                    <a:pt x="149" y="103"/>
                    <a:pt x="153" y="99"/>
                    <a:pt x="153" y="96"/>
                  </a:cubicBezTo>
                  <a:close/>
                  <a:moveTo>
                    <a:pt x="23" y="49"/>
                  </a:moveTo>
                  <a:cubicBezTo>
                    <a:pt x="22" y="53"/>
                    <a:pt x="26" y="62"/>
                    <a:pt x="30" y="58"/>
                  </a:cubicBezTo>
                  <a:cubicBezTo>
                    <a:pt x="34" y="54"/>
                    <a:pt x="24" y="46"/>
                    <a:pt x="23" y="49"/>
                  </a:cubicBezTo>
                  <a:close/>
                  <a:moveTo>
                    <a:pt x="283" y="104"/>
                  </a:moveTo>
                  <a:cubicBezTo>
                    <a:pt x="288" y="104"/>
                    <a:pt x="288" y="111"/>
                    <a:pt x="287" y="116"/>
                  </a:cubicBezTo>
                  <a:cubicBezTo>
                    <a:pt x="286" y="120"/>
                    <a:pt x="284" y="130"/>
                    <a:pt x="288" y="128"/>
                  </a:cubicBezTo>
                  <a:cubicBezTo>
                    <a:pt x="294" y="126"/>
                    <a:pt x="297" y="120"/>
                    <a:pt x="294" y="118"/>
                  </a:cubicBezTo>
                  <a:cubicBezTo>
                    <a:pt x="291" y="115"/>
                    <a:pt x="291" y="101"/>
                    <a:pt x="293" y="98"/>
                  </a:cubicBezTo>
                  <a:cubicBezTo>
                    <a:pt x="294" y="94"/>
                    <a:pt x="303" y="97"/>
                    <a:pt x="300" y="102"/>
                  </a:cubicBezTo>
                  <a:cubicBezTo>
                    <a:pt x="297" y="108"/>
                    <a:pt x="306" y="107"/>
                    <a:pt x="306" y="113"/>
                  </a:cubicBezTo>
                  <a:cubicBezTo>
                    <a:pt x="306" y="119"/>
                    <a:pt x="311" y="116"/>
                    <a:pt x="317" y="114"/>
                  </a:cubicBezTo>
                  <a:cubicBezTo>
                    <a:pt x="322" y="113"/>
                    <a:pt x="321" y="110"/>
                    <a:pt x="317" y="106"/>
                  </a:cubicBezTo>
                  <a:cubicBezTo>
                    <a:pt x="314" y="102"/>
                    <a:pt x="320" y="97"/>
                    <a:pt x="315" y="94"/>
                  </a:cubicBezTo>
                  <a:cubicBezTo>
                    <a:pt x="310" y="90"/>
                    <a:pt x="306" y="86"/>
                    <a:pt x="311" y="85"/>
                  </a:cubicBezTo>
                  <a:cubicBezTo>
                    <a:pt x="316" y="84"/>
                    <a:pt x="330" y="76"/>
                    <a:pt x="329" y="73"/>
                  </a:cubicBezTo>
                  <a:cubicBezTo>
                    <a:pt x="327" y="70"/>
                    <a:pt x="307" y="73"/>
                    <a:pt x="305" y="79"/>
                  </a:cubicBezTo>
                  <a:cubicBezTo>
                    <a:pt x="303" y="85"/>
                    <a:pt x="289" y="79"/>
                    <a:pt x="290" y="69"/>
                  </a:cubicBezTo>
                  <a:cubicBezTo>
                    <a:pt x="292" y="59"/>
                    <a:pt x="321" y="57"/>
                    <a:pt x="329" y="61"/>
                  </a:cubicBezTo>
                  <a:cubicBezTo>
                    <a:pt x="337" y="64"/>
                    <a:pt x="346" y="55"/>
                    <a:pt x="349" y="49"/>
                  </a:cubicBezTo>
                  <a:cubicBezTo>
                    <a:pt x="353" y="44"/>
                    <a:pt x="343" y="50"/>
                    <a:pt x="337" y="54"/>
                  </a:cubicBezTo>
                  <a:cubicBezTo>
                    <a:pt x="331" y="57"/>
                    <a:pt x="316" y="54"/>
                    <a:pt x="308" y="51"/>
                  </a:cubicBezTo>
                  <a:cubicBezTo>
                    <a:pt x="300" y="49"/>
                    <a:pt x="300" y="56"/>
                    <a:pt x="294" y="57"/>
                  </a:cubicBezTo>
                  <a:cubicBezTo>
                    <a:pt x="287" y="57"/>
                    <a:pt x="288" y="71"/>
                    <a:pt x="285" y="72"/>
                  </a:cubicBezTo>
                  <a:cubicBezTo>
                    <a:pt x="282" y="74"/>
                    <a:pt x="282" y="84"/>
                    <a:pt x="276" y="93"/>
                  </a:cubicBezTo>
                  <a:cubicBezTo>
                    <a:pt x="270" y="103"/>
                    <a:pt x="278" y="104"/>
                    <a:pt x="283" y="104"/>
                  </a:cubicBezTo>
                  <a:close/>
                  <a:moveTo>
                    <a:pt x="126" y="112"/>
                  </a:moveTo>
                  <a:cubicBezTo>
                    <a:pt x="125" y="108"/>
                    <a:pt x="127" y="103"/>
                    <a:pt x="127" y="101"/>
                  </a:cubicBezTo>
                  <a:cubicBezTo>
                    <a:pt x="127" y="99"/>
                    <a:pt x="129" y="98"/>
                    <a:pt x="132" y="99"/>
                  </a:cubicBezTo>
                  <a:cubicBezTo>
                    <a:pt x="135" y="99"/>
                    <a:pt x="135" y="93"/>
                    <a:pt x="133" y="92"/>
                  </a:cubicBezTo>
                  <a:cubicBezTo>
                    <a:pt x="130" y="91"/>
                    <a:pt x="129" y="83"/>
                    <a:pt x="123" y="83"/>
                  </a:cubicBezTo>
                  <a:cubicBezTo>
                    <a:pt x="117" y="83"/>
                    <a:pt x="118" y="88"/>
                    <a:pt x="122" y="88"/>
                  </a:cubicBezTo>
                  <a:cubicBezTo>
                    <a:pt x="125" y="88"/>
                    <a:pt x="127" y="91"/>
                    <a:pt x="126" y="93"/>
                  </a:cubicBezTo>
                  <a:cubicBezTo>
                    <a:pt x="125" y="96"/>
                    <a:pt x="124" y="91"/>
                    <a:pt x="119" y="91"/>
                  </a:cubicBezTo>
                  <a:cubicBezTo>
                    <a:pt x="114" y="92"/>
                    <a:pt x="117" y="86"/>
                    <a:pt x="112" y="86"/>
                  </a:cubicBezTo>
                  <a:cubicBezTo>
                    <a:pt x="106" y="85"/>
                    <a:pt x="107" y="76"/>
                    <a:pt x="101" y="76"/>
                  </a:cubicBezTo>
                  <a:cubicBezTo>
                    <a:pt x="95" y="76"/>
                    <a:pt x="95" y="72"/>
                    <a:pt x="99" y="68"/>
                  </a:cubicBezTo>
                  <a:cubicBezTo>
                    <a:pt x="103" y="65"/>
                    <a:pt x="93" y="62"/>
                    <a:pt x="93" y="58"/>
                  </a:cubicBezTo>
                  <a:cubicBezTo>
                    <a:pt x="93" y="55"/>
                    <a:pt x="87" y="57"/>
                    <a:pt x="87" y="54"/>
                  </a:cubicBezTo>
                  <a:cubicBezTo>
                    <a:pt x="87" y="50"/>
                    <a:pt x="84" y="52"/>
                    <a:pt x="81" y="48"/>
                  </a:cubicBezTo>
                  <a:cubicBezTo>
                    <a:pt x="78" y="44"/>
                    <a:pt x="76" y="48"/>
                    <a:pt x="74" y="45"/>
                  </a:cubicBezTo>
                  <a:cubicBezTo>
                    <a:pt x="71" y="42"/>
                    <a:pt x="67" y="41"/>
                    <a:pt x="65" y="41"/>
                  </a:cubicBezTo>
                  <a:cubicBezTo>
                    <a:pt x="62" y="42"/>
                    <a:pt x="57" y="37"/>
                    <a:pt x="55" y="32"/>
                  </a:cubicBezTo>
                  <a:cubicBezTo>
                    <a:pt x="53" y="28"/>
                    <a:pt x="37" y="21"/>
                    <a:pt x="35" y="16"/>
                  </a:cubicBezTo>
                  <a:cubicBezTo>
                    <a:pt x="33" y="10"/>
                    <a:pt x="27" y="8"/>
                    <a:pt x="18" y="9"/>
                  </a:cubicBezTo>
                  <a:cubicBezTo>
                    <a:pt x="9" y="9"/>
                    <a:pt x="5" y="0"/>
                    <a:pt x="3" y="4"/>
                  </a:cubicBezTo>
                  <a:cubicBezTo>
                    <a:pt x="0" y="10"/>
                    <a:pt x="13" y="22"/>
                    <a:pt x="19" y="25"/>
                  </a:cubicBezTo>
                  <a:cubicBezTo>
                    <a:pt x="25" y="28"/>
                    <a:pt x="28" y="40"/>
                    <a:pt x="35" y="41"/>
                  </a:cubicBezTo>
                  <a:cubicBezTo>
                    <a:pt x="42" y="41"/>
                    <a:pt x="42" y="61"/>
                    <a:pt x="47" y="62"/>
                  </a:cubicBezTo>
                  <a:cubicBezTo>
                    <a:pt x="53" y="63"/>
                    <a:pt x="64" y="79"/>
                    <a:pt x="65" y="87"/>
                  </a:cubicBezTo>
                  <a:cubicBezTo>
                    <a:pt x="67" y="96"/>
                    <a:pt x="78" y="100"/>
                    <a:pt x="82" y="106"/>
                  </a:cubicBezTo>
                  <a:cubicBezTo>
                    <a:pt x="86" y="112"/>
                    <a:pt x="101" y="120"/>
                    <a:pt x="103" y="123"/>
                  </a:cubicBezTo>
                  <a:cubicBezTo>
                    <a:pt x="105" y="125"/>
                    <a:pt x="107" y="131"/>
                    <a:pt x="109" y="128"/>
                  </a:cubicBezTo>
                  <a:cubicBezTo>
                    <a:pt x="111" y="125"/>
                    <a:pt x="118" y="128"/>
                    <a:pt x="122" y="128"/>
                  </a:cubicBezTo>
                  <a:cubicBezTo>
                    <a:pt x="125" y="129"/>
                    <a:pt x="126" y="117"/>
                    <a:pt x="126" y="112"/>
                  </a:cubicBezTo>
                  <a:close/>
                  <a:moveTo>
                    <a:pt x="389" y="61"/>
                  </a:moveTo>
                  <a:cubicBezTo>
                    <a:pt x="397" y="62"/>
                    <a:pt x="393" y="58"/>
                    <a:pt x="393" y="53"/>
                  </a:cubicBezTo>
                  <a:cubicBezTo>
                    <a:pt x="393" y="49"/>
                    <a:pt x="386" y="53"/>
                    <a:pt x="386" y="50"/>
                  </a:cubicBezTo>
                  <a:cubicBezTo>
                    <a:pt x="386" y="48"/>
                    <a:pt x="384" y="39"/>
                    <a:pt x="378" y="46"/>
                  </a:cubicBezTo>
                  <a:cubicBezTo>
                    <a:pt x="373" y="53"/>
                    <a:pt x="380" y="71"/>
                    <a:pt x="385" y="70"/>
                  </a:cubicBezTo>
                  <a:cubicBezTo>
                    <a:pt x="388" y="69"/>
                    <a:pt x="381" y="61"/>
                    <a:pt x="389" y="61"/>
                  </a:cubicBezTo>
                  <a:close/>
                  <a:moveTo>
                    <a:pt x="361" y="101"/>
                  </a:moveTo>
                  <a:cubicBezTo>
                    <a:pt x="362" y="106"/>
                    <a:pt x="372" y="109"/>
                    <a:pt x="375" y="105"/>
                  </a:cubicBezTo>
                  <a:cubicBezTo>
                    <a:pt x="378" y="100"/>
                    <a:pt x="359" y="95"/>
                    <a:pt x="361" y="101"/>
                  </a:cubicBezTo>
                  <a:close/>
                  <a:moveTo>
                    <a:pt x="334" y="155"/>
                  </a:moveTo>
                  <a:cubicBezTo>
                    <a:pt x="324" y="154"/>
                    <a:pt x="318" y="160"/>
                    <a:pt x="309" y="157"/>
                  </a:cubicBezTo>
                  <a:cubicBezTo>
                    <a:pt x="299" y="154"/>
                    <a:pt x="286" y="157"/>
                    <a:pt x="287" y="160"/>
                  </a:cubicBezTo>
                  <a:cubicBezTo>
                    <a:pt x="288" y="163"/>
                    <a:pt x="297" y="163"/>
                    <a:pt x="306" y="163"/>
                  </a:cubicBezTo>
                  <a:cubicBezTo>
                    <a:pt x="315" y="164"/>
                    <a:pt x="324" y="159"/>
                    <a:pt x="330" y="158"/>
                  </a:cubicBezTo>
                  <a:cubicBezTo>
                    <a:pt x="336" y="158"/>
                    <a:pt x="343" y="157"/>
                    <a:pt x="334" y="155"/>
                  </a:cubicBezTo>
                  <a:close/>
                  <a:moveTo>
                    <a:pt x="407" y="97"/>
                  </a:moveTo>
                  <a:cubicBezTo>
                    <a:pt x="398" y="94"/>
                    <a:pt x="383" y="96"/>
                    <a:pt x="385" y="101"/>
                  </a:cubicBezTo>
                  <a:cubicBezTo>
                    <a:pt x="386" y="104"/>
                    <a:pt x="393" y="103"/>
                    <a:pt x="400" y="103"/>
                  </a:cubicBezTo>
                  <a:cubicBezTo>
                    <a:pt x="408" y="103"/>
                    <a:pt x="411" y="108"/>
                    <a:pt x="415" y="108"/>
                  </a:cubicBezTo>
                  <a:cubicBezTo>
                    <a:pt x="419" y="108"/>
                    <a:pt x="416" y="99"/>
                    <a:pt x="407" y="97"/>
                  </a:cubicBezTo>
                  <a:close/>
                  <a:moveTo>
                    <a:pt x="226" y="152"/>
                  </a:moveTo>
                  <a:cubicBezTo>
                    <a:pt x="225" y="148"/>
                    <a:pt x="212" y="151"/>
                    <a:pt x="205" y="149"/>
                  </a:cubicBezTo>
                  <a:cubicBezTo>
                    <a:pt x="199" y="146"/>
                    <a:pt x="213" y="144"/>
                    <a:pt x="217" y="142"/>
                  </a:cubicBezTo>
                  <a:cubicBezTo>
                    <a:pt x="222" y="139"/>
                    <a:pt x="214" y="138"/>
                    <a:pt x="203" y="141"/>
                  </a:cubicBezTo>
                  <a:cubicBezTo>
                    <a:pt x="192" y="144"/>
                    <a:pt x="179" y="134"/>
                    <a:pt x="179" y="139"/>
                  </a:cubicBezTo>
                  <a:cubicBezTo>
                    <a:pt x="179" y="143"/>
                    <a:pt x="159" y="137"/>
                    <a:pt x="154" y="134"/>
                  </a:cubicBezTo>
                  <a:cubicBezTo>
                    <a:pt x="149" y="130"/>
                    <a:pt x="131" y="126"/>
                    <a:pt x="127" y="132"/>
                  </a:cubicBezTo>
                  <a:cubicBezTo>
                    <a:pt x="123" y="138"/>
                    <a:pt x="120" y="133"/>
                    <a:pt x="122" y="139"/>
                  </a:cubicBezTo>
                  <a:cubicBezTo>
                    <a:pt x="123" y="142"/>
                    <a:pt x="127" y="140"/>
                    <a:pt x="130" y="140"/>
                  </a:cubicBezTo>
                  <a:cubicBezTo>
                    <a:pt x="133" y="140"/>
                    <a:pt x="132" y="146"/>
                    <a:pt x="136" y="146"/>
                  </a:cubicBezTo>
                  <a:cubicBezTo>
                    <a:pt x="141" y="147"/>
                    <a:pt x="156" y="151"/>
                    <a:pt x="157" y="148"/>
                  </a:cubicBezTo>
                  <a:cubicBezTo>
                    <a:pt x="158" y="145"/>
                    <a:pt x="172" y="148"/>
                    <a:pt x="179" y="153"/>
                  </a:cubicBezTo>
                  <a:cubicBezTo>
                    <a:pt x="186" y="158"/>
                    <a:pt x="202" y="158"/>
                    <a:pt x="208" y="158"/>
                  </a:cubicBezTo>
                  <a:cubicBezTo>
                    <a:pt x="214" y="157"/>
                    <a:pt x="221" y="161"/>
                    <a:pt x="224" y="158"/>
                  </a:cubicBezTo>
                  <a:cubicBezTo>
                    <a:pt x="226" y="155"/>
                    <a:pt x="230" y="163"/>
                    <a:pt x="237" y="158"/>
                  </a:cubicBezTo>
                  <a:cubicBezTo>
                    <a:pt x="244" y="154"/>
                    <a:pt x="226" y="156"/>
                    <a:pt x="226" y="152"/>
                  </a:cubicBezTo>
                  <a:close/>
                  <a:moveTo>
                    <a:pt x="497" y="82"/>
                  </a:moveTo>
                  <a:cubicBezTo>
                    <a:pt x="492" y="82"/>
                    <a:pt x="491" y="91"/>
                    <a:pt x="487" y="91"/>
                  </a:cubicBezTo>
                  <a:cubicBezTo>
                    <a:pt x="482" y="91"/>
                    <a:pt x="476" y="99"/>
                    <a:pt x="468" y="102"/>
                  </a:cubicBezTo>
                  <a:cubicBezTo>
                    <a:pt x="459" y="104"/>
                    <a:pt x="459" y="80"/>
                    <a:pt x="455" y="75"/>
                  </a:cubicBezTo>
                  <a:cubicBezTo>
                    <a:pt x="451" y="70"/>
                    <a:pt x="431" y="66"/>
                    <a:pt x="429" y="72"/>
                  </a:cubicBezTo>
                  <a:cubicBezTo>
                    <a:pt x="427" y="77"/>
                    <a:pt x="419" y="74"/>
                    <a:pt x="419" y="79"/>
                  </a:cubicBezTo>
                  <a:cubicBezTo>
                    <a:pt x="418" y="83"/>
                    <a:pt x="420" y="82"/>
                    <a:pt x="425" y="82"/>
                  </a:cubicBezTo>
                  <a:cubicBezTo>
                    <a:pt x="429" y="82"/>
                    <a:pt x="429" y="85"/>
                    <a:pt x="431" y="89"/>
                  </a:cubicBezTo>
                  <a:cubicBezTo>
                    <a:pt x="434"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70" y="114"/>
                  </a:cubicBezTo>
                  <a:cubicBezTo>
                    <a:pt x="478" y="115"/>
                    <a:pt x="496" y="120"/>
                    <a:pt x="502" y="125"/>
                  </a:cubicBezTo>
                  <a:cubicBezTo>
                    <a:pt x="509" y="130"/>
                    <a:pt x="505" y="133"/>
                    <a:pt x="509" y="137"/>
                  </a:cubicBezTo>
                  <a:cubicBezTo>
                    <a:pt x="514" y="142"/>
                    <a:pt x="515" y="147"/>
                    <a:pt x="509" y="147"/>
                  </a:cubicBezTo>
                  <a:cubicBezTo>
                    <a:pt x="502" y="147"/>
                    <a:pt x="496" y="153"/>
                    <a:pt x="498" y="156"/>
                  </a:cubicBezTo>
                  <a:cubicBezTo>
                    <a:pt x="499" y="158"/>
                    <a:pt x="520" y="154"/>
                    <a:pt x="525" y="154"/>
                  </a:cubicBezTo>
                  <a:cubicBezTo>
                    <a:pt x="528" y="154"/>
                    <a:pt x="531" y="160"/>
                    <a:pt x="537" y="163"/>
                  </a:cubicBezTo>
                  <a:cubicBezTo>
                    <a:pt x="537" y="95"/>
                    <a:pt x="537" y="95"/>
                    <a:pt x="537" y="95"/>
                  </a:cubicBezTo>
                  <a:cubicBezTo>
                    <a:pt x="522" y="90"/>
                    <a:pt x="501" y="82"/>
                    <a:pt x="497" y="82"/>
                  </a:cubicBezTo>
                  <a:close/>
                  <a:moveTo>
                    <a:pt x="348" y="163"/>
                  </a:moveTo>
                  <a:cubicBezTo>
                    <a:pt x="347" y="164"/>
                    <a:pt x="345" y="164"/>
                    <a:pt x="344" y="165"/>
                  </a:cubicBezTo>
                  <a:cubicBezTo>
                    <a:pt x="343" y="166"/>
                    <a:pt x="343" y="167"/>
                    <a:pt x="342" y="168"/>
                  </a:cubicBezTo>
                  <a:cubicBezTo>
                    <a:pt x="341" y="168"/>
                    <a:pt x="340" y="167"/>
                    <a:pt x="338" y="166"/>
                  </a:cubicBezTo>
                  <a:cubicBezTo>
                    <a:pt x="332" y="168"/>
                    <a:pt x="328" y="176"/>
                    <a:pt x="333" y="178"/>
                  </a:cubicBezTo>
                  <a:cubicBezTo>
                    <a:pt x="337" y="180"/>
                    <a:pt x="344" y="174"/>
                    <a:pt x="348" y="170"/>
                  </a:cubicBezTo>
                  <a:cubicBezTo>
                    <a:pt x="348" y="170"/>
                    <a:pt x="349" y="169"/>
                    <a:pt x="349" y="168"/>
                  </a:cubicBezTo>
                  <a:cubicBezTo>
                    <a:pt x="349" y="168"/>
                    <a:pt x="350" y="168"/>
                    <a:pt x="350" y="167"/>
                  </a:cubicBezTo>
                  <a:cubicBezTo>
                    <a:pt x="351" y="167"/>
                    <a:pt x="351" y="167"/>
                    <a:pt x="351" y="167"/>
                  </a:cubicBezTo>
                  <a:cubicBezTo>
                    <a:pt x="350" y="165"/>
                    <a:pt x="349" y="164"/>
                    <a:pt x="348" y="163"/>
                  </a:cubicBezTo>
                  <a:close/>
                  <a:moveTo>
                    <a:pt x="252" y="81"/>
                  </a:moveTo>
                  <a:cubicBezTo>
                    <a:pt x="258" y="77"/>
                    <a:pt x="259" y="71"/>
                    <a:pt x="259" y="64"/>
                  </a:cubicBezTo>
                  <a:cubicBezTo>
                    <a:pt x="258" y="58"/>
                    <a:pt x="274" y="57"/>
                    <a:pt x="276" y="55"/>
                  </a:cubicBezTo>
                  <a:cubicBezTo>
                    <a:pt x="279" y="52"/>
                    <a:pt x="273" y="48"/>
                    <a:pt x="268" y="46"/>
                  </a:cubicBezTo>
                  <a:cubicBezTo>
                    <a:pt x="264" y="44"/>
                    <a:pt x="268" y="40"/>
                    <a:pt x="265" y="38"/>
                  </a:cubicBezTo>
                  <a:cubicBezTo>
                    <a:pt x="262" y="35"/>
                    <a:pt x="256" y="28"/>
                    <a:pt x="261" y="28"/>
                  </a:cubicBezTo>
                  <a:cubicBezTo>
                    <a:pt x="265" y="28"/>
                    <a:pt x="258" y="22"/>
                    <a:pt x="262" y="20"/>
                  </a:cubicBezTo>
                  <a:cubicBezTo>
                    <a:pt x="262" y="20"/>
                    <a:pt x="263" y="20"/>
                    <a:pt x="263" y="19"/>
                  </a:cubicBezTo>
                  <a:cubicBezTo>
                    <a:pt x="261" y="18"/>
                    <a:pt x="259" y="18"/>
                    <a:pt x="258" y="18"/>
                  </a:cubicBezTo>
                  <a:cubicBezTo>
                    <a:pt x="252" y="18"/>
                    <a:pt x="239" y="16"/>
                    <a:pt x="240" y="25"/>
                  </a:cubicBezTo>
                  <a:cubicBezTo>
                    <a:pt x="240" y="33"/>
                    <a:pt x="232" y="30"/>
                    <a:pt x="233" y="34"/>
                  </a:cubicBezTo>
                  <a:cubicBezTo>
                    <a:pt x="234" y="39"/>
                    <a:pt x="229"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2" y="50"/>
                  </a:cubicBezTo>
                  <a:cubicBezTo>
                    <a:pt x="170" y="50"/>
                    <a:pt x="169" y="47"/>
                    <a:pt x="168" y="43"/>
                  </a:cubicBezTo>
                  <a:cubicBezTo>
                    <a:pt x="168" y="43"/>
                    <a:pt x="167" y="43"/>
                    <a:pt x="167" y="43"/>
                  </a:cubicBezTo>
                  <a:cubicBezTo>
                    <a:pt x="162" y="43"/>
                    <a:pt x="155" y="54"/>
                    <a:pt x="159" y="58"/>
                  </a:cubicBezTo>
                  <a:cubicBezTo>
                    <a:pt x="164" y="63"/>
                    <a:pt x="163" y="70"/>
                    <a:pt x="165" y="73"/>
                  </a:cubicBezTo>
                  <a:cubicBezTo>
                    <a:pt x="168" y="77"/>
                    <a:pt x="175" y="77"/>
                    <a:pt x="175" y="84"/>
                  </a:cubicBezTo>
                  <a:cubicBezTo>
                    <a:pt x="175" y="91"/>
                    <a:pt x="182" y="101"/>
                    <a:pt x="186" y="98"/>
                  </a:cubicBezTo>
                  <a:cubicBezTo>
                    <a:pt x="191" y="96"/>
                    <a:pt x="194" y="100"/>
                    <a:pt x="196" y="103"/>
                  </a:cubicBezTo>
                  <a:cubicBezTo>
                    <a:pt x="197" y="105"/>
                    <a:pt x="208" y="100"/>
                    <a:pt x="211" y="101"/>
                  </a:cubicBezTo>
                  <a:cubicBezTo>
                    <a:pt x="215" y="102"/>
                    <a:pt x="225" y="103"/>
                    <a:pt x="226" y="107"/>
                  </a:cubicBezTo>
                  <a:cubicBezTo>
                    <a:pt x="227" y="111"/>
                    <a:pt x="236" y="107"/>
                    <a:pt x="243" y="105"/>
                  </a:cubicBezTo>
                  <a:cubicBezTo>
                    <a:pt x="249" y="103"/>
                    <a:pt x="246" y="84"/>
                    <a:pt x="252" y="81"/>
                  </a:cubicBezTo>
                  <a:close/>
                  <a:moveTo>
                    <a:pt x="278" y="170"/>
                  </a:moveTo>
                  <a:cubicBezTo>
                    <a:pt x="280" y="173"/>
                    <a:pt x="286" y="173"/>
                    <a:pt x="288" y="175"/>
                  </a:cubicBezTo>
                  <a:cubicBezTo>
                    <a:pt x="290" y="177"/>
                    <a:pt x="299" y="181"/>
                    <a:pt x="299" y="176"/>
                  </a:cubicBezTo>
                  <a:cubicBezTo>
                    <a:pt x="299" y="170"/>
                    <a:pt x="275" y="167"/>
                    <a:pt x="278" y="170"/>
                  </a:cubicBezTo>
                  <a:close/>
                  <a:moveTo>
                    <a:pt x="260" y="155"/>
                  </a:moveTo>
                  <a:cubicBezTo>
                    <a:pt x="259" y="158"/>
                    <a:pt x="253" y="158"/>
                    <a:pt x="250" y="156"/>
                  </a:cubicBezTo>
                  <a:cubicBezTo>
                    <a:pt x="246" y="154"/>
                    <a:pt x="242" y="159"/>
                    <a:pt x="244" y="162"/>
                  </a:cubicBezTo>
                  <a:cubicBezTo>
                    <a:pt x="245" y="163"/>
                    <a:pt x="253" y="168"/>
                    <a:pt x="261" y="164"/>
                  </a:cubicBezTo>
                  <a:cubicBezTo>
                    <a:pt x="270" y="160"/>
                    <a:pt x="276" y="164"/>
                    <a:pt x="278" y="160"/>
                  </a:cubicBezTo>
                  <a:cubicBezTo>
                    <a:pt x="280"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307"/>
            <p:cNvSpPr>
              <a:spLocks noEditPoints="1"/>
            </p:cNvSpPr>
            <p:nvPr userDrawn="1"/>
          </p:nvSpPr>
          <p:spPr bwMode="auto">
            <a:xfrm>
              <a:off x="10284609" y="4678785"/>
              <a:ext cx="83898"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1 w 39"/>
                <a:gd name="T13" fmla="*/ 3 h 14"/>
                <a:gd name="T14" fmla="*/ 11 w 39"/>
                <a:gd name="T15" fmla="*/ 8 h 14"/>
                <a:gd name="T16" fmla="*/ 10 w 39"/>
                <a:gd name="T17" fmla="*/ 9 h 14"/>
                <a:gd name="T18" fmla="*/ 13 w 39"/>
                <a:gd name="T19" fmla="*/ 13 h 14"/>
                <a:gd name="T20" fmla="*/ 38 w 39"/>
                <a:gd name="T21" fmla="*/ 2 h 14"/>
                <a:gd name="T22" fmla="*/ 21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2" y="11"/>
                    <a:pt x="0" y="12"/>
                  </a:cubicBezTo>
                  <a:cubicBezTo>
                    <a:pt x="2" y="13"/>
                    <a:pt x="3" y="14"/>
                    <a:pt x="4" y="14"/>
                  </a:cubicBezTo>
                  <a:cubicBezTo>
                    <a:pt x="5" y="13"/>
                    <a:pt x="5" y="12"/>
                    <a:pt x="6" y="11"/>
                  </a:cubicBezTo>
                  <a:cubicBezTo>
                    <a:pt x="5" y="11"/>
                    <a:pt x="5" y="11"/>
                    <a:pt x="4" y="11"/>
                  </a:cubicBezTo>
                  <a:cubicBezTo>
                    <a:pt x="4" y="11"/>
                    <a:pt x="4" y="11"/>
                    <a:pt x="4" y="11"/>
                  </a:cubicBezTo>
                  <a:close/>
                  <a:moveTo>
                    <a:pt x="21" y="3"/>
                  </a:moveTo>
                  <a:cubicBezTo>
                    <a:pt x="16" y="2"/>
                    <a:pt x="14" y="6"/>
                    <a:pt x="11" y="8"/>
                  </a:cubicBezTo>
                  <a:cubicBezTo>
                    <a:pt x="10" y="9"/>
                    <a:pt x="10" y="9"/>
                    <a:pt x="10" y="9"/>
                  </a:cubicBezTo>
                  <a:cubicBezTo>
                    <a:pt x="11" y="10"/>
                    <a:pt x="12" y="11"/>
                    <a:pt x="13" y="13"/>
                  </a:cubicBezTo>
                  <a:cubicBezTo>
                    <a:pt x="20" y="9"/>
                    <a:pt x="37" y="4"/>
                    <a:pt x="38" y="2"/>
                  </a:cubicBezTo>
                  <a:cubicBezTo>
                    <a:pt x="39" y="0"/>
                    <a:pt x="28" y="3"/>
                    <a:pt x="21"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308"/>
            <p:cNvSpPr>
              <a:spLocks noEditPoints="1"/>
            </p:cNvSpPr>
            <p:nvPr userDrawn="1"/>
          </p:nvSpPr>
          <p:spPr bwMode="auto">
            <a:xfrm>
              <a:off x="7381742" y="3172500"/>
              <a:ext cx="286931" cy="317305"/>
            </a:xfrm>
            <a:custGeom>
              <a:avLst/>
              <a:gdLst>
                <a:gd name="T0" fmla="*/ 93 w 134"/>
                <a:gd name="T1" fmla="*/ 118 h 136"/>
                <a:gd name="T2" fmla="*/ 79 w 134"/>
                <a:gd name="T3" fmla="*/ 118 h 136"/>
                <a:gd name="T4" fmla="*/ 69 w 134"/>
                <a:gd name="T5" fmla="*/ 122 h 136"/>
                <a:gd name="T6" fmla="*/ 81 w 134"/>
                <a:gd name="T7" fmla="*/ 128 h 136"/>
                <a:gd name="T8" fmla="*/ 95 w 134"/>
                <a:gd name="T9" fmla="*/ 136 h 136"/>
                <a:gd name="T10" fmla="*/ 98 w 134"/>
                <a:gd name="T11" fmla="*/ 128 h 136"/>
                <a:gd name="T12" fmla="*/ 103 w 134"/>
                <a:gd name="T13" fmla="*/ 118 h 136"/>
                <a:gd name="T14" fmla="*/ 93 w 134"/>
                <a:gd name="T15" fmla="*/ 118 h 136"/>
                <a:gd name="T16" fmla="*/ 27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7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6 w 134"/>
                <a:gd name="T47" fmla="*/ 0 h 136"/>
                <a:gd name="T48" fmla="*/ 56 w 134"/>
                <a:gd name="T49" fmla="*/ 1 h 136"/>
                <a:gd name="T50" fmla="*/ 49 w 134"/>
                <a:gd name="T51" fmla="*/ 3 h 136"/>
                <a:gd name="T52" fmla="*/ 48 w 134"/>
                <a:gd name="T53" fmla="*/ 3 h 136"/>
                <a:gd name="T54" fmla="*/ 45 w 134"/>
                <a:gd name="T55" fmla="*/ 5 h 136"/>
                <a:gd name="T56" fmla="*/ 44 w 134"/>
                <a:gd name="T57" fmla="*/ 7 h 136"/>
                <a:gd name="T58" fmla="*/ 40 w 134"/>
                <a:gd name="T59" fmla="*/ 8 h 136"/>
                <a:gd name="T60" fmla="*/ 35 w 134"/>
                <a:gd name="T61" fmla="*/ 10 h 136"/>
                <a:gd name="T62" fmla="*/ 31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2 w 134"/>
                <a:gd name="T77" fmla="*/ 29 h 136"/>
                <a:gd name="T78" fmla="*/ 5 w 134"/>
                <a:gd name="T79" fmla="*/ 34 h 136"/>
                <a:gd name="T80" fmla="*/ 8 w 134"/>
                <a:gd name="T81" fmla="*/ 40 h 136"/>
                <a:gd name="T82" fmla="*/ 13 w 134"/>
                <a:gd name="T83" fmla="*/ 41 h 136"/>
                <a:gd name="T84" fmla="*/ 12 w 134"/>
                <a:gd name="T85" fmla="*/ 45 h 136"/>
                <a:gd name="T86" fmla="*/ 17 w 134"/>
                <a:gd name="T87" fmla="*/ 43 h 136"/>
                <a:gd name="T88" fmla="*/ 26 w 134"/>
                <a:gd name="T89" fmla="*/ 37 h 136"/>
                <a:gd name="T90" fmla="*/ 42 w 134"/>
                <a:gd name="T91" fmla="*/ 43 h 136"/>
                <a:gd name="T92" fmla="*/ 46 w 134"/>
                <a:gd name="T93" fmla="*/ 50 h 136"/>
                <a:gd name="T94" fmla="*/ 57 w 134"/>
                <a:gd name="T95" fmla="*/ 63 h 136"/>
                <a:gd name="T96" fmla="*/ 72 w 134"/>
                <a:gd name="T97" fmla="*/ 76 h 136"/>
                <a:gd name="T98" fmla="*/ 84 w 134"/>
                <a:gd name="T99" fmla="*/ 80 h 136"/>
                <a:gd name="T100" fmla="*/ 94 w 134"/>
                <a:gd name="T101" fmla="*/ 86 h 136"/>
                <a:gd name="T102" fmla="*/ 102 w 134"/>
                <a:gd name="T103" fmla="*/ 93 h 136"/>
                <a:gd name="T104" fmla="*/ 106 w 134"/>
                <a:gd name="T105" fmla="*/ 99 h 136"/>
                <a:gd name="T106" fmla="*/ 106 w 134"/>
                <a:gd name="T107" fmla="*/ 111 h 136"/>
                <a:gd name="T108" fmla="*/ 107 w 134"/>
                <a:gd name="T109" fmla="*/ 119 h 136"/>
                <a:gd name="T110" fmla="*/ 113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3" y="126"/>
                    <a:pt x="81" y="128"/>
                  </a:cubicBezTo>
                  <a:cubicBezTo>
                    <a:pt x="90" y="130"/>
                    <a:pt x="91" y="135"/>
                    <a:pt x="95" y="136"/>
                  </a:cubicBezTo>
                  <a:cubicBezTo>
                    <a:pt x="98" y="136"/>
                    <a:pt x="99" y="133"/>
                    <a:pt x="98" y="128"/>
                  </a:cubicBezTo>
                  <a:cubicBezTo>
                    <a:pt x="97" y="124"/>
                    <a:pt x="102" y="119"/>
                    <a:pt x="103" y="118"/>
                  </a:cubicBezTo>
                  <a:cubicBezTo>
                    <a:pt x="103" y="117"/>
                    <a:pt x="100" y="116"/>
                    <a:pt x="93" y="118"/>
                  </a:cubicBezTo>
                  <a:close/>
                  <a:moveTo>
                    <a:pt x="27" y="81"/>
                  </a:moveTo>
                  <a:cubicBezTo>
                    <a:pt x="23" y="84"/>
                    <a:pt x="20" y="81"/>
                    <a:pt x="18" y="83"/>
                  </a:cubicBezTo>
                  <a:cubicBezTo>
                    <a:pt x="16" y="86"/>
                    <a:pt x="24" y="91"/>
                    <a:pt x="22" y="97"/>
                  </a:cubicBezTo>
                  <a:cubicBezTo>
                    <a:pt x="21" y="103"/>
                    <a:pt x="23" y="111"/>
                    <a:pt x="27" y="108"/>
                  </a:cubicBezTo>
                  <a:cubicBezTo>
                    <a:pt x="31" y="104"/>
                    <a:pt x="33" y="106"/>
                    <a:pt x="35" y="103"/>
                  </a:cubicBezTo>
                  <a:cubicBezTo>
                    <a:pt x="38" y="100"/>
                    <a:pt x="36" y="90"/>
                    <a:pt x="37" y="85"/>
                  </a:cubicBezTo>
                  <a:cubicBezTo>
                    <a:pt x="39" y="81"/>
                    <a:pt x="30" y="78"/>
                    <a:pt x="27" y="81"/>
                  </a:cubicBezTo>
                  <a:close/>
                  <a:moveTo>
                    <a:pt x="111" y="76"/>
                  </a:moveTo>
                  <a:cubicBezTo>
                    <a:pt x="107" y="74"/>
                    <a:pt x="109" y="69"/>
                    <a:pt x="102" y="70"/>
                  </a:cubicBezTo>
                  <a:cubicBezTo>
                    <a:pt x="95" y="70"/>
                    <a:pt x="87" y="62"/>
                    <a:pt x="84" y="53"/>
                  </a:cubicBezTo>
                  <a:cubicBezTo>
                    <a:pt x="82" y="43"/>
                    <a:pt x="71" y="43"/>
                    <a:pt x="68" y="37"/>
                  </a:cubicBezTo>
                  <a:cubicBezTo>
                    <a:pt x="65" y="31"/>
                    <a:pt x="71" y="31"/>
                    <a:pt x="68" y="26"/>
                  </a:cubicBezTo>
                  <a:cubicBezTo>
                    <a:pt x="67" y="24"/>
                    <a:pt x="70" y="21"/>
                    <a:pt x="73" y="20"/>
                  </a:cubicBezTo>
                  <a:cubicBezTo>
                    <a:pt x="73" y="15"/>
                    <a:pt x="73" y="9"/>
                    <a:pt x="74" y="6"/>
                  </a:cubicBezTo>
                  <a:cubicBezTo>
                    <a:pt x="71" y="5"/>
                    <a:pt x="69" y="5"/>
                    <a:pt x="68" y="5"/>
                  </a:cubicBezTo>
                  <a:cubicBezTo>
                    <a:pt x="67" y="4"/>
                    <a:pt x="66" y="0"/>
                    <a:pt x="66" y="0"/>
                  </a:cubicBezTo>
                  <a:cubicBezTo>
                    <a:pt x="65" y="0"/>
                    <a:pt x="58" y="0"/>
                    <a:pt x="56" y="1"/>
                  </a:cubicBezTo>
                  <a:cubicBezTo>
                    <a:pt x="55" y="2"/>
                    <a:pt x="51" y="5"/>
                    <a:pt x="49" y="3"/>
                  </a:cubicBezTo>
                  <a:cubicBezTo>
                    <a:pt x="49" y="3"/>
                    <a:pt x="48" y="3"/>
                    <a:pt x="48" y="3"/>
                  </a:cubicBezTo>
                  <a:cubicBezTo>
                    <a:pt x="45" y="5"/>
                    <a:pt x="45" y="5"/>
                    <a:pt x="45" y="5"/>
                  </a:cubicBezTo>
                  <a:cubicBezTo>
                    <a:pt x="45" y="5"/>
                    <a:pt x="45" y="7"/>
                    <a:pt x="44" y="7"/>
                  </a:cubicBezTo>
                  <a:cubicBezTo>
                    <a:pt x="42" y="7"/>
                    <a:pt x="40" y="6"/>
                    <a:pt x="40" y="8"/>
                  </a:cubicBezTo>
                  <a:cubicBezTo>
                    <a:pt x="40" y="11"/>
                    <a:pt x="36" y="10"/>
                    <a:pt x="35" y="10"/>
                  </a:cubicBezTo>
                  <a:cubicBezTo>
                    <a:pt x="33" y="9"/>
                    <a:pt x="31" y="10"/>
                    <a:pt x="31" y="12"/>
                  </a:cubicBezTo>
                  <a:cubicBezTo>
                    <a:pt x="31" y="14"/>
                    <a:pt x="30" y="18"/>
                    <a:pt x="27" y="16"/>
                  </a:cubicBezTo>
                  <a:cubicBezTo>
                    <a:pt x="25" y="14"/>
                    <a:pt x="22" y="8"/>
                    <a:pt x="21" y="8"/>
                  </a:cubicBezTo>
                  <a:cubicBezTo>
                    <a:pt x="20" y="9"/>
                    <a:pt x="17" y="16"/>
                    <a:pt x="15" y="16"/>
                  </a:cubicBezTo>
                  <a:cubicBezTo>
                    <a:pt x="14" y="16"/>
                    <a:pt x="9" y="16"/>
                    <a:pt x="5" y="17"/>
                  </a:cubicBezTo>
                  <a:cubicBezTo>
                    <a:pt x="4" y="20"/>
                    <a:pt x="5" y="21"/>
                    <a:pt x="6" y="22"/>
                  </a:cubicBezTo>
                  <a:cubicBezTo>
                    <a:pt x="8" y="23"/>
                    <a:pt x="6" y="25"/>
                    <a:pt x="4" y="26"/>
                  </a:cubicBezTo>
                  <a:cubicBezTo>
                    <a:pt x="3" y="27"/>
                    <a:pt x="0" y="26"/>
                    <a:pt x="2" y="29"/>
                  </a:cubicBezTo>
                  <a:cubicBezTo>
                    <a:pt x="4" y="31"/>
                    <a:pt x="7" y="32"/>
                    <a:pt x="5" y="34"/>
                  </a:cubicBezTo>
                  <a:cubicBezTo>
                    <a:pt x="3" y="37"/>
                    <a:pt x="5" y="39"/>
                    <a:pt x="8" y="40"/>
                  </a:cubicBezTo>
                  <a:cubicBezTo>
                    <a:pt x="10" y="40"/>
                    <a:pt x="14" y="39"/>
                    <a:pt x="13" y="41"/>
                  </a:cubicBezTo>
                  <a:cubicBezTo>
                    <a:pt x="13" y="42"/>
                    <a:pt x="12" y="44"/>
                    <a:pt x="12" y="45"/>
                  </a:cubicBezTo>
                  <a:cubicBezTo>
                    <a:pt x="14" y="44"/>
                    <a:pt x="16" y="44"/>
                    <a:pt x="17" y="43"/>
                  </a:cubicBezTo>
                  <a:cubicBezTo>
                    <a:pt x="21" y="42"/>
                    <a:pt x="19" y="39"/>
                    <a:pt x="26" y="37"/>
                  </a:cubicBezTo>
                  <a:cubicBezTo>
                    <a:pt x="32" y="35"/>
                    <a:pt x="39" y="40"/>
                    <a:pt x="42" y="43"/>
                  </a:cubicBezTo>
                  <a:cubicBezTo>
                    <a:pt x="44" y="47"/>
                    <a:pt x="45" y="47"/>
                    <a:pt x="46" y="50"/>
                  </a:cubicBezTo>
                  <a:cubicBezTo>
                    <a:pt x="46" y="53"/>
                    <a:pt x="48" y="58"/>
                    <a:pt x="57" y="63"/>
                  </a:cubicBezTo>
                  <a:cubicBezTo>
                    <a:pt x="65" y="68"/>
                    <a:pt x="68" y="73"/>
                    <a:pt x="72" y="76"/>
                  </a:cubicBezTo>
                  <a:cubicBezTo>
                    <a:pt x="77" y="78"/>
                    <a:pt x="81" y="77"/>
                    <a:pt x="84" y="80"/>
                  </a:cubicBezTo>
                  <a:cubicBezTo>
                    <a:pt x="86" y="83"/>
                    <a:pt x="90" y="84"/>
                    <a:pt x="94"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9" y="119"/>
                    <a:pt x="112" y="114"/>
                    <a:pt x="113" y="110"/>
                  </a:cubicBezTo>
                  <a:cubicBezTo>
                    <a:pt x="113" y="107"/>
                    <a:pt x="117" y="107"/>
                    <a:pt x="119" y="104"/>
                  </a:cubicBezTo>
                  <a:cubicBezTo>
                    <a:pt x="122" y="101"/>
                    <a:pt x="115" y="100"/>
                    <a:pt x="114" y="96"/>
                  </a:cubicBezTo>
                  <a:cubicBezTo>
                    <a:pt x="113" y="91"/>
                    <a:pt x="119" y="87"/>
                    <a:pt x="125" y="91"/>
                  </a:cubicBezTo>
                  <a:cubicBezTo>
                    <a:pt x="131" y="94"/>
                    <a:pt x="134" y="97"/>
                    <a:pt x="134" y="91"/>
                  </a:cubicBezTo>
                  <a:cubicBezTo>
                    <a:pt x="134" y="86"/>
                    <a:pt x="116"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Freeform 309"/>
            <p:cNvSpPr>
              <a:spLocks/>
            </p:cNvSpPr>
            <p:nvPr userDrawn="1"/>
          </p:nvSpPr>
          <p:spPr bwMode="auto">
            <a:xfrm>
              <a:off x="7668672" y="3289210"/>
              <a:ext cx="30203" cy="40119"/>
            </a:xfrm>
            <a:custGeom>
              <a:avLst/>
              <a:gdLst>
                <a:gd name="T0" fmla="*/ 5 w 14"/>
                <a:gd name="T1" fmla="*/ 0 h 17"/>
                <a:gd name="T2" fmla="*/ 1 w 14"/>
                <a:gd name="T3" fmla="*/ 8 h 17"/>
                <a:gd name="T4" fmla="*/ 0 w 14"/>
                <a:gd name="T5" fmla="*/ 11 h 17"/>
                <a:gd name="T6" fmla="*/ 9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1" y="7"/>
                    <a:pt x="1" y="8"/>
                  </a:cubicBezTo>
                  <a:cubicBezTo>
                    <a:pt x="1" y="8"/>
                    <a:pt x="1" y="10"/>
                    <a:pt x="0" y="11"/>
                  </a:cubicBezTo>
                  <a:cubicBezTo>
                    <a:pt x="3" y="14"/>
                    <a:pt x="6" y="16"/>
                    <a:pt x="9" y="17"/>
                  </a:cubicBezTo>
                  <a:cubicBezTo>
                    <a:pt x="9" y="17"/>
                    <a:pt x="9" y="17"/>
                    <a:pt x="9" y="17"/>
                  </a:cubicBezTo>
                  <a:cubicBezTo>
                    <a:pt x="10" y="14"/>
                    <a:pt x="13" y="10"/>
                    <a:pt x="14" y="10"/>
                  </a:cubicBezTo>
                  <a:cubicBezTo>
                    <a:pt x="12"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310"/>
            <p:cNvSpPr>
              <a:spLocks/>
            </p:cNvSpPr>
            <p:nvPr userDrawn="1"/>
          </p:nvSpPr>
          <p:spPr bwMode="auto">
            <a:xfrm>
              <a:off x="7677063" y="3198031"/>
              <a:ext cx="102356"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7 w 48"/>
                <a:gd name="T25" fmla="*/ 18 h 54"/>
                <a:gd name="T26" fmla="*/ 6 w 48"/>
                <a:gd name="T27" fmla="*/ 35 h 54"/>
                <a:gd name="T28" fmla="*/ 1 w 48"/>
                <a:gd name="T29" fmla="*/ 39 h 54"/>
                <a:gd name="T30" fmla="*/ 10 w 48"/>
                <a:gd name="T31" fmla="*/ 49 h 54"/>
                <a:gd name="T32" fmla="*/ 11 w 48"/>
                <a:gd name="T33" fmla="*/ 48 h 54"/>
                <a:gd name="T34" fmla="*/ 22 w 48"/>
                <a:gd name="T35" fmla="*/ 54 h 54"/>
                <a:gd name="T36" fmla="*/ 42 w 48"/>
                <a:gd name="T37" fmla="*/ 51 h 54"/>
                <a:gd name="T38" fmla="*/ 42 w 48"/>
                <a:gd name="T39" fmla="*/ 48 h 54"/>
                <a:gd name="T40" fmla="*/ 46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40" y="34"/>
                    <a:pt x="40" y="30"/>
                    <a:pt x="42" y="29"/>
                  </a:cubicBezTo>
                  <a:cubicBezTo>
                    <a:pt x="44" y="27"/>
                    <a:pt x="42" y="25"/>
                    <a:pt x="42" y="23"/>
                  </a:cubicBezTo>
                  <a:cubicBezTo>
                    <a:pt x="42" y="21"/>
                    <a:pt x="31" y="20"/>
                    <a:pt x="29" y="19"/>
                  </a:cubicBezTo>
                  <a:cubicBezTo>
                    <a:pt x="28" y="19"/>
                    <a:pt x="31" y="13"/>
                    <a:pt x="28" y="13"/>
                  </a:cubicBezTo>
                  <a:cubicBezTo>
                    <a:pt x="25" y="13"/>
                    <a:pt x="24" y="11"/>
                    <a:pt x="24" y="9"/>
                  </a:cubicBezTo>
                  <a:cubicBezTo>
                    <a:pt x="24" y="7"/>
                    <a:pt x="20" y="4"/>
                    <a:pt x="20" y="3"/>
                  </a:cubicBezTo>
                  <a:cubicBezTo>
                    <a:pt x="20" y="3"/>
                    <a:pt x="20" y="2"/>
                    <a:pt x="20" y="2"/>
                  </a:cubicBezTo>
                  <a:cubicBezTo>
                    <a:pt x="19" y="2"/>
                    <a:pt x="17" y="2"/>
                    <a:pt x="17" y="2"/>
                  </a:cubicBezTo>
                  <a:cubicBezTo>
                    <a:pt x="15" y="1"/>
                    <a:pt x="12" y="0"/>
                    <a:pt x="12" y="0"/>
                  </a:cubicBezTo>
                  <a:cubicBezTo>
                    <a:pt x="12" y="0"/>
                    <a:pt x="5" y="2"/>
                    <a:pt x="0" y="4"/>
                  </a:cubicBezTo>
                  <a:cubicBezTo>
                    <a:pt x="0" y="7"/>
                    <a:pt x="1" y="10"/>
                    <a:pt x="3" y="10"/>
                  </a:cubicBezTo>
                  <a:cubicBezTo>
                    <a:pt x="7" y="12"/>
                    <a:pt x="5" y="15"/>
                    <a:pt x="7" y="18"/>
                  </a:cubicBezTo>
                  <a:cubicBezTo>
                    <a:pt x="8" y="21"/>
                    <a:pt x="7" y="35"/>
                    <a:pt x="6" y="35"/>
                  </a:cubicBezTo>
                  <a:cubicBezTo>
                    <a:pt x="5" y="35"/>
                    <a:pt x="3" y="37"/>
                    <a:pt x="1" y="39"/>
                  </a:cubicBezTo>
                  <a:cubicBezTo>
                    <a:pt x="4" y="41"/>
                    <a:pt x="8" y="46"/>
                    <a:pt x="10" y="49"/>
                  </a:cubicBezTo>
                  <a:cubicBezTo>
                    <a:pt x="11" y="49"/>
                    <a:pt x="11" y="48"/>
                    <a:pt x="11" y="48"/>
                  </a:cubicBezTo>
                  <a:cubicBezTo>
                    <a:pt x="13" y="48"/>
                    <a:pt x="22" y="54"/>
                    <a:pt x="22" y="54"/>
                  </a:cubicBezTo>
                  <a:cubicBezTo>
                    <a:pt x="22" y="54"/>
                    <a:pt x="34" y="52"/>
                    <a:pt x="42" y="51"/>
                  </a:cubicBezTo>
                  <a:cubicBezTo>
                    <a:pt x="42" y="50"/>
                    <a:pt x="42" y="48"/>
                    <a:pt x="42" y="48"/>
                  </a:cubicBezTo>
                  <a:cubicBezTo>
                    <a:pt x="42" y="46"/>
                    <a:pt x="43" y="43"/>
                    <a:pt x="46" y="43"/>
                  </a:cubicBezTo>
                  <a:cubicBezTo>
                    <a:pt x="48" y="43"/>
                    <a:pt x="45"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9" name="Rectangle 38" hidden="1">
            <a:extLst>
              <a:ext uri="{FF2B5EF4-FFF2-40B4-BE49-F238E27FC236}">
                <a16:creationId xmlns:a16="http://schemas.microsoft.com/office/drawing/2014/main" id="{C4D8B1CD-13A5-4DF4-AE18-56FA4062020E}"/>
              </a:ext>
            </a:extLst>
          </p:cNvPr>
          <p:cNvSpPr/>
          <p:nvPr userDrawn="1"/>
        </p:nvSpPr>
        <p:spPr>
          <a:xfrm>
            <a:off x="9244094" y="3129388"/>
            <a:ext cx="5676219" cy="352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D530"/>
                </a:solidFill>
                <a:effectLst/>
                <a:uLnTx/>
                <a:uFillTx/>
                <a:latin typeface="US Army" panose="020B0604020202020204" charset="0"/>
                <a:ea typeface="+mn-ea"/>
                <a:cs typeface="+mn-cs"/>
              </a:rPr>
              <a:t>REGULAR ARMY</a:t>
            </a:r>
          </a:p>
        </p:txBody>
      </p:sp>
      <p:sp>
        <p:nvSpPr>
          <p:cNvPr id="40" name="Rectangle 39" hidden="1">
            <a:extLst>
              <a:ext uri="{FF2B5EF4-FFF2-40B4-BE49-F238E27FC236}">
                <a16:creationId xmlns:a16="http://schemas.microsoft.com/office/drawing/2014/main" id="{3E86E1F6-813F-4DF2-BDE5-8A91C8F3C40A}"/>
              </a:ext>
            </a:extLst>
          </p:cNvPr>
          <p:cNvSpPr/>
          <p:nvPr userDrawn="1"/>
        </p:nvSpPr>
        <p:spPr>
          <a:xfrm>
            <a:off x="9244095" y="4014578"/>
            <a:ext cx="4033104" cy="352514"/>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S Army" panose="020B0604020202020204" charset="0"/>
                <a:ea typeface="+mn-ea"/>
                <a:cs typeface="+mn-cs"/>
              </a:rPr>
              <a:t>ARMY NATIONAL GUARD</a:t>
            </a:r>
          </a:p>
        </p:txBody>
      </p:sp>
      <p:sp>
        <p:nvSpPr>
          <p:cNvPr id="41" name="Rectangle 40" hidden="1">
            <a:extLst>
              <a:ext uri="{FF2B5EF4-FFF2-40B4-BE49-F238E27FC236}">
                <a16:creationId xmlns:a16="http://schemas.microsoft.com/office/drawing/2014/main" id="{00CC09FF-6665-4FBC-AA93-08E551D5DCF6}"/>
              </a:ext>
            </a:extLst>
          </p:cNvPr>
          <p:cNvSpPr/>
          <p:nvPr userDrawn="1"/>
        </p:nvSpPr>
        <p:spPr>
          <a:xfrm>
            <a:off x="9244094" y="4899768"/>
            <a:ext cx="2315301" cy="352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736"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S Army" panose="020B0604020202020204" charset="0"/>
                <a:ea typeface="+mn-ea"/>
                <a:cs typeface="+mn-cs"/>
              </a:rPr>
              <a:t>ARMY RESERVE</a:t>
            </a:r>
          </a:p>
        </p:txBody>
      </p:sp>
      <p:sp>
        <p:nvSpPr>
          <p:cNvPr id="42" name="Rectangle 41" hidden="1">
            <a:extLst>
              <a:ext uri="{FF2B5EF4-FFF2-40B4-BE49-F238E27FC236}">
                <a16:creationId xmlns:a16="http://schemas.microsoft.com/office/drawing/2014/main" id="{A4343416-7A0D-4C66-958B-E2FA58925E92}"/>
              </a:ext>
            </a:extLst>
          </p:cNvPr>
          <p:cNvSpPr/>
          <p:nvPr userDrawn="1"/>
        </p:nvSpPr>
        <p:spPr>
          <a:xfrm>
            <a:off x="9244095" y="5784958"/>
            <a:ext cx="3883730" cy="35251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US Army" panose="020B0604020202020204" charset="0"/>
                <a:ea typeface="+mn-ea"/>
                <a:cs typeface="+mn-cs"/>
              </a:rPr>
              <a:t>ARMY CIVILIANS</a:t>
            </a:r>
          </a:p>
        </p:txBody>
      </p:sp>
      <p:sp>
        <p:nvSpPr>
          <p:cNvPr id="44" name="—————————————" hidden="1"/>
          <p:cNvSpPr>
            <a:spLocks noChangeAspect="1" noChangeArrowheads="1" noTextEdit="1"/>
          </p:cNvSpPr>
          <p:nvPr userDrawn="1"/>
        </p:nvSpPr>
        <p:spPr bwMode="auto">
          <a:xfrm>
            <a:off x="-2689225" y="1409700"/>
            <a:ext cx="1452245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 name="Title Placeholder 1"/>
          <p:cNvSpPr>
            <a:spLocks noGrp="1"/>
          </p:cNvSpPr>
          <p:nvPr userDrawn="1">
            <p:ph type="title"/>
          </p:nvPr>
        </p:nvSpPr>
        <p:spPr>
          <a:xfrm>
            <a:off x="85618" y="90958"/>
            <a:ext cx="8979408" cy="822960"/>
          </a:xfrm>
          <a:prstGeom prst="rect">
            <a:avLst/>
          </a:prstGeom>
          <a:ln w="3175">
            <a:noFill/>
          </a:ln>
        </p:spPr>
        <p:txBody>
          <a:bodyPr vert="horz" lIns="91440" tIns="45720" rIns="91440" bIns="45720" rtlCol="0" anchor="t" anchorCtr="0">
            <a:normAutofit/>
          </a:bodyPr>
          <a:lstStyle/>
          <a:p>
            <a:r>
              <a:rPr lang="en-US"/>
              <a:t>Facer:  Click to edit Master title style</a:t>
            </a:r>
            <a:br>
              <a:rPr lang="en-US"/>
            </a:br>
            <a:r>
              <a:rPr lang="en-US" sz="2400">
                <a:solidFill>
                  <a:schemeClr val="bg1">
                    <a:lumMod val="50000"/>
                  </a:schemeClr>
                </a:solidFill>
              </a:rPr>
              <a:t>Master sub–title style</a:t>
            </a:r>
            <a:endParaRPr lang="en-US"/>
          </a:p>
        </p:txBody>
      </p:sp>
      <p:sp>
        <p:nvSpPr>
          <p:cNvPr id="4" name="Text Placeholder 3">
            <a:extLst>
              <a:ext uri="{FF2B5EF4-FFF2-40B4-BE49-F238E27FC236}">
                <a16:creationId xmlns:a16="http://schemas.microsoft.com/office/drawing/2014/main" id="{577C8F48-D1DE-F3AC-92E9-4CB3CD429514}"/>
              </a:ext>
            </a:extLst>
          </p:cNvPr>
          <p:cNvSpPr>
            <a:spLocks noGrp="1"/>
          </p:cNvSpPr>
          <p:nvPr>
            <p:ph type="body" idx="1"/>
          </p:nvPr>
        </p:nvSpPr>
        <p:spPr>
          <a:xfrm>
            <a:off x="82977" y="1058862"/>
            <a:ext cx="8979408" cy="5492534"/>
          </a:xfrm>
          <a:prstGeom prst="rect">
            <a:avLst/>
          </a:prstGeom>
          <a:ln w="3175">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4755126"/>
      </p:ext>
    </p:extLst>
  </p:cSld>
  <p:clrMap bg1="lt1" tx1="dk1" bg2="lt2" tx2="dk2" accent1="accent1" accent2="accent2" accent3="accent3" accent4="accent4" accent5="accent5" accent6="accent6" hlink="hlink" folHlink="folHlink"/>
  <p:sldLayoutIdLst>
    <p:sldLayoutId id="2147483738"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0CFB2E1-B8E0-B1DC-C539-527F339F520A}"/>
              </a:ext>
            </a:extLst>
          </p:cNvPr>
          <p:cNvSpPr>
            <a:spLocks noGrp="1" noRot="1" noMove="1" noResize="1" noEditPoints="1" noAdjustHandles="1" noChangeArrowheads="1" noChangeShapeType="1"/>
          </p:cNvSpPr>
          <p:nvPr userDrawn="1"/>
        </p:nvSpPr>
        <p:spPr>
          <a:xfrm>
            <a:off x="-8792" y="6476846"/>
            <a:ext cx="9152792" cy="369151"/>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8D311CAF-E684-E20D-24ED-0B819B1A9195}"/>
              </a:ext>
            </a:extLst>
          </p:cNvPr>
          <p:cNvGrpSpPr/>
          <p:nvPr userDrawn="1"/>
        </p:nvGrpSpPr>
        <p:grpSpPr>
          <a:xfrm>
            <a:off x="-13020" y="6469685"/>
            <a:ext cx="9176753" cy="200055"/>
            <a:chOff x="-823" y="6639519"/>
            <a:chExt cx="9183128" cy="200055"/>
          </a:xfrm>
        </p:grpSpPr>
        <p:cxnSp>
          <p:nvCxnSpPr>
            <p:cNvPr id="25" name="Straight Connector 24">
              <a:extLst>
                <a:ext uri="{FF2B5EF4-FFF2-40B4-BE49-F238E27FC236}">
                  <a16:creationId xmlns:a16="http://schemas.microsoft.com/office/drawing/2014/main" id="{1C5178AA-3A40-97F5-BAC2-654CDE2AFD0E}"/>
                </a:ext>
              </a:extLst>
            </p:cNvPr>
            <p:cNvCxnSpPr>
              <a:cxnSpLocks/>
            </p:cNvCxnSpPr>
            <p:nvPr userDrawn="1"/>
          </p:nvCxnSpPr>
          <p:spPr>
            <a:xfrm flipV="1">
              <a:off x="-823" y="6670483"/>
              <a:ext cx="9183128" cy="3346"/>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F2B4992-DE1F-519E-5BBC-799688230884}"/>
                </a:ext>
              </a:extLst>
            </p:cNvPr>
            <p:cNvSpPr txBox="1"/>
            <p:nvPr userDrawn="1"/>
          </p:nvSpPr>
          <p:spPr>
            <a:xfrm>
              <a:off x="3400361" y="6639519"/>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grpSp>
        <p:nvGrpSpPr>
          <p:cNvPr id="352" name="Group 351" hidden="1"/>
          <p:cNvGrpSpPr/>
          <p:nvPr userDrawn="1"/>
        </p:nvGrpSpPr>
        <p:grpSpPr>
          <a:xfrm>
            <a:off x="-2847091" y="1573213"/>
            <a:ext cx="14838183" cy="4480560"/>
            <a:chOff x="-2847091" y="1573213"/>
            <a:chExt cx="14838183" cy="4480560"/>
          </a:xfrm>
        </p:grpSpPr>
        <p:sp>
          <p:nvSpPr>
            <p:cNvPr id="151" name="Freeform 5"/>
            <p:cNvSpPr>
              <a:spLocks/>
            </p:cNvSpPr>
            <p:nvPr userDrawn="1"/>
          </p:nvSpPr>
          <p:spPr bwMode="auto">
            <a:xfrm>
              <a:off x="-2120535" y="4903087"/>
              <a:ext cx="317135" cy="319129"/>
            </a:xfrm>
            <a:custGeom>
              <a:avLst/>
              <a:gdLst>
                <a:gd name="T0" fmla="*/ 55 w 148"/>
                <a:gd name="T1" fmla="*/ 131 h 137"/>
                <a:gd name="T2" fmla="*/ 61 w 148"/>
                <a:gd name="T3" fmla="*/ 128 h 137"/>
                <a:gd name="T4" fmla="*/ 67 w 148"/>
                <a:gd name="T5" fmla="*/ 136 h 137"/>
                <a:gd name="T6" fmla="*/ 82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0 w 148"/>
                <a:gd name="T55" fmla="*/ 81 h 137"/>
                <a:gd name="T56" fmla="*/ 34 w 148"/>
                <a:gd name="T57" fmla="*/ 97 h 137"/>
                <a:gd name="T58" fmla="*/ 42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1" y="128"/>
                  </a:cubicBezTo>
                  <a:cubicBezTo>
                    <a:pt x="64" y="131"/>
                    <a:pt x="63" y="136"/>
                    <a:pt x="67" y="136"/>
                  </a:cubicBezTo>
                  <a:cubicBezTo>
                    <a:pt x="72" y="136"/>
                    <a:pt x="81" y="137"/>
                    <a:pt x="82"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3" y="14"/>
                    <a:pt x="137" y="10"/>
                    <a:pt x="140" y="10"/>
                  </a:cubicBezTo>
                  <a:cubicBezTo>
                    <a:pt x="142" y="10"/>
                    <a:pt x="145" y="10"/>
                    <a:pt x="148" y="9"/>
                  </a:cubicBezTo>
                  <a:cubicBezTo>
                    <a:pt x="147"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0"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5" y="32"/>
                    <a:pt x="18" y="40"/>
                  </a:cubicBezTo>
                  <a:cubicBezTo>
                    <a:pt x="21" y="48"/>
                    <a:pt x="28" y="56"/>
                    <a:pt x="30" y="62"/>
                  </a:cubicBezTo>
                  <a:cubicBezTo>
                    <a:pt x="32" y="68"/>
                    <a:pt x="28" y="77"/>
                    <a:pt x="30" y="81"/>
                  </a:cubicBezTo>
                  <a:cubicBezTo>
                    <a:pt x="32" y="84"/>
                    <a:pt x="33" y="91"/>
                    <a:pt x="34" y="97"/>
                  </a:cubicBezTo>
                  <a:cubicBezTo>
                    <a:pt x="36" y="104"/>
                    <a:pt x="36" y="118"/>
                    <a:pt x="42" y="124"/>
                  </a:cubicBezTo>
                  <a:cubicBezTo>
                    <a:pt x="45" y="126"/>
                    <a:pt x="47"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Freeform 6"/>
            <p:cNvSpPr>
              <a:spLocks/>
            </p:cNvSpPr>
            <p:nvPr userDrawn="1"/>
          </p:nvSpPr>
          <p:spPr bwMode="auto">
            <a:xfrm>
              <a:off x="-1803401" y="4868440"/>
              <a:ext cx="197999" cy="175065"/>
            </a:xfrm>
            <a:custGeom>
              <a:avLst/>
              <a:gdLst>
                <a:gd name="T0" fmla="*/ 62 w 93"/>
                <a:gd name="T1" fmla="*/ 3 h 75"/>
                <a:gd name="T2" fmla="*/ 60 w 93"/>
                <a:gd name="T3" fmla="*/ 0 h 75"/>
                <a:gd name="T4" fmla="*/ 50 w 93"/>
                <a:gd name="T5" fmla="*/ 0 h 75"/>
                <a:gd name="T6" fmla="*/ 44 w 93"/>
                <a:gd name="T7" fmla="*/ 6 h 75"/>
                <a:gd name="T8" fmla="*/ 33 w 93"/>
                <a:gd name="T9" fmla="*/ 13 h 75"/>
                <a:gd name="T10" fmla="*/ 21 w 93"/>
                <a:gd name="T11" fmla="*/ 25 h 75"/>
                <a:gd name="T12" fmla="*/ 6 w 93"/>
                <a:gd name="T13" fmla="*/ 23 h 75"/>
                <a:gd name="T14" fmla="*/ 0 w 93"/>
                <a:gd name="T15" fmla="*/ 24 h 75"/>
                <a:gd name="T16" fmla="*/ 7 w 93"/>
                <a:gd name="T17" fmla="*/ 30 h 75"/>
                <a:gd name="T18" fmla="*/ 13 w 93"/>
                <a:gd name="T19" fmla="*/ 43 h 75"/>
                <a:gd name="T20" fmla="*/ 25 w 93"/>
                <a:gd name="T21" fmla="*/ 51 h 75"/>
                <a:gd name="T22" fmla="*/ 29 w 93"/>
                <a:gd name="T23" fmla="*/ 59 h 75"/>
                <a:gd name="T24" fmla="*/ 38 w 93"/>
                <a:gd name="T25" fmla="*/ 66 h 75"/>
                <a:gd name="T26" fmla="*/ 46 w 93"/>
                <a:gd name="T27" fmla="*/ 71 h 75"/>
                <a:gd name="T28" fmla="*/ 57 w 93"/>
                <a:gd name="T29" fmla="*/ 73 h 75"/>
                <a:gd name="T30" fmla="*/ 70 w 93"/>
                <a:gd name="T31" fmla="*/ 75 h 75"/>
                <a:gd name="T32" fmla="*/ 82 w 93"/>
                <a:gd name="T33" fmla="*/ 64 h 75"/>
                <a:gd name="T34" fmla="*/ 85 w 93"/>
                <a:gd name="T35" fmla="*/ 54 h 75"/>
                <a:gd name="T36" fmla="*/ 91 w 93"/>
                <a:gd name="T37" fmla="*/ 46 h 75"/>
                <a:gd name="T38" fmla="*/ 88 w 93"/>
                <a:gd name="T39" fmla="*/ 37 h 75"/>
                <a:gd name="T40" fmla="*/ 91 w 93"/>
                <a:gd name="T41" fmla="*/ 28 h 75"/>
                <a:gd name="T42" fmla="*/ 90 w 93"/>
                <a:gd name="T43" fmla="*/ 11 h 75"/>
                <a:gd name="T44" fmla="*/ 77 w 93"/>
                <a:gd name="T45" fmla="*/ 7 h 75"/>
                <a:gd name="T46" fmla="*/ 62 w 93"/>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75">
                  <a:moveTo>
                    <a:pt x="62" y="3"/>
                  </a:moveTo>
                  <a:cubicBezTo>
                    <a:pt x="60" y="0"/>
                    <a:pt x="60" y="0"/>
                    <a:pt x="60" y="0"/>
                  </a:cubicBezTo>
                  <a:cubicBezTo>
                    <a:pt x="50" y="0"/>
                    <a:pt x="50" y="0"/>
                    <a:pt x="50" y="0"/>
                  </a:cubicBezTo>
                  <a:cubicBezTo>
                    <a:pt x="44" y="2"/>
                    <a:pt x="44" y="4"/>
                    <a:pt x="44" y="6"/>
                  </a:cubicBezTo>
                  <a:cubicBezTo>
                    <a:pt x="44" y="8"/>
                    <a:pt x="37" y="12"/>
                    <a:pt x="33" y="13"/>
                  </a:cubicBezTo>
                  <a:cubicBezTo>
                    <a:pt x="28" y="15"/>
                    <a:pt x="24" y="24"/>
                    <a:pt x="21" y="25"/>
                  </a:cubicBezTo>
                  <a:cubicBezTo>
                    <a:pt x="18" y="27"/>
                    <a:pt x="9" y="23"/>
                    <a:pt x="6" y="23"/>
                  </a:cubicBezTo>
                  <a:cubicBezTo>
                    <a:pt x="5" y="23"/>
                    <a:pt x="2" y="23"/>
                    <a:pt x="0" y="24"/>
                  </a:cubicBezTo>
                  <a:cubicBezTo>
                    <a:pt x="2" y="27"/>
                    <a:pt x="5" y="30"/>
                    <a:pt x="7" y="30"/>
                  </a:cubicBezTo>
                  <a:cubicBezTo>
                    <a:pt x="8" y="30"/>
                    <a:pt x="9" y="42"/>
                    <a:pt x="13" y="43"/>
                  </a:cubicBezTo>
                  <a:cubicBezTo>
                    <a:pt x="17" y="45"/>
                    <a:pt x="25" y="49"/>
                    <a:pt x="25" y="51"/>
                  </a:cubicBezTo>
                  <a:cubicBezTo>
                    <a:pt x="25" y="53"/>
                    <a:pt x="29" y="56"/>
                    <a:pt x="29" y="59"/>
                  </a:cubicBezTo>
                  <a:cubicBezTo>
                    <a:pt x="29"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2" y="55"/>
                    <a:pt x="85" y="54"/>
                  </a:cubicBezTo>
                  <a:cubicBezTo>
                    <a:pt x="88" y="52"/>
                    <a:pt x="93" y="46"/>
                    <a:pt x="91" y="46"/>
                  </a:cubicBezTo>
                  <a:cubicBezTo>
                    <a:pt x="89" y="45"/>
                    <a:pt x="91" y="40"/>
                    <a:pt x="88" y="37"/>
                  </a:cubicBezTo>
                  <a:cubicBezTo>
                    <a:pt x="85" y="35"/>
                    <a:pt x="91" y="33"/>
                    <a:pt x="91" y="28"/>
                  </a:cubicBezTo>
                  <a:cubicBezTo>
                    <a:pt x="90" y="23"/>
                    <a:pt x="92" y="12"/>
                    <a:pt x="90" y="11"/>
                  </a:cubicBezTo>
                  <a:cubicBezTo>
                    <a:pt x="89" y="10"/>
                    <a:pt x="81"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Freeform 7"/>
            <p:cNvSpPr>
              <a:spLocks/>
            </p:cNvSpPr>
            <p:nvPr userDrawn="1"/>
          </p:nvSpPr>
          <p:spPr bwMode="auto">
            <a:xfrm>
              <a:off x="-1927570" y="4923148"/>
              <a:ext cx="221490" cy="246185"/>
            </a:xfrm>
            <a:custGeom>
              <a:avLst/>
              <a:gdLst>
                <a:gd name="T0" fmla="*/ 96 w 104"/>
                <a:gd name="T1" fmla="*/ 42 h 105"/>
                <a:gd name="T2" fmla="*/ 87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5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8 w 104"/>
                <a:gd name="T47" fmla="*/ 77 h 105"/>
                <a:gd name="T48" fmla="*/ 78 w 104"/>
                <a:gd name="T49" fmla="*/ 70 h 105"/>
                <a:gd name="T50" fmla="*/ 83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7" y="38"/>
                    <a:pt x="87" y="35"/>
                  </a:cubicBezTo>
                  <a:cubicBezTo>
                    <a:pt x="87" y="32"/>
                    <a:pt x="83" y="29"/>
                    <a:pt x="83" y="27"/>
                  </a:cubicBezTo>
                  <a:cubicBezTo>
                    <a:pt x="83" y="25"/>
                    <a:pt x="75" y="21"/>
                    <a:pt x="71" y="19"/>
                  </a:cubicBezTo>
                  <a:cubicBezTo>
                    <a:pt x="67" y="18"/>
                    <a:pt x="66" y="6"/>
                    <a:pt x="65" y="6"/>
                  </a:cubicBezTo>
                  <a:cubicBezTo>
                    <a:pt x="63" y="6"/>
                    <a:pt x="60" y="3"/>
                    <a:pt x="58" y="0"/>
                  </a:cubicBezTo>
                  <a:cubicBezTo>
                    <a:pt x="55" y="1"/>
                    <a:pt x="52" y="1"/>
                    <a:pt x="50" y="1"/>
                  </a:cubicBezTo>
                  <a:cubicBezTo>
                    <a:pt x="47" y="1"/>
                    <a:pt x="43"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2" y="81"/>
                    <a:pt x="5" y="82"/>
                    <a:pt x="5" y="83"/>
                  </a:cubicBezTo>
                  <a:cubicBezTo>
                    <a:pt x="7" y="86"/>
                    <a:pt x="10" y="93"/>
                    <a:pt x="9" y="95"/>
                  </a:cubicBezTo>
                  <a:cubicBezTo>
                    <a:pt x="8" y="97"/>
                    <a:pt x="7" y="96"/>
                    <a:pt x="7" y="98"/>
                  </a:cubicBezTo>
                  <a:cubicBezTo>
                    <a:pt x="7" y="100"/>
                    <a:pt x="5" y="103"/>
                    <a:pt x="9" y="103"/>
                  </a:cubicBezTo>
                  <a:cubicBezTo>
                    <a:pt x="12" y="103"/>
                    <a:pt x="18" y="105"/>
                    <a:pt x="21" y="102"/>
                  </a:cubicBezTo>
                  <a:cubicBezTo>
                    <a:pt x="23" y="100"/>
                    <a:pt x="31" y="94"/>
                    <a:pt x="31" y="91"/>
                  </a:cubicBezTo>
                  <a:cubicBezTo>
                    <a:pt x="32" y="88"/>
                    <a:pt x="33" y="82"/>
                    <a:pt x="39" y="85"/>
                  </a:cubicBezTo>
                  <a:cubicBezTo>
                    <a:pt x="45" y="89"/>
                    <a:pt x="45" y="89"/>
                    <a:pt x="53" y="89"/>
                  </a:cubicBezTo>
                  <a:cubicBezTo>
                    <a:pt x="61" y="89"/>
                    <a:pt x="63" y="89"/>
                    <a:pt x="64" y="84"/>
                  </a:cubicBezTo>
                  <a:cubicBezTo>
                    <a:pt x="65" y="80"/>
                    <a:pt x="64" y="77"/>
                    <a:pt x="68" y="77"/>
                  </a:cubicBezTo>
                  <a:cubicBezTo>
                    <a:pt x="73" y="77"/>
                    <a:pt x="78" y="73"/>
                    <a:pt x="78" y="70"/>
                  </a:cubicBezTo>
                  <a:cubicBezTo>
                    <a:pt x="78" y="67"/>
                    <a:pt x="81" y="62"/>
                    <a:pt x="83" y="62"/>
                  </a:cubicBezTo>
                  <a:cubicBezTo>
                    <a:pt x="86" y="62"/>
                    <a:pt x="92" y="59"/>
                    <a:pt x="93" y="56"/>
                  </a:cubicBezTo>
                  <a:cubicBezTo>
                    <a:pt x="93" y="53"/>
                    <a:pt x="98" y="54"/>
                    <a:pt x="100" y="52"/>
                  </a:cubicBezTo>
                  <a:cubicBezTo>
                    <a:pt x="101" y="51"/>
                    <a:pt x="102"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8"/>
            <p:cNvSpPr>
              <a:spLocks/>
            </p:cNvSpPr>
            <p:nvPr userDrawn="1"/>
          </p:nvSpPr>
          <p:spPr bwMode="auto">
            <a:xfrm>
              <a:off x="-1667486" y="5132860"/>
              <a:ext cx="35238" cy="41943"/>
            </a:xfrm>
            <a:custGeom>
              <a:avLst/>
              <a:gdLst>
                <a:gd name="T0" fmla="*/ 8 w 16"/>
                <a:gd name="T1" fmla="*/ 0 h 18"/>
                <a:gd name="T2" fmla="*/ 0 w 16"/>
                <a:gd name="T3" fmla="*/ 8 h 18"/>
                <a:gd name="T4" fmla="*/ 8 w 16"/>
                <a:gd name="T5" fmla="*/ 18 h 18"/>
                <a:gd name="T6" fmla="*/ 14 w 16"/>
                <a:gd name="T7" fmla="*/ 15 h 18"/>
                <a:gd name="T8" fmla="*/ 16 w 16"/>
                <a:gd name="T9" fmla="*/ 13 h 18"/>
                <a:gd name="T10" fmla="*/ 15 w 16"/>
                <a:gd name="T11" fmla="*/ 3 h 18"/>
                <a:gd name="T12" fmla="*/ 8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8" y="0"/>
                  </a:moveTo>
                  <a:cubicBezTo>
                    <a:pt x="5" y="0"/>
                    <a:pt x="0" y="7"/>
                    <a:pt x="0" y="8"/>
                  </a:cubicBezTo>
                  <a:cubicBezTo>
                    <a:pt x="0" y="9"/>
                    <a:pt x="4" y="18"/>
                    <a:pt x="8" y="18"/>
                  </a:cubicBezTo>
                  <a:cubicBezTo>
                    <a:pt x="11" y="18"/>
                    <a:pt x="14" y="18"/>
                    <a:pt x="14" y="15"/>
                  </a:cubicBezTo>
                  <a:cubicBezTo>
                    <a:pt x="14" y="14"/>
                    <a:pt x="15" y="13"/>
                    <a:pt x="16" y="13"/>
                  </a:cubicBezTo>
                  <a:cubicBezTo>
                    <a:pt x="16" y="11"/>
                    <a:pt x="15" y="6"/>
                    <a:pt x="15" y="3"/>
                  </a:cubicBezTo>
                  <a:cubicBezTo>
                    <a:pt x="13" y="2"/>
                    <a:pt x="10"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Freeform 9"/>
            <p:cNvSpPr>
              <a:spLocks/>
            </p:cNvSpPr>
            <p:nvPr userDrawn="1"/>
          </p:nvSpPr>
          <p:spPr bwMode="auto">
            <a:xfrm>
              <a:off x="-1756418" y="5205803"/>
              <a:ext cx="55373" cy="60179"/>
            </a:xfrm>
            <a:custGeom>
              <a:avLst/>
              <a:gdLst>
                <a:gd name="T0" fmla="*/ 19 w 26"/>
                <a:gd name="T1" fmla="*/ 2 h 26"/>
                <a:gd name="T2" fmla="*/ 7 w 26"/>
                <a:gd name="T3" fmla="*/ 7 h 26"/>
                <a:gd name="T4" fmla="*/ 0 w 26"/>
                <a:gd name="T5" fmla="*/ 17 h 26"/>
                <a:gd name="T6" fmla="*/ 7 w 26"/>
                <a:gd name="T7" fmla="*/ 25 h 26"/>
                <a:gd name="T8" fmla="*/ 12 w 26"/>
                <a:gd name="T9" fmla="*/ 26 h 26"/>
                <a:gd name="T10" fmla="*/ 15 w 26"/>
                <a:gd name="T11" fmla="*/ 20 h 26"/>
                <a:gd name="T12" fmla="*/ 22 w 26"/>
                <a:gd name="T13" fmla="*/ 18 h 26"/>
                <a:gd name="T14" fmla="*/ 26 w 26"/>
                <a:gd name="T15" fmla="*/ 11 h 26"/>
                <a:gd name="T16" fmla="*/ 19 w 26"/>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6">
                  <a:moveTo>
                    <a:pt x="19" y="2"/>
                  </a:moveTo>
                  <a:cubicBezTo>
                    <a:pt x="17" y="0"/>
                    <a:pt x="8" y="4"/>
                    <a:pt x="7" y="7"/>
                  </a:cubicBezTo>
                  <a:cubicBezTo>
                    <a:pt x="6" y="10"/>
                    <a:pt x="0" y="17"/>
                    <a:pt x="0" y="17"/>
                  </a:cubicBezTo>
                  <a:cubicBezTo>
                    <a:pt x="7" y="25"/>
                    <a:pt x="7" y="25"/>
                    <a:pt x="7" y="25"/>
                  </a:cubicBezTo>
                  <a:cubicBezTo>
                    <a:pt x="12" y="26"/>
                    <a:pt x="12" y="26"/>
                    <a:pt x="12" y="26"/>
                  </a:cubicBezTo>
                  <a:cubicBezTo>
                    <a:pt x="12" y="26"/>
                    <a:pt x="13" y="23"/>
                    <a:pt x="15" y="20"/>
                  </a:cubicBezTo>
                  <a:cubicBezTo>
                    <a:pt x="16" y="18"/>
                    <a:pt x="22" y="21"/>
                    <a:pt x="22" y="18"/>
                  </a:cubicBezTo>
                  <a:cubicBezTo>
                    <a:pt x="22" y="16"/>
                    <a:pt x="26" y="13"/>
                    <a:pt x="26" y="11"/>
                  </a:cubicBezTo>
                  <a:cubicBezTo>
                    <a:pt x="26"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10"/>
            <p:cNvSpPr>
              <a:spLocks noEditPoints="1"/>
            </p:cNvSpPr>
            <p:nvPr userDrawn="1"/>
          </p:nvSpPr>
          <p:spPr bwMode="auto">
            <a:xfrm>
              <a:off x="-2014824"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2 w 187"/>
                <a:gd name="T9" fmla="*/ 51 h 153"/>
                <a:gd name="T10" fmla="*/ 170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3 w 187"/>
                <a:gd name="T29" fmla="*/ 15 h 153"/>
                <a:gd name="T30" fmla="*/ 118 w 187"/>
                <a:gd name="T31" fmla="*/ 23 h 153"/>
                <a:gd name="T32" fmla="*/ 108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5 w 187"/>
                <a:gd name="T51" fmla="*/ 36 h 153"/>
                <a:gd name="T52" fmla="*/ 40 w 187"/>
                <a:gd name="T53" fmla="*/ 33 h 153"/>
                <a:gd name="T54" fmla="*/ 40 w 187"/>
                <a:gd name="T55" fmla="*/ 72 h 153"/>
                <a:gd name="T56" fmla="*/ 32 w 187"/>
                <a:gd name="T57" fmla="*/ 79 h 153"/>
                <a:gd name="T58" fmla="*/ 17 w 187"/>
                <a:gd name="T59" fmla="*/ 80 h 153"/>
                <a:gd name="T60" fmla="*/ 11 w 187"/>
                <a:gd name="T61" fmla="*/ 72 h 153"/>
                <a:gd name="T62" fmla="*/ 5 w 187"/>
                <a:gd name="T63" fmla="*/ 75 h 153"/>
                <a:gd name="T64" fmla="*/ 0 w 187"/>
                <a:gd name="T65" fmla="*/ 76 h 153"/>
                <a:gd name="T66" fmla="*/ 8 w 187"/>
                <a:gd name="T67" fmla="*/ 94 h 153"/>
                <a:gd name="T68" fmla="*/ 20 w 187"/>
                <a:gd name="T69" fmla="*/ 115 h 153"/>
                <a:gd name="T70" fmla="*/ 20 w 187"/>
                <a:gd name="T71" fmla="*/ 125 h 153"/>
                <a:gd name="T72" fmla="*/ 20 w 187"/>
                <a:gd name="T73" fmla="*/ 134 h 153"/>
                <a:gd name="T74" fmla="*/ 24 w 187"/>
                <a:gd name="T75" fmla="*/ 143 h 153"/>
                <a:gd name="T76" fmla="*/ 28 w 187"/>
                <a:gd name="T77" fmla="*/ 146 h 153"/>
                <a:gd name="T78" fmla="*/ 35 w 187"/>
                <a:gd name="T79" fmla="*/ 150 h 153"/>
                <a:gd name="T80" fmla="*/ 42 w 187"/>
                <a:gd name="T81" fmla="*/ 150 h 153"/>
                <a:gd name="T82" fmla="*/ 56 w 187"/>
                <a:gd name="T83" fmla="*/ 147 h 153"/>
                <a:gd name="T84" fmla="*/ 67 w 187"/>
                <a:gd name="T85" fmla="*/ 143 h 153"/>
                <a:gd name="T86" fmla="*/ 85 w 187"/>
                <a:gd name="T87" fmla="*/ 142 h 153"/>
                <a:gd name="T88" fmla="*/ 96 w 187"/>
                <a:gd name="T89" fmla="*/ 141 h 153"/>
                <a:gd name="T90" fmla="*/ 103 w 187"/>
                <a:gd name="T91" fmla="*/ 140 h 153"/>
                <a:gd name="T92" fmla="*/ 113 w 187"/>
                <a:gd name="T93" fmla="*/ 137 h 153"/>
                <a:gd name="T94" fmla="*/ 137 w 187"/>
                <a:gd name="T95" fmla="*/ 123 h 153"/>
                <a:gd name="T96" fmla="*/ 165 w 187"/>
                <a:gd name="T97" fmla="*/ 91 h 153"/>
                <a:gd name="T98" fmla="*/ 181 w 187"/>
                <a:gd name="T99" fmla="*/ 74 h 153"/>
                <a:gd name="T100" fmla="*/ 187 w 187"/>
                <a:gd name="T101" fmla="*/ 56 h 153"/>
                <a:gd name="T102" fmla="*/ 178 w 187"/>
                <a:gd name="T103" fmla="*/ 57 h 153"/>
                <a:gd name="T104" fmla="*/ 142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6 w 187"/>
                <a:gd name="T119" fmla="*/ 85 h 153"/>
                <a:gd name="T120" fmla="*/ 142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2" y="52"/>
                    <a:pt x="162" y="51"/>
                  </a:cubicBezTo>
                  <a:cubicBezTo>
                    <a:pt x="162" y="50"/>
                    <a:pt x="167" y="43"/>
                    <a:pt x="170"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2" y="2"/>
                    <a:pt x="141" y="4"/>
                    <a:pt x="140" y="5"/>
                  </a:cubicBezTo>
                  <a:cubicBezTo>
                    <a:pt x="138" y="7"/>
                    <a:pt x="133" y="6"/>
                    <a:pt x="133" y="9"/>
                  </a:cubicBezTo>
                  <a:cubicBezTo>
                    <a:pt x="132" y="12"/>
                    <a:pt x="126" y="15"/>
                    <a:pt x="123" y="15"/>
                  </a:cubicBezTo>
                  <a:cubicBezTo>
                    <a:pt x="121" y="15"/>
                    <a:pt x="118" y="20"/>
                    <a:pt x="118" y="23"/>
                  </a:cubicBezTo>
                  <a:cubicBezTo>
                    <a:pt x="118" y="26"/>
                    <a:pt x="113" y="30"/>
                    <a:pt x="108" y="30"/>
                  </a:cubicBezTo>
                  <a:cubicBezTo>
                    <a:pt x="104" y="30"/>
                    <a:pt x="105" y="33"/>
                    <a:pt x="104" y="37"/>
                  </a:cubicBezTo>
                  <a:cubicBezTo>
                    <a:pt x="103" y="42"/>
                    <a:pt x="101" y="42"/>
                    <a:pt x="93" y="42"/>
                  </a:cubicBezTo>
                  <a:cubicBezTo>
                    <a:pt x="85" y="42"/>
                    <a:pt x="85" y="42"/>
                    <a:pt x="79" y="38"/>
                  </a:cubicBezTo>
                  <a:cubicBezTo>
                    <a:pt x="73" y="35"/>
                    <a:pt x="72" y="41"/>
                    <a:pt x="71" y="44"/>
                  </a:cubicBezTo>
                  <a:cubicBezTo>
                    <a:pt x="71" y="47"/>
                    <a:pt x="63" y="53"/>
                    <a:pt x="61" y="55"/>
                  </a:cubicBezTo>
                  <a:cubicBezTo>
                    <a:pt x="58" y="58"/>
                    <a:pt x="52" y="56"/>
                    <a:pt x="49" y="56"/>
                  </a:cubicBezTo>
                  <a:cubicBezTo>
                    <a:pt x="45" y="56"/>
                    <a:pt x="47" y="53"/>
                    <a:pt x="47" y="51"/>
                  </a:cubicBezTo>
                  <a:cubicBezTo>
                    <a:pt x="47" y="49"/>
                    <a:pt x="48" y="50"/>
                    <a:pt x="49" y="48"/>
                  </a:cubicBezTo>
                  <a:cubicBezTo>
                    <a:pt x="50" y="46"/>
                    <a:pt x="47" y="39"/>
                    <a:pt x="45" y="36"/>
                  </a:cubicBezTo>
                  <a:cubicBezTo>
                    <a:pt x="45" y="35"/>
                    <a:pt x="42" y="34"/>
                    <a:pt x="40" y="33"/>
                  </a:cubicBezTo>
                  <a:cubicBezTo>
                    <a:pt x="40" y="51"/>
                    <a:pt x="40" y="70"/>
                    <a:pt x="40" y="72"/>
                  </a:cubicBezTo>
                  <a:cubicBezTo>
                    <a:pt x="40" y="76"/>
                    <a:pt x="34" y="77"/>
                    <a:pt x="32" y="79"/>
                  </a:cubicBezTo>
                  <a:cubicBezTo>
                    <a:pt x="31" y="81"/>
                    <a:pt x="22" y="80"/>
                    <a:pt x="17" y="80"/>
                  </a:cubicBezTo>
                  <a:cubicBezTo>
                    <a:pt x="13" y="80"/>
                    <a:pt x="14" y="75"/>
                    <a:pt x="11" y="72"/>
                  </a:cubicBezTo>
                  <a:cubicBezTo>
                    <a:pt x="9" y="69"/>
                    <a:pt x="5" y="73"/>
                    <a:pt x="5" y="75"/>
                  </a:cubicBezTo>
                  <a:cubicBezTo>
                    <a:pt x="5" y="77"/>
                    <a:pt x="3" y="77"/>
                    <a:pt x="0" y="76"/>
                  </a:cubicBezTo>
                  <a:cubicBezTo>
                    <a:pt x="3" y="82"/>
                    <a:pt x="7" y="88"/>
                    <a:pt x="8" y="94"/>
                  </a:cubicBezTo>
                  <a:cubicBezTo>
                    <a:pt x="11" y="102"/>
                    <a:pt x="18" y="110"/>
                    <a:pt x="20" y="115"/>
                  </a:cubicBezTo>
                  <a:cubicBezTo>
                    <a:pt x="21" y="120"/>
                    <a:pt x="23" y="125"/>
                    <a:pt x="20" y="125"/>
                  </a:cubicBezTo>
                  <a:cubicBezTo>
                    <a:pt x="16" y="126"/>
                    <a:pt x="16" y="128"/>
                    <a:pt x="20" y="134"/>
                  </a:cubicBezTo>
                  <a:cubicBezTo>
                    <a:pt x="24" y="139"/>
                    <a:pt x="20" y="142"/>
                    <a:pt x="24" y="143"/>
                  </a:cubicBezTo>
                  <a:cubicBezTo>
                    <a:pt x="27" y="144"/>
                    <a:pt x="26" y="146"/>
                    <a:pt x="28" y="146"/>
                  </a:cubicBezTo>
                  <a:cubicBezTo>
                    <a:pt x="31" y="146"/>
                    <a:pt x="33" y="148"/>
                    <a:pt x="35" y="150"/>
                  </a:cubicBezTo>
                  <a:cubicBezTo>
                    <a:pt x="36" y="153"/>
                    <a:pt x="40" y="153"/>
                    <a:pt x="42" y="150"/>
                  </a:cubicBezTo>
                  <a:cubicBezTo>
                    <a:pt x="44" y="147"/>
                    <a:pt x="50" y="147"/>
                    <a:pt x="56" y="147"/>
                  </a:cubicBezTo>
                  <a:cubicBezTo>
                    <a:pt x="62" y="147"/>
                    <a:pt x="61" y="144"/>
                    <a:pt x="67" y="143"/>
                  </a:cubicBezTo>
                  <a:cubicBezTo>
                    <a:pt x="73" y="141"/>
                    <a:pt x="80" y="141"/>
                    <a:pt x="85" y="142"/>
                  </a:cubicBezTo>
                  <a:cubicBezTo>
                    <a:pt x="90" y="144"/>
                    <a:pt x="93" y="143"/>
                    <a:pt x="96" y="141"/>
                  </a:cubicBezTo>
                  <a:cubicBezTo>
                    <a:pt x="98" y="140"/>
                    <a:pt x="103" y="143"/>
                    <a:pt x="103" y="140"/>
                  </a:cubicBezTo>
                  <a:cubicBezTo>
                    <a:pt x="104" y="136"/>
                    <a:pt x="108" y="137"/>
                    <a:pt x="113" y="137"/>
                  </a:cubicBezTo>
                  <a:cubicBezTo>
                    <a:pt x="117" y="137"/>
                    <a:pt x="128" y="130"/>
                    <a:pt x="137" y="123"/>
                  </a:cubicBezTo>
                  <a:cubicBezTo>
                    <a:pt x="146" y="115"/>
                    <a:pt x="160" y="99"/>
                    <a:pt x="165" y="91"/>
                  </a:cubicBezTo>
                  <a:cubicBezTo>
                    <a:pt x="169" y="84"/>
                    <a:pt x="177" y="77"/>
                    <a:pt x="181" y="74"/>
                  </a:cubicBezTo>
                  <a:cubicBezTo>
                    <a:pt x="184" y="71"/>
                    <a:pt x="186" y="63"/>
                    <a:pt x="187" y="56"/>
                  </a:cubicBezTo>
                  <a:cubicBezTo>
                    <a:pt x="183" y="56"/>
                    <a:pt x="178" y="57"/>
                    <a:pt x="178" y="57"/>
                  </a:cubicBezTo>
                  <a:close/>
                  <a:moveTo>
                    <a:pt x="142" y="92"/>
                  </a:moveTo>
                  <a:cubicBezTo>
                    <a:pt x="142" y="95"/>
                    <a:pt x="136" y="92"/>
                    <a:pt x="135" y="94"/>
                  </a:cubicBezTo>
                  <a:cubicBezTo>
                    <a:pt x="133" y="97"/>
                    <a:pt x="132" y="100"/>
                    <a:pt x="132" y="100"/>
                  </a:cubicBezTo>
                  <a:cubicBezTo>
                    <a:pt x="127" y="99"/>
                    <a:pt x="127" y="99"/>
                    <a:pt x="127" y="99"/>
                  </a:cubicBezTo>
                  <a:cubicBezTo>
                    <a:pt x="120" y="91"/>
                    <a:pt x="120" y="91"/>
                    <a:pt x="120" y="91"/>
                  </a:cubicBezTo>
                  <a:cubicBezTo>
                    <a:pt x="120" y="91"/>
                    <a:pt x="126" y="84"/>
                    <a:pt x="127" y="81"/>
                  </a:cubicBezTo>
                  <a:cubicBezTo>
                    <a:pt x="128" y="78"/>
                    <a:pt x="137" y="74"/>
                    <a:pt x="139" y="76"/>
                  </a:cubicBezTo>
                  <a:cubicBezTo>
                    <a:pt x="140" y="79"/>
                    <a:pt x="146" y="82"/>
                    <a:pt x="146" y="85"/>
                  </a:cubicBezTo>
                  <a:cubicBezTo>
                    <a:pt x="146" y="87"/>
                    <a:pt x="142" y="90"/>
                    <a:pt x="142"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11"/>
            <p:cNvSpPr>
              <a:spLocks/>
            </p:cNvSpPr>
            <p:nvPr userDrawn="1"/>
          </p:nvSpPr>
          <p:spPr bwMode="auto">
            <a:xfrm>
              <a:off x="-2120535" y="4616784"/>
              <a:ext cx="290287" cy="311834"/>
            </a:xfrm>
            <a:custGeom>
              <a:avLst/>
              <a:gdLst>
                <a:gd name="T0" fmla="*/ 8 w 136"/>
                <a:gd name="T1" fmla="*/ 123 h 134"/>
                <a:gd name="T2" fmla="*/ 13 w 136"/>
                <a:gd name="T3" fmla="*/ 125 h 134"/>
                <a:gd name="T4" fmla="*/ 24 w 136"/>
                <a:gd name="T5" fmla="*/ 126 h 134"/>
                <a:gd name="T6" fmla="*/ 35 w 136"/>
                <a:gd name="T7" fmla="*/ 128 h 134"/>
                <a:gd name="T8" fmla="*/ 75 w 136"/>
                <a:gd name="T9" fmla="*/ 128 h 134"/>
                <a:gd name="T10" fmla="*/ 79 w 136"/>
                <a:gd name="T11" fmla="*/ 132 h 134"/>
                <a:gd name="T12" fmla="*/ 105 w 136"/>
                <a:gd name="T13" fmla="*/ 132 h 134"/>
                <a:gd name="T14" fmla="*/ 123 w 136"/>
                <a:gd name="T15" fmla="*/ 131 h 134"/>
                <a:gd name="T16" fmla="*/ 126 w 136"/>
                <a:gd name="T17" fmla="*/ 130 h 134"/>
                <a:gd name="T18" fmla="*/ 112 w 136"/>
                <a:gd name="T19" fmla="*/ 114 h 134"/>
                <a:gd name="T20" fmla="*/ 114 w 136"/>
                <a:gd name="T21" fmla="*/ 78 h 134"/>
                <a:gd name="T22" fmla="*/ 131 w 136"/>
                <a:gd name="T23" fmla="*/ 78 h 134"/>
                <a:gd name="T24" fmla="*/ 134 w 136"/>
                <a:gd name="T25" fmla="*/ 75 h 134"/>
                <a:gd name="T26" fmla="*/ 136 w 136"/>
                <a:gd name="T27" fmla="*/ 54 h 134"/>
                <a:gd name="T28" fmla="*/ 133 w 136"/>
                <a:gd name="T29" fmla="*/ 54 h 134"/>
                <a:gd name="T30" fmla="*/ 123 w 136"/>
                <a:gd name="T31" fmla="*/ 55 h 134"/>
                <a:gd name="T32" fmla="*/ 117 w 136"/>
                <a:gd name="T33" fmla="*/ 58 h 134"/>
                <a:gd name="T34" fmla="*/ 117 w 136"/>
                <a:gd name="T35" fmla="*/ 49 h 134"/>
                <a:gd name="T36" fmla="*/ 111 w 136"/>
                <a:gd name="T37" fmla="*/ 40 h 134"/>
                <a:gd name="T38" fmla="*/ 113 w 136"/>
                <a:gd name="T39" fmla="*/ 25 h 134"/>
                <a:gd name="T40" fmla="*/ 111 w 136"/>
                <a:gd name="T41" fmla="*/ 16 h 134"/>
                <a:gd name="T42" fmla="*/ 103 w 136"/>
                <a:gd name="T43" fmla="*/ 15 h 134"/>
                <a:gd name="T44" fmla="*/ 97 w 136"/>
                <a:gd name="T45" fmla="*/ 13 h 134"/>
                <a:gd name="T46" fmla="*/ 88 w 136"/>
                <a:gd name="T47" fmla="*/ 13 h 134"/>
                <a:gd name="T48" fmla="*/ 83 w 136"/>
                <a:gd name="T49" fmla="*/ 22 h 134"/>
                <a:gd name="T50" fmla="*/ 70 w 136"/>
                <a:gd name="T51" fmla="*/ 24 h 134"/>
                <a:gd name="T52" fmla="*/ 60 w 136"/>
                <a:gd name="T53" fmla="*/ 17 h 134"/>
                <a:gd name="T54" fmla="*/ 55 w 136"/>
                <a:gd name="T55" fmla="*/ 9 h 134"/>
                <a:gd name="T56" fmla="*/ 53 w 136"/>
                <a:gd name="T57" fmla="*/ 0 h 134"/>
                <a:gd name="T58" fmla="*/ 15 w 136"/>
                <a:gd name="T59" fmla="*/ 0 h 134"/>
                <a:gd name="T60" fmla="*/ 9 w 136"/>
                <a:gd name="T61" fmla="*/ 3 h 134"/>
                <a:gd name="T62" fmla="*/ 19 w 136"/>
                <a:gd name="T63" fmla="*/ 26 h 134"/>
                <a:gd name="T64" fmla="*/ 17 w 136"/>
                <a:gd name="T65" fmla="*/ 37 h 134"/>
                <a:gd name="T66" fmla="*/ 24 w 136"/>
                <a:gd name="T67" fmla="*/ 60 h 134"/>
                <a:gd name="T68" fmla="*/ 16 w 136"/>
                <a:gd name="T69" fmla="*/ 76 h 134"/>
                <a:gd name="T70" fmla="*/ 8 w 136"/>
                <a:gd name="T71" fmla="*/ 96 h 134"/>
                <a:gd name="T72" fmla="*/ 2 w 136"/>
                <a:gd name="T73" fmla="*/ 112 h 134"/>
                <a:gd name="T74" fmla="*/ 0 w 136"/>
                <a:gd name="T75" fmla="*/ 126 h 134"/>
                <a:gd name="T76" fmla="*/ 0 w 136"/>
                <a:gd name="T77" fmla="*/ 127 h 134"/>
                <a:gd name="T78" fmla="*/ 4 w 136"/>
                <a:gd name="T79" fmla="*/ 126 h 134"/>
                <a:gd name="T80" fmla="*/ 8 w 136"/>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134">
                  <a:moveTo>
                    <a:pt x="8" y="123"/>
                  </a:moveTo>
                  <a:cubicBezTo>
                    <a:pt x="11" y="123"/>
                    <a:pt x="9" y="127"/>
                    <a:pt x="13" y="125"/>
                  </a:cubicBezTo>
                  <a:cubicBezTo>
                    <a:pt x="17" y="124"/>
                    <a:pt x="21" y="124"/>
                    <a:pt x="24" y="126"/>
                  </a:cubicBezTo>
                  <a:cubicBezTo>
                    <a:pt x="28" y="128"/>
                    <a:pt x="30"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4" y="131"/>
                    <a:pt x="126" y="130"/>
                  </a:cubicBezTo>
                  <a:cubicBezTo>
                    <a:pt x="112" y="114"/>
                    <a:pt x="112" y="114"/>
                    <a:pt x="112" y="114"/>
                  </a:cubicBezTo>
                  <a:cubicBezTo>
                    <a:pt x="114" y="78"/>
                    <a:pt x="114" y="78"/>
                    <a:pt x="114" y="78"/>
                  </a:cubicBezTo>
                  <a:cubicBezTo>
                    <a:pt x="131" y="78"/>
                    <a:pt x="131" y="78"/>
                    <a:pt x="131" y="78"/>
                  </a:cubicBezTo>
                  <a:cubicBezTo>
                    <a:pt x="134" y="75"/>
                    <a:pt x="134" y="75"/>
                    <a:pt x="134" y="75"/>
                  </a:cubicBezTo>
                  <a:cubicBezTo>
                    <a:pt x="136" y="54"/>
                    <a:pt x="136" y="54"/>
                    <a:pt x="136" y="54"/>
                  </a:cubicBezTo>
                  <a:cubicBezTo>
                    <a:pt x="136" y="54"/>
                    <a:pt x="134" y="53"/>
                    <a:pt x="133" y="54"/>
                  </a:cubicBezTo>
                  <a:cubicBezTo>
                    <a:pt x="130" y="55"/>
                    <a:pt x="127" y="55"/>
                    <a:pt x="123" y="55"/>
                  </a:cubicBezTo>
                  <a:cubicBezTo>
                    <a:pt x="119" y="55"/>
                    <a:pt x="119" y="58"/>
                    <a:pt x="117" y="58"/>
                  </a:cubicBezTo>
                  <a:cubicBezTo>
                    <a:pt x="115" y="57"/>
                    <a:pt x="116" y="51"/>
                    <a:pt x="117" y="49"/>
                  </a:cubicBezTo>
                  <a:cubicBezTo>
                    <a:pt x="117" y="47"/>
                    <a:pt x="114" y="42"/>
                    <a:pt x="111" y="40"/>
                  </a:cubicBezTo>
                  <a:cubicBezTo>
                    <a:pt x="108"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4" y="26"/>
                    <a:pt x="62" y="23"/>
                    <a:pt x="60" y="17"/>
                  </a:cubicBezTo>
                  <a:cubicBezTo>
                    <a:pt x="57" y="12"/>
                    <a:pt x="54" y="14"/>
                    <a:pt x="55" y="9"/>
                  </a:cubicBezTo>
                  <a:cubicBezTo>
                    <a:pt x="56" y="5"/>
                    <a:pt x="53" y="0"/>
                    <a:pt x="53" y="0"/>
                  </a:cubicBezTo>
                  <a:cubicBezTo>
                    <a:pt x="53" y="0"/>
                    <a:pt x="19" y="0"/>
                    <a:pt x="15" y="0"/>
                  </a:cubicBezTo>
                  <a:cubicBezTo>
                    <a:pt x="14" y="0"/>
                    <a:pt x="11" y="2"/>
                    <a:pt x="9" y="3"/>
                  </a:cubicBezTo>
                  <a:cubicBezTo>
                    <a:pt x="11" y="11"/>
                    <a:pt x="18" y="23"/>
                    <a:pt x="19" y="26"/>
                  </a:cubicBezTo>
                  <a:cubicBezTo>
                    <a:pt x="21" y="29"/>
                    <a:pt x="17" y="32"/>
                    <a:pt x="17" y="37"/>
                  </a:cubicBezTo>
                  <a:cubicBezTo>
                    <a:pt x="17" y="43"/>
                    <a:pt x="24" y="53"/>
                    <a:pt x="24" y="60"/>
                  </a:cubicBezTo>
                  <a:cubicBezTo>
                    <a:pt x="25" y="67"/>
                    <a:pt x="20" y="71"/>
                    <a:pt x="16" y="76"/>
                  </a:cubicBezTo>
                  <a:cubicBezTo>
                    <a:pt x="12" y="80"/>
                    <a:pt x="8" y="90"/>
                    <a:pt x="8" y="96"/>
                  </a:cubicBezTo>
                  <a:cubicBezTo>
                    <a:pt x="8" y="103"/>
                    <a:pt x="1"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12"/>
            <p:cNvSpPr>
              <a:spLocks/>
            </p:cNvSpPr>
            <p:nvPr userDrawn="1"/>
          </p:nvSpPr>
          <p:spPr bwMode="auto">
            <a:xfrm>
              <a:off x="-1880587" y="4675139"/>
              <a:ext cx="288609" cy="255303"/>
            </a:xfrm>
            <a:custGeom>
              <a:avLst/>
              <a:gdLst>
                <a:gd name="T0" fmla="*/ 104 w 135"/>
                <a:gd name="T1" fmla="*/ 4 h 110"/>
                <a:gd name="T2" fmla="*/ 95 w 135"/>
                <a:gd name="T3" fmla="*/ 0 h 110"/>
                <a:gd name="T4" fmla="*/ 81 w 135"/>
                <a:gd name="T5" fmla="*/ 2 h 110"/>
                <a:gd name="T6" fmla="*/ 78 w 135"/>
                <a:gd name="T7" fmla="*/ 9 h 110"/>
                <a:gd name="T8" fmla="*/ 77 w 135"/>
                <a:gd name="T9" fmla="*/ 15 h 110"/>
                <a:gd name="T10" fmla="*/ 76 w 135"/>
                <a:gd name="T11" fmla="*/ 27 h 110"/>
                <a:gd name="T12" fmla="*/ 73 w 135"/>
                <a:gd name="T13" fmla="*/ 37 h 110"/>
                <a:gd name="T14" fmla="*/ 81 w 135"/>
                <a:gd name="T15" fmla="*/ 46 h 110"/>
                <a:gd name="T16" fmla="*/ 89 w 135"/>
                <a:gd name="T17" fmla="*/ 43 h 110"/>
                <a:gd name="T18" fmla="*/ 91 w 135"/>
                <a:gd name="T19" fmla="*/ 51 h 110"/>
                <a:gd name="T20" fmla="*/ 88 w 135"/>
                <a:gd name="T21" fmla="*/ 56 h 110"/>
                <a:gd name="T22" fmla="*/ 80 w 135"/>
                <a:gd name="T23" fmla="*/ 56 h 110"/>
                <a:gd name="T24" fmla="*/ 76 w 135"/>
                <a:gd name="T25" fmla="*/ 47 h 110"/>
                <a:gd name="T26" fmla="*/ 67 w 135"/>
                <a:gd name="T27" fmla="*/ 45 h 110"/>
                <a:gd name="T28" fmla="*/ 61 w 135"/>
                <a:gd name="T29" fmla="*/ 38 h 110"/>
                <a:gd name="T30" fmla="*/ 56 w 135"/>
                <a:gd name="T31" fmla="*/ 40 h 110"/>
                <a:gd name="T32" fmla="*/ 51 w 135"/>
                <a:gd name="T33" fmla="*/ 42 h 110"/>
                <a:gd name="T34" fmla="*/ 41 w 135"/>
                <a:gd name="T35" fmla="*/ 39 h 110"/>
                <a:gd name="T36" fmla="*/ 38 w 135"/>
                <a:gd name="T37" fmla="*/ 34 h 110"/>
                <a:gd name="T38" fmla="*/ 31 w 135"/>
                <a:gd name="T39" fmla="*/ 34 h 110"/>
                <a:gd name="T40" fmla="*/ 27 w 135"/>
                <a:gd name="T41" fmla="*/ 32 h 110"/>
                <a:gd name="T42" fmla="*/ 24 w 135"/>
                <a:gd name="T43" fmla="*/ 29 h 110"/>
                <a:gd name="T44" fmla="*/ 22 w 135"/>
                <a:gd name="T45" fmla="*/ 50 h 110"/>
                <a:gd name="T46" fmla="*/ 19 w 135"/>
                <a:gd name="T47" fmla="*/ 53 h 110"/>
                <a:gd name="T48" fmla="*/ 2 w 135"/>
                <a:gd name="T49" fmla="*/ 53 h 110"/>
                <a:gd name="T50" fmla="*/ 0 w 135"/>
                <a:gd name="T51" fmla="*/ 89 h 110"/>
                <a:gd name="T52" fmla="*/ 14 w 135"/>
                <a:gd name="T53" fmla="*/ 105 h 110"/>
                <a:gd name="T54" fmla="*/ 35 w 135"/>
                <a:gd name="T55" fmla="*/ 105 h 110"/>
                <a:gd name="T56" fmla="*/ 36 w 135"/>
                <a:gd name="T57" fmla="*/ 107 h 110"/>
                <a:gd name="T58" fmla="*/ 42 w 135"/>
                <a:gd name="T59" fmla="*/ 106 h 110"/>
                <a:gd name="T60" fmla="*/ 57 w 135"/>
                <a:gd name="T61" fmla="*/ 108 h 110"/>
                <a:gd name="T62" fmla="*/ 69 w 135"/>
                <a:gd name="T63" fmla="*/ 96 h 110"/>
                <a:gd name="T64" fmla="*/ 80 w 135"/>
                <a:gd name="T65" fmla="*/ 89 h 110"/>
                <a:gd name="T66" fmla="*/ 86 w 135"/>
                <a:gd name="T67" fmla="*/ 83 h 110"/>
                <a:gd name="T68" fmla="*/ 96 w 135"/>
                <a:gd name="T69" fmla="*/ 83 h 110"/>
                <a:gd name="T70" fmla="*/ 97 w 135"/>
                <a:gd name="T71" fmla="*/ 83 h 110"/>
                <a:gd name="T72" fmla="*/ 94 w 135"/>
                <a:gd name="T73" fmla="*/ 75 h 110"/>
                <a:gd name="T74" fmla="*/ 127 w 135"/>
                <a:gd name="T75" fmla="*/ 64 h 110"/>
                <a:gd name="T76" fmla="*/ 125 w 135"/>
                <a:gd name="T77" fmla="*/ 59 h 110"/>
                <a:gd name="T78" fmla="*/ 126 w 135"/>
                <a:gd name="T79" fmla="*/ 49 h 110"/>
                <a:gd name="T80" fmla="*/ 131 w 135"/>
                <a:gd name="T81" fmla="*/ 46 h 110"/>
                <a:gd name="T82" fmla="*/ 131 w 135"/>
                <a:gd name="T83" fmla="*/ 28 h 110"/>
                <a:gd name="T84" fmla="*/ 135 w 135"/>
                <a:gd name="T85" fmla="*/ 26 h 110"/>
                <a:gd name="T86" fmla="*/ 129 w 135"/>
                <a:gd name="T87" fmla="*/ 14 h 110"/>
                <a:gd name="T88" fmla="*/ 114 w 135"/>
                <a:gd name="T89" fmla="*/ 8 h 110"/>
                <a:gd name="T90" fmla="*/ 104 w 135"/>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5" h="110">
                  <a:moveTo>
                    <a:pt x="104" y="4"/>
                  </a:moveTo>
                  <a:cubicBezTo>
                    <a:pt x="102" y="4"/>
                    <a:pt x="98" y="2"/>
                    <a:pt x="95" y="0"/>
                  </a:cubicBezTo>
                  <a:cubicBezTo>
                    <a:pt x="93" y="2"/>
                    <a:pt x="85" y="2"/>
                    <a:pt x="81" y="2"/>
                  </a:cubicBezTo>
                  <a:cubicBezTo>
                    <a:pt x="77" y="2"/>
                    <a:pt x="81" y="7"/>
                    <a:pt x="78" y="9"/>
                  </a:cubicBezTo>
                  <a:cubicBezTo>
                    <a:pt x="76" y="11"/>
                    <a:pt x="75" y="14"/>
                    <a:pt x="77" y="15"/>
                  </a:cubicBezTo>
                  <a:cubicBezTo>
                    <a:pt x="79" y="16"/>
                    <a:pt x="76" y="24"/>
                    <a:pt x="76" y="27"/>
                  </a:cubicBezTo>
                  <a:cubicBezTo>
                    <a:pt x="76" y="30"/>
                    <a:pt x="72" y="36"/>
                    <a:pt x="73" y="37"/>
                  </a:cubicBezTo>
                  <a:cubicBezTo>
                    <a:pt x="75" y="38"/>
                    <a:pt x="78" y="45"/>
                    <a:pt x="81" y="46"/>
                  </a:cubicBezTo>
                  <a:cubicBezTo>
                    <a:pt x="85" y="47"/>
                    <a:pt x="87" y="43"/>
                    <a:pt x="89" y="43"/>
                  </a:cubicBezTo>
                  <a:cubicBezTo>
                    <a:pt x="91" y="43"/>
                    <a:pt x="91" y="48"/>
                    <a:pt x="91" y="51"/>
                  </a:cubicBezTo>
                  <a:cubicBezTo>
                    <a:pt x="91" y="54"/>
                    <a:pt x="88" y="56"/>
                    <a:pt x="88" y="56"/>
                  </a:cubicBezTo>
                  <a:cubicBezTo>
                    <a:pt x="88" y="56"/>
                    <a:pt x="83" y="58"/>
                    <a:pt x="80" y="56"/>
                  </a:cubicBezTo>
                  <a:cubicBezTo>
                    <a:pt x="78" y="54"/>
                    <a:pt x="76" y="48"/>
                    <a:pt x="76" y="47"/>
                  </a:cubicBezTo>
                  <a:cubicBezTo>
                    <a:pt x="76" y="45"/>
                    <a:pt x="69" y="45"/>
                    <a:pt x="67" y="45"/>
                  </a:cubicBezTo>
                  <a:cubicBezTo>
                    <a:pt x="64" y="45"/>
                    <a:pt x="62" y="40"/>
                    <a:pt x="61" y="38"/>
                  </a:cubicBezTo>
                  <a:cubicBezTo>
                    <a:pt x="60" y="36"/>
                    <a:pt x="56" y="39"/>
                    <a:pt x="56" y="40"/>
                  </a:cubicBezTo>
                  <a:cubicBezTo>
                    <a:pt x="56" y="42"/>
                    <a:pt x="54" y="42"/>
                    <a:pt x="51" y="42"/>
                  </a:cubicBezTo>
                  <a:cubicBezTo>
                    <a:pt x="49" y="42"/>
                    <a:pt x="44" y="38"/>
                    <a:pt x="41" y="39"/>
                  </a:cubicBezTo>
                  <a:cubicBezTo>
                    <a:pt x="39" y="40"/>
                    <a:pt x="37" y="36"/>
                    <a:pt x="38" y="34"/>
                  </a:cubicBezTo>
                  <a:cubicBezTo>
                    <a:pt x="38" y="32"/>
                    <a:pt x="33" y="33"/>
                    <a:pt x="31" y="34"/>
                  </a:cubicBezTo>
                  <a:cubicBezTo>
                    <a:pt x="29" y="35"/>
                    <a:pt x="27" y="32"/>
                    <a:pt x="27" y="32"/>
                  </a:cubicBezTo>
                  <a:cubicBezTo>
                    <a:pt x="27" y="32"/>
                    <a:pt x="26" y="30"/>
                    <a:pt x="24" y="29"/>
                  </a:cubicBezTo>
                  <a:cubicBezTo>
                    <a:pt x="22" y="50"/>
                    <a:pt x="22" y="50"/>
                    <a:pt x="22" y="50"/>
                  </a:cubicBezTo>
                  <a:cubicBezTo>
                    <a:pt x="19" y="53"/>
                    <a:pt x="19" y="53"/>
                    <a:pt x="19" y="53"/>
                  </a:cubicBezTo>
                  <a:cubicBezTo>
                    <a:pt x="2" y="53"/>
                    <a:pt x="2" y="53"/>
                    <a:pt x="2" y="53"/>
                  </a:cubicBezTo>
                  <a:cubicBezTo>
                    <a:pt x="0" y="89"/>
                    <a:pt x="0" y="89"/>
                    <a:pt x="0" y="89"/>
                  </a:cubicBezTo>
                  <a:cubicBezTo>
                    <a:pt x="14" y="105"/>
                    <a:pt x="14" y="105"/>
                    <a:pt x="14" y="105"/>
                  </a:cubicBezTo>
                  <a:cubicBezTo>
                    <a:pt x="21" y="104"/>
                    <a:pt x="35" y="102"/>
                    <a:pt x="35" y="105"/>
                  </a:cubicBezTo>
                  <a:cubicBezTo>
                    <a:pt x="35" y="105"/>
                    <a:pt x="35" y="106"/>
                    <a:pt x="36" y="107"/>
                  </a:cubicBezTo>
                  <a:cubicBezTo>
                    <a:pt x="38" y="106"/>
                    <a:pt x="41" y="106"/>
                    <a:pt x="42" y="106"/>
                  </a:cubicBezTo>
                  <a:cubicBezTo>
                    <a:pt x="45" y="106"/>
                    <a:pt x="54" y="110"/>
                    <a:pt x="57" y="108"/>
                  </a:cubicBezTo>
                  <a:cubicBezTo>
                    <a:pt x="60" y="107"/>
                    <a:pt x="64" y="98"/>
                    <a:pt x="69" y="96"/>
                  </a:cubicBezTo>
                  <a:cubicBezTo>
                    <a:pt x="73" y="95"/>
                    <a:pt x="80" y="91"/>
                    <a:pt x="80" y="89"/>
                  </a:cubicBezTo>
                  <a:cubicBezTo>
                    <a:pt x="80" y="87"/>
                    <a:pt x="80" y="85"/>
                    <a:pt x="86" y="83"/>
                  </a:cubicBezTo>
                  <a:cubicBezTo>
                    <a:pt x="96" y="83"/>
                    <a:pt x="96" y="83"/>
                    <a:pt x="96" y="83"/>
                  </a:cubicBezTo>
                  <a:cubicBezTo>
                    <a:pt x="97" y="83"/>
                    <a:pt x="97" y="83"/>
                    <a:pt x="97" y="83"/>
                  </a:cubicBezTo>
                  <a:cubicBezTo>
                    <a:pt x="94" y="75"/>
                    <a:pt x="94" y="75"/>
                    <a:pt x="94" y="75"/>
                  </a:cubicBezTo>
                  <a:cubicBezTo>
                    <a:pt x="94" y="75"/>
                    <a:pt x="125" y="64"/>
                    <a:pt x="127" y="64"/>
                  </a:cubicBezTo>
                  <a:cubicBezTo>
                    <a:pt x="125" y="61"/>
                    <a:pt x="124" y="60"/>
                    <a:pt x="125" y="59"/>
                  </a:cubicBezTo>
                  <a:cubicBezTo>
                    <a:pt x="126" y="59"/>
                    <a:pt x="126" y="51"/>
                    <a:pt x="126" y="49"/>
                  </a:cubicBezTo>
                  <a:cubicBezTo>
                    <a:pt x="126" y="47"/>
                    <a:pt x="134" y="48"/>
                    <a:pt x="131" y="46"/>
                  </a:cubicBezTo>
                  <a:cubicBezTo>
                    <a:pt x="129" y="44"/>
                    <a:pt x="129" y="31"/>
                    <a:pt x="131" y="28"/>
                  </a:cubicBezTo>
                  <a:cubicBezTo>
                    <a:pt x="132" y="26"/>
                    <a:pt x="135" y="28"/>
                    <a:pt x="135" y="26"/>
                  </a:cubicBezTo>
                  <a:cubicBezTo>
                    <a:pt x="135" y="24"/>
                    <a:pt x="131" y="17"/>
                    <a:pt x="129" y="14"/>
                  </a:cubicBezTo>
                  <a:cubicBezTo>
                    <a:pt x="128" y="13"/>
                    <a:pt x="117" y="9"/>
                    <a:pt x="114" y="8"/>
                  </a:cubicBezTo>
                  <a:cubicBezTo>
                    <a:pt x="111" y="8"/>
                    <a:pt x="107" y="4"/>
                    <a:pt x="10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Freeform 13"/>
            <p:cNvSpPr>
              <a:spLocks/>
            </p:cNvSpPr>
            <p:nvPr userDrawn="1"/>
          </p:nvSpPr>
          <p:spPr bwMode="auto">
            <a:xfrm>
              <a:off x="-1709435" y="4492780"/>
              <a:ext cx="48661" cy="43766"/>
            </a:xfrm>
            <a:custGeom>
              <a:avLst/>
              <a:gdLst>
                <a:gd name="T0" fmla="*/ 19 w 23"/>
                <a:gd name="T1" fmla="*/ 0 h 19"/>
                <a:gd name="T2" fmla="*/ 12 w 23"/>
                <a:gd name="T3" fmla="*/ 2 h 19"/>
                <a:gd name="T4" fmla="*/ 7 w 23"/>
                <a:gd name="T5" fmla="*/ 3 h 19"/>
                <a:gd name="T6" fmla="*/ 5 w 23"/>
                <a:gd name="T7" fmla="*/ 4 h 19"/>
                <a:gd name="T8" fmla="*/ 3 w 23"/>
                <a:gd name="T9" fmla="*/ 11 h 19"/>
                <a:gd name="T10" fmla="*/ 0 w 23"/>
                <a:gd name="T11" fmla="*/ 14 h 19"/>
                <a:gd name="T12" fmla="*/ 3 w 23"/>
                <a:gd name="T13" fmla="*/ 17 h 19"/>
                <a:gd name="T14" fmla="*/ 6 w 23"/>
                <a:gd name="T15" fmla="*/ 18 h 19"/>
                <a:gd name="T16" fmla="*/ 12 w 23"/>
                <a:gd name="T17" fmla="*/ 14 h 19"/>
                <a:gd name="T18" fmla="*/ 23 w 23"/>
                <a:gd name="T19" fmla="*/ 12 h 19"/>
                <a:gd name="T20" fmla="*/ 21 w 23"/>
                <a:gd name="T21" fmla="*/ 5 h 19"/>
                <a:gd name="T22" fmla="*/ 19 w 23"/>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9">
                  <a:moveTo>
                    <a:pt x="19" y="0"/>
                  </a:moveTo>
                  <a:cubicBezTo>
                    <a:pt x="16" y="1"/>
                    <a:pt x="14" y="2"/>
                    <a:pt x="12" y="2"/>
                  </a:cubicBezTo>
                  <a:cubicBezTo>
                    <a:pt x="11" y="3"/>
                    <a:pt x="10" y="4"/>
                    <a:pt x="7" y="3"/>
                  </a:cubicBezTo>
                  <a:cubicBezTo>
                    <a:pt x="6" y="4"/>
                    <a:pt x="6" y="4"/>
                    <a:pt x="5" y="4"/>
                  </a:cubicBezTo>
                  <a:cubicBezTo>
                    <a:pt x="2" y="5"/>
                    <a:pt x="3" y="11"/>
                    <a:pt x="3" y="11"/>
                  </a:cubicBezTo>
                  <a:cubicBezTo>
                    <a:pt x="3" y="11"/>
                    <a:pt x="0" y="11"/>
                    <a:pt x="0" y="14"/>
                  </a:cubicBezTo>
                  <a:cubicBezTo>
                    <a:pt x="0" y="16"/>
                    <a:pt x="2" y="17"/>
                    <a:pt x="3" y="17"/>
                  </a:cubicBezTo>
                  <a:cubicBezTo>
                    <a:pt x="4" y="17"/>
                    <a:pt x="5" y="18"/>
                    <a:pt x="6" y="18"/>
                  </a:cubicBezTo>
                  <a:cubicBezTo>
                    <a:pt x="13" y="19"/>
                    <a:pt x="12" y="14"/>
                    <a:pt x="12" y="14"/>
                  </a:cubicBezTo>
                  <a:cubicBezTo>
                    <a:pt x="12" y="14"/>
                    <a:pt x="22" y="15"/>
                    <a:pt x="23" y="12"/>
                  </a:cubicBezTo>
                  <a:cubicBezTo>
                    <a:pt x="23" y="9"/>
                    <a:pt x="21" y="5"/>
                    <a:pt x="21" y="5"/>
                  </a:cubicBezTo>
                  <a:lnTo>
                    <a:pt x="19"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14"/>
            <p:cNvSpPr>
              <a:spLocks/>
            </p:cNvSpPr>
            <p:nvPr userDrawn="1"/>
          </p:nvSpPr>
          <p:spPr bwMode="auto">
            <a:xfrm>
              <a:off x="-1407403" y="4155416"/>
              <a:ext cx="258406" cy="351953"/>
            </a:xfrm>
            <a:custGeom>
              <a:avLst/>
              <a:gdLst>
                <a:gd name="T0" fmla="*/ 28 w 121"/>
                <a:gd name="T1" fmla="*/ 29 h 151"/>
                <a:gd name="T2" fmla="*/ 36 w 121"/>
                <a:gd name="T3" fmla="*/ 35 h 151"/>
                <a:gd name="T4" fmla="*/ 59 w 121"/>
                <a:gd name="T5" fmla="*/ 43 h 151"/>
                <a:gd name="T6" fmla="*/ 75 w 121"/>
                <a:gd name="T7" fmla="*/ 46 h 151"/>
                <a:gd name="T8" fmla="*/ 79 w 121"/>
                <a:gd name="T9" fmla="*/ 49 h 151"/>
                <a:gd name="T10" fmla="*/ 48 w 121"/>
                <a:gd name="T11" fmla="*/ 77 h 151"/>
                <a:gd name="T12" fmla="*/ 35 w 121"/>
                <a:gd name="T13" fmla="*/ 79 h 151"/>
                <a:gd name="T14" fmla="*/ 20 w 121"/>
                <a:gd name="T15" fmla="*/ 87 h 151"/>
                <a:gd name="T16" fmla="*/ 11 w 121"/>
                <a:gd name="T17" fmla="*/ 88 h 151"/>
                <a:gd name="T18" fmla="*/ 5 w 121"/>
                <a:gd name="T19" fmla="*/ 96 h 151"/>
                <a:gd name="T20" fmla="*/ 0 w 121"/>
                <a:gd name="T21" fmla="*/ 104 h 151"/>
                <a:gd name="T22" fmla="*/ 0 w 121"/>
                <a:gd name="T23" fmla="*/ 142 h 151"/>
                <a:gd name="T24" fmla="*/ 6 w 121"/>
                <a:gd name="T25" fmla="*/ 151 h 151"/>
                <a:gd name="T26" fmla="*/ 32 w 121"/>
                <a:gd name="T27" fmla="*/ 125 h 151"/>
                <a:gd name="T28" fmla="*/ 52 w 121"/>
                <a:gd name="T29" fmla="*/ 111 h 151"/>
                <a:gd name="T30" fmla="*/ 81 w 121"/>
                <a:gd name="T31" fmla="*/ 85 h 151"/>
                <a:gd name="T32" fmla="*/ 95 w 121"/>
                <a:gd name="T33" fmla="*/ 65 h 151"/>
                <a:gd name="T34" fmla="*/ 105 w 121"/>
                <a:gd name="T35" fmla="*/ 48 h 151"/>
                <a:gd name="T36" fmla="*/ 116 w 121"/>
                <a:gd name="T37" fmla="*/ 27 h 151"/>
                <a:gd name="T38" fmla="*/ 120 w 121"/>
                <a:gd name="T39" fmla="*/ 8 h 151"/>
                <a:gd name="T40" fmla="*/ 112 w 121"/>
                <a:gd name="T41" fmla="*/ 4 h 151"/>
                <a:gd name="T42" fmla="*/ 86 w 121"/>
                <a:gd name="T43" fmla="*/ 11 h 151"/>
                <a:gd name="T44" fmla="*/ 68 w 121"/>
                <a:gd name="T45" fmla="*/ 15 h 151"/>
                <a:gd name="T46" fmla="*/ 52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3" y="35"/>
                    <a:pt x="36" y="35"/>
                  </a:cubicBezTo>
                  <a:cubicBezTo>
                    <a:pt x="38" y="36"/>
                    <a:pt x="51" y="40"/>
                    <a:pt x="59" y="43"/>
                  </a:cubicBezTo>
                  <a:cubicBezTo>
                    <a:pt x="67" y="46"/>
                    <a:pt x="73" y="46"/>
                    <a:pt x="75" y="46"/>
                  </a:cubicBezTo>
                  <a:cubicBezTo>
                    <a:pt x="78" y="46"/>
                    <a:pt x="82" y="47"/>
                    <a:pt x="79" y="49"/>
                  </a:cubicBezTo>
                  <a:cubicBezTo>
                    <a:pt x="77" y="50"/>
                    <a:pt x="52" y="74"/>
                    <a:pt x="48" y="77"/>
                  </a:cubicBezTo>
                  <a:cubicBezTo>
                    <a:pt x="45" y="81"/>
                    <a:pt x="43" y="79"/>
                    <a:pt x="35" y="79"/>
                  </a:cubicBezTo>
                  <a:cubicBezTo>
                    <a:pt x="28" y="79"/>
                    <a:pt x="22" y="87"/>
                    <a:pt x="20" y="87"/>
                  </a:cubicBezTo>
                  <a:cubicBezTo>
                    <a:pt x="19" y="87"/>
                    <a:pt x="14" y="87"/>
                    <a:pt x="11" y="88"/>
                  </a:cubicBezTo>
                  <a:cubicBezTo>
                    <a:pt x="5" y="96"/>
                    <a:pt x="5" y="96"/>
                    <a:pt x="5" y="96"/>
                  </a:cubicBezTo>
                  <a:cubicBezTo>
                    <a:pt x="0" y="104"/>
                    <a:pt x="0" y="104"/>
                    <a:pt x="0" y="104"/>
                  </a:cubicBezTo>
                  <a:cubicBezTo>
                    <a:pt x="0" y="142"/>
                    <a:pt x="0" y="142"/>
                    <a:pt x="0" y="142"/>
                  </a:cubicBezTo>
                  <a:cubicBezTo>
                    <a:pt x="6" y="151"/>
                    <a:pt x="6" y="151"/>
                    <a:pt x="6" y="151"/>
                  </a:cubicBezTo>
                  <a:cubicBezTo>
                    <a:pt x="11" y="145"/>
                    <a:pt x="23" y="134"/>
                    <a:pt x="32" y="125"/>
                  </a:cubicBezTo>
                  <a:cubicBezTo>
                    <a:pt x="42" y="116"/>
                    <a:pt x="47" y="114"/>
                    <a:pt x="52" y="111"/>
                  </a:cubicBezTo>
                  <a:cubicBezTo>
                    <a:pt x="58" y="109"/>
                    <a:pt x="72" y="96"/>
                    <a:pt x="81" y="85"/>
                  </a:cubicBezTo>
                  <a:cubicBezTo>
                    <a:pt x="87" y="78"/>
                    <a:pt x="94" y="70"/>
                    <a:pt x="95" y="65"/>
                  </a:cubicBezTo>
                  <a:cubicBezTo>
                    <a:pt x="96" y="60"/>
                    <a:pt x="101" y="53"/>
                    <a:pt x="105" y="48"/>
                  </a:cubicBezTo>
                  <a:cubicBezTo>
                    <a:pt x="109" y="43"/>
                    <a:pt x="116" y="30"/>
                    <a:pt x="116" y="27"/>
                  </a:cubicBezTo>
                  <a:cubicBezTo>
                    <a:pt x="116" y="23"/>
                    <a:pt x="120" y="15"/>
                    <a:pt x="120" y="8"/>
                  </a:cubicBezTo>
                  <a:cubicBezTo>
                    <a:pt x="121" y="1"/>
                    <a:pt x="114" y="0"/>
                    <a:pt x="112" y="4"/>
                  </a:cubicBezTo>
                  <a:cubicBezTo>
                    <a:pt x="111" y="8"/>
                    <a:pt x="96" y="10"/>
                    <a:pt x="86" y="11"/>
                  </a:cubicBezTo>
                  <a:cubicBezTo>
                    <a:pt x="77" y="11"/>
                    <a:pt x="71" y="12"/>
                    <a:pt x="68" y="15"/>
                  </a:cubicBezTo>
                  <a:cubicBezTo>
                    <a:pt x="64" y="18"/>
                    <a:pt x="56" y="14"/>
                    <a:pt x="52" y="17"/>
                  </a:cubicBezTo>
                  <a:cubicBezTo>
                    <a:pt x="49" y="20"/>
                    <a:pt x="37" y="23"/>
                    <a:pt x="33" y="16"/>
                  </a:cubicBezTo>
                  <a:cubicBezTo>
                    <a:pt x="31" y="12"/>
                    <a:pt x="29"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15"/>
            <p:cNvSpPr>
              <a:spLocks/>
            </p:cNvSpPr>
            <p:nvPr userDrawn="1"/>
          </p:nvSpPr>
          <p:spPr bwMode="auto">
            <a:xfrm>
              <a:off x="-2743058" y="3513512"/>
              <a:ext cx="300355" cy="242538"/>
            </a:xfrm>
            <a:custGeom>
              <a:avLst/>
              <a:gdLst>
                <a:gd name="T0" fmla="*/ 51 w 140"/>
                <a:gd name="T1" fmla="*/ 104 h 104"/>
                <a:gd name="T2" fmla="*/ 51 w 140"/>
                <a:gd name="T3" fmla="*/ 89 h 104"/>
                <a:gd name="T4" fmla="*/ 70 w 140"/>
                <a:gd name="T5" fmla="*/ 78 h 104"/>
                <a:gd name="T6" fmla="*/ 77 w 140"/>
                <a:gd name="T7" fmla="*/ 76 h 104"/>
                <a:gd name="T8" fmla="*/ 88 w 140"/>
                <a:gd name="T9" fmla="*/ 73 h 104"/>
                <a:gd name="T10" fmla="*/ 94 w 140"/>
                <a:gd name="T11" fmla="*/ 67 h 104"/>
                <a:gd name="T12" fmla="*/ 103 w 140"/>
                <a:gd name="T13" fmla="*/ 64 h 104"/>
                <a:gd name="T14" fmla="*/ 108 w 140"/>
                <a:gd name="T15" fmla="*/ 61 h 104"/>
                <a:gd name="T16" fmla="*/ 109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4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4 w 140"/>
                <a:gd name="T43" fmla="*/ 31 h 104"/>
                <a:gd name="T44" fmla="*/ 46 w 140"/>
                <a:gd name="T45" fmla="*/ 41 h 104"/>
                <a:gd name="T46" fmla="*/ 39 w 140"/>
                <a:gd name="T47" fmla="*/ 51 h 104"/>
                <a:gd name="T48" fmla="*/ 39 w 140"/>
                <a:gd name="T49" fmla="*/ 67 h 104"/>
                <a:gd name="T50" fmla="*/ 25 w 140"/>
                <a:gd name="T51" fmla="*/ 85 h 104"/>
                <a:gd name="T52" fmla="*/ 8 w 140"/>
                <a:gd name="T53" fmla="*/ 96 h 104"/>
                <a:gd name="T54" fmla="*/ 0 w 140"/>
                <a:gd name="T55" fmla="*/ 100 h 104"/>
                <a:gd name="T56" fmla="*/ 43 w 140"/>
                <a:gd name="T57" fmla="*/ 100 h 104"/>
                <a:gd name="T58" fmla="*/ 51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1" y="104"/>
                  </a:moveTo>
                  <a:cubicBezTo>
                    <a:pt x="51" y="97"/>
                    <a:pt x="51" y="90"/>
                    <a:pt x="51" y="89"/>
                  </a:cubicBezTo>
                  <a:cubicBezTo>
                    <a:pt x="52" y="88"/>
                    <a:pt x="67" y="79"/>
                    <a:pt x="70" y="78"/>
                  </a:cubicBezTo>
                  <a:cubicBezTo>
                    <a:pt x="72" y="76"/>
                    <a:pt x="77" y="78"/>
                    <a:pt x="77" y="76"/>
                  </a:cubicBezTo>
                  <a:cubicBezTo>
                    <a:pt x="77" y="73"/>
                    <a:pt x="84" y="74"/>
                    <a:pt x="88" y="73"/>
                  </a:cubicBezTo>
                  <a:cubicBezTo>
                    <a:pt x="91" y="73"/>
                    <a:pt x="94" y="70"/>
                    <a:pt x="94" y="67"/>
                  </a:cubicBezTo>
                  <a:cubicBezTo>
                    <a:pt x="94" y="64"/>
                    <a:pt x="99" y="65"/>
                    <a:pt x="103" y="64"/>
                  </a:cubicBezTo>
                  <a:cubicBezTo>
                    <a:pt x="106" y="64"/>
                    <a:pt x="106" y="61"/>
                    <a:pt x="108" y="61"/>
                  </a:cubicBezTo>
                  <a:cubicBezTo>
                    <a:pt x="110" y="61"/>
                    <a:pt x="109" y="58"/>
                    <a:pt x="109" y="54"/>
                  </a:cubicBezTo>
                  <a:cubicBezTo>
                    <a:pt x="110" y="51"/>
                    <a:pt x="110" y="52"/>
                    <a:pt x="113" y="52"/>
                  </a:cubicBezTo>
                  <a:cubicBezTo>
                    <a:pt x="117" y="52"/>
                    <a:pt x="120" y="50"/>
                    <a:pt x="120" y="48"/>
                  </a:cubicBezTo>
                  <a:cubicBezTo>
                    <a:pt x="120" y="46"/>
                    <a:pt x="135" y="47"/>
                    <a:pt x="137" y="47"/>
                  </a:cubicBezTo>
                  <a:cubicBezTo>
                    <a:pt x="139" y="47"/>
                    <a:pt x="140" y="45"/>
                    <a:pt x="140" y="43"/>
                  </a:cubicBezTo>
                  <a:cubicBezTo>
                    <a:pt x="139" y="41"/>
                    <a:pt x="137" y="36"/>
                    <a:pt x="135" y="35"/>
                  </a:cubicBezTo>
                  <a:cubicBezTo>
                    <a:pt x="133" y="35"/>
                    <a:pt x="134" y="30"/>
                    <a:pt x="134" y="26"/>
                  </a:cubicBezTo>
                  <a:cubicBezTo>
                    <a:pt x="134" y="21"/>
                    <a:pt x="134" y="17"/>
                    <a:pt x="131" y="14"/>
                  </a:cubicBezTo>
                  <a:cubicBezTo>
                    <a:pt x="130" y="14"/>
                    <a:pt x="130" y="12"/>
                    <a:pt x="129" y="11"/>
                  </a:cubicBezTo>
                  <a:cubicBezTo>
                    <a:pt x="125" y="11"/>
                    <a:pt x="120" y="8"/>
                    <a:pt x="116" y="8"/>
                  </a:cubicBezTo>
                  <a:cubicBezTo>
                    <a:pt x="110" y="8"/>
                    <a:pt x="100" y="11"/>
                    <a:pt x="96" y="6"/>
                  </a:cubicBezTo>
                  <a:cubicBezTo>
                    <a:pt x="91" y="1"/>
                    <a:pt x="88" y="0"/>
                    <a:pt x="85" y="1"/>
                  </a:cubicBezTo>
                  <a:cubicBezTo>
                    <a:pt x="82" y="3"/>
                    <a:pt x="76" y="19"/>
                    <a:pt x="72" y="23"/>
                  </a:cubicBezTo>
                  <a:cubicBezTo>
                    <a:pt x="69" y="28"/>
                    <a:pt x="59" y="31"/>
                    <a:pt x="54" y="31"/>
                  </a:cubicBezTo>
                  <a:cubicBezTo>
                    <a:pt x="50" y="31"/>
                    <a:pt x="49" y="38"/>
                    <a:pt x="46" y="41"/>
                  </a:cubicBezTo>
                  <a:cubicBezTo>
                    <a:pt x="42" y="43"/>
                    <a:pt x="43" y="48"/>
                    <a:pt x="39" y="51"/>
                  </a:cubicBezTo>
                  <a:cubicBezTo>
                    <a:pt x="35" y="54"/>
                    <a:pt x="37" y="64"/>
                    <a:pt x="39" y="67"/>
                  </a:cubicBezTo>
                  <a:cubicBezTo>
                    <a:pt x="41" y="71"/>
                    <a:pt x="31" y="82"/>
                    <a:pt x="25" y="85"/>
                  </a:cubicBezTo>
                  <a:cubicBezTo>
                    <a:pt x="19" y="88"/>
                    <a:pt x="18" y="94"/>
                    <a:pt x="8" y="96"/>
                  </a:cubicBezTo>
                  <a:cubicBezTo>
                    <a:pt x="5" y="96"/>
                    <a:pt x="2" y="98"/>
                    <a:pt x="0" y="100"/>
                  </a:cubicBezTo>
                  <a:cubicBezTo>
                    <a:pt x="14" y="100"/>
                    <a:pt x="36" y="100"/>
                    <a:pt x="43" y="100"/>
                  </a:cubicBezTo>
                  <a:cubicBezTo>
                    <a:pt x="52" y="100"/>
                    <a:pt x="50" y="101"/>
                    <a:pt x="51"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16"/>
            <p:cNvSpPr>
              <a:spLocks/>
            </p:cNvSpPr>
            <p:nvPr userDrawn="1"/>
          </p:nvSpPr>
          <p:spPr bwMode="auto">
            <a:xfrm>
              <a:off x="-2231280" y="3469746"/>
              <a:ext cx="107389" cy="204242"/>
            </a:xfrm>
            <a:custGeom>
              <a:avLst/>
              <a:gdLst>
                <a:gd name="T0" fmla="*/ 14 w 50"/>
                <a:gd name="T1" fmla="*/ 23 h 88"/>
                <a:gd name="T2" fmla="*/ 10 w 50"/>
                <a:gd name="T3" fmla="*/ 34 h 88"/>
                <a:gd name="T4" fmla="*/ 3 w 50"/>
                <a:gd name="T5" fmla="*/ 41 h 88"/>
                <a:gd name="T6" fmla="*/ 7 w 50"/>
                <a:gd name="T7" fmla="*/ 53 h 88"/>
                <a:gd name="T8" fmla="*/ 12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6" y="27"/>
                    <a:pt x="13" y="33"/>
                    <a:pt x="10" y="34"/>
                  </a:cubicBezTo>
                  <a:cubicBezTo>
                    <a:pt x="7" y="35"/>
                    <a:pt x="5" y="41"/>
                    <a:pt x="3" y="41"/>
                  </a:cubicBezTo>
                  <a:cubicBezTo>
                    <a:pt x="0" y="41"/>
                    <a:pt x="3" y="51"/>
                    <a:pt x="7" y="53"/>
                  </a:cubicBezTo>
                  <a:cubicBezTo>
                    <a:pt x="12" y="55"/>
                    <a:pt x="12" y="58"/>
                    <a:pt x="12" y="60"/>
                  </a:cubicBezTo>
                  <a:cubicBezTo>
                    <a:pt x="12" y="62"/>
                    <a:pt x="19" y="64"/>
                    <a:pt x="21" y="66"/>
                  </a:cubicBezTo>
                  <a:cubicBezTo>
                    <a:pt x="23" y="69"/>
                    <a:pt x="27" y="81"/>
                    <a:pt x="27" y="85"/>
                  </a:cubicBezTo>
                  <a:cubicBezTo>
                    <a:pt x="27" y="86"/>
                    <a:pt x="27" y="87"/>
                    <a:pt x="28" y="88"/>
                  </a:cubicBezTo>
                  <a:cubicBezTo>
                    <a:pt x="30" y="87"/>
                    <a:pt x="32" y="86"/>
                    <a:pt x="33" y="84"/>
                  </a:cubicBezTo>
                  <a:cubicBezTo>
                    <a:pt x="34" y="81"/>
                    <a:pt x="35" y="77"/>
                    <a:pt x="35" y="76"/>
                  </a:cubicBezTo>
                  <a:cubicBezTo>
                    <a:pt x="34" y="74"/>
                    <a:pt x="34" y="72"/>
                    <a:pt x="36" y="71"/>
                  </a:cubicBezTo>
                  <a:cubicBezTo>
                    <a:pt x="37" y="70"/>
                    <a:pt x="43" y="63"/>
                    <a:pt x="45" y="63"/>
                  </a:cubicBezTo>
                  <a:cubicBezTo>
                    <a:pt x="46" y="62"/>
                    <a:pt x="50" y="63"/>
                    <a:pt x="50" y="60"/>
                  </a:cubicBezTo>
                  <a:cubicBezTo>
                    <a:pt x="50" y="58"/>
                    <a:pt x="50" y="56"/>
                    <a:pt x="50" y="54"/>
                  </a:cubicBezTo>
                  <a:cubicBezTo>
                    <a:pt x="47" y="52"/>
                    <a:pt x="46" y="50"/>
                    <a:pt x="46" y="49"/>
                  </a:cubicBezTo>
                  <a:cubicBezTo>
                    <a:pt x="46" y="47"/>
                    <a:pt x="42" y="44"/>
                    <a:pt x="41" y="46"/>
                  </a:cubicBezTo>
                  <a:cubicBezTo>
                    <a:pt x="39" y="48"/>
                    <a:pt x="32" y="46"/>
                    <a:pt x="32" y="42"/>
                  </a:cubicBezTo>
                  <a:cubicBezTo>
                    <a:pt x="31" y="38"/>
                    <a:pt x="36" y="38"/>
                    <a:pt x="41" y="35"/>
                  </a:cubicBezTo>
                  <a:cubicBezTo>
                    <a:pt x="46" y="31"/>
                    <a:pt x="46" y="24"/>
                    <a:pt x="41" y="20"/>
                  </a:cubicBezTo>
                  <a:cubicBezTo>
                    <a:pt x="36" y="16"/>
                    <a:pt x="39" y="14"/>
                    <a:pt x="43" y="11"/>
                  </a:cubicBezTo>
                  <a:cubicBezTo>
                    <a:pt x="47" y="7"/>
                    <a:pt x="43" y="5"/>
                    <a:pt x="42" y="7"/>
                  </a:cubicBezTo>
                  <a:cubicBezTo>
                    <a:pt x="40" y="8"/>
                    <a:pt x="37" y="9"/>
                    <a:pt x="36" y="5"/>
                  </a:cubicBezTo>
                  <a:cubicBezTo>
                    <a:pt x="36" y="1"/>
                    <a:pt x="24" y="0"/>
                    <a:pt x="20" y="4"/>
                  </a:cubicBezTo>
                  <a:cubicBezTo>
                    <a:pt x="18"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Freeform 17"/>
            <p:cNvSpPr>
              <a:spLocks/>
            </p:cNvSpPr>
            <p:nvPr userDrawn="1"/>
          </p:nvSpPr>
          <p:spPr bwMode="auto">
            <a:xfrm>
              <a:off x="-2633990" y="3477040"/>
              <a:ext cx="521845" cy="505135"/>
            </a:xfrm>
            <a:custGeom>
              <a:avLst/>
              <a:gdLst>
                <a:gd name="T0" fmla="*/ 83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8 w 243"/>
                <a:gd name="T13" fmla="*/ 70 h 217"/>
                <a:gd name="T14" fmla="*/ 57 w 243"/>
                <a:gd name="T15" fmla="*/ 77 h 217"/>
                <a:gd name="T16" fmla="*/ 52 w 243"/>
                <a:gd name="T17" fmla="*/ 80 h 217"/>
                <a:gd name="T18" fmla="*/ 43 w 243"/>
                <a:gd name="T19" fmla="*/ 83 h 217"/>
                <a:gd name="T20" fmla="*/ 37 w 243"/>
                <a:gd name="T21" fmla="*/ 89 h 217"/>
                <a:gd name="T22" fmla="*/ 26 w 243"/>
                <a:gd name="T23" fmla="*/ 92 h 217"/>
                <a:gd name="T24" fmla="*/ 19 w 243"/>
                <a:gd name="T25" fmla="*/ 94 h 217"/>
                <a:gd name="T26" fmla="*/ 0 w 243"/>
                <a:gd name="T27" fmla="*/ 105 h 217"/>
                <a:gd name="T28" fmla="*/ 0 w 243"/>
                <a:gd name="T29" fmla="*/ 120 h 217"/>
                <a:gd name="T30" fmla="*/ 3 w 243"/>
                <a:gd name="T31" fmla="*/ 122 h 217"/>
                <a:gd name="T32" fmla="*/ 116 w 243"/>
                <a:gd name="T33" fmla="*/ 192 h 217"/>
                <a:gd name="T34" fmla="*/ 123 w 243"/>
                <a:gd name="T35" fmla="*/ 201 h 217"/>
                <a:gd name="T36" fmla="*/ 136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0 w 243"/>
                <a:gd name="T55" fmla="*/ 148 h 217"/>
                <a:gd name="T56" fmla="*/ 219 w 243"/>
                <a:gd name="T57" fmla="*/ 140 h 217"/>
                <a:gd name="T58" fmla="*/ 214 w 243"/>
                <a:gd name="T59" fmla="*/ 133 h 217"/>
                <a:gd name="T60" fmla="*/ 219 w 243"/>
                <a:gd name="T61" fmla="*/ 128 h 217"/>
                <a:gd name="T62" fmla="*/ 217 w 243"/>
                <a:gd name="T63" fmla="*/ 123 h 217"/>
                <a:gd name="T64" fmla="*/ 217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0 w 243"/>
                <a:gd name="T79" fmla="*/ 57 h 217"/>
                <a:gd name="T80" fmla="*/ 195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3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3" y="42"/>
                  </a:moveTo>
                  <a:cubicBezTo>
                    <a:pt x="83" y="46"/>
                    <a:pt x="82" y="51"/>
                    <a:pt x="84" y="51"/>
                  </a:cubicBezTo>
                  <a:cubicBezTo>
                    <a:pt x="86" y="52"/>
                    <a:pt x="88" y="57"/>
                    <a:pt x="89" y="59"/>
                  </a:cubicBezTo>
                  <a:cubicBezTo>
                    <a:pt x="89" y="61"/>
                    <a:pt x="88" y="63"/>
                    <a:pt x="86" y="63"/>
                  </a:cubicBezTo>
                  <a:cubicBezTo>
                    <a:pt x="84" y="63"/>
                    <a:pt x="69" y="62"/>
                    <a:pt x="69" y="64"/>
                  </a:cubicBezTo>
                  <a:cubicBezTo>
                    <a:pt x="69" y="66"/>
                    <a:pt x="66" y="68"/>
                    <a:pt x="62" y="68"/>
                  </a:cubicBezTo>
                  <a:cubicBezTo>
                    <a:pt x="59" y="68"/>
                    <a:pt x="59" y="67"/>
                    <a:pt x="58" y="70"/>
                  </a:cubicBezTo>
                  <a:cubicBezTo>
                    <a:pt x="58" y="74"/>
                    <a:pt x="59" y="77"/>
                    <a:pt x="57" y="77"/>
                  </a:cubicBezTo>
                  <a:cubicBezTo>
                    <a:pt x="55" y="77"/>
                    <a:pt x="55" y="80"/>
                    <a:pt x="52" y="80"/>
                  </a:cubicBezTo>
                  <a:cubicBezTo>
                    <a:pt x="48" y="81"/>
                    <a:pt x="43" y="80"/>
                    <a:pt x="43" y="83"/>
                  </a:cubicBezTo>
                  <a:cubicBezTo>
                    <a:pt x="43" y="86"/>
                    <a:pt x="40" y="89"/>
                    <a:pt x="37" y="89"/>
                  </a:cubicBezTo>
                  <a:cubicBezTo>
                    <a:pt x="33" y="90"/>
                    <a:pt x="26" y="89"/>
                    <a:pt x="26" y="92"/>
                  </a:cubicBezTo>
                  <a:cubicBezTo>
                    <a:pt x="26" y="94"/>
                    <a:pt x="21" y="92"/>
                    <a:pt x="19" y="94"/>
                  </a:cubicBezTo>
                  <a:cubicBezTo>
                    <a:pt x="16" y="95"/>
                    <a:pt x="1" y="104"/>
                    <a:pt x="0" y="105"/>
                  </a:cubicBezTo>
                  <a:cubicBezTo>
                    <a:pt x="0" y="106"/>
                    <a:pt x="0" y="113"/>
                    <a:pt x="0" y="120"/>
                  </a:cubicBezTo>
                  <a:cubicBezTo>
                    <a:pt x="1" y="120"/>
                    <a:pt x="2" y="121"/>
                    <a:pt x="3" y="122"/>
                  </a:cubicBezTo>
                  <a:cubicBezTo>
                    <a:pt x="9" y="125"/>
                    <a:pt x="113" y="189"/>
                    <a:pt x="116" y="192"/>
                  </a:cubicBezTo>
                  <a:cubicBezTo>
                    <a:pt x="119" y="195"/>
                    <a:pt x="123" y="201"/>
                    <a:pt x="123" y="201"/>
                  </a:cubicBezTo>
                  <a:cubicBezTo>
                    <a:pt x="123" y="201"/>
                    <a:pt x="131" y="202"/>
                    <a:pt x="136" y="205"/>
                  </a:cubicBezTo>
                  <a:cubicBezTo>
                    <a:pt x="142" y="208"/>
                    <a:pt x="142" y="217"/>
                    <a:pt x="142" y="217"/>
                  </a:cubicBezTo>
                  <a:cubicBezTo>
                    <a:pt x="142" y="217"/>
                    <a:pt x="149"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0" y="148"/>
                  </a:cubicBezTo>
                  <a:cubicBezTo>
                    <a:pt x="220" y="145"/>
                    <a:pt x="222" y="143"/>
                    <a:pt x="219" y="140"/>
                  </a:cubicBezTo>
                  <a:cubicBezTo>
                    <a:pt x="217" y="136"/>
                    <a:pt x="214" y="135"/>
                    <a:pt x="214" y="133"/>
                  </a:cubicBezTo>
                  <a:cubicBezTo>
                    <a:pt x="214" y="131"/>
                    <a:pt x="218" y="128"/>
                    <a:pt x="219" y="128"/>
                  </a:cubicBezTo>
                  <a:cubicBezTo>
                    <a:pt x="220" y="127"/>
                    <a:pt x="217" y="125"/>
                    <a:pt x="217" y="123"/>
                  </a:cubicBezTo>
                  <a:cubicBezTo>
                    <a:pt x="217" y="121"/>
                    <a:pt x="216" y="118"/>
                    <a:pt x="217" y="116"/>
                  </a:cubicBezTo>
                  <a:cubicBezTo>
                    <a:pt x="219" y="114"/>
                    <a:pt x="220" y="112"/>
                    <a:pt x="218" y="109"/>
                  </a:cubicBezTo>
                  <a:cubicBezTo>
                    <a:pt x="216" y="105"/>
                    <a:pt x="221" y="102"/>
                    <a:pt x="219" y="97"/>
                  </a:cubicBezTo>
                  <a:cubicBezTo>
                    <a:pt x="216" y="93"/>
                    <a:pt x="213" y="89"/>
                    <a:pt x="213" y="87"/>
                  </a:cubicBezTo>
                  <a:cubicBezTo>
                    <a:pt x="213" y="87"/>
                    <a:pt x="214" y="86"/>
                    <a:pt x="216" y="85"/>
                  </a:cubicBezTo>
                  <a:cubicBezTo>
                    <a:pt x="215" y="84"/>
                    <a:pt x="215" y="83"/>
                    <a:pt x="215" y="82"/>
                  </a:cubicBezTo>
                  <a:cubicBezTo>
                    <a:pt x="215" y="78"/>
                    <a:pt x="211" y="66"/>
                    <a:pt x="209" y="63"/>
                  </a:cubicBezTo>
                  <a:cubicBezTo>
                    <a:pt x="207" y="61"/>
                    <a:pt x="200" y="59"/>
                    <a:pt x="200" y="57"/>
                  </a:cubicBezTo>
                  <a:cubicBezTo>
                    <a:pt x="200" y="55"/>
                    <a:pt x="200" y="52"/>
                    <a:pt x="195" y="50"/>
                  </a:cubicBezTo>
                  <a:cubicBezTo>
                    <a:pt x="191" y="48"/>
                    <a:pt x="188" y="38"/>
                    <a:pt x="191" y="38"/>
                  </a:cubicBezTo>
                  <a:cubicBezTo>
                    <a:pt x="193" y="38"/>
                    <a:pt x="195" y="32"/>
                    <a:pt x="198" y="31"/>
                  </a:cubicBezTo>
                  <a:cubicBezTo>
                    <a:pt x="201" y="30"/>
                    <a:pt x="204"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5" y="16"/>
                    <a:pt x="87" y="20"/>
                    <a:pt x="83" y="25"/>
                  </a:cubicBezTo>
                  <a:cubicBezTo>
                    <a:pt x="81" y="26"/>
                    <a:pt x="80" y="27"/>
                    <a:pt x="78" y="27"/>
                  </a:cubicBezTo>
                  <a:cubicBezTo>
                    <a:pt x="79" y="28"/>
                    <a:pt x="79" y="30"/>
                    <a:pt x="80" y="30"/>
                  </a:cubicBezTo>
                  <a:cubicBezTo>
                    <a:pt x="83" y="33"/>
                    <a:pt x="83" y="37"/>
                    <a:pt x="83"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Freeform 18"/>
            <p:cNvSpPr>
              <a:spLocks/>
            </p:cNvSpPr>
            <p:nvPr userDrawn="1"/>
          </p:nvSpPr>
          <p:spPr bwMode="auto">
            <a:xfrm>
              <a:off x="-2177585" y="3595574"/>
              <a:ext cx="382574"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4 w 178"/>
                <a:gd name="T15" fmla="*/ 65 h 158"/>
                <a:gd name="T16" fmla="*/ 4 w 178"/>
                <a:gd name="T17" fmla="*/ 72 h 158"/>
                <a:gd name="T18" fmla="*/ 6 w 178"/>
                <a:gd name="T19" fmla="*/ 77 h 158"/>
                <a:gd name="T20" fmla="*/ 1 w 178"/>
                <a:gd name="T21" fmla="*/ 82 h 158"/>
                <a:gd name="T22" fmla="*/ 6 w 178"/>
                <a:gd name="T23" fmla="*/ 89 h 158"/>
                <a:gd name="T24" fmla="*/ 7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5 w 178"/>
                <a:gd name="T49" fmla="*/ 17 h 158"/>
                <a:gd name="T50" fmla="*/ 176 w 178"/>
                <a:gd name="T51" fmla="*/ 14 h 158"/>
                <a:gd name="T52" fmla="*/ 176 w 178"/>
                <a:gd name="T53" fmla="*/ 13 h 158"/>
                <a:gd name="T54" fmla="*/ 160 w 178"/>
                <a:gd name="T55" fmla="*/ 10 h 158"/>
                <a:gd name="T56" fmla="*/ 143 w 178"/>
                <a:gd name="T57" fmla="*/ 1 h 158"/>
                <a:gd name="T58" fmla="*/ 117 w 178"/>
                <a:gd name="T59" fmla="*/ 13 h 158"/>
                <a:gd name="T60" fmla="*/ 118 w 178"/>
                <a:gd name="T61" fmla="*/ 27 h 158"/>
                <a:gd name="T62" fmla="*/ 100 w 178"/>
                <a:gd name="T63" fmla="*/ 28 h 158"/>
                <a:gd name="T64" fmla="*/ 79 w 178"/>
                <a:gd name="T65" fmla="*/ 20 h 158"/>
                <a:gd name="T66" fmla="*/ 67 w 178"/>
                <a:gd name="T67" fmla="*/ 13 h 158"/>
                <a:gd name="T68" fmla="*/ 60 w 178"/>
                <a:gd name="T69" fmla="*/ 7 h 158"/>
                <a:gd name="T70" fmla="*/ 38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8" y="9"/>
                    <a:pt x="12" y="16"/>
                    <a:pt x="11" y="17"/>
                  </a:cubicBezTo>
                  <a:cubicBezTo>
                    <a:pt x="9" y="18"/>
                    <a:pt x="9" y="20"/>
                    <a:pt x="10" y="22"/>
                  </a:cubicBezTo>
                  <a:cubicBezTo>
                    <a:pt x="10" y="23"/>
                    <a:pt x="9" y="27"/>
                    <a:pt x="8" y="30"/>
                  </a:cubicBezTo>
                  <a:cubicBezTo>
                    <a:pt x="6" y="33"/>
                    <a:pt x="1" y="35"/>
                    <a:pt x="0" y="36"/>
                  </a:cubicBezTo>
                  <a:cubicBezTo>
                    <a:pt x="0" y="38"/>
                    <a:pt x="3" y="42"/>
                    <a:pt x="6" y="46"/>
                  </a:cubicBezTo>
                  <a:cubicBezTo>
                    <a:pt x="8" y="51"/>
                    <a:pt x="3" y="54"/>
                    <a:pt x="5" y="58"/>
                  </a:cubicBezTo>
                  <a:cubicBezTo>
                    <a:pt x="7" y="61"/>
                    <a:pt x="6" y="63"/>
                    <a:pt x="4" y="65"/>
                  </a:cubicBezTo>
                  <a:cubicBezTo>
                    <a:pt x="3" y="67"/>
                    <a:pt x="4" y="70"/>
                    <a:pt x="4" y="72"/>
                  </a:cubicBezTo>
                  <a:cubicBezTo>
                    <a:pt x="4" y="74"/>
                    <a:pt x="7" y="76"/>
                    <a:pt x="6" y="77"/>
                  </a:cubicBezTo>
                  <a:cubicBezTo>
                    <a:pt x="5" y="77"/>
                    <a:pt x="1" y="80"/>
                    <a:pt x="1" y="82"/>
                  </a:cubicBezTo>
                  <a:cubicBezTo>
                    <a:pt x="1" y="84"/>
                    <a:pt x="4" y="85"/>
                    <a:pt x="6" y="89"/>
                  </a:cubicBezTo>
                  <a:cubicBezTo>
                    <a:pt x="9" y="92"/>
                    <a:pt x="7" y="94"/>
                    <a:pt x="7" y="97"/>
                  </a:cubicBezTo>
                  <a:cubicBezTo>
                    <a:pt x="8" y="100"/>
                    <a:pt x="12" y="102"/>
                    <a:pt x="16" y="102"/>
                  </a:cubicBezTo>
                  <a:cubicBezTo>
                    <a:pt x="19" y="102"/>
                    <a:pt x="21" y="104"/>
                    <a:pt x="24" y="104"/>
                  </a:cubicBezTo>
                  <a:cubicBezTo>
                    <a:pt x="27" y="104"/>
                    <a:pt x="29" y="108"/>
                    <a:pt x="30" y="113"/>
                  </a:cubicBezTo>
                  <a:cubicBezTo>
                    <a:pt x="31"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0" y="34"/>
                    <a:pt x="174" y="30"/>
                  </a:cubicBezTo>
                  <a:cubicBezTo>
                    <a:pt x="178" y="26"/>
                    <a:pt x="173" y="24"/>
                    <a:pt x="175" y="17"/>
                  </a:cubicBezTo>
                  <a:cubicBezTo>
                    <a:pt x="176" y="16"/>
                    <a:pt x="176" y="15"/>
                    <a:pt x="176" y="14"/>
                  </a:cubicBezTo>
                  <a:cubicBezTo>
                    <a:pt x="176" y="14"/>
                    <a:pt x="176" y="14"/>
                    <a:pt x="176" y="13"/>
                  </a:cubicBezTo>
                  <a:cubicBezTo>
                    <a:pt x="175" y="11"/>
                    <a:pt x="171" y="11"/>
                    <a:pt x="160" y="10"/>
                  </a:cubicBezTo>
                  <a:cubicBezTo>
                    <a:pt x="150" y="8"/>
                    <a:pt x="154" y="2"/>
                    <a:pt x="143" y="1"/>
                  </a:cubicBezTo>
                  <a:cubicBezTo>
                    <a:pt x="131" y="0"/>
                    <a:pt x="117" y="9"/>
                    <a:pt x="117" y="13"/>
                  </a:cubicBezTo>
                  <a:cubicBezTo>
                    <a:pt x="117" y="18"/>
                    <a:pt x="122" y="23"/>
                    <a:pt x="118" y="27"/>
                  </a:cubicBezTo>
                  <a:cubicBezTo>
                    <a:pt x="114" y="32"/>
                    <a:pt x="106" y="33"/>
                    <a:pt x="100" y="28"/>
                  </a:cubicBezTo>
                  <a:cubicBezTo>
                    <a:pt x="94" y="23"/>
                    <a:pt x="86" y="20"/>
                    <a:pt x="79" y="20"/>
                  </a:cubicBezTo>
                  <a:cubicBezTo>
                    <a:pt x="72" y="20"/>
                    <a:pt x="67" y="16"/>
                    <a:pt x="67" y="13"/>
                  </a:cubicBezTo>
                  <a:cubicBezTo>
                    <a:pt x="68" y="9"/>
                    <a:pt x="66" y="8"/>
                    <a:pt x="60" y="7"/>
                  </a:cubicBezTo>
                  <a:cubicBezTo>
                    <a:pt x="54" y="5"/>
                    <a:pt x="49" y="1"/>
                    <a:pt x="38"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Freeform 19"/>
            <p:cNvSpPr>
              <a:spLocks/>
            </p:cNvSpPr>
            <p:nvPr userDrawn="1"/>
          </p:nvSpPr>
          <p:spPr bwMode="auto">
            <a:xfrm>
              <a:off x="-2831989" y="4108002"/>
              <a:ext cx="72153" cy="25530"/>
            </a:xfrm>
            <a:custGeom>
              <a:avLst/>
              <a:gdLst>
                <a:gd name="T0" fmla="*/ 17 w 34"/>
                <a:gd name="T1" fmla="*/ 7 h 11"/>
                <a:gd name="T2" fmla="*/ 27 w 34"/>
                <a:gd name="T3" fmla="*/ 9 h 11"/>
                <a:gd name="T4" fmla="*/ 34 w 34"/>
                <a:gd name="T5" fmla="*/ 7 h 11"/>
                <a:gd name="T6" fmla="*/ 27 w 34"/>
                <a:gd name="T7" fmla="*/ 7 h 11"/>
                <a:gd name="T8" fmla="*/ 16 w 34"/>
                <a:gd name="T9" fmla="*/ 2 h 11"/>
                <a:gd name="T10" fmla="*/ 2 w 34"/>
                <a:gd name="T11" fmla="*/ 4 h 11"/>
                <a:gd name="T12" fmla="*/ 0 w 34"/>
                <a:gd name="T13" fmla="*/ 11 h 11"/>
                <a:gd name="T14" fmla="*/ 3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7" y="7"/>
                  </a:cubicBezTo>
                  <a:cubicBezTo>
                    <a:pt x="22" y="6"/>
                    <a:pt x="21" y="0"/>
                    <a:pt x="16" y="2"/>
                  </a:cubicBezTo>
                  <a:cubicBezTo>
                    <a:pt x="11" y="4"/>
                    <a:pt x="8" y="5"/>
                    <a:pt x="2" y="4"/>
                  </a:cubicBezTo>
                  <a:cubicBezTo>
                    <a:pt x="2" y="6"/>
                    <a:pt x="0" y="9"/>
                    <a:pt x="0" y="11"/>
                  </a:cubicBezTo>
                  <a:cubicBezTo>
                    <a:pt x="2" y="11"/>
                    <a:pt x="3" y="10"/>
                    <a:pt x="3" y="10"/>
                  </a:cubicBezTo>
                  <a:cubicBezTo>
                    <a:pt x="7" y="10"/>
                    <a:pt x="14"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Freeform 20"/>
            <p:cNvSpPr>
              <a:spLocks/>
            </p:cNvSpPr>
            <p:nvPr userDrawn="1"/>
          </p:nvSpPr>
          <p:spPr bwMode="auto">
            <a:xfrm>
              <a:off x="-2847091"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0 w 69"/>
                <a:gd name="T11" fmla="*/ 47 h 50"/>
                <a:gd name="T12" fmla="*/ 67 w 69"/>
                <a:gd name="T13" fmla="*/ 48 h 50"/>
                <a:gd name="T14" fmla="*/ 69 w 69"/>
                <a:gd name="T15" fmla="*/ 48 h 50"/>
                <a:gd name="T16" fmla="*/ 69 w 69"/>
                <a:gd name="T17" fmla="*/ 41 h 50"/>
                <a:gd name="T18" fmla="*/ 62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3 w 69"/>
                <a:gd name="T35" fmla="*/ 2 h 50"/>
                <a:gd name="T36" fmla="*/ 7 w 69"/>
                <a:gd name="T37" fmla="*/ 7 h 50"/>
                <a:gd name="T38" fmla="*/ 6 w 69"/>
                <a:gd name="T39" fmla="*/ 7 h 50"/>
                <a:gd name="T40" fmla="*/ 4 w 69"/>
                <a:gd name="T41" fmla="*/ 16 h 50"/>
                <a:gd name="T42" fmla="*/ 8 w 69"/>
                <a:gd name="T43" fmla="*/ 31 h 50"/>
                <a:gd name="T44" fmla="*/ 9 w 69"/>
                <a:gd name="T45" fmla="*/ 33 h 50"/>
                <a:gd name="T46" fmla="*/ 23 w 69"/>
                <a:gd name="T47" fmla="*/ 31 h 50"/>
                <a:gd name="T48" fmla="*/ 34 w 69"/>
                <a:gd name="T49" fmla="*/ 36 h 50"/>
                <a:gd name="T50" fmla="*/ 41 w 69"/>
                <a:gd name="T51" fmla="*/ 36 h 50"/>
                <a:gd name="T52" fmla="*/ 34 w 69"/>
                <a:gd name="T53" fmla="*/ 38 h 50"/>
                <a:gd name="T54" fmla="*/ 24 w 69"/>
                <a:gd name="T55" fmla="*/ 36 h 50"/>
                <a:gd name="T56" fmla="*/ 10 w 69"/>
                <a:gd name="T57" fmla="*/ 39 h 50"/>
                <a:gd name="T58" fmla="*/ 7 w 69"/>
                <a:gd name="T59" fmla="*/ 40 h 50"/>
                <a:gd name="T60" fmla="*/ 8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0" y="47"/>
                  </a:cubicBezTo>
                  <a:cubicBezTo>
                    <a:pt x="51" y="49"/>
                    <a:pt x="61" y="50"/>
                    <a:pt x="67" y="48"/>
                  </a:cubicBezTo>
                  <a:cubicBezTo>
                    <a:pt x="68" y="48"/>
                    <a:pt x="68" y="48"/>
                    <a:pt x="69" y="48"/>
                  </a:cubicBezTo>
                  <a:cubicBezTo>
                    <a:pt x="69" y="45"/>
                    <a:pt x="69" y="42"/>
                    <a:pt x="69" y="41"/>
                  </a:cubicBezTo>
                  <a:cubicBezTo>
                    <a:pt x="68" y="39"/>
                    <a:pt x="64" y="36"/>
                    <a:pt x="62" y="34"/>
                  </a:cubicBezTo>
                  <a:cubicBezTo>
                    <a:pt x="60"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6" y="3"/>
                    <a:pt x="33" y="1"/>
                  </a:cubicBezTo>
                  <a:cubicBezTo>
                    <a:pt x="30" y="0"/>
                    <a:pt x="24" y="2"/>
                    <a:pt x="24" y="2"/>
                  </a:cubicBezTo>
                  <a:cubicBezTo>
                    <a:pt x="24" y="2"/>
                    <a:pt x="18" y="3"/>
                    <a:pt x="13" y="2"/>
                  </a:cubicBezTo>
                  <a:cubicBezTo>
                    <a:pt x="9" y="1"/>
                    <a:pt x="10" y="7"/>
                    <a:pt x="7" y="7"/>
                  </a:cubicBezTo>
                  <a:cubicBezTo>
                    <a:pt x="7" y="7"/>
                    <a:pt x="6" y="7"/>
                    <a:pt x="6" y="7"/>
                  </a:cubicBezTo>
                  <a:cubicBezTo>
                    <a:pt x="6" y="11"/>
                    <a:pt x="5" y="14"/>
                    <a:pt x="4" y="16"/>
                  </a:cubicBezTo>
                  <a:cubicBezTo>
                    <a:pt x="0" y="21"/>
                    <a:pt x="5" y="29"/>
                    <a:pt x="8" y="31"/>
                  </a:cubicBezTo>
                  <a:cubicBezTo>
                    <a:pt x="8" y="32"/>
                    <a:pt x="9" y="33"/>
                    <a:pt x="9" y="33"/>
                  </a:cubicBezTo>
                  <a:cubicBezTo>
                    <a:pt x="15" y="34"/>
                    <a:pt x="18" y="33"/>
                    <a:pt x="23" y="31"/>
                  </a:cubicBezTo>
                  <a:cubicBezTo>
                    <a:pt x="28" y="29"/>
                    <a:pt x="29" y="35"/>
                    <a:pt x="34" y="36"/>
                  </a:cubicBezTo>
                  <a:cubicBezTo>
                    <a:pt x="40" y="36"/>
                    <a:pt x="41" y="36"/>
                    <a:pt x="41" y="36"/>
                  </a:cubicBezTo>
                  <a:cubicBezTo>
                    <a:pt x="41" y="36"/>
                    <a:pt x="37" y="39"/>
                    <a:pt x="34" y="38"/>
                  </a:cubicBezTo>
                  <a:cubicBezTo>
                    <a:pt x="30" y="38"/>
                    <a:pt x="26" y="34"/>
                    <a:pt x="24" y="36"/>
                  </a:cubicBezTo>
                  <a:cubicBezTo>
                    <a:pt x="21" y="38"/>
                    <a:pt x="14" y="39"/>
                    <a:pt x="10" y="39"/>
                  </a:cubicBezTo>
                  <a:cubicBezTo>
                    <a:pt x="10" y="39"/>
                    <a:pt x="9" y="40"/>
                    <a:pt x="7" y="40"/>
                  </a:cubicBezTo>
                  <a:cubicBezTo>
                    <a:pt x="7" y="42"/>
                    <a:pt x="7" y="44"/>
                    <a:pt x="8" y="45"/>
                  </a:cubicBezTo>
                  <a:cubicBezTo>
                    <a:pt x="9" y="45"/>
                    <a:pt x="9" y="46"/>
                    <a:pt x="10" y="46"/>
                  </a:cubicBezTo>
                  <a:cubicBezTo>
                    <a:pt x="15"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21"/>
            <p:cNvSpPr>
              <a:spLocks/>
            </p:cNvSpPr>
            <p:nvPr userDrawn="1"/>
          </p:nvSpPr>
          <p:spPr bwMode="auto">
            <a:xfrm>
              <a:off x="-2825277" y="4142651"/>
              <a:ext cx="67118" cy="41943"/>
            </a:xfrm>
            <a:custGeom>
              <a:avLst/>
              <a:gdLst>
                <a:gd name="T0" fmla="*/ 17 w 32"/>
                <a:gd name="T1" fmla="*/ 17 h 18"/>
                <a:gd name="T2" fmla="*/ 26 w 32"/>
                <a:gd name="T3" fmla="*/ 12 h 18"/>
                <a:gd name="T4" fmla="*/ 30 w 32"/>
                <a:gd name="T5" fmla="*/ 10 h 18"/>
                <a:gd name="T6" fmla="*/ 29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5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4" y="11"/>
                    <a:pt x="26" y="12"/>
                  </a:cubicBezTo>
                  <a:cubicBezTo>
                    <a:pt x="28" y="12"/>
                    <a:pt x="30" y="11"/>
                    <a:pt x="30" y="10"/>
                  </a:cubicBezTo>
                  <a:cubicBezTo>
                    <a:pt x="30" y="9"/>
                    <a:pt x="27" y="6"/>
                    <a:pt x="29" y="5"/>
                  </a:cubicBezTo>
                  <a:cubicBezTo>
                    <a:pt x="31" y="4"/>
                    <a:pt x="32" y="2"/>
                    <a:pt x="32" y="1"/>
                  </a:cubicBezTo>
                  <a:cubicBezTo>
                    <a:pt x="31" y="0"/>
                    <a:pt x="30" y="0"/>
                    <a:pt x="29" y="0"/>
                  </a:cubicBezTo>
                  <a:cubicBezTo>
                    <a:pt x="27" y="0"/>
                    <a:pt x="12" y="1"/>
                    <a:pt x="12" y="1"/>
                  </a:cubicBezTo>
                  <a:cubicBezTo>
                    <a:pt x="12" y="1"/>
                    <a:pt x="8" y="4"/>
                    <a:pt x="6" y="4"/>
                  </a:cubicBezTo>
                  <a:cubicBezTo>
                    <a:pt x="4" y="4"/>
                    <a:pt x="5" y="1"/>
                    <a:pt x="0" y="2"/>
                  </a:cubicBezTo>
                  <a:cubicBezTo>
                    <a:pt x="3" y="6"/>
                    <a:pt x="3" y="7"/>
                    <a:pt x="9" y="9"/>
                  </a:cubicBezTo>
                  <a:cubicBezTo>
                    <a:pt x="16" y="11"/>
                    <a:pt x="8" y="14"/>
                    <a:pt x="14" y="17"/>
                  </a:cubicBezTo>
                  <a:cubicBezTo>
                    <a:pt x="14" y="17"/>
                    <a:pt x="15" y="18"/>
                    <a:pt x="15" y="18"/>
                  </a:cubicBezTo>
                  <a:cubicBezTo>
                    <a:pt x="16" y="18"/>
                    <a:pt x="16"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22"/>
            <p:cNvSpPr>
              <a:spLocks/>
            </p:cNvSpPr>
            <p:nvPr userDrawn="1"/>
          </p:nvSpPr>
          <p:spPr bwMode="auto">
            <a:xfrm>
              <a:off x="-2055095" y="4180946"/>
              <a:ext cx="308744" cy="218831"/>
            </a:xfrm>
            <a:custGeom>
              <a:avLst/>
              <a:gdLst>
                <a:gd name="T0" fmla="*/ 133 w 144"/>
                <a:gd name="T1" fmla="*/ 53 h 94"/>
                <a:gd name="T2" fmla="*/ 128 w 144"/>
                <a:gd name="T3" fmla="*/ 46 h 94"/>
                <a:gd name="T4" fmla="*/ 121 w 144"/>
                <a:gd name="T5" fmla="*/ 40 h 94"/>
                <a:gd name="T6" fmla="*/ 116 w 144"/>
                <a:gd name="T7" fmla="*/ 33 h 94"/>
                <a:gd name="T8" fmla="*/ 107 w 144"/>
                <a:gd name="T9" fmla="*/ 29 h 94"/>
                <a:gd name="T10" fmla="*/ 105 w 144"/>
                <a:gd name="T11" fmla="*/ 26 h 94"/>
                <a:gd name="T12" fmla="*/ 100 w 144"/>
                <a:gd name="T13" fmla="*/ 25 h 94"/>
                <a:gd name="T14" fmla="*/ 102 w 144"/>
                <a:gd name="T15" fmla="*/ 21 h 94"/>
                <a:gd name="T16" fmla="*/ 101 w 144"/>
                <a:gd name="T17" fmla="*/ 12 h 94"/>
                <a:gd name="T18" fmla="*/ 93 w 144"/>
                <a:gd name="T19" fmla="*/ 2 h 94"/>
                <a:gd name="T20" fmla="*/ 91 w 144"/>
                <a:gd name="T21" fmla="*/ 1 h 94"/>
                <a:gd name="T22" fmla="*/ 81 w 144"/>
                <a:gd name="T23" fmla="*/ 5 h 94"/>
                <a:gd name="T24" fmla="*/ 79 w 144"/>
                <a:gd name="T25" fmla="*/ 10 h 94"/>
                <a:gd name="T26" fmla="*/ 67 w 144"/>
                <a:gd name="T27" fmla="*/ 21 h 94"/>
                <a:gd name="T28" fmla="*/ 51 w 144"/>
                <a:gd name="T29" fmla="*/ 24 h 94"/>
                <a:gd name="T30" fmla="*/ 50 w 144"/>
                <a:gd name="T31" fmla="*/ 30 h 94"/>
                <a:gd name="T32" fmla="*/ 40 w 144"/>
                <a:gd name="T33" fmla="*/ 35 h 94"/>
                <a:gd name="T34" fmla="*/ 27 w 144"/>
                <a:gd name="T35" fmla="*/ 39 h 94"/>
                <a:gd name="T36" fmla="*/ 20 w 144"/>
                <a:gd name="T37" fmla="*/ 39 h 94"/>
                <a:gd name="T38" fmla="*/ 13 w 144"/>
                <a:gd name="T39" fmla="*/ 41 h 94"/>
                <a:gd name="T40" fmla="*/ 12 w 144"/>
                <a:gd name="T41" fmla="*/ 40 h 94"/>
                <a:gd name="T42" fmla="*/ 6 w 144"/>
                <a:gd name="T43" fmla="*/ 47 h 94"/>
                <a:gd name="T44" fmla="*/ 0 w 144"/>
                <a:gd name="T45" fmla="*/ 57 h 94"/>
                <a:gd name="T46" fmla="*/ 2 w 144"/>
                <a:gd name="T47" fmla="*/ 66 h 94"/>
                <a:gd name="T48" fmla="*/ 5 w 144"/>
                <a:gd name="T49" fmla="*/ 75 h 94"/>
                <a:gd name="T50" fmla="*/ 7 w 144"/>
                <a:gd name="T51" fmla="*/ 81 h 94"/>
                <a:gd name="T52" fmla="*/ 10 w 144"/>
                <a:gd name="T53" fmla="*/ 85 h 94"/>
                <a:gd name="T54" fmla="*/ 17 w 144"/>
                <a:gd name="T55" fmla="*/ 92 h 94"/>
                <a:gd name="T56" fmla="*/ 19 w 144"/>
                <a:gd name="T57" fmla="*/ 94 h 94"/>
                <a:gd name="T58" fmla="*/ 20 w 144"/>
                <a:gd name="T59" fmla="*/ 93 h 94"/>
                <a:gd name="T60" fmla="*/ 22 w 144"/>
                <a:gd name="T61" fmla="*/ 85 h 94"/>
                <a:gd name="T62" fmla="*/ 29 w 144"/>
                <a:gd name="T63" fmla="*/ 83 h 94"/>
                <a:gd name="T64" fmla="*/ 34 w 144"/>
                <a:gd name="T65" fmla="*/ 82 h 94"/>
                <a:gd name="T66" fmla="*/ 44 w 144"/>
                <a:gd name="T67" fmla="*/ 83 h 94"/>
                <a:gd name="T68" fmla="*/ 44 w 144"/>
                <a:gd name="T69" fmla="*/ 76 h 94"/>
                <a:gd name="T70" fmla="*/ 56 w 144"/>
                <a:gd name="T71" fmla="*/ 67 h 94"/>
                <a:gd name="T72" fmla="*/ 65 w 144"/>
                <a:gd name="T73" fmla="*/ 73 h 94"/>
                <a:gd name="T74" fmla="*/ 88 w 144"/>
                <a:gd name="T75" fmla="*/ 77 h 94"/>
                <a:gd name="T76" fmla="*/ 91 w 144"/>
                <a:gd name="T77" fmla="*/ 70 h 94"/>
                <a:gd name="T78" fmla="*/ 100 w 144"/>
                <a:gd name="T79" fmla="*/ 70 h 94"/>
                <a:gd name="T80" fmla="*/ 113 w 144"/>
                <a:gd name="T81" fmla="*/ 67 h 94"/>
                <a:gd name="T82" fmla="*/ 122 w 144"/>
                <a:gd name="T83" fmla="*/ 65 h 94"/>
                <a:gd name="T84" fmla="*/ 135 w 144"/>
                <a:gd name="T85" fmla="*/ 67 h 94"/>
                <a:gd name="T86" fmla="*/ 144 w 144"/>
                <a:gd name="T87" fmla="*/ 65 h 94"/>
                <a:gd name="T88" fmla="*/ 141 w 144"/>
                <a:gd name="T89" fmla="*/ 59 h 94"/>
                <a:gd name="T90" fmla="*/ 133 w 144"/>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 h="94">
                  <a:moveTo>
                    <a:pt x="133" y="53"/>
                  </a:moveTo>
                  <a:cubicBezTo>
                    <a:pt x="133" y="51"/>
                    <a:pt x="133" y="49"/>
                    <a:pt x="128" y="46"/>
                  </a:cubicBezTo>
                  <a:cubicBezTo>
                    <a:pt x="124" y="43"/>
                    <a:pt x="121" y="42"/>
                    <a:pt x="121" y="40"/>
                  </a:cubicBezTo>
                  <a:cubicBezTo>
                    <a:pt x="121" y="38"/>
                    <a:pt x="120" y="37"/>
                    <a:pt x="116" y="33"/>
                  </a:cubicBezTo>
                  <a:cubicBezTo>
                    <a:pt x="113" y="29"/>
                    <a:pt x="107" y="29"/>
                    <a:pt x="107" y="29"/>
                  </a:cubicBezTo>
                  <a:cubicBezTo>
                    <a:pt x="105" y="26"/>
                    <a:pt x="105" y="26"/>
                    <a:pt x="105" y="26"/>
                  </a:cubicBezTo>
                  <a:cubicBezTo>
                    <a:pt x="100" y="25"/>
                    <a:pt x="100" y="25"/>
                    <a:pt x="100" y="25"/>
                  </a:cubicBezTo>
                  <a:cubicBezTo>
                    <a:pt x="100" y="25"/>
                    <a:pt x="98" y="23"/>
                    <a:pt x="102" y="21"/>
                  </a:cubicBezTo>
                  <a:cubicBezTo>
                    <a:pt x="106" y="19"/>
                    <a:pt x="102" y="14"/>
                    <a:pt x="101" y="12"/>
                  </a:cubicBezTo>
                  <a:cubicBezTo>
                    <a:pt x="101" y="10"/>
                    <a:pt x="94" y="4"/>
                    <a:pt x="93" y="2"/>
                  </a:cubicBezTo>
                  <a:cubicBezTo>
                    <a:pt x="92" y="2"/>
                    <a:pt x="91" y="2"/>
                    <a:pt x="91" y="1"/>
                  </a:cubicBezTo>
                  <a:cubicBezTo>
                    <a:pt x="88" y="0"/>
                    <a:pt x="84" y="3"/>
                    <a:pt x="81" y="5"/>
                  </a:cubicBezTo>
                  <a:cubicBezTo>
                    <a:pt x="79" y="7"/>
                    <a:pt x="81" y="9"/>
                    <a:pt x="79" y="10"/>
                  </a:cubicBezTo>
                  <a:cubicBezTo>
                    <a:pt x="77" y="12"/>
                    <a:pt x="71" y="16"/>
                    <a:pt x="67" y="21"/>
                  </a:cubicBezTo>
                  <a:cubicBezTo>
                    <a:pt x="64" y="25"/>
                    <a:pt x="54" y="23"/>
                    <a:pt x="51" y="24"/>
                  </a:cubicBezTo>
                  <a:cubicBezTo>
                    <a:pt x="48" y="26"/>
                    <a:pt x="52" y="28"/>
                    <a:pt x="50" y="30"/>
                  </a:cubicBezTo>
                  <a:cubicBezTo>
                    <a:pt x="48" y="32"/>
                    <a:pt x="42" y="34"/>
                    <a:pt x="40" y="35"/>
                  </a:cubicBezTo>
                  <a:cubicBezTo>
                    <a:pt x="38" y="36"/>
                    <a:pt x="30" y="36"/>
                    <a:pt x="27" y="39"/>
                  </a:cubicBezTo>
                  <a:cubicBezTo>
                    <a:pt x="25" y="41"/>
                    <a:pt x="22" y="35"/>
                    <a:pt x="20" y="39"/>
                  </a:cubicBezTo>
                  <a:cubicBezTo>
                    <a:pt x="17" y="42"/>
                    <a:pt x="14" y="42"/>
                    <a:pt x="13" y="41"/>
                  </a:cubicBezTo>
                  <a:cubicBezTo>
                    <a:pt x="13" y="41"/>
                    <a:pt x="12" y="40"/>
                    <a:pt x="12" y="40"/>
                  </a:cubicBezTo>
                  <a:cubicBezTo>
                    <a:pt x="10" y="42"/>
                    <a:pt x="7" y="44"/>
                    <a:pt x="6" y="47"/>
                  </a:cubicBezTo>
                  <a:cubicBezTo>
                    <a:pt x="5" y="51"/>
                    <a:pt x="0" y="55"/>
                    <a:pt x="0" y="57"/>
                  </a:cubicBezTo>
                  <a:cubicBezTo>
                    <a:pt x="0" y="60"/>
                    <a:pt x="2" y="63"/>
                    <a:pt x="2" y="66"/>
                  </a:cubicBezTo>
                  <a:cubicBezTo>
                    <a:pt x="2" y="70"/>
                    <a:pt x="3" y="72"/>
                    <a:pt x="5" y="75"/>
                  </a:cubicBezTo>
                  <a:cubicBezTo>
                    <a:pt x="8" y="78"/>
                    <a:pt x="7" y="81"/>
                    <a:pt x="7" y="81"/>
                  </a:cubicBezTo>
                  <a:cubicBezTo>
                    <a:pt x="7" y="81"/>
                    <a:pt x="8" y="83"/>
                    <a:pt x="10" y="85"/>
                  </a:cubicBezTo>
                  <a:cubicBezTo>
                    <a:pt x="12" y="87"/>
                    <a:pt x="17" y="90"/>
                    <a:pt x="17" y="92"/>
                  </a:cubicBezTo>
                  <a:cubicBezTo>
                    <a:pt x="17" y="93"/>
                    <a:pt x="18" y="93"/>
                    <a:pt x="19" y="94"/>
                  </a:cubicBezTo>
                  <a:cubicBezTo>
                    <a:pt x="19" y="93"/>
                    <a:pt x="20" y="93"/>
                    <a:pt x="20" y="93"/>
                  </a:cubicBezTo>
                  <a:cubicBezTo>
                    <a:pt x="23" y="89"/>
                    <a:pt x="22" y="85"/>
                    <a:pt x="22" y="85"/>
                  </a:cubicBezTo>
                  <a:cubicBezTo>
                    <a:pt x="29" y="83"/>
                    <a:pt x="29" y="83"/>
                    <a:pt x="29" y="83"/>
                  </a:cubicBezTo>
                  <a:cubicBezTo>
                    <a:pt x="34" y="82"/>
                    <a:pt x="34" y="82"/>
                    <a:pt x="34" y="82"/>
                  </a:cubicBezTo>
                  <a:cubicBezTo>
                    <a:pt x="44" y="83"/>
                    <a:pt x="44" y="83"/>
                    <a:pt x="44" y="83"/>
                  </a:cubicBezTo>
                  <a:cubicBezTo>
                    <a:pt x="44" y="76"/>
                    <a:pt x="44" y="76"/>
                    <a:pt x="44" y="76"/>
                  </a:cubicBezTo>
                  <a:cubicBezTo>
                    <a:pt x="44" y="76"/>
                    <a:pt x="51" y="67"/>
                    <a:pt x="56" y="67"/>
                  </a:cubicBezTo>
                  <a:cubicBezTo>
                    <a:pt x="61" y="67"/>
                    <a:pt x="65" y="73"/>
                    <a:pt x="65" y="73"/>
                  </a:cubicBezTo>
                  <a:cubicBezTo>
                    <a:pt x="88" y="77"/>
                    <a:pt x="88" y="77"/>
                    <a:pt x="88" y="77"/>
                  </a:cubicBezTo>
                  <a:cubicBezTo>
                    <a:pt x="88" y="77"/>
                    <a:pt x="89" y="71"/>
                    <a:pt x="91" y="70"/>
                  </a:cubicBezTo>
                  <a:cubicBezTo>
                    <a:pt x="93" y="69"/>
                    <a:pt x="98" y="71"/>
                    <a:pt x="100" y="70"/>
                  </a:cubicBezTo>
                  <a:cubicBezTo>
                    <a:pt x="103" y="69"/>
                    <a:pt x="108" y="67"/>
                    <a:pt x="113" y="67"/>
                  </a:cubicBezTo>
                  <a:cubicBezTo>
                    <a:pt x="118" y="67"/>
                    <a:pt x="120" y="69"/>
                    <a:pt x="122" y="65"/>
                  </a:cubicBezTo>
                  <a:cubicBezTo>
                    <a:pt x="124" y="61"/>
                    <a:pt x="135" y="67"/>
                    <a:pt x="135" y="67"/>
                  </a:cubicBezTo>
                  <a:cubicBezTo>
                    <a:pt x="144" y="65"/>
                    <a:pt x="144" y="65"/>
                    <a:pt x="144" y="65"/>
                  </a:cubicBezTo>
                  <a:cubicBezTo>
                    <a:pt x="141" y="59"/>
                    <a:pt x="141" y="59"/>
                    <a:pt x="141" y="59"/>
                  </a:cubicBezTo>
                  <a:cubicBezTo>
                    <a:pt x="141" y="59"/>
                    <a:pt x="133" y="55"/>
                    <a:pt x="133"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 name="Freeform 23"/>
            <p:cNvSpPr>
              <a:spLocks/>
            </p:cNvSpPr>
            <p:nvPr userDrawn="1"/>
          </p:nvSpPr>
          <p:spPr bwMode="auto">
            <a:xfrm>
              <a:off x="-2345381" y="4109827"/>
              <a:ext cx="296999" cy="248008"/>
            </a:xfrm>
            <a:custGeom>
              <a:avLst/>
              <a:gdLst>
                <a:gd name="T0" fmla="*/ 86 w 139"/>
                <a:gd name="T1" fmla="*/ 77 h 106"/>
                <a:gd name="T2" fmla="*/ 92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8 w 139"/>
                <a:gd name="T27" fmla="*/ 5 h 106"/>
                <a:gd name="T28" fmla="*/ 124 w 139"/>
                <a:gd name="T29" fmla="*/ 2 h 106"/>
                <a:gd name="T30" fmla="*/ 116 w 139"/>
                <a:gd name="T31" fmla="*/ 9 h 106"/>
                <a:gd name="T32" fmla="*/ 106 w 139"/>
                <a:gd name="T33" fmla="*/ 7 h 106"/>
                <a:gd name="T34" fmla="*/ 91 w 139"/>
                <a:gd name="T35" fmla="*/ 7 h 106"/>
                <a:gd name="T36" fmla="*/ 83 w 139"/>
                <a:gd name="T37" fmla="*/ 12 h 106"/>
                <a:gd name="T38" fmla="*/ 71 w 139"/>
                <a:gd name="T39" fmla="*/ 12 h 106"/>
                <a:gd name="T40" fmla="*/ 62 w 139"/>
                <a:gd name="T41" fmla="*/ 8 h 106"/>
                <a:gd name="T42" fmla="*/ 53 w 139"/>
                <a:gd name="T43" fmla="*/ 10 h 106"/>
                <a:gd name="T44" fmla="*/ 46 w 139"/>
                <a:gd name="T45" fmla="*/ 4 h 106"/>
                <a:gd name="T46" fmla="*/ 37 w 139"/>
                <a:gd name="T47" fmla="*/ 2 h 106"/>
                <a:gd name="T48" fmla="*/ 30 w 139"/>
                <a:gd name="T49" fmla="*/ 4 h 106"/>
                <a:gd name="T50" fmla="*/ 19 w 139"/>
                <a:gd name="T51" fmla="*/ 4 h 106"/>
                <a:gd name="T52" fmla="*/ 17 w 139"/>
                <a:gd name="T53" fmla="*/ 13 h 106"/>
                <a:gd name="T54" fmla="*/ 11 w 139"/>
                <a:gd name="T55" fmla="*/ 20 h 106"/>
                <a:gd name="T56" fmla="*/ 10 w 139"/>
                <a:gd name="T57" fmla="*/ 22 h 106"/>
                <a:gd name="T58" fmla="*/ 12 w 139"/>
                <a:gd name="T59" fmla="*/ 30 h 106"/>
                <a:gd name="T60" fmla="*/ 10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2 w 139"/>
                <a:gd name="T73" fmla="*/ 85 h 106"/>
                <a:gd name="T74" fmla="*/ 33 w 139"/>
                <a:gd name="T75" fmla="*/ 96 h 106"/>
                <a:gd name="T76" fmla="*/ 40 w 139"/>
                <a:gd name="T77" fmla="*/ 105 h 106"/>
                <a:gd name="T78" fmla="*/ 51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2" y="77"/>
                  </a:cubicBezTo>
                  <a:cubicBezTo>
                    <a:pt x="95" y="75"/>
                    <a:pt x="100" y="79"/>
                    <a:pt x="101" y="82"/>
                  </a:cubicBezTo>
                  <a:cubicBezTo>
                    <a:pt x="101" y="85"/>
                    <a:pt x="103" y="81"/>
                    <a:pt x="106" y="77"/>
                  </a:cubicBezTo>
                  <a:cubicBezTo>
                    <a:pt x="108" y="74"/>
                    <a:pt x="114" y="63"/>
                    <a:pt x="114" y="61"/>
                  </a:cubicBezTo>
                  <a:cubicBezTo>
                    <a:pt x="114" y="58"/>
                    <a:pt x="120" y="56"/>
                    <a:pt x="120" y="54"/>
                  </a:cubicBezTo>
                  <a:cubicBezTo>
                    <a:pt x="120" y="53"/>
                    <a:pt x="119" y="49"/>
                    <a:pt x="121" y="48"/>
                  </a:cubicBezTo>
                  <a:cubicBezTo>
                    <a:pt x="123" y="48"/>
                    <a:pt x="124" y="43"/>
                    <a:pt x="124" y="41"/>
                  </a:cubicBezTo>
                  <a:cubicBezTo>
                    <a:pt x="123" y="40"/>
                    <a:pt x="130" y="31"/>
                    <a:pt x="131" y="30"/>
                  </a:cubicBezTo>
                  <a:cubicBezTo>
                    <a:pt x="132" y="28"/>
                    <a:pt x="137" y="29"/>
                    <a:pt x="138" y="26"/>
                  </a:cubicBezTo>
                  <a:cubicBezTo>
                    <a:pt x="138" y="23"/>
                    <a:pt x="139" y="20"/>
                    <a:pt x="137" y="19"/>
                  </a:cubicBezTo>
                  <a:cubicBezTo>
                    <a:pt x="135" y="19"/>
                    <a:pt x="132" y="16"/>
                    <a:pt x="132" y="15"/>
                  </a:cubicBezTo>
                  <a:cubicBezTo>
                    <a:pt x="132" y="14"/>
                    <a:pt x="132" y="11"/>
                    <a:pt x="133" y="9"/>
                  </a:cubicBezTo>
                  <a:cubicBezTo>
                    <a:pt x="130" y="9"/>
                    <a:pt x="130" y="6"/>
                    <a:pt x="128" y="5"/>
                  </a:cubicBezTo>
                  <a:cubicBezTo>
                    <a:pt x="127" y="3"/>
                    <a:pt x="127" y="2"/>
                    <a:pt x="124" y="2"/>
                  </a:cubicBezTo>
                  <a:cubicBezTo>
                    <a:pt x="122" y="3"/>
                    <a:pt x="119" y="8"/>
                    <a:pt x="116" y="9"/>
                  </a:cubicBezTo>
                  <a:cubicBezTo>
                    <a:pt x="113" y="10"/>
                    <a:pt x="108" y="8"/>
                    <a:pt x="106" y="7"/>
                  </a:cubicBezTo>
                  <a:cubicBezTo>
                    <a:pt x="104" y="6"/>
                    <a:pt x="95" y="7"/>
                    <a:pt x="91" y="7"/>
                  </a:cubicBezTo>
                  <a:cubicBezTo>
                    <a:pt x="88" y="7"/>
                    <a:pt x="85" y="11"/>
                    <a:pt x="83" y="12"/>
                  </a:cubicBezTo>
                  <a:cubicBezTo>
                    <a:pt x="80" y="13"/>
                    <a:pt x="73" y="13"/>
                    <a:pt x="71" y="12"/>
                  </a:cubicBezTo>
                  <a:cubicBezTo>
                    <a:pt x="69" y="11"/>
                    <a:pt x="65" y="8"/>
                    <a:pt x="62" y="8"/>
                  </a:cubicBezTo>
                  <a:cubicBezTo>
                    <a:pt x="60" y="8"/>
                    <a:pt x="56" y="8"/>
                    <a:pt x="53" y="10"/>
                  </a:cubicBezTo>
                  <a:cubicBezTo>
                    <a:pt x="49" y="12"/>
                    <a:pt x="48" y="7"/>
                    <a:pt x="46" y="4"/>
                  </a:cubicBezTo>
                  <a:cubicBezTo>
                    <a:pt x="44" y="2"/>
                    <a:pt x="40" y="4"/>
                    <a:pt x="37" y="2"/>
                  </a:cubicBezTo>
                  <a:cubicBezTo>
                    <a:pt x="34" y="0"/>
                    <a:pt x="32" y="4"/>
                    <a:pt x="30" y="4"/>
                  </a:cubicBezTo>
                  <a:cubicBezTo>
                    <a:pt x="28" y="4"/>
                    <a:pt x="21" y="2"/>
                    <a:pt x="19" y="4"/>
                  </a:cubicBezTo>
                  <a:cubicBezTo>
                    <a:pt x="17" y="6"/>
                    <a:pt x="18" y="12"/>
                    <a:pt x="17" y="13"/>
                  </a:cubicBezTo>
                  <a:cubicBezTo>
                    <a:pt x="16" y="14"/>
                    <a:pt x="11" y="18"/>
                    <a:pt x="11" y="20"/>
                  </a:cubicBezTo>
                  <a:cubicBezTo>
                    <a:pt x="11" y="21"/>
                    <a:pt x="11" y="22"/>
                    <a:pt x="10" y="22"/>
                  </a:cubicBezTo>
                  <a:cubicBezTo>
                    <a:pt x="11" y="25"/>
                    <a:pt x="11" y="28"/>
                    <a:pt x="12" y="30"/>
                  </a:cubicBezTo>
                  <a:cubicBezTo>
                    <a:pt x="12" y="32"/>
                    <a:pt x="13" y="43"/>
                    <a:pt x="10" y="45"/>
                  </a:cubicBezTo>
                  <a:cubicBezTo>
                    <a:pt x="8" y="47"/>
                    <a:pt x="6" y="51"/>
                    <a:pt x="6" y="51"/>
                  </a:cubicBezTo>
                  <a:cubicBezTo>
                    <a:pt x="6" y="51"/>
                    <a:pt x="2" y="54"/>
                    <a:pt x="1" y="59"/>
                  </a:cubicBezTo>
                  <a:cubicBezTo>
                    <a:pt x="0" y="64"/>
                    <a:pt x="1" y="68"/>
                    <a:pt x="1" y="72"/>
                  </a:cubicBezTo>
                  <a:cubicBezTo>
                    <a:pt x="1" y="75"/>
                    <a:pt x="3" y="77"/>
                    <a:pt x="5" y="80"/>
                  </a:cubicBezTo>
                  <a:cubicBezTo>
                    <a:pt x="5" y="80"/>
                    <a:pt x="5" y="80"/>
                    <a:pt x="5" y="81"/>
                  </a:cubicBezTo>
                  <a:cubicBezTo>
                    <a:pt x="7" y="83"/>
                    <a:pt x="17" y="84"/>
                    <a:pt x="22" y="85"/>
                  </a:cubicBezTo>
                  <a:cubicBezTo>
                    <a:pt x="28" y="86"/>
                    <a:pt x="33" y="93"/>
                    <a:pt x="33" y="96"/>
                  </a:cubicBezTo>
                  <a:cubicBezTo>
                    <a:pt x="33" y="98"/>
                    <a:pt x="37" y="104"/>
                    <a:pt x="40" y="105"/>
                  </a:cubicBezTo>
                  <a:cubicBezTo>
                    <a:pt x="42" y="106"/>
                    <a:pt x="48" y="103"/>
                    <a:pt x="51" y="103"/>
                  </a:cubicBezTo>
                  <a:cubicBezTo>
                    <a:pt x="54" y="103"/>
                    <a:pt x="65" y="103"/>
                    <a:pt x="67" y="101"/>
                  </a:cubicBezTo>
                  <a:cubicBezTo>
                    <a:pt x="68" y="100"/>
                    <a:pt x="68" y="101"/>
                    <a:pt x="69" y="101"/>
                  </a:cubicBezTo>
                  <a:cubicBezTo>
                    <a:pt x="71"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24"/>
            <p:cNvSpPr>
              <a:spLocks/>
            </p:cNvSpPr>
            <p:nvPr userDrawn="1"/>
          </p:nvSpPr>
          <p:spPr bwMode="auto">
            <a:xfrm>
              <a:off x="-2394042" y="4148121"/>
              <a:ext cx="75509" cy="155006"/>
            </a:xfrm>
            <a:custGeom>
              <a:avLst/>
              <a:gdLst>
                <a:gd name="T0" fmla="*/ 23 w 35"/>
                <a:gd name="T1" fmla="*/ 43 h 67"/>
                <a:gd name="T2" fmla="*/ 28 w 35"/>
                <a:gd name="T3" fmla="*/ 35 h 67"/>
                <a:gd name="T4" fmla="*/ 32 w 35"/>
                <a:gd name="T5" fmla="*/ 29 h 67"/>
                <a:gd name="T6" fmla="*/ 34 w 35"/>
                <a:gd name="T7" fmla="*/ 14 h 67"/>
                <a:gd name="T8" fmla="*/ 32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1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2" y="29"/>
                  </a:cubicBezTo>
                  <a:cubicBezTo>
                    <a:pt x="35" y="27"/>
                    <a:pt x="34" y="16"/>
                    <a:pt x="34" y="14"/>
                  </a:cubicBezTo>
                  <a:cubicBezTo>
                    <a:pt x="33" y="12"/>
                    <a:pt x="33" y="9"/>
                    <a:pt x="32" y="6"/>
                  </a:cubicBezTo>
                  <a:cubicBezTo>
                    <a:pt x="32" y="7"/>
                    <a:pt x="30" y="7"/>
                    <a:pt x="29" y="6"/>
                  </a:cubicBezTo>
                  <a:cubicBezTo>
                    <a:pt x="25" y="5"/>
                    <a:pt x="28" y="2"/>
                    <a:pt x="25" y="1"/>
                  </a:cubicBezTo>
                  <a:cubicBezTo>
                    <a:pt x="21" y="0"/>
                    <a:pt x="20" y="4"/>
                    <a:pt x="21" y="6"/>
                  </a:cubicBezTo>
                  <a:cubicBezTo>
                    <a:pt x="21" y="9"/>
                    <a:pt x="19" y="9"/>
                    <a:pt x="18" y="10"/>
                  </a:cubicBezTo>
                  <a:cubicBezTo>
                    <a:pt x="16" y="12"/>
                    <a:pt x="10" y="12"/>
                    <a:pt x="8" y="12"/>
                  </a:cubicBezTo>
                  <a:cubicBezTo>
                    <a:pt x="6" y="12"/>
                    <a:pt x="3" y="16"/>
                    <a:pt x="1" y="16"/>
                  </a:cubicBezTo>
                  <a:cubicBezTo>
                    <a:pt x="1" y="17"/>
                    <a:pt x="0" y="17"/>
                    <a:pt x="0" y="17"/>
                  </a:cubicBezTo>
                  <a:cubicBezTo>
                    <a:pt x="0" y="25"/>
                    <a:pt x="2" y="24"/>
                    <a:pt x="6" y="27"/>
                  </a:cubicBezTo>
                  <a:cubicBezTo>
                    <a:pt x="11" y="29"/>
                    <a:pt x="6" y="33"/>
                    <a:pt x="8" y="35"/>
                  </a:cubicBezTo>
                  <a:cubicBezTo>
                    <a:pt x="10" y="37"/>
                    <a:pt x="9" y="42"/>
                    <a:pt x="10" y="48"/>
                  </a:cubicBezTo>
                  <a:cubicBezTo>
                    <a:pt x="10" y="51"/>
                    <a:pt x="11" y="61"/>
                    <a:pt x="11" y="67"/>
                  </a:cubicBezTo>
                  <a:cubicBezTo>
                    <a:pt x="14" y="67"/>
                    <a:pt x="17" y="67"/>
                    <a:pt x="19" y="67"/>
                  </a:cubicBezTo>
                  <a:cubicBezTo>
                    <a:pt x="22" y="67"/>
                    <a:pt x="25" y="62"/>
                    <a:pt x="27" y="64"/>
                  </a:cubicBezTo>
                  <a:cubicBezTo>
                    <a:pt x="25"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25"/>
            <p:cNvSpPr>
              <a:spLocks/>
            </p:cNvSpPr>
            <p:nvPr userDrawn="1"/>
          </p:nvSpPr>
          <p:spPr bwMode="auto">
            <a:xfrm>
              <a:off x="-2417534" y="4182770"/>
              <a:ext cx="48661" cy="131298"/>
            </a:xfrm>
            <a:custGeom>
              <a:avLst/>
              <a:gdLst>
                <a:gd name="T0" fmla="*/ 19 w 22"/>
                <a:gd name="T1" fmla="*/ 20 h 56"/>
                <a:gd name="T2" fmla="*/ 17 w 22"/>
                <a:gd name="T3" fmla="*/ 12 h 56"/>
                <a:gd name="T4" fmla="*/ 11 w 22"/>
                <a:gd name="T5" fmla="*/ 2 h 56"/>
                <a:gd name="T6" fmla="*/ 2 w 22"/>
                <a:gd name="T7" fmla="*/ 0 h 56"/>
                <a:gd name="T8" fmla="*/ 0 w 22"/>
                <a:gd name="T9" fmla="*/ 0 h 56"/>
                <a:gd name="T10" fmla="*/ 3 w 22"/>
                <a:gd name="T11" fmla="*/ 7 h 56"/>
                <a:gd name="T12" fmla="*/ 5 w 22"/>
                <a:gd name="T13" fmla="*/ 14 h 56"/>
                <a:gd name="T14" fmla="*/ 6 w 22"/>
                <a:gd name="T15" fmla="*/ 29 h 56"/>
                <a:gd name="T16" fmla="*/ 9 w 22"/>
                <a:gd name="T17" fmla="*/ 44 h 56"/>
                <a:gd name="T18" fmla="*/ 13 w 22"/>
                <a:gd name="T19" fmla="*/ 56 h 56"/>
                <a:gd name="T20" fmla="*/ 15 w 22"/>
                <a:gd name="T21" fmla="*/ 55 h 56"/>
                <a:gd name="T22" fmla="*/ 22 w 22"/>
                <a:gd name="T23" fmla="*/ 52 h 56"/>
                <a:gd name="T24" fmla="*/ 21 w 22"/>
                <a:gd name="T25" fmla="*/ 33 h 56"/>
                <a:gd name="T26" fmla="*/ 19 w 22"/>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6">
                  <a:moveTo>
                    <a:pt x="19" y="20"/>
                  </a:moveTo>
                  <a:cubicBezTo>
                    <a:pt x="17" y="18"/>
                    <a:pt x="22" y="14"/>
                    <a:pt x="17" y="12"/>
                  </a:cubicBezTo>
                  <a:cubicBezTo>
                    <a:pt x="13" y="9"/>
                    <a:pt x="11" y="10"/>
                    <a:pt x="11" y="2"/>
                  </a:cubicBezTo>
                  <a:cubicBezTo>
                    <a:pt x="8" y="1"/>
                    <a:pt x="4" y="0"/>
                    <a:pt x="2" y="0"/>
                  </a:cubicBezTo>
                  <a:cubicBezTo>
                    <a:pt x="1" y="0"/>
                    <a:pt x="1" y="0"/>
                    <a:pt x="0" y="0"/>
                  </a:cubicBezTo>
                  <a:cubicBezTo>
                    <a:pt x="1" y="3"/>
                    <a:pt x="2" y="7"/>
                    <a:pt x="3" y="7"/>
                  </a:cubicBezTo>
                  <a:cubicBezTo>
                    <a:pt x="4" y="8"/>
                    <a:pt x="6" y="10"/>
                    <a:pt x="5" y="14"/>
                  </a:cubicBezTo>
                  <a:cubicBezTo>
                    <a:pt x="5" y="17"/>
                    <a:pt x="4" y="25"/>
                    <a:pt x="6" y="29"/>
                  </a:cubicBezTo>
                  <a:cubicBezTo>
                    <a:pt x="7" y="33"/>
                    <a:pt x="9" y="38"/>
                    <a:pt x="9" y="44"/>
                  </a:cubicBezTo>
                  <a:cubicBezTo>
                    <a:pt x="9" y="47"/>
                    <a:pt x="11" y="52"/>
                    <a:pt x="13" y="56"/>
                  </a:cubicBezTo>
                  <a:cubicBezTo>
                    <a:pt x="14" y="56"/>
                    <a:pt x="15" y="55"/>
                    <a:pt x="15" y="55"/>
                  </a:cubicBezTo>
                  <a:cubicBezTo>
                    <a:pt x="17" y="54"/>
                    <a:pt x="19" y="53"/>
                    <a:pt x="22" y="52"/>
                  </a:cubicBezTo>
                  <a:cubicBezTo>
                    <a:pt x="22" y="46"/>
                    <a:pt x="21" y="36"/>
                    <a:pt x="21" y="33"/>
                  </a:cubicBezTo>
                  <a:cubicBezTo>
                    <a:pt x="20" y="27"/>
                    <a:pt x="21" y="22"/>
                    <a:pt x="1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26"/>
            <p:cNvSpPr>
              <a:spLocks/>
            </p:cNvSpPr>
            <p:nvPr userDrawn="1"/>
          </p:nvSpPr>
          <p:spPr bwMode="auto">
            <a:xfrm>
              <a:off x="-2197721" y="4131710"/>
              <a:ext cx="182898" cy="288127"/>
            </a:xfrm>
            <a:custGeom>
              <a:avLst/>
              <a:gdLst>
                <a:gd name="T0" fmla="*/ 36 w 86"/>
                <a:gd name="T1" fmla="*/ 118 h 124"/>
                <a:gd name="T2" fmla="*/ 67 w 86"/>
                <a:gd name="T3" fmla="*/ 119 h 124"/>
                <a:gd name="T4" fmla="*/ 83 w 86"/>
                <a:gd name="T5" fmla="*/ 124 h 124"/>
                <a:gd name="T6" fmla="*/ 86 w 86"/>
                <a:gd name="T7" fmla="*/ 115 h 124"/>
                <a:gd name="T8" fmla="*/ 84 w 86"/>
                <a:gd name="T9" fmla="*/ 113 h 124"/>
                <a:gd name="T10" fmla="*/ 77 w 86"/>
                <a:gd name="T11" fmla="*/ 106 h 124"/>
                <a:gd name="T12" fmla="*/ 74 w 86"/>
                <a:gd name="T13" fmla="*/ 102 h 124"/>
                <a:gd name="T14" fmla="*/ 72 w 86"/>
                <a:gd name="T15" fmla="*/ 96 h 124"/>
                <a:gd name="T16" fmla="*/ 69 w 86"/>
                <a:gd name="T17" fmla="*/ 87 h 124"/>
                <a:gd name="T18" fmla="*/ 67 w 86"/>
                <a:gd name="T19" fmla="*/ 78 h 124"/>
                <a:gd name="T20" fmla="*/ 73 w 86"/>
                <a:gd name="T21" fmla="*/ 68 h 124"/>
                <a:gd name="T22" fmla="*/ 79 w 86"/>
                <a:gd name="T23" fmla="*/ 61 h 124"/>
                <a:gd name="T24" fmla="*/ 76 w 86"/>
                <a:gd name="T25" fmla="*/ 53 h 124"/>
                <a:gd name="T26" fmla="*/ 66 w 86"/>
                <a:gd name="T27" fmla="*/ 44 h 124"/>
                <a:gd name="T28" fmla="*/ 63 w 86"/>
                <a:gd name="T29" fmla="*/ 36 h 124"/>
                <a:gd name="T30" fmla="*/ 73 w 86"/>
                <a:gd name="T31" fmla="*/ 35 h 124"/>
                <a:gd name="T32" fmla="*/ 78 w 86"/>
                <a:gd name="T33" fmla="*/ 33 h 124"/>
                <a:gd name="T34" fmla="*/ 73 w 86"/>
                <a:gd name="T35" fmla="*/ 20 h 124"/>
                <a:gd name="T36" fmla="*/ 72 w 86"/>
                <a:gd name="T37" fmla="*/ 10 h 124"/>
                <a:gd name="T38" fmla="*/ 64 w 86"/>
                <a:gd name="T39" fmla="*/ 0 h 124"/>
                <a:gd name="T40" fmla="*/ 64 w 86"/>
                <a:gd name="T41" fmla="*/ 0 h 124"/>
                <a:gd name="T42" fmla="*/ 63 w 86"/>
                <a:gd name="T43" fmla="*/ 6 h 124"/>
                <a:gd name="T44" fmla="*/ 68 w 86"/>
                <a:gd name="T45" fmla="*/ 10 h 124"/>
                <a:gd name="T46" fmla="*/ 69 w 86"/>
                <a:gd name="T47" fmla="*/ 17 h 124"/>
                <a:gd name="T48" fmla="*/ 62 w 86"/>
                <a:gd name="T49" fmla="*/ 21 h 124"/>
                <a:gd name="T50" fmla="*/ 55 w 86"/>
                <a:gd name="T51" fmla="*/ 32 h 124"/>
                <a:gd name="T52" fmla="*/ 52 w 86"/>
                <a:gd name="T53" fmla="*/ 39 h 124"/>
                <a:gd name="T54" fmla="*/ 51 w 86"/>
                <a:gd name="T55" fmla="*/ 45 h 124"/>
                <a:gd name="T56" fmla="*/ 45 w 86"/>
                <a:gd name="T57" fmla="*/ 52 h 124"/>
                <a:gd name="T58" fmla="*/ 37 w 86"/>
                <a:gd name="T59" fmla="*/ 68 h 124"/>
                <a:gd name="T60" fmla="*/ 32 w 86"/>
                <a:gd name="T61" fmla="*/ 73 h 124"/>
                <a:gd name="T62" fmla="*/ 23 w 86"/>
                <a:gd name="T63" fmla="*/ 68 h 124"/>
                <a:gd name="T64" fmla="*/ 17 w 86"/>
                <a:gd name="T65" fmla="*/ 68 h 124"/>
                <a:gd name="T66" fmla="*/ 3 w 86"/>
                <a:gd name="T67" fmla="*/ 80 h 124"/>
                <a:gd name="T68" fmla="*/ 0 w 86"/>
                <a:gd name="T69" fmla="*/ 92 h 124"/>
                <a:gd name="T70" fmla="*/ 5 w 86"/>
                <a:gd name="T71" fmla="*/ 98 h 124"/>
                <a:gd name="T72" fmla="*/ 14 w 86"/>
                <a:gd name="T73" fmla="*/ 100 h 124"/>
                <a:gd name="T74" fmla="*/ 17 w 86"/>
                <a:gd name="T75" fmla="*/ 110 h 124"/>
                <a:gd name="T76" fmla="*/ 15 w 86"/>
                <a:gd name="T77" fmla="*/ 120 h 124"/>
                <a:gd name="T78" fmla="*/ 31 w 86"/>
                <a:gd name="T79" fmla="*/ 120 h 124"/>
                <a:gd name="T80" fmla="*/ 36 w 86"/>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 h="124">
                  <a:moveTo>
                    <a:pt x="36" y="118"/>
                  </a:moveTo>
                  <a:cubicBezTo>
                    <a:pt x="36" y="118"/>
                    <a:pt x="63" y="120"/>
                    <a:pt x="67" y="119"/>
                  </a:cubicBezTo>
                  <a:cubicBezTo>
                    <a:pt x="70" y="118"/>
                    <a:pt x="83" y="124"/>
                    <a:pt x="83" y="124"/>
                  </a:cubicBezTo>
                  <a:cubicBezTo>
                    <a:pt x="83" y="124"/>
                    <a:pt x="84" y="118"/>
                    <a:pt x="86" y="115"/>
                  </a:cubicBezTo>
                  <a:cubicBezTo>
                    <a:pt x="85" y="114"/>
                    <a:pt x="84" y="114"/>
                    <a:pt x="84" y="113"/>
                  </a:cubicBezTo>
                  <a:cubicBezTo>
                    <a:pt x="84" y="111"/>
                    <a:pt x="79" y="108"/>
                    <a:pt x="77" y="106"/>
                  </a:cubicBezTo>
                  <a:cubicBezTo>
                    <a:pt x="75" y="104"/>
                    <a:pt x="74" y="102"/>
                    <a:pt x="74" y="102"/>
                  </a:cubicBezTo>
                  <a:cubicBezTo>
                    <a:pt x="74" y="102"/>
                    <a:pt x="75" y="99"/>
                    <a:pt x="72" y="96"/>
                  </a:cubicBezTo>
                  <a:cubicBezTo>
                    <a:pt x="70" y="93"/>
                    <a:pt x="69" y="91"/>
                    <a:pt x="69" y="87"/>
                  </a:cubicBezTo>
                  <a:cubicBezTo>
                    <a:pt x="69" y="84"/>
                    <a:pt x="67" y="81"/>
                    <a:pt x="67" y="78"/>
                  </a:cubicBezTo>
                  <a:cubicBezTo>
                    <a:pt x="67" y="76"/>
                    <a:pt x="72" y="72"/>
                    <a:pt x="73" y="68"/>
                  </a:cubicBezTo>
                  <a:cubicBezTo>
                    <a:pt x="74" y="65"/>
                    <a:pt x="77" y="63"/>
                    <a:pt x="79" y="61"/>
                  </a:cubicBezTo>
                  <a:cubicBezTo>
                    <a:pt x="78" y="59"/>
                    <a:pt x="77" y="56"/>
                    <a:pt x="76" y="53"/>
                  </a:cubicBezTo>
                  <a:cubicBezTo>
                    <a:pt x="74" y="49"/>
                    <a:pt x="70" y="48"/>
                    <a:pt x="66" y="44"/>
                  </a:cubicBezTo>
                  <a:cubicBezTo>
                    <a:pt x="61" y="40"/>
                    <a:pt x="63" y="38"/>
                    <a:pt x="63" y="36"/>
                  </a:cubicBezTo>
                  <a:cubicBezTo>
                    <a:pt x="63" y="35"/>
                    <a:pt x="69" y="35"/>
                    <a:pt x="73" y="35"/>
                  </a:cubicBezTo>
                  <a:cubicBezTo>
                    <a:pt x="77" y="35"/>
                    <a:pt x="80" y="34"/>
                    <a:pt x="78" y="33"/>
                  </a:cubicBezTo>
                  <a:cubicBezTo>
                    <a:pt x="76" y="32"/>
                    <a:pt x="73" y="25"/>
                    <a:pt x="73" y="20"/>
                  </a:cubicBezTo>
                  <a:cubicBezTo>
                    <a:pt x="73" y="15"/>
                    <a:pt x="71" y="13"/>
                    <a:pt x="72" y="10"/>
                  </a:cubicBezTo>
                  <a:cubicBezTo>
                    <a:pt x="72" y="7"/>
                    <a:pt x="68" y="0"/>
                    <a:pt x="64" y="0"/>
                  </a:cubicBezTo>
                  <a:cubicBezTo>
                    <a:pt x="64" y="0"/>
                    <a:pt x="64" y="0"/>
                    <a:pt x="64" y="0"/>
                  </a:cubicBezTo>
                  <a:cubicBezTo>
                    <a:pt x="63" y="2"/>
                    <a:pt x="63" y="5"/>
                    <a:pt x="63" y="6"/>
                  </a:cubicBezTo>
                  <a:cubicBezTo>
                    <a:pt x="63" y="7"/>
                    <a:pt x="66" y="10"/>
                    <a:pt x="68" y="10"/>
                  </a:cubicBezTo>
                  <a:cubicBezTo>
                    <a:pt x="70" y="11"/>
                    <a:pt x="69" y="14"/>
                    <a:pt x="69" y="17"/>
                  </a:cubicBezTo>
                  <a:cubicBezTo>
                    <a:pt x="68" y="20"/>
                    <a:pt x="63" y="19"/>
                    <a:pt x="62" y="21"/>
                  </a:cubicBezTo>
                  <a:cubicBezTo>
                    <a:pt x="61" y="22"/>
                    <a:pt x="54" y="31"/>
                    <a:pt x="55" y="32"/>
                  </a:cubicBezTo>
                  <a:cubicBezTo>
                    <a:pt x="55" y="34"/>
                    <a:pt x="54" y="39"/>
                    <a:pt x="52" y="39"/>
                  </a:cubicBezTo>
                  <a:cubicBezTo>
                    <a:pt x="50" y="40"/>
                    <a:pt x="51" y="44"/>
                    <a:pt x="51" y="45"/>
                  </a:cubicBezTo>
                  <a:cubicBezTo>
                    <a:pt x="51" y="47"/>
                    <a:pt x="45" y="49"/>
                    <a:pt x="45" y="52"/>
                  </a:cubicBezTo>
                  <a:cubicBezTo>
                    <a:pt x="45" y="54"/>
                    <a:pt x="39" y="65"/>
                    <a:pt x="37" y="68"/>
                  </a:cubicBezTo>
                  <a:cubicBezTo>
                    <a:pt x="34" y="72"/>
                    <a:pt x="32" y="76"/>
                    <a:pt x="32" y="73"/>
                  </a:cubicBezTo>
                  <a:cubicBezTo>
                    <a:pt x="31" y="70"/>
                    <a:pt x="26" y="66"/>
                    <a:pt x="23" y="68"/>
                  </a:cubicBezTo>
                  <a:cubicBezTo>
                    <a:pt x="21" y="69"/>
                    <a:pt x="18" y="68"/>
                    <a:pt x="17" y="68"/>
                  </a:cubicBezTo>
                  <a:cubicBezTo>
                    <a:pt x="15" y="69"/>
                    <a:pt x="3" y="80"/>
                    <a:pt x="3" y="80"/>
                  </a:cubicBezTo>
                  <a:cubicBezTo>
                    <a:pt x="3" y="80"/>
                    <a:pt x="2" y="86"/>
                    <a:pt x="0" y="92"/>
                  </a:cubicBezTo>
                  <a:cubicBezTo>
                    <a:pt x="1" y="93"/>
                    <a:pt x="3" y="96"/>
                    <a:pt x="5" y="98"/>
                  </a:cubicBezTo>
                  <a:cubicBezTo>
                    <a:pt x="7" y="101"/>
                    <a:pt x="12" y="99"/>
                    <a:pt x="14" y="100"/>
                  </a:cubicBezTo>
                  <a:cubicBezTo>
                    <a:pt x="16" y="101"/>
                    <a:pt x="18" y="108"/>
                    <a:pt x="17" y="110"/>
                  </a:cubicBezTo>
                  <a:cubicBezTo>
                    <a:pt x="16" y="112"/>
                    <a:pt x="13"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 name="Freeform 27"/>
            <p:cNvSpPr>
              <a:spLocks/>
            </p:cNvSpPr>
            <p:nvPr userDrawn="1"/>
          </p:nvSpPr>
          <p:spPr bwMode="auto">
            <a:xfrm>
              <a:off x="-2630634" y="4191888"/>
              <a:ext cx="154372" cy="160476"/>
            </a:xfrm>
            <a:custGeom>
              <a:avLst/>
              <a:gdLst>
                <a:gd name="T0" fmla="*/ 68 w 72"/>
                <a:gd name="T1" fmla="*/ 58 h 69"/>
                <a:gd name="T2" fmla="*/ 64 w 72"/>
                <a:gd name="T3" fmla="*/ 46 h 69"/>
                <a:gd name="T4" fmla="*/ 68 w 72"/>
                <a:gd name="T5" fmla="*/ 35 h 69"/>
                <a:gd name="T6" fmla="*/ 72 w 72"/>
                <a:gd name="T7" fmla="*/ 28 h 69"/>
                <a:gd name="T8" fmla="*/ 68 w 72"/>
                <a:gd name="T9" fmla="*/ 11 h 69"/>
                <a:gd name="T10" fmla="*/ 66 w 72"/>
                <a:gd name="T11" fmla="*/ 10 h 69"/>
                <a:gd name="T12" fmla="*/ 52 w 72"/>
                <a:gd name="T13" fmla="*/ 12 h 69"/>
                <a:gd name="T14" fmla="*/ 42 w 72"/>
                <a:gd name="T15" fmla="*/ 7 h 69"/>
                <a:gd name="T16" fmla="*/ 33 w 72"/>
                <a:gd name="T17" fmla="*/ 4 h 69"/>
                <a:gd name="T18" fmla="*/ 29 w 72"/>
                <a:gd name="T19" fmla="*/ 3 h 69"/>
                <a:gd name="T20" fmla="*/ 23 w 72"/>
                <a:gd name="T21" fmla="*/ 4 h 69"/>
                <a:gd name="T22" fmla="*/ 17 w 72"/>
                <a:gd name="T23" fmla="*/ 7 h 69"/>
                <a:gd name="T24" fmla="*/ 11 w 72"/>
                <a:gd name="T25" fmla="*/ 5 h 69"/>
                <a:gd name="T26" fmla="*/ 7 w 72"/>
                <a:gd name="T27" fmla="*/ 6 h 69"/>
                <a:gd name="T28" fmla="*/ 7 w 72"/>
                <a:gd name="T29" fmla="*/ 15 h 69"/>
                <a:gd name="T30" fmla="*/ 9 w 72"/>
                <a:gd name="T31" fmla="*/ 20 h 69"/>
                <a:gd name="T32" fmla="*/ 11 w 72"/>
                <a:gd name="T33" fmla="*/ 26 h 69"/>
                <a:gd name="T34" fmla="*/ 5 w 72"/>
                <a:gd name="T35" fmla="*/ 27 h 69"/>
                <a:gd name="T36" fmla="*/ 6 w 72"/>
                <a:gd name="T37" fmla="*/ 34 h 69"/>
                <a:gd name="T38" fmla="*/ 3 w 72"/>
                <a:gd name="T39" fmla="*/ 40 h 69"/>
                <a:gd name="T40" fmla="*/ 2 w 72"/>
                <a:gd name="T41" fmla="*/ 47 h 69"/>
                <a:gd name="T42" fmla="*/ 6 w 72"/>
                <a:gd name="T43" fmla="*/ 51 h 69"/>
                <a:gd name="T44" fmla="*/ 15 w 72"/>
                <a:gd name="T45" fmla="*/ 59 h 69"/>
                <a:gd name="T46" fmla="*/ 11 w 72"/>
                <a:gd name="T47" fmla="*/ 69 h 69"/>
                <a:gd name="T48" fmla="*/ 46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7" y="56"/>
                    <a:pt x="63" y="48"/>
                    <a:pt x="64" y="46"/>
                  </a:cubicBezTo>
                  <a:cubicBezTo>
                    <a:pt x="64" y="44"/>
                    <a:pt x="68" y="38"/>
                    <a:pt x="68" y="35"/>
                  </a:cubicBezTo>
                  <a:cubicBezTo>
                    <a:pt x="68" y="32"/>
                    <a:pt x="72" y="30"/>
                    <a:pt x="72" y="28"/>
                  </a:cubicBezTo>
                  <a:cubicBezTo>
                    <a:pt x="72" y="26"/>
                    <a:pt x="71" y="17"/>
                    <a:pt x="68" y="11"/>
                  </a:cubicBezTo>
                  <a:cubicBezTo>
                    <a:pt x="68" y="11"/>
                    <a:pt x="67" y="11"/>
                    <a:pt x="66" y="10"/>
                  </a:cubicBezTo>
                  <a:cubicBezTo>
                    <a:pt x="64" y="8"/>
                    <a:pt x="55" y="9"/>
                    <a:pt x="52" y="12"/>
                  </a:cubicBezTo>
                  <a:cubicBezTo>
                    <a:pt x="49" y="15"/>
                    <a:pt x="43" y="9"/>
                    <a:pt x="42" y="7"/>
                  </a:cubicBezTo>
                  <a:cubicBezTo>
                    <a:pt x="41" y="6"/>
                    <a:pt x="37" y="2"/>
                    <a:pt x="33" y="4"/>
                  </a:cubicBezTo>
                  <a:cubicBezTo>
                    <a:pt x="30" y="7"/>
                    <a:pt x="29" y="6"/>
                    <a:pt x="29" y="3"/>
                  </a:cubicBezTo>
                  <a:cubicBezTo>
                    <a:pt x="29" y="0"/>
                    <a:pt x="24" y="1"/>
                    <a:pt x="23" y="4"/>
                  </a:cubicBezTo>
                  <a:cubicBezTo>
                    <a:pt x="22" y="6"/>
                    <a:pt x="18" y="9"/>
                    <a:pt x="17" y="7"/>
                  </a:cubicBezTo>
                  <a:cubicBezTo>
                    <a:pt x="15" y="5"/>
                    <a:pt x="12" y="2"/>
                    <a:pt x="11" y="5"/>
                  </a:cubicBezTo>
                  <a:cubicBezTo>
                    <a:pt x="10" y="7"/>
                    <a:pt x="8" y="7"/>
                    <a:pt x="7" y="6"/>
                  </a:cubicBezTo>
                  <a:cubicBezTo>
                    <a:pt x="6" y="10"/>
                    <a:pt x="5" y="14"/>
                    <a:pt x="7" y="15"/>
                  </a:cubicBezTo>
                  <a:cubicBezTo>
                    <a:pt x="9" y="16"/>
                    <a:pt x="9" y="18"/>
                    <a:pt x="9" y="20"/>
                  </a:cubicBezTo>
                  <a:cubicBezTo>
                    <a:pt x="8" y="21"/>
                    <a:pt x="13" y="25"/>
                    <a:pt x="11" y="26"/>
                  </a:cubicBezTo>
                  <a:cubicBezTo>
                    <a:pt x="9" y="28"/>
                    <a:pt x="7" y="25"/>
                    <a:pt x="5" y="27"/>
                  </a:cubicBezTo>
                  <a:cubicBezTo>
                    <a:pt x="4" y="29"/>
                    <a:pt x="8" y="32"/>
                    <a:pt x="6" y="34"/>
                  </a:cubicBezTo>
                  <a:cubicBezTo>
                    <a:pt x="5" y="35"/>
                    <a:pt x="3" y="36"/>
                    <a:pt x="3" y="40"/>
                  </a:cubicBezTo>
                  <a:cubicBezTo>
                    <a:pt x="4" y="43"/>
                    <a:pt x="3" y="46"/>
                    <a:pt x="2" y="47"/>
                  </a:cubicBezTo>
                  <a:cubicBezTo>
                    <a:pt x="0" y="48"/>
                    <a:pt x="2" y="48"/>
                    <a:pt x="6" y="51"/>
                  </a:cubicBezTo>
                  <a:cubicBezTo>
                    <a:pt x="9" y="53"/>
                    <a:pt x="15" y="55"/>
                    <a:pt x="15" y="59"/>
                  </a:cubicBezTo>
                  <a:cubicBezTo>
                    <a:pt x="14" y="62"/>
                    <a:pt x="13" y="63"/>
                    <a:pt x="11" y="69"/>
                  </a:cubicBezTo>
                  <a:cubicBezTo>
                    <a:pt x="18" y="69"/>
                    <a:pt x="31" y="64"/>
                    <a:pt x="46" y="62"/>
                  </a:cubicBezTo>
                  <a:cubicBezTo>
                    <a:pt x="55" y="60"/>
                    <a:pt x="63" y="62"/>
                    <a:pt x="68" y="63"/>
                  </a:cubicBezTo>
                  <a:cubicBezTo>
                    <a:pt x="69"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Freeform 28"/>
            <p:cNvSpPr>
              <a:spLocks/>
            </p:cNvSpPr>
            <p:nvPr userDrawn="1"/>
          </p:nvSpPr>
          <p:spPr bwMode="auto">
            <a:xfrm>
              <a:off x="-2496397" y="4182770"/>
              <a:ext cx="107389" cy="162300"/>
            </a:xfrm>
            <a:custGeom>
              <a:avLst/>
              <a:gdLst>
                <a:gd name="T0" fmla="*/ 43 w 50"/>
                <a:gd name="T1" fmla="*/ 29 h 70"/>
                <a:gd name="T2" fmla="*/ 42 w 50"/>
                <a:gd name="T3" fmla="*/ 14 h 70"/>
                <a:gd name="T4" fmla="*/ 40 w 50"/>
                <a:gd name="T5" fmla="*/ 7 h 70"/>
                <a:gd name="T6" fmla="*/ 37 w 50"/>
                <a:gd name="T7" fmla="*/ 0 h 70"/>
                <a:gd name="T8" fmla="*/ 34 w 50"/>
                <a:gd name="T9" fmla="*/ 3 h 70"/>
                <a:gd name="T10" fmla="*/ 5 w 50"/>
                <a:gd name="T11" fmla="*/ 2 h 70"/>
                <a:gd name="T12" fmla="*/ 7 w 50"/>
                <a:gd name="T13" fmla="*/ 13 h 70"/>
                <a:gd name="T14" fmla="*/ 5 w 50"/>
                <a:gd name="T15" fmla="*/ 15 h 70"/>
                <a:gd name="T16" fmla="*/ 9 w 50"/>
                <a:gd name="T17" fmla="*/ 32 h 70"/>
                <a:gd name="T18" fmla="*/ 5 w 50"/>
                <a:gd name="T19" fmla="*/ 39 h 70"/>
                <a:gd name="T20" fmla="*/ 1 w 50"/>
                <a:gd name="T21" fmla="*/ 50 h 70"/>
                <a:gd name="T22" fmla="*/ 5 w 50"/>
                <a:gd name="T23" fmla="*/ 62 h 70"/>
                <a:gd name="T24" fmla="*/ 5 w 50"/>
                <a:gd name="T25" fmla="*/ 67 h 70"/>
                <a:gd name="T26" fmla="*/ 14 w 50"/>
                <a:gd name="T27" fmla="*/ 70 h 70"/>
                <a:gd name="T28" fmla="*/ 37 w 50"/>
                <a:gd name="T29" fmla="*/ 62 h 70"/>
                <a:gd name="T30" fmla="*/ 50 w 50"/>
                <a:gd name="T31" fmla="*/ 56 h 70"/>
                <a:gd name="T32" fmla="*/ 46 w 50"/>
                <a:gd name="T33" fmla="*/ 44 h 70"/>
                <a:gd name="T34" fmla="*/ 43 w 50"/>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0">
                  <a:moveTo>
                    <a:pt x="43" y="29"/>
                  </a:moveTo>
                  <a:cubicBezTo>
                    <a:pt x="41" y="25"/>
                    <a:pt x="42" y="17"/>
                    <a:pt x="42" y="14"/>
                  </a:cubicBezTo>
                  <a:cubicBezTo>
                    <a:pt x="43" y="10"/>
                    <a:pt x="41" y="8"/>
                    <a:pt x="40" y="7"/>
                  </a:cubicBezTo>
                  <a:cubicBezTo>
                    <a:pt x="39" y="7"/>
                    <a:pt x="38" y="3"/>
                    <a:pt x="37" y="0"/>
                  </a:cubicBezTo>
                  <a:cubicBezTo>
                    <a:pt x="35" y="1"/>
                    <a:pt x="35" y="4"/>
                    <a:pt x="34" y="3"/>
                  </a:cubicBezTo>
                  <a:cubicBezTo>
                    <a:pt x="33" y="1"/>
                    <a:pt x="6" y="0"/>
                    <a:pt x="5" y="2"/>
                  </a:cubicBezTo>
                  <a:cubicBezTo>
                    <a:pt x="4" y="4"/>
                    <a:pt x="7" y="11"/>
                    <a:pt x="7" y="13"/>
                  </a:cubicBezTo>
                  <a:cubicBezTo>
                    <a:pt x="7" y="14"/>
                    <a:pt x="6" y="15"/>
                    <a:pt x="5" y="15"/>
                  </a:cubicBezTo>
                  <a:cubicBezTo>
                    <a:pt x="8" y="21"/>
                    <a:pt x="9" y="30"/>
                    <a:pt x="9" y="32"/>
                  </a:cubicBezTo>
                  <a:cubicBezTo>
                    <a:pt x="9" y="34"/>
                    <a:pt x="5" y="36"/>
                    <a:pt x="5" y="39"/>
                  </a:cubicBezTo>
                  <a:cubicBezTo>
                    <a:pt x="5" y="42"/>
                    <a:pt x="1" y="48"/>
                    <a:pt x="1" y="50"/>
                  </a:cubicBezTo>
                  <a:cubicBezTo>
                    <a:pt x="0" y="52"/>
                    <a:pt x="4" y="60"/>
                    <a:pt x="5" y="62"/>
                  </a:cubicBezTo>
                  <a:cubicBezTo>
                    <a:pt x="6" y="63"/>
                    <a:pt x="6" y="65"/>
                    <a:pt x="5" y="67"/>
                  </a:cubicBezTo>
                  <a:cubicBezTo>
                    <a:pt x="10" y="68"/>
                    <a:pt x="13" y="70"/>
                    <a:pt x="14" y="70"/>
                  </a:cubicBezTo>
                  <a:cubicBezTo>
                    <a:pt x="16" y="70"/>
                    <a:pt x="31" y="64"/>
                    <a:pt x="37" y="62"/>
                  </a:cubicBezTo>
                  <a:cubicBezTo>
                    <a:pt x="41" y="59"/>
                    <a:pt x="47" y="58"/>
                    <a:pt x="50" y="56"/>
                  </a:cubicBezTo>
                  <a:cubicBezTo>
                    <a:pt x="48" y="52"/>
                    <a:pt x="46" y="47"/>
                    <a:pt x="46" y="44"/>
                  </a:cubicBezTo>
                  <a:cubicBezTo>
                    <a:pt x="46" y="38"/>
                    <a:pt x="44" y="33"/>
                    <a:pt x="43"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Freeform 29"/>
            <p:cNvSpPr>
              <a:spLocks/>
            </p:cNvSpPr>
            <p:nvPr userDrawn="1"/>
          </p:nvSpPr>
          <p:spPr bwMode="auto">
            <a:xfrm>
              <a:off x="-2793396" y="4142651"/>
              <a:ext cx="189610" cy="144064"/>
            </a:xfrm>
            <a:custGeom>
              <a:avLst/>
              <a:gdLst>
                <a:gd name="T0" fmla="*/ 30 w 89"/>
                <a:gd name="T1" fmla="*/ 33 h 62"/>
                <a:gd name="T2" fmla="*/ 35 w 89"/>
                <a:gd name="T3" fmla="*/ 32 h 62"/>
                <a:gd name="T4" fmla="*/ 44 w 89"/>
                <a:gd name="T5" fmla="*/ 30 h 62"/>
                <a:gd name="T6" fmla="*/ 53 w 89"/>
                <a:gd name="T7" fmla="*/ 41 h 62"/>
                <a:gd name="T8" fmla="*/ 55 w 89"/>
                <a:gd name="T9" fmla="*/ 47 h 62"/>
                <a:gd name="T10" fmla="*/ 55 w 89"/>
                <a:gd name="T11" fmla="*/ 48 h 62"/>
                <a:gd name="T12" fmla="*/ 64 w 89"/>
                <a:gd name="T13" fmla="*/ 46 h 62"/>
                <a:gd name="T14" fmla="*/ 67 w 89"/>
                <a:gd name="T15" fmla="*/ 56 h 62"/>
                <a:gd name="T16" fmla="*/ 72 w 89"/>
                <a:gd name="T17" fmla="*/ 59 h 62"/>
                <a:gd name="T18" fmla="*/ 77 w 89"/>
                <a:gd name="T19" fmla="*/ 56 h 62"/>
                <a:gd name="T20" fmla="*/ 79 w 89"/>
                <a:gd name="T21" fmla="*/ 58 h 62"/>
                <a:gd name="T22" fmla="*/ 82 w 89"/>
                <a:gd name="T23" fmla="*/ 55 h 62"/>
                <a:gd name="T24" fmla="*/ 81 w 89"/>
                <a:gd name="T25" fmla="*/ 48 h 62"/>
                <a:gd name="T26" fmla="*/ 87 w 89"/>
                <a:gd name="T27" fmla="*/ 47 h 62"/>
                <a:gd name="T28" fmla="*/ 85 w 89"/>
                <a:gd name="T29" fmla="*/ 41 h 62"/>
                <a:gd name="T30" fmla="*/ 83 w 89"/>
                <a:gd name="T31" fmla="*/ 36 h 62"/>
                <a:gd name="T32" fmla="*/ 83 w 89"/>
                <a:gd name="T33" fmla="*/ 27 h 62"/>
                <a:gd name="T34" fmla="*/ 81 w 89"/>
                <a:gd name="T35" fmla="*/ 25 h 62"/>
                <a:gd name="T36" fmla="*/ 78 w 89"/>
                <a:gd name="T37" fmla="*/ 19 h 62"/>
                <a:gd name="T38" fmla="*/ 78 w 89"/>
                <a:gd name="T39" fmla="*/ 16 h 62"/>
                <a:gd name="T40" fmla="*/ 74 w 89"/>
                <a:gd name="T41" fmla="*/ 10 h 62"/>
                <a:gd name="T42" fmla="*/ 70 w 89"/>
                <a:gd name="T43" fmla="*/ 2 h 62"/>
                <a:gd name="T44" fmla="*/ 61 w 89"/>
                <a:gd name="T45" fmla="*/ 8 h 62"/>
                <a:gd name="T46" fmla="*/ 54 w 89"/>
                <a:gd name="T47" fmla="*/ 7 h 62"/>
                <a:gd name="T48" fmla="*/ 47 w 89"/>
                <a:gd name="T49" fmla="*/ 8 h 62"/>
                <a:gd name="T50" fmla="*/ 44 w 89"/>
                <a:gd name="T51" fmla="*/ 5 h 62"/>
                <a:gd name="T52" fmla="*/ 44 w 89"/>
                <a:gd name="T53" fmla="*/ 4 h 62"/>
                <a:gd name="T54" fmla="*/ 42 w 89"/>
                <a:gd name="T55" fmla="*/ 4 h 62"/>
                <a:gd name="T56" fmla="*/ 25 w 89"/>
                <a:gd name="T57" fmla="*/ 3 h 62"/>
                <a:gd name="T58" fmla="*/ 17 w 89"/>
                <a:gd name="T59" fmla="*/ 0 h 62"/>
                <a:gd name="T60" fmla="*/ 14 w 89"/>
                <a:gd name="T61" fmla="*/ 5 h 62"/>
                <a:gd name="T62" fmla="*/ 15 w 89"/>
                <a:gd name="T63" fmla="*/ 10 h 62"/>
                <a:gd name="T64" fmla="*/ 11 w 89"/>
                <a:gd name="T65" fmla="*/ 12 h 62"/>
                <a:gd name="T66" fmla="*/ 2 w 89"/>
                <a:gd name="T67" fmla="*/ 17 h 62"/>
                <a:gd name="T68" fmla="*/ 0 w 89"/>
                <a:gd name="T69" fmla="*/ 18 h 62"/>
                <a:gd name="T70" fmla="*/ 9 w 89"/>
                <a:gd name="T71" fmla="*/ 28 h 62"/>
                <a:gd name="T72" fmla="*/ 22 w 89"/>
                <a:gd name="T73" fmla="*/ 41 h 62"/>
                <a:gd name="T74" fmla="*/ 30 w 89"/>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9" h="62">
                  <a:moveTo>
                    <a:pt x="30" y="33"/>
                  </a:moveTo>
                  <a:cubicBezTo>
                    <a:pt x="30" y="30"/>
                    <a:pt x="32" y="31"/>
                    <a:pt x="35" y="32"/>
                  </a:cubicBezTo>
                  <a:cubicBezTo>
                    <a:pt x="38" y="32"/>
                    <a:pt x="41" y="30"/>
                    <a:pt x="44" y="30"/>
                  </a:cubicBezTo>
                  <a:cubicBezTo>
                    <a:pt x="47" y="30"/>
                    <a:pt x="53" y="38"/>
                    <a:pt x="53" y="41"/>
                  </a:cubicBezTo>
                  <a:cubicBezTo>
                    <a:pt x="53" y="43"/>
                    <a:pt x="53" y="45"/>
                    <a:pt x="55" y="47"/>
                  </a:cubicBezTo>
                  <a:cubicBezTo>
                    <a:pt x="55" y="47"/>
                    <a:pt x="55" y="48"/>
                    <a:pt x="55" y="48"/>
                  </a:cubicBezTo>
                  <a:cubicBezTo>
                    <a:pt x="59" y="47"/>
                    <a:pt x="63" y="46"/>
                    <a:pt x="64" y="46"/>
                  </a:cubicBezTo>
                  <a:cubicBezTo>
                    <a:pt x="65" y="46"/>
                    <a:pt x="67" y="52"/>
                    <a:pt x="67" y="56"/>
                  </a:cubicBezTo>
                  <a:cubicBezTo>
                    <a:pt x="66" y="59"/>
                    <a:pt x="71" y="62"/>
                    <a:pt x="72" y="59"/>
                  </a:cubicBezTo>
                  <a:cubicBezTo>
                    <a:pt x="74" y="57"/>
                    <a:pt x="77" y="54"/>
                    <a:pt x="77" y="56"/>
                  </a:cubicBezTo>
                  <a:cubicBezTo>
                    <a:pt x="77" y="57"/>
                    <a:pt x="78" y="57"/>
                    <a:pt x="79" y="58"/>
                  </a:cubicBezTo>
                  <a:cubicBezTo>
                    <a:pt x="80" y="56"/>
                    <a:pt x="81" y="56"/>
                    <a:pt x="82" y="55"/>
                  </a:cubicBezTo>
                  <a:cubicBezTo>
                    <a:pt x="84" y="53"/>
                    <a:pt x="80" y="50"/>
                    <a:pt x="81" y="48"/>
                  </a:cubicBezTo>
                  <a:cubicBezTo>
                    <a:pt x="83" y="46"/>
                    <a:pt x="85" y="49"/>
                    <a:pt x="87" y="47"/>
                  </a:cubicBezTo>
                  <a:cubicBezTo>
                    <a:pt x="89" y="46"/>
                    <a:pt x="84" y="42"/>
                    <a:pt x="85" y="41"/>
                  </a:cubicBezTo>
                  <a:cubicBezTo>
                    <a:pt x="85" y="39"/>
                    <a:pt x="85" y="37"/>
                    <a:pt x="83" y="36"/>
                  </a:cubicBezTo>
                  <a:cubicBezTo>
                    <a:pt x="81" y="35"/>
                    <a:pt x="82" y="31"/>
                    <a:pt x="83" y="27"/>
                  </a:cubicBezTo>
                  <a:cubicBezTo>
                    <a:pt x="82" y="27"/>
                    <a:pt x="82" y="26"/>
                    <a:pt x="81" y="25"/>
                  </a:cubicBezTo>
                  <a:cubicBezTo>
                    <a:pt x="80" y="24"/>
                    <a:pt x="81" y="19"/>
                    <a:pt x="78" y="19"/>
                  </a:cubicBezTo>
                  <a:cubicBezTo>
                    <a:pt x="76" y="19"/>
                    <a:pt x="76" y="16"/>
                    <a:pt x="78" y="16"/>
                  </a:cubicBezTo>
                  <a:cubicBezTo>
                    <a:pt x="80" y="15"/>
                    <a:pt x="74" y="13"/>
                    <a:pt x="74" y="10"/>
                  </a:cubicBezTo>
                  <a:cubicBezTo>
                    <a:pt x="74" y="8"/>
                    <a:pt x="71" y="3"/>
                    <a:pt x="70" y="2"/>
                  </a:cubicBezTo>
                  <a:cubicBezTo>
                    <a:pt x="68" y="2"/>
                    <a:pt x="64" y="8"/>
                    <a:pt x="61" y="8"/>
                  </a:cubicBezTo>
                  <a:cubicBezTo>
                    <a:pt x="59" y="8"/>
                    <a:pt x="55" y="4"/>
                    <a:pt x="54" y="7"/>
                  </a:cubicBezTo>
                  <a:cubicBezTo>
                    <a:pt x="52" y="10"/>
                    <a:pt x="49" y="6"/>
                    <a:pt x="47" y="8"/>
                  </a:cubicBezTo>
                  <a:cubicBezTo>
                    <a:pt x="45" y="11"/>
                    <a:pt x="44" y="5"/>
                    <a:pt x="44" y="5"/>
                  </a:cubicBezTo>
                  <a:cubicBezTo>
                    <a:pt x="44" y="5"/>
                    <a:pt x="44" y="5"/>
                    <a:pt x="44" y="4"/>
                  </a:cubicBezTo>
                  <a:cubicBezTo>
                    <a:pt x="43" y="4"/>
                    <a:pt x="43" y="4"/>
                    <a:pt x="42" y="4"/>
                  </a:cubicBezTo>
                  <a:cubicBezTo>
                    <a:pt x="36" y="6"/>
                    <a:pt x="26" y="5"/>
                    <a:pt x="25" y="3"/>
                  </a:cubicBezTo>
                  <a:cubicBezTo>
                    <a:pt x="25" y="1"/>
                    <a:pt x="17" y="0"/>
                    <a:pt x="17" y="0"/>
                  </a:cubicBezTo>
                  <a:cubicBezTo>
                    <a:pt x="17" y="0"/>
                    <a:pt x="17" y="4"/>
                    <a:pt x="14" y="5"/>
                  </a:cubicBezTo>
                  <a:cubicBezTo>
                    <a:pt x="12" y="6"/>
                    <a:pt x="15" y="9"/>
                    <a:pt x="15" y="10"/>
                  </a:cubicBezTo>
                  <a:cubicBezTo>
                    <a:pt x="15" y="11"/>
                    <a:pt x="13" y="12"/>
                    <a:pt x="11" y="12"/>
                  </a:cubicBezTo>
                  <a:cubicBezTo>
                    <a:pt x="9" y="11"/>
                    <a:pt x="4" y="15"/>
                    <a:pt x="2" y="17"/>
                  </a:cubicBezTo>
                  <a:cubicBezTo>
                    <a:pt x="1" y="17"/>
                    <a:pt x="1" y="18"/>
                    <a:pt x="0" y="18"/>
                  </a:cubicBezTo>
                  <a:cubicBezTo>
                    <a:pt x="4" y="21"/>
                    <a:pt x="4" y="24"/>
                    <a:pt x="9" y="28"/>
                  </a:cubicBezTo>
                  <a:cubicBezTo>
                    <a:pt x="13" y="30"/>
                    <a:pt x="18" y="34"/>
                    <a:pt x="22" y="41"/>
                  </a:cubicBezTo>
                  <a:cubicBezTo>
                    <a:pt x="25" y="38"/>
                    <a:pt x="30" y="35"/>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30"/>
            <p:cNvSpPr>
              <a:spLocks/>
            </p:cNvSpPr>
            <p:nvPr userDrawn="1"/>
          </p:nvSpPr>
          <p:spPr bwMode="auto">
            <a:xfrm>
              <a:off x="-2704464" y="4250242"/>
              <a:ext cx="105712" cy="102121"/>
            </a:xfrm>
            <a:custGeom>
              <a:avLst/>
              <a:gdLst>
                <a:gd name="T0" fmla="*/ 40 w 49"/>
                <a:gd name="T1" fmla="*/ 26 h 44"/>
                <a:gd name="T2" fmla="*/ 36 w 49"/>
                <a:gd name="T3" fmla="*/ 22 h 44"/>
                <a:gd name="T4" fmla="*/ 37 w 49"/>
                <a:gd name="T5" fmla="*/ 15 h 44"/>
                <a:gd name="T6" fmla="*/ 37 w 49"/>
                <a:gd name="T7" fmla="*/ 12 h 44"/>
                <a:gd name="T8" fmla="*/ 35 w 49"/>
                <a:gd name="T9" fmla="*/ 10 h 44"/>
                <a:gd name="T10" fmla="*/ 30 w 49"/>
                <a:gd name="T11" fmla="*/ 13 h 44"/>
                <a:gd name="T12" fmla="*/ 25 w 49"/>
                <a:gd name="T13" fmla="*/ 10 h 44"/>
                <a:gd name="T14" fmla="*/ 22 w 49"/>
                <a:gd name="T15" fmla="*/ 0 h 44"/>
                <a:gd name="T16" fmla="*/ 13 w 49"/>
                <a:gd name="T17" fmla="*/ 2 h 44"/>
                <a:gd name="T18" fmla="*/ 12 w 49"/>
                <a:gd name="T19" fmla="*/ 7 h 44"/>
                <a:gd name="T20" fmla="*/ 3 w 49"/>
                <a:gd name="T21" fmla="*/ 15 h 44"/>
                <a:gd name="T22" fmla="*/ 0 w 49"/>
                <a:gd name="T23" fmla="*/ 18 h 44"/>
                <a:gd name="T24" fmla="*/ 15 w 49"/>
                <a:gd name="T25" fmla="*/ 28 h 44"/>
                <a:gd name="T26" fmla="*/ 42 w 49"/>
                <a:gd name="T27" fmla="*/ 43 h 44"/>
                <a:gd name="T28" fmla="*/ 45 w 49"/>
                <a:gd name="T29" fmla="*/ 44 h 44"/>
                <a:gd name="T30" fmla="*/ 49 w 49"/>
                <a:gd name="T31" fmla="*/ 34 h 44"/>
                <a:gd name="T32" fmla="*/ 40 w 49"/>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4">
                  <a:moveTo>
                    <a:pt x="40" y="26"/>
                  </a:moveTo>
                  <a:cubicBezTo>
                    <a:pt x="36" y="23"/>
                    <a:pt x="34" y="23"/>
                    <a:pt x="36" y="22"/>
                  </a:cubicBezTo>
                  <a:cubicBezTo>
                    <a:pt x="37" y="21"/>
                    <a:pt x="38" y="18"/>
                    <a:pt x="37" y="15"/>
                  </a:cubicBezTo>
                  <a:cubicBezTo>
                    <a:pt x="37" y="13"/>
                    <a:pt x="37" y="12"/>
                    <a:pt x="37" y="12"/>
                  </a:cubicBezTo>
                  <a:cubicBezTo>
                    <a:pt x="36" y="11"/>
                    <a:pt x="35" y="11"/>
                    <a:pt x="35" y="10"/>
                  </a:cubicBezTo>
                  <a:cubicBezTo>
                    <a:pt x="35" y="8"/>
                    <a:pt x="32" y="11"/>
                    <a:pt x="30" y="13"/>
                  </a:cubicBezTo>
                  <a:cubicBezTo>
                    <a:pt x="29" y="16"/>
                    <a:pt x="24" y="13"/>
                    <a:pt x="25" y="10"/>
                  </a:cubicBezTo>
                  <a:cubicBezTo>
                    <a:pt x="25" y="6"/>
                    <a:pt x="23" y="0"/>
                    <a:pt x="22" y="0"/>
                  </a:cubicBezTo>
                  <a:cubicBezTo>
                    <a:pt x="21" y="0"/>
                    <a:pt x="17" y="1"/>
                    <a:pt x="13" y="2"/>
                  </a:cubicBezTo>
                  <a:cubicBezTo>
                    <a:pt x="14" y="4"/>
                    <a:pt x="12" y="5"/>
                    <a:pt x="12" y="7"/>
                  </a:cubicBezTo>
                  <a:cubicBezTo>
                    <a:pt x="11" y="9"/>
                    <a:pt x="5" y="13"/>
                    <a:pt x="3" y="15"/>
                  </a:cubicBezTo>
                  <a:cubicBezTo>
                    <a:pt x="2" y="15"/>
                    <a:pt x="1" y="16"/>
                    <a:pt x="0" y="18"/>
                  </a:cubicBezTo>
                  <a:cubicBezTo>
                    <a:pt x="5" y="21"/>
                    <a:pt x="11" y="24"/>
                    <a:pt x="15" y="28"/>
                  </a:cubicBezTo>
                  <a:cubicBezTo>
                    <a:pt x="24" y="33"/>
                    <a:pt x="36" y="41"/>
                    <a:pt x="42" y="43"/>
                  </a:cubicBezTo>
                  <a:cubicBezTo>
                    <a:pt x="43" y="44"/>
                    <a:pt x="44" y="44"/>
                    <a:pt x="45" y="44"/>
                  </a:cubicBezTo>
                  <a:cubicBezTo>
                    <a:pt x="47" y="38"/>
                    <a:pt x="48" y="37"/>
                    <a:pt x="49" y="34"/>
                  </a:cubicBezTo>
                  <a:cubicBezTo>
                    <a:pt x="49" y="30"/>
                    <a:pt x="43"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Freeform 31"/>
            <p:cNvSpPr>
              <a:spLocks/>
            </p:cNvSpPr>
            <p:nvPr userDrawn="1"/>
          </p:nvSpPr>
          <p:spPr bwMode="auto">
            <a:xfrm>
              <a:off x="-2746414" y="4213771"/>
              <a:ext cx="72153" cy="78415"/>
            </a:xfrm>
            <a:custGeom>
              <a:avLst/>
              <a:gdLst>
                <a:gd name="T0" fmla="*/ 32 w 34"/>
                <a:gd name="T1" fmla="*/ 23 h 34"/>
                <a:gd name="T2" fmla="*/ 33 w 34"/>
                <a:gd name="T3" fmla="*/ 17 h 34"/>
                <a:gd name="T4" fmla="*/ 31 w 34"/>
                <a:gd name="T5" fmla="*/ 11 h 34"/>
                <a:gd name="T6" fmla="*/ 22 w 34"/>
                <a:gd name="T7" fmla="*/ 0 h 34"/>
                <a:gd name="T8" fmla="*/ 13 w 34"/>
                <a:gd name="T9" fmla="*/ 2 h 34"/>
                <a:gd name="T10" fmla="*/ 8 w 34"/>
                <a:gd name="T11" fmla="*/ 3 h 34"/>
                <a:gd name="T12" fmla="*/ 0 w 34"/>
                <a:gd name="T13" fmla="*/ 11 h 34"/>
                <a:gd name="T14" fmla="*/ 1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1" y="15"/>
                    <a:pt x="31" y="13"/>
                    <a:pt x="31" y="11"/>
                  </a:cubicBezTo>
                  <a:cubicBezTo>
                    <a:pt x="31" y="8"/>
                    <a:pt x="25" y="0"/>
                    <a:pt x="22" y="0"/>
                  </a:cubicBezTo>
                  <a:cubicBezTo>
                    <a:pt x="19" y="0"/>
                    <a:pt x="16" y="2"/>
                    <a:pt x="13" y="2"/>
                  </a:cubicBezTo>
                  <a:cubicBezTo>
                    <a:pt x="10" y="1"/>
                    <a:pt x="8" y="0"/>
                    <a:pt x="8" y="3"/>
                  </a:cubicBezTo>
                  <a:cubicBezTo>
                    <a:pt x="8" y="5"/>
                    <a:pt x="3" y="8"/>
                    <a:pt x="0" y="11"/>
                  </a:cubicBezTo>
                  <a:cubicBezTo>
                    <a:pt x="0" y="12"/>
                    <a:pt x="1" y="13"/>
                    <a:pt x="1" y="15"/>
                  </a:cubicBezTo>
                  <a:cubicBezTo>
                    <a:pt x="4" y="24"/>
                    <a:pt x="7" y="25"/>
                    <a:pt x="11" y="28"/>
                  </a:cubicBezTo>
                  <a:cubicBezTo>
                    <a:pt x="13" y="30"/>
                    <a:pt x="16" y="32"/>
                    <a:pt x="20" y="34"/>
                  </a:cubicBezTo>
                  <a:cubicBezTo>
                    <a:pt x="21" y="32"/>
                    <a:pt x="22" y="31"/>
                    <a:pt x="23" y="31"/>
                  </a:cubicBezTo>
                  <a:cubicBezTo>
                    <a:pt x="25" y="29"/>
                    <a:pt x="31"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32"/>
            <p:cNvSpPr>
              <a:spLocks/>
            </p:cNvSpPr>
            <p:nvPr userDrawn="1"/>
          </p:nvSpPr>
          <p:spPr bwMode="auto">
            <a:xfrm>
              <a:off x="-2840379" y="3746932"/>
              <a:ext cx="209745" cy="169594"/>
            </a:xfrm>
            <a:custGeom>
              <a:avLst/>
              <a:gdLst>
                <a:gd name="T0" fmla="*/ 46 w 98"/>
                <a:gd name="T1" fmla="*/ 56 h 73"/>
                <a:gd name="T2" fmla="*/ 58 w 98"/>
                <a:gd name="T3" fmla="*/ 48 h 73"/>
                <a:gd name="T4" fmla="*/ 58 w 98"/>
                <a:gd name="T5" fmla="*/ 19 h 73"/>
                <a:gd name="T6" fmla="*/ 97 w 98"/>
                <a:gd name="T7" fmla="*/ 19 h 73"/>
                <a:gd name="T8" fmla="*/ 97 w 98"/>
                <a:gd name="T9" fmla="*/ 4 h 73"/>
                <a:gd name="T10" fmla="*/ 89 w 98"/>
                <a:gd name="T11" fmla="*/ 0 h 73"/>
                <a:gd name="T12" fmla="*/ 46 w 98"/>
                <a:gd name="T13" fmla="*/ 0 h 73"/>
                <a:gd name="T14" fmla="*/ 39 w 98"/>
                <a:gd name="T15" fmla="*/ 9 h 73"/>
                <a:gd name="T16" fmla="*/ 24 w 98"/>
                <a:gd name="T17" fmla="*/ 29 h 73"/>
                <a:gd name="T18" fmla="*/ 3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7" y="4"/>
                  </a:cubicBezTo>
                  <a:cubicBezTo>
                    <a:pt x="96" y="1"/>
                    <a:pt x="98" y="0"/>
                    <a:pt x="89" y="0"/>
                  </a:cubicBezTo>
                  <a:cubicBezTo>
                    <a:pt x="82" y="0"/>
                    <a:pt x="60" y="0"/>
                    <a:pt x="46" y="0"/>
                  </a:cubicBezTo>
                  <a:cubicBezTo>
                    <a:pt x="42" y="2"/>
                    <a:pt x="41" y="6"/>
                    <a:pt x="39" y="9"/>
                  </a:cubicBezTo>
                  <a:cubicBezTo>
                    <a:pt x="37" y="15"/>
                    <a:pt x="24" y="22"/>
                    <a:pt x="24" y="29"/>
                  </a:cubicBezTo>
                  <a:cubicBezTo>
                    <a:pt x="23" y="36"/>
                    <a:pt x="11" y="48"/>
                    <a:pt x="3"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Freeform 33"/>
            <p:cNvSpPr>
              <a:spLocks/>
            </p:cNvSpPr>
            <p:nvPr userDrawn="1"/>
          </p:nvSpPr>
          <p:spPr bwMode="auto">
            <a:xfrm>
              <a:off x="-2843735" y="3756050"/>
              <a:ext cx="305388" cy="335540"/>
            </a:xfrm>
            <a:custGeom>
              <a:avLst/>
              <a:gdLst>
                <a:gd name="T0" fmla="*/ 11 w 142"/>
                <a:gd name="T1" fmla="*/ 124 h 144"/>
                <a:gd name="T2" fmla="*/ 22 w 142"/>
                <a:gd name="T3" fmla="*/ 124 h 144"/>
                <a:gd name="T4" fmla="*/ 31 w 142"/>
                <a:gd name="T5" fmla="*/ 123 h 144"/>
                <a:gd name="T6" fmla="*/ 38 w 142"/>
                <a:gd name="T7" fmla="*/ 129 h 144"/>
                <a:gd name="T8" fmla="*/ 42 w 142"/>
                <a:gd name="T9" fmla="*/ 129 h 144"/>
                <a:gd name="T10" fmla="*/ 50 w 142"/>
                <a:gd name="T11" fmla="*/ 138 h 144"/>
                <a:gd name="T12" fmla="*/ 55 w 142"/>
                <a:gd name="T13" fmla="*/ 144 h 144"/>
                <a:gd name="T14" fmla="*/ 62 w 142"/>
                <a:gd name="T15" fmla="*/ 140 h 144"/>
                <a:gd name="T16" fmla="*/ 68 w 142"/>
                <a:gd name="T17" fmla="*/ 138 h 144"/>
                <a:gd name="T18" fmla="*/ 75 w 142"/>
                <a:gd name="T19" fmla="*/ 137 h 144"/>
                <a:gd name="T20" fmla="*/ 83 w 142"/>
                <a:gd name="T21" fmla="*/ 137 h 144"/>
                <a:gd name="T22" fmla="*/ 90 w 142"/>
                <a:gd name="T23" fmla="*/ 135 h 144"/>
                <a:gd name="T24" fmla="*/ 135 w 142"/>
                <a:gd name="T25" fmla="*/ 135 h 144"/>
                <a:gd name="T26" fmla="*/ 137 w 142"/>
                <a:gd name="T27" fmla="*/ 125 h 144"/>
                <a:gd name="T28" fmla="*/ 133 w 142"/>
                <a:gd name="T29" fmla="*/ 122 h 144"/>
                <a:gd name="T30" fmla="*/ 122 w 142"/>
                <a:gd name="T31" fmla="*/ 27 h 144"/>
                <a:gd name="T32" fmla="*/ 142 w 142"/>
                <a:gd name="T33" fmla="*/ 27 h 144"/>
                <a:gd name="T34" fmla="*/ 101 w 142"/>
                <a:gd name="T35" fmla="*/ 2 h 144"/>
                <a:gd name="T36" fmla="*/ 98 w 142"/>
                <a:gd name="T37" fmla="*/ 0 h 144"/>
                <a:gd name="T38" fmla="*/ 98 w 142"/>
                <a:gd name="T39" fmla="*/ 15 h 144"/>
                <a:gd name="T40" fmla="*/ 59 w 142"/>
                <a:gd name="T41" fmla="*/ 15 h 144"/>
                <a:gd name="T42" fmla="*/ 59 w 142"/>
                <a:gd name="T43" fmla="*/ 44 h 144"/>
                <a:gd name="T44" fmla="*/ 47 w 142"/>
                <a:gd name="T45" fmla="*/ 52 h 144"/>
                <a:gd name="T46" fmla="*/ 47 w 142"/>
                <a:gd name="T47" fmla="*/ 69 h 144"/>
                <a:gd name="T48" fmla="*/ 1 w 142"/>
                <a:gd name="T49" fmla="*/ 69 h 144"/>
                <a:gd name="T50" fmla="*/ 7 w 142"/>
                <a:gd name="T51" fmla="*/ 81 h 144"/>
                <a:gd name="T52" fmla="*/ 10 w 142"/>
                <a:gd name="T53" fmla="*/ 99 h 144"/>
                <a:gd name="T54" fmla="*/ 6 w 142"/>
                <a:gd name="T55" fmla="*/ 120 h 144"/>
                <a:gd name="T56" fmla="*/ 4 w 142"/>
                <a:gd name="T57" fmla="*/ 129 h 144"/>
                <a:gd name="T58" fmla="*/ 5 w 142"/>
                <a:gd name="T59" fmla="*/ 129 h 144"/>
                <a:gd name="T60" fmla="*/ 11 w 142"/>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2" h="144">
                  <a:moveTo>
                    <a:pt x="11" y="124"/>
                  </a:moveTo>
                  <a:cubicBezTo>
                    <a:pt x="16" y="125"/>
                    <a:pt x="22" y="124"/>
                    <a:pt x="22" y="124"/>
                  </a:cubicBezTo>
                  <a:cubicBezTo>
                    <a:pt x="22" y="124"/>
                    <a:pt x="28" y="122"/>
                    <a:pt x="31" y="123"/>
                  </a:cubicBezTo>
                  <a:cubicBezTo>
                    <a:pt x="34" y="125"/>
                    <a:pt x="38" y="129"/>
                    <a:pt x="38" y="129"/>
                  </a:cubicBezTo>
                  <a:cubicBezTo>
                    <a:pt x="42" y="129"/>
                    <a:pt x="42" y="129"/>
                    <a:pt x="42" y="129"/>
                  </a:cubicBezTo>
                  <a:cubicBezTo>
                    <a:pt x="42" y="129"/>
                    <a:pt x="45" y="137"/>
                    <a:pt x="50" y="138"/>
                  </a:cubicBezTo>
                  <a:cubicBezTo>
                    <a:pt x="53" y="139"/>
                    <a:pt x="54" y="142"/>
                    <a:pt x="55" y="144"/>
                  </a:cubicBezTo>
                  <a:cubicBezTo>
                    <a:pt x="59" y="143"/>
                    <a:pt x="62" y="142"/>
                    <a:pt x="62" y="140"/>
                  </a:cubicBezTo>
                  <a:cubicBezTo>
                    <a:pt x="62" y="137"/>
                    <a:pt x="63" y="133"/>
                    <a:pt x="68" y="138"/>
                  </a:cubicBezTo>
                  <a:cubicBezTo>
                    <a:pt x="74" y="142"/>
                    <a:pt x="74" y="138"/>
                    <a:pt x="75" y="137"/>
                  </a:cubicBezTo>
                  <a:cubicBezTo>
                    <a:pt x="76" y="135"/>
                    <a:pt x="79" y="137"/>
                    <a:pt x="83" y="137"/>
                  </a:cubicBezTo>
                  <a:cubicBezTo>
                    <a:pt x="86" y="137"/>
                    <a:pt x="90" y="135"/>
                    <a:pt x="90" y="135"/>
                  </a:cubicBezTo>
                  <a:cubicBezTo>
                    <a:pt x="90" y="135"/>
                    <a:pt x="133" y="136"/>
                    <a:pt x="135" y="135"/>
                  </a:cubicBezTo>
                  <a:cubicBezTo>
                    <a:pt x="138" y="134"/>
                    <a:pt x="137" y="125"/>
                    <a:pt x="137" y="125"/>
                  </a:cubicBezTo>
                  <a:cubicBezTo>
                    <a:pt x="133" y="122"/>
                    <a:pt x="133" y="122"/>
                    <a:pt x="133" y="122"/>
                  </a:cubicBezTo>
                  <a:cubicBezTo>
                    <a:pt x="122" y="27"/>
                    <a:pt x="122" y="27"/>
                    <a:pt x="122" y="27"/>
                  </a:cubicBezTo>
                  <a:cubicBezTo>
                    <a:pt x="142" y="27"/>
                    <a:pt x="142" y="27"/>
                    <a:pt x="142" y="27"/>
                  </a:cubicBezTo>
                  <a:cubicBezTo>
                    <a:pt x="121" y="14"/>
                    <a:pt x="103" y="3"/>
                    <a:pt x="101" y="2"/>
                  </a:cubicBezTo>
                  <a:cubicBezTo>
                    <a:pt x="100" y="1"/>
                    <a:pt x="99" y="0"/>
                    <a:pt x="98" y="0"/>
                  </a:cubicBezTo>
                  <a:cubicBezTo>
                    <a:pt x="99" y="7"/>
                    <a:pt x="99" y="15"/>
                    <a:pt x="98" y="15"/>
                  </a:cubicBezTo>
                  <a:cubicBezTo>
                    <a:pt x="97" y="16"/>
                    <a:pt x="59" y="15"/>
                    <a:pt x="59" y="15"/>
                  </a:cubicBezTo>
                  <a:cubicBezTo>
                    <a:pt x="59" y="15"/>
                    <a:pt x="59" y="42"/>
                    <a:pt x="59" y="44"/>
                  </a:cubicBezTo>
                  <a:cubicBezTo>
                    <a:pt x="59" y="47"/>
                    <a:pt x="47" y="50"/>
                    <a:pt x="47" y="52"/>
                  </a:cubicBezTo>
                  <a:cubicBezTo>
                    <a:pt x="47" y="55"/>
                    <a:pt x="47" y="69"/>
                    <a:pt x="47" y="69"/>
                  </a:cubicBezTo>
                  <a:cubicBezTo>
                    <a:pt x="1" y="69"/>
                    <a:pt x="1" y="69"/>
                    <a:pt x="1" y="69"/>
                  </a:cubicBezTo>
                  <a:cubicBezTo>
                    <a:pt x="0" y="76"/>
                    <a:pt x="5" y="79"/>
                    <a:pt x="7" y="81"/>
                  </a:cubicBezTo>
                  <a:cubicBezTo>
                    <a:pt x="11" y="85"/>
                    <a:pt x="5" y="92"/>
                    <a:pt x="10" y="99"/>
                  </a:cubicBezTo>
                  <a:cubicBezTo>
                    <a:pt x="15" y="106"/>
                    <a:pt x="9" y="116"/>
                    <a:pt x="6" y="120"/>
                  </a:cubicBezTo>
                  <a:cubicBezTo>
                    <a:pt x="5" y="122"/>
                    <a:pt x="5" y="126"/>
                    <a:pt x="4" y="129"/>
                  </a:cubicBezTo>
                  <a:cubicBezTo>
                    <a:pt x="4" y="129"/>
                    <a:pt x="5" y="129"/>
                    <a:pt x="5" y="129"/>
                  </a:cubicBezTo>
                  <a:cubicBezTo>
                    <a:pt x="8"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Freeform 34"/>
            <p:cNvSpPr>
              <a:spLocks/>
            </p:cNvSpPr>
            <p:nvPr userDrawn="1"/>
          </p:nvSpPr>
          <p:spPr bwMode="auto">
            <a:xfrm>
              <a:off x="-2724600" y="3819875"/>
              <a:ext cx="417812" cy="393895"/>
            </a:xfrm>
            <a:custGeom>
              <a:avLst/>
              <a:gdLst>
                <a:gd name="T0" fmla="*/ 185 w 195"/>
                <a:gd name="T1" fmla="*/ 70 h 169"/>
                <a:gd name="T2" fmla="*/ 179 w 195"/>
                <a:gd name="T3" fmla="*/ 58 h 169"/>
                <a:gd name="T4" fmla="*/ 166 w 195"/>
                <a:gd name="T5" fmla="*/ 54 h 169"/>
                <a:gd name="T6" fmla="*/ 159 w 195"/>
                <a:gd name="T7" fmla="*/ 45 h 169"/>
                <a:gd name="T8" fmla="*/ 87 w 195"/>
                <a:gd name="T9" fmla="*/ 0 h 169"/>
                <a:gd name="T10" fmla="*/ 67 w 195"/>
                <a:gd name="T11" fmla="*/ 0 h 169"/>
                <a:gd name="T12" fmla="*/ 78 w 195"/>
                <a:gd name="T13" fmla="*/ 95 h 169"/>
                <a:gd name="T14" fmla="*/ 82 w 195"/>
                <a:gd name="T15" fmla="*/ 98 h 169"/>
                <a:gd name="T16" fmla="*/ 80 w 195"/>
                <a:gd name="T17" fmla="*/ 108 h 169"/>
                <a:gd name="T18" fmla="*/ 35 w 195"/>
                <a:gd name="T19" fmla="*/ 108 h 169"/>
                <a:gd name="T20" fmla="*/ 28 w 195"/>
                <a:gd name="T21" fmla="*/ 110 h 169"/>
                <a:gd name="T22" fmla="*/ 20 w 195"/>
                <a:gd name="T23" fmla="*/ 110 h 169"/>
                <a:gd name="T24" fmla="*/ 13 w 195"/>
                <a:gd name="T25" fmla="*/ 111 h 169"/>
                <a:gd name="T26" fmla="*/ 7 w 195"/>
                <a:gd name="T27" fmla="*/ 113 h 169"/>
                <a:gd name="T28" fmla="*/ 0 w 195"/>
                <a:gd name="T29" fmla="*/ 117 h 169"/>
                <a:gd name="T30" fmla="*/ 2 w 195"/>
                <a:gd name="T31" fmla="*/ 119 h 169"/>
                <a:gd name="T32" fmla="*/ 4 w 195"/>
                <a:gd name="T33" fmla="*/ 122 h 169"/>
                <a:gd name="T34" fmla="*/ 5 w 195"/>
                <a:gd name="T35" fmla="*/ 129 h 169"/>
                <a:gd name="T36" fmla="*/ 12 w 195"/>
                <a:gd name="T37" fmla="*/ 136 h 169"/>
                <a:gd name="T38" fmla="*/ 12 w 195"/>
                <a:gd name="T39" fmla="*/ 144 h 169"/>
                <a:gd name="T40" fmla="*/ 15 w 195"/>
                <a:gd name="T41" fmla="*/ 147 h 169"/>
                <a:gd name="T42" fmla="*/ 22 w 195"/>
                <a:gd name="T43" fmla="*/ 146 h 169"/>
                <a:gd name="T44" fmla="*/ 29 w 195"/>
                <a:gd name="T45" fmla="*/ 147 h 169"/>
                <a:gd name="T46" fmla="*/ 38 w 195"/>
                <a:gd name="T47" fmla="*/ 141 h 169"/>
                <a:gd name="T48" fmla="*/ 42 w 195"/>
                <a:gd name="T49" fmla="*/ 149 h 169"/>
                <a:gd name="T50" fmla="*/ 46 w 195"/>
                <a:gd name="T51" fmla="*/ 155 h 169"/>
                <a:gd name="T52" fmla="*/ 46 w 195"/>
                <a:gd name="T53" fmla="*/ 158 h 169"/>
                <a:gd name="T54" fmla="*/ 49 w 195"/>
                <a:gd name="T55" fmla="*/ 164 h 169"/>
                <a:gd name="T56" fmla="*/ 55 w 195"/>
                <a:gd name="T57" fmla="*/ 165 h 169"/>
                <a:gd name="T58" fmla="*/ 61 w 195"/>
                <a:gd name="T59" fmla="*/ 167 h 169"/>
                <a:gd name="T60" fmla="*/ 67 w 195"/>
                <a:gd name="T61" fmla="*/ 164 h 169"/>
                <a:gd name="T62" fmla="*/ 73 w 195"/>
                <a:gd name="T63" fmla="*/ 163 h 169"/>
                <a:gd name="T64" fmla="*/ 77 w 195"/>
                <a:gd name="T65" fmla="*/ 164 h 169"/>
                <a:gd name="T66" fmla="*/ 80 w 195"/>
                <a:gd name="T67" fmla="*/ 164 h 169"/>
                <a:gd name="T68" fmla="*/ 84 w 195"/>
                <a:gd name="T69" fmla="*/ 156 h 169"/>
                <a:gd name="T70" fmla="*/ 83 w 195"/>
                <a:gd name="T71" fmla="*/ 148 h 169"/>
                <a:gd name="T72" fmla="*/ 92 w 195"/>
                <a:gd name="T73" fmla="*/ 145 h 169"/>
                <a:gd name="T74" fmla="*/ 96 w 195"/>
                <a:gd name="T75" fmla="*/ 138 h 169"/>
                <a:gd name="T76" fmla="*/ 100 w 195"/>
                <a:gd name="T77" fmla="*/ 130 h 169"/>
                <a:gd name="T78" fmla="*/ 107 w 195"/>
                <a:gd name="T79" fmla="*/ 130 h 169"/>
                <a:gd name="T80" fmla="*/ 112 w 195"/>
                <a:gd name="T81" fmla="*/ 125 h 169"/>
                <a:gd name="T82" fmla="*/ 118 w 195"/>
                <a:gd name="T83" fmla="*/ 123 h 169"/>
                <a:gd name="T84" fmla="*/ 122 w 195"/>
                <a:gd name="T85" fmla="*/ 120 h 169"/>
                <a:gd name="T86" fmla="*/ 132 w 195"/>
                <a:gd name="T87" fmla="*/ 117 h 169"/>
                <a:gd name="T88" fmla="*/ 141 w 195"/>
                <a:gd name="T89" fmla="*/ 113 h 169"/>
                <a:gd name="T90" fmla="*/ 156 w 195"/>
                <a:gd name="T91" fmla="*/ 114 h 169"/>
                <a:gd name="T92" fmla="*/ 165 w 195"/>
                <a:gd name="T93" fmla="*/ 111 h 169"/>
                <a:gd name="T94" fmla="*/ 183 w 195"/>
                <a:gd name="T95" fmla="*/ 109 h 169"/>
                <a:gd name="T96" fmla="*/ 190 w 195"/>
                <a:gd name="T97" fmla="*/ 104 h 169"/>
                <a:gd name="T98" fmla="*/ 194 w 195"/>
                <a:gd name="T99" fmla="*/ 96 h 169"/>
                <a:gd name="T100" fmla="*/ 195 w 195"/>
                <a:gd name="T101" fmla="*/ 68 h 169"/>
                <a:gd name="T102" fmla="*/ 185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5" y="70"/>
                  </a:moveTo>
                  <a:cubicBezTo>
                    <a:pt x="185" y="70"/>
                    <a:pt x="185" y="61"/>
                    <a:pt x="179" y="58"/>
                  </a:cubicBezTo>
                  <a:cubicBezTo>
                    <a:pt x="174" y="55"/>
                    <a:pt x="166" y="54"/>
                    <a:pt x="166" y="54"/>
                  </a:cubicBezTo>
                  <a:cubicBezTo>
                    <a:pt x="166" y="54"/>
                    <a:pt x="162" y="48"/>
                    <a:pt x="159" y="45"/>
                  </a:cubicBezTo>
                  <a:cubicBezTo>
                    <a:pt x="157" y="43"/>
                    <a:pt x="119" y="19"/>
                    <a:pt x="87" y="0"/>
                  </a:cubicBezTo>
                  <a:cubicBezTo>
                    <a:pt x="67" y="0"/>
                    <a:pt x="67" y="0"/>
                    <a:pt x="67" y="0"/>
                  </a:cubicBezTo>
                  <a:cubicBezTo>
                    <a:pt x="78" y="95"/>
                    <a:pt x="78" y="95"/>
                    <a:pt x="78" y="95"/>
                  </a:cubicBezTo>
                  <a:cubicBezTo>
                    <a:pt x="82" y="98"/>
                    <a:pt x="82" y="98"/>
                    <a:pt x="82" y="98"/>
                  </a:cubicBezTo>
                  <a:cubicBezTo>
                    <a:pt x="82" y="98"/>
                    <a:pt x="83" y="107"/>
                    <a:pt x="80" y="108"/>
                  </a:cubicBezTo>
                  <a:cubicBezTo>
                    <a:pt x="78" y="109"/>
                    <a:pt x="35" y="108"/>
                    <a:pt x="35" y="108"/>
                  </a:cubicBezTo>
                  <a:cubicBezTo>
                    <a:pt x="35" y="108"/>
                    <a:pt x="31" y="110"/>
                    <a:pt x="28" y="110"/>
                  </a:cubicBezTo>
                  <a:cubicBezTo>
                    <a:pt x="24" y="110"/>
                    <a:pt x="21" y="108"/>
                    <a:pt x="20" y="110"/>
                  </a:cubicBezTo>
                  <a:cubicBezTo>
                    <a:pt x="19" y="111"/>
                    <a:pt x="19" y="115"/>
                    <a:pt x="13" y="111"/>
                  </a:cubicBezTo>
                  <a:cubicBezTo>
                    <a:pt x="8" y="106"/>
                    <a:pt x="7" y="110"/>
                    <a:pt x="7" y="113"/>
                  </a:cubicBezTo>
                  <a:cubicBezTo>
                    <a:pt x="7" y="115"/>
                    <a:pt x="4" y="116"/>
                    <a:pt x="0" y="117"/>
                  </a:cubicBezTo>
                  <a:cubicBezTo>
                    <a:pt x="1" y="118"/>
                    <a:pt x="2" y="119"/>
                    <a:pt x="2" y="119"/>
                  </a:cubicBezTo>
                  <a:cubicBezTo>
                    <a:pt x="4" y="122"/>
                    <a:pt x="4" y="122"/>
                    <a:pt x="4" y="122"/>
                  </a:cubicBezTo>
                  <a:cubicBezTo>
                    <a:pt x="4" y="122"/>
                    <a:pt x="3" y="127"/>
                    <a:pt x="5" y="129"/>
                  </a:cubicBezTo>
                  <a:cubicBezTo>
                    <a:pt x="7" y="131"/>
                    <a:pt x="11" y="134"/>
                    <a:pt x="12" y="136"/>
                  </a:cubicBezTo>
                  <a:cubicBezTo>
                    <a:pt x="12" y="137"/>
                    <a:pt x="12" y="144"/>
                    <a:pt x="12" y="144"/>
                  </a:cubicBezTo>
                  <a:cubicBezTo>
                    <a:pt x="12" y="144"/>
                    <a:pt x="13" y="150"/>
                    <a:pt x="15" y="147"/>
                  </a:cubicBezTo>
                  <a:cubicBezTo>
                    <a:pt x="17" y="145"/>
                    <a:pt x="20" y="149"/>
                    <a:pt x="22" y="146"/>
                  </a:cubicBezTo>
                  <a:cubicBezTo>
                    <a:pt x="23" y="143"/>
                    <a:pt x="27" y="147"/>
                    <a:pt x="29" y="147"/>
                  </a:cubicBezTo>
                  <a:cubicBezTo>
                    <a:pt x="32" y="147"/>
                    <a:pt x="36" y="141"/>
                    <a:pt x="38" y="141"/>
                  </a:cubicBezTo>
                  <a:cubicBezTo>
                    <a:pt x="39" y="142"/>
                    <a:pt x="42" y="147"/>
                    <a:pt x="42" y="149"/>
                  </a:cubicBezTo>
                  <a:cubicBezTo>
                    <a:pt x="42" y="152"/>
                    <a:pt x="48" y="154"/>
                    <a:pt x="46" y="155"/>
                  </a:cubicBezTo>
                  <a:cubicBezTo>
                    <a:pt x="44" y="155"/>
                    <a:pt x="44" y="158"/>
                    <a:pt x="46" y="158"/>
                  </a:cubicBezTo>
                  <a:cubicBezTo>
                    <a:pt x="49" y="158"/>
                    <a:pt x="48" y="163"/>
                    <a:pt x="49" y="164"/>
                  </a:cubicBezTo>
                  <a:cubicBezTo>
                    <a:pt x="51" y="166"/>
                    <a:pt x="53" y="168"/>
                    <a:pt x="55" y="165"/>
                  </a:cubicBezTo>
                  <a:cubicBezTo>
                    <a:pt x="56" y="162"/>
                    <a:pt x="59" y="165"/>
                    <a:pt x="61" y="167"/>
                  </a:cubicBezTo>
                  <a:cubicBezTo>
                    <a:pt x="62" y="169"/>
                    <a:pt x="66" y="166"/>
                    <a:pt x="67" y="164"/>
                  </a:cubicBezTo>
                  <a:cubicBezTo>
                    <a:pt x="68" y="161"/>
                    <a:pt x="73" y="160"/>
                    <a:pt x="73" y="163"/>
                  </a:cubicBezTo>
                  <a:cubicBezTo>
                    <a:pt x="73" y="166"/>
                    <a:pt x="74" y="167"/>
                    <a:pt x="77" y="164"/>
                  </a:cubicBezTo>
                  <a:cubicBezTo>
                    <a:pt x="78" y="164"/>
                    <a:pt x="79" y="164"/>
                    <a:pt x="80" y="164"/>
                  </a:cubicBezTo>
                  <a:cubicBezTo>
                    <a:pt x="82" y="160"/>
                    <a:pt x="83" y="157"/>
                    <a:pt x="84" y="156"/>
                  </a:cubicBezTo>
                  <a:cubicBezTo>
                    <a:pt x="85" y="154"/>
                    <a:pt x="81" y="149"/>
                    <a:pt x="83" y="148"/>
                  </a:cubicBezTo>
                  <a:cubicBezTo>
                    <a:pt x="85" y="148"/>
                    <a:pt x="91" y="149"/>
                    <a:pt x="92" y="145"/>
                  </a:cubicBezTo>
                  <a:cubicBezTo>
                    <a:pt x="94" y="140"/>
                    <a:pt x="96" y="138"/>
                    <a:pt x="96" y="138"/>
                  </a:cubicBezTo>
                  <a:cubicBezTo>
                    <a:pt x="96" y="138"/>
                    <a:pt x="97" y="128"/>
                    <a:pt x="100" y="130"/>
                  </a:cubicBezTo>
                  <a:cubicBezTo>
                    <a:pt x="103" y="132"/>
                    <a:pt x="107" y="134"/>
                    <a:pt x="107" y="130"/>
                  </a:cubicBezTo>
                  <a:cubicBezTo>
                    <a:pt x="107" y="126"/>
                    <a:pt x="111" y="129"/>
                    <a:pt x="112" y="125"/>
                  </a:cubicBezTo>
                  <a:cubicBezTo>
                    <a:pt x="113" y="122"/>
                    <a:pt x="115" y="122"/>
                    <a:pt x="118" y="123"/>
                  </a:cubicBezTo>
                  <a:cubicBezTo>
                    <a:pt x="120" y="123"/>
                    <a:pt x="122" y="122"/>
                    <a:pt x="122" y="120"/>
                  </a:cubicBezTo>
                  <a:cubicBezTo>
                    <a:pt x="122" y="118"/>
                    <a:pt x="128" y="119"/>
                    <a:pt x="132" y="117"/>
                  </a:cubicBezTo>
                  <a:cubicBezTo>
                    <a:pt x="137" y="114"/>
                    <a:pt x="139" y="111"/>
                    <a:pt x="141" y="113"/>
                  </a:cubicBezTo>
                  <a:cubicBezTo>
                    <a:pt x="143" y="115"/>
                    <a:pt x="154" y="114"/>
                    <a:pt x="156" y="114"/>
                  </a:cubicBezTo>
                  <a:cubicBezTo>
                    <a:pt x="157" y="113"/>
                    <a:pt x="161" y="110"/>
                    <a:pt x="165" y="111"/>
                  </a:cubicBezTo>
                  <a:cubicBezTo>
                    <a:pt x="169" y="111"/>
                    <a:pt x="179" y="109"/>
                    <a:pt x="183" y="109"/>
                  </a:cubicBezTo>
                  <a:cubicBezTo>
                    <a:pt x="187" y="109"/>
                    <a:pt x="189" y="106"/>
                    <a:pt x="190" y="104"/>
                  </a:cubicBezTo>
                  <a:cubicBezTo>
                    <a:pt x="192" y="103"/>
                    <a:pt x="193" y="97"/>
                    <a:pt x="194" y="96"/>
                  </a:cubicBezTo>
                  <a:cubicBezTo>
                    <a:pt x="195" y="96"/>
                    <a:pt x="195" y="76"/>
                    <a:pt x="195" y="68"/>
                  </a:cubicBezTo>
                  <a:cubicBezTo>
                    <a:pt x="191" y="68"/>
                    <a:pt x="185" y="70"/>
                    <a:pt x="185"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35"/>
            <p:cNvSpPr>
              <a:spLocks/>
            </p:cNvSpPr>
            <p:nvPr userDrawn="1"/>
          </p:nvSpPr>
          <p:spPr bwMode="auto">
            <a:xfrm>
              <a:off x="-2553448" y="4077002"/>
              <a:ext cx="204711" cy="149534"/>
            </a:xfrm>
            <a:custGeom>
              <a:avLst/>
              <a:gdLst>
                <a:gd name="T0" fmla="*/ 96 w 96"/>
                <a:gd name="T1" fmla="*/ 36 h 64"/>
                <a:gd name="T2" fmla="*/ 91 w 96"/>
                <a:gd name="T3" fmla="*/ 34 h 64"/>
                <a:gd name="T4" fmla="*/ 90 w 96"/>
                <a:gd name="T5" fmla="*/ 28 h 64"/>
                <a:gd name="T6" fmla="*/ 84 w 96"/>
                <a:gd name="T7" fmla="*/ 29 h 64"/>
                <a:gd name="T8" fmla="*/ 80 w 96"/>
                <a:gd name="T9" fmla="*/ 25 h 64"/>
                <a:gd name="T10" fmla="*/ 77 w 96"/>
                <a:gd name="T11" fmla="*/ 21 h 64"/>
                <a:gd name="T12" fmla="*/ 72 w 96"/>
                <a:gd name="T13" fmla="*/ 15 h 64"/>
                <a:gd name="T14" fmla="*/ 68 w 96"/>
                <a:gd name="T15" fmla="*/ 9 h 64"/>
                <a:gd name="T16" fmla="*/ 68 w 96"/>
                <a:gd name="T17" fmla="*/ 3 h 64"/>
                <a:gd name="T18" fmla="*/ 61 w 96"/>
                <a:gd name="T19" fmla="*/ 2 h 64"/>
                <a:gd name="T20" fmla="*/ 52 w 96"/>
                <a:gd name="T21" fmla="*/ 6 h 64"/>
                <a:gd name="T22" fmla="*/ 42 w 96"/>
                <a:gd name="T23" fmla="*/ 9 h 64"/>
                <a:gd name="T24" fmla="*/ 38 w 96"/>
                <a:gd name="T25" fmla="*/ 12 h 64"/>
                <a:gd name="T26" fmla="*/ 32 w 96"/>
                <a:gd name="T27" fmla="*/ 14 h 64"/>
                <a:gd name="T28" fmla="*/ 27 w 96"/>
                <a:gd name="T29" fmla="*/ 19 h 64"/>
                <a:gd name="T30" fmla="*/ 20 w 96"/>
                <a:gd name="T31" fmla="*/ 19 h 64"/>
                <a:gd name="T32" fmla="*/ 16 w 96"/>
                <a:gd name="T33" fmla="*/ 27 h 64"/>
                <a:gd name="T34" fmla="*/ 12 w 96"/>
                <a:gd name="T35" fmla="*/ 34 h 64"/>
                <a:gd name="T36" fmla="*/ 3 w 96"/>
                <a:gd name="T37" fmla="*/ 37 h 64"/>
                <a:gd name="T38" fmla="*/ 4 w 96"/>
                <a:gd name="T39" fmla="*/ 45 h 64"/>
                <a:gd name="T40" fmla="*/ 0 w 96"/>
                <a:gd name="T41" fmla="*/ 53 h 64"/>
                <a:gd name="T42" fmla="*/ 6 w 96"/>
                <a:gd name="T43" fmla="*/ 56 h 64"/>
                <a:gd name="T44" fmla="*/ 16 w 96"/>
                <a:gd name="T45" fmla="*/ 61 h 64"/>
                <a:gd name="T46" fmla="*/ 30 w 96"/>
                <a:gd name="T47" fmla="*/ 59 h 64"/>
                <a:gd name="T48" fmla="*/ 34 w 96"/>
                <a:gd name="T49" fmla="*/ 58 h 64"/>
                <a:gd name="T50" fmla="*/ 32 w 96"/>
                <a:gd name="T51" fmla="*/ 47 h 64"/>
                <a:gd name="T52" fmla="*/ 61 w 96"/>
                <a:gd name="T53" fmla="*/ 48 h 64"/>
                <a:gd name="T54" fmla="*/ 66 w 96"/>
                <a:gd name="T55" fmla="*/ 45 h 64"/>
                <a:gd name="T56" fmla="*/ 76 w 96"/>
                <a:gd name="T57" fmla="*/ 46 h 64"/>
                <a:gd name="T58" fmla="*/ 83 w 96"/>
                <a:gd name="T59" fmla="*/ 42 h 64"/>
                <a:gd name="T60" fmla="*/ 93 w 96"/>
                <a:gd name="T61" fmla="*/ 40 h 64"/>
                <a:gd name="T62" fmla="*/ 96 w 96"/>
                <a:gd name="T63" fmla="*/ 36 h 64"/>
                <a:gd name="T64" fmla="*/ 96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6" y="36"/>
                  </a:moveTo>
                  <a:cubicBezTo>
                    <a:pt x="94" y="35"/>
                    <a:pt x="92" y="34"/>
                    <a:pt x="91" y="34"/>
                  </a:cubicBezTo>
                  <a:cubicBezTo>
                    <a:pt x="90" y="34"/>
                    <a:pt x="91" y="29"/>
                    <a:pt x="90" y="28"/>
                  </a:cubicBezTo>
                  <a:cubicBezTo>
                    <a:pt x="90" y="27"/>
                    <a:pt x="86" y="30"/>
                    <a:pt x="84" y="29"/>
                  </a:cubicBezTo>
                  <a:cubicBezTo>
                    <a:pt x="82" y="28"/>
                    <a:pt x="81" y="25"/>
                    <a:pt x="80" y="25"/>
                  </a:cubicBezTo>
                  <a:cubicBezTo>
                    <a:pt x="78" y="25"/>
                    <a:pt x="77" y="23"/>
                    <a:pt x="77" y="21"/>
                  </a:cubicBezTo>
                  <a:cubicBezTo>
                    <a:pt x="77" y="19"/>
                    <a:pt x="74" y="17"/>
                    <a:pt x="72" y="15"/>
                  </a:cubicBezTo>
                  <a:cubicBezTo>
                    <a:pt x="70" y="14"/>
                    <a:pt x="69" y="10"/>
                    <a:pt x="68" y="9"/>
                  </a:cubicBezTo>
                  <a:cubicBezTo>
                    <a:pt x="67" y="9"/>
                    <a:pt x="68" y="6"/>
                    <a:pt x="68" y="3"/>
                  </a:cubicBezTo>
                  <a:cubicBezTo>
                    <a:pt x="65" y="3"/>
                    <a:pt x="62" y="3"/>
                    <a:pt x="61" y="2"/>
                  </a:cubicBezTo>
                  <a:cubicBezTo>
                    <a:pt x="59" y="0"/>
                    <a:pt x="57" y="3"/>
                    <a:pt x="52" y="6"/>
                  </a:cubicBezTo>
                  <a:cubicBezTo>
                    <a:pt x="48" y="8"/>
                    <a:pt x="42" y="7"/>
                    <a:pt x="42" y="9"/>
                  </a:cubicBezTo>
                  <a:cubicBezTo>
                    <a:pt x="42" y="11"/>
                    <a:pt x="40" y="12"/>
                    <a:pt x="38" y="12"/>
                  </a:cubicBezTo>
                  <a:cubicBezTo>
                    <a:pt x="35" y="11"/>
                    <a:pt x="33" y="11"/>
                    <a:pt x="32" y="14"/>
                  </a:cubicBezTo>
                  <a:cubicBezTo>
                    <a:pt x="31" y="18"/>
                    <a:pt x="27" y="15"/>
                    <a:pt x="27" y="19"/>
                  </a:cubicBezTo>
                  <a:cubicBezTo>
                    <a:pt x="27" y="23"/>
                    <a:pt x="23" y="21"/>
                    <a:pt x="20" y="19"/>
                  </a:cubicBezTo>
                  <a:cubicBezTo>
                    <a:pt x="17" y="17"/>
                    <a:pt x="16" y="27"/>
                    <a:pt x="16" y="27"/>
                  </a:cubicBezTo>
                  <a:cubicBezTo>
                    <a:pt x="16" y="27"/>
                    <a:pt x="14" y="29"/>
                    <a:pt x="12" y="34"/>
                  </a:cubicBezTo>
                  <a:cubicBezTo>
                    <a:pt x="11" y="38"/>
                    <a:pt x="5" y="37"/>
                    <a:pt x="3" y="37"/>
                  </a:cubicBezTo>
                  <a:cubicBezTo>
                    <a:pt x="1" y="38"/>
                    <a:pt x="5" y="43"/>
                    <a:pt x="4" y="45"/>
                  </a:cubicBezTo>
                  <a:cubicBezTo>
                    <a:pt x="3" y="46"/>
                    <a:pt x="2" y="49"/>
                    <a:pt x="0" y="53"/>
                  </a:cubicBezTo>
                  <a:cubicBezTo>
                    <a:pt x="3" y="53"/>
                    <a:pt x="5" y="55"/>
                    <a:pt x="6" y="56"/>
                  </a:cubicBezTo>
                  <a:cubicBezTo>
                    <a:pt x="7" y="58"/>
                    <a:pt x="13" y="64"/>
                    <a:pt x="16" y="61"/>
                  </a:cubicBezTo>
                  <a:cubicBezTo>
                    <a:pt x="19" y="58"/>
                    <a:pt x="28" y="57"/>
                    <a:pt x="30" y="59"/>
                  </a:cubicBezTo>
                  <a:cubicBezTo>
                    <a:pt x="32" y="61"/>
                    <a:pt x="34" y="60"/>
                    <a:pt x="34" y="58"/>
                  </a:cubicBezTo>
                  <a:cubicBezTo>
                    <a:pt x="34" y="56"/>
                    <a:pt x="31" y="49"/>
                    <a:pt x="32" y="47"/>
                  </a:cubicBezTo>
                  <a:cubicBezTo>
                    <a:pt x="33" y="45"/>
                    <a:pt x="60" y="46"/>
                    <a:pt x="61" y="48"/>
                  </a:cubicBezTo>
                  <a:cubicBezTo>
                    <a:pt x="62" y="50"/>
                    <a:pt x="62" y="45"/>
                    <a:pt x="66" y="45"/>
                  </a:cubicBezTo>
                  <a:cubicBezTo>
                    <a:pt x="69" y="45"/>
                    <a:pt x="74" y="47"/>
                    <a:pt x="76" y="46"/>
                  </a:cubicBezTo>
                  <a:cubicBezTo>
                    <a:pt x="78" y="46"/>
                    <a:pt x="81" y="42"/>
                    <a:pt x="83" y="42"/>
                  </a:cubicBezTo>
                  <a:cubicBezTo>
                    <a:pt x="85" y="42"/>
                    <a:pt x="91" y="42"/>
                    <a:pt x="93" y="40"/>
                  </a:cubicBezTo>
                  <a:cubicBezTo>
                    <a:pt x="94" y="39"/>
                    <a:pt x="96" y="39"/>
                    <a:pt x="96" y="36"/>
                  </a:cubicBezTo>
                  <a:cubicBezTo>
                    <a:pt x="96" y="36"/>
                    <a:pt x="96" y="36"/>
                    <a:pt x="96"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36"/>
            <p:cNvSpPr>
              <a:spLocks/>
            </p:cNvSpPr>
            <p:nvPr userDrawn="1"/>
          </p:nvSpPr>
          <p:spPr bwMode="auto">
            <a:xfrm>
              <a:off x="-2410822" y="3858171"/>
              <a:ext cx="390965" cy="306363"/>
            </a:xfrm>
            <a:custGeom>
              <a:avLst/>
              <a:gdLst>
                <a:gd name="T0" fmla="*/ 173 w 182"/>
                <a:gd name="T1" fmla="*/ 19 h 131"/>
                <a:gd name="T2" fmla="*/ 173 w 182"/>
                <a:gd name="T3" fmla="*/ 5 h 131"/>
                <a:gd name="T4" fmla="*/ 164 w 182"/>
                <a:gd name="T5" fmla="*/ 10 h 131"/>
                <a:gd name="T6" fmla="*/ 156 w 182"/>
                <a:gd name="T7" fmla="*/ 3 h 131"/>
                <a:gd name="T8" fmla="*/ 139 w 182"/>
                <a:gd name="T9" fmla="*/ 0 h 131"/>
                <a:gd name="T10" fmla="*/ 89 w 182"/>
                <a:gd name="T11" fmla="*/ 29 h 131"/>
                <a:gd name="T12" fmla="*/ 68 w 182"/>
                <a:gd name="T13" fmla="*/ 45 h 131"/>
                <a:gd name="T14" fmla="*/ 50 w 182"/>
                <a:gd name="T15" fmla="*/ 50 h 131"/>
                <a:gd name="T16" fmla="*/ 48 w 182"/>
                <a:gd name="T17" fmla="*/ 51 h 131"/>
                <a:gd name="T18" fmla="*/ 47 w 182"/>
                <a:gd name="T19" fmla="*/ 79 h 131"/>
                <a:gd name="T20" fmla="*/ 43 w 182"/>
                <a:gd name="T21" fmla="*/ 87 h 131"/>
                <a:gd name="T22" fmla="*/ 36 w 182"/>
                <a:gd name="T23" fmla="*/ 92 h 131"/>
                <a:gd name="T24" fmla="*/ 18 w 182"/>
                <a:gd name="T25" fmla="*/ 94 h 131"/>
                <a:gd name="T26" fmla="*/ 9 w 182"/>
                <a:gd name="T27" fmla="*/ 97 h 131"/>
                <a:gd name="T28" fmla="*/ 1 w 182"/>
                <a:gd name="T29" fmla="*/ 97 h 131"/>
                <a:gd name="T30" fmla="*/ 1 w 182"/>
                <a:gd name="T31" fmla="*/ 103 h 131"/>
                <a:gd name="T32" fmla="*/ 5 w 182"/>
                <a:gd name="T33" fmla="*/ 109 h 131"/>
                <a:gd name="T34" fmla="*/ 10 w 182"/>
                <a:gd name="T35" fmla="*/ 115 h 131"/>
                <a:gd name="T36" fmla="*/ 13 w 182"/>
                <a:gd name="T37" fmla="*/ 119 h 131"/>
                <a:gd name="T38" fmla="*/ 17 w 182"/>
                <a:gd name="T39" fmla="*/ 123 h 131"/>
                <a:gd name="T40" fmla="*/ 23 w 182"/>
                <a:gd name="T41" fmla="*/ 122 h 131"/>
                <a:gd name="T42" fmla="*/ 24 w 182"/>
                <a:gd name="T43" fmla="*/ 128 h 131"/>
                <a:gd name="T44" fmla="*/ 29 w 182"/>
                <a:gd name="T45" fmla="*/ 130 h 131"/>
                <a:gd name="T46" fmla="*/ 33 w 182"/>
                <a:gd name="T47" fmla="*/ 125 h 131"/>
                <a:gd name="T48" fmla="*/ 37 w 182"/>
                <a:gd name="T49" fmla="*/ 130 h 131"/>
                <a:gd name="T50" fmla="*/ 41 w 182"/>
                <a:gd name="T51" fmla="*/ 128 h 131"/>
                <a:gd name="T52" fmla="*/ 47 w 182"/>
                <a:gd name="T53" fmla="*/ 121 h 131"/>
                <a:gd name="T54" fmla="*/ 49 w 182"/>
                <a:gd name="T55" fmla="*/ 112 h 131"/>
                <a:gd name="T56" fmla="*/ 60 w 182"/>
                <a:gd name="T57" fmla="*/ 112 h 131"/>
                <a:gd name="T58" fmla="*/ 67 w 182"/>
                <a:gd name="T59" fmla="*/ 110 h 131"/>
                <a:gd name="T60" fmla="*/ 76 w 182"/>
                <a:gd name="T61" fmla="*/ 112 h 131"/>
                <a:gd name="T62" fmla="*/ 83 w 182"/>
                <a:gd name="T63" fmla="*/ 118 h 131"/>
                <a:gd name="T64" fmla="*/ 92 w 182"/>
                <a:gd name="T65" fmla="*/ 116 h 131"/>
                <a:gd name="T66" fmla="*/ 101 w 182"/>
                <a:gd name="T67" fmla="*/ 120 h 131"/>
                <a:gd name="T68" fmla="*/ 113 w 182"/>
                <a:gd name="T69" fmla="*/ 120 h 131"/>
                <a:gd name="T70" fmla="*/ 121 w 182"/>
                <a:gd name="T71" fmla="*/ 115 h 131"/>
                <a:gd name="T72" fmla="*/ 136 w 182"/>
                <a:gd name="T73" fmla="*/ 115 h 131"/>
                <a:gd name="T74" fmla="*/ 146 w 182"/>
                <a:gd name="T75" fmla="*/ 117 h 131"/>
                <a:gd name="T76" fmla="*/ 154 w 182"/>
                <a:gd name="T77" fmla="*/ 110 h 131"/>
                <a:gd name="T78" fmla="*/ 156 w 182"/>
                <a:gd name="T79" fmla="*/ 110 h 131"/>
                <a:gd name="T80" fmla="*/ 156 w 182"/>
                <a:gd name="T81" fmla="*/ 107 h 131"/>
                <a:gd name="T82" fmla="*/ 158 w 182"/>
                <a:gd name="T83" fmla="*/ 98 h 131"/>
                <a:gd name="T84" fmla="*/ 177 w 182"/>
                <a:gd name="T85" fmla="*/ 76 h 131"/>
                <a:gd name="T86" fmla="*/ 178 w 182"/>
                <a:gd name="T87" fmla="*/ 49 h 131"/>
                <a:gd name="T88" fmla="*/ 180 w 182"/>
                <a:gd name="T89" fmla="*/ 38 h 131"/>
                <a:gd name="T90" fmla="*/ 178 w 182"/>
                <a:gd name="T91" fmla="*/ 29 h 131"/>
                <a:gd name="T92" fmla="*/ 173 w 182"/>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2" h="131">
                  <a:moveTo>
                    <a:pt x="173" y="19"/>
                  </a:moveTo>
                  <a:cubicBezTo>
                    <a:pt x="173" y="18"/>
                    <a:pt x="173" y="11"/>
                    <a:pt x="173" y="5"/>
                  </a:cubicBezTo>
                  <a:cubicBezTo>
                    <a:pt x="164" y="10"/>
                    <a:pt x="164" y="10"/>
                    <a:pt x="164" y="10"/>
                  </a:cubicBezTo>
                  <a:cubicBezTo>
                    <a:pt x="164" y="10"/>
                    <a:pt x="161" y="6"/>
                    <a:pt x="156" y="3"/>
                  </a:cubicBezTo>
                  <a:cubicBezTo>
                    <a:pt x="151" y="0"/>
                    <a:pt x="139" y="0"/>
                    <a:pt x="139" y="0"/>
                  </a:cubicBezTo>
                  <a:cubicBezTo>
                    <a:pt x="89" y="29"/>
                    <a:pt x="89" y="29"/>
                    <a:pt x="89" y="29"/>
                  </a:cubicBezTo>
                  <a:cubicBezTo>
                    <a:pt x="68" y="45"/>
                    <a:pt x="68" y="45"/>
                    <a:pt x="68" y="45"/>
                  </a:cubicBezTo>
                  <a:cubicBezTo>
                    <a:pt x="68" y="45"/>
                    <a:pt x="54" y="50"/>
                    <a:pt x="50" y="50"/>
                  </a:cubicBezTo>
                  <a:cubicBezTo>
                    <a:pt x="49" y="50"/>
                    <a:pt x="49" y="51"/>
                    <a:pt x="48" y="51"/>
                  </a:cubicBezTo>
                  <a:cubicBezTo>
                    <a:pt x="48" y="59"/>
                    <a:pt x="48" y="79"/>
                    <a:pt x="47" y="79"/>
                  </a:cubicBezTo>
                  <a:cubicBezTo>
                    <a:pt x="46" y="80"/>
                    <a:pt x="45" y="86"/>
                    <a:pt x="43" y="87"/>
                  </a:cubicBezTo>
                  <a:cubicBezTo>
                    <a:pt x="42" y="89"/>
                    <a:pt x="40" y="92"/>
                    <a:pt x="36" y="92"/>
                  </a:cubicBezTo>
                  <a:cubicBezTo>
                    <a:pt x="32" y="92"/>
                    <a:pt x="22" y="94"/>
                    <a:pt x="18" y="94"/>
                  </a:cubicBezTo>
                  <a:cubicBezTo>
                    <a:pt x="14" y="93"/>
                    <a:pt x="10" y="96"/>
                    <a:pt x="9" y="97"/>
                  </a:cubicBezTo>
                  <a:cubicBezTo>
                    <a:pt x="8" y="97"/>
                    <a:pt x="4" y="97"/>
                    <a:pt x="1" y="97"/>
                  </a:cubicBezTo>
                  <a:cubicBezTo>
                    <a:pt x="1" y="100"/>
                    <a:pt x="0" y="103"/>
                    <a:pt x="1" y="103"/>
                  </a:cubicBezTo>
                  <a:cubicBezTo>
                    <a:pt x="2" y="104"/>
                    <a:pt x="3" y="108"/>
                    <a:pt x="5" y="109"/>
                  </a:cubicBezTo>
                  <a:cubicBezTo>
                    <a:pt x="7" y="111"/>
                    <a:pt x="10" y="113"/>
                    <a:pt x="10" y="115"/>
                  </a:cubicBezTo>
                  <a:cubicBezTo>
                    <a:pt x="10" y="117"/>
                    <a:pt x="11" y="119"/>
                    <a:pt x="13" y="119"/>
                  </a:cubicBezTo>
                  <a:cubicBezTo>
                    <a:pt x="14" y="119"/>
                    <a:pt x="15" y="122"/>
                    <a:pt x="17" y="123"/>
                  </a:cubicBezTo>
                  <a:cubicBezTo>
                    <a:pt x="19" y="124"/>
                    <a:pt x="23" y="121"/>
                    <a:pt x="23" y="122"/>
                  </a:cubicBezTo>
                  <a:cubicBezTo>
                    <a:pt x="24" y="123"/>
                    <a:pt x="23" y="128"/>
                    <a:pt x="24" y="128"/>
                  </a:cubicBezTo>
                  <a:cubicBezTo>
                    <a:pt x="25" y="128"/>
                    <a:pt x="27" y="129"/>
                    <a:pt x="29" y="130"/>
                  </a:cubicBezTo>
                  <a:cubicBezTo>
                    <a:pt x="28" y="128"/>
                    <a:pt x="29" y="124"/>
                    <a:pt x="33" y="125"/>
                  </a:cubicBezTo>
                  <a:cubicBezTo>
                    <a:pt x="36" y="126"/>
                    <a:pt x="33" y="129"/>
                    <a:pt x="37" y="130"/>
                  </a:cubicBezTo>
                  <a:cubicBezTo>
                    <a:pt x="40" y="131"/>
                    <a:pt x="41" y="131"/>
                    <a:pt x="41" y="128"/>
                  </a:cubicBezTo>
                  <a:cubicBezTo>
                    <a:pt x="41" y="126"/>
                    <a:pt x="46" y="122"/>
                    <a:pt x="47" y="121"/>
                  </a:cubicBezTo>
                  <a:cubicBezTo>
                    <a:pt x="48" y="120"/>
                    <a:pt x="47" y="114"/>
                    <a:pt x="49" y="112"/>
                  </a:cubicBezTo>
                  <a:cubicBezTo>
                    <a:pt x="51" y="110"/>
                    <a:pt x="58" y="112"/>
                    <a:pt x="60" y="112"/>
                  </a:cubicBezTo>
                  <a:cubicBezTo>
                    <a:pt x="62" y="112"/>
                    <a:pt x="64" y="108"/>
                    <a:pt x="67" y="110"/>
                  </a:cubicBezTo>
                  <a:cubicBezTo>
                    <a:pt x="70" y="112"/>
                    <a:pt x="74" y="110"/>
                    <a:pt x="76" y="112"/>
                  </a:cubicBezTo>
                  <a:cubicBezTo>
                    <a:pt x="78" y="115"/>
                    <a:pt x="79" y="120"/>
                    <a:pt x="83" y="118"/>
                  </a:cubicBezTo>
                  <a:cubicBezTo>
                    <a:pt x="86" y="116"/>
                    <a:pt x="90" y="116"/>
                    <a:pt x="92" y="116"/>
                  </a:cubicBezTo>
                  <a:cubicBezTo>
                    <a:pt x="95" y="116"/>
                    <a:pt x="99" y="119"/>
                    <a:pt x="101" y="120"/>
                  </a:cubicBezTo>
                  <a:cubicBezTo>
                    <a:pt x="103" y="121"/>
                    <a:pt x="110" y="121"/>
                    <a:pt x="113" y="120"/>
                  </a:cubicBezTo>
                  <a:cubicBezTo>
                    <a:pt x="115" y="119"/>
                    <a:pt x="118" y="115"/>
                    <a:pt x="121" y="115"/>
                  </a:cubicBezTo>
                  <a:cubicBezTo>
                    <a:pt x="125" y="115"/>
                    <a:pt x="134" y="114"/>
                    <a:pt x="136" y="115"/>
                  </a:cubicBezTo>
                  <a:cubicBezTo>
                    <a:pt x="138" y="116"/>
                    <a:pt x="143" y="118"/>
                    <a:pt x="146" y="117"/>
                  </a:cubicBezTo>
                  <a:cubicBezTo>
                    <a:pt x="149" y="116"/>
                    <a:pt x="152" y="111"/>
                    <a:pt x="154" y="110"/>
                  </a:cubicBezTo>
                  <a:cubicBezTo>
                    <a:pt x="155" y="110"/>
                    <a:pt x="155" y="110"/>
                    <a:pt x="156" y="110"/>
                  </a:cubicBezTo>
                  <a:cubicBezTo>
                    <a:pt x="156" y="109"/>
                    <a:pt x="156" y="108"/>
                    <a:pt x="156" y="107"/>
                  </a:cubicBezTo>
                  <a:cubicBezTo>
                    <a:pt x="156" y="101"/>
                    <a:pt x="157" y="103"/>
                    <a:pt x="158" y="98"/>
                  </a:cubicBezTo>
                  <a:cubicBezTo>
                    <a:pt x="159" y="92"/>
                    <a:pt x="176" y="77"/>
                    <a:pt x="177" y="76"/>
                  </a:cubicBezTo>
                  <a:cubicBezTo>
                    <a:pt x="178" y="75"/>
                    <a:pt x="178" y="52"/>
                    <a:pt x="178" y="49"/>
                  </a:cubicBezTo>
                  <a:cubicBezTo>
                    <a:pt x="178" y="46"/>
                    <a:pt x="179" y="42"/>
                    <a:pt x="180" y="38"/>
                  </a:cubicBezTo>
                  <a:cubicBezTo>
                    <a:pt x="182" y="33"/>
                    <a:pt x="178" y="33"/>
                    <a:pt x="178" y="29"/>
                  </a:cubicBezTo>
                  <a:cubicBezTo>
                    <a:pt x="179"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37"/>
            <p:cNvSpPr>
              <a:spLocks/>
            </p:cNvSpPr>
            <p:nvPr userDrawn="1"/>
          </p:nvSpPr>
          <p:spPr bwMode="auto">
            <a:xfrm>
              <a:off x="-2076908" y="3858171"/>
              <a:ext cx="251694" cy="419426"/>
            </a:xfrm>
            <a:custGeom>
              <a:avLst/>
              <a:gdLst>
                <a:gd name="T0" fmla="*/ 116 w 117"/>
                <a:gd name="T1" fmla="*/ 45 h 180"/>
                <a:gd name="T2" fmla="*/ 27 w 117"/>
                <a:gd name="T3" fmla="*/ 0 h 180"/>
                <a:gd name="T4" fmla="*/ 17 w 117"/>
                <a:gd name="T5" fmla="*/ 5 h 180"/>
                <a:gd name="T6" fmla="*/ 17 w 117"/>
                <a:gd name="T7" fmla="*/ 19 h 180"/>
                <a:gd name="T8" fmla="*/ 22 w 117"/>
                <a:gd name="T9" fmla="*/ 29 h 180"/>
                <a:gd name="T10" fmla="*/ 24 w 117"/>
                <a:gd name="T11" fmla="*/ 38 h 180"/>
                <a:gd name="T12" fmla="*/ 22 w 117"/>
                <a:gd name="T13" fmla="*/ 49 h 180"/>
                <a:gd name="T14" fmla="*/ 21 w 117"/>
                <a:gd name="T15" fmla="*/ 76 h 180"/>
                <a:gd name="T16" fmla="*/ 2 w 117"/>
                <a:gd name="T17" fmla="*/ 98 h 180"/>
                <a:gd name="T18" fmla="*/ 0 w 117"/>
                <a:gd name="T19" fmla="*/ 107 h 180"/>
                <a:gd name="T20" fmla="*/ 0 w 117"/>
                <a:gd name="T21" fmla="*/ 110 h 180"/>
                <a:gd name="T22" fmla="*/ 2 w 117"/>
                <a:gd name="T23" fmla="*/ 113 h 180"/>
                <a:gd name="T24" fmla="*/ 7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0 w 117"/>
                <a:gd name="T49" fmla="*/ 168 h 180"/>
                <a:gd name="T50" fmla="*/ 61 w 117"/>
                <a:gd name="T51" fmla="*/ 162 h 180"/>
                <a:gd name="T52" fmla="*/ 77 w 117"/>
                <a:gd name="T53" fmla="*/ 159 h 180"/>
                <a:gd name="T54" fmla="*/ 89 w 117"/>
                <a:gd name="T55" fmla="*/ 148 h 180"/>
                <a:gd name="T56" fmla="*/ 91 w 117"/>
                <a:gd name="T57" fmla="*/ 143 h 180"/>
                <a:gd name="T58" fmla="*/ 101 w 117"/>
                <a:gd name="T59" fmla="*/ 139 h 180"/>
                <a:gd name="T60" fmla="*/ 103 w 117"/>
                <a:gd name="T61" fmla="*/ 140 h 180"/>
                <a:gd name="T62" fmla="*/ 103 w 117"/>
                <a:gd name="T63" fmla="*/ 139 h 180"/>
                <a:gd name="T64" fmla="*/ 104 w 117"/>
                <a:gd name="T65" fmla="*/ 135 h 180"/>
                <a:gd name="T66" fmla="*/ 98 w 117"/>
                <a:gd name="T67" fmla="*/ 128 h 180"/>
                <a:gd name="T68" fmla="*/ 96 w 117"/>
                <a:gd name="T69" fmla="*/ 120 h 180"/>
                <a:gd name="T70" fmla="*/ 95 w 117"/>
                <a:gd name="T71" fmla="*/ 114 h 180"/>
                <a:gd name="T72" fmla="*/ 95 w 117"/>
                <a:gd name="T73" fmla="*/ 106 h 180"/>
                <a:gd name="T74" fmla="*/ 100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7" y="18"/>
                    <a:pt x="17" y="19"/>
                  </a:cubicBezTo>
                  <a:cubicBezTo>
                    <a:pt x="17" y="22"/>
                    <a:pt x="23" y="25"/>
                    <a:pt x="22" y="29"/>
                  </a:cubicBezTo>
                  <a:cubicBezTo>
                    <a:pt x="22" y="33"/>
                    <a:pt x="26" y="33"/>
                    <a:pt x="24" y="38"/>
                  </a:cubicBezTo>
                  <a:cubicBezTo>
                    <a:pt x="23" y="42"/>
                    <a:pt x="22" y="46"/>
                    <a:pt x="22" y="49"/>
                  </a:cubicBezTo>
                  <a:cubicBezTo>
                    <a:pt x="22" y="52"/>
                    <a:pt x="22" y="75"/>
                    <a:pt x="21" y="76"/>
                  </a:cubicBezTo>
                  <a:cubicBezTo>
                    <a:pt x="20" y="77"/>
                    <a:pt x="3" y="92"/>
                    <a:pt x="2" y="98"/>
                  </a:cubicBezTo>
                  <a:cubicBezTo>
                    <a:pt x="1" y="103"/>
                    <a:pt x="0" y="101"/>
                    <a:pt x="0" y="107"/>
                  </a:cubicBezTo>
                  <a:cubicBezTo>
                    <a:pt x="0" y="108"/>
                    <a:pt x="0" y="109"/>
                    <a:pt x="0" y="110"/>
                  </a:cubicBezTo>
                  <a:cubicBezTo>
                    <a:pt x="1" y="111"/>
                    <a:pt x="1" y="112"/>
                    <a:pt x="2" y="113"/>
                  </a:cubicBezTo>
                  <a:cubicBezTo>
                    <a:pt x="4" y="114"/>
                    <a:pt x="4" y="117"/>
                    <a:pt x="7" y="117"/>
                  </a:cubicBezTo>
                  <a:cubicBezTo>
                    <a:pt x="11" y="117"/>
                    <a:pt x="15" y="124"/>
                    <a:pt x="15" y="127"/>
                  </a:cubicBezTo>
                  <a:cubicBezTo>
                    <a:pt x="14" y="130"/>
                    <a:pt x="16" y="132"/>
                    <a:pt x="16" y="137"/>
                  </a:cubicBezTo>
                  <a:cubicBezTo>
                    <a:pt x="16" y="142"/>
                    <a:pt x="19" y="149"/>
                    <a:pt x="21" y="150"/>
                  </a:cubicBezTo>
                  <a:cubicBezTo>
                    <a:pt x="23" y="151"/>
                    <a:pt x="20" y="152"/>
                    <a:pt x="16" y="152"/>
                  </a:cubicBezTo>
                  <a:cubicBezTo>
                    <a:pt x="12" y="152"/>
                    <a:pt x="6" y="152"/>
                    <a:pt x="6" y="153"/>
                  </a:cubicBezTo>
                  <a:cubicBezTo>
                    <a:pt x="6" y="155"/>
                    <a:pt x="4" y="157"/>
                    <a:pt x="9" y="161"/>
                  </a:cubicBezTo>
                  <a:cubicBezTo>
                    <a:pt x="13" y="165"/>
                    <a:pt x="17" y="166"/>
                    <a:pt x="19" y="170"/>
                  </a:cubicBezTo>
                  <a:cubicBezTo>
                    <a:pt x="20" y="174"/>
                    <a:pt x="22" y="178"/>
                    <a:pt x="23" y="179"/>
                  </a:cubicBezTo>
                  <a:cubicBezTo>
                    <a:pt x="24" y="180"/>
                    <a:pt x="27" y="180"/>
                    <a:pt x="30" y="177"/>
                  </a:cubicBezTo>
                  <a:cubicBezTo>
                    <a:pt x="32" y="173"/>
                    <a:pt x="35" y="179"/>
                    <a:pt x="37" y="177"/>
                  </a:cubicBezTo>
                  <a:cubicBezTo>
                    <a:pt x="40" y="174"/>
                    <a:pt x="48" y="174"/>
                    <a:pt x="50" y="173"/>
                  </a:cubicBezTo>
                  <a:cubicBezTo>
                    <a:pt x="52" y="172"/>
                    <a:pt x="58" y="170"/>
                    <a:pt x="60" y="168"/>
                  </a:cubicBezTo>
                  <a:cubicBezTo>
                    <a:pt x="62" y="166"/>
                    <a:pt x="58" y="164"/>
                    <a:pt x="61" y="162"/>
                  </a:cubicBezTo>
                  <a:cubicBezTo>
                    <a:pt x="64" y="161"/>
                    <a:pt x="74" y="163"/>
                    <a:pt x="77" y="159"/>
                  </a:cubicBezTo>
                  <a:cubicBezTo>
                    <a:pt x="81" y="154"/>
                    <a:pt x="87" y="150"/>
                    <a:pt x="89" y="148"/>
                  </a:cubicBezTo>
                  <a:cubicBezTo>
                    <a:pt x="91" y="147"/>
                    <a:pt x="89" y="145"/>
                    <a:pt x="91" y="143"/>
                  </a:cubicBezTo>
                  <a:cubicBezTo>
                    <a:pt x="94" y="141"/>
                    <a:pt x="98" y="138"/>
                    <a:pt x="101" y="139"/>
                  </a:cubicBezTo>
                  <a:cubicBezTo>
                    <a:pt x="101" y="140"/>
                    <a:pt x="102" y="140"/>
                    <a:pt x="103" y="140"/>
                  </a:cubicBezTo>
                  <a:cubicBezTo>
                    <a:pt x="103" y="140"/>
                    <a:pt x="103" y="139"/>
                    <a:pt x="103" y="139"/>
                  </a:cubicBezTo>
                  <a:cubicBezTo>
                    <a:pt x="104" y="135"/>
                    <a:pt x="104" y="135"/>
                    <a:pt x="104" y="135"/>
                  </a:cubicBezTo>
                  <a:cubicBezTo>
                    <a:pt x="104" y="135"/>
                    <a:pt x="98" y="132"/>
                    <a:pt x="98" y="128"/>
                  </a:cubicBezTo>
                  <a:cubicBezTo>
                    <a:pt x="98" y="124"/>
                    <a:pt x="100" y="120"/>
                    <a:pt x="96" y="120"/>
                  </a:cubicBezTo>
                  <a:cubicBezTo>
                    <a:pt x="92" y="120"/>
                    <a:pt x="92" y="117"/>
                    <a:pt x="95" y="114"/>
                  </a:cubicBezTo>
                  <a:cubicBezTo>
                    <a:pt x="98" y="111"/>
                    <a:pt x="90" y="106"/>
                    <a:pt x="95" y="106"/>
                  </a:cubicBezTo>
                  <a:cubicBezTo>
                    <a:pt x="100" y="106"/>
                    <a:pt x="97" y="99"/>
                    <a:pt x="100"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38"/>
            <p:cNvSpPr>
              <a:spLocks/>
            </p:cNvSpPr>
            <p:nvPr userDrawn="1"/>
          </p:nvSpPr>
          <p:spPr bwMode="auto">
            <a:xfrm>
              <a:off x="-1813469" y="3628399"/>
              <a:ext cx="275185" cy="275363"/>
            </a:xfrm>
            <a:custGeom>
              <a:avLst/>
              <a:gdLst>
                <a:gd name="T0" fmla="*/ 120 w 128"/>
                <a:gd name="T1" fmla="*/ 25 h 118"/>
                <a:gd name="T2" fmla="*/ 111 w 128"/>
                <a:gd name="T3" fmla="*/ 6 h 118"/>
                <a:gd name="T4" fmla="*/ 110 w 128"/>
                <a:gd name="T5" fmla="*/ 8 h 118"/>
                <a:gd name="T6" fmla="*/ 98 w 128"/>
                <a:gd name="T7" fmla="*/ 7 h 118"/>
                <a:gd name="T8" fmla="*/ 83 w 128"/>
                <a:gd name="T9" fmla="*/ 5 h 118"/>
                <a:gd name="T10" fmla="*/ 59 w 128"/>
                <a:gd name="T11" fmla="*/ 8 h 118"/>
                <a:gd name="T12" fmla="*/ 45 w 128"/>
                <a:gd name="T13" fmla="*/ 9 h 118"/>
                <a:gd name="T14" fmla="*/ 24 w 128"/>
                <a:gd name="T15" fmla="*/ 4 h 118"/>
                <a:gd name="T16" fmla="*/ 6 w 128"/>
                <a:gd name="T17" fmla="*/ 0 h 118"/>
                <a:gd name="T18" fmla="*/ 5 w 128"/>
                <a:gd name="T19" fmla="*/ 3 h 118"/>
                <a:gd name="T20" fmla="*/ 4 w 128"/>
                <a:gd name="T21" fmla="*/ 16 h 118"/>
                <a:gd name="T22" fmla="*/ 4 w 128"/>
                <a:gd name="T23" fmla="*/ 32 h 118"/>
                <a:gd name="T24" fmla="*/ 4 w 128"/>
                <a:gd name="T25" fmla="*/ 115 h 118"/>
                <a:gd name="T26" fmla="*/ 75 w 128"/>
                <a:gd name="T27" fmla="*/ 115 h 118"/>
                <a:gd name="T28" fmla="*/ 79 w 128"/>
                <a:gd name="T29" fmla="*/ 113 h 118"/>
                <a:gd name="T30" fmla="*/ 85 w 128"/>
                <a:gd name="T31" fmla="*/ 114 h 118"/>
                <a:gd name="T32" fmla="*/ 100 w 128"/>
                <a:gd name="T33" fmla="*/ 114 h 118"/>
                <a:gd name="T34" fmla="*/ 106 w 128"/>
                <a:gd name="T35" fmla="*/ 118 h 118"/>
                <a:gd name="T36" fmla="*/ 113 w 128"/>
                <a:gd name="T37" fmla="*/ 113 h 118"/>
                <a:gd name="T38" fmla="*/ 121 w 128"/>
                <a:gd name="T39" fmla="*/ 105 h 118"/>
                <a:gd name="T40" fmla="*/ 127 w 128"/>
                <a:gd name="T41" fmla="*/ 101 h 118"/>
                <a:gd name="T42" fmla="*/ 127 w 128"/>
                <a:gd name="T43" fmla="*/ 101 h 118"/>
                <a:gd name="T44" fmla="*/ 127 w 128"/>
                <a:gd name="T45" fmla="*/ 96 h 118"/>
                <a:gd name="T46" fmla="*/ 122 w 128"/>
                <a:gd name="T47" fmla="*/ 84 h 118"/>
                <a:gd name="T48" fmla="*/ 109 w 128"/>
                <a:gd name="T49" fmla="*/ 62 h 118"/>
                <a:gd name="T50" fmla="*/ 104 w 128"/>
                <a:gd name="T51" fmla="*/ 51 h 118"/>
                <a:gd name="T52" fmla="*/ 96 w 128"/>
                <a:gd name="T53" fmla="*/ 39 h 118"/>
                <a:gd name="T54" fmla="*/ 91 w 128"/>
                <a:gd name="T55" fmla="*/ 19 h 118"/>
                <a:gd name="T56" fmla="*/ 98 w 128"/>
                <a:gd name="T57" fmla="*/ 33 h 118"/>
                <a:gd name="T58" fmla="*/ 110 w 128"/>
                <a:gd name="T59" fmla="*/ 48 h 118"/>
                <a:gd name="T60" fmla="*/ 117 w 128"/>
                <a:gd name="T61" fmla="*/ 32 h 118"/>
                <a:gd name="T62" fmla="*/ 117 w 128"/>
                <a:gd name="T63" fmla="*/ 33 h 118"/>
                <a:gd name="T64" fmla="*/ 118 w 128"/>
                <a:gd name="T65" fmla="*/ 30 h 118"/>
                <a:gd name="T66" fmla="*/ 120 w 128"/>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118">
                  <a:moveTo>
                    <a:pt x="120" y="25"/>
                  </a:moveTo>
                  <a:cubicBezTo>
                    <a:pt x="111" y="6"/>
                    <a:pt x="111" y="6"/>
                    <a:pt x="111" y="6"/>
                  </a:cubicBezTo>
                  <a:cubicBezTo>
                    <a:pt x="111" y="7"/>
                    <a:pt x="110" y="8"/>
                    <a:pt x="110" y="8"/>
                  </a:cubicBezTo>
                  <a:cubicBezTo>
                    <a:pt x="109" y="9"/>
                    <a:pt x="103" y="6"/>
                    <a:pt x="98" y="7"/>
                  </a:cubicBezTo>
                  <a:cubicBezTo>
                    <a:pt x="92" y="9"/>
                    <a:pt x="88" y="7"/>
                    <a:pt x="83" y="5"/>
                  </a:cubicBezTo>
                  <a:cubicBezTo>
                    <a:pt x="78" y="2"/>
                    <a:pt x="61" y="5"/>
                    <a:pt x="59" y="8"/>
                  </a:cubicBezTo>
                  <a:cubicBezTo>
                    <a:pt x="56" y="11"/>
                    <a:pt x="51" y="11"/>
                    <a:pt x="45" y="9"/>
                  </a:cubicBezTo>
                  <a:cubicBezTo>
                    <a:pt x="40" y="7"/>
                    <a:pt x="34" y="5"/>
                    <a:pt x="24" y="4"/>
                  </a:cubicBezTo>
                  <a:cubicBezTo>
                    <a:pt x="15" y="3"/>
                    <a:pt x="8" y="2"/>
                    <a:pt x="6" y="0"/>
                  </a:cubicBezTo>
                  <a:cubicBezTo>
                    <a:pt x="6" y="1"/>
                    <a:pt x="6" y="2"/>
                    <a:pt x="5" y="3"/>
                  </a:cubicBezTo>
                  <a:cubicBezTo>
                    <a:pt x="3" y="10"/>
                    <a:pt x="8" y="12"/>
                    <a:pt x="4" y="16"/>
                  </a:cubicBezTo>
                  <a:cubicBezTo>
                    <a:pt x="0" y="20"/>
                    <a:pt x="4" y="25"/>
                    <a:pt x="4" y="32"/>
                  </a:cubicBezTo>
                  <a:cubicBezTo>
                    <a:pt x="4" y="37"/>
                    <a:pt x="4" y="86"/>
                    <a:pt x="4" y="115"/>
                  </a:cubicBezTo>
                  <a:cubicBezTo>
                    <a:pt x="75" y="115"/>
                    <a:pt x="75" y="115"/>
                    <a:pt x="75" y="115"/>
                  </a:cubicBezTo>
                  <a:cubicBezTo>
                    <a:pt x="75" y="115"/>
                    <a:pt x="77" y="114"/>
                    <a:pt x="79" y="113"/>
                  </a:cubicBezTo>
                  <a:cubicBezTo>
                    <a:pt x="81" y="111"/>
                    <a:pt x="85" y="114"/>
                    <a:pt x="85" y="114"/>
                  </a:cubicBezTo>
                  <a:cubicBezTo>
                    <a:pt x="100" y="114"/>
                    <a:pt x="100" y="114"/>
                    <a:pt x="100" y="114"/>
                  </a:cubicBezTo>
                  <a:cubicBezTo>
                    <a:pt x="100" y="114"/>
                    <a:pt x="103" y="118"/>
                    <a:pt x="106" y="118"/>
                  </a:cubicBezTo>
                  <a:cubicBezTo>
                    <a:pt x="110" y="118"/>
                    <a:pt x="108" y="113"/>
                    <a:pt x="113" y="113"/>
                  </a:cubicBezTo>
                  <a:cubicBezTo>
                    <a:pt x="119" y="113"/>
                    <a:pt x="117" y="105"/>
                    <a:pt x="121" y="105"/>
                  </a:cubicBezTo>
                  <a:cubicBezTo>
                    <a:pt x="124" y="105"/>
                    <a:pt x="123" y="106"/>
                    <a:pt x="127" y="101"/>
                  </a:cubicBezTo>
                  <a:cubicBezTo>
                    <a:pt x="127" y="101"/>
                    <a:pt x="127" y="101"/>
                    <a:pt x="127" y="101"/>
                  </a:cubicBezTo>
                  <a:cubicBezTo>
                    <a:pt x="127" y="99"/>
                    <a:pt x="127" y="98"/>
                    <a:pt x="127" y="96"/>
                  </a:cubicBezTo>
                  <a:cubicBezTo>
                    <a:pt x="128" y="91"/>
                    <a:pt x="124" y="91"/>
                    <a:pt x="122" y="84"/>
                  </a:cubicBezTo>
                  <a:cubicBezTo>
                    <a:pt x="119" y="77"/>
                    <a:pt x="110" y="66"/>
                    <a:pt x="109" y="62"/>
                  </a:cubicBezTo>
                  <a:cubicBezTo>
                    <a:pt x="109" y="58"/>
                    <a:pt x="104" y="56"/>
                    <a:pt x="104" y="51"/>
                  </a:cubicBezTo>
                  <a:cubicBezTo>
                    <a:pt x="104" y="47"/>
                    <a:pt x="101" y="46"/>
                    <a:pt x="96" y="39"/>
                  </a:cubicBezTo>
                  <a:cubicBezTo>
                    <a:pt x="91" y="32"/>
                    <a:pt x="89" y="20"/>
                    <a:pt x="91" y="19"/>
                  </a:cubicBezTo>
                  <a:cubicBezTo>
                    <a:pt x="92" y="19"/>
                    <a:pt x="97" y="30"/>
                    <a:pt x="98" y="33"/>
                  </a:cubicBezTo>
                  <a:cubicBezTo>
                    <a:pt x="100" y="37"/>
                    <a:pt x="106" y="48"/>
                    <a:pt x="110" y="48"/>
                  </a:cubicBezTo>
                  <a:cubicBezTo>
                    <a:pt x="114" y="48"/>
                    <a:pt x="116" y="31"/>
                    <a:pt x="117" y="32"/>
                  </a:cubicBezTo>
                  <a:cubicBezTo>
                    <a:pt x="117" y="32"/>
                    <a:pt x="117" y="32"/>
                    <a:pt x="117" y="33"/>
                  </a:cubicBezTo>
                  <a:cubicBezTo>
                    <a:pt x="118" y="30"/>
                    <a:pt x="118" y="30"/>
                    <a:pt x="118" y="30"/>
                  </a:cubicBezTo>
                  <a:lnTo>
                    <a:pt x="120"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39"/>
            <p:cNvSpPr>
              <a:spLocks/>
            </p:cNvSpPr>
            <p:nvPr userDrawn="1"/>
          </p:nvSpPr>
          <p:spPr bwMode="auto">
            <a:xfrm>
              <a:off x="-2196043" y="4407071"/>
              <a:ext cx="142627" cy="158653"/>
            </a:xfrm>
            <a:custGeom>
              <a:avLst/>
              <a:gdLst>
                <a:gd name="T0" fmla="*/ 34 w 67"/>
                <a:gd name="T1" fmla="*/ 65 h 68"/>
                <a:gd name="T2" fmla="*/ 35 w 67"/>
                <a:gd name="T3" fmla="*/ 56 h 68"/>
                <a:gd name="T4" fmla="*/ 42 w 67"/>
                <a:gd name="T5" fmla="*/ 52 h 68"/>
                <a:gd name="T6" fmla="*/ 47 w 67"/>
                <a:gd name="T7" fmla="*/ 46 h 68"/>
                <a:gd name="T8" fmla="*/ 54 w 67"/>
                <a:gd name="T9" fmla="*/ 52 h 68"/>
                <a:gd name="T10" fmla="*/ 63 w 67"/>
                <a:gd name="T11" fmla="*/ 54 h 68"/>
                <a:gd name="T12" fmla="*/ 66 w 67"/>
                <a:gd name="T13" fmla="*/ 41 h 68"/>
                <a:gd name="T14" fmla="*/ 63 w 67"/>
                <a:gd name="T15" fmla="*/ 30 h 68"/>
                <a:gd name="T16" fmla="*/ 61 w 67"/>
                <a:gd name="T17" fmla="*/ 21 h 68"/>
                <a:gd name="T18" fmla="*/ 63 w 67"/>
                <a:gd name="T19" fmla="*/ 12 h 68"/>
                <a:gd name="T20" fmla="*/ 51 w 67"/>
                <a:gd name="T21" fmla="*/ 12 h 68"/>
                <a:gd name="T22" fmla="*/ 52 w 67"/>
                <a:gd name="T23" fmla="*/ 1 h 68"/>
                <a:gd name="T24" fmla="*/ 35 w 67"/>
                <a:gd name="T25" fmla="*/ 0 h 68"/>
                <a:gd name="T26" fmla="*/ 33 w 67"/>
                <a:gd name="T27" fmla="*/ 1 h 68"/>
                <a:gd name="T28" fmla="*/ 32 w 67"/>
                <a:gd name="T29" fmla="*/ 15 h 68"/>
                <a:gd name="T30" fmla="*/ 16 w 67"/>
                <a:gd name="T31" fmla="*/ 16 h 68"/>
                <a:gd name="T32" fmla="*/ 11 w 67"/>
                <a:gd name="T33" fmla="*/ 16 h 68"/>
                <a:gd name="T34" fmla="*/ 9 w 67"/>
                <a:gd name="T35" fmla="*/ 19 h 68"/>
                <a:gd name="T36" fmla="*/ 13 w 67"/>
                <a:gd name="T37" fmla="*/ 24 h 68"/>
                <a:gd name="T38" fmla="*/ 7 w 67"/>
                <a:gd name="T39" fmla="*/ 28 h 68"/>
                <a:gd name="T40" fmla="*/ 2 w 67"/>
                <a:gd name="T41" fmla="*/ 35 h 68"/>
                <a:gd name="T42" fmla="*/ 8 w 67"/>
                <a:gd name="T43" fmla="*/ 45 h 68"/>
                <a:gd name="T44" fmla="*/ 17 w 67"/>
                <a:gd name="T45" fmla="*/ 55 h 68"/>
                <a:gd name="T46" fmla="*/ 28 w 67"/>
                <a:gd name="T47" fmla="*/ 68 h 68"/>
                <a:gd name="T48" fmla="*/ 34 w 67"/>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68">
                  <a:moveTo>
                    <a:pt x="34" y="65"/>
                  </a:moveTo>
                  <a:cubicBezTo>
                    <a:pt x="39" y="65"/>
                    <a:pt x="37" y="62"/>
                    <a:pt x="35" y="56"/>
                  </a:cubicBezTo>
                  <a:cubicBezTo>
                    <a:pt x="33" y="51"/>
                    <a:pt x="39" y="52"/>
                    <a:pt x="42" y="52"/>
                  </a:cubicBezTo>
                  <a:cubicBezTo>
                    <a:pt x="46" y="52"/>
                    <a:pt x="44" y="46"/>
                    <a:pt x="47" y="46"/>
                  </a:cubicBezTo>
                  <a:cubicBezTo>
                    <a:pt x="50" y="46"/>
                    <a:pt x="51" y="53"/>
                    <a:pt x="54" y="52"/>
                  </a:cubicBezTo>
                  <a:cubicBezTo>
                    <a:pt x="57" y="52"/>
                    <a:pt x="59" y="54"/>
                    <a:pt x="63" y="54"/>
                  </a:cubicBezTo>
                  <a:cubicBezTo>
                    <a:pt x="66" y="53"/>
                    <a:pt x="66" y="46"/>
                    <a:pt x="66" y="41"/>
                  </a:cubicBezTo>
                  <a:cubicBezTo>
                    <a:pt x="66" y="36"/>
                    <a:pt x="67" y="32"/>
                    <a:pt x="63" y="30"/>
                  </a:cubicBezTo>
                  <a:cubicBezTo>
                    <a:pt x="60" y="28"/>
                    <a:pt x="57" y="23"/>
                    <a:pt x="61" y="21"/>
                  </a:cubicBezTo>
                  <a:cubicBezTo>
                    <a:pt x="65" y="19"/>
                    <a:pt x="66" y="15"/>
                    <a:pt x="63" y="12"/>
                  </a:cubicBezTo>
                  <a:cubicBezTo>
                    <a:pt x="59" y="10"/>
                    <a:pt x="51" y="15"/>
                    <a:pt x="51" y="12"/>
                  </a:cubicBezTo>
                  <a:cubicBezTo>
                    <a:pt x="51" y="11"/>
                    <a:pt x="52" y="6"/>
                    <a:pt x="52" y="1"/>
                  </a:cubicBezTo>
                  <a:cubicBezTo>
                    <a:pt x="44" y="1"/>
                    <a:pt x="35" y="0"/>
                    <a:pt x="35" y="0"/>
                  </a:cubicBezTo>
                  <a:cubicBezTo>
                    <a:pt x="33" y="1"/>
                    <a:pt x="33" y="1"/>
                    <a:pt x="33" y="1"/>
                  </a:cubicBezTo>
                  <a:cubicBezTo>
                    <a:pt x="33" y="9"/>
                    <a:pt x="32" y="15"/>
                    <a:pt x="32" y="15"/>
                  </a:cubicBezTo>
                  <a:cubicBezTo>
                    <a:pt x="32" y="15"/>
                    <a:pt x="19" y="16"/>
                    <a:pt x="16" y="16"/>
                  </a:cubicBezTo>
                  <a:cubicBezTo>
                    <a:pt x="16" y="16"/>
                    <a:pt x="14" y="16"/>
                    <a:pt x="11" y="16"/>
                  </a:cubicBezTo>
                  <a:cubicBezTo>
                    <a:pt x="10" y="17"/>
                    <a:pt x="10" y="18"/>
                    <a:pt x="9" y="19"/>
                  </a:cubicBezTo>
                  <a:cubicBezTo>
                    <a:pt x="7" y="20"/>
                    <a:pt x="13" y="22"/>
                    <a:pt x="13" y="24"/>
                  </a:cubicBezTo>
                  <a:cubicBezTo>
                    <a:pt x="14" y="26"/>
                    <a:pt x="7" y="25"/>
                    <a:pt x="7" y="28"/>
                  </a:cubicBezTo>
                  <a:cubicBezTo>
                    <a:pt x="7" y="31"/>
                    <a:pt x="5" y="34"/>
                    <a:pt x="2" y="35"/>
                  </a:cubicBezTo>
                  <a:cubicBezTo>
                    <a:pt x="0" y="37"/>
                    <a:pt x="8" y="43"/>
                    <a:pt x="8" y="45"/>
                  </a:cubicBezTo>
                  <a:cubicBezTo>
                    <a:pt x="8" y="47"/>
                    <a:pt x="10" y="49"/>
                    <a:pt x="17" y="55"/>
                  </a:cubicBezTo>
                  <a:cubicBezTo>
                    <a:pt x="23" y="60"/>
                    <a:pt x="20" y="62"/>
                    <a:pt x="28" y="68"/>
                  </a:cubicBezTo>
                  <a:cubicBezTo>
                    <a:pt x="29" y="67"/>
                    <a:pt x="31" y="65"/>
                    <a:pt x="34"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40"/>
            <p:cNvSpPr>
              <a:spLocks/>
            </p:cNvSpPr>
            <p:nvPr userDrawn="1"/>
          </p:nvSpPr>
          <p:spPr bwMode="auto">
            <a:xfrm>
              <a:off x="-2180941" y="4408895"/>
              <a:ext cx="55373" cy="34649"/>
            </a:xfrm>
            <a:custGeom>
              <a:avLst/>
              <a:gdLst>
                <a:gd name="T0" fmla="*/ 25 w 26"/>
                <a:gd name="T1" fmla="*/ 14 h 15"/>
                <a:gd name="T2" fmla="*/ 26 w 26"/>
                <a:gd name="T3" fmla="*/ 0 h 15"/>
                <a:gd name="T4" fmla="*/ 23 w 26"/>
                <a:gd name="T5" fmla="*/ 1 h 15"/>
                <a:gd name="T6" fmla="*/ 7 w 26"/>
                <a:gd name="T7" fmla="*/ 1 h 15"/>
                <a:gd name="T8" fmla="*/ 7 w 26"/>
                <a:gd name="T9" fmla="*/ 1 h 15"/>
                <a:gd name="T10" fmla="*/ 4 w 26"/>
                <a:gd name="T11" fmla="*/ 8 h 15"/>
                <a:gd name="T12" fmla="*/ 4 w 26"/>
                <a:gd name="T13" fmla="*/ 12 h 15"/>
                <a:gd name="T14" fmla="*/ 4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6" y="0"/>
                  </a:cubicBezTo>
                  <a:cubicBezTo>
                    <a:pt x="23" y="1"/>
                    <a:pt x="23" y="1"/>
                    <a:pt x="23" y="1"/>
                  </a:cubicBezTo>
                  <a:cubicBezTo>
                    <a:pt x="7" y="1"/>
                    <a:pt x="7" y="1"/>
                    <a:pt x="7" y="1"/>
                  </a:cubicBezTo>
                  <a:cubicBezTo>
                    <a:pt x="7" y="1"/>
                    <a:pt x="7" y="1"/>
                    <a:pt x="7" y="1"/>
                  </a:cubicBezTo>
                  <a:cubicBezTo>
                    <a:pt x="9" y="3"/>
                    <a:pt x="8" y="7"/>
                    <a:pt x="4" y="8"/>
                  </a:cubicBezTo>
                  <a:cubicBezTo>
                    <a:pt x="0" y="9"/>
                    <a:pt x="1" y="12"/>
                    <a:pt x="4" y="12"/>
                  </a:cubicBezTo>
                  <a:cubicBezTo>
                    <a:pt x="5" y="13"/>
                    <a:pt x="5" y="14"/>
                    <a:pt x="4" y="15"/>
                  </a:cubicBezTo>
                  <a:cubicBezTo>
                    <a:pt x="7" y="15"/>
                    <a:pt x="9"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Freeform 41"/>
            <p:cNvSpPr>
              <a:spLocks/>
            </p:cNvSpPr>
            <p:nvPr userDrawn="1"/>
          </p:nvSpPr>
          <p:spPr bwMode="auto">
            <a:xfrm>
              <a:off x="-2135637" y="4370599"/>
              <a:ext cx="177864" cy="222478"/>
            </a:xfrm>
            <a:custGeom>
              <a:avLst/>
              <a:gdLst>
                <a:gd name="T0" fmla="*/ 22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4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5 w 83"/>
                <a:gd name="T45" fmla="*/ 45 h 95"/>
                <a:gd name="T46" fmla="*/ 38 w 83"/>
                <a:gd name="T47" fmla="*/ 56 h 95"/>
                <a:gd name="T48" fmla="*/ 35 w 83"/>
                <a:gd name="T49" fmla="*/ 69 h 95"/>
                <a:gd name="T50" fmla="*/ 26 w 83"/>
                <a:gd name="T51" fmla="*/ 67 h 95"/>
                <a:gd name="T52" fmla="*/ 19 w 83"/>
                <a:gd name="T53" fmla="*/ 61 h 95"/>
                <a:gd name="T54" fmla="*/ 14 w 83"/>
                <a:gd name="T55" fmla="*/ 67 h 95"/>
                <a:gd name="T56" fmla="*/ 7 w 83"/>
                <a:gd name="T57" fmla="*/ 71 h 95"/>
                <a:gd name="T58" fmla="*/ 6 w 83"/>
                <a:gd name="T59" fmla="*/ 80 h 95"/>
                <a:gd name="T60" fmla="*/ 0 w 83"/>
                <a:gd name="T61" fmla="*/ 83 h 95"/>
                <a:gd name="T62" fmla="*/ 1 w 83"/>
                <a:gd name="T63" fmla="*/ 84 h 95"/>
                <a:gd name="T64" fmla="*/ 11 w 83"/>
                <a:gd name="T65" fmla="*/ 95 h 95"/>
                <a:gd name="T66" fmla="*/ 22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2" y="90"/>
                  </a:moveTo>
                  <a:cubicBezTo>
                    <a:pt x="24"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1"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4" y="21"/>
                    <a:pt x="54" y="21"/>
                  </a:cubicBezTo>
                  <a:cubicBezTo>
                    <a:pt x="54" y="21"/>
                    <a:pt x="41" y="15"/>
                    <a:pt x="38" y="16"/>
                  </a:cubicBezTo>
                  <a:cubicBezTo>
                    <a:pt x="36" y="16"/>
                    <a:pt x="30" y="16"/>
                    <a:pt x="24" y="16"/>
                  </a:cubicBezTo>
                  <a:cubicBezTo>
                    <a:pt x="24" y="21"/>
                    <a:pt x="23" y="26"/>
                    <a:pt x="23" y="27"/>
                  </a:cubicBezTo>
                  <a:cubicBezTo>
                    <a:pt x="23" y="30"/>
                    <a:pt x="31" y="25"/>
                    <a:pt x="35" y="27"/>
                  </a:cubicBezTo>
                  <a:cubicBezTo>
                    <a:pt x="38" y="30"/>
                    <a:pt x="37" y="34"/>
                    <a:pt x="33" y="36"/>
                  </a:cubicBezTo>
                  <a:cubicBezTo>
                    <a:pt x="29" y="38"/>
                    <a:pt x="32" y="43"/>
                    <a:pt x="35" y="45"/>
                  </a:cubicBezTo>
                  <a:cubicBezTo>
                    <a:pt x="39" y="47"/>
                    <a:pt x="38" y="51"/>
                    <a:pt x="38" y="56"/>
                  </a:cubicBezTo>
                  <a:cubicBezTo>
                    <a:pt x="38" y="61"/>
                    <a:pt x="38" y="68"/>
                    <a:pt x="35" y="69"/>
                  </a:cubicBezTo>
                  <a:cubicBezTo>
                    <a:pt x="31" y="69"/>
                    <a:pt x="29" y="67"/>
                    <a:pt x="26" y="67"/>
                  </a:cubicBezTo>
                  <a:cubicBezTo>
                    <a:pt x="23" y="68"/>
                    <a:pt x="22" y="61"/>
                    <a:pt x="19" y="61"/>
                  </a:cubicBezTo>
                  <a:cubicBezTo>
                    <a:pt x="16" y="61"/>
                    <a:pt x="18" y="67"/>
                    <a:pt x="14" y="67"/>
                  </a:cubicBezTo>
                  <a:cubicBezTo>
                    <a:pt x="11" y="67"/>
                    <a:pt x="5" y="66"/>
                    <a:pt x="7" y="71"/>
                  </a:cubicBezTo>
                  <a:cubicBezTo>
                    <a:pt x="9" y="77"/>
                    <a:pt x="11" y="80"/>
                    <a:pt x="6" y="80"/>
                  </a:cubicBezTo>
                  <a:cubicBezTo>
                    <a:pt x="3" y="80"/>
                    <a:pt x="1" y="82"/>
                    <a:pt x="0" y="83"/>
                  </a:cubicBezTo>
                  <a:cubicBezTo>
                    <a:pt x="1" y="83"/>
                    <a:pt x="1" y="84"/>
                    <a:pt x="1" y="84"/>
                  </a:cubicBezTo>
                  <a:cubicBezTo>
                    <a:pt x="6" y="88"/>
                    <a:pt x="9" y="91"/>
                    <a:pt x="11" y="95"/>
                  </a:cubicBezTo>
                  <a:cubicBezTo>
                    <a:pt x="16" y="92"/>
                    <a:pt x="21" y="90"/>
                    <a:pt x="22"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42"/>
            <p:cNvSpPr>
              <a:spLocks/>
            </p:cNvSpPr>
            <p:nvPr userDrawn="1"/>
          </p:nvSpPr>
          <p:spPr bwMode="auto">
            <a:xfrm>
              <a:off x="-1883943" y="3863641"/>
              <a:ext cx="416134" cy="514252"/>
            </a:xfrm>
            <a:custGeom>
              <a:avLst/>
              <a:gdLst>
                <a:gd name="T0" fmla="*/ 146 w 194"/>
                <a:gd name="T1" fmla="*/ 12 h 221"/>
                <a:gd name="T2" fmla="*/ 133 w 194"/>
                <a:gd name="T3" fmla="*/ 13 h 221"/>
                <a:gd name="T4" fmla="*/ 112 w 194"/>
                <a:gd name="T5" fmla="*/ 12 h 221"/>
                <a:gd name="T6" fmla="*/ 37 w 194"/>
                <a:gd name="T7" fmla="*/ 14 h 221"/>
                <a:gd name="T8" fmla="*/ 26 w 194"/>
                <a:gd name="T9" fmla="*/ 37 h 221"/>
                <a:gd name="T10" fmla="*/ 25 w 194"/>
                <a:gd name="T11" fmla="*/ 83 h 221"/>
                <a:gd name="T12" fmla="*/ 10 w 194"/>
                <a:gd name="T13" fmla="*/ 96 h 221"/>
                <a:gd name="T14" fmla="*/ 5 w 194"/>
                <a:gd name="T15" fmla="*/ 112 h 221"/>
                <a:gd name="T16" fmla="*/ 8 w 194"/>
                <a:gd name="T17" fmla="*/ 126 h 221"/>
                <a:gd name="T18" fmla="*/ 13 w 194"/>
                <a:gd name="T19" fmla="*/ 137 h 221"/>
                <a:gd name="T20" fmla="*/ 22 w 194"/>
                <a:gd name="T21" fmla="*/ 157 h 221"/>
                <a:gd name="T22" fmla="*/ 25 w 194"/>
                <a:gd name="T23" fmla="*/ 162 h 221"/>
                <a:gd name="T24" fmla="*/ 36 w 194"/>
                <a:gd name="T25" fmla="*/ 169 h 221"/>
                <a:gd name="T26" fmla="*/ 48 w 194"/>
                <a:gd name="T27" fmla="*/ 182 h 221"/>
                <a:gd name="T28" fmla="*/ 61 w 194"/>
                <a:gd name="T29" fmla="*/ 195 h 221"/>
                <a:gd name="T30" fmla="*/ 66 w 194"/>
                <a:gd name="T31" fmla="*/ 204 h 221"/>
                <a:gd name="T32" fmla="*/ 79 w 194"/>
                <a:gd name="T33" fmla="*/ 209 h 221"/>
                <a:gd name="T34" fmla="*/ 91 w 194"/>
                <a:gd name="T35" fmla="*/ 209 h 221"/>
                <a:gd name="T36" fmla="*/ 113 w 194"/>
                <a:gd name="T37" fmla="*/ 217 h 221"/>
                <a:gd name="T38" fmla="*/ 129 w 194"/>
                <a:gd name="T39" fmla="*/ 216 h 221"/>
                <a:gd name="T40" fmla="*/ 140 w 194"/>
                <a:gd name="T41" fmla="*/ 212 h 221"/>
                <a:gd name="T42" fmla="*/ 151 w 194"/>
                <a:gd name="T43" fmla="*/ 205 h 221"/>
                <a:gd name="T44" fmla="*/ 161 w 194"/>
                <a:gd name="T45" fmla="*/ 207 h 221"/>
                <a:gd name="T46" fmla="*/ 150 w 194"/>
                <a:gd name="T47" fmla="*/ 190 h 221"/>
                <a:gd name="T48" fmla="*/ 129 w 194"/>
                <a:gd name="T49" fmla="*/ 172 h 221"/>
                <a:gd name="T50" fmla="*/ 141 w 194"/>
                <a:gd name="T51" fmla="*/ 164 h 221"/>
                <a:gd name="T52" fmla="*/ 146 w 194"/>
                <a:gd name="T53" fmla="*/ 142 h 221"/>
                <a:gd name="T54" fmla="*/ 154 w 194"/>
                <a:gd name="T55" fmla="*/ 127 h 221"/>
                <a:gd name="T56" fmla="*/ 167 w 194"/>
                <a:gd name="T57" fmla="*/ 114 h 221"/>
                <a:gd name="T58" fmla="*/ 172 w 194"/>
                <a:gd name="T59" fmla="*/ 86 h 221"/>
                <a:gd name="T60" fmla="*/ 182 w 194"/>
                <a:gd name="T61" fmla="*/ 70 h 221"/>
                <a:gd name="T62" fmla="*/ 186 w 194"/>
                <a:gd name="T63" fmla="*/ 54 h 221"/>
                <a:gd name="T64" fmla="*/ 177 w 194"/>
                <a:gd name="T65" fmla="*/ 19 h 221"/>
                <a:gd name="T66" fmla="*/ 160 w 194"/>
                <a:gd name="T67" fmla="*/ 0 h 221"/>
                <a:gd name="T68" fmla="*/ 154 w 194"/>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221">
                  <a:moveTo>
                    <a:pt x="154" y="4"/>
                  </a:moveTo>
                  <a:cubicBezTo>
                    <a:pt x="150" y="4"/>
                    <a:pt x="152" y="12"/>
                    <a:pt x="146" y="12"/>
                  </a:cubicBezTo>
                  <a:cubicBezTo>
                    <a:pt x="141" y="12"/>
                    <a:pt x="143" y="17"/>
                    <a:pt x="139" y="17"/>
                  </a:cubicBezTo>
                  <a:cubicBezTo>
                    <a:pt x="136" y="17"/>
                    <a:pt x="133" y="13"/>
                    <a:pt x="133" y="13"/>
                  </a:cubicBezTo>
                  <a:cubicBezTo>
                    <a:pt x="118" y="13"/>
                    <a:pt x="118" y="13"/>
                    <a:pt x="118" y="13"/>
                  </a:cubicBezTo>
                  <a:cubicBezTo>
                    <a:pt x="118" y="13"/>
                    <a:pt x="114" y="10"/>
                    <a:pt x="112" y="12"/>
                  </a:cubicBezTo>
                  <a:cubicBezTo>
                    <a:pt x="110" y="13"/>
                    <a:pt x="108" y="14"/>
                    <a:pt x="108" y="14"/>
                  </a:cubicBezTo>
                  <a:cubicBezTo>
                    <a:pt x="37" y="14"/>
                    <a:pt x="37" y="14"/>
                    <a:pt x="37" y="14"/>
                  </a:cubicBezTo>
                  <a:cubicBezTo>
                    <a:pt x="37" y="27"/>
                    <a:pt x="37" y="37"/>
                    <a:pt x="37" y="37"/>
                  </a:cubicBezTo>
                  <a:cubicBezTo>
                    <a:pt x="26" y="37"/>
                    <a:pt x="26" y="37"/>
                    <a:pt x="26" y="37"/>
                  </a:cubicBezTo>
                  <a:cubicBezTo>
                    <a:pt x="26" y="72"/>
                    <a:pt x="26" y="72"/>
                    <a:pt x="26" y="72"/>
                  </a:cubicBezTo>
                  <a:cubicBezTo>
                    <a:pt x="26" y="72"/>
                    <a:pt x="27" y="83"/>
                    <a:pt x="25" y="83"/>
                  </a:cubicBezTo>
                  <a:cubicBezTo>
                    <a:pt x="23" y="84"/>
                    <a:pt x="15" y="86"/>
                    <a:pt x="15" y="89"/>
                  </a:cubicBezTo>
                  <a:cubicBezTo>
                    <a:pt x="15" y="93"/>
                    <a:pt x="14" y="95"/>
                    <a:pt x="10" y="96"/>
                  </a:cubicBezTo>
                  <a:cubicBezTo>
                    <a:pt x="7" y="97"/>
                    <a:pt x="10" y="104"/>
                    <a:pt x="5" y="104"/>
                  </a:cubicBezTo>
                  <a:cubicBezTo>
                    <a:pt x="0" y="104"/>
                    <a:pt x="8" y="109"/>
                    <a:pt x="5" y="112"/>
                  </a:cubicBezTo>
                  <a:cubicBezTo>
                    <a:pt x="2" y="115"/>
                    <a:pt x="2" y="118"/>
                    <a:pt x="6" y="118"/>
                  </a:cubicBezTo>
                  <a:cubicBezTo>
                    <a:pt x="10" y="118"/>
                    <a:pt x="8" y="122"/>
                    <a:pt x="8" y="126"/>
                  </a:cubicBezTo>
                  <a:cubicBezTo>
                    <a:pt x="8" y="130"/>
                    <a:pt x="14" y="133"/>
                    <a:pt x="14" y="133"/>
                  </a:cubicBezTo>
                  <a:cubicBezTo>
                    <a:pt x="13" y="137"/>
                    <a:pt x="13" y="137"/>
                    <a:pt x="13" y="137"/>
                  </a:cubicBezTo>
                  <a:cubicBezTo>
                    <a:pt x="13" y="137"/>
                    <a:pt x="20" y="146"/>
                    <a:pt x="21" y="148"/>
                  </a:cubicBezTo>
                  <a:cubicBezTo>
                    <a:pt x="22" y="150"/>
                    <a:pt x="26" y="155"/>
                    <a:pt x="22" y="157"/>
                  </a:cubicBezTo>
                  <a:cubicBezTo>
                    <a:pt x="18" y="159"/>
                    <a:pt x="20" y="161"/>
                    <a:pt x="20" y="161"/>
                  </a:cubicBezTo>
                  <a:cubicBezTo>
                    <a:pt x="25" y="162"/>
                    <a:pt x="25" y="162"/>
                    <a:pt x="25" y="162"/>
                  </a:cubicBezTo>
                  <a:cubicBezTo>
                    <a:pt x="27" y="165"/>
                    <a:pt x="27" y="165"/>
                    <a:pt x="27" y="165"/>
                  </a:cubicBezTo>
                  <a:cubicBezTo>
                    <a:pt x="27" y="165"/>
                    <a:pt x="33" y="165"/>
                    <a:pt x="36" y="169"/>
                  </a:cubicBezTo>
                  <a:cubicBezTo>
                    <a:pt x="40" y="173"/>
                    <a:pt x="41" y="174"/>
                    <a:pt x="41" y="176"/>
                  </a:cubicBezTo>
                  <a:cubicBezTo>
                    <a:pt x="41" y="178"/>
                    <a:pt x="44" y="179"/>
                    <a:pt x="48" y="182"/>
                  </a:cubicBezTo>
                  <a:cubicBezTo>
                    <a:pt x="53" y="185"/>
                    <a:pt x="53" y="187"/>
                    <a:pt x="53" y="189"/>
                  </a:cubicBezTo>
                  <a:cubicBezTo>
                    <a:pt x="53" y="191"/>
                    <a:pt x="61" y="195"/>
                    <a:pt x="61" y="195"/>
                  </a:cubicBezTo>
                  <a:cubicBezTo>
                    <a:pt x="63" y="201"/>
                    <a:pt x="63" y="201"/>
                    <a:pt x="63" y="201"/>
                  </a:cubicBezTo>
                  <a:cubicBezTo>
                    <a:pt x="65" y="202"/>
                    <a:pt x="66" y="202"/>
                    <a:pt x="66" y="204"/>
                  </a:cubicBezTo>
                  <a:cubicBezTo>
                    <a:pt x="68" y="207"/>
                    <a:pt x="71" y="209"/>
                    <a:pt x="71" y="209"/>
                  </a:cubicBezTo>
                  <a:cubicBezTo>
                    <a:pt x="71" y="209"/>
                    <a:pt x="76" y="212"/>
                    <a:pt x="79" y="209"/>
                  </a:cubicBezTo>
                  <a:cubicBezTo>
                    <a:pt x="82" y="207"/>
                    <a:pt x="85" y="210"/>
                    <a:pt x="85" y="210"/>
                  </a:cubicBezTo>
                  <a:cubicBezTo>
                    <a:pt x="85" y="210"/>
                    <a:pt x="89" y="207"/>
                    <a:pt x="91" y="209"/>
                  </a:cubicBezTo>
                  <a:cubicBezTo>
                    <a:pt x="92" y="209"/>
                    <a:pt x="99" y="214"/>
                    <a:pt x="104" y="219"/>
                  </a:cubicBezTo>
                  <a:cubicBezTo>
                    <a:pt x="105" y="219"/>
                    <a:pt x="111" y="217"/>
                    <a:pt x="113" y="217"/>
                  </a:cubicBezTo>
                  <a:cubicBezTo>
                    <a:pt x="116" y="216"/>
                    <a:pt x="119" y="221"/>
                    <a:pt x="120" y="219"/>
                  </a:cubicBezTo>
                  <a:cubicBezTo>
                    <a:pt x="121" y="218"/>
                    <a:pt x="127" y="216"/>
                    <a:pt x="129" y="216"/>
                  </a:cubicBezTo>
                  <a:cubicBezTo>
                    <a:pt x="131" y="217"/>
                    <a:pt x="136" y="218"/>
                    <a:pt x="136" y="216"/>
                  </a:cubicBezTo>
                  <a:cubicBezTo>
                    <a:pt x="136" y="215"/>
                    <a:pt x="138" y="214"/>
                    <a:pt x="140" y="212"/>
                  </a:cubicBezTo>
                  <a:cubicBezTo>
                    <a:pt x="141" y="212"/>
                    <a:pt x="141" y="211"/>
                    <a:pt x="141" y="211"/>
                  </a:cubicBezTo>
                  <a:cubicBezTo>
                    <a:pt x="142" y="209"/>
                    <a:pt x="148" y="205"/>
                    <a:pt x="151" y="205"/>
                  </a:cubicBezTo>
                  <a:cubicBezTo>
                    <a:pt x="153" y="204"/>
                    <a:pt x="156" y="204"/>
                    <a:pt x="158" y="206"/>
                  </a:cubicBezTo>
                  <a:cubicBezTo>
                    <a:pt x="158" y="206"/>
                    <a:pt x="159" y="207"/>
                    <a:pt x="161" y="207"/>
                  </a:cubicBezTo>
                  <a:cubicBezTo>
                    <a:pt x="162" y="201"/>
                    <a:pt x="163" y="198"/>
                    <a:pt x="161" y="198"/>
                  </a:cubicBezTo>
                  <a:cubicBezTo>
                    <a:pt x="158" y="198"/>
                    <a:pt x="152" y="195"/>
                    <a:pt x="150" y="190"/>
                  </a:cubicBezTo>
                  <a:cubicBezTo>
                    <a:pt x="148" y="184"/>
                    <a:pt x="141" y="181"/>
                    <a:pt x="140" y="178"/>
                  </a:cubicBezTo>
                  <a:cubicBezTo>
                    <a:pt x="139" y="174"/>
                    <a:pt x="131" y="175"/>
                    <a:pt x="129" y="172"/>
                  </a:cubicBezTo>
                  <a:cubicBezTo>
                    <a:pt x="128" y="170"/>
                    <a:pt x="131" y="170"/>
                    <a:pt x="131" y="166"/>
                  </a:cubicBezTo>
                  <a:cubicBezTo>
                    <a:pt x="131" y="163"/>
                    <a:pt x="140" y="165"/>
                    <a:pt x="141" y="164"/>
                  </a:cubicBezTo>
                  <a:cubicBezTo>
                    <a:pt x="141" y="164"/>
                    <a:pt x="142" y="156"/>
                    <a:pt x="142" y="152"/>
                  </a:cubicBezTo>
                  <a:cubicBezTo>
                    <a:pt x="142" y="148"/>
                    <a:pt x="148" y="144"/>
                    <a:pt x="146" y="142"/>
                  </a:cubicBezTo>
                  <a:cubicBezTo>
                    <a:pt x="144" y="140"/>
                    <a:pt x="148" y="140"/>
                    <a:pt x="151" y="138"/>
                  </a:cubicBezTo>
                  <a:cubicBezTo>
                    <a:pt x="154" y="136"/>
                    <a:pt x="151" y="130"/>
                    <a:pt x="154" y="127"/>
                  </a:cubicBezTo>
                  <a:cubicBezTo>
                    <a:pt x="157" y="124"/>
                    <a:pt x="159" y="119"/>
                    <a:pt x="162" y="119"/>
                  </a:cubicBezTo>
                  <a:cubicBezTo>
                    <a:pt x="164" y="119"/>
                    <a:pt x="167" y="116"/>
                    <a:pt x="167" y="114"/>
                  </a:cubicBezTo>
                  <a:cubicBezTo>
                    <a:pt x="167" y="111"/>
                    <a:pt x="172" y="106"/>
                    <a:pt x="171" y="101"/>
                  </a:cubicBezTo>
                  <a:cubicBezTo>
                    <a:pt x="170" y="96"/>
                    <a:pt x="168" y="90"/>
                    <a:pt x="172" y="86"/>
                  </a:cubicBezTo>
                  <a:cubicBezTo>
                    <a:pt x="175" y="82"/>
                    <a:pt x="177" y="79"/>
                    <a:pt x="176" y="76"/>
                  </a:cubicBezTo>
                  <a:cubicBezTo>
                    <a:pt x="175" y="72"/>
                    <a:pt x="180" y="72"/>
                    <a:pt x="182" y="70"/>
                  </a:cubicBezTo>
                  <a:cubicBezTo>
                    <a:pt x="184" y="68"/>
                    <a:pt x="190" y="66"/>
                    <a:pt x="194" y="60"/>
                  </a:cubicBezTo>
                  <a:cubicBezTo>
                    <a:pt x="191" y="57"/>
                    <a:pt x="188" y="55"/>
                    <a:pt x="186" y="54"/>
                  </a:cubicBezTo>
                  <a:cubicBezTo>
                    <a:pt x="182" y="52"/>
                    <a:pt x="179" y="45"/>
                    <a:pt x="179" y="37"/>
                  </a:cubicBezTo>
                  <a:cubicBezTo>
                    <a:pt x="179" y="28"/>
                    <a:pt x="177" y="22"/>
                    <a:pt x="177" y="19"/>
                  </a:cubicBezTo>
                  <a:cubicBezTo>
                    <a:pt x="177" y="16"/>
                    <a:pt x="172" y="10"/>
                    <a:pt x="167" y="8"/>
                  </a:cubicBezTo>
                  <a:cubicBezTo>
                    <a:pt x="163" y="6"/>
                    <a:pt x="161" y="3"/>
                    <a:pt x="160" y="0"/>
                  </a:cubicBezTo>
                  <a:cubicBezTo>
                    <a:pt x="160" y="0"/>
                    <a:pt x="160" y="0"/>
                    <a:pt x="160" y="0"/>
                  </a:cubicBezTo>
                  <a:cubicBezTo>
                    <a:pt x="156" y="5"/>
                    <a:pt x="157" y="4"/>
                    <a:pt x="15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Freeform 43"/>
            <p:cNvSpPr>
              <a:spLocks/>
            </p:cNvSpPr>
            <p:nvPr userDrawn="1"/>
          </p:nvSpPr>
          <p:spPr bwMode="auto">
            <a:xfrm>
              <a:off x="-1390623" y="4140827"/>
              <a:ext cx="48661" cy="49237"/>
            </a:xfrm>
            <a:custGeom>
              <a:avLst/>
              <a:gdLst>
                <a:gd name="T0" fmla="*/ 8 w 23"/>
                <a:gd name="T1" fmla="*/ 3 h 21"/>
                <a:gd name="T2" fmla="*/ 3 w 23"/>
                <a:gd name="T3" fmla="*/ 10 h 21"/>
                <a:gd name="T4" fmla="*/ 2 w 23"/>
                <a:gd name="T5" fmla="*/ 19 h 21"/>
                <a:gd name="T6" fmla="*/ 9 w 23"/>
                <a:gd name="T7" fmla="*/ 19 h 21"/>
                <a:gd name="T8" fmla="*/ 14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8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8" y="3"/>
                  </a:moveTo>
                  <a:cubicBezTo>
                    <a:pt x="8" y="4"/>
                    <a:pt x="5" y="8"/>
                    <a:pt x="3" y="10"/>
                  </a:cubicBezTo>
                  <a:cubicBezTo>
                    <a:pt x="0" y="13"/>
                    <a:pt x="2" y="18"/>
                    <a:pt x="2" y="19"/>
                  </a:cubicBezTo>
                  <a:cubicBezTo>
                    <a:pt x="3" y="21"/>
                    <a:pt x="7" y="20"/>
                    <a:pt x="9" y="19"/>
                  </a:cubicBezTo>
                  <a:cubicBezTo>
                    <a:pt x="11" y="18"/>
                    <a:pt x="12" y="19"/>
                    <a:pt x="14" y="21"/>
                  </a:cubicBezTo>
                  <a:cubicBezTo>
                    <a:pt x="16" y="19"/>
                    <a:pt x="17" y="17"/>
                    <a:pt x="19" y="15"/>
                  </a:cubicBezTo>
                  <a:cubicBezTo>
                    <a:pt x="16" y="14"/>
                    <a:pt x="14" y="14"/>
                    <a:pt x="13" y="13"/>
                  </a:cubicBezTo>
                  <a:cubicBezTo>
                    <a:pt x="12" y="12"/>
                    <a:pt x="16" y="9"/>
                    <a:pt x="20" y="8"/>
                  </a:cubicBezTo>
                  <a:cubicBezTo>
                    <a:pt x="23" y="7"/>
                    <a:pt x="21" y="4"/>
                    <a:pt x="19" y="2"/>
                  </a:cubicBezTo>
                  <a:cubicBezTo>
                    <a:pt x="18" y="1"/>
                    <a:pt x="18" y="1"/>
                    <a:pt x="17" y="0"/>
                  </a:cubicBezTo>
                  <a:cubicBezTo>
                    <a:pt x="16" y="1"/>
                    <a:pt x="14" y="2"/>
                    <a:pt x="14" y="2"/>
                  </a:cubicBezTo>
                  <a:cubicBezTo>
                    <a:pt x="13" y="3"/>
                    <a:pt x="11" y="3"/>
                    <a:pt x="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44"/>
            <p:cNvSpPr>
              <a:spLocks/>
            </p:cNvSpPr>
            <p:nvPr userDrawn="1"/>
          </p:nvSpPr>
          <p:spPr bwMode="auto">
            <a:xfrm>
              <a:off x="-1523182" y="4002234"/>
              <a:ext cx="169474" cy="145887"/>
            </a:xfrm>
            <a:custGeom>
              <a:avLst/>
              <a:gdLst>
                <a:gd name="T0" fmla="*/ 14 w 79"/>
                <a:gd name="T1" fmla="*/ 10 h 62"/>
                <a:gd name="T2" fmla="*/ 8 w 79"/>
                <a:gd name="T3" fmla="*/ 16 h 62"/>
                <a:gd name="T4" fmla="*/ 4 w 79"/>
                <a:gd name="T5" fmla="*/ 26 h 62"/>
                <a:gd name="T6" fmla="*/ 3 w 79"/>
                <a:gd name="T7" fmla="*/ 41 h 62"/>
                <a:gd name="T8" fmla="*/ 13 w 79"/>
                <a:gd name="T9" fmla="*/ 41 h 62"/>
                <a:gd name="T10" fmla="*/ 16 w 79"/>
                <a:gd name="T11" fmla="*/ 38 h 62"/>
                <a:gd name="T12" fmla="*/ 22 w 79"/>
                <a:gd name="T13" fmla="*/ 37 h 62"/>
                <a:gd name="T14" fmla="*/ 29 w 79"/>
                <a:gd name="T15" fmla="*/ 39 h 62"/>
                <a:gd name="T16" fmla="*/ 34 w 79"/>
                <a:gd name="T17" fmla="*/ 39 h 62"/>
                <a:gd name="T18" fmla="*/ 46 w 79"/>
                <a:gd name="T19" fmla="*/ 39 h 62"/>
                <a:gd name="T20" fmla="*/ 70 w 79"/>
                <a:gd name="T21" fmla="*/ 62 h 62"/>
                <a:gd name="T22" fmla="*/ 70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4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4" y="10"/>
                  </a:moveTo>
                  <a:cubicBezTo>
                    <a:pt x="12" y="12"/>
                    <a:pt x="7" y="12"/>
                    <a:pt x="8" y="16"/>
                  </a:cubicBezTo>
                  <a:cubicBezTo>
                    <a:pt x="9" y="19"/>
                    <a:pt x="7" y="22"/>
                    <a:pt x="4" y="26"/>
                  </a:cubicBezTo>
                  <a:cubicBezTo>
                    <a:pt x="0" y="30"/>
                    <a:pt x="2" y="36"/>
                    <a:pt x="3" y="41"/>
                  </a:cubicBezTo>
                  <a:cubicBezTo>
                    <a:pt x="7" y="41"/>
                    <a:pt x="12" y="41"/>
                    <a:pt x="13" y="41"/>
                  </a:cubicBezTo>
                  <a:cubicBezTo>
                    <a:pt x="15" y="43"/>
                    <a:pt x="15" y="41"/>
                    <a:pt x="16" y="38"/>
                  </a:cubicBezTo>
                  <a:cubicBezTo>
                    <a:pt x="17" y="35"/>
                    <a:pt x="20" y="35"/>
                    <a:pt x="22" y="37"/>
                  </a:cubicBezTo>
                  <a:cubicBezTo>
                    <a:pt x="24" y="38"/>
                    <a:pt x="25" y="41"/>
                    <a:pt x="29" y="39"/>
                  </a:cubicBezTo>
                  <a:cubicBezTo>
                    <a:pt x="33" y="38"/>
                    <a:pt x="32" y="39"/>
                    <a:pt x="34" y="39"/>
                  </a:cubicBezTo>
                  <a:cubicBezTo>
                    <a:pt x="36" y="40"/>
                    <a:pt x="43" y="39"/>
                    <a:pt x="46" y="39"/>
                  </a:cubicBezTo>
                  <a:cubicBezTo>
                    <a:pt x="48" y="40"/>
                    <a:pt x="70" y="62"/>
                    <a:pt x="70" y="62"/>
                  </a:cubicBezTo>
                  <a:cubicBezTo>
                    <a:pt x="70" y="62"/>
                    <a:pt x="70" y="62"/>
                    <a:pt x="70" y="62"/>
                  </a:cubicBezTo>
                  <a:cubicBezTo>
                    <a:pt x="73" y="62"/>
                    <a:pt x="75" y="62"/>
                    <a:pt x="76" y="61"/>
                  </a:cubicBezTo>
                  <a:cubicBezTo>
                    <a:pt x="76" y="61"/>
                    <a:pt x="78" y="60"/>
                    <a:pt x="79" y="59"/>
                  </a:cubicBezTo>
                  <a:cubicBezTo>
                    <a:pt x="76" y="57"/>
                    <a:pt x="72" y="53"/>
                    <a:pt x="67" y="46"/>
                  </a:cubicBezTo>
                  <a:cubicBezTo>
                    <a:pt x="60" y="39"/>
                    <a:pt x="52" y="35"/>
                    <a:pt x="48" y="35"/>
                  </a:cubicBezTo>
                  <a:cubicBezTo>
                    <a:pt x="44" y="35"/>
                    <a:pt x="43" y="28"/>
                    <a:pt x="41" y="28"/>
                  </a:cubicBezTo>
                  <a:cubicBezTo>
                    <a:pt x="38" y="27"/>
                    <a:pt x="32" y="18"/>
                    <a:pt x="32" y="12"/>
                  </a:cubicBezTo>
                  <a:cubicBezTo>
                    <a:pt x="32" y="9"/>
                    <a:pt x="29" y="4"/>
                    <a:pt x="26" y="0"/>
                  </a:cubicBezTo>
                  <a:cubicBezTo>
                    <a:pt x="22" y="6"/>
                    <a:pt x="16" y="8"/>
                    <a:pt x="14"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Freeform 45"/>
            <p:cNvSpPr>
              <a:spLocks/>
            </p:cNvSpPr>
            <p:nvPr userDrawn="1"/>
          </p:nvSpPr>
          <p:spPr bwMode="auto">
            <a:xfrm>
              <a:off x="-1608758" y="4084296"/>
              <a:ext cx="377541" cy="293598"/>
            </a:xfrm>
            <a:custGeom>
              <a:avLst/>
              <a:gdLst>
                <a:gd name="T0" fmla="*/ 12 w 176"/>
                <a:gd name="T1" fmla="*/ 83 h 126"/>
                <a:gd name="T2" fmla="*/ 22 w 176"/>
                <a:gd name="T3" fmla="*/ 95 h 126"/>
                <a:gd name="T4" fmla="*/ 33 w 176"/>
                <a:gd name="T5" fmla="*/ 103 h 126"/>
                <a:gd name="T6" fmla="*/ 33 w 176"/>
                <a:gd name="T7" fmla="*/ 112 h 126"/>
                <a:gd name="T8" fmla="*/ 36 w 176"/>
                <a:gd name="T9" fmla="*/ 114 h 126"/>
                <a:gd name="T10" fmla="*/ 48 w 176"/>
                <a:gd name="T11" fmla="*/ 116 h 126"/>
                <a:gd name="T12" fmla="*/ 62 w 176"/>
                <a:gd name="T13" fmla="*/ 123 h 126"/>
                <a:gd name="T14" fmla="*/ 75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29 w 176"/>
                <a:gd name="T27" fmla="*/ 109 h 126"/>
                <a:gd name="T28" fmla="*/ 142 w 176"/>
                <a:gd name="T29" fmla="*/ 107 h 126"/>
                <a:gd name="T30" fmla="*/ 173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6 w 176"/>
                <a:gd name="T43" fmla="*/ 45 h 126"/>
                <a:gd name="T44" fmla="*/ 111 w 176"/>
                <a:gd name="T45" fmla="*/ 43 h 126"/>
                <a:gd name="T46" fmla="*/ 104 w 176"/>
                <a:gd name="T47" fmla="*/ 43 h 126"/>
                <a:gd name="T48" fmla="*/ 105 w 176"/>
                <a:gd name="T49" fmla="*/ 34 h 126"/>
                <a:gd name="T50" fmla="*/ 110 w 176"/>
                <a:gd name="T51" fmla="*/ 27 h 126"/>
                <a:gd name="T52" fmla="*/ 86 w 176"/>
                <a:gd name="T53" fmla="*/ 4 h 126"/>
                <a:gd name="T54" fmla="*/ 74 w 176"/>
                <a:gd name="T55" fmla="*/ 4 h 126"/>
                <a:gd name="T56" fmla="*/ 69 w 176"/>
                <a:gd name="T57" fmla="*/ 4 h 126"/>
                <a:gd name="T58" fmla="*/ 62 w 176"/>
                <a:gd name="T59" fmla="*/ 2 h 126"/>
                <a:gd name="T60" fmla="*/ 56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6 w 176"/>
                <a:gd name="T73" fmla="*/ 32 h 126"/>
                <a:gd name="T74" fmla="*/ 23 w 176"/>
                <a:gd name="T75" fmla="*/ 43 h 126"/>
                <a:gd name="T76" fmla="*/ 18 w 176"/>
                <a:gd name="T77" fmla="*/ 47 h 126"/>
                <a:gd name="T78" fmla="*/ 14 w 176"/>
                <a:gd name="T79" fmla="*/ 57 h 126"/>
                <a:gd name="T80" fmla="*/ 13 w 176"/>
                <a:gd name="T81" fmla="*/ 69 h 126"/>
                <a:gd name="T82" fmla="*/ 3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3" y="86"/>
                    <a:pt x="20" y="89"/>
                    <a:pt x="22" y="95"/>
                  </a:cubicBezTo>
                  <a:cubicBezTo>
                    <a:pt x="24" y="100"/>
                    <a:pt x="30" y="103"/>
                    <a:pt x="33" y="103"/>
                  </a:cubicBezTo>
                  <a:cubicBezTo>
                    <a:pt x="35" y="103"/>
                    <a:pt x="34" y="106"/>
                    <a:pt x="33" y="112"/>
                  </a:cubicBezTo>
                  <a:cubicBezTo>
                    <a:pt x="34" y="113"/>
                    <a:pt x="36" y="113"/>
                    <a:pt x="36" y="114"/>
                  </a:cubicBezTo>
                  <a:cubicBezTo>
                    <a:pt x="38" y="115"/>
                    <a:pt x="46" y="114"/>
                    <a:pt x="48" y="116"/>
                  </a:cubicBezTo>
                  <a:cubicBezTo>
                    <a:pt x="51" y="118"/>
                    <a:pt x="59" y="123"/>
                    <a:pt x="62" y="123"/>
                  </a:cubicBezTo>
                  <a:cubicBezTo>
                    <a:pt x="64" y="123"/>
                    <a:pt x="74" y="124"/>
                    <a:pt x="75" y="125"/>
                  </a:cubicBezTo>
                  <a:cubicBezTo>
                    <a:pt x="77" y="126"/>
                    <a:pt x="79" y="122"/>
                    <a:pt x="83" y="120"/>
                  </a:cubicBezTo>
                  <a:cubicBezTo>
                    <a:pt x="87" y="117"/>
                    <a:pt x="92" y="116"/>
                    <a:pt x="93" y="118"/>
                  </a:cubicBezTo>
                  <a:cubicBezTo>
                    <a:pt x="94" y="119"/>
                    <a:pt x="97" y="121"/>
                    <a:pt x="99" y="120"/>
                  </a:cubicBezTo>
                  <a:cubicBezTo>
                    <a:pt x="100" y="119"/>
                    <a:pt x="102" y="119"/>
                    <a:pt x="105" y="118"/>
                  </a:cubicBezTo>
                  <a:cubicBezTo>
                    <a:pt x="108" y="117"/>
                    <a:pt x="113" y="117"/>
                    <a:pt x="114" y="117"/>
                  </a:cubicBezTo>
                  <a:cubicBezTo>
                    <a:pt x="116" y="117"/>
                    <a:pt x="122" y="109"/>
                    <a:pt x="129" y="109"/>
                  </a:cubicBezTo>
                  <a:cubicBezTo>
                    <a:pt x="137" y="109"/>
                    <a:pt x="139" y="111"/>
                    <a:pt x="142" y="107"/>
                  </a:cubicBezTo>
                  <a:cubicBezTo>
                    <a:pt x="146" y="104"/>
                    <a:pt x="171" y="80"/>
                    <a:pt x="173" y="79"/>
                  </a:cubicBezTo>
                  <a:cubicBezTo>
                    <a:pt x="176" y="77"/>
                    <a:pt x="172" y="76"/>
                    <a:pt x="169" y="76"/>
                  </a:cubicBezTo>
                  <a:cubicBezTo>
                    <a:pt x="167" y="76"/>
                    <a:pt x="161" y="76"/>
                    <a:pt x="153" y="73"/>
                  </a:cubicBezTo>
                  <a:cubicBezTo>
                    <a:pt x="145" y="70"/>
                    <a:pt x="132" y="66"/>
                    <a:pt x="130" y="65"/>
                  </a:cubicBezTo>
                  <a:cubicBezTo>
                    <a:pt x="127" y="65"/>
                    <a:pt x="124" y="60"/>
                    <a:pt x="122" y="59"/>
                  </a:cubicBezTo>
                  <a:cubicBezTo>
                    <a:pt x="120" y="58"/>
                    <a:pt x="116" y="51"/>
                    <a:pt x="115" y="49"/>
                  </a:cubicBezTo>
                  <a:cubicBezTo>
                    <a:pt x="114" y="48"/>
                    <a:pt x="115" y="47"/>
                    <a:pt x="116" y="45"/>
                  </a:cubicBezTo>
                  <a:cubicBezTo>
                    <a:pt x="114" y="43"/>
                    <a:pt x="113" y="42"/>
                    <a:pt x="111" y="43"/>
                  </a:cubicBezTo>
                  <a:cubicBezTo>
                    <a:pt x="109" y="44"/>
                    <a:pt x="105" y="45"/>
                    <a:pt x="104" y="43"/>
                  </a:cubicBezTo>
                  <a:cubicBezTo>
                    <a:pt x="104" y="42"/>
                    <a:pt x="102" y="37"/>
                    <a:pt x="105" y="34"/>
                  </a:cubicBezTo>
                  <a:cubicBezTo>
                    <a:pt x="107" y="32"/>
                    <a:pt x="110" y="27"/>
                    <a:pt x="110" y="27"/>
                  </a:cubicBezTo>
                  <a:cubicBezTo>
                    <a:pt x="110" y="27"/>
                    <a:pt x="88" y="5"/>
                    <a:pt x="86" y="4"/>
                  </a:cubicBezTo>
                  <a:cubicBezTo>
                    <a:pt x="83" y="4"/>
                    <a:pt x="76" y="5"/>
                    <a:pt x="74" y="4"/>
                  </a:cubicBezTo>
                  <a:cubicBezTo>
                    <a:pt x="72" y="4"/>
                    <a:pt x="73" y="3"/>
                    <a:pt x="69" y="4"/>
                  </a:cubicBezTo>
                  <a:cubicBezTo>
                    <a:pt x="65" y="6"/>
                    <a:pt x="64" y="3"/>
                    <a:pt x="62" y="2"/>
                  </a:cubicBezTo>
                  <a:cubicBezTo>
                    <a:pt x="60" y="0"/>
                    <a:pt x="57" y="0"/>
                    <a:pt x="56" y="3"/>
                  </a:cubicBezTo>
                  <a:cubicBezTo>
                    <a:pt x="55" y="6"/>
                    <a:pt x="55" y="8"/>
                    <a:pt x="53" y="6"/>
                  </a:cubicBezTo>
                  <a:cubicBezTo>
                    <a:pt x="52" y="6"/>
                    <a:pt x="47" y="6"/>
                    <a:pt x="43" y="6"/>
                  </a:cubicBezTo>
                  <a:cubicBezTo>
                    <a:pt x="43" y="6"/>
                    <a:pt x="43" y="6"/>
                    <a:pt x="43" y="6"/>
                  </a:cubicBezTo>
                  <a:cubicBezTo>
                    <a:pt x="44" y="11"/>
                    <a:pt x="39" y="16"/>
                    <a:pt x="39" y="19"/>
                  </a:cubicBezTo>
                  <a:cubicBezTo>
                    <a:pt x="39" y="21"/>
                    <a:pt x="36" y="24"/>
                    <a:pt x="34" y="24"/>
                  </a:cubicBezTo>
                  <a:cubicBezTo>
                    <a:pt x="31" y="24"/>
                    <a:pt x="29" y="29"/>
                    <a:pt x="26" y="32"/>
                  </a:cubicBezTo>
                  <a:cubicBezTo>
                    <a:pt x="23" y="35"/>
                    <a:pt x="26" y="41"/>
                    <a:pt x="23" y="43"/>
                  </a:cubicBezTo>
                  <a:cubicBezTo>
                    <a:pt x="20" y="45"/>
                    <a:pt x="16" y="45"/>
                    <a:pt x="18" y="47"/>
                  </a:cubicBezTo>
                  <a:cubicBezTo>
                    <a:pt x="20" y="49"/>
                    <a:pt x="14" y="53"/>
                    <a:pt x="14" y="57"/>
                  </a:cubicBezTo>
                  <a:cubicBezTo>
                    <a:pt x="14" y="61"/>
                    <a:pt x="13" y="69"/>
                    <a:pt x="13" y="69"/>
                  </a:cubicBezTo>
                  <a:cubicBezTo>
                    <a:pt x="12" y="70"/>
                    <a:pt x="3" y="68"/>
                    <a:pt x="3" y="71"/>
                  </a:cubicBezTo>
                  <a:cubicBezTo>
                    <a:pt x="3"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46"/>
            <p:cNvSpPr>
              <a:spLocks/>
            </p:cNvSpPr>
            <p:nvPr userDrawn="1"/>
          </p:nvSpPr>
          <p:spPr bwMode="auto">
            <a:xfrm>
              <a:off x="-1551707" y="3544514"/>
              <a:ext cx="38594" cy="45590"/>
            </a:xfrm>
            <a:custGeom>
              <a:avLst/>
              <a:gdLst>
                <a:gd name="T0" fmla="*/ 15 w 18"/>
                <a:gd name="T1" fmla="*/ 9 h 20"/>
                <a:gd name="T2" fmla="*/ 9 w 18"/>
                <a:gd name="T3" fmla="*/ 0 h 20"/>
                <a:gd name="T4" fmla="*/ 9 w 18"/>
                <a:gd name="T5" fmla="*/ 2 h 20"/>
                <a:gd name="T6" fmla="*/ 0 w 18"/>
                <a:gd name="T7" fmla="*/ 18 h 20"/>
                <a:gd name="T8" fmla="*/ 6 w 18"/>
                <a:gd name="T9" fmla="*/ 20 h 20"/>
                <a:gd name="T10" fmla="*/ 15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5" y="9"/>
                  </a:moveTo>
                  <a:cubicBezTo>
                    <a:pt x="17" y="7"/>
                    <a:pt x="18" y="0"/>
                    <a:pt x="9" y="0"/>
                  </a:cubicBezTo>
                  <a:cubicBezTo>
                    <a:pt x="9" y="1"/>
                    <a:pt x="9" y="1"/>
                    <a:pt x="9" y="2"/>
                  </a:cubicBezTo>
                  <a:cubicBezTo>
                    <a:pt x="9" y="5"/>
                    <a:pt x="3" y="12"/>
                    <a:pt x="0" y="18"/>
                  </a:cubicBezTo>
                  <a:cubicBezTo>
                    <a:pt x="6" y="20"/>
                    <a:pt x="6" y="20"/>
                    <a:pt x="6" y="20"/>
                  </a:cubicBezTo>
                  <a:cubicBezTo>
                    <a:pt x="9" y="16"/>
                    <a:pt x="13" y="10"/>
                    <a:pt x="15"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47"/>
            <p:cNvSpPr>
              <a:spLocks/>
            </p:cNvSpPr>
            <p:nvPr userDrawn="1"/>
          </p:nvSpPr>
          <p:spPr bwMode="auto">
            <a:xfrm>
              <a:off x="-1538284" y="3473393"/>
              <a:ext cx="171152" cy="138593"/>
            </a:xfrm>
            <a:custGeom>
              <a:avLst/>
              <a:gdLst>
                <a:gd name="T0" fmla="*/ 9 w 80"/>
                <a:gd name="T1" fmla="*/ 39 h 59"/>
                <a:gd name="T2" fmla="*/ 0 w 80"/>
                <a:gd name="T3" fmla="*/ 50 h 59"/>
                <a:gd name="T4" fmla="*/ 0 w 80"/>
                <a:gd name="T5" fmla="*/ 50 h 59"/>
                <a:gd name="T6" fmla="*/ 1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5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0" y="50"/>
                    <a:pt x="0" y="50"/>
                    <a:pt x="0" y="50"/>
                  </a:cubicBezTo>
                  <a:cubicBezTo>
                    <a:pt x="1" y="54"/>
                    <a:pt x="1" y="54"/>
                    <a:pt x="1" y="54"/>
                  </a:cubicBezTo>
                  <a:cubicBezTo>
                    <a:pt x="12" y="59"/>
                    <a:pt x="12" y="59"/>
                    <a:pt x="12" y="59"/>
                  </a:cubicBezTo>
                  <a:cubicBezTo>
                    <a:pt x="12" y="59"/>
                    <a:pt x="20" y="54"/>
                    <a:pt x="23" y="54"/>
                  </a:cubicBezTo>
                  <a:cubicBezTo>
                    <a:pt x="26" y="53"/>
                    <a:pt x="63" y="35"/>
                    <a:pt x="63" y="35"/>
                  </a:cubicBezTo>
                  <a:cubicBezTo>
                    <a:pt x="63" y="35"/>
                    <a:pt x="66" y="30"/>
                    <a:pt x="66" y="29"/>
                  </a:cubicBezTo>
                  <a:cubicBezTo>
                    <a:pt x="65" y="27"/>
                    <a:pt x="65" y="22"/>
                    <a:pt x="67" y="20"/>
                  </a:cubicBezTo>
                  <a:cubicBezTo>
                    <a:pt x="69" y="18"/>
                    <a:pt x="64" y="15"/>
                    <a:pt x="66" y="11"/>
                  </a:cubicBezTo>
                  <a:cubicBezTo>
                    <a:pt x="67" y="8"/>
                    <a:pt x="73" y="6"/>
                    <a:pt x="73" y="6"/>
                  </a:cubicBezTo>
                  <a:cubicBezTo>
                    <a:pt x="80" y="1"/>
                    <a:pt x="80" y="1"/>
                    <a:pt x="80" y="1"/>
                  </a:cubicBezTo>
                  <a:cubicBezTo>
                    <a:pt x="75" y="0"/>
                    <a:pt x="75" y="0"/>
                    <a:pt x="75" y="0"/>
                  </a:cubicBezTo>
                  <a:cubicBezTo>
                    <a:pt x="75" y="0"/>
                    <a:pt x="69" y="2"/>
                    <a:pt x="63" y="2"/>
                  </a:cubicBezTo>
                  <a:cubicBezTo>
                    <a:pt x="56" y="1"/>
                    <a:pt x="54" y="6"/>
                    <a:pt x="47" y="6"/>
                  </a:cubicBezTo>
                  <a:cubicBezTo>
                    <a:pt x="40" y="6"/>
                    <a:pt x="35" y="8"/>
                    <a:pt x="34" y="6"/>
                  </a:cubicBezTo>
                  <a:cubicBezTo>
                    <a:pt x="32" y="4"/>
                    <a:pt x="31" y="5"/>
                    <a:pt x="26" y="7"/>
                  </a:cubicBezTo>
                  <a:cubicBezTo>
                    <a:pt x="21" y="9"/>
                    <a:pt x="18" y="9"/>
                    <a:pt x="16" y="7"/>
                  </a:cubicBezTo>
                  <a:cubicBezTo>
                    <a:pt x="13" y="5"/>
                    <a:pt x="11" y="7"/>
                    <a:pt x="11" y="10"/>
                  </a:cubicBezTo>
                  <a:cubicBezTo>
                    <a:pt x="11" y="12"/>
                    <a:pt x="11" y="16"/>
                    <a:pt x="4" y="17"/>
                  </a:cubicBezTo>
                  <a:cubicBezTo>
                    <a:pt x="4" y="19"/>
                    <a:pt x="3" y="21"/>
                    <a:pt x="4" y="22"/>
                  </a:cubicBezTo>
                  <a:cubicBezTo>
                    <a:pt x="6" y="25"/>
                    <a:pt x="4" y="27"/>
                    <a:pt x="3" y="30"/>
                  </a:cubicBezTo>
                  <a:cubicBezTo>
                    <a:pt x="12"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4" name="Freeform 48"/>
            <p:cNvSpPr>
              <a:spLocks/>
            </p:cNvSpPr>
            <p:nvPr userDrawn="1"/>
          </p:nvSpPr>
          <p:spPr bwMode="auto">
            <a:xfrm>
              <a:off x="708503" y="3444216"/>
              <a:ext cx="97322" cy="118534"/>
            </a:xfrm>
            <a:custGeom>
              <a:avLst/>
              <a:gdLst>
                <a:gd name="T0" fmla="*/ 11 w 45"/>
                <a:gd name="T1" fmla="*/ 4 h 51"/>
                <a:gd name="T2" fmla="*/ 4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4" y="9"/>
                  </a:cubicBezTo>
                  <a:cubicBezTo>
                    <a:pt x="6" y="11"/>
                    <a:pt x="5" y="14"/>
                    <a:pt x="8" y="15"/>
                  </a:cubicBezTo>
                  <a:cubicBezTo>
                    <a:pt x="11" y="15"/>
                    <a:pt x="11" y="20"/>
                    <a:pt x="7" y="19"/>
                  </a:cubicBezTo>
                  <a:cubicBezTo>
                    <a:pt x="3" y="19"/>
                    <a:pt x="3" y="24"/>
                    <a:pt x="7" y="29"/>
                  </a:cubicBezTo>
                  <a:cubicBezTo>
                    <a:pt x="10" y="34"/>
                    <a:pt x="0" y="40"/>
                    <a:pt x="3" y="42"/>
                  </a:cubicBezTo>
                  <a:cubicBezTo>
                    <a:pt x="6" y="45"/>
                    <a:pt x="3" y="48"/>
                    <a:pt x="5" y="50"/>
                  </a:cubicBezTo>
                  <a:cubicBezTo>
                    <a:pt x="6" y="51"/>
                    <a:pt x="20" y="49"/>
                    <a:pt x="27" y="43"/>
                  </a:cubicBezTo>
                  <a:cubicBezTo>
                    <a:pt x="33" y="37"/>
                    <a:pt x="35" y="38"/>
                    <a:pt x="38" y="38"/>
                  </a:cubicBezTo>
                  <a:cubicBezTo>
                    <a:pt x="41" y="39"/>
                    <a:pt x="45" y="36"/>
                    <a:pt x="43" y="34"/>
                  </a:cubicBezTo>
                  <a:cubicBezTo>
                    <a:pt x="41" y="31"/>
                    <a:pt x="39" y="25"/>
                    <a:pt x="40" y="18"/>
                  </a:cubicBezTo>
                  <a:cubicBezTo>
                    <a:pt x="40" y="14"/>
                    <a:pt x="34" y="6"/>
                    <a:pt x="28" y="0"/>
                  </a:cubicBezTo>
                  <a:cubicBezTo>
                    <a:pt x="26" y="1"/>
                    <a:pt x="24"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49"/>
            <p:cNvSpPr>
              <a:spLocks/>
            </p:cNvSpPr>
            <p:nvPr userDrawn="1"/>
          </p:nvSpPr>
          <p:spPr bwMode="auto">
            <a:xfrm>
              <a:off x="-231154" y="3779756"/>
              <a:ext cx="110745" cy="149534"/>
            </a:xfrm>
            <a:custGeom>
              <a:avLst/>
              <a:gdLst>
                <a:gd name="T0" fmla="*/ 52 w 52"/>
                <a:gd name="T1" fmla="*/ 54 h 64"/>
                <a:gd name="T2" fmla="*/ 48 w 52"/>
                <a:gd name="T3" fmla="*/ 33 h 64"/>
                <a:gd name="T4" fmla="*/ 39 w 52"/>
                <a:gd name="T5" fmla="*/ 41 h 64"/>
                <a:gd name="T6" fmla="*/ 40 w 52"/>
                <a:gd name="T7" fmla="*/ 30 h 64"/>
                <a:gd name="T8" fmla="*/ 49 w 52"/>
                <a:gd name="T9" fmla="*/ 19 h 64"/>
                <a:gd name="T10" fmla="*/ 41 w 52"/>
                <a:gd name="T11" fmla="*/ 16 h 64"/>
                <a:gd name="T12" fmla="*/ 28 w 52"/>
                <a:gd name="T13" fmla="*/ 17 h 64"/>
                <a:gd name="T14" fmla="*/ 22 w 52"/>
                <a:gd name="T15" fmla="*/ 11 h 64"/>
                <a:gd name="T16" fmla="*/ 14 w 52"/>
                <a:gd name="T17" fmla="*/ 6 h 64"/>
                <a:gd name="T18" fmla="*/ 4 w 52"/>
                <a:gd name="T19" fmla="*/ 6 h 64"/>
                <a:gd name="T20" fmla="*/ 12 w 52"/>
                <a:gd name="T21" fmla="*/ 15 h 64"/>
                <a:gd name="T22" fmla="*/ 6 w 52"/>
                <a:gd name="T23" fmla="*/ 19 h 64"/>
                <a:gd name="T24" fmla="*/ 9 w 52"/>
                <a:gd name="T25" fmla="*/ 35 h 64"/>
                <a:gd name="T26" fmla="*/ 13 w 52"/>
                <a:gd name="T27" fmla="*/ 55 h 64"/>
                <a:gd name="T28" fmla="*/ 21 w 52"/>
                <a:gd name="T29" fmla="*/ 53 h 64"/>
                <a:gd name="T30" fmla="*/ 30 w 52"/>
                <a:gd name="T31" fmla="*/ 49 h 64"/>
                <a:gd name="T32" fmla="*/ 37 w 52"/>
                <a:gd name="T33" fmla="*/ 44 h 64"/>
                <a:gd name="T34" fmla="*/ 43 w 52"/>
                <a:gd name="T35" fmla="*/ 58 h 64"/>
                <a:gd name="T36" fmla="*/ 45 w 52"/>
                <a:gd name="T37" fmla="*/ 64 h 64"/>
                <a:gd name="T38" fmla="*/ 49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8" y="33"/>
                  </a:cubicBezTo>
                  <a:cubicBezTo>
                    <a:pt x="46" y="33"/>
                    <a:pt x="43" y="42"/>
                    <a:pt x="39" y="41"/>
                  </a:cubicBezTo>
                  <a:cubicBezTo>
                    <a:pt x="36" y="41"/>
                    <a:pt x="36" y="30"/>
                    <a:pt x="40" y="30"/>
                  </a:cubicBezTo>
                  <a:cubicBezTo>
                    <a:pt x="44" y="30"/>
                    <a:pt x="49" y="21"/>
                    <a:pt x="49" y="19"/>
                  </a:cubicBezTo>
                  <a:cubicBezTo>
                    <a:pt x="49" y="16"/>
                    <a:pt x="45" y="16"/>
                    <a:pt x="41" y="16"/>
                  </a:cubicBezTo>
                  <a:cubicBezTo>
                    <a:pt x="37" y="16"/>
                    <a:pt x="28" y="17"/>
                    <a:pt x="28" y="17"/>
                  </a:cubicBezTo>
                  <a:cubicBezTo>
                    <a:pt x="28" y="17"/>
                    <a:pt x="22" y="15"/>
                    <a:pt x="22" y="11"/>
                  </a:cubicBezTo>
                  <a:cubicBezTo>
                    <a:pt x="22" y="8"/>
                    <a:pt x="20" y="6"/>
                    <a:pt x="14" y="6"/>
                  </a:cubicBezTo>
                  <a:cubicBezTo>
                    <a:pt x="9" y="6"/>
                    <a:pt x="9" y="0"/>
                    <a:pt x="4" y="6"/>
                  </a:cubicBezTo>
                  <a:cubicBezTo>
                    <a:pt x="0" y="11"/>
                    <a:pt x="14" y="11"/>
                    <a:pt x="12" y="15"/>
                  </a:cubicBezTo>
                  <a:cubicBezTo>
                    <a:pt x="11" y="19"/>
                    <a:pt x="7" y="16"/>
                    <a:pt x="6" y="19"/>
                  </a:cubicBezTo>
                  <a:cubicBezTo>
                    <a:pt x="5" y="22"/>
                    <a:pt x="7" y="31"/>
                    <a:pt x="9" y="35"/>
                  </a:cubicBezTo>
                  <a:cubicBezTo>
                    <a:pt x="10" y="39"/>
                    <a:pt x="13" y="48"/>
                    <a:pt x="13" y="55"/>
                  </a:cubicBezTo>
                  <a:cubicBezTo>
                    <a:pt x="16" y="55"/>
                    <a:pt x="18" y="53"/>
                    <a:pt x="21" y="53"/>
                  </a:cubicBezTo>
                  <a:cubicBezTo>
                    <a:pt x="24" y="53"/>
                    <a:pt x="30" y="53"/>
                    <a:pt x="30" y="49"/>
                  </a:cubicBezTo>
                  <a:cubicBezTo>
                    <a:pt x="30" y="45"/>
                    <a:pt x="35" y="43"/>
                    <a:pt x="37" y="44"/>
                  </a:cubicBezTo>
                  <a:cubicBezTo>
                    <a:pt x="39" y="45"/>
                    <a:pt x="43" y="54"/>
                    <a:pt x="43" y="58"/>
                  </a:cubicBezTo>
                  <a:cubicBezTo>
                    <a:pt x="43" y="60"/>
                    <a:pt x="44" y="62"/>
                    <a:pt x="45" y="64"/>
                  </a:cubicBezTo>
                  <a:cubicBezTo>
                    <a:pt x="47" y="62"/>
                    <a:pt x="49" y="61"/>
                    <a:pt x="49" y="61"/>
                  </a:cubicBezTo>
                  <a:cubicBezTo>
                    <a:pt x="49" y="61"/>
                    <a:pt x="51"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Freeform 50"/>
            <p:cNvSpPr>
              <a:spLocks/>
            </p:cNvSpPr>
            <p:nvPr userDrawn="1"/>
          </p:nvSpPr>
          <p:spPr bwMode="auto">
            <a:xfrm>
              <a:off x="-709373" y="3528101"/>
              <a:ext cx="696353" cy="740377"/>
            </a:xfrm>
            <a:custGeom>
              <a:avLst/>
              <a:gdLst>
                <a:gd name="T0" fmla="*/ 229 w 325"/>
                <a:gd name="T1" fmla="*/ 127 h 318"/>
                <a:gd name="T2" fmla="*/ 227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2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89 w 325"/>
                <a:gd name="T41" fmla="*/ 103 h 318"/>
                <a:gd name="T42" fmla="*/ 172 w 325"/>
                <a:gd name="T43" fmla="*/ 99 h 318"/>
                <a:gd name="T44" fmla="*/ 153 w 325"/>
                <a:gd name="T45" fmla="*/ 89 h 318"/>
                <a:gd name="T46" fmla="*/ 138 w 325"/>
                <a:gd name="T47" fmla="*/ 81 h 318"/>
                <a:gd name="T48" fmla="*/ 146 w 325"/>
                <a:gd name="T49" fmla="*/ 66 h 318"/>
                <a:gd name="T50" fmla="*/ 134 w 325"/>
                <a:gd name="T51" fmla="*/ 56 h 318"/>
                <a:gd name="T52" fmla="*/ 120 w 325"/>
                <a:gd name="T53" fmla="*/ 41 h 318"/>
                <a:gd name="T54" fmla="*/ 129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0 w 325"/>
                <a:gd name="T71" fmla="*/ 68 h 318"/>
                <a:gd name="T72" fmla="*/ 46 w 325"/>
                <a:gd name="T73" fmla="*/ 85 h 318"/>
                <a:gd name="T74" fmla="*/ 32 w 325"/>
                <a:gd name="T75" fmla="*/ 94 h 318"/>
                <a:gd name="T76" fmla="*/ 14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8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3" y="119"/>
                    <a:pt x="227" y="114"/>
                  </a:cubicBezTo>
                  <a:cubicBezTo>
                    <a:pt x="232" y="108"/>
                    <a:pt x="232" y="114"/>
                    <a:pt x="237"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7" y="138"/>
                    <a:pt x="263" y="138"/>
                  </a:cubicBezTo>
                  <a:cubicBezTo>
                    <a:pt x="259" y="138"/>
                    <a:pt x="259" y="149"/>
                    <a:pt x="262" y="149"/>
                  </a:cubicBezTo>
                  <a:cubicBezTo>
                    <a:pt x="266" y="150"/>
                    <a:pt x="269" y="141"/>
                    <a:pt x="271" y="141"/>
                  </a:cubicBezTo>
                  <a:cubicBezTo>
                    <a:pt x="272" y="141"/>
                    <a:pt x="273" y="151"/>
                    <a:pt x="275" y="162"/>
                  </a:cubicBezTo>
                  <a:cubicBezTo>
                    <a:pt x="276" y="161"/>
                    <a:pt x="277" y="161"/>
                    <a:pt x="277" y="161"/>
                  </a:cubicBezTo>
                  <a:cubicBezTo>
                    <a:pt x="280" y="161"/>
                    <a:pt x="279" y="152"/>
                    <a:pt x="280" y="149"/>
                  </a:cubicBezTo>
                  <a:cubicBezTo>
                    <a:pt x="282" y="147"/>
                    <a:pt x="281" y="138"/>
                    <a:pt x="283" y="138"/>
                  </a:cubicBezTo>
                  <a:cubicBezTo>
                    <a:pt x="284" y="138"/>
                    <a:pt x="292" y="141"/>
                    <a:pt x="292" y="139"/>
                  </a:cubicBezTo>
                  <a:cubicBezTo>
                    <a:pt x="291" y="137"/>
                    <a:pt x="297" y="129"/>
                    <a:pt x="296" y="126"/>
                  </a:cubicBezTo>
                  <a:cubicBezTo>
                    <a:pt x="295" y="122"/>
                    <a:pt x="299" y="117"/>
                    <a:pt x="299" y="112"/>
                  </a:cubicBezTo>
                  <a:cubicBezTo>
                    <a:pt x="299" y="108"/>
                    <a:pt x="304" y="106"/>
                    <a:pt x="307" y="104"/>
                  </a:cubicBezTo>
                  <a:cubicBezTo>
                    <a:pt x="310"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3" y="80"/>
                    <a:pt x="298" y="75"/>
                    <a:pt x="292" y="78"/>
                  </a:cubicBezTo>
                  <a:cubicBezTo>
                    <a:pt x="286" y="81"/>
                    <a:pt x="285" y="85"/>
                    <a:pt x="282" y="84"/>
                  </a:cubicBezTo>
                  <a:cubicBezTo>
                    <a:pt x="280" y="84"/>
                    <a:pt x="280" y="86"/>
                    <a:pt x="278" y="88"/>
                  </a:cubicBezTo>
                  <a:cubicBezTo>
                    <a:pt x="275" y="91"/>
                    <a:pt x="274" y="93"/>
                    <a:pt x="272" y="93"/>
                  </a:cubicBezTo>
                  <a:cubicBezTo>
                    <a:pt x="271" y="93"/>
                    <a:pt x="266" y="95"/>
                    <a:pt x="266" y="95"/>
                  </a:cubicBezTo>
                  <a:cubicBezTo>
                    <a:pt x="266" y="95"/>
                    <a:pt x="269" y="102"/>
                    <a:pt x="268" y="105"/>
                  </a:cubicBezTo>
                  <a:cubicBezTo>
                    <a:pt x="266" y="108"/>
                    <a:pt x="261" y="105"/>
                    <a:pt x="256" y="106"/>
                  </a:cubicBezTo>
                  <a:cubicBezTo>
                    <a:pt x="251" y="107"/>
                    <a:pt x="249" y="104"/>
                    <a:pt x="245" y="105"/>
                  </a:cubicBezTo>
                  <a:cubicBezTo>
                    <a:pt x="241" y="106"/>
                    <a:pt x="239" y="103"/>
                    <a:pt x="237" y="103"/>
                  </a:cubicBezTo>
                  <a:cubicBezTo>
                    <a:pt x="235" y="104"/>
                    <a:pt x="233" y="100"/>
                    <a:pt x="233" y="96"/>
                  </a:cubicBezTo>
                  <a:cubicBezTo>
                    <a:pt x="234" y="93"/>
                    <a:pt x="232" y="88"/>
                    <a:pt x="230" y="91"/>
                  </a:cubicBezTo>
                  <a:cubicBezTo>
                    <a:pt x="228" y="93"/>
                    <a:pt x="225" y="92"/>
                    <a:pt x="225" y="96"/>
                  </a:cubicBezTo>
                  <a:cubicBezTo>
                    <a:pt x="225" y="100"/>
                    <a:pt x="227" y="104"/>
                    <a:pt x="225" y="107"/>
                  </a:cubicBezTo>
                  <a:cubicBezTo>
                    <a:pt x="222" y="109"/>
                    <a:pt x="207" y="111"/>
                    <a:pt x="204" y="109"/>
                  </a:cubicBezTo>
                  <a:cubicBezTo>
                    <a:pt x="202" y="106"/>
                    <a:pt x="190" y="105"/>
                    <a:pt x="189" y="103"/>
                  </a:cubicBezTo>
                  <a:cubicBezTo>
                    <a:pt x="189" y="101"/>
                    <a:pt x="185" y="97"/>
                    <a:pt x="183" y="97"/>
                  </a:cubicBezTo>
                  <a:cubicBezTo>
                    <a:pt x="181" y="97"/>
                    <a:pt x="174" y="100"/>
                    <a:pt x="172" y="99"/>
                  </a:cubicBezTo>
                  <a:cubicBezTo>
                    <a:pt x="170" y="97"/>
                    <a:pt x="165" y="94"/>
                    <a:pt x="162" y="94"/>
                  </a:cubicBezTo>
                  <a:cubicBezTo>
                    <a:pt x="159" y="93"/>
                    <a:pt x="154" y="91"/>
                    <a:pt x="153"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0" y="61"/>
                    <a:pt x="140" y="61"/>
                  </a:cubicBezTo>
                  <a:cubicBezTo>
                    <a:pt x="140" y="61"/>
                    <a:pt x="137" y="56"/>
                    <a:pt x="134" y="56"/>
                  </a:cubicBezTo>
                  <a:cubicBezTo>
                    <a:pt x="130" y="56"/>
                    <a:pt x="127" y="50"/>
                    <a:pt x="124" y="49"/>
                  </a:cubicBezTo>
                  <a:cubicBezTo>
                    <a:pt x="121" y="49"/>
                    <a:pt x="122" y="43"/>
                    <a:pt x="120" y="41"/>
                  </a:cubicBezTo>
                  <a:cubicBezTo>
                    <a:pt x="118" y="39"/>
                    <a:pt x="119" y="33"/>
                    <a:pt x="123" y="36"/>
                  </a:cubicBezTo>
                  <a:cubicBezTo>
                    <a:pt x="126" y="39"/>
                    <a:pt x="132" y="36"/>
                    <a:pt x="129" y="32"/>
                  </a:cubicBezTo>
                  <a:cubicBezTo>
                    <a:pt x="127" y="28"/>
                    <a:pt x="123" y="25"/>
                    <a:pt x="123" y="23"/>
                  </a:cubicBezTo>
                  <a:cubicBezTo>
                    <a:pt x="123" y="21"/>
                    <a:pt x="126" y="14"/>
                    <a:pt x="123" y="13"/>
                  </a:cubicBezTo>
                  <a:cubicBezTo>
                    <a:pt x="119" y="11"/>
                    <a:pt x="117" y="8"/>
                    <a:pt x="116" y="5"/>
                  </a:cubicBezTo>
                  <a:cubicBezTo>
                    <a:pt x="115" y="2"/>
                    <a:pt x="111" y="0"/>
                    <a:pt x="111" y="0"/>
                  </a:cubicBezTo>
                  <a:cubicBezTo>
                    <a:pt x="106" y="1"/>
                    <a:pt x="106" y="1"/>
                    <a:pt x="106" y="1"/>
                  </a:cubicBezTo>
                  <a:cubicBezTo>
                    <a:pt x="106" y="1"/>
                    <a:pt x="104" y="7"/>
                    <a:pt x="102" y="8"/>
                  </a:cubicBezTo>
                  <a:cubicBezTo>
                    <a:pt x="100" y="9"/>
                    <a:pt x="94" y="10"/>
                    <a:pt x="90" y="13"/>
                  </a:cubicBezTo>
                  <a:cubicBezTo>
                    <a:pt x="87" y="15"/>
                    <a:pt x="78" y="10"/>
                    <a:pt x="73" y="10"/>
                  </a:cubicBezTo>
                  <a:cubicBezTo>
                    <a:pt x="68" y="10"/>
                    <a:pt x="65" y="14"/>
                    <a:pt x="67" y="16"/>
                  </a:cubicBezTo>
                  <a:cubicBezTo>
                    <a:pt x="69" y="17"/>
                    <a:pt x="69" y="26"/>
                    <a:pt x="69" y="26"/>
                  </a:cubicBezTo>
                  <a:cubicBezTo>
                    <a:pt x="69" y="26"/>
                    <a:pt x="71" y="37"/>
                    <a:pt x="76" y="36"/>
                  </a:cubicBezTo>
                  <a:cubicBezTo>
                    <a:pt x="80" y="35"/>
                    <a:pt x="85" y="40"/>
                    <a:pt x="81" y="41"/>
                  </a:cubicBezTo>
                  <a:cubicBezTo>
                    <a:pt x="77" y="42"/>
                    <a:pt x="76" y="45"/>
                    <a:pt x="75" y="49"/>
                  </a:cubicBezTo>
                  <a:cubicBezTo>
                    <a:pt x="75" y="52"/>
                    <a:pt x="76" y="56"/>
                    <a:pt x="73" y="57"/>
                  </a:cubicBezTo>
                  <a:cubicBezTo>
                    <a:pt x="70" y="57"/>
                    <a:pt x="67" y="58"/>
                    <a:pt x="67" y="63"/>
                  </a:cubicBezTo>
                  <a:cubicBezTo>
                    <a:pt x="67" y="68"/>
                    <a:pt x="61" y="66"/>
                    <a:pt x="60" y="68"/>
                  </a:cubicBezTo>
                  <a:cubicBezTo>
                    <a:pt x="59" y="70"/>
                    <a:pt x="57" y="78"/>
                    <a:pt x="56" y="80"/>
                  </a:cubicBezTo>
                  <a:cubicBezTo>
                    <a:pt x="54" y="81"/>
                    <a:pt x="47" y="81"/>
                    <a:pt x="46" y="85"/>
                  </a:cubicBezTo>
                  <a:cubicBezTo>
                    <a:pt x="46" y="89"/>
                    <a:pt x="42" y="94"/>
                    <a:pt x="40" y="93"/>
                  </a:cubicBezTo>
                  <a:cubicBezTo>
                    <a:pt x="37" y="93"/>
                    <a:pt x="33" y="91"/>
                    <a:pt x="32" y="94"/>
                  </a:cubicBezTo>
                  <a:cubicBezTo>
                    <a:pt x="30" y="96"/>
                    <a:pt x="24" y="91"/>
                    <a:pt x="23" y="93"/>
                  </a:cubicBezTo>
                  <a:cubicBezTo>
                    <a:pt x="22" y="94"/>
                    <a:pt x="14" y="100"/>
                    <a:pt x="14" y="103"/>
                  </a:cubicBezTo>
                  <a:cubicBezTo>
                    <a:pt x="14" y="106"/>
                    <a:pt x="22" y="106"/>
                    <a:pt x="22" y="111"/>
                  </a:cubicBezTo>
                  <a:cubicBezTo>
                    <a:pt x="21" y="115"/>
                    <a:pt x="24" y="120"/>
                    <a:pt x="27" y="122"/>
                  </a:cubicBezTo>
                  <a:cubicBezTo>
                    <a:pt x="29" y="124"/>
                    <a:pt x="33" y="129"/>
                    <a:pt x="31" y="132"/>
                  </a:cubicBezTo>
                  <a:cubicBezTo>
                    <a:pt x="29" y="134"/>
                    <a:pt x="26" y="135"/>
                    <a:pt x="22" y="134"/>
                  </a:cubicBezTo>
                  <a:cubicBezTo>
                    <a:pt x="18" y="133"/>
                    <a:pt x="18" y="135"/>
                    <a:pt x="11" y="134"/>
                  </a:cubicBezTo>
                  <a:cubicBezTo>
                    <a:pt x="4" y="133"/>
                    <a:pt x="3" y="138"/>
                    <a:pt x="1" y="141"/>
                  </a:cubicBezTo>
                  <a:cubicBezTo>
                    <a:pt x="0" y="141"/>
                    <a:pt x="0" y="141"/>
                    <a:pt x="0" y="142"/>
                  </a:cubicBezTo>
                  <a:cubicBezTo>
                    <a:pt x="3" y="144"/>
                    <a:pt x="5" y="149"/>
                    <a:pt x="11" y="151"/>
                  </a:cubicBezTo>
                  <a:cubicBezTo>
                    <a:pt x="17" y="153"/>
                    <a:pt x="23" y="147"/>
                    <a:pt x="23" y="152"/>
                  </a:cubicBezTo>
                  <a:cubicBezTo>
                    <a:pt x="23" y="156"/>
                    <a:pt x="7" y="155"/>
                    <a:pt x="7" y="157"/>
                  </a:cubicBezTo>
                  <a:cubicBezTo>
                    <a:pt x="7" y="158"/>
                    <a:pt x="23" y="177"/>
                    <a:pt x="32" y="175"/>
                  </a:cubicBezTo>
                  <a:cubicBezTo>
                    <a:pt x="40" y="174"/>
                    <a:pt x="47" y="165"/>
                    <a:pt x="44" y="164"/>
                  </a:cubicBezTo>
                  <a:cubicBezTo>
                    <a:pt x="42" y="163"/>
                    <a:pt x="46" y="158"/>
                    <a:pt x="48" y="159"/>
                  </a:cubicBezTo>
                  <a:cubicBezTo>
                    <a:pt x="50" y="160"/>
                    <a:pt x="48" y="168"/>
                    <a:pt x="51" y="170"/>
                  </a:cubicBezTo>
                  <a:cubicBezTo>
                    <a:pt x="53" y="172"/>
                    <a:pt x="52" y="175"/>
                    <a:pt x="51" y="180"/>
                  </a:cubicBezTo>
                  <a:cubicBezTo>
                    <a:pt x="49" y="184"/>
                    <a:pt x="52" y="193"/>
                    <a:pt x="53" y="198"/>
                  </a:cubicBezTo>
                  <a:cubicBezTo>
                    <a:pt x="53" y="203"/>
                    <a:pt x="57" y="210"/>
                    <a:pt x="58" y="217"/>
                  </a:cubicBezTo>
                  <a:cubicBezTo>
                    <a:pt x="59" y="225"/>
                    <a:pt x="64" y="238"/>
                    <a:pt x="69" y="246"/>
                  </a:cubicBezTo>
                  <a:cubicBezTo>
                    <a:pt x="74" y="254"/>
                    <a:pt x="77" y="270"/>
                    <a:pt x="81" y="274"/>
                  </a:cubicBezTo>
                  <a:cubicBezTo>
                    <a:pt x="84" y="278"/>
                    <a:pt x="92" y="290"/>
                    <a:pt x="92" y="297"/>
                  </a:cubicBezTo>
                  <a:cubicBezTo>
                    <a:pt x="92" y="304"/>
                    <a:pt x="100" y="314"/>
                    <a:pt x="103" y="316"/>
                  </a:cubicBezTo>
                  <a:cubicBezTo>
                    <a:pt x="106" y="318"/>
                    <a:pt x="112" y="314"/>
                    <a:pt x="114" y="309"/>
                  </a:cubicBezTo>
                  <a:cubicBezTo>
                    <a:pt x="115" y="305"/>
                    <a:pt x="124" y="303"/>
                    <a:pt x="125" y="299"/>
                  </a:cubicBezTo>
                  <a:cubicBezTo>
                    <a:pt x="125" y="296"/>
                    <a:pt x="126" y="292"/>
                    <a:pt x="129" y="292"/>
                  </a:cubicBezTo>
                  <a:cubicBezTo>
                    <a:pt x="132" y="292"/>
                    <a:pt x="132" y="289"/>
                    <a:pt x="132" y="284"/>
                  </a:cubicBezTo>
                  <a:cubicBezTo>
                    <a:pt x="132" y="280"/>
                    <a:pt x="133" y="274"/>
                    <a:pt x="136" y="271"/>
                  </a:cubicBezTo>
                  <a:cubicBezTo>
                    <a:pt x="139" y="267"/>
                    <a:pt x="139" y="257"/>
                    <a:pt x="137" y="253"/>
                  </a:cubicBezTo>
                  <a:cubicBezTo>
                    <a:pt x="135" y="249"/>
                    <a:pt x="137" y="243"/>
                    <a:pt x="138" y="239"/>
                  </a:cubicBezTo>
                  <a:cubicBezTo>
                    <a:pt x="140" y="235"/>
                    <a:pt x="139" y="231"/>
                    <a:pt x="143" y="230"/>
                  </a:cubicBezTo>
                  <a:cubicBezTo>
                    <a:pt x="146" y="230"/>
                    <a:pt x="151" y="227"/>
                    <a:pt x="154" y="223"/>
                  </a:cubicBezTo>
                  <a:cubicBezTo>
                    <a:pt x="158" y="219"/>
                    <a:pt x="168" y="213"/>
                    <a:pt x="172" y="210"/>
                  </a:cubicBezTo>
                  <a:cubicBezTo>
                    <a:pt x="176" y="207"/>
                    <a:pt x="187" y="198"/>
                    <a:pt x="191" y="192"/>
                  </a:cubicBezTo>
                  <a:cubicBezTo>
                    <a:pt x="194" y="187"/>
                    <a:pt x="204" y="185"/>
                    <a:pt x="208" y="181"/>
                  </a:cubicBezTo>
                  <a:cubicBezTo>
                    <a:pt x="213" y="177"/>
                    <a:pt x="211" y="175"/>
                    <a:pt x="212" y="170"/>
                  </a:cubicBezTo>
                  <a:cubicBezTo>
                    <a:pt x="213" y="165"/>
                    <a:pt x="227" y="163"/>
                    <a:pt x="233" y="163"/>
                  </a:cubicBezTo>
                  <a:cubicBezTo>
                    <a:pt x="234" y="163"/>
                    <a:pt x="235" y="163"/>
                    <a:pt x="236" y="163"/>
                  </a:cubicBezTo>
                  <a:cubicBezTo>
                    <a:pt x="236" y="156"/>
                    <a:pt x="233"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51"/>
            <p:cNvSpPr>
              <a:spLocks/>
            </p:cNvSpPr>
            <p:nvPr userDrawn="1"/>
          </p:nvSpPr>
          <p:spPr bwMode="auto">
            <a:xfrm>
              <a:off x="-229477" y="3010202"/>
              <a:ext cx="786963"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6 w 367"/>
                <a:gd name="T17" fmla="*/ 27 h 147"/>
                <a:gd name="T18" fmla="*/ 185 w 367"/>
                <a:gd name="T19" fmla="*/ 26 h 147"/>
                <a:gd name="T20" fmla="*/ 166 w 367"/>
                <a:gd name="T21" fmla="*/ 27 h 147"/>
                <a:gd name="T22" fmla="*/ 158 w 367"/>
                <a:gd name="T23" fmla="*/ 12 h 147"/>
                <a:gd name="T24" fmla="*/ 138 w 367"/>
                <a:gd name="T25" fmla="*/ 6 h 147"/>
                <a:gd name="T26" fmla="*/ 122 w 367"/>
                <a:gd name="T27" fmla="*/ 1 h 147"/>
                <a:gd name="T28" fmla="*/ 111 w 367"/>
                <a:gd name="T29" fmla="*/ 8 h 147"/>
                <a:gd name="T30" fmla="*/ 111 w 367"/>
                <a:gd name="T31" fmla="*/ 23 h 147"/>
                <a:gd name="T32" fmla="*/ 101 w 367"/>
                <a:gd name="T33" fmla="*/ 34 h 147"/>
                <a:gd name="T34" fmla="*/ 83 w 367"/>
                <a:gd name="T35" fmla="*/ 32 h 147"/>
                <a:gd name="T36" fmla="*/ 70 w 367"/>
                <a:gd name="T37" fmla="*/ 23 h 147"/>
                <a:gd name="T38" fmla="*/ 45 w 367"/>
                <a:gd name="T39" fmla="*/ 21 h 147"/>
                <a:gd name="T40" fmla="*/ 30 w 367"/>
                <a:gd name="T41" fmla="*/ 29 h 147"/>
                <a:gd name="T42" fmla="*/ 10 w 367"/>
                <a:gd name="T43" fmla="*/ 38 h 147"/>
                <a:gd name="T44" fmla="*/ 0 w 367"/>
                <a:gd name="T45" fmla="*/ 42 h 147"/>
                <a:gd name="T46" fmla="*/ 9 w 367"/>
                <a:gd name="T47" fmla="*/ 53 h 147"/>
                <a:gd name="T48" fmla="*/ 29 w 367"/>
                <a:gd name="T49" fmla="*/ 66 h 147"/>
                <a:gd name="T50" fmla="*/ 35 w 367"/>
                <a:gd name="T51" fmla="*/ 85 h 147"/>
                <a:gd name="T52" fmla="*/ 58 w 367"/>
                <a:gd name="T53" fmla="*/ 100 h 147"/>
                <a:gd name="T54" fmla="*/ 75 w 367"/>
                <a:gd name="T55" fmla="*/ 110 h 147"/>
                <a:gd name="T56" fmla="*/ 90 w 367"/>
                <a:gd name="T57" fmla="*/ 130 h 147"/>
                <a:gd name="T58" fmla="*/ 133 w 367"/>
                <a:gd name="T59" fmla="*/ 132 h 147"/>
                <a:gd name="T60" fmla="*/ 167 w 367"/>
                <a:gd name="T61" fmla="*/ 139 h 147"/>
                <a:gd name="T62" fmla="*/ 188 w 367"/>
                <a:gd name="T63" fmla="*/ 146 h 147"/>
                <a:gd name="T64" fmla="*/ 235 w 367"/>
                <a:gd name="T65" fmla="*/ 135 h 147"/>
                <a:gd name="T66" fmla="*/ 270 w 367"/>
                <a:gd name="T67" fmla="*/ 117 h 147"/>
                <a:gd name="T68" fmla="*/ 278 w 367"/>
                <a:gd name="T69" fmla="*/ 101 h 147"/>
                <a:gd name="T70" fmla="*/ 314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7" y="57"/>
                    <a:pt x="341" y="60"/>
                    <a:pt x="340" y="63"/>
                  </a:cubicBezTo>
                  <a:cubicBezTo>
                    <a:pt x="338" y="67"/>
                    <a:pt x="335"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5" y="32"/>
                    <a:pt x="322" y="31"/>
                    <a:pt x="320" y="32"/>
                  </a:cubicBezTo>
                  <a:cubicBezTo>
                    <a:pt x="317" y="33"/>
                    <a:pt x="310" y="32"/>
                    <a:pt x="310" y="30"/>
                  </a:cubicBezTo>
                  <a:cubicBezTo>
                    <a:pt x="309" y="28"/>
                    <a:pt x="298" y="27"/>
                    <a:pt x="295" y="29"/>
                  </a:cubicBezTo>
                  <a:cubicBezTo>
                    <a:pt x="292" y="31"/>
                    <a:pt x="286" y="33"/>
                    <a:pt x="286" y="35"/>
                  </a:cubicBezTo>
                  <a:cubicBezTo>
                    <a:pt x="286" y="37"/>
                    <a:pt x="279" y="37"/>
                    <a:pt x="277" y="38"/>
                  </a:cubicBezTo>
                  <a:cubicBezTo>
                    <a:pt x="274" y="40"/>
                    <a:pt x="262" y="40"/>
                    <a:pt x="261" y="42"/>
                  </a:cubicBezTo>
                  <a:cubicBezTo>
                    <a:pt x="261" y="43"/>
                    <a:pt x="248" y="43"/>
                    <a:pt x="246" y="42"/>
                  </a:cubicBezTo>
                  <a:cubicBezTo>
                    <a:pt x="244" y="40"/>
                    <a:pt x="232" y="42"/>
                    <a:pt x="231" y="39"/>
                  </a:cubicBezTo>
                  <a:cubicBezTo>
                    <a:pt x="230" y="37"/>
                    <a:pt x="225" y="35"/>
                    <a:pt x="225" y="33"/>
                  </a:cubicBezTo>
                  <a:cubicBezTo>
                    <a:pt x="225" y="31"/>
                    <a:pt x="216" y="31"/>
                    <a:pt x="215" y="29"/>
                  </a:cubicBezTo>
                  <a:cubicBezTo>
                    <a:pt x="214" y="27"/>
                    <a:pt x="207" y="26"/>
                    <a:pt x="206" y="27"/>
                  </a:cubicBezTo>
                  <a:cubicBezTo>
                    <a:pt x="205" y="27"/>
                    <a:pt x="198" y="25"/>
                    <a:pt x="196" y="24"/>
                  </a:cubicBezTo>
                  <a:cubicBezTo>
                    <a:pt x="193" y="24"/>
                    <a:pt x="187" y="26"/>
                    <a:pt x="185" y="26"/>
                  </a:cubicBezTo>
                  <a:cubicBezTo>
                    <a:pt x="183" y="26"/>
                    <a:pt x="179" y="29"/>
                    <a:pt x="177" y="30"/>
                  </a:cubicBezTo>
                  <a:cubicBezTo>
                    <a:pt x="174" y="30"/>
                    <a:pt x="168" y="26"/>
                    <a:pt x="166" y="27"/>
                  </a:cubicBezTo>
                  <a:cubicBezTo>
                    <a:pt x="165" y="28"/>
                    <a:pt x="161" y="23"/>
                    <a:pt x="159" y="22"/>
                  </a:cubicBezTo>
                  <a:cubicBezTo>
                    <a:pt x="157" y="20"/>
                    <a:pt x="159" y="14"/>
                    <a:pt x="158" y="12"/>
                  </a:cubicBezTo>
                  <a:cubicBezTo>
                    <a:pt x="156" y="10"/>
                    <a:pt x="149" y="10"/>
                    <a:pt x="146" y="9"/>
                  </a:cubicBezTo>
                  <a:cubicBezTo>
                    <a:pt x="144" y="8"/>
                    <a:pt x="140" y="6"/>
                    <a:pt x="138" y="6"/>
                  </a:cubicBezTo>
                  <a:cubicBezTo>
                    <a:pt x="135" y="6"/>
                    <a:pt x="131" y="5"/>
                    <a:pt x="130" y="4"/>
                  </a:cubicBezTo>
                  <a:cubicBezTo>
                    <a:pt x="129" y="3"/>
                    <a:pt x="124" y="2"/>
                    <a:pt x="122" y="1"/>
                  </a:cubicBezTo>
                  <a:cubicBezTo>
                    <a:pt x="119" y="0"/>
                    <a:pt x="119" y="3"/>
                    <a:pt x="118" y="5"/>
                  </a:cubicBezTo>
                  <a:cubicBezTo>
                    <a:pt x="116" y="6"/>
                    <a:pt x="112" y="6"/>
                    <a:pt x="111" y="8"/>
                  </a:cubicBezTo>
                  <a:cubicBezTo>
                    <a:pt x="111" y="11"/>
                    <a:pt x="106" y="11"/>
                    <a:pt x="107" y="14"/>
                  </a:cubicBezTo>
                  <a:cubicBezTo>
                    <a:pt x="107" y="16"/>
                    <a:pt x="109" y="22"/>
                    <a:pt x="111" y="23"/>
                  </a:cubicBezTo>
                  <a:cubicBezTo>
                    <a:pt x="112" y="24"/>
                    <a:pt x="111" y="28"/>
                    <a:pt x="110" y="29"/>
                  </a:cubicBezTo>
                  <a:cubicBezTo>
                    <a:pt x="109" y="30"/>
                    <a:pt x="102" y="31"/>
                    <a:pt x="101" y="34"/>
                  </a:cubicBezTo>
                  <a:cubicBezTo>
                    <a:pt x="99" y="36"/>
                    <a:pt x="96" y="33"/>
                    <a:pt x="92" y="31"/>
                  </a:cubicBezTo>
                  <a:cubicBezTo>
                    <a:pt x="89" y="30"/>
                    <a:pt x="85" y="31"/>
                    <a:pt x="83" y="32"/>
                  </a:cubicBezTo>
                  <a:cubicBezTo>
                    <a:pt x="81" y="33"/>
                    <a:pt x="75" y="29"/>
                    <a:pt x="74" y="29"/>
                  </a:cubicBezTo>
                  <a:cubicBezTo>
                    <a:pt x="72" y="28"/>
                    <a:pt x="71" y="22"/>
                    <a:pt x="70" y="23"/>
                  </a:cubicBezTo>
                  <a:cubicBezTo>
                    <a:pt x="68" y="23"/>
                    <a:pt x="56" y="21"/>
                    <a:pt x="54" y="20"/>
                  </a:cubicBezTo>
                  <a:cubicBezTo>
                    <a:pt x="51" y="19"/>
                    <a:pt x="46" y="20"/>
                    <a:pt x="45" y="21"/>
                  </a:cubicBezTo>
                  <a:cubicBezTo>
                    <a:pt x="45" y="23"/>
                    <a:pt x="38" y="23"/>
                    <a:pt x="37" y="24"/>
                  </a:cubicBezTo>
                  <a:cubicBezTo>
                    <a:pt x="36" y="26"/>
                    <a:pt x="31" y="27"/>
                    <a:pt x="30" y="29"/>
                  </a:cubicBezTo>
                  <a:cubicBezTo>
                    <a:pt x="28" y="31"/>
                    <a:pt x="22" y="31"/>
                    <a:pt x="21" y="34"/>
                  </a:cubicBezTo>
                  <a:cubicBezTo>
                    <a:pt x="19" y="37"/>
                    <a:pt x="12" y="38"/>
                    <a:pt x="10" y="38"/>
                  </a:cubicBezTo>
                  <a:cubicBezTo>
                    <a:pt x="8" y="39"/>
                    <a:pt x="3" y="40"/>
                    <a:pt x="2" y="41"/>
                  </a:cubicBezTo>
                  <a:cubicBezTo>
                    <a:pt x="2" y="42"/>
                    <a:pt x="1" y="42"/>
                    <a:pt x="0" y="42"/>
                  </a:cubicBezTo>
                  <a:cubicBezTo>
                    <a:pt x="0" y="42"/>
                    <a:pt x="0" y="43"/>
                    <a:pt x="0" y="43"/>
                  </a:cubicBezTo>
                  <a:cubicBezTo>
                    <a:pt x="2" y="51"/>
                    <a:pt x="5" y="50"/>
                    <a:pt x="9" y="53"/>
                  </a:cubicBezTo>
                  <a:cubicBezTo>
                    <a:pt x="12" y="56"/>
                    <a:pt x="15" y="58"/>
                    <a:pt x="19" y="59"/>
                  </a:cubicBezTo>
                  <a:cubicBezTo>
                    <a:pt x="23" y="59"/>
                    <a:pt x="29" y="63"/>
                    <a:pt x="29" y="66"/>
                  </a:cubicBezTo>
                  <a:cubicBezTo>
                    <a:pt x="30" y="69"/>
                    <a:pt x="33" y="73"/>
                    <a:pt x="36" y="74"/>
                  </a:cubicBezTo>
                  <a:cubicBezTo>
                    <a:pt x="38" y="76"/>
                    <a:pt x="35" y="81"/>
                    <a:pt x="35" y="85"/>
                  </a:cubicBezTo>
                  <a:cubicBezTo>
                    <a:pt x="35" y="89"/>
                    <a:pt x="30" y="90"/>
                    <a:pt x="32" y="94"/>
                  </a:cubicBezTo>
                  <a:cubicBezTo>
                    <a:pt x="35" y="98"/>
                    <a:pt x="53" y="100"/>
                    <a:pt x="58" y="100"/>
                  </a:cubicBezTo>
                  <a:cubicBezTo>
                    <a:pt x="64" y="100"/>
                    <a:pt x="66" y="105"/>
                    <a:pt x="67" y="105"/>
                  </a:cubicBezTo>
                  <a:cubicBezTo>
                    <a:pt x="70" y="105"/>
                    <a:pt x="71" y="109"/>
                    <a:pt x="75" y="110"/>
                  </a:cubicBezTo>
                  <a:cubicBezTo>
                    <a:pt x="78" y="110"/>
                    <a:pt x="82" y="112"/>
                    <a:pt x="84" y="119"/>
                  </a:cubicBezTo>
                  <a:cubicBezTo>
                    <a:pt x="85" y="125"/>
                    <a:pt x="90" y="127"/>
                    <a:pt x="90" y="130"/>
                  </a:cubicBezTo>
                  <a:cubicBezTo>
                    <a:pt x="91" y="133"/>
                    <a:pt x="99" y="131"/>
                    <a:pt x="105" y="131"/>
                  </a:cubicBezTo>
                  <a:cubicBezTo>
                    <a:pt x="111" y="132"/>
                    <a:pt x="129" y="131"/>
                    <a:pt x="133" y="132"/>
                  </a:cubicBezTo>
                  <a:cubicBezTo>
                    <a:pt x="138" y="133"/>
                    <a:pt x="148" y="132"/>
                    <a:pt x="154" y="136"/>
                  </a:cubicBezTo>
                  <a:cubicBezTo>
                    <a:pt x="160" y="140"/>
                    <a:pt x="163" y="137"/>
                    <a:pt x="167" y="139"/>
                  </a:cubicBezTo>
                  <a:cubicBezTo>
                    <a:pt x="171" y="141"/>
                    <a:pt x="174" y="142"/>
                    <a:pt x="179" y="142"/>
                  </a:cubicBezTo>
                  <a:cubicBezTo>
                    <a:pt x="184" y="141"/>
                    <a:pt x="184" y="145"/>
                    <a:pt x="188" y="146"/>
                  </a:cubicBezTo>
                  <a:cubicBezTo>
                    <a:pt x="192" y="147"/>
                    <a:pt x="199" y="140"/>
                    <a:pt x="208" y="136"/>
                  </a:cubicBezTo>
                  <a:cubicBezTo>
                    <a:pt x="218" y="132"/>
                    <a:pt x="229" y="135"/>
                    <a:pt x="235" y="135"/>
                  </a:cubicBezTo>
                  <a:cubicBezTo>
                    <a:pt x="240" y="136"/>
                    <a:pt x="250" y="133"/>
                    <a:pt x="256" y="127"/>
                  </a:cubicBezTo>
                  <a:cubicBezTo>
                    <a:pt x="262" y="121"/>
                    <a:pt x="269" y="122"/>
                    <a:pt x="270" y="117"/>
                  </a:cubicBezTo>
                  <a:cubicBezTo>
                    <a:pt x="271" y="111"/>
                    <a:pt x="264" y="109"/>
                    <a:pt x="267" y="104"/>
                  </a:cubicBezTo>
                  <a:cubicBezTo>
                    <a:pt x="270" y="99"/>
                    <a:pt x="275" y="100"/>
                    <a:pt x="278" y="101"/>
                  </a:cubicBezTo>
                  <a:cubicBezTo>
                    <a:pt x="281" y="103"/>
                    <a:pt x="289" y="105"/>
                    <a:pt x="297" y="100"/>
                  </a:cubicBezTo>
                  <a:cubicBezTo>
                    <a:pt x="305" y="95"/>
                    <a:pt x="308" y="96"/>
                    <a:pt x="314" y="95"/>
                  </a:cubicBezTo>
                  <a:cubicBezTo>
                    <a:pt x="321" y="94"/>
                    <a:pt x="320" y="90"/>
                    <a:pt x="325" y="86"/>
                  </a:cubicBezTo>
                  <a:cubicBezTo>
                    <a:pt x="329" y="82"/>
                    <a:pt x="335" y="80"/>
                    <a:pt x="339" y="80"/>
                  </a:cubicBezTo>
                  <a:cubicBezTo>
                    <a:pt x="344" y="80"/>
                    <a:pt x="350" y="76"/>
                    <a:pt x="354" y="78"/>
                  </a:cubicBezTo>
                  <a:cubicBezTo>
                    <a:pt x="359" y="79"/>
                    <a:pt x="365"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 name="Freeform 52"/>
            <p:cNvSpPr>
              <a:spLocks/>
            </p:cNvSpPr>
            <p:nvPr userDrawn="1"/>
          </p:nvSpPr>
          <p:spPr bwMode="auto">
            <a:xfrm>
              <a:off x="-1553385" y="3606516"/>
              <a:ext cx="13424" cy="34649"/>
            </a:xfrm>
            <a:custGeom>
              <a:avLst/>
              <a:gdLst>
                <a:gd name="T0" fmla="*/ 3 w 6"/>
                <a:gd name="T1" fmla="*/ 1 h 15"/>
                <a:gd name="T2" fmla="*/ 0 w 6"/>
                <a:gd name="T3" fmla="*/ 8 h 15"/>
                <a:gd name="T4" fmla="*/ 5 w 6"/>
                <a:gd name="T5" fmla="*/ 15 h 15"/>
                <a:gd name="T6" fmla="*/ 6 w 6"/>
                <a:gd name="T7" fmla="*/ 3 h 15"/>
                <a:gd name="T8" fmla="*/ 6 w 6"/>
                <a:gd name="T9" fmla="*/ 1 h 15"/>
                <a:gd name="T10" fmla="*/ 3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3" y="1"/>
                  </a:moveTo>
                  <a:cubicBezTo>
                    <a:pt x="1" y="1"/>
                    <a:pt x="0" y="7"/>
                    <a:pt x="0" y="8"/>
                  </a:cubicBezTo>
                  <a:cubicBezTo>
                    <a:pt x="0" y="9"/>
                    <a:pt x="1" y="12"/>
                    <a:pt x="5" y="15"/>
                  </a:cubicBezTo>
                  <a:cubicBezTo>
                    <a:pt x="5" y="11"/>
                    <a:pt x="5" y="4"/>
                    <a:pt x="6" y="3"/>
                  </a:cubicBezTo>
                  <a:cubicBezTo>
                    <a:pt x="6" y="2"/>
                    <a:pt x="6" y="1"/>
                    <a:pt x="6" y="1"/>
                  </a:cubicBezTo>
                  <a:cubicBezTo>
                    <a:pt x="4" y="0"/>
                    <a:pt x="3" y="0"/>
                    <a:pt x="3"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53"/>
            <p:cNvSpPr>
              <a:spLocks/>
            </p:cNvSpPr>
            <p:nvPr userDrawn="1"/>
          </p:nvSpPr>
          <p:spPr bwMode="auto">
            <a:xfrm>
              <a:off x="-1575199" y="3586456"/>
              <a:ext cx="36915" cy="103945"/>
            </a:xfrm>
            <a:custGeom>
              <a:avLst/>
              <a:gdLst>
                <a:gd name="T0" fmla="*/ 8 w 17"/>
                <a:gd name="T1" fmla="*/ 45 h 45"/>
                <a:gd name="T2" fmla="*/ 9 w 17"/>
                <a:gd name="T3" fmla="*/ 45 h 45"/>
                <a:gd name="T4" fmla="*/ 13 w 17"/>
                <a:gd name="T5" fmla="*/ 30 h 45"/>
                <a:gd name="T6" fmla="*/ 15 w 17"/>
                <a:gd name="T7" fmla="*/ 24 h 45"/>
                <a:gd name="T8" fmla="*/ 10 w 17"/>
                <a:gd name="T9" fmla="*/ 17 h 45"/>
                <a:gd name="T10" fmla="*/ 13 w 17"/>
                <a:gd name="T11" fmla="*/ 10 h 45"/>
                <a:gd name="T12" fmla="*/ 16 w 17"/>
                <a:gd name="T13" fmla="*/ 10 h 45"/>
                <a:gd name="T14" fmla="*/ 17 w 17"/>
                <a:gd name="T15" fmla="*/ 2 h 45"/>
                <a:gd name="T16" fmla="*/ 11 w 17"/>
                <a:gd name="T17" fmla="*/ 0 h 45"/>
                <a:gd name="T18" fmla="*/ 9 w 17"/>
                <a:gd name="T19" fmla="*/ 5 h 45"/>
                <a:gd name="T20" fmla="*/ 0 w 17"/>
                <a:gd name="T21" fmla="*/ 24 h 45"/>
                <a:gd name="T22" fmla="*/ 9 w 17"/>
                <a:gd name="T23" fmla="*/ 43 h 45"/>
                <a:gd name="T24" fmla="*/ 8 w 17"/>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45">
                  <a:moveTo>
                    <a:pt x="8" y="45"/>
                  </a:moveTo>
                  <a:cubicBezTo>
                    <a:pt x="9" y="45"/>
                    <a:pt x="9" y="45"/>
                    <a:pt x="9" y="45"/>
                  </a:cubicBezTo>
                  <a:cubicBezTo>
                    <a:pt x="10" y="39"/>
                    <a:pt x="12" y="31"/>
                    <a:pt x="13" y="30"/>
                  </a:cubicBezTo>
                  <a:cubicBezTo>
                    <a:pt x="14" y="29"/>
                    <a:pt x="14" y="27"/>
                    <a:pt x="15" y="24"/>
                  </a:cubicBezTo>
                  <a:cubicBezTo>
                    <a:pt x="11" y="21"/>
                    <a:pt x="10" y="18"/>
                    <a:pt x="10" y="17"/>
                  </a:cubicBezTo>
                  <a:cubicBezTo>
                    <a:pt x="10" y="16"/>
                    <a:pt x="11" y="10"/>
                    <a:pt x="13" y="10"/>
                  </a:cubicBezTo>
                  <a:cubicBezTo>
                    <a:pt x="13" y="9"/>
                    <a:pt x="14" y="9"/>
                    <a:pt x="16" y="10"/>
                  </a:cubicBezTo>
                  <a:cubicBezTo>
                    <a:pt x="17" y="8"/>
                    <a:pt x="17" y="5"/>
                    <a:pt x="17" y="2"/>
                  </a:cubicBezTo>
                  <a:cubicBezTo>
                    <a:pt x="11" y="0"/>
                    <a:pt x="11" y="0"/>
                    <a:pt x="11" y="0"/>
                  </a:cubicBezTo>
                  <a:cubicBezTo>
                    <a:pt x="10" y="2"/>
                    <a:pt x="10" y="4"/>
                    <a:pt x="9" y="5"/>
                  </a:cubicBezTo>
                  <a:cubicBezTo>
                    <a:pt x="8" y="11"/>
                    <a:pt x="3" y="20"/>
                    <a:pt x="0" y="24"/>
                  </a:cubicBezTo>
                  <a:cubicBezTo>
                    <a:pt x="9" y="43"/>
                    <a:pt x="9" y="43"/>
                    <a:pt x="9" y="43"/>
                  </a:cubicBezTo>
                  <a:lnTo>
                    <a:pt x="8"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Freeform 54"/>
            <p:cNvSpPr>
              <a:spLocks/>
            </p:cNvSpPr>
            <p:nvPr userDrawn="1"/>
          </p:nvSpPr>
          <p:spPr bwMode="auto">
            <a:xfrm>
              <a:off x="-1555063" y="3582809"/>
              <a:ext cx="107389" cy="120357"/>
            </a:xfrm>
            <a:custGeom>
              <a:avLst/>
              <a:gdLst>
                <a:gd name="T0" fmla="*/ 46 w 50"/>
                <a:gd name="T1" fmla="*/ 0 h 51"/>
                <a:gd name="T2" fmla="*/ 31 w 50"/>
                <a:gd name="T3" fmla="*/ 7 h 51"/>
                <a:gd name="T4" fmla="*/ 20 w 50"/>
                <a:gd name="T5" fmla="*/ 12 h 51"/>
                <a:gd name="T6" fmla="*/ 9 w 50"/>
                <a:gd name="T7" fmla="*/ 7 h 51"/>
                <a:gd name="T8" fmla="*/ 8 w 50"/>
                <a:gd name="T9" fmla="*/ 3 h 51"/>
                <a:gd name="T10" fmla="*/ 8 w 50"/>
                <a:gd name="T11" fmla="*/ 3 h 51"/>
                <a:gd name="T12" fmla="*/ 7 w 50"/>
                <a:gd name="T13" fmla="*/ 13 h 51"/>
                <a:gd name="T14" fmla="*/ 4 w 50"/>
                <a:gd name="T15" fmla="*/ 31 h 51"/>
                <a:gd name="T16" fmla="*/ 0 w 50"/>
                <a:gd name="T17" fmla="*/ 46 h 51"/>
                <a:gd name="T18" fmla="*/ 11 w 50"/>
                <a:gd name="T19" fmla="*/ 50 h 51"/>
                <a:gd name="T20" fmla="*/ 20 w 50"/>
                <a:gd name="T21" fmla="*/ 44 h 51"/>
                <a:gd name="T22" fmla="*/ 27 w 50"/>
                <a:gd name="T23" fmla="*/ 41 h 51"/>
                <a:gd name="T24" fmla="*/ 34 w 50"/>
                <a:gd name="T25" fmla="*/ 36 h 51"/>
                <a:gd name="T26" fmla="*/ 25 w 50"/>
                <a:gd name="T27" fmla="*/ 27 h 51"/>
                <a:gd name="T28" fmla="*/ 37 w 50"/>
                <a:gd name="T29" fmla="*/ 20 h 51"/>
                <a:gd name="T30" fmla="*/ 49 w 50"/>
                <a:gd name="T31" fmla="*/ 16 h 51"/>
                <a:gd name="T32" fmla="*/ 50 w 50"/>
                <a:gd name="T33" fmla="*/ 16 h 51"/>
                <a:gd name="T34" fmla="*/ 47 w 50"/>
                <a:gd name="T35" fmla="*/ 6 h 51"/>
                <a:gd name="T36" fmla="*/ 46 w 50"/>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51">
                  <a:moveTo>
                    <a:pt x="46" y="0"/>
                  </a:moveTo>
                  <a:cubicBezTo>
                    <a:pt x="39" y="4"/>
                    <a:pt x="32" y="7"/>
                    <a:pt x="31" y="7"/>
                  </a:cubicBezTo>
                  <a:cubicBezTo>
                    <a:pt x="28" y="7"/>
                    <a:pt x="20" y="12"/>
                    <a:pt x="20" y="12"/>
                  </a:cubicBezTo>
                  <a:cubicBezTo>
                    <a:pt x="9" y="7"/>
                    <a:pt x="9" y="7"/>
                    <a:pt x="9" y="7"/>
                  </a:cubicBezTo>
                  <a:cubicBezTo>
                    <a:pt x="8" y="3"/>
                    <a:pt x="8" y="3"/>
                    <a:pt x="8" y="3"/>
                  </a:cubicBezTo>
                  <a:cubicBezTo>
                    <a:pt x="8" y="3"/>
                    <a:pt x="8" y="3"/>
                    <a:pt x="8" y="3"/>
                  </a:cubicBezTo>
                  <a:cubicBezTo>
                    <a:pt x="8" y="7"/>
                    <a:pt x="7" y="11"/>
                    <a:pt x="7" y="13"/>
                  </a:cubicBezTo>
                  <a:cubicBezTo>
                    <a:pt x="6" y="15"/>
                    <a:pt x="6" y="28"/>
                    <a:pt x="4" y="31"/>
                  </a:cubicBezTo>
                  <a:cubicBezTo>
                    <a:pt x="3" y="32"/>
                    <a:pt x="1" y="40"/>
                    <a:pt x="0" y="46"/>
                  </a:cubicBezTo>
                  <a:cubicBezTo>
                    <a:pt x="4" y="48"/>
                    <a:pt x="9" y="50"/>
                    <a:pt x="11" y="50"/>
                  </a:cubicBezTo>
                  <a:cubicBezTo>
                    <a:pt x="15" y="51"/>
                    <a:pt x="20" y="47"/>
                    <a:pt x="20" y="44"/>
                  </a:cubicBezTo>
                  <a:cubicBezTo>
                    <a:pt x="20" y="41"/>
                    <a:pt x="24" y="41"/>
                    <a:pt x="27" y="41"/>
                  </a:cubicBezTo>
                  <a:cubicBezTo>
                    <a:pt x="31" y="41"/>
                    <a:pt x="31" y="37"/>
                    <a:pt x="34" y="36"/>
                  </a:cubicBezTo>
                  <a:cubicBezTo>
                    <a:pt x="37" y="35"/>
                    <a:pt x="28" y="27"/>
                    <a:pt x="25" y="27"/>
                  </a:cubicBezTo>
                  <a:cubicBezTo>
                    <a:pt x="23" y="26"/>
                    <a:pt x="28" y="20"/>
                    <a:pt x="37" y="20"/>
                  </a:cubicBezTo>
                  <a:cubicBezTo>
                    <a:pt x="46" y="19"/>
                    <a:pt x="44" y="16"/>
                    <a:pt x="49" y="16"/>
                  </a:cubicBezTo>
                  <a:cubicBezTo>
                    <a:pt x="49" y="16"/>
                    <a:pt x="49" y="16"/>
                    <a:pt x="50" y="16"/>
                  </a:cubicBezTo>
                  <a:cubicBezTo>
                    <a:pt x="49" y="13"/>
                    <a:pt x="48" y="8"/>
                    <a:pt x="47" y="6"/>
                  </a:cubicBezTo>
                  <a:cubicBezTo>
                    <a:pt x="46" y="4"/>
                    <a:pt x="46" y="2"/>
                    <a:pt x="4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Freeform 55"/>
            <p:cNvSpPr>
              <a:spLocks/>
            </p:cNvSpPr>
            <p:nvPr userDrawn="1"/>
          </p:nvSpPr>
          <p:spPr bwMode="auto">
            <a:xfrm>
              <a:off x="-680847" y="3296506"/>
              <a:ext cx="271829" cy="118534"/>
            </a:xfrm>
            <a:custGeom>
              <a:avLst/>
              <a:gdLst>
                <a:gd name="T0" fmla="*/ 117 w 127"/>
                <a:gd name="T1" fmla="*/ 10 h 51"/>
                <a:gd name="T2" fmla="*/ 106 w 127"/>
                <a:gd name="T3" fmla="*/ 7 h 51"/>
                <a:gd name="T4" fmla="*/ 76 w 127"/>
                <a:gd name="T5" fmla="*/ 5 h 51"/>
                <a:gd name="T6" fmla="*/ 61 w 127"/>
                <a:gd name="T7" fmla="*/ 1 h 51"/>
                <a:gd name="T8" fmla="*/ 49 w 127"/>
                <a:gd name="T9" fmla="*/ 6 h 51"/>
                <a:gd name="T10" fmla="*/ 38 w 127"/>
                <a:gd name="T11" fmla="*/ 7 h 51"/>
                <a:gd name="T12" fmla="*/ 23 w 127"/>
                <a:gd name="T13" fmla="*/ 8 h 51"/>
                <a:gd name="T14" fmla="*/ 15 w 127"/>
                <a:gd name="T15" fmla="*/ 15 h 51"/>
                <a:gd name="T16" fmla="*/ 12 w 127"/>
                <a:gd name="T17" fmla="*/ 21 h 51"/>
                <a:gd name="T18" fmla="*/ 16 w 127"/>
                <a:gd name="T19" fmla="*/ 24 h 51"/>
                <a:gd name="T20" fmla="*/ 25 w 127"/>
                <a:gd name="T21" fmla="*/ 24 h 51"/>
                <a:gd name="T22" fmla="*/ 41 w 127"/>
                <a:gd name="T23" fmla="*/ 31 h 51"/>
                <a:gd name="T24" fmla="*/ 36 w 127"/>
                <a:gd name="T25" fmla="*/ 36 h 51"/>
                <a:gd name="T26" fmla="*/ 25 w 127"/>
                <a:gd name="T27" fmla="*/ 38 h 51"/>
                <a:gd name="T28" fmla="*/ 8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7 w 127"/>
                <a:gd name="T53" fmla="*/ 30 h 51"/>
                <a:gd name="T54" fmla="*/ 107 w 127"/>
                <a:gd name="T55" fmla="*/ 25 h 51"/>
                <a:gd name="T56" fmla="*/ 116 w 127"/>
                <a:gd name="T57" fmla="*/ 20 h 51"/>
                <a:gd name="T58" fmla="*/ 126 w 127"/>
                <a:gd name="T59" fmla="*/ 16 h 51"/>
                <a:gd name="T60" fmla="*/ 127 w 127"/>
                <a:gd name="T61" fmla="*/ 13 h 51"/>
                <a:gd name="T62" fmla="*/ 117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7" y="10"/>
                  </a:moveTo>
                  <a:cubicBezTo>
                    <a:pt x="113" y="5"/>
                    <a:pt x="111" y="8"/>
                    <a:pt x="106" y="7"/>
                  </a:cubicBezTo>
                  <a:cubicBezTo>
                    <a:pt x="101" y="6"/>
                    <a:pt x="80" y="4"/>
                    <a:pt x="76" y="5"/>
                  </a:cubicBezTo>
                  <a:cubicBezTo>
                    <a:pt x="72" y="7"/>
                    <a:pt x="64" y="2"/>
                    <a:pt x="61" y="1"/>
                  </a:cubicBezTo>
                  <a:cubicBezTo>
                    <a:pt x="58" y="0"/>
                    <a:pt x="49" y="1"/>
                    <a:pt x="49" y="6"/>
                  </a:cubicBezTo>
                  <a:cubicBezTo>
                    <a:pt x="48" y="10"/>
                    <a:pt x="45" y="10"/>
                    <a:pt x="38" y="7"/>
                  </a:cubicBezTo>
                  <a:cubicBezTo>
                    <a:pt x="32" y="4"/>
                    <a:pt x="23" y="4"/>
                    <a:pt x="23" y="8"/>
                  </a:cubicBezTo>
                  <a:cubicBezTo>
                    <a:pt x="22" y="11"/>
                    <a:pt x="18" y="14"/>
                    <a:pt x="15" y="15"/>
                  </a:cubicBezTo>
                  <a:cubicBezTo>
                    <a:pt x="14" y="15"/>
                    <a:pt x="13" y="18"/>
                    <a:pt x="12" y="21"/>
                  </a:cubicBezTo>
                  <a:cubicBezTo>
                    <a:pt x="14" y="22"/>
                    <a:pt x="15" y="23"/>
                    <a:pt x="16" y="24"/>
                  </a:cubicBezTo>
                  <a:cubicBezTo>
                    <a:pt x="18" y="27"/>
                    <a:pt x="24" y="27"/>
                    <a:pt x="25" y="24"/>
                  </a:cubicBezTo>
                  <a:cubicBezTo>
                    <a:pt x="26" y="21"/>
                    <a:pt x="36" y="27"/>
                    <a:pt x="41" y="31"/>
                  </a:cubicBezTo>
                  <a:cubicBezTo>
                    <a:pt x="47" y="35"/>
                    <a:pt x="39" y="32"/>
                    <a:pt x="36" y="36"/>
                  </a:cubicBezTo>
                  <a:cubicBezTo>
                    <a:pt x="34" y="41"/>
                    <a:pt x="27" y="36"/>
                    <a:pt x="25" y="38"/>
                  </a:cubicBezTo>
                  <a:cubicBezTo>
                    <a:pt x="23" y="40"/>
                    <a:pt x="11" y="41"/>
                    <a:pt x="8" y="40"/>
                  </a:cubicBezTo>
                  <a:cubicBezTo>
                    <a:pt x="5" y="40"/>
                    <a:pt x="0" y="45"/>
                    <a:pt x="0" y="47"/>
                  </a:cubicBezTo>
                  <a:cubicBezTo>
                    <a:pt x="0" y="49"/>
                    <a:pt x="12" y="45"/>
                    <a:pt x="17" y="48"/>
                  </a:cubicBezTo>
                  <a:cubicBezTo>
                    <a:pt x="21" y="51"/>
                    <a:pt x="25" y="45"/>
                    <a:pt x="27" y="48"/>
                  </a:cubicBezTo>
                  <a:cubicBezTo>
                    <a:pt x="29" y="51"/>
                    <a:pt x="35" y="49"/>
                    <a:pt x="37" y="50"/>
                  </a:cubicBezTo>
                  <a:cubicBezTo>
                    <a:pt x="39" y="51"/>
                    <a:pt x="52" y="49"/>
                    <a:pt x="52" y="49"/>
                  </a:cubicBezTo>
                  <a:cubicBezTo>
                    <a:pt x="53" y="48"/>
                    <a:pt x="54" y="46"/>
                    <a:pt x="54" y="44"/>
                  </a:cubicBezTo>
                  <a:cubicBezTo>
                    <a:pt x="54" y="41"/>
                    <a:pt x="56" y="42"/>
                    <a:pt x="59" y="41"/>
                  </a:cubicBezTo>
                  <a:cubicBezTo>
                    <a:pt x="62" y="40"/>
                    <a:pt x="63" y="37"/>
                    <a:pt x="66" y="37"/>
                  </a:cubicBezTo>
                  <a:cubicBezTo>
                    <a:pt x="68" y="37"/>
                    <a:pt x="70" y="34"/>
                    <a:pt x="73" y="35"/>
                  </a:cubicBezTo>
                  <a:cubicBezTo>
                    <a:pt x="75" y="36"/>
                    <a:pt x="77" y="39"/>
                    <a:pt x="80" y="37"/>
                  </a:cubicBezTo>
                  <a:cubicBezTo>
                    <a:pt x="82" y="35"/>
                    <a:pt x="83" y="37"/>
                    <a:pt x="87" y="33"/>
                  </a:cubicBezTo>
                  <a:cubicBezTo>
                    <a:pt x="90" y="29"/>
                    <a:pt x="93" y="29"/>
                    <a:pt x="97" y="30"/>
                  </a:cubicBezTo>
                  <a:cubicBezTo>
                    <a:pt x="103" y="31"/>
                    <a:pt x="105" y="28"/>
                    <a:pt x="107" y="25"/>
                  </a:cubicBezTo>
                  <a:cubicBezTo>
                    <a:pt x="108" y="22"/>
                    <a:pt x="113" y="22"/>
                    <a:pt x="116" y="20"/>
                  </a:cubicBezTo>
                  <a:cubicBezTo>
                    <a:pt x="119" y="18"/>
                    <a:pt x="124" y="16"/>
                    <a:pt x="126" y="16"/>
                  </a:cubicBezTo>
                  <a:cubicBezTo>
                    <a:pt x="127" y="15"/>
                    <a:pt x="127" y="14"/>
                    <a:pt x="127" y="13"/>
                  </a:cubicBezTo>
                  <a:cubicBezTo>
                    <a:pt x="123" y="10"/>
                    <a:pt x="121" y="14"/>
                    <a:pt x="117"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56"/>
            <p:cNvSpPr>
              <a:spLocks/>
            </p:cNvSpPr>
            <p:nvPr userDrawn="1"/>
          </p:nvSpPr>
          <p:spPr bwMode="auto">
            <a:xfrm>
              <a:off x="-1430894" y="3281917"/>
              <a:ext cx="172830" cy="80238"/>
            </a:xfrm>
            <a:custGeom>
              <a:avLst/>
              <a:gdLst>
                <a:gd name="T0" fmla="*/ 32 w 81"/>
                <a:gd name="T1" fmla="*/ 26 h 34"/>
                <a:gd name="T2" fmla="*/ 41 w 81"/>
                <a:gd name="T3" fmla="*/ 32 h 34"/>
                <a:gd name="T4" fmla="*/ 41 w 81"/>
                <a:gd name="T5" fmla="*/ 33 h 34"/>
                <a:gd name="T6" fmla="*/ 53 w 81"/>
                <a:gd name="T7" fmla="*/ 31 h 34"/>
                <a:gd name="T8" fmla="*/ 63 w 81"/>
                <a:gd name="T9" fmla="*/ 32 h 34"/>
                <a:gd name="T10" fmla="*/ 63 w 81"/>
                <a:gd name="T11" fmla="*/ 29 h 34"/>
                <a:gd name="T12" fmla="*/ 71 w 81"/>
                <a:gd name="T13" fmla="*/ 31 h 34"/>
                <a:gd name="T14" fmla="*/ 79 w 81"/>
                <a:gd name="T15" fmla="*/ 32 h 34"/>
                <a:gd name="T16" fmla="*/ 76 w 81"/>
                <a:gd name="T17" fmla="*/ 27 h 34"/>
                <a:gd name="T18" fmla="*/ 78 w 81"/>
                <a:gd name="T19" fmla="*/ 23 h 34"/>
                <a:gd name="T20" fmla="*/ 71 w 81"/>
                <a:gd name="T21" fmla="*/ 20 h 34"/>
                <a:gd name="T22" fmla="*/ 67 w 81"/>
                <a:gd name="T23" fmla="*/ 13 h 34"/>
                <a:gd name="T24" fmla="*/ 63 w 81"/>
                <a:gd name="T25" fmla="*/ 12 h 34"/>
                <a:gd name="T26" fmla="*/ 51 w 81"/>
                <a:gd name="T27" fmla="*/ 13 h 34"/>
                <a:gd name="T28" fmla="*/ 44 w 81"/>
                <a:gd name="T29" fmla="*/ 10 h 34"/>
                <a:gd name="T30" fmla="*/ 37 w 81"/>
                <a:gd name="T31" fmla="*/ 6 h 34"/>
                <a:gd name="T32" fmla="*/ 19 w 81"/>
                <a:gd name="T33" fmla="*/ 4 h 34"/>
                <a:gd name="T34" fmla="*/ 5 w 81"/>
                <a:gd name="T35" fmla="*/ 0 h 34"/>
                <a:gd name="T36" fmla="*/ 0 w 81"/>
                <a:gd name="T37" fmla="*/ 2 h 34"/>
                <a:gd name="T38" fmla="*/ 18 w 81"/>
                <a:gd name="T39" fmla="*/ 11 h 34"/>
                <a:gd name="T40" fmla="*/ 23 w 81"/>
                <a:gd name="T41" fmla="*/ 23 h 34"/>
                <a:gd name="T42" fmla="*/ 20 w 81"/>
                <a:gd name="T43" fmla="*/ 26 h 34"/>
                <a:gd name="T44" fmla="*/ 32 w 81"/>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1" h="34">
                  <a:moveTo>
                    <a:pt x="32" y="26"/>
                  </a:moveTo>
                  <a:cubicBezTo>
                    <a:pt x="36" y="24"/>
                    <a:pt x="37" y="28"/>
                    <a:pt x="41" y="32"/>
                  </a:cubicBezTo>
                  <a:cubicBezTo>
                    <a:pt x="41" y="32"/>
                    <a:pt x="41" y="33"/>
                    <a:pt x="41" y="33"/>
                  </a:cubicBezTo>
                  <a:cubicBezTo>
                    <a:pt x="45" y="32"/>
                    <a:pt x="49" y="31"/>
                    <a:pt x="53" y="31"/>
                  </a:cubicBezTo>
                  <a:cubicBezTo>
                    <a:pt x="56" y="30"/>
                    <a:pt x="60" y="31"/>
                    <a:pt x="63" y="32"/>
                  </a:cubicBezTo>
                  <a:cubicBezTo>
                    <a:pt x="63" y="31"/>
                    <a:pt x="62" y="30"/>
                    <a:pt x="63" y="29"/>
                  </a:cubicBezTo>
                  <a:cubicBezTo>
                    <a:pt x="64" y="27"/>
                    <a:pt x="69" y="30"/>
                    <a:pt x="71" y="31"/>
                  </a:cubicBezTo>
                  <a:cubicBezTo>
                    <a:pt x="72" y="33"/>
                    <a:pt x="78" y="34"/>
                    <a:pt x="79" y="32"/>
                  </a:cubicBezTo>
                  <a:cubicBezTo>
                    <a:pt x="81" y="30"/>
                    <a:pt x="77" y="29"/>
                    <a:pt x="76" y="27"/>
                  </a:cubicBezTo>
                  <a:cubicBezTo>
                    <a:pt x="75" y="26"/>
                    <a:pt x="77" y="25"/>
                    <a:pt x="78" y="23"/>
                  </a:cubicBezTo>
                  <a:cubicBezTo>
                    <a:pt x="75" y="22"/>
                    <a:pt x="72" y="20"/>
                    <a:pt x="71" y="20"/>
                  </a:cubicBezTo>
                  <a:cubicBezTo>
                    <a:pt x="69" y="20"/>
                    <a:pt x="69" y="13"/>
                    <a:pt x="67" y="13"/>
                  </a:cubicBezTo>
                  <a:cubicBezTo>
                    <a:pt x="65" y="13"/>
                    <a:pt x="65" y="12"/>
                    <a:pt x="63" y="12"/>
                  </a:cubicBezTo>
                  <a:cubicBezTo>
                    <a:pt x="61" y="12"/>
                    <a:pt x="53" y="12"/>
                    <a:pt x="51" y="13"/>
                  </a:cubicBezTo>
                  <a:cubicBezTo>
                    <a:pt x="49" y="15"/>
                    <a:pt x="47" y="10"/>
                    <a:pt x="44" y="10"/>
                  </a:cubicBezTo>
                  <a:cubicBezTo>
                    <a:pt x="41" y="10"/>
                    <a:pt x="38" y="7"/>
                    <a:pt x="37" y="6"/>
                  </a:cubicBezTo>
                  <a:cubicBezTo>
                    <a:pt x="35" y="4"/>
                    <a:pt x="22" y="6"/>
                    <a:pt x="19" y="4"/>
                  </a:cubicBezTo>
                  <a:cubicBezTo>
                    <a:pt x="15" y="2"/>
                    <a:pt x="8" y="0"/>
                    <a:pt x="5" y="0"/>
                  </a:cubicBezTo>
                  <a:cubicBezTo>
                    <a:pt x="4" y="0"/>
                    <a:pt x="2" y="1"/>
                    <a:pt x="0" y="2"/>
                  </a:cubicBezTo>
                  <a:cubicBezTo>
                    <a:pt x="7" y="6"/>
                    <a:pt x="17" y="5"/>
                    <a:pt x="18" y="11"/>
                  </a:cubicBezTo>
                  <a:cubicBezTo>
                    <a:pt x="20" y="19"/>
                    <a:pt x="25" y="16"/>
                    <a:pt x="23" y="23"/>
                  </a:cubicBezTo>
                  <a:cubicBezTo>
                    <a:pt x="22" y="24"/>
                    <a:pt x="21" y="25"/>
                    <a:pt x="20" y="26"/>
                  </a:cubicBezTo>
                  <a:cubicBezTo>
                    <a:pt x="25" y="27"/>
                    <a:pt x="31"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57"/>
            <p:cNvSpPr>
              <a:spLocks noEditPoints="1"/>
            </p:cNvSpPr>
            <p:nvPr userDrawn="1"/>
          </p:nvSpPr>
          <p:spPr bwMode="auto">
            <a:xfrm>
              <a:off x="-1776554" y="3327506"/>
              <a:ext cx="469828"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3 w 219"/>
                <a:gd name="T15" fmla="*/ 7 h 80"/>
                <a:gd name="T16" fmla="*/ 181 w 219"/>
                <a:gd name="T17" fmla="*/ 7 h 80"/>
                <a:gd name="T18" fmla="*/ 159 w 219"/>
                <a:gd name="T19" fmla="*/ 14 h 80"/>
                <a:gd name="T20" fmla="*/ 139 w 219"/>
                <a:gd name="T21" fmla="*/ 15 h 80"/>
                <a:gd name="T22" fmla="*/ 125 w 219"/>
                <a:gd name="T23" fmla="*/ 10 h 80"/>
                <a:gd name="T24" fmla="*/ 115 w 219"/>
                <a:gd name="T25" fmla="*/ 6 h 80"/>
                <a:gd name="T26" fmla="*/ 98 w 219"/>
                <a:gd name="T27" fmla="*/ 2 h 80"/>
                <a:gd name="T28" fmla="*/ 62 w 219"/>
                <a:gd name="T29" fmla="*/ 12 h 80"/>
                <a:gd name="T30" fmla="*/ 37 w 219"/>
                <a:gd name="T31" fmla="*/ 13 h 80"/>
                <a:gd name="T32" fmla="*/ 31 w 219"/>
                <a:gd name="T33" fmla="*/ 21 h 80"/>
                <a:gd name="T34" fmla="*/ 6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29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6 w 219"/>
                <a:gd name="T85" fmla="*/ 63 h 80"/>
                <a:gd name="T86" fmla="*/ 191 w 219"/>
                <a:gd name="T87" fmla="*/ 64 h 80"/>
                <a:gd name="T88" fmla="*/ 196 w 219"/>
                <a:gd name="T89" fmla="*/ 61 h 80"/>
                <a:gd name="T90" fmla="*/ 206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8 w 219"/>
                <a:gd name="T105" fmla="*/ 2 h 80"/>
                <a:gd name="T106" fmla="*/ 6 w 219"/>
                <a:gd name="T107" fmla="*/ 2 h 80"/>
                <a:gd name="T108" fmla="*/ 7 w 219"/>
                <a:gd name="T109" fmla="*/ 9 h 80"/>
                <a:gd name="T110" fmla="*/ 4 w 219"/>
                <a:gd name="T111" fmla="*/ 14 h 80"/>
                <a:gd name="T112" fmla="*/ 1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1" y="55"/>
                    <a:pt x="214" y="46"/>
                    <a:pt x="213" y="44"/>
                  </a:cubicBezTo>
                  <a:cubicBezTo>
                    <a:pt x="212" y="43"/>
                    <a:pt x="210" y="35"/>
                    <a:pt x="213" y="35"/>
                  </a:cubicBezTo>
                  <a:cubicBezTo>
                    <a:pt x="215" y="35"/>
                    <a:pt x="212" y="30"/>
                    <a:pt x="216" y="30"/>
                  </a:cubicBezTo>
                  <a:cubicBezTo>
                    <a:pt x="215" y="28"/>
                    <a:pt x="214" y="26"/>
                    <a:pt x="214" y="26"/>
                  </a:cubicBezTo>
                  <a:cubicBezTo>
                    <a:pt x="212" y="25"/>
                    <a:pt x="207" y="27"/>
                    <a:pt x="205" y="22"/>
                  </a:cubicBezTo>
                  <a:cubicBezTo>
                    <a:pt x="203" y="18"/>
                    <a:pt x="205" y="17"/>
                    <a:pt x="202" y="13"/>
                  </a:cubicBezTo>
                  <a:cubicBezTo>
                    <a:pt x="198" y="9"/>
                    <a:pt x="197" y="5"/>
                    <a:pt x="193" y="7"/>
                  </a:cubicBezTo>
                  <a:cubicBezTo>
                    <a:pt x="192" y="8"/>
                    <a:pt x="186" y="8"/>
                    <a:pt x="181" y="7"/>
                  </a:cubicBezTo>
                  <a:cubicBezTo>
                    <a:pt x="175" y="12"/>
                    <a:pt x="163" y="15"/>
                    <a:pt x="159" y="14"/>
                  </a:cubicBezTo>
                  <a:cubicBezTo>
                    <a:pt x="155" y="12"/>
                    <a:pt x="146" y="15"/>
                    <a:pt x="139" y="15"/>
                  </a:cubicBezTo>
                  <a:cubicBezTo>
                    <a:pt x="132" y="15"/>
                    <a:pt x="131" y="10"/>
                    <a:pt x="125" y="10"/>
                  </a:cubicBezTo>
                  <a:cubicBezTo>
                    <a:pt x="120" y="11"/>
                    <a:pt x="120" y="6"/>
                    <a:pt x="115" y="6"/>
                  </a:cubicBezTo>
                  <a:cubicBezTo>
                    <a:pt x="110" y="6"/>
                    <a:pt x="114" y="4"/>
                    <a:pt x="98" y="2"/>
                  </a:cubicBezTo>
                  <a:cubicBezTo>
                    <a:pt x="81" y="0"/>
                    <a:pt x="67" y="8"/>
                    <a:pt x="62" y="12"/>
                  </a:cubicBezTo>
                  <a:cubicBezTo>
                    <a:pt x="57" y="16"/>
                    <a:pt x="38" y="12"/>
                    <a:pt x="37" y="13"/>
                  </a:cubicBezTo>
                  <a:cubicBezTo>
                    <a:pt x="35" y="14"/>
                    <a:pt x="37" y="19"/>
                    <a:pt x="31" y="21"/>
                  </a:cubicBezTo>
                  <a:cubicBezTo>
                    <a:pt x="25" y="24"/>
                    <a:pt x="11" y="21"/>
                    <a:pt x="6" y="23"/>
                  </a:cubicBezTo>
                  <a:cubicBezTo>
                    <a:pt x="2" y="25"/>
                    <a:pt x="0" y="32"/>
                    <a:pt x="4" y="31"/>
                  </a:cubicBezTo>
                  <a:cubicBezTo>
                    <a:pt x="8" y="31"/>
                    <a:pt x="10" y="33"/>
                    <a:pt x="9" y="34"/>
                  </a:cubicBezTo>
                  <a:cubicBezTo>
                    <a:pt x="8" y="36"/>
                    <a:pt x="12" y="40"/>
                    <a:pt x="10" y="42"/>
                  </a:cubicBezTo>
                  <a:cubicBezTo>
                    <a:pt x="8" y="44"/>
                    <a:pt x="7" y="48"/>
                    <a:pt x="10" y="50"/>
                  </a:cubicBezTo>
                  <a:cubicBezTo>
                    <a:pt x="13" y="52"/>
                    <a:pt x="13" y="55"/>
                    <a:pt x="10" y="56"/>
                  </a:cubicBezTo>
                  <a:cubicBezTo>
                    <a:pt x="7" y="56"/>
                    <a:pt x="16" y="60"/>
                    <a:pt x="16" y="61"/>
                  </a:cubicBezTo>
                  <a:cubicBezTo>
                    <a:pt x="16" y="63"/>
                    <a:pt x="24" y="64"/>
                    <a:pt x="24" y="66"/>
                  </a:cubicBezTo>
                  <a:cubicBezTo>
                    <a:pt x="24" y="68"/>
                    <a:pt x="26" y="68"/>
                    <a:pt x="29" y="67"/>
                  </a:cubicBezTo>
                  <a:cubicBezTo>
                    <a:pt x="33" y="66"/>
                    <a:pt x="35" y="71"/>
                    <a:pt x="37" y="74"/>
                  </a:cubicBezTo>
                  <a:cubicBezTo>
                    <a:pt x="39" y="77"/>
                    <a:pt x="52" y="75"/>
                    <a:pt x="52" y="72"/>
                  </a:cubicBezTo>
                  <a:cubicBezTo>
                    <a:pt x="52" y="68"/>
                    <a:pt x="56" y="67"/>
                    <a:pt x="61" y="68"/>
                  </a:cubicBezTo>
                  <a:cubicBezTo>
                    <a:pt x="67" y="68"/>
                    <a:pt x="74" y="75"/>
                    <a:pt x="77" y="76"/>
                  </a:cubicBezTo>
                  <a:cubicBezTo>
                    <a:pt x="80" y="77"/>
                    <a:pt x="86" y="74"/>
                    <a:pt x="89" y="74"/>
                  </a:cubicBezTo>
                  <a:cubicBezTo>
                    <a:pt x="93" y="74"/>
                    <a:pt x="98" y="69"/>
                    <a:pt x="100" y="68"/>
                  </a:cubicBezTo>
                  <a:cubicBezTo>
                    <a:pt x="102" y="67"/>
                    <a:pt x="106" y="72"/>
                    <a:pt x="109" y="70"/>
                  </a:cubicBezTo>
                  <a:cubicBezTo>
                    <a:pt x="112" y="68"/>
                    <a:pt x="116" y="67"/>
                    <a:pt x="118" y="68"/>
                  </a:cubicBezTo>
                  <a:cubicBezTo>
                    <a:pt x="120" y="69"/>
                    <a:pt x="113" y="74"/>
                    <a:pt x="115" y="76"/>
                  </a:cubicBezTo>
                  <a:cubicBezTo>
                    <a:pt x="116" y="77"/>
                    <a:pt x="115" y="79"/>
                    <a:pt x="115" y="80"/>
                  </a:cubicBezTo>
                  <a:cubicBezTo>
                    <a:pt x="122" y="79"/>
                    <a:pt x="122" y="75"/>
                    <a:pt x="122" y="73"/>
                  </a:cubicBezTo>
                  <a:cubicBezTo>
                    <a:pt x="122" y="70"/>
                    <a:pt x="124" y="68"/>
                    <a:pt x="127" y="70"/>
                  </a:cubicBezTo>
                  <a:cubicBezTo>
                    <a:pt x="129" y="72"/>
                    <a:pt x="132" y="72"/>
                    <a:pt x="137" y="70"/>
                  </a:cubicBezTo>
                  <a:cubicBezTo>
                    <a:pt x="142" y="68"/>
                    <a:pt x="143" y="67"/>
                    <a:pt x="145" y="69"/>
                  </a:cubicBezTo>
                  <a:cubicBezTo>
                    <a:pt x="146" y="71"/>
                    <a:pt x="151" y="69"/>
                    <a:pt x="158" y="69"/>
                  </a:cubicBezTo>
                  <a:cubicBezTo>
                    <a:pt x="165" y="69"/>
                    <a:pt x="167" y="64"/>
                    <a:pt x="174" y="65"/>
                  </a:cubicBezTo>
                  <a:cubicBezTo>
                    <a:pt x="180" y="65"/>
                    <a:pt x="186" y="63"/>
                    <a:pt x="186" y="63"/>
                  </a:cubicBezTo>
                  <a:cubicBezTo>
                    <a:pt x="191" y="64"/>
                    <a:pt x="191" y="64"/>
                    <a:pt x="191" y="64"/>
                  </a:cubicBezTo>
                  <a:cubicBezTo>
                    <a:pt x="193" y="63"/>
                    <a:pt x="192" y="61"/>
                    <a:pt x="196" y="61"/>
                  </a:cubicBezTo>
                  <a:cubicBezTo>
                    <a:pt x="202" y="60"/>
                    <a:pt x="204" y="64"/>
                    <a:pt x="206" y="63"/>
                  </a:cubicBezTo>
                  <a:cubicBezTo>
                    <a:pt x="209" y="61"/>
                    <a:pt x="218" y="70"/>
                    <a:pt x="219" y="64"/>
                  </a:cubicBezTo>
                  <a:cubicBezTo>
                    <a:pt x="219" y="63"/>
                    <a:pt x="215" y="56"/>
                    <a:pt x="213" y="56"/>
                  </a:cubicBezTo>
                  <a:close/>
                  <a:moveTo>
                    <a:pt x="19" y="15"/>
                  </a:moveTo>
                  <a:cubicBezTo>
                    <a:pt x="23" y="13"/>
                    <a:pt x="32" y="15"/>
                    <a:pt x="35" y="13"/>
                  </a:cubicBezTo>
                  <a:cubicBezTo>
                    <a:pt x="37" y="11"/>
                    <a:pt x="29" y="9"/>
                    <a:pt x="26" y="7"/>
                  </a:cubicBezTo>
                  <a:cubicBezTo>
                    <a:pt x="24" y="5"/>
                    <a:pt x="24" y="3"/>
                    <a:pt x="23" y="1"/>
                  </a:cubicBezTo>
                  <a:cubicBezTo>
                    <a:pt x="22" y="2"/>
                    <a:pt x="20" y="3"/>
                    <a:pt x="18" y="2"/>
                  </a:cubicBezTo>
                  <a:cubicBezTo>
                    <a:pt x="15" y="0"/>
                    <a:pt x="8" y="1"/>
                    <a:pt x="6" y="2"/>
                  </a:cubicBezTo>
                  <a:cubicBezTo>
                    <a:pt x="5" y="2"/>
                    <a:pt x="7" y="6"/>
                    <a:pt x="7" y="9"/>
                  </a:cubicBezTo>
                  <a:cubicBezTo>
                    <a:pt x="7" y="12"/>
                    <a:pt x="4" y="12"/>
                    <a:pt x="4" y="14"/>
                  </a:cubicBezTo>
                  <a:cubicBezTo>
                    <a:pt x="4" y="15"/>
                    <a:pt x="3" y="16"/>
                    <a:pt x="1"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 name="Freeform 58"/>
            <p:cNvSpPr>
              <a:spLocks/>
            </p:cNvSpPr>
            <p:nvPr userDrawn="1"/>
          </p:nvSpPr>
          <p:spPr bwMode="auto">
            <a:xfrm>
              <a:off x="-464391" y="3515336"/>
              <a:ext cx="57051" cy="56532"/>
            </a:xfrm>
            <a:custGeom>
              <a:avLst/>
              <a:gdLst>
                <a:gd name="T0" fmla="*/ 13 w 27"/>
                <a:gd name="T1" fmla="*/ 0 h 24"/>
                <a:gd name="T2" fmla="*/ 0 w 27"/>
                <a:gd name="T3" fmla="*/ 7 h 24"/>
                <a:gd name="T4" fmla="*/ 2 w 27"/>
                <a:gd name="T5" fmla="*/ 10 h 24"/>
                <a:gd name="T6" fmla="*/ 9 w 27"/>
                <a:gd name="T7" fmla="*/ 18 h 24"/>
                <a:gd name="T8" fmla="*/ 10 w 27"/>
                <a:gd name="T9" fmla="*/ 24 h 24"/>
                <a:gd name="T10" fmla="*/ 15 w 27"/>
                <a:gd name="T11" fmla="*/ 23 h 24"/>
                <a:gd name="T12" fmla="*/ 26 w 27"/>
                <a:gd name="T13" fmla="*/ 11 h 24"/>
                <a:gd name="T14" fmla="*/ 13 w 27"/>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4">
                  <a:moveTo>
                    <a:pt x="13" y="0"/>
                  </a:moveTo>
                  <a:cubicBezTo>
                    <a:pt x="9" y="0"/>
                    <a:pt x="1" y="4"/>
                    <a:pt x="0" y="7"/>
                  </a:cubicBezTo>
                  <a:cubicBezTo>
                    <a:pt x="0" y="8"/>
                    <a:pt x="1" y="9"/>
                    <a:pt x="2" y="10"/>
                  </a:cubicBezTo>
                  <a:cubicBezTo>
                    <a:pt x="3" y="13"/>
                    <a:pt x="5" y="16"/>
                    <a:pt x="9" y="18"/>
                  </a:cubicBezTo>
                  <a:cubicBezTo>
                    <a:pt x="11" y="19"/>
                    <a:pt x="10" y="21"/>
                    <a:pt x="10" y="24"/>
                  </a:cubicBezTo>
                  <a:cubicBezTo>
                    <a:pt x="12" y="24"/>
                    <a:pt x="13" y="24"/>
                    <a:pt x="15" y="23"/>
                  </a:cubicBezTo>
                  <a:cubicBezTo>
                    <a:pt x="18" y="23"/>
                    <a:pt x="25" y="13"/>
                    <a:pt x="26" y="11"/>
                  </a:cubicBezTo>
                  <a:cubicBezTo>
                    <a:pt x="27" y="8"/>
                    <a:pt x="17"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59"/>
            <p:cNvSpPr>
              <a:spLocks/>
            </p:cNvSpPr>
            <p:nvPr userDrawn="1"/>
          </p:nvSpPr>
          <p:spPr bwMode="auto">
            <a:xfrm>
              <a:off x="661520" y="3305623"/>
              <a:ext cx="171152" cy="165947"/>
            </a:xfrm>
            <a:custGeom>
              <a:avLst/>
              <a:gdLst>
                <a:gd name="T0" fmla="*/ 77 w 80"/>
                <a:gd name="T1" fmla="*/ 4 h 71"/>
                <a:gd name="T2" fmla="*/ 67 w 80"/>
                <a:gd name="T3" fmla="*/ 0 h 71"/>
                <a:gd name="T4" fmla="*/ 61 w 80"/>
                <a:gd name="T5" fmla="*/ 8 h 71"/>
                <a:gd name="T6" fmla="*/ 52 w 80"/>
                <a:gd name="T7" fmla="*/ 14 h 71"/>
                <a:gd name="T8" fmla="*/ 48 w 80"/>
                <a:gd name="T9" fmla="*/ 18 h 71"/>
                <a:gd name="T10" fmla="*/ 40 w 80"/>
                <a:gd name="T11" fmla="*/ 20 h 71"/>
                <a:gd name="T12" fmla="*/ 33 w 80"/>
                <a:gd name="T13" fmla="*/ 18 h 71"/>
                <a:gd name="T14" fmla="*/ 25 w 80"/>
                <a:gd name="T15" fmla="*/ 25 h 71"/>
                <a:gd name="T16" fmla="*/ 3 w 80"/>
                <a:gd name="T17" fmla="*/ 36 h 71"/>
                <a:gd name="T18" fmla="*/ 0 w 80"/>
                <a:gd name="T19" fmla="*/ 41 h 71"/>
                <a:gd name="T20" fmla="*/ 13 w 80"/>
                <a:gd name="T21" fmla="*/ 47 h 71"/>
                <a:gd name="T22" fmla="*/ 7 w 80"/>
                <a:gd name="T23" fmla="*/ 59 h 71"/>
                <a:gd name="T24" fmla="*/ 9 w 80"/>
                <a:gd name="T25" fmla="*/ 65 h 71"/>
                <a:gd name="T26" fmla="*/ 15 w 80"/>
                <a:gd name="T27" fmla="*/ 68 h 71"/>
                <a:gd name="T28" fmla="*/ 23 w 80"/>
                <a:gd name="T29" fmla="*/ 66 h 71"/>
                <a:gd name="T30" fmla="*/ 26 w 80"/>
                <a:gd name="T31" fmla="*/ 68 h 71"/>
                <a:gd name="T32" fmla="*/ 33 w 80"/>
                <a:gd name="T33" fmla="*/ 63 h 71"/>
                <a:gd name="T34" fmla="*/ 44 w 80"/>
                <a:gd name="T35" fmla="*/ 61 h 71"/>
                <a:gd name="T36" fmla="*/ 50 w 80"/>
                <a:gd name="T37" fmla="*/ 59 h 71"/>
                <a:gd name="T38" fmla="*/ 40 w 80"/>
                <a:gd name="T39" fmla="*/ 50 h 71"/>
                <a:gd name="T40" fmla="*/ 43 w 80"/>
                <a:gd name="T41" fmla="*/ 40 h 71"/>
                <a:gd name="T42" fmla="*/ 63 w 80"/>
                <a:gd name="T43" fmla="*/ 29 h 71"/>
                <a:gd name="T44" fmla="*/ 67 w 80"/>
                <a:gd name="T45" fmla="*/ 16 h 71"/>
                <a:gd name="T46" fmla="*/ 80 w 80"/>
                <a:gd name="T47" fmla="*/ 4 h 71"/>
                <a:gd name="T48" fmla="*/ 77 w 80"/>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71">
                  <a:moveTo>
                    <a:pt x="77" y="4"/>
                  </a:moveTo>
                  <a:cubicBezTo>
                    <a:pt x="73" y="5"/>
                    <a:pt x="71" y="0"/>
                    <a:pt x="67" y="0"/>
                  </a:cubicBezTo>
                  <a:cubicBezTo>
                    <a:pt x="64" y="0"/>
                    <a:pt x="64" y="8"/>
                    <a:pt x="61" y="8"/>
                  </a:cubicBezTo>
                  <a:cubicBezTo>
                    <a:pt x="57" y="8"/>
                    <a:pt x="58" y="13"/>
                    <a:pt x="52" y="14"/>
                  </a:cubicBezTo>
                  <a:cubicBezTo>
                    <a:pt x="47" y="15"/>
                    <a:pt x="45" y="15"/>
                    <a:pt x="48" y="18"/>
                  </a:cubicBezTo>
                  <a:cubicBezTo>
                    <a:pt x="50" y="22"/>
                    <a:pt x="45" y="20"/>
                    <a:pt x="40" y="20"/>
                  </a:cubicBezTo>
                  <a:cubicBezTo>
                    <a:pt x="36" y="20"/>
                    <a:pt x="36" y="18"/>
                    <a:pt x="33" y="18"/>
                  </a:cubicBezTo>
                  <a:cubicBezTo>
                    <a:pt x="30" y="18"/>
                    <a:pt x="27" y="22"/>
                    <a:pt x="25" y="25"/>
                  </a:cubicBezTo>
                  <a:cubicBezTo>
                    <a:pt x="23" y="28"/>
                    <a:pt x="8" y="34"/>
                    <a:pt x="3" y="36"/>
                  </a:cubicBezTo>
                  <a:cubicBezTo>
                    <a:pt x="2" y="37"/>
                    <a:pt x="1" y="39"/>
                    <a:pt x="0" y="41"/>
                  </a:cubicBezTo>
                  <a:cubicBezTo>
                    <a:pt x="6" y="41"/>
                    <a:pt x="11" y="44"/>
                    <a:pt x="13" y="47"/>
                  </a:cubicBezTo>
                  <a:cubicBezTo>
                    <a:pt x="17" y="51"/>
                    <a:pt x="10" y="55"/>
                    <a:pt x="7" y="59"/>
                  </a:cubicBezTo>
                  <a:cubicBezTo>
                    <a:pt x="3" y="62"/>
                    <a:pt x="8" y="62"/>
                    <a:pt x="9" y="65"/>
                  </a:cubicBezTo>
                  <a:cubicBezTo>
                    <a:pt x="9" y="68"/>
                    <a:pt x="13" y="71"/>
                    <a:pt x="15" y="68"/>
                  </a:cubicBezTo>
                  <a:cubicBezTo>
                    <a:pt x="16" y="66"/>
                    <a:pt x="19" y="66"/>
                    <a:pt x="23" y="66"/>
                  </a:cubicBezTo>
                  <a:cubicBezTo>
                    <a:pt x="25" y="66"/>
                    <a:pt x="26" y="67"/>
                    <a:pt x="26" y="68"/>
                  </a:cubicBezTo>
                  <a:cubicBezTo>
                    <a:pt x="29" y="66"/>
                    <a:pt x="32" y="64"/>
                    <a:pt x="33" y="63"/>
                  </a:cubicBezTo>
                  <a:cubicBezTo>
                    <a:pt x="35" y="61"/>
                    <a:pt x="40" y="61"/>
                    <a:pt x="44" y="61"/>
                  </a:cubicBezTo>
                  <a:cubicBezTo>
                    <a:pt x="46" y="61"/>
                    <a:pt x="48" y="60"/>
                    <a:pt x="50" y="59"/>
                  </a:cubicBezTo>
                  <a:cubicBezTo>
                    <a:pt x="45" y="54"/>
                    <a:pt x="41" y="51"/>
                    <a:pt x="40" y="50"/>
                  </a:cubicBezTo>
                  <a:cubicBezTo>
                    <a:pt x="36" y="48"/>
                    <a:pt x="38" y="41"/>
                    <a:pt x="43" y="40"/>
                  </a:cubicBezTo>
                  <a:cubicBezTo>
                    <a:pt x="48" y="39"/>
                    <a:pt x="60" y="31"/>
                    <a:pt x="63" y="29"/>
                  </a:cubicBezTo>
                  <a:cubicBezTo>
                    <a:pt x="67" y="27"/>
                    <a:pt x="64" y="21"/>
                    <a:pt x="67" y="16"/>
                  </a:cubicBezTo>
                  <a:cubicBezTo>
                    <a:pt x="69" y="13"/>
                    <a:pt x="75" y="8"/>
                    <a:pt x="80"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60"/>
            <p:cNvSpPr>
              <a:spLocks/>
            </p:cNvSpPr>
            <p:nvPr userDrawn="1"/>
          </p:nvSpPr>
          <p:spPr bwMode="auto">
            <a:xfrm>
              <a:off x="-414052" y="3673988"/>
              <a:ext cx="191287" cy="113063"/>
            </a:xfrm>
            <a:custGeom>
              <a:avLst/>
              <a:gdLst>
                <a:gd name="T0" fmla="*/ 88 w 89"/>
                <a:gd name="T1" fmla="*/ 30 h 48"/>
                <a:gd name="T2" fmla="*/ 85 w 89"/>
                <a:gd name="T3" fmla="*/ 30 h 48"/>
                <a:gd name="T4" fmla="*/ 70 w 89"/>
                <a:gd name="T5" fmla="*/ 28 h 48"/>
                <a:gd name="T6" fmla="*/ 48 w 89"/>
                <a:gd name="T7" fmla="*/ 19 h 48"/>
                <a:gd name="T8" fmla="*/ 24 w 89"/>
                <a:gd name="T9" fmla="*/ 3 h 48"/>
                <a:gd name="T10" fmla="*/ 14 w 89"/>
                <a:gd name="T11" fmla="*/ 1 h 48"/>
                <a:gd name="T12" fmla="*/ 7 w 89"/>
                <a:gd name="T13" fmla="*/ 4 h 48"/>
                <a:gd name="T14" fmla="*/ 2 w 89"/>
                <a:gd name="T15" fmla="*/ 10 h 48"/>
                <a:gd name="T16" fmla="*/ 0 w 89"/>
                <a:gd name="T17" fmla="*/ 18 h 48"/>
                <a:gd name="T18" fmla="*/ 6 w 89"/>
                <a:gd name="T19" fmla="*/ 22 h 48"/>
                <a:gd name="T20" fmla="*/ 15 w 89"/>
                <a:gd name="T21" fmla="*/ 26 h 48"/>
                <a:gd name="T22" fmla="*/ 24 w 89"/>
                <a:gd name="T23" fmla="*/ 31 h 48"/>
                <a:gd name="T24" fmla="*/ 34 w 89"/>
                <a:gd name="T25" fmla="*/ 36 h 48"/>
                <a:gd name="T26" fmla="*/ 45 w 89"/>
                <a:gd name="T27" fmla="*/ 34 h 48"/>
                <a:gd name="T28" fmla="*/ 51 w 89"/>
                <a:gd name="T29" fmla="*/ 40 h 48"/>
                <a:gd name="T30" fmla="*/ 66 w 89"/>
                <a:gd name="T31" fmla="*/ 46 h 48"/>
                <a:gd name="T32" fmla="*/ 87 w 89"/>
                <a:gd name="T33" fmla="*/ 44 h 48"/>
                <a:gd name="T34" fmla="*/ 87 w 89"/>
                <a:gd name="T35" fmla="*/ 33 h 48"/>
                <a:gd name="T36" fmla="*/ 88 w 89"/>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48">
                  <a:moveTo>
                    <a:pt x="88" y="30"/>
                  </a:moveTo>
                  <a:cubicBezTo>
                    <a:pt x="87" y="30"/>
                    <a:pt x="86" y="30"/>
                    <a:pt x="85" y="30"/>
                  </a:cubicBezTo>
                  <a:cubicBezTo>
                    <a:pt x="79" y="30"/>
                    <a:pt x="74" y="27"/>
                    <a:pt x="70" y="28"/>
                  </a:cubicBezTo>
                  <a:cubicBezTo>
                    <a:pt x="66" y="28"/>
                    <a:pt x="53" y="23"/>
                    <a:pt x="48" y="19"/>
                  </a:cubicBezTo>
                  <a:cubicBezTo>
                    <a:pt x="42" y="15"/>
                    <a:pt x="27" y="7"/>
                    <a:pt x="24" y="3"/>
                  </a:cubicBezTo>
                  <a:cubicBezTo>
                    <a:pt x="20" y="0"/>
                    <a:pt x="15" y="0"/>
                    <a:pt x="14" y="1"/>
                  </a:cubicBezTo>
                  <a:cubicBezTo>
                    <a:pt x="14" y="3"/>
                    <a:pt x="11" y="3"/>
                    <a:pt x="7" y="4"/>
                  </a:cubicBezTo>
                  <a:cubicBezTo>
                    <a:pt x="6" y="5"/>
                    <a:pt x="2" y="7"/>
                    <a:pt x="2" y="10"/>
                  </a:cubicBezTo>
                  <a:cubicBezTo>
                    <a:pt x="2" y="12"/>
                    <a:pt x="0" y="16"/>
                    <a:pt x="0" y="18"/>
                  </a:cubicBezTo>
                  <a:cubicBezTo>
                    <a:pt x="0" y="20"/>
                    <a:pt x="5" y="20"/>
                    <a:pt x="6" y="22"/>
                  </a:cubicBezTo>
                  <a:cubicBezTo>
                    <a:pt x="8" y="24"/>
                    <a:pt x="15" y="25"/>
                    <a:pt x="15" y="26"/>
                  </a:cubicBezTo>
                  <a:cubicBezTo>
                    <a:pt x="16" y="28"/>
                    <a:pt x="21" y="30"/>
                    <a:pt x="24" y="31"/>
                  </a:cubicBezTo>
                  <a:cubicBezTo>
                    <a:pt x="27" y="31"/>
                    <a:pt x="32" y="34"/>
                    <a:pt x="34" y="36"/>
                  </a:cubicBezTo>
                  <a:cubicBezTo>
                    <a:pt x="36" y="37"/>
                    <a:pt x="43" y="34"/>
                    <a:pt x="45" y="34"/>
                  </a:cubicBezTo>
                  <a:cubicBezTo>
                    <a:pt x="47" y="34"/>
                    <a:pt x="51" y="38"/>
                    <a:pt x="51" y="40"/>
                  </a:cubicBezTo>
                  <a:cubicBezTo>
                    <a:pt x="52" y="42"/>
                    <a:pt x="64" y="43"/>
                    <a:pt x="66" y="46"/>
                  </a:cubicBezTo>
                  <a:cubicBezTo>
                    <a:pt x="69" y="48"/>
                    <a:pt x="84" y="46"/>
                    <a:pt x="87" y="44"/>
                  </a:cubicBezTo>
                  <a:cubicBezTo>
                    <a:pt x="89"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61"/>
            <p:cNvSpPr>
              <a:spLocks/>
            </p:cNvSpPr>
            <p:nvPr userDrawn="1"/>
          </p:nvSpPr>
          <p:spPr bwMode="auto">
            <a:xfrm>
              <a:off x="-135511" y="3725049"/>
              <a:ext cx="214779" cy="475957"/>
            </a:xfrm>
            <a:custGeom>
              <a:avLst/>
              <a:gdLst>
                <a:gd name="T0" fmla="*/ 81 w 100"/>
                <a:gd name="T1" fmla="*/ 185 h 204"/>
                <a:gd name="T2" fmla="*/ 77 w 100"/>
                <a:gd name="T3" fmla="*/ 177 h 204"/>
                <a:gd name="T4" fmla="*/ 72 w 100"/>
                <a:gd name="T5" fmla="*/ 164 h 204"/>
                <a:gd name="T6" fmla="*/ 68 w 100"/>
                <a:gd name="T7" fmla="*/ 152 h 204"/>
                <a:gd name="T8" fmla="*/ 70 w 100"/>
                <a:gd name="T9" fmla="*/ 145 h 204"/>
                <a:gd name="T10" fmla="*/ 70 w 100"/>
                <a:gd name="T11" fmla="*/ 140 h 204"/>
                <a:gd name="T12" fmla="*/ 68 w 100"/>
                <a:gd name="T13" fmla="*/ 132 h 204"/>
                <a:gd name="T14" fmla="*/ 59 w 100"/>
                <a:gd name="T15" fmla="*/ 123 h 204"/>
                <a:gd name="T16" fmla="*/ 62 w 100"/>
                <a:gd name="T17" fmla="*/ 105 h 204"/>
                <a:gd name="T18" fmla="*/ 68 w 100"/>
                <a:gd name="T19" fmla="*/ 102 h 204"/>
                <a:gd name="T20" fmla="*/ 77 w 100"/>
                <a:gd name="T21" fmla="*/ 100 h 204"/>
                <a:gd name="T22" fmla="*/ 87 w 100"/>
                <a:gd name="T23" fmla="*/ 94 h 204"/>
                <a:gd name="T24" fmla="*/ 93 w 100"/>
                <a:gd name="T25" fmla="*/ 89 h 204"/>
                <a:gd name="T26" fmla="*/ 99 w 100"/>
                <a:gd name="T27" fmla="*/ 80 h 204"/>
                <a:gd name="T28" fmla="*/ 100 w 100"/>
                <a:gd name="T29" fmla="*/ 80 h 204"/>
                <a:gd name="T30" fmla="*/ 94 w 100"/>
                <a:gd name="T31" fmla="*/ 81 h 204"/>
                <a:gd name="T32" fmla="*/ 87 w 100"/>
                <a:gd name="T33" fmla="*/ 78 h 204"/>
                <a:gd name="T34" fmla="*/ 81 w 100"/>
                <a:gd name="T35" fmla="*/ 75 h 204"/>
                <a:gd name="T36" fmla="*/ 81 w 100"/>
                <a:gd name="T37" fmla="*/ 68 h 204"/>
                <a:gd name="T38" fmla="*/ 76 w 100"/>
                <a:gd name="T39" fmla="*/ 63 h 204"/>
                <a:gd name="T40" fmla="*/ 73 w 100"/>
                <a:gd name="T41" fmla="*/ 54 h 204"/>
                <a:gd name="T42" fmla="*/ 62 w 100"/>
                <a:gd name="T43" fmla="*/ 52 h 204"/>
                <a:gd name="T44" fmla="*/ 60 w 100"/>
                <a:gd name="T45" fmla="*/ 47 h 204"/>
                <a:gd name="T46" fmla="*/ 70 w 100"/>
                <a:gd name="T47" fmla="*/ 32 h 204"/>
                <a:gd name="T48" fmla="*/ 72 w 100"/>
                <a:gd name="T49" fmla="*/ 16 h 204"/>
                <a:gd name="T50" fmla="*/ 68 w 100"/>
                <a:gd name="T51" fmla="*/ 11 h 204"/>
                <a:gd name="T52" fmla="*/ 65 w 100"/>
                <a:gd name="T53" fmla="*/ 5 h 204"/>
                <a:gd name="T54" fmla="*/ 57 w 100"/>
                <a:gd name="T55" fmla="*/ 2 h 204"/>
                <a:gd name="T56" fmla="*/ 55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1 w 100"/>
                <a:gd name="T69" fmla="*/ 27 h 204"/>
                <a:gd name="T70" fmla="*/ 28 w 100"/>
                <a:gd name="T71" fmla="*/ 41 h 204"/>
                <a:gd name="T72" fmla="*/ 24 w 100"/>
                <a:gd name="T73" fmla="*/ 54 h 204"/>
                <a:gd name="T74" fmla="*/ 15 w 100"/>
                <a:gd name="T75" fmla="*/ 53 h 204"/>
                <a:gd name="T76" fmla="*/ 12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2 w 100"/>
                <a:gd name="T89" fmla="*/ 137 h 204"/>
                <a:gd name="T90" fmla="*/ 27 w 100"/>
                <a:gd name="T91" fmla="*/ 143 h 204"/>
                <a:gd name="T92" fmla="*/ 39 w 100"/>
                <a:gd name="T93" fmla="*/ 141 h 204"/>
                <a:gd name="T94" fmla="*/ 48 w 100"/>
                <a:gd name="T95" fmla="*/ 131 h 204"/>
                <a:gd name="T96" fmla="*/ 55 w 100"/>
                <a:gd name="T97" fmla="*/ 135 h 204"/>
                <a:gd name="T98" fmla="*/ 59 w 100"/>
                <a:gd name="T99" fmla="*/ 147 h 204"/>
                <a:gd name="T100" fmla="*/ 65 w 100"/>
                <a:gd name="T101" fmla="*/ 170 h 204"/>
                <a:gd name="T102" fmla="*/ 70 w 100"/>
                <a:gd name="T103" fmla="*/ 187 h 204"/>
                <a:gd name="T104" fmla="*/ 71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2" y="164"/>
                  </a:cubicBezTo>
                  <a:cubicBezTo>
                    <a:pt x="68" y="160"/>
                    <a:pt x="65" y="155"/>
                    <a:pt x="68" y="152"/>
                  </a:cubicBezTo>
                  <a:cubicBezTo>
                    <a:pt x="71" y="150"/>
                    <a:pt x="69" y="144"/>
                    <a:pt x="70" y="145"/>
                  </a:cubicBezTo>
                  <a:cubicBezTo>
                    <a:pt x="71" y="145"/>
                    <a:pt x="73" y="141"/>
                    <a:pt x="70" y="140"/>
                  </a:cubicBezTo>
                  <a:cubicBezTo>
                    <a:pt x="68" y="138"/>
                    <a:pt x="70" y="133"/>
                    <a:pt x="68" y="132"/>
                  </a:cubicBezTo>
                  <a:cubicBezTo>
                    <a:pt x="66" y="132"/>
                    <a:pt x="59" y="125"/>
                    <a:pt x="59" y="123"/>
                  </a:cubicBezTo>
                  <a:cubicBezTo>
                    <a:pt x="59" y="120"/>
                    <a:pt x="61" y="108"/>
                    <a:pt x="62" y="105"/>
                  </a:cubicBezTo>
                  <a:cubicBezTo>
                    <a:pt x="62" y="102"/>
                    <a:pt x="67" y="102"/>
                    <a:pt x="68" y="102"/>
                  </a:cubicBezTo>
                  <a:cubicBezTo>
                    <a:pt x="70" y="102"/>
                    <a:pt x="75" y="102"/>
                    <a:pt x="77" y="100"/>
                  </a:cubicBezTo>
                  <a:cubicBezTo>
                    <a:pt x="79" y="97"/>
                    <a:pt x="87" y="96"/>
                    <a:pt x="87" y="94"/>
                  </a:cubicBezTo>
                  <a:cubicBezTo>
                    <a:pt x="88" y="92"/>
                    <a:pt x="93" y="92"/>
                    <a:pt x="93" y="89"/>
                  </a:cubicBezTo>
                  <a:cubicBezTo>
                    <a:pt x="93" y="87"/>
                    <a:pt x="99" y="80"/>
                    <a:pt x="99" y="80"/>
                  </a:cubicBezTo>
                  <a:cubicBezTo>
                    <a:pt x="100" y="80"/>
                    <a:pt x="100" y="80"/>
                    <a:pt x="100" y="80"/>
                  </a:cubicBezTo>
                  <a:cubicBezTo>
                    <a:pt x="99" y="79"/>
                    <a:pt x="97" y="80"/>
                    <a:pt x="94" y="81"/>
                  </a:cubicBezTo>
                  <a:cubicBezTo>
                    <a:pt x="89" y="83"/>
                    <a:pt x="87" y="81"/>
                    <a:pt x="87" y="78"/>
                  </a:cubicBezTo>
                  <a:cubicBezTo>
                    <a:pt x="88" y="75"/>
                    <a:pt x="84" y="75"/>
                    <a:pt x="81" y="75"/>
                  </a:cubicBezTo>
                  <a:cubicBezTo>
                    <a:pt x="78" y="75"/>
                    <a:pt x="80" y="71"/>
                    <a:pt x="81" y="68"/>
                  </a:cubicBezTo>
                  <a:cubicBezTo>
                    <a:pt x="82" y="65"/>
                    <a:pt x="80" y="63"/>
                    <a:pt x="76" y="63"/>
                  </a:cubicBezTo>
                  <a:cubicBezTo>
                    <a:pt x="73" y="63"/>
                    <a:pt x="71" y="56"/>
                    <a:pt x="73" y="54"/>
                  </a:cubicBezTo>
                  <a:cubicBezTo>
                    <a:pt x="74" y="52"/>
                    <a:pt x="66" y="50"/>
                    <a:pt x="62" y="52"/>
                  </a:cubicBezTo>
                  <a:cubicBezTo>
                    <a:pt x="58" y="54"/>
                    <a:pt x="61" y="49"/>
                    <a:pt x="60" y="47"/>
                  </a:cubicBezTo>
                  <a:cubicBezTo>
                    <a:pt x="59" y="44"/>
                    <a:pt x="65" y="36"/>
                    <a:pt x="70" y="32"/>
                  </a:cubicBezTo>
                  <a:cubicBezTo>
                    <a:pt x="75" y="27"/>
                    <a:pt x="72" y="21"/>
                    <a:pt x="72" y="16"/>
                  </a:cubicBezTo>
                  <a:cubicBezTo>
                    <a:pt x="72" y="11"/>
                    <a:pt x="70" y="11"/>
                    <a:pt x="68" y="11"/>
                  </a:cubicBezTo>
                  <a:cubicBezTo>
                    <a:pt x="65" y="11"/>
                    <a:pt x="65" y="8"/>
                    <a:pt x="65" y="5"/>
                  </a:cubicBezTo>
                  <a:cubicBezTo>
                    <a:pt x="65" y="2"/>
                    <a:pt x="60" y="0"/>
                    <a:pt x="57" y="2"/>
                  </a:cubicBezTo>
                  <a:cubicBezTo>
                    <a:pt x="57" y="2"/>
                    <a:pt x="56" y="2"/>
                    <a:pt x="55" y="3"/>
                  </a:cubicBezTo>
                  <a:cubicBezTo>
                    <a:pt x="56" y="3"/>
                    <a:pt x="56" y="3"/>
                    <a:pt x="56" y="3"/>
                  </a:cubicBezTo>
                  <a:cubicBezTo>
                    <a:pt x="56" y="3"/>
                    <a:pt x="55" y="7"/>
                    <a:pt x="53" y="8"/>
                  </a:cubicBezTo>
                  <a:cubicBezTo>
                    <a:pt x="51" y="9"/>
                    <a:pt x="51" y="11"/>
                    <a:pt x="54" y="15"/>
                  </a:cubicBezTo>
                  <a:cubicBezTo>
                    <a:pt x="57" y="19"/>
                    <a:pt x="50" y="17"/>
                    <a:pt x="49" y="15"/>
                  </a:cubicBezTo>
                  <a:cubicBezTo>
                    <a:pt x="48" y="13"/>
                    <a:pt x="42" y="16"/>
                    <a:pt x="39" y="19"/>
                  </a:cubicBezTo>
                  <a:cubicBezTo>
                    <a:pt x="36" y="21"/>
                    <a:pt x="31" y="23"/>
                    <a:pt x="31" y="27"/>
                  </a:cubicBezTo>
                  <a:cubicBezTo>
                    <a:pt x="31" y="32"/>
                    <a:pt x="27" y="37"/>
                    <a:pt x="28" y="41"/>
                  </a:cubicBezTo>
                  <a:cubicBezTo>
                    <a:pt x="29" y="44"/>
                    <a:pt x="23" y="52"/>
                    <a:pt x="24" y="54"/>
                  </a:cubicBezTo>
                  <a:cubicBezTo>
                    <a:pt x="24" y="56"/>
                    <a:pt x="16" y="53"/>
                    <a:pt x="15" y="53"/>
                  </a:cubicBezTo>
                  <a:cubicBezTo>
                    <a:pt x="13" y="53"/>
                    <a:pt x="14" y="62"/>
                    <a:pt x="12" y="64"/>
                  </a:cubicBezTo>
                  <a:cubicBezTo>
                    <a:pt x="11" y="67"/>
                    <a:pt x="12" y="76"/>
                    <a:pt x="9" y="76"/>
                  </a:cubicBezTo>
                  <a:cubicBezTo>
                    <a:pt x="6" y="76"/>
                    <a:pt x="4" y="84"/>
                    <a:pt x="4" y="84"/>
                  </a:cubicBezTo>
                  <a:cubicBezTo>
                    <a:pt x="4" y="84"/>
                    <a:pt x="2" y="85"/>
                    <a:pt x="0" y="87"/>
                  </a:cubicBezTo>
                  <a:cubicBezTo>
                    <a:pt x="2" y="91"/>
                    <a:pt x="6" y="96"/>
                    <a:pt x="11" y="98"/>
                  </a:cubicBezTo>
                  <a:cubicBezTo>
                    <a:pt x="18" y="100"/>
                    <a:pt x="22" y="113"/>
                    <a:pt x="24" y="119"/>
                  </a:cubicBezTo>
                  <a:cubicBezTo>
                    <a:pt x="26" y="126"/>
                    <a:pt x="25" y="133"/>
                    <a:pt x="22" y="137"/>
                  </a:cubicBezTo>
                  <a:cubicBezTo>
                    <a:pt x="20" y="141"/>
                    <a:pt x="23" y="141"/>
                    <a:pt x="27" y="143"/>
                  </a:cubicBezTo>
                  <a:cubicBezTo>
                    <a:pt x="31" y="145"/>
                    <a:pt x="36" y="145"/>
                    <a:pt x="39" y="141"/>
                  </a:cubicBezTo>
                  <a:cubicBezTo>
                    <a:pt x="42" y="138"/>
                    <a:pt x="48" y="135"/>
                    <a:pt x="48" y="131"/>
                  </a:cubicBezTo>
                  <a:cubicBezTo>
                    <a:pt x="49" y="126"/>
                    <a:pt x="52" y="133"/>
                    <a:pt x="55" y="135"/>
                  </a:cubicBezTo>
                  <a:cubicBezTo>
                    <a:pt x="57" y="137"/>
                    <a:pt x="59" y="141"/>
                    <a:pt x="59" y="147"/>
                  </a:cubicBezTo>
                  <a:cubicBezTo>
                    <a:pt x="60" y="152"/>
                    <a:pt x="60" y="166"/>
                    <a:pt x="65" y="170"/>
                  </a:cubicBezTo>
                  <a:cubicBezTo>
                    <a:pt x="70" y="175"/>
                    <a:pt x="71" y="184"/>
                    <a:pt x="70" y="187"/>
                  </a:cubicBezTo>
                  <a:cubicBezTo>
                    <a:pt x="68" y="191"/>
                    <a:pt x="72" y="196"/>
                    <a:pt x="71"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62"/>
            <p:cNvSpPr>
              <a:spLocks/>
            </p:cNvSpPr>
            <p:nvPr userDrawn="1"/>
          </p:nvSpPr>
          <p:spPr bwMode="auto">
            <a:xfrm>
              <a:off x="-207663" y="3732343"/>
              <a:ext cx="75509" cy="47413"/>
            </a:xfrm>
            <a:custGeom>
              <a:avLst/>
              <a:gdLst>
                <a:gd name="T0" fmla="*/ 34 w 35"/>
                <a:gd name="T1" fmla="*/ 6 h 20"/>
                <a:gd name="T2" fmla="*/ 21 w 35"/>
                <a:gd name="T3" fmla="*/ 3 h 20"/>
                <a:gd name="T4" fmla="*/ 11 w 35"/>
                <a:gd name="T5" fmla="*/ 2 h 20"/>
                <a:gd name="T6" fmla="*/ 3 w 35"/>
                <a:gd name="T7" fmla="*/ 8 h 20"/>
                <a:gd name="T8" fmla="*/ 0 w 35"/>
                <a:gd name="T9" fmla="*/ 13 h 20"/>
                <a:gd name="T10" fmla="*/ 3 w 35"/>
                <a:gd name="T11" fmla="*/ 15 h 20"/>
                <a:gd name="T12" fmla="*/ 11 w 35"/>
                <a:gd name="T13" fmla="*/ 17 h 20"/>
                <a:gd name="T14" fmla="*/ 22 w 35"/>
                <a:gd name="T15" fmla="*/ 18 h 20"/>
                <a:gd name="T16" fmla="*/ 34 w 35"/>
                <a:gd name="T17" fmla="*/ 17 h 20"/>
                <a:gd name="T18" fmla="*/ 32 w 35"/>
                <a:gd name="T19" fmla="*/ 7 h 20"/>
                <a:gd name="T20" fmla="*/ 34 w 35"/>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0">
                  <a:moveTo>
                    <a:pt x="34" y="6"/>
                  </a:moveTo>
                  <a:cubicBezTo>
                    <a:pt x="27" y="1"/>
                    <a:pt x="25" y="5"/>
                    <a:pt x="21" y="3"/>
                  </a:cubicBezTo>
                  <a:cubicBezTo>
                    <a:pt x="16" y="1"/>
                    <a:pt x="13" y="0"/>
                    <a:pt x="11" y="2"/>
                  </a:cubicBezTo>
                  <a:cubicBezTo>
                    <a:pt x="9" y="3"/>
                    <a:pt x="5" y="3"/>
                    <a:pt x="3" y="8"/>
                  </a:cubicBezTo>
                  <a:cubicBezTo>
                    <a:pt x="2" y="10"/>
                    <a:pt x="1" y="12"/>
                    <a:pt x="0" y="13"/>
                  </a:cubicBezTo>
                  <a:cubicBezTo>
                    <a:pt x="1" y="15"/>
                    <a:pt x="2" y="16"/>
                    <a:pt x="3" y="15"/>
                  </a:cubicBezTo>
                  <a:cubicBezTo>
                    <a:pt x="5" y="15"/>
                    <a:pt x="7" y="18"/>
                    <a:pt x="11" y="17"/>
                  </a:cubicBezTo>
                  <a:cubicBezTo>
                    <a:pt x="15" y="16"/>
                    <a:pt x="17" y="19"/>
                    <a:pt x="22" y="18"/>
                  </a:cubicBezTo>
                  <a:cubicBezTo>
                    <a:pt x="27" y="17"/>
                    <a:pt x="32" y="20"/>
                    <a:pt x="34" y="17"/>
                  </a:cubicBezTo>
                  <a:cubicBezTo>
                    <a:pt x="35"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Freeform 63"/>
            <p:cNvSpPr>
              <a:spLocks/>
            </p:cNvSpPr>
            <p:nvPr userDrawn="1"/>
          </p:nvSpPr>
          <p:spPr bwMode="auto">
            <a:xfrm>
              <a:off x="104438" y="3865466"/>
              <a:ext cx="184575" cy="386601"/>
            </a:xfrm>
            <a:custGeom>
              <a:avLst/>
              <a:gdLst>
                <a:gd name="T0" fmla="*/ 64 w 86"/>
                <a:gd name="T1" fmla="*/ 20 h 166"/>
                <a:gd name="T2" fmla="*/ 52 w 86"/>
                <a:gd name="T3" fmla="*/ 12 h 166"/>
                <a:gd name="T4" fmla="*/ 49 w 86"/>
                <a:gd name="T5" fmla="*/ 6 h 166"/>
                <a:gd name="T6" fmla="*/ 39 w 86"/>
                <a:gd name="T7" fmla="*/ 1 h 166"/>
                <a:gd name="T8" fmla="*/ 30 w 86"/>
                <a:gd name="T9" fmla="*/ 7 h 166"/>
                <a:gd name="T10" fmla="*/ 22 w 86"/>
                <a:gd name="T11" fmla="*/ 8 h 166"/>
                <a:gd name="T12" fmla="*/ 12 w 86"/>
                <a:gd name="T13" fmla="*/ 8 h 166"/>
                <a:gd name="T14" fmla="*/ 4 w 86"/>
                <a:gd name="T15" fmla="*/ 9 h 166"/>
                <a:gd name="T16" fmla="*/ 0 w 86"/>
                <a:gd name="T17" fmla="*/ 11 h 166"/>
                <a:gd name="T18" fmla="*/ 5 w 86"/>
                <a:gd name="T19" fmla="*/ 17 h 166"/>
                <a:gd name="T20" fmla="*/ 10 w 86"/>
                <a:gd name="T21" fmla="*/ 25 h 166"/>
                <a:gd name="T22" fmla="*/ 20 w 86"/>
                <a:gd name="T23" fmla="*/ 30 h 166"/>
                <a:gd name="T24" fmla="*/ 28 w 86"/>
                <a:gd name="T25" fmla="*/ 32 h 166"/>
                <a:gd name="T26" fmla="*/ 32 w 86"/>
                <a:gd name="T27" fmla="*/ 40 h 166"/>
                <a:gd name="T28" fmla="*/ 23 w 86"/>
                <a:gd name="T29" fmla="*/ 45 h 166"/>
                <a:gd name="T30" fmla="*/ 36 w 86"/>
                <a:gd name="T31" fmla="*/ 55 h 166"/>
                <a:gd name="T32" fmla="*/ 42 w 86"/>
                <a:gd name="T33" fmla="*/ 65 h 166"/>
                <a:gd name="T34" fmla="*/ 51 w 86"/>
                <a:gd name="T35" fmla="*/ 76 h 166"/>
                <a:gd name="T36" fmla="*/ 61 w 86"/>
                <a:gd name="T37" fmla="*/ 85 h 166"/>
                <a:gd name="T38" fmla="*/ 63 w 86"/>
                <a:gd name="T39" fmla="*/ 95 h 166"/>
                <a:gd name="T40" fmla="*/ 67 w 86"/>
                <a:gd name="T41" fmla="*/ 113 h 166"/>
                <a:gd name="T42" fmla="*/ 58 w 86"/>
                <a:gd name="T43" fmla="*/ 126 h 166"/>
                <a:gd name="T44" fmla="*/ 48 w 86"/>
                <a:gd name="T45" fmla="*/ 132 h 166"/>
                <a:gd name="T46" fmla="*/ 48 w 86"/>
                <a:gd name="T47" fmla="*/ 141 h 166"/>
                <a:gd name="T48" fmla="*/ 35 w 86"/>
                <a:gd name="T49" fmla="*/ 141 h 166"/>
                <a:gd name="T50" fmla="*/ 28 w 86"/>
                <a:gd name="T51" fmla="*/ 147 h 166"/>
                <a:gd name="T52" fmla="*/ 33 w 86"/>
                <a:gd name="T53" fmla="*/ 150 h 166"/>
                <a:gd name="T54" fmla="*/ 30 w 86"/>
                <a:gd name="T55" fmla="*/ 160 h 166"/>
                <a:gd name="T56" fmla="*/ 35 w 86"/>
                <a:gd name="T57" fmla="*/ 164 h 166"/>
                <a:gd name="T58" fmla="*/ 46 w 86"/>
                <a:gd name="T59" fmla="*/ 156 h 166"/>
                <a:gd name="T60" fmla="*/ 49 w 86"/>
                <a:gd name="T61" fmla="*/ 152 h 166"/>
                <a:gd name="T62" fmla="*/ 52 w 86"/>
                <a:gd name="T63" fmla="*/ 147 h 166"/>
                <a:gd name="T64" fmla="*/ 59 w 86"/>
                <a:gd name="T65" fmla="*/ 145 h 166"/>
                <a:gd name="T66" fmla="*/ 75 w 86"/>
                <a:gd name="T67" fmla="*/ 138 h 166"/>
                <a:gd name="T68" fmla="*/ 84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2 w 86"/>
                <a:gd name="T81" fmla="*/ 35 h 166"/>
                <a:gd name="T82" fmla="*/ 56 w 86"/>
                <a:gd name="T83" fmla="*/ 28 h 166"/>
                <a:gd name="T84" fmla="*/ 65 w 86"/>
                <a:gd name="T85" fmla="*/ 23 h 166"/>
                <a:gd name="T86" fmla="*/ 66 w 86"/>
                <a:gd name="T87" fmla="*/ 22 h 166"/>
                <a:gd name="T88" fmla="*/ 64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4" y="20"/>
                  </a:moveTo>
                  <a:cubicBezTo>
                    <a:pt x="61" y="20"/>
                    <a:pt x="52" y="14"/>
                    <a:pt x="52" y="12"/>
                  </a:cubicBezTo>
                  <a:cubicBezTo>
                    <a:pt x="52" y="10"/>
                    <a:pt x="56" y="7"/>
                    <a:pt x="49" y="6"/>
                  </a:cubicBezTo>
                  <a:cubicBezTo>
                    <a:pt x="42" y="5"/>
                    <a:pt x="41" y="2"/>
                    <a:pt x="39" y="1"/>
                  </a:cubicBezTo>
                  <a:cubicBezTo>
                    <a:pt x="38" y="0"/>
                    <a:pt x="32" y="4"/>
                    <a:pt x="30" y="7"/>
                  </a:cubicBezTo>
                  <a:cubicBezTo>
                    <a:pt x="28" y="10"/>
                    <a:pt x="27" y="6"/>
                    <a:pt x="22" y="8"/>
                  </a:cubicBezTo>
                  <a:cubicBezTo>
                    <a:pt x="18" y="10"/>
                    <a:pt x="14" y="5"/>
                    <a:pt x="12" y="8"/>
                  </a:cubicBezTo>
                  <a:cubicBezTo>
                    <a:pt x="10" y="11"/>
                    <a:pt x="6" y="6"/>
                    <a:pt x="4" y="9"/>
                  </a:cubicBezTo>
                  <a:cubicBezTo>
                    <a:pt x="3" y="10"/>
                    <a:pt x="2" y="11"/>
                    <a:pt x="0" y="11"/>
                  </a:cubicBezTo>
                  <a:cubicBezTo>
                    <a:pt x="2" y="13"/>
                    <a:pt x="5" y="15"/>
                    <a:pt x="5" y="17"/>
                  </a:cubicBezTo>
                  <a:cubicBezTo>
                    <a:pt x="5" y="20"/>
                    <a:pt x="10" y="22"/>
                    <a:pt x="10" y="25"/>
                  </a:cubicBezTo>
                  <a:cubicBezTo>
                    <a:pt x="10" y="28"/>
                    <a:pt x="18" y="31"/>
                    <a:pt x="20" y="30"/>
                  </a:cubicBezTo>
                  <a:cubicBezTo>
                    <a:pt x="22" y="28"/>
                    <a:pt x="27" y="27"/>
                    <a:pt x="28" y="32"/>
                  </a:cubicBezTo>
                  <a:cubicBezTo>
                    <a:pt x="29" y="37"/>
                    <a:pt x="32" y="37"/>
                    <a:pt x="32" y="40"/>
                  </a:cubicBezTo>
                  <a:cubicBezTo>
                    <a:pt x="32" y="43"/>
                    <a:pt x="25" y="41"/>
                    <a:pt x="23" y="45"/>
                  </a:cubicBezTo>
                  <a:cubicBezTo>
                    <a:pt x="22" y="48"/>
                    <a:pt x="36" y="52"/>
                    <a:pt x="36" y="55"/>
                  </a:cubicBezTo>
                  <a:cubicBezTo>
                    <a:pt x="36" y="58"/>
                    <a:pt x="40" y="61"/>
                    <a:pt x="42" y="65"/>
                  </a:cubicBezTo>
                  <a:cubicBezTo>
                    <a:pt x="43" y="68"/>
                    <a:pt x="50" y="72"/>
                    <a:pt x="51" y="76"/>
                  </a:cubicBezTo>
                  <a:cubicBezTo>
                    <a:pt x="53" y="80"/>
                    <a:pt x="58" y="82"/>
                    <a:pt x="61" y="85"/>
                  </a:cubicBezTo>
                  <a:cubicBezTo>
                    <a:pt x="63" y="87"/>
                    <a:pt x="64" y="91"/>
                    <a:pt x="63" y="95"/>
                  </a:cubicBezTo>
                  <a:cubicBezTo>
                    <a:pt x="62" y="100"/>
                    <a:pt x="62" y="107"/>
                    <a:pt x="67" y="113"/>
                  </a:cubicBezTo>
                  <a:cubicBezTo>
                    <a:pt x="71" y="119"/>
                    <a:pt x="61" y="122"/>
                    <a:pt x="58" y="126"/>
                  </a:cubicBezTo>
                  <a:cubicBezTo>
                    <a:pt x="56" y="129"/>
                    <a:pt x="57" y="134"/>
                    <a:pt x="48" y="132"/>
                  </a:cubicBezTo>
                  <a:cubicBezTo>
                    <a:pt x="39" y="130"/>
                    <a:pt x="50" y="139"/>
                    <a:pt x="48" y="141"/>
                  </a:cubicBezTo>
                  <a:cubicBezTo>
                    <a:pt x="47" y="144"/>
                    <a:pt x="35" y="139"/>
                    <a:pt x="35" y="141"/>
                  </a:cubicBezTo>
                  <a:cubicBezTo>
                    <a:pt x="35" y="143"/>
                    <a:pt x="31" y="145"/>
                    <a:pt x="28" y="147"/>
                  </a:cubicBezTo>
                  <a:cubicBezTo>
                    <a:pt x="29" y="148"/>
                    <a:pt x="31" y="149"/>
                    <a:pt x="33" y="150"/>
                  </a:cubicBezTo>
                  <a:cubicBezTo>
                    <a:pt x="36" y="152"/>
                    <a:pt x="29" y="155"/>
                    <a:pt x="30" y="160"/>
                  </a:cubicBezTo>
                  <a:cubicBezTo>
                    <a:pt x="30" y="165"/>
                    <a:pt x="34" y="166"/>
                    <a:pt x="35" y="164"/>
                  </a:cubicBezTo>
                  <a:cubicBezTo>
                    <a:pt x="37" y="162"/>
                    <a:pt x="43" y="157"/>
                    <a:pt x="46" y="156"/>
                  </a:cubicBezTo>
                  <a:cubicBezTo>
                    <a:pt x="49" y="156"/>
                    <a:pt x="46" y="152"/>
                    <a:pt x="49" y="152"/>
                  </a:cubicBezTo>
                  <a:cubicBezTo>
                    <a:pt x="51" y="152"/>
                    <a:pt x="51" y="149"/>
                    <a:pt x="52" y="147"/>
                  </a:cubicBezTo>
                  <a:cubicBezTo>
                    <a:pt x="53" y="144"/>
                    <a:pt x="55" y="145"/>
                    <a:pt x="59" y="145"/>
                  </a:cubicBezTo>
                  <a:cubicBezTo>
                    <a:pt x="63" y="146"/>
                    <a:pt x="69" y="142"/>
                    <a:pt x="75" y="138"/>
                  </a:cubicBezTo>
                  <a:cubicBezTo>
                    <a:pt x="81" y="135"/>
                    <a:pt x="82" y="134"/>
                    <a:pt x="84" y="124"/>
                  </a:cubicBezTo>
                  <a:cubicBezTo>
                    <a:pt x="86" y="114"/>
                    <a:pt x="81" y="102"/>
                    <a:pt x="81" y="99"/>
                  </a:cubicBezTo>
                  <a:cubicBezTo>
                    <a:pt x="81" y="96"/>
                    <a:pt x="73" y="82"/>
                    <a:pt x="70" y="82"/>
                  </a:cubicBezTo>
                  <a:cubicBezTo>
                    <a:pt x="67" y="82"/>
                    <a:pt x="54" y="69"/>
                    <a:pt x="51" y="67"/>
                  </a:cubicBezTo>
                  <a:cubicBezTo>
                    <a:pt x="49" y="65"/>
                    <a:pt x="50" y="62"/>
                    <a:pt x="46" y="59"/>
                  </a:cubicBezTo>
                  <a:cubicBezTo>
                    <a:pt x="43" y="56"/>
                    <a:pt x="42" y="49"/>
                    <a:pt x="43" y="44"/>
                  </a:cubicBezTo>
                  <a:cubicBezTo>
                    <a:pt x="44" y="39"/>
                    <a:pt x="52" y="38"/>
                    <a:pt x="52" y="35"/>
                  </a:cubicBezTo>
                  <a:cubicBezTo>
                    <a:pt x="51" y="31"/>
                    <a:pt x="52" y="29"/>
                    <a:pt x="56" y="28"/>
                  </a:cubicBezTo>
                  <a:cubicBezTo>
                    <a:pt x="60" y="28"/>
                    <a:pt x="64" y="25"/>
                    <a:pt x="65" y="23"/>
                  </a:cubicBezTo>
                  <a:cubicBezTo>
                    <a:pt x="66" y="22"/>
                    <a:pt x="66" y="22"/>
                    <a:pt x="66" y="22"/>
                  </a:cubicBezTo>
                  <a:cubicBezTo>
                    <a:pt x="65" y="21"/>
                    <a:pt x="64" y="20"/>
                    <a:pt x="64"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0" name="Freeform 64"/>
            <p:cNvSpPr>
              <a:spLocks/>
            </p:cNvSpPr>
            <p:nvPr userDrawn="1"/>
          </p:nvSpPr>
          <p:spPr bwMode="auto">
            <a:xfrm>
              <a:off x="104438" y="4098885"/>
              <a:ext cx="152695" cy="109415"/>
            </a:xfrm>
            <a:custGeom>
              <a:avLst/>
              <a:gdLst>
                <a:gd name="T0" fmla="*/ 35 w 71"/>
                <a:gd name="T1" fmla="*/ 41 h 47"/>
                <a:gd name="T2" fmla="*/ 48 w 71"/>
                <a:gd name="T3" fmla="*/ 41 h 47"/>
                <a:gd name="T4" fmla="*/ 48 w 71"/>
                <a:gd name="T5" fmla="*/ 32 h 47"/>
                <a:gd name="T6" fmla="*/ 58 w 71"/>
                <a:gd name="T7" fmla="*/ 26 h 47"/>
                <a:gd name="T8" fmla="*/ 67 w 71"/>
                <a:gd name="T9" fmla="*/ 13 h 47"/>
                <a:gd name="T10" fmla="*/ 63 w 71"/>
                <a:gd name="T11" fmla="*/ 0 h 47"/>
                <a:gd name="T12" fmla="*/ 54 w 71"/>
                <a:gd name="T13" fmla="*/ 1 h 47"/>
                <a:gd name="T14" fmla="*/ 46 w 71"/>
                <a:gd name="T15" fmla="*/ 4 h 47"/>
                <a:gd name="T16" fmla="*/ 43 w 71"/>
                <a:gd name="T17" fmla="*/ 6 h 47"/>
                <a:gd name="T18" fmla="*/ 36 w 71"/>
                <a:gd name="T19" fmla="*/ 2 h 47"/>
                <a:gd name="T20" fmla="*/ 20 w 71"/>
                <a:gd name="T21" fmla="*/ 2 h 47"/>
                <a:gd name="T22" fmla="*/ 5 w 71"/>
                <a:gd name="T23" fmla="*/ 9 h 47"/>
                <a:gd name="T24" fmla="*/ 5 w 71"/>
                <a:gd name="T25" fmla="*/ 19 h 47"/>
                <a:gd name="T26" fmla="*/ 7 w 71"/>
                <a:gd name="T27" fmla="*/ 27 h 47"/>
                <a:gd name="T28" fmla="*/ 6 w 71"/>
                <a:gd name="T29" fmla="*/ 28 h 47"/>
                <a:gd name="T30" fmla="*/ 10 w 71"/>
                <a:gd name="T31" fmla="*/ 37 h 47"/>
                <a:gd name="T32" fmla="*/ 17 w 71"/>
                <a:gd name="T33" fmla="*/ 38 h 47"/>
                <a:gd name="T34" fmla="*/ 17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39" y="30"/>
                    <a:pt x="48" y="32"/>
                  </a:cubicBezTo>
                  <a:cubicBezTo>
                    <a:pt x="57" y="34"/>
                    <a:pt x="56" y="29"/>
                    <a:pt x="58" y="26"/>
                  </a:cubicBezTo>
                  <a:cubicBezTo>
                    <a:pt x="61" y="22"/>
                    <a:pt x="71" y="19"/>
                    <a:pt x="67" y="13"/>
                  </a:cubicBezTo>
                  <a:cubicBezTo>
                    <a:pt x="63" y="9"/>
                    <a:pt x="63" y="4"/>
                    <a:pt x="63" y="0"/>
                  </a:cubicBezTo>
                  <a:cubicBezTo>
                    <a:pt x="60" y="2"/>
                    <a:pt x="56" y="2"/>
                    <a:pt x="54" y="1"/>
                  </a:cubicBezTo>
                  <a:cubicBezTo>
                    <a:pt x="52" y="0"/>
                    <a:pt x="46" y="0"/>
                    <a:pt x="46" y="4"/>
                  </a:cubicBezTo>
                  <a:cubicBezTo>
                    <a:pt x="46" y="7"/>
                    <a:pt x="42" y="8"/>
                    <a:pt x="43" y="6"/>
                  </a:cubicBezTo>
                  <a:cubicBezTo>
                    <a:pt x="43" y="5"/>
                    <a:pt x="39" y="5"/>
                    <a:pt x="36" y="2"/>
                  </a:cubicBezTo>
                  <a:cubicBezTo>
                    <a:pt x="34" y="0"/>
                    <a:pt x="25" y="3"/>
                    <a:pt x="20" y="2"/>
                  </a:cubicBezTo>
                  <a:cubicBezTo>
                    <a:pt x="16" y="0"/>
                    <a:pt x="9" y="4"/>
                    <a:pt x="5" y="9"/>
                  </a:cubicBezTo>
                  <a:cubicBezTo>
                    <a:pt x="0" y="14"/>
                    <a:pt x="5" y="14"/>
                    <a:pt x="5" y="19"/>
                  </a:cubicBezTo>
                  <a:cubicBezTo>
                    <a:pt x="5" y="24"/>
                    <a:pt x="8" y="24"/>
                    <a:pt x="7" y="27"/>
                  </a:cubicBezTo>
                  <a:cubicBezTo>
                    <a:pt x="6" y="27"/>
                    <a:pt x="6" y="27"/>
                    <a:pt x="6" y="28"/>
                  </a:cubicBezTo>
                  <a:cubicBezTo>
                    <a:pt x="11" y="29"/>
                    <a:pt x="9" y="34"/>
                    <a:pt x="10" y="37"/>
                  </a:cubicBezTo>
                  <a:cubicBezTo>
                    <a:pt x="10" y="40"/>
                    <a:pt x="14" y="39"/>
                    <a:pt x="17" y="38"/>
                  </a:cubicBezTo>
                  <a:cubicBezTo>
                    <a:pt x="19" y="38"/>
                    <a:pt x="15" y="42"/>
                    <a:pt x="17" y="44"/>
                  </a:cubicBezTo>
                  <a:cubicBezTo>
                    <a:pt x="19" y="46"/>
                    <a:pt x="25" y="42"/>
                    <a:pt x="27" y="45"/>
                  </a:cubicBezTo>
                  <a:cubicBezTo>
                    <a:pt x="27" y="46"/>
                    <a:pt x="27"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Freeform 65"/>
            <p:cNvSpPr>
              <a:spLocks/>
            </p:cNvSpPr>
            <p:nvPr userDrawn="1"/>
          </p:nvSpPr>
          <p:spPr bwMode="auto">
            <a:xfrm>
              <a:off x="55776" y="3889172"/>
              <a:ext cx="186254" cy="227949"/>
            </a:xfrm>
            <a:custGeom>
              <a:avLst/>
              <a:gdLst>
                <a:gd name="T0" fmla="*/ 59 w 87"/>
                <a:gd name="T1" fmla="*/ 45 h 98"/>
                <a:gd name="T2" fmla="*/ 46 w 87"/>
                <a:gd name="T3" fmla="*/ 35 h 98"/>
                <a:gd name="T4" fmla="*/ 55 w 87"/>
                <a:gd name="T5" fmla="*/ 30 h 98"/>
                <a:gd name="T6" fmla="*/ 51 w 87"/>
                <a:gd name="T7" fmla="*/ 22 h 98"/>
                <a:gd name="T8" fmla="*/ 43 w 87"/>
                <a:gd name="T9" fmla="*/ 20 h 98"/>
                <a:gd name="T10" fmla="*/ 33 w 87"/>
                <a:gd name="T11" fmla="*/ 15 h 98"/>
                <a:gd name="T12" fmla="*/ 28 w 87"/>
                <a:gd name="T13" fmla="*/ 7 h 98"/>
                <a:gd name="T14" fmla="*/ 23 w 87"/>
                <a:gd name="T15" fmla="*/ 1 h 98"/>
                <a:gd name="T16" fmla="*/ 19 w 87"/>
                <a:gd name="T17" fmla="*/ 1 h 98"/>
                <a:gd name="T18" fmla="*/ 17 w 87"/>
                <a:gd name="T19" fmla="*/ 7 h 98"/>
                <a:gd name="T20" fmla="*/ 16 w 87"/>
                <a:gd name="T21" fmla="*/ 15 h 98"/>
                <a:gd name="T22" fmla="*/ 10 w 87"/>
                <a:gd name="T23" fmla="*/ 10 h 98"/>
                <a:gd name="T24" fmla="*/ 4 w 87"/>
                <a:gd name="T25" fmla="*/ 19 h 98"/>
                <a:gd name="T26" fmla="*/ 0 w 87"/>
                <a:gd name="T27" fmla="*/ 22 h 98"/>
                <a:gd name="T28" fmla="*/ 3 w 87"/>
                <a:gd name="T29" fmla="*/ 24 h 98"/>
                <a:gd name="T30" fmla="*/ 4 w 87"/>
                <a:gd name="T31" fmla="*/ 33 h 98"/>
                <a:gd name="T32" fmla="*/ 12 w 87"/>
                <a:gd name="T33" fmla="*/ 36 h 98"/>
                <a:gd name="T34" fmla="*/ 11 w 87"/>
                <a:gd name="T35" fmla="*/ 47 h 98"/>
                <a:gd name="T36" fmla="*/ 8 w 87"/>
                <a:gd name="T37" fmla="*/ 55 h 98"/>
                <a:gd name="T38" fmla="*/ 18 w 87"/>
                <a:gd name="T39" fmla="*/ 52 h 98"/>
                <a:gd name="T40" fmla="*/ 27 w 87"/>
                <a:gd name="T41" fmla="*/ 51 h 98"/>
                <a:gd name="T42" fmla="*/ 34 w 87"/>
                <a:gd name="T43" fmla="*/ 49 h 98"/>
                <a:gd name="T44" fmla="*/ 45 w 87"/>
                <a:gd name="T45" fmla="*/ 49 h 98"/>
                <a:gd name="T46" fmla="*/ 53 w 87"/>
                <a:gd name="T47" fmla="*/ 57 h 98"/>
                <a:gd name="T48" fmla="*/ 54 w 87"/>
                <a:gd name="T49" fmla="*/ 70 h 98"/>
                <a:gd name="T50" fmla="*/ 62 w 87"/>
                <a:gd name="T51" fmla="*/ 81 h 98"/>
                <a:gd name="T52" fmla="*/ 61 w 87"/>
                <a:gd name="T53" fmla="*/ 93 h 98"/>
                <a:gd name="T54" fmla="*/ 66 w 87"/>
                <a:gd name="T55" fmla="*/ 96 h 98"/>
                <a:gd name="T56" fmla="*/ 69 w 87"/>
                <a:gd name="T57" fmla="*/ 94 h 98"/>
                <a:gd name="T58" fmla="*/ 77 w 87"/>
                <a:gd name="T59" fmla="*/ 91 h 98"/>
                <a:gd name="T60" fmla="*/ 86 w 87"/>
                <a:gd name="T61" fmla="*/ 90 h 98"/>
                <a:gd name="T62" fmla="*/ 86 w 87"/>
                <a:gd name="T63" fmla="*/ 85 h 98"/>
                <a:gd name="T64" fmla="*/ 84 w 87"/>
                <a:gd name="T65" fmla="*/ 75 h 98"/>
                <a:gd name="T66" fmla="*/ 74 w 87"/>
                <a:gd name="T67" fmla="*/ 66 h 98"/>
                <a:gd name="T68" fmla="*/ 65 w 87"/>
                <a:gd name="T69" fmla="*/ 55 h 98"/>
                <a:gd name="T70" fmla="*/ 59 w 87"/>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 h="98">
                  <a:moveTo>
                    <a:pt x="59" y="45"/>
                  </a:moveTo>
                  <a:cubicBezTo>
                    <a:pt x="59" y="42"/>
                    <a:pt x="45" y="38"/>
                    <a:pt x="46" y="35"/>
                  </a:cubicBezTo>
                  <a:cubicBezTo>
                    <a:pt x="48" y="31"/>
                    <a:pt x="55" y="33"/>
                    <a:pt x="55" y="30"/>
                  </a:cubicBezTo>
                  <a:cubicBezTo>
                    <a:pt x="55" y="27"/>
                    <a:pt x="52" y="27"/>
                    <a:pt x="51" y="22"/>
                  </a:cubicBezTo>
                  <a:cubicBezTo>
                    <a:pt x="50" y="17"/>
                    <a:pt x="45" y="18"/>
                    <a:pt x="43" y="20"/>
                  </a:cubicBezTo>
                  <a:cubicBezTo>
                    <a:pt x="41" y="21"/>
                    <a:pt x="33" y="18"/>
                    <a:pt x="33" y="15"/>
                  </a:cubicBezTo>
                  <a:cubicBezTo>
                    <a:pt x="33" y="12"/>
                    <a:pt x="28" y="10"/>
                    <a:pt x="28" y="7"/>
                  </a:cubicBezTo>
                  <a:cubicBezTo>
                    <a:pt x="28" y="5"/>
                    <a:pt x="25" y="3"/>
                    <a:pt x="23" y="1"/>
                  </a:cubicBezTo>
                  <a:cubicBezTo>
                    <a:pt x="21" y="2"/>
                    <a:pt x="20" y="2"/>
                    <a:pt x="19" y="1"/>
                  </a:cubicBezTo>
                  <a:cubicBezTo>
                    <a:pt x="17" y="0"/>
                    <a:pt x="15" y="6"/>
                    <a:pt x="17" y="7"/>
                  </a:cubicBezTo>
                  <a:cubicBezTo>
                    <a:pt x="18" y="8"/>
                    <a:pt x="20" y="16"/>
                    <a:pt x="16" y="15"/>
                  </a:cubicBezTo>
                  <a:cubicBezTo>
                    <a:pt x="13" y="15"/>
                    <a:pt x="13" y="10"/>
                    <a:pt x="10" y="10"/>
                  </a:cubicBezTo>
                  <a:cubicBezTo>
                    <a:pt x="10" y="10"/>
                    <a:pt x="4" y="17"/>
                    <a:pt x="4" y="19"/>
                  </a:cubicBezTo>
                  <a:cubicBezTo>
                    <a:pt x="4" y="21"/>
                    <a:pt x="2" y="22"/>
                    <a:pt x="0" y="22"/>
                  </a:cubicBezTo>
                  <a:cubicBezTo>
                    <a:pt x="1" y="23"/>
                    <a:pt x="2" y="24"/>
                    <a:pt x="3" y="24"/>
                  </a:cubicBezTo>
                  <a:cubicBezTo>
                    <a:pt x="4" y="26"/>
                    <a:pt x="2" y="30"/>
                    <a:pt x="4" y="33"/>
                  </a:cubicBezTo>
                  <a:cubicBezTo>
                    <a:pt x="5" y="36"/>
                    <a:pt x="10" y="31"/>
                    <a:pt x="12" y="36"/>
                  </a:cubicBezTo>
                  <a:cubicBezTo>
                    <a:pt x="13" y="40"/>
                    <a:pt x="11" y="42"/>
                    <a:pt x="11" y="47"/>
                  </a:cubicBezTo>
                  <a:cubicBezTo>
                    <a:pt x="11" y="52"/>
                    <a:pt x="7" y="51"/>
                    <a:pt x="8" y="55"/>
                  </a:cubicBezTo>
                  <a:cubicBezTo>
                    <a:pt x="9" y="60"/>
                    <a:pt x="14" y="54"/>
                    <a:pt x="18" y="52"/>
                  </a:cubicBezTo>
                  <a:cubicBezTo>
                    <a:pt x="22" y="49"/>
                    <a:pt x="25" y="49"/>
                    <a:pt x="27" y="51"/>
                  </a:cubicBezTo>
                  <a:cubicBezTo>
                    <a:pt x="28" y="53"/>
                    <a:pt x="33" y="52"/>
                    <a:pt x="34" y="49"/>
                  </a:cubicBezTo>
                  <a:cubicBezTo>
                    <a:pt x="35" y="47"/>
                    <a:pt x="42" y="46"/>
                    <a:pt x="45" y="49"/>
                  </a:cubicBezTo>
                  <a:cubicBezTo>
                    <a:pt x="47" y="52"/>
                    <a:pt x="50" y="55"/>
                    <a:pt x="53" y="57"/>
                  </a:cubicBezTo>
                  <a:cubicBezTo>
                    <a:pt x="57" y="59"/>
                    <a:pt x="51" y="69"/>
                    <a:pt x="54" y="70"/>
                  </a:cubicBezTo>
                  <a:cubicBezTo>
                    <a:pt x="58" y="71"/>
                    <a:pt x="63" y="76"/>
                    <a:pt x="62" y="81"/>
                  </a:cubicBezTo>
                  <a:cubicBezTo>
                    <a:pt x="62" y="86"/>
                    <a:pt x="65" y="89"/>
                    <a:pt x="61" y="93"/>
                  </a:cubicBezTo>
                  <a:cubicBezTo>
                    <a:pt x="63" y="95"/>
                    <a:pt x="66" y="95"/>
                    <a:pt x="66" y="96"/>
                  </a:cubicBezTo>
                  <a:cubicBezTo>
                    <a:pt x="65" y="98"/>
                    <a:pt x="69" y="97"/>
                    <a:pt x="69" y="94"/>
                  </a:cubicBezTo>
                  <a:cubicBezTo>
                    <a:pt x="69" y="90"/>
                    <a:pt x="75" y="90"/>
                    <a:pt x="77" y="91"/>
                  </a:cubicBezTo>
                  <a:cubicBezTo>
                    <a:pt x="79" y="92"/>
                    <a:pt x="83" y="92"/>
                    <a:pt x="86" y="90"/>
                  </a:cubicBezTo>
                  <a:cubicBezTo>
                    <a:pt x="86" y="88"/>
                    <a:pt x="86" y="87"/>
                    <a:pt x="86" y="85"/>
                  </a:cubicBezTo>
                  <a:cubicBezTo>
                    <a:pt x="87" y="81"/>
                    <a:pt x="86" y="77"/>
                    <a:pt x="84" y="75"/>
                  </a:cubicBezTo>
                  <a:cubicBezTo>
                    <a:pt x="81" y="72"/>
                    <a:pt x="76" y="70"/>
                    <a:pt x="74" y="66"/>
                  </a:cubicBezTo>
                  <a:cubicBezTo>
                    <a:pt x="73" y="62"/>
                    <a:pt x="66" y="58"/>
                    <a:pt x="65" y="55"/>
                  </a:cubicBezTo>
                  <a:cubicBezTo>
                    <a:pt x="63" y="51"/>
                    <a:pt x="59" y="48"/>
                    <a:pt x="59"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2" name="Freeform 66"/>
            <p:cNvSpPr>
              <a:spLocks/>
            </p:cNvSpPr>
            <p:nvPr userDrawn="1"/>
          </p:nvSpPr>
          <p:spPr bwMode="auto">
            <a:xfrm>
              <a:off x="-7986" y="3940232"/>
              <a:ext cx="203033" cy="384778"/>
            </a:xfrm>
            <a:custGeom>
              <a:avLst/>
              <a:gdLst>
                <a:gd name="T0" fmla="*/ 58 w 95"/>
                <a:gd name="T1" fmla="*/ 87 h 165"/>
                <a:gd name="T2" fmla="*/ 58 w 95"/>
                <a:gd name="T3" fmla="*/ 77 h 165"/>
                <a:gd name="T4" fmla="*/ 73 w 95"/>
                <a:gd name="T5" fmla="*/ 70 h 165"/>
                <a:gd name="T6" fmla="*/ 89 w 95"/>
                <a:gd name="T7" fmla="*/ 70 h 165"/>
                <a:gd name="T8" fmla="*/ 91 w 95"/>
                <a:gd name="T9" fmla="*/ 71 h 165"/>
                <a:gd name="T10" fmla="*/ 92 w 95"/>
                <a:gd name="T11" fmla="*/ 59 h 165"/>
                <a:gd name="T12" fmla="*/ 84 w 95"/>
                <a:gd name="T13" fmla="*/ 48 h 165"/>
                <a:gd name="T14" fmla="*/ 83 w 95"/>
                <a:gd name="T15" fmla="*/ 35 h 165"/>
                <a:gd name="T16" fmla="*/ 75 w 95"/>
                <a:gd name="T17" fmla="*/ 27 h 165"/>
                <a:gd name="T18" fmla="*/ 64 w 95"/>
                <a:gd name="T19" fmla="*/ 27 h 165"/>
                <a:gd name="T20" fmla="*/ 57 w 95"/>
                <a:gd name="T21" fmla="*/ 29 h 165"/>
                <a:gd name="T22" fmla="*/ 48 w 95"/>
                <a:gd name="T23" fmla="*/ 30 h 165"/>
                <a:gd name="T24" fmla="*/ 38 w 95"/>
                <a:gd name="T25" fmla="*/ 33 h 165"/>
                <a:gd name="T26" fmla="*/ 41 w 95"/>
                <a:gd name="T27" fmla="*/ 25 h 165"/>
                <a:gd name="T28" fmla="*/ 42 w 95"/>
                <a:gd name="T29" fmla="*/ 14 h 165"/>
                <a:gd name="T30" fmla="*/ 34 w 95"/>
                <a:gd name="T31" fmla="*/ 11 h 165"/>
                <a:gd name="T32" fmla="*/ 33 w 95"/>
                <a:gd name="T33" fmla="*/ 2 h 165"/>
                <a:gd name="T34" fmla="*/ 30 w 95"/>
                <a:gd name="T35" fmla="*/ 0 h 165"/>
                <a:gd name="T36" fmla="*/ 28 w 95"/>
                <a:gd name="T37" fmla="*/ 2 h 165"/>
                <a:gd name="T38" fmla="*/ 18 w 95"/>
                <a:gd name="T39" fmla="*/ 8 h 165"/>
                <a:gd name="T40" fmla="*/ 9 w 95"/>
                <a:gd name="T41" fmla="*/ 10 h 165"/>
                <a:gd name="T42" fmla="*/ 3 w 95"/>
                <a:gd name="T43" fmla="*/ 13 h 165"/>
                <a:gd name="T44" fmla="*/ 0 w 95"/>
                <a:gd name="T45" fmla="*/ 31 h 165"/>
                <a:gd name="T46" fmla="*/ 9 w 95"/>
                <a:gd name="T47" fmla="*/ 40 h 165"/>
                <a:gd name="T48" fmla="*/ 11 w 95"/>
                <a:gd name="T49" fmla="*/ 48 h 165"/>
                <a:gd name="T50" fmla="*/ 11 w 95"/>
                <a:gd name="T51" fmla="*/ 53 h 165"/>
                <a:gd name="T52" fmla="*/ 9 w 95"/>
                <a:gd name="T53" fmla="*/ 60 h 165"/>
                <a:gd name="T54" fmla="*/ 13 w 95"/>
                <a:gd name="T55" fmla="*/ 72 h 165"/>
                <a:gd name="T56" fmla="*/ 18 w 95"/>
                <a:gd name="T57" fmla="*/ 85 h 165"/>
                <a:gd name="T58" fmla="*/ 22 w 95"/>
                <a:gd name="T59" fmla="*/ 93 h 165"/>
                <a:gd name="T60" fmla="*/ 12 w 95"/>
                <a:gd name="T61" fmla="*/ 111 h 165"/>
                <a:gd name="T62" fmla="*/ 8 w 95"/>
                <a:gd name="T63" fmla="*/ 127 h 165"/>
                <a:gd name="T64" fmla="*/ 9 w 95"/>
                <a:gd name="T65" fmla="*/ 137 h 165"/>
                <a:gd name="T66" fmla="*/ 24 w 95"/>
                <a:gd name="T67" fmla="*/ 150 h 165"/>
                <a:gd name="T68" fmla="*/ 28 w 95"/>
                <a:gd name="T69" fmla="*/ 156 h 165"/>
                <a:gd name="T70" fmla="*/ 35 w 95"/>
                <a:gd name="T71" fmla="*/ 156 h 165"/>
                <a:gd name="T72" fmla="*/ 40 w 95"/>
                <a:gd name="T73" fmla="*/ 163 h 165"/>
                <a:gd name="T74" fmla="*/ 49 w 95"/>
                <a:gd name="T75" fmla="*/ 164 h 165"/>
                <a:gd name="T76" fmla="*/ 53 w 95"/>
                <a:gd name="T77" fmla="*/ 159 h 165"/>
                <a:gd name="T78" fmla="*/ 40 w 95"/>
                <a:gd name="T79" fmla="*/ 152 h 165"/>
                <a:gd name="T80" fmla="*/ 32 w 95"/>
                <a:gd name="T81" fmla="*/ 140 h 165"/>
                <a:gd name="T82" fmla="*/ 27 w 95"/>
                <a:gd name="T83" fmla="*/ 130 h 165"/>
                <a:gd name="T84" fmla="*/ 20 w 95"/>
                <a:gd name="T85" fmla="*/ 125 h 165"/>
                <a:gd name="T86" fmla="*/ 21 w 95"/>
                <a:gd name="T87" fmla="*/ 107 h 165"/>
                <a:gd name="T88" fmla="*/ 28 w 95"/>
                <a:gd name="T89" fmla="*/ 85 h 165"/>
                <a:gd name="T90" fmla="*/ 37 w 95"/>
                <a:gd name="T91" fmla="*/ 83 h 165"/>
                <a:gd name="T92" fmla="*/ 46 w 95"/>
                <a:gd name="T93" fmla="*/ 89 h 165"/>
                <a:gd name="T94" fmla="*/ 59 w 95"/>
                <a:gd name="T95" fmla="*/ 95 h 165"/>
                <a:gd name="T96" fmla="*/ 59 w 95"/>
                <a:gd name="T97" fmla="*/ 96 h 165"/>
                <a:gd name="T98" fmla="*/ 60 w 95"/>
                <a:gd name="T99" fmla="*/ 95 h 165"/>
                <a:gd name="T100" fmla="*/ 58 w 95"/>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165">
                  <a:moveTo>
                    <a:pt x="58" y="87"/>
                  </a:moveTo>
                  <a:cubicBezTo>
                    <a:pt x="58" y="82"/>
                    <a:pt x="53" y="82"/>
                    <a:pt x="58" y="77"/>
                  </a:cubicBezTo>
                  <a:cubicBezTo>
                    <a:pt x="62" y="72"/>
                    <a:pt x="69" y="68"/>
                    <a:pt x="73" y="70"/>
                  </a:cubicBezTo>
                  <a:cubicBezTo>
                    <a:pt x="78" y="71"/>
                    <a:pt x="87" y="68"/>
                    <a:pt x="89" y="70"/>
                  </a:cubicBezTo>
                  <a:cubicBezTo>
                    <a:pt x="90" y="71"/>
                    <a:pt x="90" y="71"/>
                    <a:pt x="91" y="71"/>
                  </a:cubicBezTo>
                  <a:cubicBezTo>
                    <a:pt x="95" y="67"/>
                    <a:pt x="92" y="64"/>
                    <a:pt x="92" y="59"/>
                  </a:cubicBezTo>
                  <a:cubicBezTo>
                    <a:pt x="93" y="54"/>
                    <a:pt x="88" y="49"/>
                    <a:pt x="84" y="48"/>
                  </a:cubicBezTo>
                  <a:cubicBezTo>
                    <a:pt x="81" y="47"/>
                    <a:pt x="87" y="37"/>
                    <a:pt x="83" y="35"/>
                  </a:cubicBezTo>
                  <a:cubicBezTo>
                    <a:pt x="80" y="33"/>
                    <a:pt x="77" y="30"/>
                    <a:pt x="75" y="27"/>
                  </a:cubicBezTo>
                  <a:cubicBezTo>
                    <a:pt x="72" y="24"/>
                    <a:pt x="65" y="25"/>
                    <a:pt x="64" y="27"/>
                  </a:cubicBezTo>
                  <a:cubicBezTo>
                    <a:pt x="63" y="30"/>
                    <a:pt x="58" y="31"/>
                    <a:pt x="57" y="29"/>
                  </a:cubicBezTo>
                  <a:cubicBezTo>
                    <a:pt x="55" y="27"/>
                    <a:pt x="52" y="27"/>
                    <a:pt x="48" y="30"/>
                  </a:cubicBezTo>
                  <a:cubicBezTo>
                    <a:pt x="44" y="32"/>
                    <a:pt x="39" y="38"/>
                    <a:pt x="38" y="33"/>
                  </a:cubicBezTo>
                  <a:cubicBezTo>
                    <a:pt x="37" y="29"/>
                    <a:pt x="41" y="30"/>
                    <a:pt x="41" y="25"/>
                  </a:cubicBezTo>
                  <a:cubicBezTo>
                    <a:pt x="41" y="20"/>
                    <a:pt x="43" y="18"/>
                    <a:pt x="42" y="14"/>
                  </a:cubicBezTo>
                  <a:cubicBezTo>
                    <a:pt x="40" y="9"/>
                    <a:pt x="35" y="14"/>
                    <a:pt x="34" y="11"/>
                  </a:cubicBezTo>
                  <a:cubicBezTo>
                    <a:pt x="32" y="8"/>
                    <a:pt x="34" y="4"/>
                    <a:pt x="33" y="2"/>
                  </a:cubicBezTo>
                  <a:cubicBezTo>
                    <a:pt x="32" y="2"/>
                    <a:pt x="31" y="1"/>
                    <a:pt x="30" y="0"/>
                  </a:cubicBezTo>
                  <a:cubicBezTo>
                    <a:pt x="30" y="1"/>
                    <a:pt x="29" y="1"/>
                    <a:pt x="28" y="2"/>
                  </a:cubicBezTo>
                  <a:cubicBezTo>
                    <a:pt x="28" y="4"/>
                    <a:pt x="20" y="5"/>
                    <a:pt x="18" y="8"/>
                  </a:cubicBezTo>
                  <a:cubicBezTo>
                    <a:pt x="16" y="10"/>
                    <a:pt x="11" y="10"/>
                    <a:pt x="9" y="10"/>
                  </a:cubicBezTo>
                  <a:cubicBezTo>
                    <a:pt x="8" y="10"/>
                    <a:pt x="3" y="10"/>
                    <a:pt x="3" y="13"/>
                  </a:cubicBezTo>
                  <a:cubicBezTo>
                    <a:pt x="2" y="16"/>
                    <a:pt x="0" y="28"/>
                    <a:pt x="0" y="31"/>
                  </a:cubicBezTo>
                  <a:cubicBezTo>
                    <a:pt x="0" y="33"/>
                    <a:pt x="7" y="40"/>
                    <a:pt x="9" y="40"/>
                  </a:cubicBezTo>
                  <a:cubicBezTo>
                    <a:pt x="11" y="41"/>
                    <a:pt x="9" y="46"/>
                    <a:pt x="11" y="48"/>
                  </a:cubicBezTo>
                  <a:cubicBezTo>
                    <a:pt x="14" y="49"/>
                    <a:pt x="12" y="53"/>
                    <a:pt x="11" y="53"/>
                  </a:cubicBezTo>
                  <a:cubicBezTo>
                    <a:pt x="10" y="52"/>
                    <a:pt x="12" y="58"/>
                    <a:pt x="9" y="60"/>
                  </a:cubicBezTo>
                  <a:cubicBezTo>
                    <a:pt x="6" y="63"/>
                    <a:pt x="9" y="68"/>
                    <a:pt x="13" y="72"/>
                  </a:cubicBezTo>
                  <a:cubicBezTo>
                    <a:pt x="18" y="76"/>
                    <a:pt x="18" y="82"/>
                    <a:pt x="18" y="85"/>
                  </a:cubicBezTo>
                  <a:cubicBezTo>
                    <a:pt x="18" y="89"/>
                    <a:pt x="22" y="89"/>
                    <a:pt x="22" y="93"/>
                  </a:cubicBezTo>
                  <a:cubicBezTo>
                    <a:pt x="22" y="93"/>
                    <a:pt x="16" y="112"/>
                    <a:pt x="12" y="111"/>
                  </a:cubicBezTo>
                  <a:cubicBezTo>
                    <a:pt x="11" y="116"/>
                    <a:pt x="9" y="123"/>
                    <a:pt x="8" y="127"/>
                  </a:cubicBezTo>
                  <a:cubicBezTo>
                    <a:pt x="7" y="132"/>
                    <a:pt x="6" y="136"/>
                    <a:pt x="9" y="137"/>
                  </a:cubicBezTo>
                  <a:cubicBezTo>
                    <a:pt x="12" y="137"/>
                    <a:pt x="18" y="143"/>
                    <a:pt x="24" y="150"/>
                  </a:cubicBezTo>
                  <a:cubicBezTo>
                    <a:pt x="26" y="152"/>
                    <a:pt x="27" y="154"/>
                    <a:pt x="28" y="156"/>
                  </a:cubicBezTo>
                  <a:cubicBezTo>
                    <a:pt x="30" y="156"/>
                    <a:pt x="32" y="156"/>
                    <a:pt x="35" y="156"/>
                  </a:cubicBezTo>
                  <a:cubicBezTo>
                    <a:pt x="39" y="157"/>
                    <a:pt x="40" y="161"/>
                    <a:pt x="40" y="163"/>
                  </a:cubicBezTo>
                  <a:cubicBezTo>
                    <a:pt x="40" y="165"/>
                    <a:pt x="48" y="164"/>
                    <a:pt x="49" y="164"/>
                  </a:cubicBezTo>
                  <a:cubicBezTo>
                    <a:pt x="51" y="163"/>
                    <a:pt x="49" y="160"/>
                    <a:pt x="53" y="159"/>
                  </a:cubicBezTo>
                  <a:cubicBezTo>
                    <a:pt x="51" y="156"/>
                    <a:pt x="45" y="152"/>
                    <a:pt x="40" y="152"/>
                  </a:cubicBezTo>
                  <a:cubicBezTo>
                    <a:pt x="34" y="152"/>
                    <a:pt x="31" y="143"/>
                    <a:pt x="32" y="140"/>
                  </a:cubicBezTo>
                  <a:cubicBezTo>
                    <a:pt x="32" y="136"/>
                    <a:pt x="27" y="133"/>
                    <a:pt x="27" y="130"/>
                  </a:cubicBezTo>
                  <a:cubicBezTo>
                    <a:pt x="27" y="127"/>
                    <a:pt x="24" y="126"/>
                    <a:pt x="20" y="125"/>
                  </a:cubicBezTo>
                  <a:cubicBezTo>
                    <a:pt x="16" y="123"/>
                    <a:pt x="21" y="112"/>
                    <a:pt x="21" y="107"/>
                  </a:cubicBezTo>
                  <a:cubicBezTo>
                    <a:pt x="22" y="103"/>
                    <a:pt x="30" y="89"/>
                    <a:pt x="28" y="85"/>
                  </a:cubicBezTo>
                  <a:cubicBezTo>
                    <a:pt x="25" y="81"/>
                    <a:pt x="36" y="78"/>
                    <a:pt x="37" y="83"/>
                  </a:cubicBezTo>
                  <a:cubicBezTo>
                    <a:pt x="39" y="87"/>
                    <a:pt x="39" y="89"/>
                    <a:pt x="46" y="89"/>
                  </a:cubicBezTo>
                  <a:cubicBezTo>
                    <a:pt x="53" y="89"/>
                    <a:pt x="53" y="94"/>
                    <a:pt x="59" y="95"/>
                  </a:cubicBezTo>
                  <a:cubicBezTo>
                    <a:pt x="59" y="95"/>
                    <a:pt x="59" y="95"/>
                    <a:pt x="59" y="96"/>
                  </a:cubicBezTo>
                  <a:cubicBezTo>
                    <a:pt x="59" y="95"/>
                    <a:pt x="59" y="95"/>
                    <a:pt x="60" y="95"/>
                  </a:cubicBezTo>
                  <a:cubicBezTo>
                    <a:pt x="61" y="92"/>
                    <a:pt x="58" y="92"/>
                    <a:pt x="58"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Freeform 67"/>
            <p:cNvSpPr>
              <a:spLocks/>
            </p:cNvSpPr>
            <p:nvPr userDrawn="1"/>
          </p:nvSpPr>
          <p:spPr bwMode="auto">
            <a:xfrm>
              <a:off x="-2061807" y="2904433"/>
              <a:ext cx="243304" cy="200595"/>
            </a:xfrm>
            <a:custGeom>
              <a:avLst/>
              <a:gdLst>
                <a:gd name="T0" fmla="*/ 2 w 113"/>
                <a:gd name="T1" fmla="*/ 19 h 86"/>
                <a:gd name="T2" fmla="*/ 2 w 113"/>
                <a:gd name="T3" fmla="*/ 30 h 86"/>
                <a:gd name="T4" fmla="*/ 2 w 113"/>
                <a:gd name="T5" fmla="*/ 34 h 86"/>
                <a:gd name="T6" fmla="*/ 5 w 113"/>
                <a:gd name="T7" fmla="*/ 40 h 86"/>
                <a:gd name="T8" fmla="*/ 6 w 113"/>
                <a:gd name="T9" fmla="*/ 45 h 86"/>
                <a:gd name="T10" fmla="*/ 9 w 113"/>
                <a:gd name="T11" fmla="*/ 54 h 86"/>
                <a:gd name="T12" fmla="*/ 10 w 113"/>
                <a:gd name="T13" fmla="*/ 59 h 86"/>
                <a:gd name="T14" fmla="*/ 16 w 113"/>
                <a:gd name="T15" fmla="*/ 62 h 86"/>
                <a:gd name="T16" fmla="*/ 24 w 113"/>
                <a:gd name="T17" fmla="*/ 67 h 86"/>
                <a:gd name="T18" fmla="*/ 30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1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6 w 113"/>
                <a:gd name="T55" fmla="*/ 16 h 86"/>
                <a:gd name="T56" fmla="*/ 97 w 113"/>
                <a:gd name="T57" fmla="*/ 10 h 86"/>
                <a:gd name="T58" fmla="*/ 97 w 113"/>
                <a:gd name="T59" fmla="*/ 9 h 86"/>
                <a:gd name="T60" fmla="*/ 67 w 113"/>
                <a:gd name="T61" fmla="*/ 8 h 86"/>
                <a:gd name="T62" fmla="*/ 61 w 113"/>
                <a:gd name="T63" fmla="*/ 6 h 86"/>
                <a:gd name="T64" fmla="*/ 54 w 113"/>
                <a:gd name="T65" fmla="*/ 9 h 86"/>
                <a:gd name="T66" fmla="*/ 49 w 113"/>
                <a:gd name="T67" fmla="*/ 2 h 86"/>
                <a:gd name="T68" fmla="*/ 23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3" y="27"/>
                    <a:pt x="2" y="30"/>
                  </a:cubicBezTo>
                  <a:cubicBezTo>
                    <a:pt x="0" y="33"/>
                    <a:pt x="1" y="33"/>
                    <a:pt x="2" y="34"/>
                  </a:cubicBezTo>
                  <a:cubicBezTo>
                    <a:pt x="4" y="35"/>
                    <a:pt x="5" y="38"/>
                    <a:pt x="5" y="40"/>
                  </a:cubicBezTo>
                  <a:cubicBezTo>
                    <a:pt x="5" y="41"/>
                    <a:pt x="6" y="41"/>
                    <a:pt x="6" y="45"/>
                  </a:cubicBezTo>
                  <a:cubicBezTo>
                    <a:pt x="7" y="49"/>
                    <a:pt x="8" y="52"/>
                    <a:pt x="9" y="54"/>
                  </a:cubicBezTo>
                  <a:cubicBezTo>
                    <a:pt x="11" y="55"/>
                    <a:pt x="10" y="57"/>
                    <a:pt x="10" y="59"/>
                  </a:cubicBezTo>
                  <a:cubicBezTo>
                    <a:pt x="12" y="60"/>
                    <a:pt x="14" y="62"/>
                    <a:pt x="16" y="62"/>
                  </a:cubicBezTo>
                  <a:cubicBezTo>
                    <a:pt x="22" y="64"/>
                    <a:pt x="24" y="66"/>
                    <a:pt x="24" y="67"/>
                  </a:cubicBezTo>
                  <a:cubicBezTo>
                    <a:pt x="25" y="69"/>
                    <a:pt x="29" y="72"/>
                    <a:pt x="30" y="70"/>
                  </a:cubicBezTo>
                  <a:cubicBezTo>
                    <a:pt x="31" y="67"/>
                    <a:pt x="35" y="69"/>
                    <a:pt x="37" y="69"/>
                  </a:cubicBezTo>
                  <a:cubicBezTo>
                    <a:pt x="39" y="69"/>
                    <a:pt x="40" y="71"/>
                    <a:pt x="40" y="73"/>
                  </a:cubicBezTo>
                  <a:cubicBezTo>
                    <a:pt x="40" y="74"/>
                    <a:pt x="46" y="73"/>
                    <a:pt x="48" y="75"/>
                  </a:cubicBezTo>
                  <a:cubicBezTo>
                    <a:pt x="50" y="76"/>
                    <a:pt x="50"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89" y="85"/>
                    <a:pt x="93" y="85"/>
                    <a:pt x="96" y="86"/>
                  </a:cubicBezTo>
                  <a:cubicBezTo>
                    <a:pt x="96" y="84"/>
                    <a:pt x="95" y="80"/>
                    <a:pt x="95" y="79"/>
                  </a:cubicBezTo>
                  <a:cubicBezTo>
                    <a:pt x="95" y="77"/>
                    <a:pt x="104" y="70"/>
                    <a:pt x="106" y="68"/>
                  </a:cubicBezTo>
                  <a:cubicBezTo>
                    <a:pt x="108" y="67"/>
                    <a:pt x="110" y="67"/>
                    <a:pt x="111" y="64"/>
                  </a:cubicBezTo>
                  <a:cubicBezTo>
                    <a:pt x="113" y="62"/>
                    <a:pt x="108" y="55"/>
                    <a:pt x="107" y="54"/>
                  </a:cubicBezTo>
                  <a:cubicBezTo>
                    <a:pt x="106" y="52"/>
                    <a:pt x="105" y="47"/>
                    <a:pt x="106" y="44"/>
                  </a:cubicBezTo>
                  <a:cubicBezTo>
                    <a:pt x="107" y="42"/>
                    <a:pt x="102" y="41"/>
                    <a:pt x="102" y="39"/>
                  </a:cubicBezTo>
                  <a:cubicBezTo>
                    <a:pt x="102" y="37"/>
                    <a:pt x="106" y="34"/>
                    <a:pt x="109" y="33"/>
                  </a:cubicBezTo>
                  <a:cubicBezTo>
                    <a:pt x="111" y="32"/>
                    <a:pt x="110" y="26"/>
                    <a:pt x="108" y="24"/>
                  </a:cubicBezTo>
                  <a:cubicBezTo>
                    <a:pt x="106" y="22"/>
                    <a:pt x="105" y="19"/>
                    <a:pt x="106" y="16"/>
                  </a:cubicBezTo>
                  <a:cubicBezTo>
                    <a:pt x="108" y="12"/>
                    <a:pt x="99" y="10"/>
                    <a:pt x="97" y="10"/>
                  </a:cubicBezTo>
                  <a:cubicBezTo>
                    <a:pt x="97" y="10"/>
                    <a:pt x="97" y="10"/>
                    <a:pt x="97" y="9"/>
                  </a:cubicBezTo>
                  <a:cubicBezTo>
                    <a:pt x="89" y="11"/>
                    <a:pt x="68" y="9"/>
                    <a:pt x="67" y="8"/>
                  </a:cubicBezTo>
                  <a:cubicBezTo>
                    <a:pt x="65" y="8"/>
                    <a:pt x="63" y="7"/>
                    <a:pt x="61" y="6"/>
                  </a:cubicBezTo>
                  <a:cubicBezTo>
                    <a:pt x="60" y="8"/>
                    <a:pt x="57" y="9"/>
                    <a:pt x="54" y="9"/>
                  </a:cubicBezTo>
                  <a:cubicBezTo>
                    <a:pt x="49" y="9"/>
                    <a:pt x="49" y="5"/>
                    <a:pt x="49" y="2"/>
                  </a:cubicBezTo>
                  <a:cubicBezTo>
                    <a:pt x="49" y="0"/>
                    <a:pt x="29" y="4"/>
                    <a:pt x="23" y="9"/>
                  </a:cubicBezTo>
                  <a:cubicBezTo>
                    <a:pt x="18" y="14"/>
                    <a:pt x="5"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4" name="Freeform 68"/>
            <p:cNvSpPr>
              <a:spLocks/>
            </p:cNvSpPr>
            <p:nvPr userDrawn="1"/>
          </p:nvSpPr>
          <p:spPr bwMode="auto">
            <a:xfrm>
              <a:off x="-2026569" y="3229032"/>
              <a:ext cx="88932" cy="85709"/>
            </a:xfrm>
            <a:custGeom>
              <a:avLst/>
              <a:gdLst>
                <a:gd name="T0" fmla="*/ 32 w 42"/>
                <a:gd name="T1" fmla="*/ 34 h 37"/>
                <a:gd name="T2" fmla="*/ 40 w 42"/>
                <a:gd name="T3" fmla="*/ 22 h 37"/>
                <a:gd name="T4" fmla="*/ 42 w 42"/>
                <a:gd name="T5" fmla="*/ 7 h 37"/>
                <a:gd name="T6" fmla="*/ 31 w 42"/>
                <a:gd name="T7" fmla="*/ 3 h 37"/>
                <a:gd name="T8" fmla="*/ 13 w 42"/>
                <a:gd name="T9" fmla="*/ 1 h 37"/>
                <a:gd name="T10" fmla="*/ 6 w 42"/>
                <a:gd name="T11" fmla="*/ 2 h 37"/>
                <a:gd name="T12" fmla="*/ 1 w 42"/>
                <a:gd name="T13" fmla="*/ 5 h 37"/>
                <a:gd name="T14" fmla="*/ 6 w 42"/>
                <a:gd name="T15" fmla="*/ 13 h 37"/>
                <a:gd name="T16" fmla="*/ 16 w 42"/>
                <a:gd name="T17" fmla="*/ 23 h 37"/>
                <a:gd name="T18" fmla="*/ 25 w 42"/>
                <a:gd name="T19" fmla="*/ 33 h 37"/>
                <a:gd name="T20" fmla="*/ 31 w 42"/>
                <a:gd name="T21" fmla="*/ 37 h 37"/>
                <a:gd name="T22" fmla="*/ 32 w 42"/>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37">
                  <a:moveTo>
                    <a:pt x="32" y="34"/>
                  </a:moveTo>
                  <a:cubicBezTo>
                    <a:pt x="31" y="32"/>
                    <a:pt x="38" y="22"/>
                    <a:pt x="40" y="22"/>
                  </a:cubicBezTo>
                  <a:cubicBezTo>
                    <a:pt x="42" y="22"/>
                    <a:pt x="42" y="12"/>
                    <a:pt x="42" y="7"/>
                  </a:cubicBezTo>
                  <a:cubicBezTo>
                    <a:pt x="36" y="4"/>
                    <a:pt x="31" y="3"/>
                    <a:pt x="31" y="3"/>
                  </a:cubicBezTo>
                  <a:cubicBezTo>
                    <a:pt x="31" y="3"/>
                    <a:pt x="16" y="2"/>
                    <a:pt x="13" y="1"/>
                  </a:cubicBezTo>
                  <a:cubicBezTo>
                    <a:pt x="11" y="0"/>
                    <a:pt x="8" y="4"/>
                    <a:pt x="6" y="2"/>
                  </a:cubicBezTo>
                  <a:cubicBezTo>
                    <a:pt x="3" y="1"/>
                    <a:pt x="0" y="3"/>
                    <a:pt x="1" y="5"/>
                  </a:cubicBezTo>
                  <a:cubicBezTo>
                    <a:pt x="1" y="8"/>
                    <a:pt x="6" y="9"/>
                    <a:pt x="6" y="13"/>
                  </a:cubicBezTo>
                  <a:cubicBezTo>
                    <a:pt x="6" y="16"/>
                    <a:pt x="16" y="21"/>
                    <a:pt x="16" y="23"/>
                  </a:cubicBezTo>
                  <a:cubicBezTo>
                    <a:pt x="15" y="25"/>
                    <a:pt x="21" y="28"/>
                    <a:pt x="25" y="33"/>
                  </a:cubicBezTo>
                  <a:cubicBezTo>
                    <a:pt x="27" y="34"/>
                    <a:pt x="29" y="36"/>
                    <a:pt x="31" y="37"/>
                  </a:cubicBezTo>
                  <a:cubicBezTo>
                    <a:pt x="31"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Freeform 69"/>
            <p:cNvSpPr>
              <a:spLocks/>
            </p:cNvSpPr>
            <p:nvPr userDrawn="1"/>
          </p:nvSpPr>
          <p:spPr bwMode="auto">
            <a:xfrm>
              <a:off x="-2071874" y="3188913"/>
              <a:ext cx="134237" cy="116710"/>
            </a:xfrm>
            <a:custGeom>
              <a:avLst/>
              <a:gdLst>
                <a:gd name="T0" fmla="*/ 37 w 63"/>
                <a:gd name="T1" fmla="*/ 40 h 50"/>
                <a:gd name="T2" fmla="*/ 27 w 63"/>
                <a:gd name="T3" fmla="*/ 30 h 50"/>
                <a:gd name="T4" fmla="*/ 22 w 63"/>
                <a:gd name="T5" fmla="*/ 22 h 50"/>
                <a:gd name="T6" fmla="*/ 27 w 63"/>
                <a:gd name="T7" fmla="*/ 19 h 50"/>
                <a:gd name="T8" fmla="*/ 34 w 63"/>
                <a:gd name="T9" fmla="*/ 18 h 50"/>
                <a:gd name="T10" fmla="*/ 52 w 63"/>
                <a:gd name="T11" fmla="*/ 20 h 50"/>
                <a:gd name="T12" fmla="*/ 63 w 63"/>
                <a:gd name="T13" fmla="*/ 24 h 50"/>
                <a:gd name="T14" fmla="*/ 62 w 63"/>
                <a:gd name="T15" fmla="*/ 22 h 50"/>
                <a:gd name="T16" fmla="*/ 59 w 63"/>
                <a:gd name="T17" fmla="*/ 14 h 50"/>
                <a:gd name="T18" fmla="*/ 56 w 63"/>
                <a:gd name="T19" fmla="*/ 8 h 50"/>
                <a:gd name="T20" fmla="*/ 51 w 63"/>
                <a:gd name="T21" fmla="*/ 9 h 50"/>
                <a:gd name="T22" fmla="*/ 40 w 63"/>
                <a:gd name="T23" fmla="*/ 6 h 50"/>
                <a:gd name="T24" fmla="*/ 30 w 63"/>
                <a:gd name="T25" fmla="*/ 0 h 50"/>
                <a:gd name="T26" fmla="*/ 23 w 63"/>
                <a:gd name="T27" fmla="*/ 4 h 50"/>
                <a:gd name="T28" fmla="*/ 20 w 63"/>
                <a:gd name="T29" fmla="*/ 9 h 50"/>
                <a:gd name="T30" fmla="*/ 16 w 63"/>
                <a:gd name="T31" fmla="*/ 14 h 50"/>
                <a:gd name="T32" fmla="*/ 9 w 63"/>
                <a:gd name="T33" fmla="*/ 14 h 50"/>
                <a:gd name="T34" fmla="*/ 0 w 63"/>
                <a:gd name="T35" fmla="*/ 15 h 50"/>
                <a:gd name="T36" fmla="*/ 3 w 63"/>
                <a:gd name="T37" fmla="*/ 20 h 50"/>
                <a:gd name="T38" fmla="*/ 11 w 63"/>
                <a:gd name="T39" fmla="*/ 23 h 50"/>
                <a:gd name="T40" fmla="*/ 22 w 63"/>
                <a:gd name="T41" fmla="*/ 39 h 50"/>
                <a:gd name="T42" fmla="*/ 31 w 63"/>
                <a:gd name="T43" fmla="*/ 43 h 50"/>
                <a:gd name="T44" fmla="*/ 41 w 63"/>
                <a:gd name="T45" fmla="*/ 48 h 50"/>
                <a:gd name="T46" fmla="*/ 46 w 63"/>
                <a:gd name="T47" fmla="*/ 50 h 50"/>
                <a:gd name="T48" fmla="*/ 37 w 63"/>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50">
                  <a:moveTo>
                    <a:pt x="37" y="40"/>
                  </a:moveTo>
                  <a:cubicBezTo>
                    <a:pt x="37" y="38"/>
                    <a:pt x="27" y="33"/>
                    <a:pt x="27" y="30"/>
                  </a:cubicBezTo>
                  <a:cubicBezTo>
                    <a:pt x="27" y="26"/>
                    <a:pt x="22" y="25"/>
                    <a:pt x="22" y="22"/>
                  </a:cubicBezTo>
                  <a:cubicBezTo>
                    <a:pt x="21" y="20"/>
                    <a:pt x="24" y="18"/>
                    <a:pt x="27" y="19"/>
                  </a:cubicBezTo>
                  <a:cubicBezTo>
                    <a:pt x="29" y="21"/>
                    <a:pt x="32" y="17"/>
                    <a:pt x="34" y="18"/>
                  </a:cubicBezTo>
                  <a:cubicBezTo>
                    <a:pt x="37" y="19"/>
                    <a:pt x="52" y="20"/>
                    <a:pt x="52" y="20"/>
                  </a:cubicBezTo>
                  <a:cubicBezTo>
                    <a:pt x="52" y="20"/>
                    <a:pt x="57" y="21"/>
                    <a:pt x="63" y="24"/>
                  </a:cubicBezTo>
                  <a:cubicBezTo>
                    <a:pt x="63" y="23"/>
                    <a:pt x="62" y="23"/>
                    <a:pt x="62" y="22"/>
                  </a:cubicBezTo>
                  <a:cubicBezTo>
                    <a:pt x="61" y="19"/>
                    <a:pt x="62" y="16"/>
                    <a:pt x="59" y="14"/>
                  </a:cubicBezTo>
                  <a:cubicBezTo>
                    <a:pt x="57" y="14"/>
                    <a:pt x="56" y="11"/>
                    <a:pt x="56" y="8"/>
                  </a:cubicBezTo>
                  <a:cubicBezTo>
                    <a:pt x="54" y="8"/>
                    <a:pt x="52" y="9"/>
                    <a:pt x="51" y="9"/>
                  </a:cubicBezTo>
                  <a:cubicBezTo>
                    <a:pt x="48" y="10"/>
                    <a:pt x="42" y="9"/>
                    <a:pt x="40" y="6"/>
                  </a:cubicBezTo>
                  <a:cubicBezTo>
                    <a:pt x="38" y="4"/>
                    <a:pt x="32" y="1"/>
                    <a:pt x="30" y="0"/>
                  </a:cubicBezTo>
                  <a:cubicBezTo>
                    <a:pt x="29" y="1"/>
                    <a:pt x="25" y="4"/>
                    <a:pt x="23" y="4"/>
                  </a:cubicBezTo>
                  <a:cubicBezTo>
                    <a:pt x="21" y="4"/>
                    <a:pt x="22" y="9"/>
                    <a:pt x="20" y="9"/>
                  </a:cubicBezTo>
                  <a:cubicBezTo>
                    <a:pt x="18" y="9"/>
                    <a:pt x="16" y="13"/>
                    <a:pt x="16" y="14"/>
                  </a:cubicBezTo>
                  <a:cubicBezTo>
                    <a:pt x="15" y="16"/>
                    <a:pt x="11" y="13"/>
                    <a:pt x="9" y="14"/>
                  </a:cubicBezTo>
                  <a:cubicBezTo>
                    <a:pt x="7" y="14"/>
                    <a:pt x="3" y="15"/>
                    <a:pt x="0" y="15"/>
                  </a:cubicBezTo>
                  <a:cubicBezTo>
                    <a:pt x="1" y="18"/>
                    <a:pt x="1" y="20"/>
                    <a:pt x="3" y="20"/>
                  </a:cubicBezTo>
                  <a:cubicBezTo>
                    <a:pt x="6" y="20"/>
                    <a:pt x="11" y="20"/>
                    <a:pt x="11" y="23"/>
                  </a:cubicBezTo>
                  <a:cubicBezTo>
                    <a:pt x="12" y="27"/>
                    <a:pt x="19" y="36"/>
                    <a:pt x="22" y="39"/>
                  </a:cubicBezTo>
                  <a:cubicBezTo>
                    <a:pt x="25" y="42"/>
                    <a:pt x="31" y="41"/>
                    <a:pt x="31" y="43"/>
                  </a:cubicBezTo>
                  <a:cubicBezTo>
                    <a:pt x="31" y="46"/>
                    <a:pt x="36" y="48"/>
                    <a:pt x="41" y="48"/>
                  </a:cubicBezTo>
                  <a:cubicBezTo>
                    <a:pt x="43" y="48"/>
                    <a:pt x="44" y="49"/>
                    <a:pt x="46" y="50"/>
                  </a:cubicBezTo>
                  <a:cubicBezTo>
                    <a:pt x="42" y="45"/>
                    <a:pt x="36" y="42"/>
                    <a:pt x="37"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70"/>
            <p:cNvSpPr>
              <a:spLocks/>
            </p:cNvSpPr>
            <p:nvPr userDrawn="1"/>
          </p:nvSpPr>
          <p:spPr bwMode="auto">
            <a:xfrm>
              <a:off x="-1942671" y="3311094"/>
              <a:ext cx="46983" cy="93004"/>
            </a:xfrm>
            <a:custGeom>
              <a:avLst/>
              <a:gdLst>
                <a:gd name="T0" fmla="*/ 15 w 22"/>
                <a:gd name="T1" fmla="*/ 34 h 40"/>
                <a:gd name="T2" fmla="*/ 18 w 22"/>
                <a:gd name="T3" fmla="*/ 30 h 40"/>
                <a:gd name="T4" fmla="*/ 22 w 22"/>
                <a:gd name="T5" fmla="*/ 24 h 40"/>
                <a:gd name="T6" fmla="*/ 22 w 22"/>
                <a:gd name="T7" fmla="*/ 24 h 40"/>
                <a:gd name="T8" fmla="*/ 15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1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7" y="34"/>
                    <a:pt x="16" y="32"/>
                    <a:pt x="18" y="30"/>
                  </a:cubicBezTo>
                  <a:cubicBezTo>
                    <a:pt x="20" y="29"/>
                    <a:pt x="22" y="25"/>
                    <a:pt x="22" y="24"/>
                  </a:cubicBezTo>
                  <a:cubicBezTo>
                    <a:pt x="22" y="24"/>
                    <a:pt x="22" y="24"/>
                    <a:pt x="22" y="24"/>
                  </a:cubicBezTo>
                  <a:cubicBezTo>
                    <a:pt x="19" y="21"/>
                    <a:pt x="16" y="19"/>
                    <a:pt x="15" y="17"/>
                  </a:cubicBezTo>
                  <a:cubicBezTo>
                    <a:pt x="15" y="14"/>
                    <a:pt x="15" y="9"/>
                    <a:pt x="17" y="6"/>
                  </a:cubicBezTo>
                  <a:cubicBezTo>
                    <a:pt x="15" y="4"/>
                    <a:pt x="8" y="0"/>
                    <a:pt x="7" y="0"/>
                  </a:cubicBezTo>
                  <a:cubicBezTo>
                    <a:pt x="5" y="0"/>
                    <a:pt x="2" y="4"/>
                    <a:pt x="1" y="8"/>
                  </a:cubicBezTo>
                  <a:cubicBezTo>
                    <a:pt x="5" y="10"/>
                    <a:pt x="7" y="12"/>
                    <a:pt x="4" y="15"/>
                  </a:cubicBezTo>
                  <a:cubicBezTo>
                    <a:pt x="1" y="18"/>
                    <a:pt x="0" y="28"/>
                    <a:pt x="4" y="31"/>
                  </a:cubicBezTo>
                  <a:cubicBezTo>
                    <a:pt x="7" y="34"/>
                    <a:pt x="8" y="39"/>
                    <a:pt x="11" y="40"/>
                  </a:cubicBezTo>
                  <a:cubicBezTo>
                    <a:pt x="12"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7" name="Freeform 71"/>
            <p:cNvSpPr>
              <a:spLocks/>
            </p:cNvSpPr>
            <p:nvPr userDrawn="1"/>
          </p:nvSpPr>
          <p:spPr bwMode="auto">
            <a:xfrm>
              <a:off x="-2172552" y="3108675"/>
              <a:ext cx="184575"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2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0 w 86"/>
                <a:gd name="T31" fmla="*/ 28 h 36"/>
                <a:gd name="T32" fmla="*/ 33 w 86"/>
                <a:gd name="T33" fmla="*/ 33 h 36"/>
                <a:gd name="T34" fmla="*/ 43 w 86"/>
                <a:gd name="T35" fmla="*/ 34 h 36"/>
                <a:gd name="T36" fmla="*/ 56 w 86"/>
                <a:gd name="T37" fmla="*/ 36 h 36"/>
                <a:gd name="T38" fmla="*/ 66 w 86"/>
                <a:gd name="T39" fmla="*/ 33 h 36"/>
                <a:gd name="T40" fmla="*/ 74 w 86"/>
                <a:gd name="T41" fmla="*/ 30 h 36"/>
                <a:gd name="T42" fmla="*/ 74 w 86"/>
                <a:gd name="T43" fmla="*/ 30 h 36"/>
                <a:gd name="T44" fmla="*/ 76 w 86"/>
                <a:gd name="T45" fmla="*/ 28 h 36"/>
                <a:gd name="T46" fmla="*/ 78 w 86"/>
                <a:gd name="T47" fmla="*/ 23 h 36"/>
                <a:gd name="T48" fmla="*/ 79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3" y="7"/>
                    <a:pt x="50" y="6"/>
                  </a:cubicBezTo>
                  <a:cubicBezTo>
                    <a:pt x="49" y="7"/>
                    <a:pt x="44" y="8"/>
                    <a:pt x="44" y="10"/>
                  </a:cubicBezTo>
                  <a:cubicBezTo>
                    <a:pt x="43" y="12"/>
                    <a:pt x="37" y="11"/>
                    <a:pt x="39" y="16"/>
                  </a:cubicBezTo>
                  <a:cubicBezTo>
                    <a:pt x="41" y="22"/>
                    <a:pt x="36" y="20"/>
                    <a:pt x="34" y="19"/>
                  </a:cubicBezTo>
                  <a:cubicBezTo>
                    <a:pt x="32" y="19"/>
                    <a:pt x="24" y="20"/>
                    <a:pt x="22" y="22"/>
                  </a:cubicBezTo>
                  <a:cubicBezTo>
                    <a:pt x="20" y="23"/>
                    <a:pt x="17"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2" y="28"/>
                    <a:pt x="30" y="28"/>
                    <a:pt x="30" y="28"/>
                  </a:cubicBezTo>
                  <a:cubicBezTo>
                    <a:pt x="31" y="28"/>
                    <a:pt x="31" y="32"/>
                    <a:pt x="33" y="33"/>
                  </a:cubicBezTo>
                  <a:cubicBezTo>
                    <a:pt x="34" y="33"/>
                    <a:pt x="39" y="34"/>
                    <a:pt x="43" y="34"/>
                  </a:cubicBezTo>
                  <a:cubicBezTo>
                    <a:pt x="48" y="34"/>
                    <a:pt x="54" y="36"/>
                    <a:pt x="56" y="36"/>
                  </a:cubicBezTo>
                  <a:cubicBezTo>
                    <a:pt x="58" y="36"/>
                    <a:pt x="62" y="33"/>
                    <a:pt x="66" y="33"/>
                  </a:cubicBezTo>
                  <a:cubicBezTo>
                    <a:pt x="71" y="33"/>
                    <a:pt x="73" y="30"/>
                    <a:pt x="74" y="30"/>
                  </a:cubicBezTo>
                  <a:cubicBezTo>
                    <a:pt x="74" y="30"/>
                    <a:pt x="74" y="30"/>
                    <a:pt x="74" y="30"/>
                  </a:cubicBezTo>
                  <a:cubicBezTo>
                    <a:pt x="75" y="29"/>
                    <a:pt x="75" y="28"/>
                    <a:pt x="76" y="28"/>
                  </a:cubicBezTo>
                  <a:cubicBezTo>
                    <a:pt x="78" y="28"/>
                    <a:pt x="77" y="25"/>
                    <a:pt x="78" y="23"/>
                  </a:cubicBezTo>
                  <a:cubicBezTo>
                    <a:pt x="79" y="22"/>
                    <a:pt x="77" y="19"/>
                    <a:pt x="79" y="19"/>
                  </a:cubicBezTo>
                  <a:cubicBezTo>
                    <a:pt x="82" y="19"/>
                    <a:pt x="85" y="19"/>
                    <a:pt x="85" y="16"/>
                  </a:cubicBezTo>
                  <a:cubicBezTo>
                    <a:pt x="85" y="15"/>
                    <a:pt x="85" y="14"/>
                    <a:pt x="86" y="13"/>
                  </a:cubicBezTo>
                  <a:cubicBezTo>
                    <a:pt x="83"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72"/>
            <p:cNvSpPr>
              <a:spLocks/>
            </p:cNvSpPr>
            <p:nvPr userDrawn="1"/>
          </p:nvSpPr>
          <p:spPr bwMode="auto">
            <a:xfrm>
              <a:off x="-2014824" y="3119617"/>
              <a:ext cx="162762" cy="93004"/>
            </a:xfrm>
            <a:custGeom>
              <a:avLst/>
              <a:gdLst>
                <a:gd name="T0" fmla="*/ 73 w 76"/>
                <a:gd name="T1" fmla="*/ 7 h 40"/>
                <a:gd name="T2" fmla="*/ 71 w 76"/>
                <a:gd name="T3" fmla="*/ 6 h 40"/>
                <a:gd name="T4" fmla="*/ 63 w 76"/>
                <a:gd name="T5" fmla="*/ 3 h 40"/>
                <a:gd name="T6" fmla="*/ 53 w 76"/>
                <a:gd name="T7" fmla="*/ 0 h 40"/>
                <a:gd name="T8" fmla="*/ 42 w 76"/>
                <a:gd name="T9" fmla="*/ 6 h 40"/>
                <a:gd name="T10" fmla="*/ 29 w 76"/>
                <a:gd name="T11" fmla="*/ 10 h 40"/>
                <a:gd name="T12" fmla="*/ 14 w 76"/>
                <a:gd name="T13" fmla="*/ 10 h 40"/>
                <a:gd name="T14" fmla="*/ 12 w 76"/>
                <a:gd name="T15" fmla="*/ 8 h 40"/>
                <a:gd name="T16" fmla="*/ 11 w 76"/>
                <a:gd name="T17" fmla="*/ 11 h 40"/>
                <a:gd name="T18" fmla="*/ 5 w 76"/>
                <a:gd name="T19" fmla="*/ 14 h 40"/>
                <a:gd name="T20" fmla="*/ 4 w 76"/>
                <a:gd name="T21" fmla="*/ 18 h 40"/>
                <a:gd name="T22" fmla="*/ 2 w 76"/>
                <a:gd name="T23" fmla="*/ 23 h 40"/>
                <a:gd name="T24" fmla="*/ 0 w 76"/>
                <a:gd name="T25" fmla="*/ 25 h 40"/>
                <a:gd name="T26" fmla="*/ 3 w 76"/>
                <a:gd name="T27" fmla="*/ 30 h 40"/>
                <a:gd name="T28" fmla="*/ 3 w 76"/>
                <a:gd name="T29" fmla="*/ 30 h 40"/>
                <a:gd name="T30" fmla="*/ 13 w 76"/>
                <a:gd name="T31" fmla="*/ 36 h 40"/>
                <a:gd name="T32" fmla="*/ 24 w 76"/>
                <a:gd name="T33" fmla="*/ 39 h 40"/>
                <a:gd name="T34" fmla="*/ 41 w 76"/>
                <a:gd name="T35" fmla="*/ 34 h 40"/>
                <a:gd name="T36" fmla="*/ 46 w 76"/>
                <a:gd name="T37" fmla="*/ 36 h 40"/>
                <a:gd name="T38" fmla="*/ 49 w 76"/>
                <a:gd name="T39" fmla="*/ 36 h 40"/>
                <a:gd name="T40" fmla="*/ 56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3" y="7"/>
                    <a:pt x="72" y="6"/>
                    <a:pt x="71" y="6"/>
                  </a:cubicBezTo>
                  <a:cubicBezTo>
                    <a:pt x="67" y="5"/>
                    <a:pt x="64" y="4"/>
                    <a:pt x="63" y="3"/>
                  </a:cubicBezTo>
                  <a:cubicBezTo>
                    <a:pt x="61" y="1"/>
                    <a:pt x="54" y="0"/>
                    <a:pt x="53" y="0"/>
                  </a:cubicBezTo>
                  <a:cubicBezTo>
                    <a:pt x="51" y="0"/>
                    <a:pt x="44" y="6"/>
                    <a:pt x="42" y="6"/>
                  </a:cubicBezTo>
                  <a:cubicBezTo>
                    <a:pt x="40" y="6"/>
                    <a:pt x="29" y="8"/>
                    <a:pt x="29" y="10"/>
                  </a:cubicBezTo>
                  <a:cubicBezTo>
                    <a:pt x="29" y="13"/>
                    <a:pt x="17" y="13"/>
                    <a:pt x="14" y="10"/>
                  </a:cubicBezTo>
                  <a:cubicBezTo>
                    <a:pt x="13" y="10"/>
                    <a:pt x="13" y="9"/>
                    <a:pt x="12" y="8"/>
                  </a:cubicBezTo>
                  <a:cubicBezTo>
                    <a:pt x="11" y="9"/>
                    <a:pt x="11" y="10"/>
                    <a:pt x="11" y="11"/>
                  </a:cubicBezTo>
                  <a:cubicBezTo>
                    <a:pt x="11" y="14"/>
                    <a:pt x="8" y="14"/>
                    <a:pt x="5" y="14"/>
                  </a:cubicBezTo>
                  <a:cubicBezTo>
                    <a:pt x="3" y="14"/>
                    <a:pt x="5" y="17"/>
                    <a:pt x="4" y="18"/>
                  </a:cubicBezTo>
                  <a:cubicBezTo>
                    <a:pt x="3" y="20"/>
                    <a:pt x="4" y="23"/>
                    <a:pt x="2" y="23"/>
                  </a:cubicBezTo>
                  <a:cubicBezTo>
                    <a:pt x="1" y="23"/>
                    <a:pt x="1" y="24"/>
                    <a:pt x="0" y="25"/>
                  </a:cubicBezTo>
                  <a:cubicBezTo>
                    <a:pt x="1" y="26"/>
                    <a:pt x="3" y="30"/>
                    <a:pt x="3" y="30"/>
                  </a:cubicBezTo>
                  <a:cubicBezTo>
                    <a:pt x="3" y="30"/>
                    <a:pt x="3" y="30"/>
                    <a:pt x="3" y="30"/>
                  </a:cubicBezTo>
                  <a:cubicBezTo>
                    <a:pt x="5" y="31"/>
                    <a:pt x="11" y="34"/>
                    <a:pt x="13" y="36"/>
                  </a:cubicBezTo>
                  <a:cubicBezTo>
                    <a:pt x="15" y="39"/>
                    <a:pt x="21" y="40"/>
                    <a:pt x="24" y="39"/>
                  </a:cubicBezTo>
                  <a:cubicBezTo>
                    <a:pt x="28" y="38"/>
                    <a:pt x="41" y="34"/>
                    <a:pt x="41" y="34"/>
                  </a:cubicBezTo>
                  <a:cubicBezTo>
                    <a:pt x="41" y="34"/>
                    <a:pt x="44" y="35"/>
                    <a:pt x="46" y="36"/>
                  </a:cubicBezTo>
                  <a:cubicBezTo>
                    <a:pt x="46" y="36"/>
                    <a:pt x="47" y="36"/>
                    <a:pt x="49" y="36"/>
                  </a:cubicBezTo>
                  <a:cubicBezTo>
                    <a:pt x="50" y="35"/>
                    <a:pt x="53" y="35"/>
                    <a:pt x="56" y="32"/>
                  </a:cubicBezTo>
                  <a:cubicBezTo>
                    <a:pt x="59" y="28"/>
                    <a:pt x="65" y="16"/>
                    <a:pt x="66" y="15"/>
                  </a:cubicBezTo>
                  <a:cubicBezTo>
                    <a:pt x="68" y="14"/>
                    <a:pt x="72" y="12"/>
                    <a:pt x="74" y="11"/>
                  </a:cubicBezTo>
                  <a:cubicBezTo>
                    <a:pt x="76" y="9"/>
                    <a:pt x="76"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9" name="Freeform 73"/>
            <p:cNvSpPr>
              <a:spLocks/>
            </p:cNvSpPr>
            <p:nvPr userDrawn="1"/>
          </p:nvSpPr>
          <p:spPr bwMode="auto">
            <a:xfrm>
              <a:off x="-2108789" y="3043026"/>
              <a:ext cx="159407" cy="82062"/>
            </a:xfrm>
            <a:custGeom>
              <a:avLst/>
              <a:gdLst>
                <a:gd name="T0" fmla="*/ 70 w 74"/>
                <a:gd name="T1" fmla="*/ 16 h 35"/>
                <a:gd name="T2" fmla="*/ 62 w 74"/>
                <a:gd name="T3" fmla="*/ 14 h 35"/>
                <a:gd name="T4" fmla="*/ 59 w 74"/>
                <a:gd name="T5" fmla="*/ 10 h 35"/>
                <a:gd name="T6" fmla="*/ 52 w 74"/>
                <a:gd name="T7" fmla="*/ 11 h 35"/>
                <a:gd name="T8" fmla="*/ 46 w 74"/>
                <a:gd name="T9" fmla="*/ 8 h 35"/>
                <a:gd name="T10" fmla="*/ 38 w 74"/>
                <a:gd name="T11" fmla="*/ 3 h 35"/>
                <a:gd name="T12" fmla="*/ 32 w 74"/>
                <a:gd name="T13" fmla="*/ 0 h 35"/>
                <a:gd name="T14" fmla="*/ 31 w 74"/>
                <a:gd name="T15" fmla="*/ 1 h 35"/>
                <a:gd name="T16" fmla="*/ 25 w 74"/>
                <a:gd name="T17" fmla="*/ 1 h 35"/>
                <a:gd name="T18" fmla="*/ 15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2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2" y="15"/>
                    <a:pt x="62" y="14"/>
                  </a:cubicBezTo>
                  <a:cubicBezTo>
                    <a:pt x="62" y="12"/>
                    <a:pt x="61" y="10"/>
                    <a:pt x="59" y="10"/>
                  </a:cubicBezTo>
                  <a:cubicBezTo>
                    <a:pt x="57" y="10"/>
                    <a:pt x="53" y="8"/>
                    <a:pt x="52" y="11"/>
                  </a:cubicBezTo>
                  <a:cubicBezTo>
                    <a:pt x="51" y="13"/>
                    <a:pt x="47" y="10"/>
                    <a:pt x="46" y="8"/>
                  </a:cubicBezTo>
                  <a:cubicBezTo>
                    <a:pt x="46" y="7"/>
                    <a:pt x="44" y="5"/>
                    <a:pt x="38" y="3"/>
                  </a:cubicBezTo>
                  <a:cubicBezTo>
                    <a:pt x="36" y="3"/>
                    <a:pt x="34" y="1"/>
                    <a:pt x="32" y="0"/>
                  </a:cubicBezTo>
                  <a:cubicBezTo>
                    <a:pt x="32" y="0"/>
                    <a:pt x="31" y="1"/>
                    <a:pt x="31" y="1"/>
                  </a:cubicBezTo>
                  <a:cubicBezTo>
                    <a:pt x="30" y="2"/>
                    <a:pt x="26" y="0"/>
                    <a:pt x="25" y="1"/>
                  </a:cubicBezTo>
                  <a:cubicBezTo>
                    <a:pt x="23" y="3"/>
                    <a:pt x="18" y="3"/>
                    <a:pt x="15" y="5"/>
                  </a:cubicBezTo>
                  <a:cubicBezTo>
                    <a:pt x="12" y="8"/>
                    <a:pt x="7" y="9"/>
                    <a:pt x="3" y="10"/>
                  </a:cubicBezTo>
                  <a:cubicBezTo>
                    <a:pt x="0" y="10"/>
                    <a:pt x="3" y="13"/>
                    <a:pt x="4" y="15"/>
                  </a:cubicBezTo>
                  <a:cubicBezTo>
                    <a:pt x="5" y="17"/>
                    <a:pt x="5" y="23"/>
                    <a:pt x="8" y="24"/>
                  </a:cubicBezTo>
                  <a:cubicBezTo>
                    <a:pt x="10" y="26"/>
                    <a:pt x="19" y="31"/>
                    <a:pt x="20" y="33"/>
                  </a:cubicBezTo>
                  <a:cubicBezTo>
                    <a:pt x="20" y="33"/>
                    <a:pt x="20" y="33"/>
                    <a:pt x="20" y="34"/>
                  </a:cubicBezTo>
                  <a:cubicBezTo>
                    <a:pt x="23" y="35"/>
                    <a:pt x="29" y="35"/>
                    <a:pt x="30" y="33"/>
                  </a:cubicBezTo>
                  <a:cubicBezTo>
                    <a:pt x="31" y="31"/>
                    <a:pt x="32" y="28"/>
                    <a:pt x="32" y="28"/>
                  </a:cubicBezTo>
                  <a:cubicBezTo>
                    <a:pt x="32" y="28"/>
                    <a:pt x="40" y="28"/>
                    <a:pt x="43" y="31"/>
                  </a:cubicBezTo>
                  <a:cubicBezTo>
                    <a:pt x="46" y="34"/>
                    <a:pt x="52" y="32"/>
                    <a:pt x="52" y="32"/>
                  </a:cubicBezTo>
                  <a:cubicBezTo>
                    <a:pt x="52" y="32"/>
                    <a:pt x="52" y="33"/>
                    <a:pt x="52" y="34"/>
                  </a:cubicBezTo>
                  <a:cubicBezTo>
                    <a:pt x="53" y="33"/>
                    <a:pt x="54" y="31"/>
                    <a:pt x="56" y="31"/>
                  </a:cubicBezTo>
                  <a:cubicBezTo>
                    <a:pt x="59" y="31"/>
                    <a:pt x="64" y="30"/>
                    <a:pt x="67" y="26"/>
                  </a:cubicBezTo>
                  <a:cubicBezTo>
                    <a:pt x="68"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Freeform 74"/>
            <p:cNvSpPr>
              <a:spLocks/>
            </p:cNvSpPr>
            <p:nvPr userDrawn="1"/>
          </p:nvSpPr>
          <p:spPr bwMode="auto">
            <a:xfrm>
              <a:off x="-1996366" y="3088616"/>
              <a:ext cx="140948" cy="62002"/>
            </a:xfrm>
            <a:custGeom>
              <a:avLst/>
              <a:gdLst>
                <a:gd name="T0" fmla="*/ 49 w 66"/>
                <a:gd name="T1" fmla="*/ 3 h 26"/>
                <a:gd name="T2" fmla="*/ 40 w 66"/>
                <a:gd name="T3" fmla="*/ 2 h 26"/>
                <a:gd name="T4" fmla="*/ 30 w 66"/>
                <a:gd name="T5" fmla="*/ 1 h 26"/>
                <a:gd name="T6" fmla="*/ 23 w 66"/>
                <a:gd name="T7" fmla="*/ 2 h 26"/>
                <a:gd name="T8" fmla="*/ 22 w 66"/>
                <a:gd name="T9" fmla="*/ 1 h 26"/>
                <a:gd name="T10" fmla="*/ 15 w 66"/>
                <a:gd name="T11" fmla="*/ 6 h 26"/>
                <a:gd name="T12" fmla="*/ 4 w 66"/>
                <a:gd name="T13" fmla="*/ 11 h 26"/>
                <a:gd name="T14" fmla="*/ 0 w 66"/>
                <a:gd name="T15" fmla="*/ 14 h 26"/>
                <a:gd name="T16" fmla="*/ 6 w 66"/>
                <a:gd name="T17" fmla="*/ 23 h 26"/>
                <a:gd name="T18" fmla="*/ 21 w 66"/>
                <a:gd name="T19" fmla="*/ 23 h 26"/>
                <a:gd name="T20" fmla="*/ 34 w 66"/>
                <a:gd name="T21" fmla="*/ 19 h 26"/>
                <a:gd name="T22" fmla="*/ 45 w 66"/>
                <a:gd name="T23" fmla="*/ 13 h 26"/>
                <a:gd name="T24" fmla="*/ 55 w 66"/>
                <a:gd name="T25" fmla="*/ 16 h 26"/>
                <a:gd name="T26" fmla="*/ 63 w 66"/>
                <a:gd name="T27" fmla="*/ 19 h 26"/>
                <a:gd name="T28" fmla="*/ 60 w 66"/>
                <a:gd name="T29" fmla="*/ 15 h 26"/>
                <a:gd name="T30" fmla="*/ 65 w 66"/>
                <a:gd name="T31" fmla="*/ 7 h 26"/>
                <a:gd name="T32" fmla="*/ 66 w 66"/>
                <a:gd name="T33" fmla="*/ 7 h 26"/>
                <a:gd name="T34" fmla="*/ 59 w 66"/>
                <a:gd name="T35" fmla="*/ 5 h 26"/>
                <a:gd name="T36" fmla="*/ 49 w 66"/>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26">
                  <a:moveTo>
                    <a:pt x="49" y="3"/>
                  </a:moveTo>
                  <a:cubicBezTo>
                    <a:pt x="45" y="3"/>
                    <a:pt x="43" y="1"/>
                    <a:pt x="40" y="2"/>
                  </a:cubicBezTo>
                  <a:cubicBezTo>
                    <a:pt x="37" y="3"/>
                    <a:pt x="32" y="2"/>
                    <a:pt x="30" y="1"/>
                  </a:cubicBezTo>
                  <a:cubicBezTo>
                    <a:pt x="28" y="0"/>
                    <a:pt x="26" y="3"/>
                    <a:pt x="23" y="2"/>
                  </a:cubicBezTo>
                  <a:cubicBezTo>
                    <a:pt x="22" y="2"/>
                    <a:pt x="22" y="1"/>
                    <a:pt x="22" y="1"/>
                  </a:cubicBezTo>
                  <a:cubicBezTo>
                    <a:pt x="19" y="2"/>
                    <a:pt x="16" y="4"/>
                    <a:pt x="15" y="6"/>
                  </a:cubicBezTo>
                  <a:cubicBezTo>
                    <a:pt x="12" y="10"/>
                    <a:pt x="7" y="11"/>
                    <a:pt x="4" y="11"/>
                  </a:cubicBezTo>
                  <a:cubicBezTo>
                    <a:pt x="2" y="11"/>
                    <a:pt x="1" y="13"/>
                    <a:pt x="0" y="14"/>
                  </a:cubicBezTo>
                  <a:cubicBezTo>
                    <a:pt x="1" y="17"/>
                    <a:pt x="3" y="21"/>
                    <a:pt x="6" y="23"/>
                  </a:cubicBezTo>
                  <a:cubicBezTo>
                    <a:pt x="9" y="26"/>
                    <a:pt x="21" y="26"/>
                    <a:pt x="21" y="23"/>
                  </a:cubicBezTo>
                  <a:cubicBezTo>
                    <a:pt x="21" y="21"/>
                    <a:pt x="32" y="19"/>
                    <a:pt x="34" y="19"/>
                  </a:cubicBezTo>
                  <a:cubicBezTo>
                    <a:pt x="36" y="19"/>
                    <a:pt x="43" y="13"/>
                    <a:pt x="45" y="13"/>
                  </a:cubicBezTo>
                  <a:cubicBezTo>
                    <a:pt x="46" y="13"/>
                    <a:pt x="53" y="14"/>
                    <a:pt x="55" y="16"/>
                  </a:cubicBezTo>
                  <a:cubicBezTo>
                    <a:pt x="56" y="17"/>
                    <a:pt x="59" y="18"/>
                    <a:pt x="63" y="19"/>
                  </a:cubicBezTo>
                  <a:cubicBezTo>
                    <a:pt x="61" y="18"/>
                    <a:pt x="60" y="16"/>
                    <a:pt x="60" y="15"/>
                  </a:cubicBezTo>
                  <a:cubicBezTo>
                    <a:pt x="60" y="13"/>
                    <a:pt x="64" y="8"/>
                    <a:pt x="65" y="7"/>
                  </a:cubicBezTo>
                  <a:cubicBezTo>
                    <a:pt x="66" y="7"/>
                    <a:pt x="66" y="7"/>
                    <a:pt x="66" y="7"/>
                  </a:cubicBezTo>
                  <a:cubicBezTo>
                    <a:pt x="63" y="6"/>
                    <a:pt x="59" y="6"/>
                    <a:pt x="59" y="5"/>
                  </a:cubicBezTo>
                  <a:cubicBezTo>
                    <a:pt x="58" y="4"/>
                    <a:pt x="53" y="3"/>
                    <a:pt x="4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1" name="Freeform 75"/>
            <p:cNvSpPr>
              <a:spLocks/>
            </p:cNvSpPr>
            <p:nvPr userDrawn="1"/>
          </p:nvSpPr>
          <p:spPr bwMode="auto">
            <a:xfrm>
              <a:off x="-2659160" y="3325683"/>
              <a:ext cx="93966" cy="156829"/>
            </a:xfrm>
            <a:custGeom>
              <a:avLst/>
              <a:gdLst>
                <a:gd name="T0" fmla="*/ 31 w 44"/>
                <a:gd name="T1" fmla="*/ 55 h 68"/>
                <a:gd name="T2" fmla="*/ 29 w 44"/>
                <a:gd name="T3" fmla="*/ 50 h 68"/>
                <a:gd name="T4" fmla="*/ 32 w 44"/>
                <a:gd name="T5" fmla="*/ 44 h 68"/>
                <a:gd name="T6" fmla="*/ 28 w 44"/>
                <a:gd name="T7" fmla="*/ 38 h 68"/>
                <a:gd name="T8" fmla="*/ 31 w 44"/>
                <a:gd name="T9" fmla="*/ 34 h 68"/>
                <a:gd name="T10" fmla="*/ 34 w 44"/>
                <a:gd name="T11" fmla="*/ 27 h 68"/>
                <a:gd name="T12" fmla="*/ 33 w 44"/>
                <a:gd name="T13" fmla="*/ 16 h 68"/>
                <a:gd name="T14" fmla="*/ 40 w 44"/>
                <a:gd name="T15" fmla="*/ 10 h 68"/>
                <a:gd name="T16" fmla="*/ 37 w 44"/>
                <a:gd name="T17" fmla="*/ 6 h 68"/>
                <a:gd name="T18" fmla="*/ 30 w 44"/>
                <a:gd name="T19" fmla="*/ 5 h 68"/>
                <a:gd name="T20" fmla="*/ 26 w 44"/>
                <a:gd name="T21" fmla="*/ 5 h 68"/>
                <a:gd name="T22" fmla="*/ 18 w 44"/>
                <a:gd name="T23" fmla="*/ 3 h 68"/>
                <a:gd name="T24" fmla="*/ 14 w 44"/>
                <a:gd name="T25" fmla="*/ 3 h 68"/>
                <a:gd name="T26" fmla="*/ 11 w 44"/>
                <a:gd name="T27" fmla="*/ 4 h 68"/>
                <a:gd name="T28" fmla="*/ 11 w 44"/>
                <a:gd name="T29" fmla="*/ 11 h 68"/>
                <a:gd name="T30" fmla="*/ 4 w 44"/>
                <a:gd name="T31" fmla="*/ 37 h 68"/>
                <a:gd name="T32" fmla="*/ 9 w 44"/>
                <a:gd name="T33" fmla="*/ 47 h 68"/>
                <a:gd name="T34" fmla="*/ 10 w 44"/>
                <a:gd name="T35" fmla="*/ 65 h 68"/>
                <a:gd name="T36" fmla="*/ 19 w 44"/>
                <a:gd name="T37" fmla="*/ 67 h 68"/>
                <a:gd name="T38" fmla="*/ 28 w 44"/>
                <a:gd name="T39" fmla="*/ 65 h 68"/>
                <a:gd name="T40" fmla="*/ 27 w 44"/>
                <a:gd name="T41" fmla="*/ 62 h 68"/>
                <a:gd name="T42" fmla="*/ 31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1" y="55"/>
                  </a:moveTo>
                  <a:cubicBezTo>
                    <a:pt x="36" y="55"/>
                    <a:pt x="30" y="51"/>
                    <a:pt x="29" y="50"/>
                  </a:cubicBezTo>
                  <a:cubicBezTo>
                    <a:pt x="28" y="49"/>
                    <a:pt x="29" y="44"/>
                    <a:pt x="32" y="44"/>
                  </a:cubicBezTo>
                  <a:cubicBezTo>
                    <a:pt x="34" y="44"/>
                    <a:pt x="32" y="41"/>
                    <a:pt x="28" y="38"/>
                  </a:cubicBezTo>
                  <a:cubicBezTo>
                    <a:pt x="25" y="35"/>
                    <a:pt x="28" y="34"/>
                    <a:pt x="31" y="34"/>
                  </a:cubicBezTo>
                  <a:cubicBezTo>
                    <a:pt x="34" y="34"/>
                    <a:pt x="31" y="29"/>
                    <a:pt x="34" y="27"/>
                  </a:cubicBezTo>
                  <a:cubicBezTo>
                    <a:pt x="36" y="24"/>
                    <a:pt x="33" y="19"/>
                    <a:pt x="33" y="16"/>
                  </a:cubicBezTo>
                  <a:cubicBezTo>
                    <a:pt x="33" y="14"/>
                    <a:pt x="37" y="13"/>
                    <a:pt x="40" y="10"/>
                  </a:cubicBezTo>
                  <a:cubicBezTo>
                    <a:pt x="44" y="7"/>
                    <a:pt x="37" y="8"/>
                    <a:pt x="37" y="6"/>
                  </a:cubicBezTo>
                  <a:cubicBezTo>
                    <a:pt x="37" y="4"/>
                    <a:pt x="33" y="3"/>
                    <a:pt x="30" y="5"/>
                  </a:cubicBezTo>
                  <a:cubicBezTo>
                    <a:pt x="27" y="7"/>
                    <a:pt x="28" y="5"/>
                    <a:pt x="26" y="5"/>
                  </a:cubicBezTo>
                  <a:cubicBezTo>
                    <a:pt x="23" y="5"/>
                    <a:pt x="18" y="6"/>
                    <a:pt x="18" y="3"/>
                  </a:cubicBezTo>
                  <a:cubicBezTo>
                    <a:pt x="18" y="1"/>
                    <a:pt x="16" y="0"/>
                    <a:pt x="14" y="3"/>
                  </a:cubicBezTo>
                  <a:cubicBezTo>
                    <a:pt x="14" y="3"/>
                    <a:pt x="13" y="4"/>
                    <a:pt x="11" y="4"/>
                  </a:cubicBezTo>
                  <a:cubicBezTo>
                    <a:pt x="11" y="7"/>
                    <a:pt x="10" y="10"/>
                    <a:pt x="11" y="11"/>
                  </a:cubicBezTo>
                  <a:cubicBezTo>
                    <a:pt x="14" y="15"/>
                    <a:pt x="9" y="32"/>
                    <a:pt x="4" y="37"/>
                  </a:cubicBezTo>
                  <a:cubicBezTo>
                    <a:pt x="0" y="42"/>
                    <a:pt x="4" y="43"/>
                    <a:pt x="9" y="47"/>
                  </a:cubicBezTo>
                  <a:cubicBezTo>
                    <a:pt x="13" y="50"/>
                    <a:pt x="10" y="62"/>
                    <a:pt x="10" y="65"/>
                  </a:cubicBezTo>
                  <a:cubicBezTo>
                    <a:pt x="10" y="68"/>
                    <a:pt x="14" y="67"/>
                    <a:pt x="19" y="67"/>
                  </a:cubicBezTo>
                  <a:cubicBezTo>
                    <a:pt x="22" y="67"/>
                    <a:pt x="25" y="66"/>
                    <a:pt x="28" y="65"/>
                  </a:cubicBezTo>
                  <a:cubicBezTo>
                    <a:pt x="28" y="64"/>
                    <a:pt x="27" y="63"/>
                    <a:pt x="27" y="62"/>
                  </a:cubicBezTo>
                  <a:cubicBezTo>
                    <a:pt x="27" y="60"/>
                    <a:pt x="27" y="56"/>
                    <a:pt x="31"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76"/>
            <p:cNvSpPr>
              <a:spLocks/>
            </p:cNvSpPr>
            <p:nvPr userDrawn="1"/>
          </p:nvSpPr>
          <p:spPr bwMode="auto">
            <a:xfrm>
              <a:off x="-233363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2 w 48"/>
                <a:gd name="T13" fmla="*/ 22 h 39"/>
                <a:gd name="T14" fmla="*/ 45 w 48"/>
                <a:gd name="T15" fmla="*/ 19 h 39"/>
                <a:gd name="T16" fmla="*/ 41 w 48"/>
                <a:gd name="T17" fmla="*/ 13 h 39"/>
                <a:gd name="T18" fmla="*/ 47 w 48"/>
                <a:gd name="T19" fmla="*/ 8 h 39"/>
                <a:gd name="T20" fmla="*/ 46 w 48"/>
                <a:gd name="T21" fmla="*/ 1 h 39"/>
                <a:gd name="T22" fmla="*/ 44 w 48"/>
                <a:gd name="T23" fmla="*/ 2 h 39"/>
                <a:gd name="T24" fmla="*/ 32 w 48"/>
                <a:gd name="T25" fmla="*/ 2 h 39"/>
                <a:gd name="T26" fmla="*/ 27 w 48"/>
                <a:gd name="T27" fmla="*/ 10 h 39"/>
                <a:gd name="T28" fmla="*/ 21 w 48"/>
                <a:gd name="T29" fmla="*/ 10 h 39"/>
                <a:gd name="T30" fmla="*/ 16 w 48"/>
                <a:gd name="T31" fmla="*/ 13 h 39"/>
                <a:gd name="T32" fmla="*/ 11 w 48"/>
                <a:gd name="T33" fmla="*/ 21 h 39"/>
                <a:gd name="T34" fmla="*/ 1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7" y="25"/>
                    <a:pt x="42" y="25"/>
                    <a:pt x="42" y="22"/>
                  </a:cubicBezTo>
                  <a:cubicBezTo>
                    <a:pt x="42" y="20"/>
                    <a:pt x="44" y="21"/>
                    <a:pt x="45" y="19"/>
                  </a:cubicBezTo>
                  <a:cubicBezTo>
                    <a:pt x="46" y="17"/>
                    <a:pt x="42" y="14"/>
                    <a:pt x="41" y="13"/>
                  </a:cubicBezTo>
                  <a:cubicBezTo>
                    <a:pt x="40" y="12"/>
                    <a:pt x="44" y="12"/>
                    <a:pt x="47" y="8"/>
                  </a:cubicBezTo>
                  <a:cubicBezTo>
                    <a:pt x="48" y="7"/>
                    <a:pt x="47" y="4"/>
                    <a:pt x="46" y="1"/>
                  </a:cubicBezTo>
                  <a:cubicBezTo>
                    <a:pt x="46" y="2"/>
                    <a:pt x="45" y="3"/>
                    <a:pt x="44" y="2"/>
                  </a:cubicBezTo>
                  <a:cubicBezTo>
                    <a:pt x="41" y="0"/>
                    <a:pt x="37" y="1"/>
                    <a:pt x="32" y="2"/>
                  </a:cubicBezTo>
                  <a:cubicBezTo>
                    <a:pt x="27" y="3"/>
                    <a:pt x="25" y="8"/>
                    <a:pt x="27" y="10"/>
                  </a:cubicBezTo>
                  <a:cubicBezTo>
                    <a:pt x="29" y="12"/>
                    <a:pt x="22" y="13"/>
                    <a:pt x="21" y="10"/>
                  </a:cubicBezTo>
                  <a:cubicBezTo>
                    <a:pt x="21" y="7"/>
                    <a:pt x="16" y="9"/>
                    <a:pt x="16" y="13"/>
                  </a:cubicBezTo>
                  <a:cubicBezTo>
                    <a:pt x="16" y="16"/>
                    <a:pt x="10" y="17"/>
                    <a:pt x="11" y="21"/>
                  </a:cubicBezTo>
                  <a:cubicBezTo>
                    <a:pt x="11" y="25"/>
                    <a:pt x="5" y="29"/>
                    <a:pt x="1" y="31"/>
                  </a:cubicBezTo>
                  <a:cubicBezTo>
                    <a:pt x="1" y="32"/>
                    <a:pt x="0"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Freeform 77"/>
            <p:cNvSpPr>
              <a:spLocks/>
            </p:cNvSpPr>
            <p:nvPr userDrawn="1"/>
          </p:nvSpPr>
          <p:spPr bwMode="auto">
            <a:xfrm>
              <a:off x="-2268195" y="3072204"/>
              <a:ext cx="16780" cy="23707"/>
            </a:xfrm>
            <a:custGeom>
              <a:avLst/>
              <a:gdLst>
                <a:gd name="T0" fmla="*/ 4 w 8"/>
                <a:gd name="T1" fmla="*/ 0 h 10"/>
                <a:gd name="T2" fmla="*/ 0 w 8"/>
                <a:gd name="T3" fmla="*/ 9 h 10"/>
                <a:gd name="T4" fmla="*/ 8 w 8"/>
                <a:gd name="T5" fmla="*/ 10 h 10"/>
                <a:gd name="T6" fmla="*/ 4 w 8"/>
                <a:gd name="T7" fmla="*/ 1 h 10"/>
                <a:gd name="T8" fmla="*/ 4 w 8"/>
                <a:gd name="T9" fmla="*/ 0 h 10"/>
              </a:gdLst>
              <a:ahLst/>
              <a:cxnLst>
                <a:cxn ang="0">
                  <a:pos x="T0" y="T1"/>
                </a:cxn>
                <a:cxn ang="0">
                  <a:pos x="T2" y="T3"/>
                </a:cxn>
                <a:cxn ang="0">
                  <a:pos x="T4" y="T5"/>
                </a:cxn>
                <a:cxn ang="0">
                  <a:pos x="T6" y="T7"/>
                </a:cxn>
                <a:cxn ang="0">
                  <a:pos x="T8" y="T9"/>
                </a:cxn>
              </a:cxnLst>
              <a:rect l="0" t="0" r="r" b="b"/>
              <a:pathLst>
                <a:path w="8" h="10">
                  <a:moveTo>
                    <a:pt x="4" y="0"/>
                  </a:moveTo>
                  <a:cubicBezTo>
                    <a:pt x="2" y="1"/>
                    <a:pt x="0" y="4"/>
                    <a:pt x="0" y="9"/>
                  </a:cubicBezTo>
                  <a:cubicBezTo>
                    <a:pt x="3" y="9"/>
                    <a:pt x="6" y="9"/>
                    <a:pt x="8" y="10"/>
                  </a:cubicBezTo>
                  <a:cubicBezTo>
                    <a:pt x="8" y="4"/>
                    <a:pt x="5" y="2"/>
                    <a:pt x="4" y="1"/>
                  </a:cubicBezTo>
                  <a:cubicBezTo>
                    <a:pt x="4" y="1"/>
                    <a:pt x="4" y="0"/>
                    <a:pt x="4"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4" name="Freeform 78"/>
            <p:cNvSpPr>
              <a:spLocks/>
            </p:cNvSpPr>
            <p:nvPr userDrawn="1"/>
          </p:nvSpPr>
          <p:spPr bwMode="auto">
            <a:xfrm>
              <a:off x="-2350415" y="3024790"/>
              <a:ext cx="95644" cy="71121"/>
            </a:xfrm>
            <a:custGeom>
              <a:avLst/>
              <a:gdLst>
                <a:gd name="T0" fmla="*/ 1 w 45"/>
                <a:gd name="T1" fmla="*/ 9 h 31"/>
                <a:gd name="T2" fmla="*/ 5 w 45"/>
                <a:gd name="T3" fmla="*/ 13 h 31"/>
                <a:gd name="T4" fmla="*/ 11 w 45"/>
                <a:gd name="T5" fmla="*/ 16 h 31"/>
                <a:gd name="T6" fmla="*/ 19 w 45"/>
                <a:gd name="T7" fmla="*/ 20 h 31"/>
                <a:gd name="T8" fmla="*/ 22 w 45"/>
                <a:gd name="T9" fmla="*/ 24 h 31"/>
                <a:gd name="T10" fmla="*/ 27 w 45"/>
                <a:gd name="T11" fmla="*/ 22 h 31"/>
                <a:gd name="T12" fmla="*/ 31 w 45"/>
                <a:gd name="T13" fmla="*/ 27 h 31"/>
                <a:gd name="T14" fmla="*/ 37 w 45"/>
                <a:gd name="T15" fmla="*/ 30 h 31"/>
                <a:gd name="T16" fmla="*/ 38 w 45"/>
                <a:gd name="T17" fmla="*/ 30 h 31"/>
                <a:gd name="T18" fmla="*/ 42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1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1" y="9"/>
                  </a:moveTo>
                  <a:cubicBezTo>
                    <a:pt x="2" y="11"/>
                    <a:pt x="4" y="15"/>
                    <a:pt x="5" y="13"/>
                  </a:cubicBezTo>
                  <a:cubicBezTo>
                    <a:pt x="7" y="11"/>
                    <a:pt x="9" y="15"/>
                    <a:pt x="11" y="16"/>
                  </a:cubicBezTo>
                  <a:cubicBezTo>
                    <a:pt x="14" y="18"/>
                    <a:pt x="18" y="19"/>
                    <a:pt x="19" y="20"/>
                  </a:cubicBezTo>
                  <a:cubicBezTo>
                    <a:pt x="19" y="22"/>
                    <a:pt x="20" y="25"/>
                    <a:pt x="22" y="24"/>
                  </a:cubicBezTo>
                  <a:cubicBezTo>
                    <a:pt x="24" y="23"/>
                    <a:pt x="27" y="20"/>
                    <a:pt x="27" y="22"/>
                  </a:cubicBezTo>
                  <a:cubicBezTo>
                    <a:pt x="27" y="24"/>
                    <a:pt x="28" y="27"/>
                    <a:pt x="31" y="27"/>
                  </a:cubicBezTo>
                  <a:cubicBezTo>
                    <a:pt x="33" y="26"/>
                    <a:pt x="34" y="31"/>
                    <a:pt x="37" y="30"/>
                  </a:cubicBezTo>
                  <a:cubicBezTo>
                    <a:pt x="37" y="30"/>
                    <a:pt x="38" y="30"/>
                    <a:pt x="38" y="30"/>
                  </a:cubicBezTo>
                  <a:cubicBezTo>
                    <a:pt x="38" y="25"/>
                    <a:pt x="40" y="22"/>
                    <a:pt x="42" y="21"/>
                  </a:cubicBezTo>
                  <a:cubicBezTo>
                    <a:pt x="43" y="20"/>
                    <a:pt x="45" y="19"/>
                    <a:pt x="45" y="18"/>
                  </a:cubicBezTo>
                  <a:cubicBezTo>
                    <a:pt x="45" y="16"/>
                    <a:pt x="41"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0" y="8"/>
                    <a:pt x="1" y="8"/>
                    <a:pt x="1"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Freeform 79"/>
            <p:cNvSpPr>
              <a:spLocks/>
            </p:cNvSpPr>
            <p:nvPr userDrawn="1"/>
          </p:nvSpPr>
          <p:spPr bwMode="auto">
            <a:xfrm>
              <a:off x="-1910790" y="3128735"/>
              <a:ext cx="226525" cy="149534"/>
            </a:xfrm>
            <a:custGeom>
              <a:avLst/>
              <a:gdLst>
                <a:gd name="T0" fmla="*/ 95 w 106"/>
                <a:gd name="T1" fmla="*/ 43 h 64"/>
                <a:gd name="T2" fmla="*/ 90 w 106"/>
                <a:gd name="T3" fmla="*/ 40 h 64"/>
                <a:gd name="T4" fmla="*/ 91 w 106"/>
                <a:gd name="T5" fmla="*/ 40 h 64"/>
                <a:gd name="T6" fmla="*/ 89 w 106"/>
                <a:gd name="T7" fmla="*/ 28 h 64"/>
                <a:gd name="T8" fmla="*/ 81 w 106"/>
                <a:gd name="T9" fmla="*/ 13 h 64"/>
                <a:gd name="T10" fmla="*/ 74 w 106"/>
                <a:gd name="T11" fmla="*/ 0 h 64"/>
                <a:gd name="T12" fmla="*/ 68 w 106"/>
                <a:gd name="T13" fmla="*/ 3 h 64"/>
                <a:gd name="T14" fmla="*/ 61 w 106"/>
                <a:gd name="T15" fmla="*/ 6 h 64"/>
                <a:gd name="T16" fmla="*/ 56 w 106"/>
                <a:gd name="T17" fmla="*/ 7 h 64"/>
                <a:gd name="T18" fmla="*/ 50 w 106"/>
                <a:gd name="T19" fmla="*/ 8 h 64"/>
                <a:gd name="T20" fmla="*/ 44 w 106"/>
                <a:gd name="T21" fmla="*/ 6 h 64"/>
                <a:gd name="T22" fmla="*/ 32 w 106"/>
                <a:gd name="T23" fmla="*/ 4 h 64"/>
                <a:gd name="T24" fmla="*/ 27 w 106"/>
                <a:gd name="T25" fmla="*/ 4 h 64"/>
                <a:gd name="T26" fmla="*/ 26 w 106"/>
                <a:gd name="T27" fmla="*/ 7 h 64"/>
                <a:gd name="T28" fmla="*/ 18 w 106"/>
                <a:gd name="T29" fmla="*/ 11 h 64"/>
                <a:gd name="T30" fmla="*/ 8 w 106"/>
                <a:gd name="T31" fmla="*/ 28 h 64"/>
                <a:gd name="T32" fmla="*/ 1 w 106"/>
                <a:gd name="T33" fmla="*/ 33 h 64"/>
                <a:gd name="T34" fmla="*/ 5 w 106"/>
                <a:gd name="T35" fmla="*/ 39 h 64"/>
                <a:gd name="T36" fmla="*/ 9 w 106"/>
                <a:gd name="T37" fmla="*/ 43 h 64"/>
                <a:gd name="T38" fmla="*/ 10 w 106"/>
                <a:gd name="T39" fmla="*/ 49 h 64"/>
                <a:gd name="T40" fmla="*/ 23 w 106"/>
                <a:gd name="T41" fmla="*/ 53 h 64"/>
                <a:gd name="T42" fmla="*/ 24 w 106"/>
                <a:gd name="T43" fmla="*/ 58 h 64"/>
                <a:gd name="T44" fmla="*/ 30 w 106"/>
                <a:gd name="T45" fmla="*/ 62 h 64"/>
                <a:gd name="T46" fmla="*/ 43 w 106"/>
                <a:gd name="T47" fmla="*/ 63 h 64"/>
                <a:gd name="T48" fmla="*/ 55 w 106"/>
                <a:gd name="T49" fmla="*/ 64 h 64"/>
                <a:gd name="T50" fmla="*/ 64 w 106"/>
                <a:gd name="T51" fmla="*/ 60 h 64"/>
                <a:gd name="T52" fmla="*/ 77 w 106"/>
                <a:gd name="T53" fmla="*/ 58 h 64"/>
                <a:gd name="T54" fmla="*/ 87 w 106"/>
                <a:gd name="T55" fmla="*/ 61 h 64"/>
                <a:gd name="T56" fmla="*/ 94 w 106"/>
                <a:gd name="T57" fmla="*/ 64 h 64"/>
                <a:gd name="T58" fmla="*/ 94 w 106"/>
                <a:gd name="T59" fmla="*/ 58 h 64"/>
                <a:gd name="T60" fmla="*/ 100 w 106"/>
                <a:gd name="T61" fmla="*/ 49 h 64"/>
                <a:gd name="T62" fmla="*/ 106 w 106"/>
                <a:gd name="T63" fmla="*/ 43 h 64"/>
                <a:gd name="T64" fmla="*/ 106 w 106"/>
                <a:gd name="T65" fmla="*/ 43 h 64"/>
                <a:gd name="T66" fmla="*/ 101 w 106"/>
                <a:gd name="T67" fmla="*/ 40 h 64"/>
                <a:gd name="T68" fmla="*/ 95 w 106"/>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64">
                  <a:moveTo>
                    <a:pt x="95" y="43"/>
                  </a:moveTo>
                  <a:cubicBezTo>
                    <a:pt x="92" y="42"/>
                    <a:pt x="89" y="41"/>
                    <a:pt x="90" y="40"/>
                  </a:cubicBezTo>
                  <a:cubicBezTo>
                    <a:pt x="90" y="40"/>
                    <a:pt x="91" y="40"/>
                    <a:pt x="91" y="40"/>
                  </a:cubicBezTo>
                  <a:cubicBezTo>
                    <a:pt x="88" y="37"/>
                    <a:pt x="87" y="30"/>
                    <a:pt x="89" y="28"/>
                  </a:cubicBezTo>
                  <a:cubicBezTo>
                    <a:pt x="91" y="25"/>
                    <a:pt x="85" y="16"/>
                    <a:pt x="81" y="13"/>
                  </a:cubicBezTo>
                  <a:cubicBezTo>
                    <a:pt x="80" y="11"/>
                    <a:pt x="77" y="6"/>
                    <a:pt x="74" y="0"/>
                  </a:cubicBezTo>
                  <a:cubicBezTo>
                    <a:pt x="71" y="1"/>
                    <a:pt x="68" y="2"/>
                    <a:pt x="68" y="3"/>
                  </a:cubicBezTo>
                  <a:cubicBezTo>
                    <a:pt x="67" y="4"/>
                    <a:pt x="64" y="6"/>
                    <a:pt x="61" y="6"/>
                  </a:cubicBezTo>
                  <a:cubicBezTo>
                    <a:pt x="59" y="6"/>
                    <a:pt x="57" y="5"/>
                    <a:pt x="56" y="7"/>
                  </a:cubicBezTo>
                  <a:cubicBezTo>
                    <a:pt x="54" y="8"/>
                    <a:pt x="51" y="9"/>
                    <a:pt x="50" y="8"/>
                  </a:cubicBezTo>
                  <a:cubicBezTo>
                    <a:pt x="49" y="7"/>
                    <a:pt x="46" y="6"/>
                    <a:pt x="44" y="6"/>
                  </a:cubicBezTo>
                  <a:cubicBezTo>
                    <a:pt x="41" y="6"/>
                    <a:pt x="34" y="4"/>
                    <a:pt x="32" y="4"/>
                  </a:cubicBezTo>
                  <a:cubicBezTo>
                    <a:pt x="31" y="4"/>
                    <a:pt x="29" y="4"/>
                    <a:pt x="27" y="4"/>
                  </a:cubicBezTo>
                  <a:cubicBezTo>
                    <a:pt x="28" y="5"/>
                    <a:pt x="27" y="6"/>
                    <a:pt x="26" y="7"/>
                  </a:cubicBezTo>
                  <a:cubicBezTo>
                    <a:pt x="24" y="8"/>
                    <a:pt x="20" y="10"/>
                    <a:pt x="18" y="11"/>
                  </a:cubicBezTo>
                  <a:cubicBezTo>
                    <a:pt x="17" y="12"/>
                    <a:pt x="11" y="24"/>
                    <a:pt x="8" y="28"/>
                  </a:cubicBezTo>
                  <a:cubicBezTo>
                    <a:pt x="4" y="31"/>
                    <a:pt x="1" y="32"/>
                    <a:pt x="1" y="33"/>
                  </a:cubicBezTo>
                  <a:cubicBezTo>
                    <a:pt x="0" y="34"/>
                    <a:pt x="5" y="37"/>
                    <a:pt x="5" y="39"/>
                  </a:cubicBezTo>
                  <a:cubicBezTo>
                    <a:pt x="5" y="41"/>
                    <a:pt x="6" y="43"/>
                    <a:pt x="9" y="43"/>
                  </a:cubicBezTo>
                  <a:cubicBezTo>
                    <a:pt x="11" y="43"/>
                    <a:pt x="8" y="49"/>
                    <a:pt x="10" y="49"/>
                  </a:cubicBezTo>
                  <a:cubicBezTo>
                    <a:pt x="12" y="50"/>
                    <a:pt x="23" y="51"/>
                    <a:pt x="23" y="53"/>
                  </a:cubicBezTo>
                  <a:cubicBezTo>
                    <a:pt x="23" y="55"/>
                    <a:pt x="24" y="57"/>
                    <a:pt x="24" y="58"/>
                  </a:cubicBezTo>
                  <a:cubicBezTo>
                    <a:pt x="27" y="58"/>
                    <a:pt x="29" y="62"/>
                    <a:pt x="30" y="62"/>
                  </a:cubicBezTo>
                  <a:cubicBezTo>
                    <a:pt x="32" y="62"/>
                    <a:pt x="41" y="64"/>
                    <a:pt x="43" y="63"/>
                  </a:cubicBezTo>
                  <a:cubicBezTo>
                    <a:pt x="45" y="63"/>
                    <a:pt x="53" y="63"/>
                    <a:pt x="55" y="64"/>
                  </a:cubicBezTo>
                  <a:cubicBezTo>
                    <a:pt x="58" y="64"/>
                    <a:pt x="61" y="63"/>
                    <a:pt x="64" y="60"/>
                  </a:cubicBezTo>
                  <a:cubicBezTo>
                    <a:pt x="66" y="58"/>
                    <a:pt x="75" y="58"/>
                    <a:pt x="77" y="58"/>
                  </a:cubicBezTo>
                  <a:cubicBezTo>
                    <a:pt x="80" y="58"/>
                    <a:pt x="86" y="59"/>
                    <a:pt x="87" y="61"/>
                  </a:cubicBezTo>
                  <a:cubicBezTo>
                    <a:pt x="87" y="62"/>
                    <a:pt x="90" y="63"/>
                    <a:pt x="94" y="64"/>
                  </a:cubicBezTo>
                  <a:cubicBezTo>
                    <a:pt x="94" y="62"/>
                    <a:pt x="94" y="60"/>
                    <a:pt x="94" y="58"/>
                  </a:cubicBezTo>
                  <a:cubicBezTo>
                    <a:pt x="94" y="55"/>
                    <a:pt x="96" y="50"/>
                    <a:pt x="100" y="49"/>
                  </a:cubicBezTo>
                  <a:cubicBezTo>
                    <a:pt x="103" y="49"/>
                    <a:pt x="106" y="49"/>
                    <a:pt x="106" y="43"/>
                  </a:cubicBezTo>
                  <a:cubicBezTo>
                    <a:pt x="106" y="43"/>
                    <a:pt x="106" y="43"/>
                    <a:pt x="106" y="43"/>
                  </a:cubicBezTo>
                  <a:cubicBezTo>
                    <a:pt x="104" y="41"/>
                    <a:pt x="102" y="40"/>
                    <a:pt x="101" y="40"/>
                  </a:cubicBezTo>
                  <a:cubicBezTo>
                    <a:pt x="100" y="40"/>
                    <a:pt x="96" y="43"/>
                    <a:pt x="95"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Freeform 80"/>
            <p:cNvSpPr>
              <a:spLocks/>
            </p:cNvSpPr>
            <p:nvPr userDrawn="1"/>
          </p:nvSpPr>
          <p:spPr bwMode="auto">
            <a:xfrm>
              <a:off x="-1753062" y="3125088"/>
              <a:ext cx="77186" cy="96651"/>
            </a:xfrm>
            <a:custGeom>
              <a:avLst/>
              <a:gdLst>
                <a:gd name="T0" fmla="*/ 26 w 36"/>
                <a:gd name="T1" fmla="*/ 11 h 42"/>
                <a:gd name="T2" fmla="*/ 17 w 36"/>
                <a:gd name="T3" fmla="*/ 5 h 42"/>
                <a:gd name="T4" fmla="*/ 8 w 36"/>
                <a:gd name="T5" fmla="*/ 0 h 42"/>
                <a:gd name="T6" fmla="*/ 0 w 36"/>
                <a:gd name="T7" fmla="*/ 2 h 42"/>
                <a:gd name="T8" fmla="*/ 7 w 36"/>
                <a:gd name="T9" fmla="*/ 15 h 42"/>
                <a:gd name="T10" fmla="*/ 15 w 36"/>
                <a:gd name="T11" fmla="*/ 30 h 42"/>
                <a:gd name="T12" fmla="*/ 17 w 36"/>
                <a:gd name="T13" fmla="*/ 42 h 42"/>
                <a:gd name="T14" fmla="*/ 23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4" y="7"/>
                    <a:pt x="20" y="5"/>
                    <a:pt x="17" y="5"/>
                  </a:cubicBezTo>
                  <a:cubicBezTo>
                    <a:pt x="15" y="5"/>
                    <a:pt x="11" y="0"/>
                    <a:pt x="8" y="0"/>
                  </a:cubicBezTo>
                  <a:cubicBezTo>
                    <a:pt x="7" y="1"/>
                    <a:pt x="3" y="1"/>
                    <a:pt x="0" y="2"/>
                  </a:cubicBezTo>
                  <a:cubicBezTo>
                    <a:pt x="3" y="8"/>
                    <a:pt x="6" y="13"/>
                    <a:pt x="7" y="15"/>
                  </a:cubicBezTo>
                  <a:cubicBezTo>
                    <a:pt x="11" y="18"/>
                    <a:pt x="17" y="27"/>
                    <a:pt x="15" y="30"/>
                  </a:cubicBezTo>
                  <a:cubicBezTo>
                    <a:pt x="13" y="32"/>
                    <a:pt x="14" y="39"/>
                    <a:pt x="17" y="42"/>
                  </a:cubicBezTo>
                  <a:cubicBezTo>
                    <a:pt x="18" y="40"/>
                    <a:pt x="23" y="34"/>
                    <a:pt x="23" y="32"/>
                  </a:cubicBezTo>
                  <a:cubicBezTo>
                    <a:pt x="23" y="30"/>
                    <a:pt x="24" y="27"/>
                    <a:pt x="28" y="28"/>
                  </a:cubicBezTo>
                  <a:cubicBezTo>
                    <a:pt x="32" y="28"/>
                    <a:pt x="36" y="30"/>
                    <a:pt x="36" y="29"/>
                  </a:cubicBezTo>
                  <a:cubicBezTo>
                    <a:pt x="36" y="28"/>
                    <a:pt x="35" y="23"/>
                    <a:pt x="33" y="22"/>
                  </a:cubicBezTo>
                  <a:cubicBezTo>
                    <a:pt x="31"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7" name="Freeform 81"/>
            <p:cNvSpPr>
              <a:spLocks/>
            </p:cNvSpPr>
            <p:nvPr userDrawn="1"/>
          </p:nvSpPr>
          <p:spPr bwMode="auto">
            <a:xfrm>
              <a:off x="-1868841" y="3263681"/>
              <a:ext cx="159407" cy="87532"/>
            </a:xfrm>
            <a:custGeom>
              <a:avLst/>
              <a:gdLst>
                <a:gd name="T0" fmla="*/ 57 w 74"/>
                <a:gd name="T1" fmla="*/ 0 h 37"/>
                <a:gd name="T2" fmla="*/ 44 w 74"/>
                <a:gd name="T3" fmla="*/ 2 h 37"/>
                <a:gd name="T4" fmla="*/ 35 w 74"/>
                <a:gd name="T5" fmla="*/ 6 h 37"/>
                <a:gd name="T6" fmla="*/ 23 w 74"/>
                <a:gd name="T7" fmla="*/ 5 h 37"/>
                <a:gd name="T8" fmla="*/ 10 w 74"/>
                <a:gd name="T9" fmla="*/ 4 h 37"/>
                <a:gd name="T10" fmla="*/ 4 w 74"/>
                <a:gd name="T11" fmla="*/ 0 h 37"/>
                <a:gd name="T12" fmla="*/ 3 w 74"/>
                <a:gd name="T13" fmla="*/ 1 h 37"/>
                <a:gd name="T14" fmla="*/ 3 w 74"/>
                <a:gd name="T15" fmla="*/ 8 h 37"/>
                <a:gd name="T16" fmla="*/ 6 w 74"/>
                <a:gd name="T17" fmla="*/ 15 h 37"/>
                <a:gd name="T18" fmla="*/ 3 w 74"/>
                <a:gd name="T19" fmla="*/ 20 h 37"/>
                <a:gd name="T20" fmla="*/ 3 w 74"/>
                <a:gd name="T21" fmla="*/ 25 h 37"/>
                <a:gd name="T22" fmla="*/ 9 w 74"/>
                <a:gd name="T23" fmla="*/ 32 h 37"/>
                <a:gd name="T24" fmla="*/ 11 w 74"/>
                <a:gd name="T25" fmla="*/ 35 h 37"/>
                <a:gd name="T26" fmla="*/ 27 w 74"/>
                <a:gd name="T27" fmla="*/ 35 h 37"/>
                <a:gd name="T28" fmla="*/ 39 w 74"/>
                <a:gd name="T29" fmla="*/ 37 h 37"/>
                <a:gd name="T30" fmla="*/ 44 w 74"/>
                <a:gd name="T31" fmla="*/ 34 h 37"/>
                <a:gd name="T32" fmla="*/ 49 w 74"/>
                <a:gd name="T33" fmla="*/ 32 h 37"/>
                <a:gd name="T34" fmla="*/ 49 w 74"/>
                <a:gd name="T35" fmla="*/ 29 h 37"/>
                <a:gd name="T36" fmla="*/ 61 w 74"/>
                <a:gd name="T37" fmla="*/ 29 h 37"/>
                <a:gd name="T38" fmla="*/ 66 w 74"/>
                <a:gd name="T39" fmla="*/ 28 h 37"/>
                <a:gd name="T40" fmla="*/ 64 w 74"/>
                <a:gd name="T41" fmla="*/ 26 h 37"/>
                <a:gd name="T42" fmla="*/ 62 w 74"/>
                <a:gd name="T43" fmla="*/ 17 h 37"/>
                <a:gd name="T44" fmla="*/ 71 w 74"/>
                <a:gd name="T45" fmla="*/ 8 h 37"/>
                <a:gd name="T46" fmla="*/ 74 w 74"/>
                <a:gd name="T47" fmla="*/ 6 h 37"/>
                <a:gd name="T48" fmla="*/ 67 w 74"/>
                <a:gd name="T49" fmla="*/ 3 h 37"/>
                <a:gd name="T50" fmla="*/ 57 w 74"/>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37">
                  <a:moveTo>
                    <a:pt x="57" y="0"/>
                  </a:moveTo>
                  <a:cubicBezTo>
                    <a:pt x="55" y="0"/>
                    <a:pt x="46" y="0"/>
                    <a:pt x="44" y="2"/>
                  </a:cubicBezTo>
                  <a:cubicBezTo>
                    <a:pt x="41" y="5"/>
                    <a:pt x="38" y="6"/>
                    <a:pt x="35" y="6"/>
                  </a:cubicBezTo>
                  <a:cubicBezTo>
                    <a:pt x="33" y="5"/>
                    <a:pt x="25" y="5"/>
                    <a:pt x="23" y="5"/>
                  </a:cubicBezTo>
                  <a:cubicBezTo>
                    <a:pt x="21" y="6"/>
                    <a:pt x="12" y="4"/>
                    <a:pt x="10" y="4"/>
                  </a:cubicBezTo>
                  <a:cubicBezTo>
                    <a:pt x="9" y="4"/>
                    <a:pt x="7" y="0"/>
                    <a:pt x="4" y="0"/>
                  </a:cubicBezTo>
                  <a:cubicBezTo>
                    <a:pt x="4" y="0"/>
                    <a:pt x="3" y="1"/>
                    <a:pt x="3" y="1"/>
                  </a:cubicBezTo>
                  <a:cubicBezTo>
                    <a:pt x="1" y="2"/>
                    <a:pt x="0" y="6"/>
                    <a:pt x="3" y="8"/>
                  </a:cubicBezTo>
                  <a:cubicBezTo>
                    <a:pt x="5" y="10"/>
                    <a:pt x="9" y="15"/>
                    <a:pt x="6" y="15"/>
                  </a:cubicBezTo>
                  <a:cubicBezTo>
                    <a:pt x="4" y="15"/>
                    <a:pt x="2" y="18"/>
                    <a:pt x="3" y="20"/>
                  </a:cubicBezTo>
                  <a:cubicBezTo>
                    <a:pt x="3" y="21"/>
                    <a:pt x="2" y="24"/>
                    <a:pt x="3" y="25"/>
                  </a:cubicBezTo>
                  <a:cubicBezTo>
                    <a:pt x="3" y="26"/>
                    <a:pt x="9" y="30"/>
                    <a:pt x="9" y="32"/>
                  </a:cubicBezTo>
                  <a:cubicBezTo>
                    <a:pt x="9" y="33"/>
                    <a:pt x="12" y="34"/>
                    <a:pt x="11" y="35"/>
                  </a:cubicBezTo>
                  <a:cubicBezTo>
                    <a:pt x="16" y="34"/>
                    <a:pt x="25" y="34"/>
                    <a:pt x="27" y="35"/>
                  </a:cubicBezTo>
                  <a:cubicBezTo>
                    <a:pt x="30" y="36"/>
                    <a:pt x="39" y="37"/>
                    <a:pt x="39" y="37"/>
                  </a:cubicBezTo>
                  <a:cubicBezTo>
                    <a:pt x="42" y="37"/>
                    <a:pt x="45" y="36"/>
                    <a:pt x="44" y="34"/>
                  </a:cubicBezTo>
                  <a:cubicBezTo>
                    <a:pt x="43" y="33"/>
                    <a:pt x="47" y="32"/>
                    <a:pt x="49" y="32"/>
                  </a:cubicBezTo>
                  <a:cubicBezTo>
                    <a:pt x="49" y="30"/>
                    <a:pt x="49" y="29"/>
                    <a:pt x="49" y="29"/>
                  </a:cubicBezTo>
                  <a:cubicBezTo>
                    <a:pt x="51" y="28"/>
                    <a:pt x="58" y="27"/>
                    <a:pt x="61" y="29"/>
                  </a:cubicBezTo>
                  <a:cubicBezTo>
                    <a:pt x="63" y="30"/>
                    <a:pt x="65" y="29"/>
                    <a:pt x="66" y="28"/>
                  </a:cubicBezTo>
                  <a:cubicBezTo>
                    <a:pt x="66" y="27"/>
                    <a:pt x="65" y="26"/>
                    <a:pt x="64" y="26"/>
                  </a:cubicBezTo>
                  <a:cubicBezTo>
                    <a:pt x="62" y="25"/>
                    <a:pt x="60" y="18"/>
                    <a:pt x="62" y="17"/>
                  </a:cubicBezTo>
                  <a:cubicBezTo>
                    <a:pt x="64" y="17"/>
                    <a:pt x="67" y="9"/>
                    <a:pt x="71" y="8"/>
                  </a:cubicBezTo>
                  <a:cubicBezTo>
                    <a:pt x="73" y="8"/>
                    <a:pt x="73" y="7"/>
                    <a:pt x="74" y="6"/>
                  </a:cubicBezTo>
                  <a:cubicBezTo>
                    <a:pt x="70" y="5"/>
                    <a:pt x="67" y="4"/>
                    <a:pt x="67" y="3"/>
                  </a:cubicBezTo>
                  <a:cubicBezTo>
                    <a:pt x="66" y="1"/>
                    <a:pt x="60"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8" name="Freeform 82"/>
            <p:cNvSpPr>
              <a:spLocks/>
            </p:cNvSpPr>
            <p:nvPr userDrawn="1"/>
          </p:nvSpPr>
          <p:spPr bwMode="auto">
            <a:xfrm>
              <a:off x="-1910790" y="3318389"/>
              <a:ext cx="68797" cy="49237"/>
            </a:xfrm>
            <a:custGeom>
              <a:avLst/>
              <a:gdLst>
                <a:gd name="T0" fmla="*/ 7 w 32"/>
                <a:gd name="T1" fmla="*/ 21 h 21"/>
                <a:gd name="T2" fmla="*/ 7 w 32"/>
                <a:gd name="T3" fmla="*/ 21 h 21"/>
                <a:gd name="T4" fmla="*/ 8 w 32"/>
                <a:gd name="T5" fmla="*/ 20 h 21"/>
                <a:gd name="T6" fmla="*/ 8 w 32"/>
                <a:gd name="T7" fmla="*/ 20 h 21"/>
                <a:gd name="T8" fmla="*/ 8 w 32"/>
                <a:gd name="T9" fmla="*/ 20 h 21"/>
                <a:gd name="T10" fmla="*/ 8 w 32"/>
                <a:gd name="T11" fmla="*/ 20 h 21"/>
                <a:gd name="T12" fmla="*/ 12 w 32"/>
                <a:gd name="T13" fmla="*/ 20 h 21"/>
                <a:gd name="T14" fmla="*/ 12 w 32"/>
                <a:gd name="T15" fmla="*/ 20 h 21"/>
                <a:gd name="T16" fmla="*/ 13 w 32"/>
                <a:gd name="T17" fmla="*/ 20 h 21"/>
                <a:gd name="T18" fmla="*/ 14 w 32"/>
                <a:gd name="T19" fmla="*/ 20 h 21"/>
                <a:gd name="T20" fmla="*/ 15 w 32"/>
                <a:gd name="T21" fmla="*/ 20 h 21"/>
                <a:gd name="T22" fmla="*/ 20 w 32"/>
                <a:gd name="T23" fmla="*/ 17 h 21"/>
                <a:gd name="T24" fmla="*/ 31 w 32"/>
                <a:gd name="T25" fmla="*/ 12 h 21"/>
                <a:gd name="T26" fmla="*/ 31 w 32"/>
                <a:gd name="T27" fmla="*/ 12 h 21"/>
                <a:gd name="T28" fmla="*/ 29 w 32"/>
                <a:gd name="T29" fmla="*/ 9 h 21"/>
                <a:gd name="T30" fmla="*/ 23 w 32"/>
                <a:gd name="T31" fmla="*/ 2 h 21"/>
                <a:gd name="T32" fmla="*/ 22 w 32"/>
                <a:gd name="T33" fmla="*/ 1 h 21"/>
                <a:gd name="T34" fmla="*/ 22 w 32"/>
                <a:gd name="T35" fmla="*/ 1 h 21"/>
                <a:gd name="T36" fmla="*/ 22 w 32"/>
                <a:gd name="T37" fmla="*/ 0 h 21"/>
                <a:gd name="T38" fmla="*/ 2 w 32"/>
                <a:gd name="T39" fmla="*/ 3 h 21"/>
                <a:gd name="T40" fmla="*/ 2 w 32"/>
                <a:gd name="T41" fmla="*/ 3 h 21"/>
                <a:gd name="T42" fmla="*/ 0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7" y="21"/>
                    <a:pt x="8" y="20"/>
                  </a:cubicBezTo>
                  <a:cubicBezTo>
                    <a:pt x="8" y="20"/>
                    <a:pt x="8" y="20"/>
                    <a:pt x="8" y="20"/>
                  </a:cubicBezTo>
                  <a:cubicBezTo>
                    <a:pt x="8" y="20"/>
                    <a:pt x="8" y="20"/>
                    <a:pt x="8" y="20"/>
                  </a:cubicBezTo>
                  <a:cubicBezTo>
                    <a:pt x="8" y="20"/>
                    <a:pt x="8" y="20"/>
                    <a:pt x="8" y="20"/>
                  </a:cubicBezTo>
                  <a:cubicBezTo>
                    <a:pt x="9" y="20"/>
                    <a:pt x="11" y="20"/>
                    <a:pt x="12" y="20"/>
                  </a:cubicBezTo>
                  <a:cubicBezTo>
                    <a:pt x="12" y="20"/>
                    <a:pt x="12" y="20"/>
                    <a:pt x="12" y="20"/>
                  </a:cubicBezTo>
                  <a:cubicBezTo>
                    <a:pt x="13" y="20"/>
                    <a:pt x="13" y="20"/>
                    <a:pt x="13" y="20"/>
                  </a:cubicBezTo>
                  <a:cubicBezTo>
                    <a:pt x="13" y="20"/>
                    <a:pt x="14" y="20"/>
                    <a:pt x="14" y="20"/>
                  </a:cubicBezTo>
                  <a:cubicBezTo>
                    <a:pt x="14" y="20"/>
                    <a:pt x="14" y="20"/>
                    <a:pt x="15" y="20"/>
                  </a:cubicBezTo>
                  <a:cubicBezTo>
                    <a:pt x="18" y="19"/>
                    <a:pt x="19" y="16"/>
                    <a:pt x="20" y="17"/>
                  </a:cubicBezTo>
                  <a:cubicBezTo>
                    <a:pt x="22" y="18"/>
                    <a:pt x="30" y="14"/>
                    <a:pt x="31" y="12"/>
                  </a:cubicBezTo>
                  <a:cubicBezTo>
                    <a:pt x="31" y="12"/>
                    <a:pt x="31" y="12"/>
                    <a:pt x="31" y="12"/>
                  </a:cubicBezTo>
                  <a:cubicBezTo>
                    <a:pt x="32" y="11"/>
                    <a:pt x="29" y="10"/>
                    <a:pt x="29" y="9"/>
                  </a:cubicBezTo>
                  <a:cubicBezTo>
                    <a:pt x="29" y="7"/>
                    <a:pt x="23" y="3"/>
                    <a:pt x="23" y="2"/>
                  </a:cubicBezTo>
                  <a:cubicBezTo>
                    <a:pt x="22" y="2"/>
                    <a:pt x="22" y="1"/>
                    <a:pt x="22" y="1"/>
                  </a:cubicBezTo>
                  <a:cubicBezTo>
                    <a:pt x="22" y="1"/>
                    <a:pt x="22" y="1"/>
                    <a:pt x="22" y="1"/>
                  </a:cubicBezTo>
                  <a:cubicBezTo>
                    <a:pt x="22" y="1"/>
                    <a:pt x="22" y="0"/>
                    <a:pt x="22" y="0"/>
                  </a:cubicBezTo>
                  <a:cubicBezTo>
                    <a:pt x="14" y="1"/>
                    <a:pt x="2" y="3"/>
                    <a:pt x="2" y="3"/>
                  </a:cubicBezTo>
                  <a:cubicBezTo>
                    <a:pt x="2" y="3"/>
                    <a:pt x="2" y="3"/>
                    <a:pt x="2" y="3"/>
                  </a:cubicBezTo>
                  <a:cubicBezTo>
                    <a:pt x="0" y="6"/>
                    <a:pt x="0" y="11"/>
                    <a:pt x="0"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9" name="Freeform 83"/>
            <p:cNvSpPr>
              <a:spLocks/>
            </p:cNvSpPr>
            <p:nvPr userDrawn="1"/>
          </p:nvSpPr>
          <p:spPr bwMode="auto">
            <a:xfrm>
              <a:off x="-1868841" y="2995613"/>
              <a:ext cx="446337" cy="260774"/>
            </a:xfrm>
            <a:custGeom>
              <a:avLst/>
              <a:gdLst>
                <a:gd name="T0" fmla="*/ 194 w 208"/>
                <a:gd name="T1" fmla="*/ 64 h 112"/>
                <a:gd name="T2" fmla="*/ 206 w 208"/>
                <a:gd name="T3" fmla="*/ 57 h 112"/>
                <a:gd name="T4" fmla="*/ 207 w 208"/>
                <a:gd name="T5" fmla="*/ 51 h 112"/>
                <a:gd name="T6" fmla="*/ 208 w 208"/>
                <a:gd name="T7" fmla="*/ 43 h 112"/>
                <a:gd name="T8" fmla="*/ 191 w 208"/>
                <a:gd name="T9" fmla="*/ 37 h 112"/>
                <a:gd name="T10" fmla="*/ 177 w 208"/>
                <a:gd name="T11" fmla="*/ 30 h 112"/>
                <a:gd name="T12" fmla="*/ 164 w 208"/>
                <a:gd name="T13" fmla="*/ 31 h 112"/>
                <a:gd name="T14" fmla="*/ 154 w 208"/>
                <a:gd name="T15" fmla="*/ 26 h 112"/>
                <a:gd name="T16" fmla="*/ 140 w 208"/>
                <a:gd name="T17" fmla="*/ 16 h 112"/>
                <a:gd name="T18" fmla="*/ 136 w 208"/>
                <a:gd name="T19" fmla="*/ 2 h 112"/>
                <a:gd name="T20" fmla="*/ 119 w 208"/>
                <a:gd name="T21" fmla="*/ 1 h 112"/>
                <a:gd name="T22" fmla="*/ 110 w 208"/>
                <a:gd name="T23" fmla="*/ 2 h 112"/>
                <a:gd name="T24" fmla="*/ 96 w 208"/>
                <a:gd name="T25" fmla="*/ 11 h 112"/>
                <a:gd name="T26" fmla="*/ 83 w 208"/>
                <a:gd name="T27" fmla="*/ 13 h 112"/>
                <a:gd name="T28" fmla="*/ 68 w 208"/>
                <a:gd name="T29" fmla="*/ 11 h 112"/>
                <a:gd name="T30" fmla="*/ 49 w 208"/>
                <a:gd name="T31" fmla="*/ 8 h 112"/>
                <a:gd name="T32" fmla="*/ 22 w 208"/>
                <a:gd name="T33" fmla="*/ 10 h 112"/>
                <a:gd name="T34" fmla="*/ 17 w 208"/>
                <a:gd name="T35" fmla="*/ 15 h 112"/>
                <a:gd name="T36" fmla="*/ 16 w 208"/>
                <a:gd name="T37" fmla="*/ 29 h 112"/>
                <a:gd name="T38" fmla="*/ 5 w 208"/>
                <a:gd name="T39" fmla="*/ 47 h 112"/>
                <a:gd name="T40" fmla="*/ 5 w 208"/>
                <a:gd name="T41" fmla="*/ 60 h 112"/>
                <a:gd name="T42" fmla="*/ 12 w 208"/>
                <a:gd name="T43" fmla="*/ 61 h 112"/>
                <a:gd name="T44" fmla="*/ 30 w 208"/>
                <a:gd name="T45" fmla="*/ 65 h 112"/>
                <a:gd name="T46" fmla="*/ 41 w 208"/>
                <a:gd name="T47" fmla="*/ 63 h 112"/>
                <a:gd name="T48" fmla="*/ 62 w 208"/>
                <a:gd name="T49" fmla="*/ 55 h 112"/>
                <a:gd name="T50" fmla="*/ 80 w 208"/>
                <a:gd name="T51" fmla="*/ 66 h 112"/>
                <a:gd name="T52" fmla="*/ 90 w 208"/>
                <a:gd name="T53" fmla="*/ 84 h 112"/>
                <a:gd name="T54" fmla="*/ 77 w 208"/>
                <a:gd name="T55" fmla="*/ 87 h 112"/>
                <a:gd name="T56" fmla="*/ 75 w 208"/>
                <a:gd name="T57" fmla="*/ 100 h 112"/>
                <a:gd name="T58" fmla="*/ 86 w 208"/>
                <a:gd name="T59" fmla="*/ 100 h 112"/>
                <a:gd name="T60" fmla="*/ 101 w 208"/>
                <a:gd name="T61" fmla="*/ 81 h 112"/>
                <a:gd name="T62" fmla="*/ 115 w 208"/>
                <a:gd name="T63" fmla="*/ 86 h 112"/>
                <a:gd name="T64" fmla="*/ 119 w 208"/>
                <a:gd name="T65" fmla="*/ 97 h 112"/>
                <a:gd name="T66" fmla="*/ 131 w 208"/>
                <a:gd name="T67" fmla="*/ 110 h 112"/>
                <a:gd name="T68" fmla="*/ 152 w 208"/>
                <a:gd name="T69" fmla="*/ 103 h 112"/>
                <a:gd name="T70" fmla="*/ 155 w 208"/>
                <a:gd name="T71" fmla="*/ 98 h 112"/>
                <a:gd name="T72" fmla="*/ 161 w 208"/>
                <a:gd name="T73" fmla="*/ 81 h 112"/>
                <a:gd name="T74" fmla="*/ 185 w 208"/>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112">
                  <a:moveTo>
                    <a:pt x="185" y="69"/>
                  </a:moveTo>
                  <a:cubicBezTo>
                    <a:pt x="187" y="69"/>
                    <a:pt x="192" y="64"/>
                    <a:pt x="194" y="64"/>
                  </a:cubicBezTo>
                  <a:cubicBezTo>
                    <a:pt x="196" y="64"/>
                    <a:pt x="204" y="65"/>
                    <a:pt x="204" y="64"/>
                  </a:cubicBezTo>
                  <a:cubicBezTo>
                    <a:pt x="204" y="63"/>
                    <a:pt x="206" y="59"/>
                    <a:pt x="206" y="57"/>
                  </a:cubicBezTo>
                  <a:cubicBezTo>
                    <a:pt x="205" y="56"/>
                    <a:pt x="203" y="54"/>
                    <a:pt x="203" y="53"/>
                  </a:cubicBezTo>
                  <a:cubicBezTo>
                    <a:pt x="204" y="52"/>
                    <a:pt x="207" y="52"/>
                    <a:pt x="207" y="51"/>
                  </a:cubicBezTo>
                  <a:cubicBezTo>
                    <a:pt x="207" y="49"/>
                    <a:pt x="205" y="48"/>
                    <a:pt x="205" y="48"/>
                  </a:cubicBezTo>
                  <a:cubicBezTo>
                    <a:pt x="205" y="47"/>
                    <a:pt x="208" y="45"/>
                    <a:pt x="208" y="43"/>
                  </a:cubicBezTo>
                  <a:cubicBezTo>
                    <a:pt x="208" y="41"/>
                    <a:pt x="205" y="41"/>
                    <a:pt x="201" y="39"/>
                  </a:cubicBezTo>
                  <a:cubicBezTo>
                    <a:pt x="198" y="37"/>
                    <a:pt x="194" y="38"/>
                    <a:pt x="191" y="37"/>
                  </a:cubicBezTo>
                  <a:cubicBezTo>
                    <a:pt x="188" y="35"/>
                    <a:pt x="182" y="36"/>
                    <a:pt x="182" y="35"/>
                  </a:cubicBezTo>
                  <a:cubicBezTo>
                    <a:pt x="182" y="34"/>
                    <a:pt x="178" y="31"/>
                    <a:pt x="177" y="30"/>
                  </a:cubicBezTo>
                  <a:cubicBezTo>
                    <a:pt x="176" y="28"/>
                    <a:pt x="172" y="29"/>
                    <a:pt x="170" y="30"/>
                  </a:cubicBezTo>
                  <a:cubicBezTo>
                    <a:pt x="168" y="31"/>
                    <a:pt x="166" y="32"/>
                    <a:pt x="164" y="31"/>
                  </a:cubicBezTo>
                  <a:cubicBezTo>
                    <a:pt x="162" y="29"/>
                    <a:pt x="160" y="27"/>
                    <a:pt x="159" y="28"/>
                  </a:cubicBezTo>
                  <a:cubicBezTo>
                    <a:pt x="157" y="29"/>
                    <a:pt x="153" y="28"/>
                    <a:pt x="154" y="26"/>
                  </a:cubicBezTo>
                  <a:cubicBezTo>
                    <a:pt x="155" y="24"/>
                    <a:pt x="151" y="18"/>
                    <a:pt x="149" y="18"/>
                  </a:cubicBezTo>
                  <a:cubicBezTo>
                    <a:pt x="147" y="17"/>
                    <a:pt x="142" y="18"/>
                    <a:pt x="140" y="16"/>
                  </a:cubicBezTo>
                  <a:cubicBezTo>
                    <a:pt x="139" y="13"/>
                    <a:pt x="137" y="11"/>
                    <a:pt x="138" y="10"/>
                  </a:cubicBezTo>
                  <a:cubicBezTo>
                    <a:pt x="139" y="8"/>
                    <a:pt x="138" y="3"/>
                    <a:pt x="136" y="2"/>
                  </a:cubicBezTo>
                  <a:cubicBezTo>
                    <a:pt x="135" y="0"/>
                    <a:pt x="129" y="0"/>
                    <a:pt x="127" y="1"/>
                  </a:cubicBezTo>
                  <a:cubicBezTo>
                    <a:pt x="125" y="1"/>
                    <a:pt x="121" y="0"/>
                    <a:pt x="119" y="1"/>
                  </a:cubicBezTo>
                  <a:cubicBezTo>
                    <a:pt x="117" y="2"/>
                    <a:pt x="116" y="3"/>
                    <a:pt x="114" y="3"/>
                  </a:cubicBezTo>
                  <a:cubicBezTo>
                    <a:pt x="112" y="3"/>
                    <a:pt x="111" y="3"/>
                    <a:pt x="110" y="2"/>
                  </a:cubicBezTo>
                  <a:cubicBezTo>
                    <a:pt x="108" y="3"/>
                    <a:pt x="103" y="4"/>
                    <a:pt x="103" y="4"/>
                  </a:cubicBezTo>
                  <a:cubicBezTo>
                    <a:pt x="103" y="4"/>
                    <a:pt x="96" y="9"/>
                    <a:pt x="96" y="11"/>
                  </a:cubicBezTo>
                  <a:cubicBezTo>
                    <a:pt x="96" y="13"/>
                    <a:pt x="96" y="16"/>
                    <a:pt x="94" y="14"/>
                  </a:cubicBezTo>
                  <a:cubicBezTo>
                    <a:pt x="92" y="13"/>
                    <a:pt x="85" y="13"/>
                    <a:pt x="83" y="13"/>
                  </a:cubicBezTo>
                  <a:cubicBezTo>
                    <a:pt x="81" y="14"/>
                    <a:pt x="79" y="10"/>
                    <a:pt x="76" y="11"/>
                  </a:cubicBezTo>
                  <a:cubicBezTo>
                    <a:pt x="72" y="13"/>
                    <a:pt x="68" y="9"/>
                    <a:pt x="68" y="11"/>
                  </a:cubicBezTo>
                  <a:cubicBezTo>
                    <a:pt x="68" y="12"/>
                    <a:pt x="63" y="11"/>
                    <a:pt x="60" y="10"/>
                  </a:cubicBezTo>
                  <a:cubicBezTo>
                    <a:pt x="57" y="8"/>
                    <a:pt x="51" y="10"/>
                    <a:pt x="49" y="8"/>
                  </a:cubicBezTo>
                  <a:cubicBezTo>
                    <a:pt x="47" y="6"/>
                    <a:pt x="34" y="6"/>
                    <a:pt x="29" y="6"/>
                  </a:cubicBezTo>
                  <a:cubicBezTo>
                    <a:pt x="25" y="6"/>
                    <a:pt x="24" y="8"/>
                    <a:pt x="22" y="10"/>
                  </a:cubicBezTo>
                  <a:cubicBezTo>
                    <a:pt x="20" y="12"/>
                    <a:pt x="18" y="11"/>
                    <a:pt x="16" y="11"/>
                  </a:cubicBezTo>
                  <a:cubicBezTo>
                    <a:pt x="16" y="13"/>
                    <a:pt x="16" y="14"/>
                    <a:pt x="17" y="15"/>
                  </a:cubicBezTo>
                  <a:cubicBezTo>
                    <a:pt x="18" y="16"/>
                    <a:pt x="23" y="23"/>
                    <a:pt x="21" y="25"/>
                  </a:cubicBezTo>
                  <a:cubicBezTo>
                    <a:pt x="20" y="28"/>
                    <a:pt x="18" y="28"/>
                    <a:pt x="16" y="29"/>
                  </a:cubicBezTo>
                  <a:cubicBezTo>
                    <a:pt x="14" y="31"/>
                    <a:pt x="5" y="38"/>
                    <a:pt x="5" y="40"/>
                  </a:cubicBezTo>
                  <a:cubicBezTo>
                    <a:pt x="5" y="41"/>
                    <a:pt x="7" y="46"/>
                    <a:pt x="5" y="47"/>
                  </a:cubicBezTo>
                  <a:cubicBezTo>
                    <a:pt x="4" y="48"/>
                    <a:pt x="0" y="53"/>
                    <a:pt x="0" y="55"/>
                  </a:cubicBezTo>
                  <a:cubicBezTo>
                    <a:pt x="0" y="57"/>
                    <a:pt x="3" y="60"/>
                    <a:pt x="5" y="60"/>
                  </a:cubicBezTo>
                  <a:cubicBezTo>
                    <a:pt x="6" y="61"/>
                    <a:pt x="7" y="61"/>
                    <a:pt x="7" y="61"/>
                  </a:cubicBezTo>
                  <a:cubicBezTo>
                    <a:pt x="9" y="61"/>
                    <a:pt x="11" y="61"/>
                    <a:pt x="12" y="61"/>
                  </a:cubicBezTo>
                  <a:cubicBezTo>
                    <a:pt x="14" y="61"/>
                    <a:pt x="21" y="63"/>
                    <a:pt x="24" y="63"/>
                  </a:cubicBezTo>
                  <a:cubicBezTo>
                    <a:pt x="26" y="63"/>
                    <a:pt x="29" y="64"/>
                    <a:pt x="30" y="65"/>
                  </a:cubicBezTo>
                  <a:cubicBezTo>
                    <a:pt x="31" y="66"/>
                    <a:pt x="34" y="65"/>
                    <a:pt x="36" y="64"/>
                  </a:cubicBezTo>
                  <a:cubicBezTo>
                    <a:pt x="37" y="62"/>
                    <a:pt x="39" y="63"/>
                    <a:pt x="41" y="63"/>
                  </a:cubicBezTo>
                  <a:cubicBezTo>
                    <a:pt x="44" y="63"/>
                    <a:pt x="47" y="61"/>
                    <a:pt x="48" y="60"/>
                  </a:cubicBezTo>
                  <a:cubicBezTo>
                    <a:pt x="49" y="58"/>
                    <a:pt x="59" y="56"/>
                    <a:pt x="62" y="55"/>
                  </a:cubicBezTo>
                  <a:cubicBezTo>
                    <a:pt x="65" y="55"/>
                    <a:pt x="69" y="60"/>
                    <a:pt x="71" y="60"/>
                  </a:cubicBezTo>
                  <a:cubicBezTo>
                    <a:pt x="74" y="60"/>
                    <a:pt x="78" y="62"/>
                    <a:pt x="80" y="66"/>
                  </a:cubicBezTo>
                  <a:cubicBezTo>
                    <a:pt x="81" y="70"/>
                    <a:pt x="85" y="75"/>
                    <a:pt x="87" y="77"/>
                  </a:cubicBezTo>
                  <a:cubicBezTo>
                    <a:pt x="89" y="78"/>
                    <a:pt x="90" y="83"/>
                    <a:pt x="90" y="84"/>
                  </a:cubicBezTo>
                  <a:cubicBezTo>
                    <a:pt x="90" y="85"/>
                    <a:pt x="86" y="83"/>
                    <a:pt x="82" y="83"/>
                  </a:cubicBezTo>
                  <a:cubicBezTo>
                    <a:pt x="78" y="82"/>
                    <a:pt x="77" y="85"/>
                    <a:pt x="77" y="87"/>
                  </a:cubicBezTo>
                  <a:cubicBezTo>
                    <a:pt x="77" y="89"/>
                    <a:pt x="71" y="96"/>
                    <a:pt x="70" y="97"/>
                  </a:cubicBezTo>
                  <a:cubicBezTo>
                    <a:pt x="69" y="98"/>
                    <a:pt x="72" y="99"/>
                    <a:pt x="75" y="100"/>
                  </a:cubicBezTo>
                  <a:cubicBezTo>
                    <a:pt x="76" y="100"/>
                    <a:pt x="80" y="97"/>
                    <a:pt x="81" y="97"/>
                  </a:cubicBezTo>
                  <a:cubicBezTo>
                    <a:pt x="82" y="97"/>
                    <a:pt x="84" y="98"/>
                    <a:pt x="86" y="100"/>
                  </a:cubicBezTo>
                  <a:cubicBezTo>
                    <a:pt x="85" y="95"/>
                    <a:pt x="86" y="95"/>
                    <a:pt x="91" y="92"/>
                  </a:cubicBezTo>
                  <a:cubicBezTo>
                    <a:pt x="96" y="88"/>
                    <a:pt x="97" y="82"/>
                    <a:pt x="101" y="81"/>
                  </a:cubicBezTo>
                  <a:cubicBezTo>
                    <a:pt x="106" y="80"/>
                    <a:pt x="107" y="78"/>
                    <a:pt x="114" y="79"/>
                  </a:cubicBezTo>
                  <a:cubicBezTo>
                    <a:pt x="121" y="80"/>
                    <a:pt x="111" y="84"/>
                    <a:pt x="115" y="86"/>
                  </a:cubicBezTo>
                  <a:cubicBezTo>
                    <a:pt x="120" y="88"/>
                    <a:pt x="134" y="86"/>
                    <a:pt x="134" y="89"/>
                  </a:cubicBezTo>
                  <a:cubicBezTo>
                    <a:pt x="135" y="92"/>
                    <a:pt x="118" y="95"/>
                    <a:pt x="119" y="97"/>
                  </a:cubicBezTo>
                  <a:cubicBezTo>
                    <a:pt x="119" y="98"/>
                    <a:pt x="127" y="100"/>
                    <a:pt x="130" y="102"/>
                  </a:cubicBezTo>
                  <a:cubicBezTo>
                    <a:pt x="133" y="103"/>
                    <a:pt x="130" y="108"/>
                    <a:pt x="131" y="110"/>
                  </a:cubicBezTo>
                  <a:cubicBezTo>
                    <a:pt x="132" y="112"/>
                    <a:pt x="137" y="110"/>
                    <a:pt x="140" y="108"/>
                  </a:cubicBezTo>
                  <a:cubicBezTo>
                    <a:pt x="144" y="106"/>
                    <a:pt x="147" y="106"/>
                    <a:pt x="152" y="103"/>
                  </a:cubicBezTo>
                  <a:cubicBezTo>
                    <a:pt x="156" y="101"/>
                    <a:pt x="166" y="103"/>
                    <a:pt x="167" y="101"/>
                  </a:cubicBezTo>
                  <a:cubicBezTo>
                    <a:pt x="168" y="100"/>
                    <a:pt x="164" y="98"/>
                    <a:pt x="155" y="98"/>
                  </a:cubicBezTo>
                  <a:cubicBezTo>
                    <a:pt x="146" y="99"/>
                    <a:pt x="146" y="91"/>
                    <a:pt x="146" y="90"/>
                  </a:cubicBezTo>
                  <a:cubicBezTo>
                    <a:pt x="146" y="88"/>
                    <a:pt x="155" y="82"/>
                    <a:pt x="161" y="81"/>
                  </a:cubicBezTo>
                  <a:cubicBezTo>
                    <a:pt x="166" y="81"/>
                    <a:pt x="170" y="79"/>
                    <a:pt x="175" y="77"/>
                  </a:cubicBezTo>
                  <a:cubicBezTo>
                    <a:pt x="177" y="76"/>
                    <a:pt x="181" y="75"/>
                    <a:pt x="185" y="74"/>
                  </a:cubicBezTo>
                  <a:cubicBezTo>
                    <a:pt x="184" y="72"/>
                    <a:pt x="184" y="70"/>
                    <a:pt x="185"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0" name="Freeform 84"/>
            <p:cNvSpPr>
              <a:spLocks/>
            </p:cNvSpPr>
            <p:nvPr userDrawn="1"/>
          </p:nvSpPr>
          <p:spPr bwMode="auto">
            <a:xfrm>
              <a:off x="-1841994" y="2860667"/>
              <a:ext cx="234914" cy="173242"/>
            </a:xfrm>
            <a:custGeom>
              <a:avLst/>
              <a:gdLst>
                <a:gd name="T0" fmla="*/ 103 w 110"/>
                <a:gd name="T1" fmla="*/ 36 h 74"/>
                <a:gd name="T2" fmla="*/ 96 w 110"/>
                <a:gd name="T3" fmla="*/ 30 h 74"/>
                <a:gd name="T4" fmla="*/ 90 w 110"/>
                <a:gd name="T5" fmla="*/ 24 h 74"/>
                <a:gd name="T6" fmla="*/ 89 w 110"/>
                <a:gd name="T7" fmla="*/ 16 h 74"/>
                <a:gd name="T8" fmla="*/ 88 w 110"/>
                <a:gd name="T9" fmla="*/ 8 h 74"/>
                <a:gd name="T10" fmla="*/ 77 w 110"/>
                <a:gd name="T11" fmla="*/ 6 h 74"/>
                <a:gd name="T12" fmla="*/ 71 w 110"/>
                <a:gd name="T13" fmla="*/ 6 h 74"/>
                <a:gd name="T14" fmla="*/ 65 w 110"/>
                <a:gd name="T15" fmla="*/ 3 h 74"/>
                <a:gd name="T16" fmla="*/ 59 w 110"/>
                <a:gd name="T17" fmla="*/ 1 h 74"/>
                <a:gd name="T18" fmla="*/ 58 w 110"/>
                <a:gd name="T19" fmla="*/ 0 h 74"/>
                <a:gd name="T20" fmla="*/ 55 w 110"/>
                <a:gd name="T21" fmla="*/ 2 h 74"/>
                <a:gd name="T22" fmla="*/ 50 w 110"/>
                <a:gd name="T23" fmla="*/ 6 h 74"/>
                <a:gd name="T24" fmla="*/ 42 w 110"/>
                <a:gd name="T25" fmla="*/ 7 h 74"/>
                <a:gd name="T26" fmla="*/ 39 w 110"/>
                <a:gd name="T27" fmla="*/ 12 h 74"/>
                <a:gd name="T28" fmla="*/ 38 w 110"/>
                <a:gd name="T29" fmla="*/ 17 h 74"/>
                <a:gd name="T30" fmla="*/ 34 w 110"/>
                <a:gd name="T31" fmla="*/ 19 h 74"/>
                <a:gd name="T32" fmla="*/ 28 w 110"/>
                <a:gd name="T33" fmla="*/ 25 h 74"/>
                <a:gd name="T34" fmla="*/ 26 w 110"/>
                <a:gd name="T35" fmla="*/ 30 h 74"/>
                <a:gd name="T36" fmla="*/ 19 w 110"/>
                <a:gd name="T37" fmla="*/ 32 h 74"/>
                <a:gd name="T38" fmla="*/ 13 w 110"/>
                <a:gd name="T39" fmla="*/ 34 h 74"/>
                <a:gd name="T40" fmla="*/ 4 w 110"/>
                <a:gd name="T41" fmla="*/ 34 h 74"/>
                <a:gd name="T42" fmla="*/ 4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7 w 110"/>
                <a:gd name="T57" fmla="*/ 64 h 74"/>
                <a:gd name="T58" fmla="*/ 37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8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0" y="36"/>
                    <a:pt x="99" y="31"/>
                    <a:pt x="96" y="30"/>
                  </a:cubicBezTo>
                  <a:cubicBezTo>
                    <a:pt x="92" y="29"/>
                    <a:pt x="93" y="25"/>
                    <a:pt x="90" y="24"/>
                  </a:cubicBezTo>
                  <a:cubicBezTo>
                    <a:pt x="88" y="22"/>
                    <a:pt x="89" y="19"/>
                    <a:pt x="89" y="16"/>
                  </a:cubicBezTo>
                  <a:cubicBezTo>
                    <a:pt x="89" y="13"/>
                    <a:pt x="90" y="9"/>
                    <a:pt x="88" y="8"/>
                  </a:cubicBezTo>
                  <a:cubicBezTo>
                    <a:pt x="87" y="8"/>
                    <a:pt x="80" y="4"/>
                    <a:pt x="77" y="6"/>
                  </a:cubicBezTo>
                  <a:cubicBezTo>
                    <a:pt x="74" y="7"/>
                    <a:pt x="72" y="8"/>
                    <a:pt x="71" y="6"/>
                  </a:cubicBezTo>
                  <a:cubicBezTo>
                    <a:pt x="70" y="3"/>
                    <a:pt x="68" y="2"/>
                    <a:pt x="65" y="3"/>
                  </a:cubicBezTo>
                  <a:cubicBezTo>
                    <a:pt x="62" y="4"/>
                    <a:pt x="60" y="2"/>
                    <a:pt x="59" y="1"/>
                  </a:cubicBezTo>
                  <a:cubicBezTo>
                    <a:pt x="59" y="1"/>
                    <a:pt x="58" y="1"/>
                    <a:pt x="58" y="0"/>
                  </a:cubicBezTo>
                  <a:cubicBezTo>
                    <a:pt x="57" y="1"/>
                    <a:pt x="56" y="1"/>
                    <a:pt x="55" y="2"/>
                  </a:cubicBezTo>
                  <a:cubicBezTo>
                    <a:pt x="53" y="3"/>
                    <a:pt x="53" y="6"/>
                    <a:pt x="50" y="6"/>
                  </a:cubicBezTo>
                  <a:cubicBezTo>
                    <a:pt x="48" y="6"/>
                    <a:pt x="45" y="5"/>
                    <a:pt x="42" y="7"/>
                  </a:cubicBezTo>
                  <a:cubicBezTo>
                    <a:pt x="39" y="9"/>
                    <a:pt x="39" y="11"/>
                    <a:pt x="39" y="12"/>
                  </a:cubicBezTo>
                  <a:cubicBezTo>
                    <a:pt x="39" y="14"/>
                    <a:pt x="40" y="17"/>
                    <a:pt x="38" y="17"/>
                  </a:cubicBezTo>
                  <a:cubicBezTo>
                    <a:pt x="36" y="17"/>
                    <a:pt x="36" y="19"/>
                    <a:pt x="34" y="19"/>
                  </a:cubicBezTo>
                  <a:cubicBezTo>
                    <a:pt x="32" y="20"/>
                    <a:pt x="28" y="23"/>
                    <a:pt x="28" y="25"/>
                  </a:cubicBezTo>
                  <a:cubicBezTo>
                    <a:pt x="28" y="26"/>
                    <a:pt x="28" y="30"/>
                    <a:pt x="26" y="30"/>
                  </a:cubicBezTo>
                  <a:cubicBezTo>
                    <a:pt x="25" y="30"/>
                    <a:pt x="20" y="30"/>
                    <a:pt x="19" y="32"/>
                  </a:cubicBezTo>
                  <a:cubicBezTo>
                    <a:pt x="17" y="33"/>
                    <a:pt x="16" y="35"/>
                    <a:pt x="13" y="34"/>
                  </a:cubicBezTo>
                  <a:cubicBezTo>
                    <a:pt x="12" y="34"/>
                    <a:pt x="8" y="34"/>
                    <a:pt x="4" y="34"/>
                  </a:cubicBezTo>
                  <a:cubicBezTo>
                    <a:pt x="4" y="34"/>
                    <a:pt x="4" y="34"/>
                    <a:pt x="4" y="35"/>
                  </a:cubicBezTo>
                  <a:cubicBezTo>
                    <a:pt x="3" y="38"/>
                    <a:pt x="4" y="41"/>
                    <a:pt x="6" y="43"/>
                  </a:cubicBezTo>
                  <a:cubicBezTo>
                    <a:pt x="8" y="45"/>
                    <a:pt x="9" y="51"/>
                    <a:pt x="7" y="52"/>
                  </a:cubicBezTo>
                  <a:cubicBezTo>
                    <a:pt x="4" y="53"/>
                    <a:pt x="0" y="56"/>
                    <a:pt x="0" y="58"/>
                  </a:cubicBezTo>
                  <a:cubicBezTo>
                    <a:pt x="0" y="60"/>
                    <a:pt x="5" y="61"/>
                    <a:pt x="4" y="63"/>
                  </a:cubicBezTo>
                  <a:cubicBezTo>
                    <a:pt x="3" y="65"/>
                    <a:pt x="3" y="67"/>
                    <a:pt x="4" y="69"/>
                  </a:cubicBezTo>
                  <a:cubicBezTo>
                    <a:pt x="6" y="69"/>
                    <a:pt x="8" y="70"/>
                    <a:pt x="10" y="68"/>
                  </a:cubicBezTo>
                  <a:cubicBezTo>
                    <a:pt x="12" y="66"/>
                    <a:pt x="13" y="64"/>
                    <a:pt x="17" y="64"/>
                  </a:cubicBezTo>
                  <a:cubicBezTo>
                    <a:pt x="22" y="64"/>
                    <a:pt x="35" y="64"/>
                    <a:pt x="37" y="66"/>
                  </a:cubicBezTo>
                  <a:cubicBezTo>
                    <a:pt x="39" y="68"/>
                    <a:pt x="45" y="66"/>
                    <a:pt x="48" y="68"/>
                  </a:cubicBezTo>
                  <a:cubicBezTo>
                    <a:pt x="51" y="69"/>
                    <a:pt x="56" y="70"/>
                    <a:pt x="56" y="69"/>
                  </a:cubicBezTo>
                  <a:cubicBezTo>
                    <a:pt x="56" y="67"/>
                    <a:pt x="60" y="71"/>
                    <a:pt x="64" y="69"/>
                  </a:cubicBezTo>
                  <a:cubicBezTo>
                    <a:pt x="67" y="68"/>
                    <a:pt x="69" y="72"/>
                    <a:pt x="71" y="71"/>
                  </a:cubicBezTo>
                  <a:cubicBezTo>
                    <a:pt x="73" y="71"/>
                    <a:pt x="80" y="71"/>
                    <a:pt x="82" y="72"/>
                  </a:cubicBezTo>
                  <a:cubicBezTo>
                    <a:pt x="84" y="74"/>
                    <a:pt x="84" y="71"/>
                    <a:pt x="84" y="69"/>
                  </a:cubicBezTo>
                  <a:cubicBezTo>
                    <a:pt x="84" y="67"/>
                    <a:pt x="91" y="62"/>
                    <a:pt x="91" y="62"/>
                  </a:cubicBezTo>
                  <a:cubicBezTo>
                    <a:pt x="91" y="62"/>
                    <a:pt x="96" y="61"/>
                    <a:pt x="98" y="60"/>
                  </a:cubicBezTo>
                  <a:cubicBezTo>
                    <a:pt x="98" y="59"/>
                    <a:pt x="97" y="58"/>
                    <a:pt x="97" y="56"/>
                  </a:cubicBezTo>
                  <a:cubicBezTo>
                    <a:pt x="95" y="50"/>
                    <a:pt x="93" y="47"/>
                    <a:pt x="95" y="46"/>
                  </a:cubicBezTo>
                  <a:cubicBezTo>
                    <a:pt x="96" y="44"/>
                    <a:pt x="101" y="48"/>
                    <a:pt x="103" y="47"/>
                  </a:cubicBezTo>
                  <a:cubicBezTo>
                    <a:pt x="105"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1" name="Freeform 85"/>
            <p:cNvSpPr>
              <a:spLocks/>
            </p:cNvSpPr>
            <p:nvPr userDrawn="1"/>
          </p:nvSpPr>
          <p:spPr bwMode="auto">
            <a:xfrm>
              <a:off x="-1902400" y="2793195"/>
              <a:ext cx="184575" cy="89356"/>
            </a:xfrm>
            <a:custGeom>
              <a:avLst/>
              <a:gdLst>
                <a:gd name="T0" fmla="*/ 29 w 86"/>
                <a:gd name="T1" fmla="*/ 27 h 38"/>
                <a:gd name="T2" fmla="*/ 44 w 86"/>
                <a:gd name="T3" fmla="*/ 27 h 38"/>
                <a:gd name="T4" fmla="*/ 51 w 86"/>
                <a:gd name="T5" fmla="*/ 29 h 38"/>
                <a:gd name="T6" fmla="*/ 62 w 86"/>
                <a:gd name="T7" fmla="*/ 34 h 38"/>
                <a:gd name="T8" fmla="*/ 68 w 86"/>
                <a:gd name="T9" fmla="*/ 38 h 38"/>
                <a:gd name="T10" fmla="*/ 70 w 86"/>
                <a:gd name="T11" fmla="*/ 36 h 38"/>
                <a:gd name="T12" fmla="*/ 78 w 86"/>
                <a:gd name="T13" fmla="*/ 35 h 38"/>
                <a:gd name="T14" fmla="*/ 83 w 86"/>
                <a:gd name="T15" fmla="*/ 31 h 38"/>
                <a:gd name="T16" fmla="*/ 86 w 86"/>
                <a:gd name="T17" fmla="*/ 29 h 38"/>
                <a:gd name="T18" fmla="*/ 84 w 86"/>
                <a:gd name="T19" fmla="*/ 23 h 38"/>
                <a:gd name="T20" fmla="*/ 80 w 86"/>
                <a:gd name="T21" fmla="*/ 17 h 38"/>
                <a:gd name="T22" fmla="*/ 79 w 86"/>
                <a:gd name="T23" fmla="*/ 11 h 38"/>
                <a:gd name="T24" fmla="*/ 77 w 86"/>
                <a:gd name="T25" fmla="*/ 8 h 38"/>
                <a:gd name="T26" fmla="*/ 66 w 86"/>
                <a:gd name="T27" fmla="*/ 7 h 38"/>
                <a:gd name="T28" fmla="*/ 54 w 86"/>
                <a:gd name="T29" fmla="*/ 1 h 38"/>
                <a:gd name="T30" fmla="*/ 41 w 86"/>
                <a:gd name="T31" fmla="*/ 1 h 38"/>
                <a:gd name="T32" fmla="*/ 40 w 86"/>
                <a:gd name="T33" fmla="*/ 12 h 38"/>
                <a:gd name="T34" fmla="*/ 31 w 86"/>
                <a:gd name="T35" fmla="*/ 16 h 38"/>
                <a:gd name="T36" fmla="*/ 21 w 86"/>
                <a:gd name="T37" fmla="*/ 5 h 38"/>
                <a:gd name="T38" fmla="*/ 9 w 86"/>
                <a:gd name="T39" fmla="*/ 9 h 38"/>
                <a:gd name="T40" fmla="*/ 5 w 86"/>
                <a:gd name="T41" fmla="*/ 18 h 38"/>
                <a:gd name="T42" fmla="*/ 3 w 86"/>
                <a:gd name="T43" fmla="*/ 28 h 38"/>
                <a:gd name="T44" fmla="*/ 3 w 86"/>
                <a:gd name="T45" fmla="*/ 29 h 38"/>
                <a:gd name="T46" fmla="*/ 13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3" y="27"/>
                    <a:pt x="40" y="28"/>
                    <a:pt x="44" y="27"/>
                  </a:cubicBezTo>
                  <a:cubicBezTo>
                    <a:pt x="48" y="25"/>
                    <a:pt x="48" y="30"/>
                    <a:pt x="51" y="29"/>
                  </a:cubicBezTo>
                  <a:cubicBezTo>
                    <a:pt x="54" y="29"/>
                    <a:pt x="59" y="32"/>
                    <a:pt x="62" y="34"/>
                  </a:cubicBezTo>
                  <a:cubicBezTo>
                    <a:pt x="64" y="36"/>
                    <a:pt x="66" y="37"/>
                    <a:pt x="68" y="38"/>
                  </a:cubicBezTo>
                  <a:cubicBezTo>
                    <a:pt x="68" y="37"/>
                    <a:pt x="69" y="36"/>
                    <a:pt x="70" y="36"/>
                  </a:cubicBezTo>
                  <a:cubicBezTo>
                    <a:pt x="73" y="34"/>
                    <a:pt x="76" y="35"/>
                    <a:pt x="78" y="35"/>
                  </a:cubicBezTo>
                  <a:cubicBezTo>
                    <a:pt x="81" y="35"/>
                    <a:pt x="81" y="32"/>
                    <a:pt x="83" y="31"/>
                  </a:cubicBezTo>
                  <a:cubicBezTo>
                    <a:pt x="84" y="30"/>
                    <a:pt x="85" y="30"/>
                    <a:pt x="86" y="29"/>
                  </a:cubicBezTo>
                  <a:cubicBezTo>
                    <a:pt x="85" y="28"/>
                    <a:pt x="85" y="24"/>
                    <a:pt x="84" y="23"/>
                  </a:cubicBezTo>
                  <a:cubicBezTo>
                    <a:pt x="82" y="21"/>
                    <a:pt x="79" y="18"/>
                    <a:pt x="80" y="17"/>
                  </a:cubicBezTo>
                  <a:cubicBezTo>
                    <a:pt x="81" y="15"/>
                    <a:pt x="81" y="13"/>
                    <a:pt x="79" y="11"/>
                  </a:cubicBezTo>
                  <a:cubicBezTo>
                    <a:pt x="78" y="10"/>
                    <a:pt x="77" y="9"/>
                    <a:pt x="77" y="8"/>
                  </a:cubicBezTo>
                  <a:cubicBezTo>
                    <a:pt x="73" y="7"/>
                    <a:pt x="67" y="7"/>
                    <a:pt x="66" y="7"/>
                  </a:cubicBezTo>
                  <a:cubicBezTo>
                    <a:pt x="64" y="8"/>
                    <a:pt x="55" y="2"/>
                    <a:pt x="54" y="1"/>
                  </a:cubicBezTo>
                  <a:cubicBezTo>
                    <a:pt x="53" y="0"/>
                    <a:pt x="47" y="0"/>
                    <a:pt x="41" y="1"/>
                  </a:cubicBezTo>
                  <a:cubicBezTo>
                    <a:pt x="38" y="4"/>
                    <a:pt x="41" y="7"/>
                    <a:pt x="40" y="12"/>
                  </a:cubicBezTo>
                  <a:cubicBezTo>
                    <a:pt x="40" y="17"/>
                    <a:pt x="34" y="16"/>
                    <a:pt x="31" y="16"/>
                  </a:cubicBezTo>
                  <a:cubicBezTo>
                    <a:pt x="28" y="16"/>
                    <a:pt x="22" y="7"/>
                    <a:pt x="21" y="5"/>
                  </a:cubicBezTo>
                  <a:cubicBezTo>
                    <a:pt x="19" y="3"/>
                    <a:pt x="13" y="7"/>
                    <a:pt x="9" y="9"/>
                  </a:cubicBezTo>
                  <a:cubicBezTo>
                    <a:pt x="5" y="12"/>
                    <a:pt x="7" y="16"/>
                    <a:pt x="5" y="18"/>
                  </a:cubicBezTo>
                  <a:cubicBezTo>
                    <a:pt x="2" y="20"/>
                    <a:pt x="0" y="24"/>
                    <a:pt x="3" y="28"/>
                  </a:cubicBezTo>
                  <a:cubicBezTo>
                    <a:pt x="3" y="28"/>
                    <a:pt x="3" y="29"/>
                    <a:pt x="3" y="29"/>
                  </a:cubicBezTo>
                  <a:cubicBezTo>
                    <a:pt x="7" y="29"/>
                    <a:pt x="10" y="28"/>
                    <a:pt x="13"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2" name="Freeform 86"/>
            <p:cNvSpPr>
              <a:spLocks/>
            </p:cNvSpPr>
            <p:nvPr userDrawn="1"/>
          </p:nvSpPr>
          <p:spPr bwMode="auto">
            <a:xfrm>
              <a:off x="-1902400" y="2849726"/>
              <a:ext cx="145983" cy="93004"/>
            </a:xfrm>
            <a:custGeom>
              <a:avLst/>
              <a:gdLst>
                <a:gd name="T0" fmla="*/ 10 w 68"/>
                <a:gd name="T1" fmla="*/ 20 h 40"/>
                <a:gd name="T2" fmla="*/ 17 w 68"/>
                <a:gd name="T3" fmla="*/ 23 h 40"/>
                <a:gd name="T4" fmla="*/ 23 w 68"/>
                <a:gd name="T5" fmla="*/ 26 h 40"/>
                <a:gd name="T6" fmla="*/ 23 w 68"/>
                <a:gd name="T7" fmla="*/ 34 h 40"/>
                <a:gd name="T8" fmla="*/ 32 w 68"/>
                <a:gd name="T9" fmla="*/ 39 h 40"/>
                <a:gd name="T10" fmla="*/ 41 w 68"/>
                <a:gd name="T11" fmla="*/ 39 h 40"/>
                <a:gd name="T12" fmla="*/ 47 w 68"/>
                <a:gd name="T13" fmla="*/ 37 h 40"/>
                <a:gd name="T14" fmla="*/ 54 w 68"/>
                <a:gd name="T15" fmla="*/ 35 h 40"/>
                <a:gd name="T16" fmla="*/ 56 w 68"/>
                <a:gd name="T17" fmla="*/ 30 h 40"/>
                <a:gd name="T18" fmla="*/ 62 w 68"/>
                <a:gd name="T19" fmla="*/ 24 h 40"/>
                <a:gd name="T20" fmla="*/ 66 w 68"/>
                <a:gd name="T21" fmla="*/ 22 h 40"/>
                <a:gd name="T22" fmla="*/ 67 w 68"/>
                <a:gd name="T23" fmla="*/ 17 h 40"/>
                <a:gd name="T24" fmla="*/ 68 w 68"/>
                <a:gd name="T25" fmla="*/ 14 h 40"/>
                <a:gd name="T26" fmla="*/ 62 w 68"/>
                <a:gd name="T27" fmla="*/ 10 h 40"/>
                <a:gd name="T28" fmla="*/ 51 w 68"/>
                <a:gd name="T29" fmla="*/ 5 h 40"/>
                <a:gd name="T30" fmla="*/ 44 w 68"/>
                <a:gd name="T31" fmla="*/ 3 h 40"/>
                <a:gd name="T32" fmla="*/ 29 w 68"/>
                <a:gd name="T33" fmla="*/ 3 h 40"/>
                <a:gd name="T34" fmla="*/ 13 w 68"/>
                <a:gd name="T35" fmla="*/ 3 h 40"/>
                <a:gd name="T36" fmla="*/ 3 w 68"/>
                <a:gd name="T37" fmla="*/ 5 h 40"/>
                <a:gd name="T38" fmla="*/ 2 w 68"/>
                <a:gd name="T39" fmla="*/ 17 h 40"/>
                <a:gd name="T40" fmla="*/ 3 w 68"/>
                <a:gd name="T41" fmla="*/ 20 h 40"/>
                <a:gd name="T42" fmla="*/ 10 w 68"/>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40">
                  <a:moveTo>
                    <a:pt x="10" y="20"/>
                  </a:moveTo>
                  <a:cubicBezTo>
                    <a:pt x="11" y="22"/>
                    <a:pt x="15" y="23"/>
                    <a:pt x="17" y="23"/>
                  </a:cubicBezTo>
                  <a:cubicBezTo>
                    <a:pt x="18" y="22"/>
                    <a:pt x="23" y="24"/>
                    <a:pt x="23" y="26"/>
                  </a:cubicBezTo>
                  <a:cubicBezTo>
                    <a:pt x="23" y="28"/>
                    <a:pt x="22" y="34"/>
                    <a:pt x="23" y="34"/>
                  </a:cubicBezTo>
                  <a:cubicBezTo>
                    <a:pt x="24" y="34"/>
                    <a:pt x="32" y="36"/>
                    <a:pt x="32" y="39"/>
                  </a:cubicBezTo>
                  <a:cubicBezTo>
                    <a:pt x="36" y="39"/>
                    <a:pt x="40" y="39"/>
                    <a:pt x="41" y="39"/>
                  </a:cubicBezTo>
                  <a:cubicBezTo>
                    <a:pt x="44" y="40"/>
                    <a:pt x="45" y="38"/>
                    <a:pt x="47" y="37"/>
                  </a:cubicBezTo>
                  <a:cubicBezTo>
                    <a:pt x="48" y="35"/>
                    <a:pt x="53" y="35"/>
                    <a:pt x="54" y="35"/>
                  </a:cubicBezTo>
                  <a:cubicBezTo>
                    <a:pt x="56" y="35"/>
                    <a:pt x="56" y="31"/>
                    <a:pt x="56" y="30"/>
                  </a:cubicBezTo>
                  <a:cubicBezTo>
                    <a:pt x="56" y="28"/>
                    <a:pt x="60" y="25"/>
                    <a:pt x="62" y="24"/>
                  </a:cubicBezTo>
                  <a:cubicBezTo>
                    <a:pt x="64" y="24"/>
                    <a:pt x="64" y="22"/>
                    <a:pt x="66" y="22"/>
                  </a:cubicBezTo>
                  <a:cubicBezTo>
                    <a:pt x="68" y="22"/>
                    <a:pt x="67" y="19"/>
                    <a:pt x="67" y="17"/>
                  </a:cubicBezTo>
                  <a:cubicBezTo>
                    <a:pt x="67" y="16"/>
                    <a:pt x="67" y="15"/>
                    <a:pt x="68" y="14"/>
                  </a:cubicBezTo>
                  <a:cubicBezTo>
                    <a:pt x="66" y="13"/>
                    <a:pt x="64" y="12"/>
                    <a:pt x="62" y="10"/>
                  </a:cubicBezTo>
                  <a:cubicBezTo>
                    <a:pt x="59" y="8"/>
                    <a:pt x="54" y="5"/>
                    <a:pt x="51" y="5"/>
                  </a:cubicBezTo>
                  <a:cubicBezTo>
                    <a:pt x="48" y="6"/>
                    <a:pt x="48" y="1"/>
                    <a:pt x="44" y="3"/>
                  </a:cubicBezTo>
                  <a:cubicBezTo>
                    <a:pt x="40" y="4"/>
                    <a:pt x="33" y="3"/>
                    <a:pt x="29" y="3"/>
                  </a:cubicBezTo>
                  <a:cubicBezTo>
                    <a:pt x="26" y="3"/>
                    <a:pt x="16" y="0"/>
                    <a:pt x="13" y="3"/>
                  </a:cubicBezTo>
                  <a:cubicBezTo>
                    <a:pt x="10" y="4"/>
                    <a:pt x="7" y="5"/>
                    <a:pt x="3" y="5"/>
                  </a:cubicBezTo>
                  <a:cubicBezTo>
                    <a:pt x="6" y="9"/>
                    <a:pt x="5" y="14"/>
                    <a:pt x="2" y="17"/>
                  </a:cubicBezTo>
                  <a:cubicBezTo>
                    <a:pt x="0" y="19"/>
                    <a:pt x="1" y="19"/>
                    <a:pt x="3" y="20"/>
                  </a:cubicBezTo>
                  <a:cubicBezTo>
                    <a:pt x="6" y="19"/>
                    <a:pt x="9" y="19"/>
                    <a:pt x="10"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3" name="Freeform 87"/>
            <p:cNvSpPr>
              <a:spLocks/>
            </p:cNvSpPr>
            <p:nvPr userDrawn="1"/>
          </p:nvSpPr>
          <p:spPr bwMode="auto">
            <a:xfrm>
              <a:off x="-2259806" y="3152442"/>
              <a:ext cx="112424" cy="62002"/>
            </a:xfrm>
            <a:custGeom>
              <a:avLst/>
              <a:gdLst>
                <a:gd name="T0" fmla="*/ 48 w 53"/>
                <a:gd name="T1" fmla="*/ 11 h 27"/>
                <a:gd name="T2" fmla="*/ 42 w 53"/>
                <a:gd name="T3" fmla="*/ 8 h 27"/>
                <a:gd name="T4" fmla="*/ 42 w 53"/>
                <a:gd name="T5" fmla="*/ 4 h 27"/>
                <a:gd name="T6" fmla="*/ 35 w 53"/>
                <a:gd name="T7" fmla="*/ 1 h 27"/>
                <a:gd name="T8" fmla="*/ 27 w 53"/>
                <a:gd name="T9" fmla="*/ 1 h 27"/>
                <a:gd name="T10" fmla="*/ 17 w 53"/>
                <a:gd name="T11" fmla="*/ 1 h 27"/>
                <a:gd name="T12" fmla="*/ 15 w 53"/>
                <a:gd name="T13" fmla="*/ 3 h 27"/>
                <a:gd name="T14" fmla="*/ 10 w 53"/>
                <a:gd name="T15" fmla="*/ 8 h 27"/>
                <a:gd name="T16" fmla="*/ 2 w 53"/>
                <a:gd name="T17" fmla="*/ 16 h 27"/>
                <a:gd name="T18" fmla="*/ 4 w 53"/>
                <a:gd name="T19" fmla="*/ 20 h 27"/>
                <a:gd name="T20" fmla="*/ 9 w 53"/>
                <a:gd name="T21" fmla="*/ 20 h 27"/>
                <a:gd name="T22" fmla="*/ 11 w 53"/>
                <a:gd name="T23" fmla="*/ 26 h 27"/>
                <a:gd name="T24" fmla="*/ 11 w 53"/>
                <a:gd name="T25" fmla="*/ 26 h 27"/>
                <a:gd name="T26" fmla="*/ 21 w 53"/>
                <a:gd name="T27" fmla="*/ 25 h 27"/>
                <a:gd name="T28" fmla="*/ 27 w 53"/>
                <a:gd name="T29" fmla="*/ 17 h 27"/>
                <a:gd name="T30" fmla="*/ 33 w 53"/>
                <a:gd name="T31" fmla="*/ 25 h 27"/>
                <a:gd name="T32" fmla="*/ 36 w 53"/>
                <a:gd name="T33" fmla="*/ 21 h 27"/>
                <a:gd name="T34" fmla="*/ 40 w 53"/>
                <a:gd name="T35" fmla="*/ 19 h 27"/>
                <a:gd name="T36" fmla="*/ 46 w 53"/>
                <a:gd name="T37" fmla="*/ 17 h 27"/>
                <a:gd name="T38" fmla="*/ 49 w 53"/>
                <a:gd name="T39" fmla="*/ 16 h 27"/>
                <a:gd name="T40" fmla="*/ 51 w 53"/>
                <a:gd name="T41" fmla="*/ 14 h 27"/>
                <a:gd name="T42" fmla="*/ 53 w 53"/>
                <a:gd name="T43" fmla="*/ 12 h 27"/>
                <a:gd name="T44" fmla="*/ 48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8" y="11"/>
                  </a:moveTo>
                  <a:cubicBezTo>
                    <a:pt x="45" y="12"/>
                    <a:pt x="42" y="9"/>
                    <a:pt x="42" y="8"/>
                  </a:cubicBezTo>
                  <a:cubicBezTo>
                    <a:pt x="42" y="7"/>
                    <a:pt x="41" y="5"/>
                    <a:pt x="42" y="4"/>
                  </a:cubicBezTo>
                  <a:cubicBezTo>
                    <a:pt x="40" y="3"/>
                    <a:pt x="37" y="1"/>
                    <a:pt x="35" y="1"/>
                  </a:cubicBezTo>
                  <a:cubicBezTo>
                    <a:pt x="31" y="0"/>
                    <a:pt x="30" y="0"/>
                    <a:pt x="27" y="1"/>
                  </a:cubicBezTo>
                  <a:cubicBezTo>
                    <a:pt x="25" y="2"/>
                    <a:pt x="20" y="2"/>
                    <a:pt x="17" y="1"/>
                  </a:cubicBezTo>
                  <a:cubicBezTo>
                    <a:pt x="17" y="2"/>
                    <a:pt x="16" y="3"/>
                    <a:pt x="15" y="3"/>
                  </a:cubicBezTo>
                  <a:cubicBezTo>
                    <a:pt x="13" y="3"/>
                    <a:pt x="10" y="5"/>
                    <a:pt x="10" y="8"/>
                  </a:cubicBezTo>
                  <a:cubicBezTo>
                    <a:pt x="9" y="10"/>
                    <a:pt x="4" y="12"/>
                    <a:pt x="2" y="16"/>
                  </a:cubicBezTo>
                  <a:cubicBezTo>
                    <a:pt x="0" y="21"/>
                    <a:pt x="1" y="22"/>
                    <a:pt x="4" y="20"/>
                  </a:cubicBezTo>
                  <a:cubicBezTo>
                    <a:pt x="6" y="17"/>
                    <a:pt x="9" y="18"/>
                    <a:pt x="9" y="20"/>
                  </a:cubicBezTo>
                  <a:cubicBezTo>
                    <a:pt x="9" y="22"/>
                    <a:pt x="12" y="23"/>
                    <a:pt x="11" y="26"/>
                  </a:cubicBezTo>
                  <a:cubicBezTo>
                    <a:pt x="11" y="26"/>
                    <a:pt x="11" y="26"/>
                    <a:pt x="11" y="26"/>
                  </a:cubicBezTo>
                  <a:cubicBezTo>
                    <a:pt x="14" y="25"/>
                    <a:pt x="19" y="25"/>
                    <a:pt x="21" y="25"/>
                  </a:cubicBezTo>
                  <a:cubicBezTo>
                    <a:pt x="23" y="25"/>
                    <a:pt x="26" y="18"/>
                    <a:pt x="27" y="17"/>
                  </a:cubicBezTo>
                  <a:cubicBezTo>
                    <a:pt x="28" y="17"/>
                    <a:pt x="30" y="23"/>
                    <a:pt x="33" y="25"/>
                  </a:cubicBezTo>
                  <a:cubicBezTo>
                    <a:pt x="36" y="27"/>
                    <a:pt x="36" y="23"/>
                    <a:pt x="36" y="21"/>
                  </a:cubicBezTo>
                  <a:cubicBezTo>
                    <a:pt x="36" y="19"/>
                    <a:pt x="39" y="18"/>
                    <a:pt x="40" y="19"/>
                  </a:cubicBezTo>
                  <a:cubicBezTo>
                    <a:pt x="42" y="19"/>
                    <a:pt x="46" y="20"/>
                    <a:pt x="46" y="17"/>
                  </a:cubicBezTo>
                  <a:cubicBezTo>
                    <a:pt x="46" y="15"/>
                    <a:pt x="48" y="16"/>
                    <a:pt x="49" y="16"/>
                  </a:cubicBezTo>
                  <a:cubicBezTo>
                    <a:pt x="51" y="16"/>
                    <a:pt x="51" y="14"/>
                    <a:pt x="51" y="14"/>
                  </a:cubicBezTo>
                  <a:cubicBezTo>
                    <a:pt x="53" y="12"/>
                    <a:pt x="53" y="12"/>
                    <a:pt x="53" y="12"/>
                  </a:cubicBezTo>
                  <a:cubicBezTo>
                    <a:pt x="51" y="11"/>
                    <a:pt x="49" y="10"/>
                    <a:pt x="4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4" name="Freeform 88"/>
            <p:cNvSpPr>
              <a:spLocks/>
            </p:cNvSpPr>
            <p:nvPr userDrawn="1"/>
          </p:nvSpPr>
          <p:spPr bwMode="auto">
            <a:xfrm>
              <a:off x="-2263162" y="2911728"/>
              <a:ext cx="224846" cy="255303"/>
            </a:xfrm>
            <a:custGeom>
              <a:avLst/>
              <a:gdLst>
                <a:gd name="T0" fmla="*/ 14 w 105"/>
                <a:gd name="T1" fmla="*/ 28 h 109"/>
                <a:gd name="T2" fmla="*/ 8 w 105"/>
                <a:gd name="T3" fmla="*/ 33 h 109"/>
                <a:gd name="T4" fmla="*/ 12 w 105"/>
                <a:gd name="T5" fmla="*/ 39 h 109"/>
                <a:gd name="T6" fmla="*/ 9 w 105"/>
                <a:gd name="T7" fmla="*/ 42 h 109"/>
                <a:gd name="T8" fmla="*/ 3 w 105"/>
                <a:gd name="T9" fmla="*/ 45 h 109"/>
                <a:gd name="T10" fmla="*/ 2 w 105"/>
                <a:gd name="T11" fmla="*/ 50 h 109"/>
                <a:gd name="T12" fmla="*/ 1 w 105"/>
                <a:gd name="T13" fmla="*/ 59 h 109"/>
                <a:gd name="T14" fmla="*/ 4 w 105"/>
                <a:gd name="T15" fmla="*/ 66 h 109"/>
                <a:gd name="T16" fmla="*/ 1 w 105"/>
                <a:gd name="T17" fmla="*/ 70 h 109"/>
                <a:gd name="T18" fmla="*/ 5 w 105"/>
                <a:gd name="T19" fmla="*/ 79 h 109"/>
                <a:gd name="T20" fmla="*/ 8 w 105"/>
                <a:gd name="T21" fmla="*/ 80 h 109"/>
                <a:gd name="T22" fmla="*/ 15 w 105"/>
                <a:gd name="T23" fmla="*/ 84 h 109"/>
                <a:gd name="T24" fmla="*/ 21 w 105"/>
                <a:gd name="T25" fmla="*/ 85 h 109"/>
                <a:gd name="T26" fmla="*/ 24 w 105"/>
                <a:gd name="T27" fmla="*/ 89 h 109"/>
                <a:gd name="T28" fmla="*/ 19 w 105"/>
                <a:gd name="T29" fmla="*/ 98 h 109"/>
                <a:gd name="T30" fmla="*/ 18 w 105"/>
                <a:gd name="T31" fmla="*/ 104 h 109"/>
                <a:gd name="T32" fmla="*/ 28 w 105"/>
                <a:gd name="T33" fmla="*/ 104 h 109"/>
                <a:gd name="T34" fmla="*/ 36 w 105"/>
                <a:gd name="T35" fmla="*/ 104 h 109"/>
                <a:gd name="T36" fmla="*/ 43 w 105"/>
                <a:gd name="T37" fmla="*/ 107 h 109"/>
                <a:gd name="T38" fmla="*/ 44 w 105"/>
                <a:gd name="T39" fmla="*/ 105 h 109"/>
                <a:gd name="T40" fmla="*/ 51 w 105"/>
                <a:gd name="T41" fmla="*/ 107 h 109"/>
                <a:gd name="T42" fmla="*/ 58 w 105"/>
                <a:gd name="T43" fmla="*/ 106 h 109"/>
                <a:gd name="T44" fmla="*/ 64 w 105"/>
                <a:gd name="T45" fmla="*/ 106 h 109"/>
                <a:gd name="T46" fmla="*/ 76 w 105"/>
                <a:gd name="T47" fmla="*/ 103 h 109"/>
                <a:gd name="T48" fmla="*/ 81 w 105"/>
                <a:gd name="T49" fmla="*/ 100 h 109"/>
                <a:gd name="T50" fmla="*/ 86 w 105"/>
                <a:gd name="T51" fmla="*/ 94 h 109"/>
                <a:gd name="T52" fmla="*/ 92 w 105"/>
                <a:gd name="T53" fmla="*/ 89 h 109"/>
                <a:gd name="T54" fmla="*/ 80 w 105"/>
                <a:gd name="T55" fmla="*/ 80 h 109"/>
                <a:gd name="T56" fmla="*/ 76 w 105"/>
                <a:gd name="T57" fmla="*/ 71 h 109"/>
                <a:gd name="T58" fmla="*/ 75 w 105"/>
                <a:gd name="T59" fmla="*/ 66 h 109"/>
                <a:gd name="T60" fmla="*/ 87 w 105"/>
                <a:gd name="T61" fmla="*/ 61 h 109"/>
                <a:gd name="T62" fmla="*/ 97 w 105"/>
                <a:gd name="T63" fmla="*/ 57 h 109"/>
                <a:gd name="T64" fmla="*/ 103 w 105"/>
                <a:gd name="T65" fmla="*/ 57 h 109"/>
                <a:gd name="T66" fmla="*/ 103 w 105"/>
                <a:gd name="T67" fmla="*/ 51 h 109"/>
                <a:gd name="T68" fmla="*/ 100 w 105"/>
                <a:gd name="T69" fmla="*/ 42 h 109"/>
                <a:gd name="T70" fmla="*/ 99 w 105"/>
                <a:gd name="T71" fmla="*/ 37 h 109"/>
                <a:gd name="T72" fmla="*/ 96 w 105"/>
                <a:gd name="T73" fmla="*/ 31 h 109"/>
                <a:gd name="T74" fmla="*/ 96 w 105"/>
                <a:gd name="T75" fmla="*/ 27 h 109"/>
                <a:gd name="T76" fmla="*/ 96 w 105"/>
                <a:gd name="T77" fmla="*/ 16 h 109"/>
                <a:gd name="T78" fmla="*/ 96 w 105"/>
                <a:gd name="T79" fmla="*/ 14 h 109"/>
                <a:gd name="T80" fmla="*/ 95 w 105"/>
                <a:gd name="T81" fmla="*/ 13 h 109"/>
                <a:gd name="T82" fmla="*/ 88 w 105"/>
                <a:gd name="T83" fmla="*/ 10 h 109"/>
                <a:gd name="T84" fmla="*/ 89 w 105"/>
                <a:gd name="T85" fmla="*/ 3 h 109"/>
                <a:gd name="T86" fmla="*/ 79 w 105"/>
                <a:gd name="T87" fmla="*/ 6 h 109"/>
                <a:gd name="T88" fmla="*/ 66 w 105"/>
                <a:gd name="T89" fmla="*/ 13 h 109"/>
                <a:gd name="T90" fmla="*/ 59 w 105"/>
                <a:gd name="T91" fmla="*/ 9 h 109"/>
                <a:gd name="T92" fmla="*/ 55 w 105"/>
                <a:gd name="T93" fmla="*/ 7 h 109"/>
                <a:gd name="T94" fmla="*/ 47 w 105"/>
                <a:gd name="T95" fmla="*/ 3 h 109"/>
                <a:gd name="T96" fmla="*/ 46 w 105"/>
                <a:gd name="T97" fmla="*/ 1 h 109"/>
                <a:gd name="T98" fmla="*/ 42 w 105"/>
                <a:gd name="T99" fmla="*/ 1 h 109"/>
                <a:gd name="T100" fmla="*/ 31 w 105"/>
                <a:gd name="T101" fmla="*/ 0 h 109"/>
                <a:gd name="T102" fmla="*/ 33 w 105"/>
                <a:gd name="T103" fmla="*/ 5 h 109"/>
                <a:gd name="T104" fmla="*/ 36 w 105"/>
                <a:gd name="T105" fmla="*/ 14 h 109"/>
                <a:gd name="T106" fmla="*/ 31 w 105"/>
                <a:gd name="T107" fmla="*/ 18 h 109"/>
                <a:gd name="T108" fmla="*/ 23 w 105"/>
                <a:gd name="T109" fmla="*/ 17 h 109"/>
                <a:gd name="T110" fmla="*/ 14 w 105"/>
                <a:gd name="T111" fmla="*/ 18 h 109"/>
                <a:gd name="T112" fmla="*/ 13 w 105"/>
                <a:gd name="T113" fmla="*/ 21 h 109"/>
                <a:gd name="T114" fmla="*/ 14 w 105"/>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 h="109">
                  <a:moveTo>
                    <a:pt x="14" y="28"/>
                  </a:moveTo>
                  <a:cubicBezTo>
                    <a:pt x="11" y="32"/>
                    <a:pt x="7" y="32"/>
                    <a:pt x="8" y="33"/>
                  </a:cubicBezTo>
                  <a:cubicBezTo>
                    <a:pt x="9" y="34"/>
                    <a:pt x="13" y="37"/>
                    <a:pt x="12" y="39"/>
                  </a:cubicBezTo>
                  <a:cubicBezTo>
                    <a:pt x="11" y="41"/>
                    <a:pt x="9" y="40"/>
                    <a:pt x="9" y="42"/>
                  </a:cubicBezTo>
                  <a:cubicBezTo>
                    <a:pt x="9" y="45"/>
                    <a:pt x="4" y="45"/>
                    <a:pt x="3" y="45"/>
                  </a:cubicBezTo>
                  <a:cubicBezTo>
                    <a:pt x="1" y="45"/>
                    <a:pt x="3" y="48"/>
                    <a:pt x="2" y="50"/>
                  </a:cubicBezTo>
                  <a:cubicBezTo>
                    <a:pt x="1" y="53"/>
                    <a:pt x="1" y="57"/>
                    <a:pt x="1" y="59"/>
                  </a:cubicBezTo>
                  <a:cubicBezTo>
                    <a:pt x="0" y="61"/>
                    <a:pt x="4" y="64"/>
                    <a:pt x="4" y="66"/>
                  </a:cubicBezTo>
                  <a:cubicBezTo>
                    <a:pt x="3" y="67"/>
                    <a:pt x="1" y="69"/>
                    <a:pt x="1" y="70"/>
                  </a:cubicBezTo>
                  <a:cubicBezTo>
                    <a:pt x="2" y="71"/>
                    <a:pt x="5" y="73"/>
                    <a:pt x="5" y="79"/>
                  </a:cubicBezTo>
                  <a:cubicBezTo>
                    <a:pt x="6" y="79"/>
                    <a:pt x="7" y="80"/>
                    <a:pt x="8" y="80"/>
                  </a:cubicBezTo>
                  <a:cubicBezTo>
                    <a:pt x="9" y="82"/>
                    <a:pt x="12" y="84"/>
                    <a:pt x="15" y="84"/>
                  </a:cubicBezTo>
                  <a:cubicBezTo>
                    <a:pt x="19" y="84"/>
                    <a:pt x="20" y="86"/>
                    <a:pt x="21" y="85"/>
                  </a:cubicBezTo>
                  <a:cubicBezTo>
                    <a:pt x="23" y="85"/>
                    <a:pt x="27" y="86"/>
                    <a:pt x="24" y="89"/>
                  </a:cubicBezTo>
                  <a:cubicBezTo>
                    <a:pt x="20" y="92"/>
                    <a:pt x="20" y="95"/>
                    <a:pt x="19" y="98"/>
                  </a:cubicBezTo>
                  <a:cubicBezTo>
                    <a:pt x="19" y="100"/>
                    <a:pt x="19" y="103"/>
                    <a:pt x="18" y="104"/>
                  </a:cubicBezTo>
                  <a:cubicBezTo>
                    <a:pt x="21" y="105"/>
                    <a:pt x="26" y="105"/>
                    <a:pt x="28" y="104"/>
                  </a:cubicBezTo>
                  <a:cubicBezTo>
                    <a:pt x="31" y="103"/>
                    <a:pt x="32" y="103"/>
                    <a:pt x="36" y="104"/>
                  </a:cubicBezTo>
                  <a:cubicBezTo>
                    <a:pt x="38" y="104"/>
                    <a:pt x="41" y="106"/>
                    <a:pt x="43" y="107"/>
                  </a:cubicBezTo>
                  <a:cubicBezTo>
                    <a:pt x="43" y="106"/>
                    <a:pt x="43" y="105"/>
                    <a:pt x="44" y="105"/>
                  </a:cubicBezTo>
                  <a:cubicBezTo>
                    <a:pt x="46" y="105"/>
                    <a:pt x="49" y="109"/>
                    <a:pt x="51" y="107"/>
                  </a:cubicBezTo>
                  <a:cubicBezTo>
                    <a:pt x="52" y="105"/>
                    <a:pt x="56" y="105"/>
                    <a:pt x="58" y="106"/>
                  </a:cubicBezTo>
                  <a:cubicBezTo>
                    <a:pt x="59" y="107"/>
                    <a:pt x="62" y="107"/>
                    <a:pt x="64" y="106"/>
                  </a:cubicBezTo>
                  <a:cubicBezTo>
                    <a:pt x="66" y="104"/>
                    <a:pt x="74" y="103"/>
                    <a:pt x="76" y="103"/>
                  </a:cubicBezTo>
                  <a:cubicBezTo>
                    <a:pt x="78" y="104"/>
                    <a:pt x="83" y="106"/>
                    <a:pt x="81" y="100"/>
                  </a:cubicBezTo>
                  <a:cubicBezTo>
                    <a:pt x="79" y="95"/>
                    <a:pt x="85" y="96"/>
                    <a:pt x="86" y="94"/>
                  </a:cubicBezTo>
                  <a:cubicBezTo>
                    <a:pt x="86" y="91"/>
                    <a:pt x="93" y="90"/>
                    <a:pt x="92" y="89"/>
                  </a:cubicBezTo>
                  <a:cubicBezTo>
                    <a:pt x="91" y="87"/>
                    <a:pt x="82" y="82"/>
                    <a:pt x="80" y="80"/>
                  </a:cubicBezTo>
                  <a:cubicBezTo>
                    <a:pt x="77" y="79"/>
                    <a:pt x="77" y="73"/>
                    <a:pt x="76" y="71"/>
                  </a:cubicBezTo>
                  <a:cubicBezTo>
                    <a:pt x="75" y="69"/>
                    <a:pt x="72" y="66"/>
                    <a:pt x="75" y="66"/>
                  </a:cubicBezTo>
                  <a:cubicBezTo>
                    <a:pt x="79" y="65"/>
                    <a:pt x="84" y="64"/>
                    <a:pt x="87" y="61"/>
                  </a:cubicBezTo>
                  <a:cubicBezTo>
                    <a:pt x="90" y="59"/>
                    <a:pt x="95" y="59"/>
                    <a:pt x="97" y="57"/>
                  </a:cubicBezTo>
                  <a:cubicBezTo>
                    <a:pt x="98" y="56"/>
                    <a:pt x="102" y="58"/>
                    <a:pt x="103" y="57"/>
                  </a:cubicBezTo>
                  <a:cubicBezTo>
                    <a:pt x="104" y="55"/>
                    <a:pt x="105" y="53"/>
                    <a:pt x="103" y="51"/>
                  </a:cubicBezTo>
                  <a:cubicBezTo>
                    <a:pt x="102" y="49"/>
                    <a:pt x="101" y="46"/>
                    <a:pt x="100" y="42"/>
                  </a:cubicBezTo>
                  <a:cubicBezTo>
                    <a:pt x="100" y="38"/>
                    <a:pt x="99" y="38"/>
                    <a:pt x="99" y="37"/>
                  </a:cubicBezTo>
                  <a:cubicBezTo>
                    <a:pt x="99" y="35"/>
                    <a:pt x="98" y="32"/>
                    <a:pt x="96" y="31"/>
                  </a:cubicBezTo>
                  <a:cubicBezTo>
                    <a:pt x="95" y="30"/>
                    <a:pt x="94" y="30"/>
                    <a:pt x="96" y="27"/>
                  </a:cubicBezTo>
                  <a:cubicBezTo>
                    <a:pt x="97" y="24"/>
                    <a:pt x="97" y="18"/>
                    <a:pt x="96" y="16"/>
                  </a:cubicBezTo>
                  <a:cubicBezTo>
                    <a:pt x="96" y="15"/>
                    <a:pt x="96" y="15"/>
                    <a:pt x="96" y="14"/>
                  </a:cubicBezTo>
                  <a:cubicBezTo>
                    <a:pt x="95" y="14"/>
                    <a:pt x="95" y="14"/>
                    <a:pt x="95" y="13"/>
                  </a:cubicBezTo>
                  <a:cubicBezTo>
                    <a:pt x="94" y="11"/>
                    <a:pt x="92" y="10"/>
                    <a:pt x="88" y="10"/>
                  </a:cubicBezTo>
                  <a:cubicBezTo>
                    <a:pt x="83" y="10"/>
                    <a:pt x="91" y="5"/>
                    <a:pt x="89" y="3"/>
                  </a:cubicBezTo>
                  <a:cubicBezTo>
                    <a:pt x="87" y="1"/>
                    <a:pt x="83" y="7"/>
                    <a:pt x="79" y="6"/>
                  </a:cubicBezTo>
                  <a:cubicBezTo>
                    <a:pt x="74" y="5"/>
                    <a:pt x="69" y="10"/>
                    <a:pt x="66" y="13"/>
                  </a:cubicBezTo>
                  <a:cubicBezTo>
                    <a:pt x="62" y="15"/>
                    <a:pt x="57" y="12"/>
                    <a:pt x="59" y="9"/>
                  </a:cubicBezTo>
                  <a:cubicBezTo>
                    <a:pt x="62" y="5"/>
                    <a:pt x="59" y="5"/>
                    <a:pt x="55" y="7"/>
                  </a:cubicBezTo>
                  <a:cubicBezTo>
                    <a:pt x="51" y="8"/>
                    <a:pt x="46" y="7"/>
                    <a:pt x="47" y="3"/>
                  </a:cubicBezTo>
                  <a:cubicBezTo>
                    <a:pt x="47" y="2"/>
                    <a:pt x="47" y="1"/>
                    <a:pt x="46" y="1"/>
                  </a:cubicBezTo>
                  <a:cubicBezTo>
                    <a:pt x="44" y="1"/>
                    <a:pt x="42" y="1"/>
                    <a:pt x="42" y="1"/>
                  </a:cubicBezTo>
                  <a:cubicBezTo>
                    <a:pt x="40" y="0"/>
                    <a:pt x="36" y="0"/>
                    <a:pt x="31" y="0"/>
                  </a:cubicBezTo>
                  <a:cubicBezTo>
                    <a:pt x="32" y="1"/>
                    <a:pt x="34" y="3"/>
                    <a:pt x="33" y="5"/>
                  </a:cubicBezTo>
                  <a:cubicBezTo>
                    <a:pt x="32" y="7"/>
                    <a:pt x="34" y="10"/>
                    <a:pt x="36" y="14"/>
                  </a:cubicBezTo>
                  <a:cubicBezTo>
                    <a:pt x="38" y="18"/>
                    <a:pt x="31" y="16"/>
                    <a:pt x="31" y="18"/>
                  </a:cubicBezTo>
                  <a:cubicBezTo>
                    <a:pt x="31" y="21"/>
                    <a:pt x="25" y="18"/>
                    <a:pt x="23" y="17"/>
                  </a:cubicBezTo>
                  <a:cubicBezTo>
                    <a:pt x="21" y="16"/>
                    <a:pt x="14" y="17"/>
                    <a:pt x="14" y="18"/>
                  </a:cubicBezTo>
                  <a:cubicBezTo>
                    <a:pt x="14" y="19"/>
                    <a:pt x="14" y="20"/>
                    <a:pt x="13" y="21"/>
                  </a:cubicBezTo>
                  <a:cubicBezTo>
                    <a:pt x="14" y="24"/>
                    <a:pt x="15" y="27"/>
                    <a:pt x="14"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5" name="Freeform 89"/>
            <p:cNvSpPr>
              <a:spLocks/>
            </p:cNvSpPr>
            <p:nvPr userDrawn="1"/>
          </p:nvSpPr>
          <p:spPr bwMode="auto">
            <a:xfrm>
              <a:off x="-1895688" y="2299002"/>
              <a:ext cx="260084" cy="421250"/>
            </a:xfrm>
            <a:custGeom>
              <a:avLst/>
              <a:gdLst>
                <a:gd name="T0" fmla="*/ 104 w 122"/>
                <a:gd name="T1" fmla="*/ 152 h 181"/>
                <a:gd name="T2" fmla="*/ 121 w 122"/>
                <a:gd name="T3" fmla="*/ 137 h 181"/>
                <a:gd name="T4" fmla="*/ 118 w 122"/>
                <a:gd name="T5" fmla="*/ 128 h 181"/>
                <a:gd name="T6" fmla="*/ 103 w 122"/>
                <a:gd name="T7" fmla="*/ 118 h 181"/>
                <a:gd name="T8" fmla="*/ 110 w 122"/>
                <a:gd name="T9" fmla="*/ 111 h 181"/>
                <a:gd name="T10" fmla="*/ 104 w 122"/>
                <a:gd name="T11" fmla="*/ 106 h 181"/>
                <a:gd name="T12" fmla="*/ 106 w 122"/>
                <a:gd name="T13" fmla="*/ 100 h 181"/>
                <a:gd name="T14" fmla="*/ 100 w 122"/>
                <a:gd name="T15" fmla="*/ 97 h 181"/>
                <a:gd name="T16" fmla="*/ 103 w 122"/>
                <a:gd name="T17" fmla="*/ 94 h 181"/>
                <a:gd name="T18" fmla="*/ 101 w 122"/>
                <a:gd name="T19" fmla="*/ 85 h 181"/>
                <a:gd name="T20" fmla="*/ 105 w 122"/>
                <a:gd name="T21" fmla="*/ 79 h 181"/>
                <a:gd name="T22" fmla="*/ 94 w 122"/>
                <a:gd name="T23" fmla="*/ 63 h 181"/>
                <a:gd name="T24" fmla="*/ 97 w 122"/>
                <a:gd name="T25" fmla="*/ 56 h 181"/>
                <a:gd name="T26" fmla="*/ 104 w 122"/>
                <a:gd name="T27" fmla="*/ 48 h 181"/>
                <a:gd name="T28" fmla="*/ 96 w 122"/>
                <a:gd name="T29" fmla="*/ 40 h 181"/>
                <a:gd name="T30" fmla="*/ 89 w 122"/>
                <a:gd name="T31" fmla="*/ 36 h 181"/>
                <a:gd name="T32" fmla="*/ 87 w 122"/>
                <a:gd name="T33" fmla="*/ 30 h 181"/>
                <a:gd name="T34" fmla="*/ 89 w 122"/>
                <a:gd name="T35" fmla="*/ 25 h 181"/>
                <a:gd name="T36" fmla="*/ 93 w 122"/>
                <a:gd name="T37" fmla="*/ 21 h 181"/>
                <a:gd name="T38" fmla="*/ 96 w 122"/>
                <a:gd name="T39" fmla="*/ 17 h 181"/>
                <a:gd name="T40" fmla="*/ 96 w 122"/>
                <a:gd name="T41" fmla="*/ 11 h 181"/>
                <a:gd name="T42" fmla="*/ 84 w 122"/>
                <a:gd name="T43" fmla="*/ 4 h 181"/>
                <a:gd name="T44" fmla="*/ 74 w 122"/>
                <a:gd name="T45" fmla="*/ 4 h 181"/>
                <a:gd name="T46" fmla="*/ 63 w 122"/>
                <a:gd name="T47" fmla="*/ 6 h 181"/>
                <a:gd name="T48" fmla="*/ 56 w 122"/>
                <a:gd name="T49" fmla="*/ 13 h 181"/>
                <a:gd name="T50" fmla="*/ 53 w 122"/>
                <a:gd name="T51" fmla="*/ 23 h 181"/>
                <a:gd name="T52" fmla="*/ 48 w 122"/>
                <a:gd name="T53" fmla="*/ 29 h 181"/>
                <a:gd name="T54" fmla="*/ 42 w 122"/>
                <a:gd name="T55" fmla="*/ 27 h 181"/>
                <a:gd name="T56" fmla="*/ 33 w 122"/>
                <a:gd name="T57" fmla="*/ 27 h 181"/>
                <a:gd name="T58" fmla="*/ 20 w 122"/>
                <a:gd name="T59" fmla="*/ 26 h 181"/>
                <a:gd name="T60" fmla="*/ 7 w 122"/>
                <a:gd name="T61" fmla="*/ 18 h 181"/>
                <a:gd name="T62" fmla="*/ 0 w 122"/>
                <a:gd name="T63" fmla="*/ 23 h 181"/>
                <a:gd name="T64" fmla="*/ 12 w 122"/>
                <a:gd name="T65" fmla="*/ 31 h 181"/>
                <a:gd name="T66" fmla="*/ 29 w 122"/>
                <a:gd name="T67" fmla="*/ 41 h 181"/>
                <a:gd name="T68" fmla="*/ 30 w 122"/>
                <a:gd name="T69" fmla="*/ 51 h 181"/>
                <a:gd name="T70" fmla="*/ 32 w 122"/>
                <a:gd name="T71" fmla="*/ 61 h 181"/>
                <a:gd name="T72" fmla="*/ 32 w 122"/>
                <a:gd name="T73" fmla="*/ 70 h 181"/>
                <a:gd name="T74" fmla="*/ 34 w 122"/>
                <a:gd name="T75" fmla="*/ 76 h 181"/>
                <a:gd name="T76" fmla="*/ 36 w 122"/>
                <a:gd name="T77" fmla="*/ 81 h 181"/>
                <a:gd name="T78" fmla="*/ 45 w 122"/>
                <a:gd name="T79" fmla="*/ 84 h 181"/>
                <a:gd name="T80" fmla="*/ 49 w 122"/>
                <a:gd name="T81" fmla="*/ 93 h 181"/>
                <a:gd name="T82" fmla="*/ 47 w 122"/>
                <a:gd name="T83" fmla="*/ 97 h 181"/>
                <a:gd name="T84" fmla="*/ 41 w 122"/>
                <a:gd name="T85" fmla="*/ 101 h 181"/>
                <a:gd name="T86" fmla="*/ 29 w 122"/>
                <a:gd name="T87" fmla="*/ 112 h 181"/>
                <a:gd name="T88" fmla="*/ 22 w 122"/>
                <a:gd name="T89" fmla="*/ 117 h 181"/>
                <a:gd name="T90" fmla="*/ 16 w 122"/>
                <a:gd name="T91" fmla="*/ 123 h 181"/>
                <a:gd name="T92" fmla="*/ 8 w 122"/>
                <a:gd name="T93" fmla="*/ 127 h 181"/>
                <a:gd name="T94" fmla="*/ 2 w 122"/>
                <a:gd name="T95" fmla="*/ 134 h 181"/>
                <a:gd name="T96" fmla="*/ 3 w 122"/>
                <a:gd name="T97" fmla="*/ 140 h 181"/>
                <a:gd name="T98" fmla="*/ 4 w 122"/>
                <a:gd name="T99" fmla="*/ 147 h 181"/>
                <a:gd name="T100" fmla="*/ 6 w 122"/>
                <a:gd name="T101" fmla="*/ 160 h 181"/>
                <a:gd name="T102" fmla="*/ 3 w 122"/>
                <a:gd name="T103" fmla="*/ 171 h 181"/>
                <a:gd name="T104" fmla="*/ 14 w 122"/>
                <a:gd name="T105" fmla="*/ 175 h 181"/>
                <a:gd name="T106" fmla="*/ 21 w 122"/>
                <a:gd name="T107" fmla="*/ 178 h 181"/>
                <a:gd name="T108" fmla="*/ 34 w 122"/>
                <a:gd name="T109" fmla="*/ 181 h 181"/>
                <a:gd name="T110" fmla="*/ 70 w 122"/>
                <a:gd name="T111" fmla="*/ 173 h 181"/>
                <a:gd name="T112" fmla="*/ 80 w 122"/>
                <a:gd name="T113" fmla="*/ 172 h 181"/>
                <a:gd name="T114" fmla="*/ 86 w 122"/>
                <a:gd name="T115" fmla="*/ 165 h 181"/>
                <a:gd name="T116" fmla="*/ 104 w 122"/>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81">
                  <a:moveTo>
                    <a:pt x="104" y="152"/>
                  </a:moveTo>
                  <a:cubicBezTo>
                    <a:pt x="107" y="146"/>
                    <a:pt x="119" y="142"/>
                    <a:pt x="121" y="137"/>
                  </a:cubicBezTo>
                  <a:cubicBezTo>
                    <a:pt x="122" y="134"/>
                    <a:pt x="122" y="133"/>
                    <a:pt x="118" y="128"/>
                  </a:cubicBezTo>
                  <a:cubicBezTo>
                    <a:pt x="113" y="123"/>
                    <a:pt x="103" y="120"/>
                    <a:pt x="103" y="118"/>
                  </a:cubicBezTo>
                  <a:cubicBezTo>
                    <a:pt x="103" y="115"/>
                    <a:pt x="111" y="115"/>
                    <a:pt x="110" y="111"/>
                  </a:cubicBezTo>
                  <a:cubicBezTo>
                    <a:pt x="110" y="108"/>
                    <a:pt x="106" y="108"/>
                    <a:pt x="104" y="106"/>
                  </a:cubicBezTo>
                  <a:cubicBezTo>
                    <a:pt x="102" y="103"/>
                    <a:pt x="106" y="102"/>
                    <a:pt x="106" y="100"/>
                  </a:cubicBezTo>
                  <a:cubicBezTo>
                    <a:pt x="105" y="99"/>
                    <a:pt x="100" y="98"/>
                    <a:pt x="100" y="97"/>
                  </a:cubicBezTo>
                  <a:cubicBezTo>
                    <a:pt x="100" y="95"/>
                    <a:pt x="103" y="96"/>
                    <a:pt x="103" y="94"/>
                  </a:cubicBezTo>
                  <a:cubicBezTo>
                    <a:pt x="102" y="92"/>
                    <a:pt x="99" y="88"/>
                    <a:pt x="101" y="85"/>
                  </a:cubicBezTo>
                  <a:cubicBezTo>
                    <a:pt x="103" y="82"/>
                    <a:pt x="109" y="85"/>
                    <a:pt x="105" y="79"/>
                  </a:cubicBezTo>
                  <a:cubicBezTo>
                    <a:pt x="101" y="72"/>
                    <a:pt x="95" y="64"/>
                    <a:pt x="94" y="63"/>
                  </a:cubicBezTo>
                  <a:cubicBezTo>
                    <a:pt x="92" y="61"/>
                    <a:pt x="95" y="57"/>
                    <a:pt x="97" y="56"/>
                  </a:cubicBezTo>
                  <a:cubicBezTo>
                    <a:pt x="99" y="55"/>
                    <a:pt x="104" y="50"/>
                    <a:pt x="104" y="48"/>
                  </a:cubicBezTo>
                  <a:cubicBezTo>
                    <a:pt x="104" y="46"/>
                    <a:pt x="98" y="41"/>
                    <a:pt x="96" y="40"/>
                  </a:cubicBezTo>
                  <a:cubicBezTo>
                    <a:pt x="94" y="39"/>
                    <a:pt x="91" y="40"/>
                    <a:pt x="89" y="36"/>
                  </a:cubicBezTo>
                  <a:cubicBezTo>
                    <a:pt x="87" y="33"/>
                    <a:pt x="85" y="32"/>
                    <a:pt x="87" y="30"/>
                  </a:cubicBezTo>
                  <a:cubicBezTo>
                    <a:pt x="89" y="28"/>
                    <a:pt x="89" y="26"/>
                    <a:pt x="89" y="25"/>
                  </a:cubicBezTo>
                  <a:cubicBezTo>
                    <a:pt x="89" y="23"/>
                    <a:pt x="93" y="24"/>
                    <a:pt x="93" y="21"/>
                  </a:cubicBezTo>
                  <a:cubicBezTo>
                    <a:pt x="94" y="20"/>
                    <a:pt x="95" y="19"/>
                    <a:pt x="96" y="17"/>
                  </a:cubicBezTo>
                  <a:cubicBezTo>
                    <a:pt x="96" y="15"/>
                    <a:pt x="96" y="13"/>
                    <a:pt x="96" y="11"/>
                  </a:cubicBezTo>
                  <a:cubicBezTo>
                    <a:pt x="95" y="8"/>
                    <a:pt x="86" y="7"/>
                    <a:pt x="84" y="4"/>
                  </a:cubicBezTo>
                  <a:cubicBezTo>
                    <a:pt x="82" y="0"/>
                    <a:pt x="76" y="2"/>
                    <a:pt x="74" y="4"/>
                  </a:cubicBezTo>
                  <a:cubicBezTo>
                    <a:pt x="73" y="6"/>
                    <a:pt x="63" y="3"/>
                    <a:pt x="63" y="6"/>
                  </a:cubicBezTo>
                  <a:cubicBezTo>
                    <a:pt x="63" y="9"/>
                    <a:pt x="56" y="10"/>
                    <a:pt x="56" y="13"/>
                  </a:cubicBezTo>
                  <a:cubicBezTo>
                    <a:pt x="56" y="17"/>
                    <a:pt x="59" y="23"/>
                    <a:pt x="53" y="23"/>
                  </a:cubicBezTo>
                  <a:cubicBezTo>
                    <a:pt x="48" y="22"/>
                    <a:pt x="52" y="25"/>
                    <a:pt x="48" y="29"/>
                  </a:cubicBezTo>
                  <a:cubicBezTo>
                    <a:pt x="45" y="33"/>
                    <a:pt x="45" y="26"/>
                    <a:pt x="42" y="27"/>
                  </a:cubicBezTo>
                  <a:cubicBezTo>
                    <a:pt x="38" y="28"/>
                    <a:pt x="35" y="24"/>
                    <a:pt x="33" y="27"/>
                  </a:cubicBezTo>
                  <a:cubicBezTo>
                    <a:pt x="31" y="29"/>
                    <a:pt x="26" y="27"/>
                    <a:pt x="20" y="26"/>
                  </a:cubicBezTo>
                  <a:cubicBezTo>
                    <a:pt x="15" y="25"/>
                    <a:pt x="12" y="18"/>
                    <a:pt x="7" y="18"/>
                  </a:cubicBezTo>
                  <a:cubicBezTo>
                    <a:pt x="4" y="17"/>
                    <a:pt x="1" y="19"/>
                    <a:pt x="0" y="23"/>
                  </a:cubicBezTo>
                  <a:cubicBezTo>
                    <a:pt x="4" y="25"/>
                    <a:pt x="7" y="29"/>
                    <a:pt x="12" y="31"/>
                  </a:cubicBezTo>
                  <a:cubicBezTo>
                    <a:pt x="18" y="34"/>
                    <a:pt x="30" y="37"/>
                    <a:pt x="29" y="41"/>
                  </a:cubicBezTo>
                  <a:cubicBezTo>
                    <a:pt x="28" y="44"/>
                    <a:pt x="27" y="49"/>
                    <a:pt x="30" y="51"/>
                  </a:cubicBezTo>
                  <a:cubicBezTo>
                    <a:pt x="32" y="52"/>
                    <a:pt x="29" y="59"/>
                    <a:pt x="32" y="61"/>
                  </a:cubicBezTo>
                  <a:cubicBezTo>
                    <a:pt x="36" y="62"/>
                    <a:pt x="35" y="70"/>
                    <a:pt x="32" y="70"/>
                  </a:cubicBezTo>
                  <a:cubicBezTo>
                    <a:pt x="29" y="70"/>
                    <a:pt x="32" y="74"/>
                    <a:pt x="34" y="76"/>
                  </a:cubicBezTo>
                  <a:cubicBezTo>
                    <a:pt x="35" y="76"/>
                    <a:pt x="35" y="78"/>
                    <a:pt x="36" y="81"/>
                  </a:cubicBezTo>
                  <a:cubicBezTo>
                    <a:pt x="39" y="82"/>
                    <a:pt x="42" y="83"/>
                    <a:pt x="45" y="84"/>
                  </a:cubicBezTo>
                  <a:cubicBezTo>
                    <a:pt x="50" y="86"/>
                    <a:pt x="49" y="89"/>
                    <a:pt x="49" y="93"/>
                  </a:cubicBezTo>
                  <a:cubicBezTo>
                    <a:pt x="49" y="96"/>
                    <a:pt x="49" y="98"/>
                    <a:pt x="47" y="97"/>
                  </a:cubicBezTo>
                  <a:cubicBezTo>
                    <a:pt x="45" y="95"/>
                    <a:pt x="42" y="97"/>
                    <a:pt x="41" y="101"/>
                  </a:cubicBezTo>
                  <a:cubicBezTo>
                    <a:pt x="39" y="106"/>
                    <a:pt x="33" y="112"/>
                    <a:pt x="29" y="112"/>
                  </a:cubicBezTo>
                  <a:cubicBezTo>
                    <a:pt x="25" y="113"/>
                    <a:pt x="25" y="116"/>
                    <a:pt x="22" y="117"/>
                  </a:cubicBezTo>
                  <a:cubicBezTo>
                    <a:pt x="19" y="118"/>
                    <a:pt x="16" y="120"/>
                    <a:pt x="16" y="123"/>
                  </a:cubicBezTo>
                  <a:cubicBezTo>
                    <a:pt x="16" y="126"/>
                    <a:pt x="11" y="127"/>
                    <a:pt x="8" y="127"/>
                  </a:cubicBezTo>
                  <a:cubicBezTo>
                    <a:pt x="4" y="127"/>
                    <a:pt x="5" y="132"/>
                    <a:pt x="2" y="134"/>
                  </a:cubicBezTo>
                  <a:cubicBezTo>
                    <a:pt x="0" y="135"/>
                    <a:pt x="0" y="137"/>
                    <a:pt x="3" y="140"/>
                  </a:cubicBezTo>
                  <a:cubicBezTo>
                    <a:pt x="5" y="143"/>
                    <a:pt x="3" y="145"/>
                    <a:pt x="4" y="147"/>
                  </a:cubicBezTo>
                  <a:cubicBezTo>
                    <a:pt x="5" y="150"/>
                    <a:pt x="9" y="154"/>
                    <a:pt x="6" y="160"/>
                  </a:cubicBezTo>
                  <a:cubicBezTo>
                    <a:pt x="3" y="165"/>
                    <a:pt x="1" y="171"/>
                    <a:pt x="3" y="171"/>
                  </a:cubicBezTo>
                  <a:cubicBezTo>
                    <a:pt x="5" y="170"/>
                    <a:pt x="10" y="175"/>
                    <a:pt x="14" y="175"/>
                  </a:cubicBezTo>
                  <a:cubicBezTo>
                    <a:pt x="17" y="174"/>
                    <a:pt x="18" y="179"/>
                    <a:pt x="21" y="178"/>
                  </a:cubicBezTo>
                  <a:cubicBezTo>
                    <a:pt x="24" y="177"/>
                    <a:pt x="24" y="181"/>
                    <a:pt x="34" y="181"/>
                  </a:cubicBezTo>
                  <a:cubicBezTo>
                    <a:pt x="43" y="181"/>
                    <a:pt x="62" y="173"/>
                    <a:pt x="70" y="173"/>
                  </a:cubicBezTo>
                  <a:cubicBezTo>
                    <a:pt x="74" y="173"/>
                    <a:pt x="78" y="173"/>
                    <a:pt x="80"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6" name="Freeform 90"/>
            <p:cNvSpPr>
              <a:spLocks/>
            </p:cNvSpPr>
            <p:nvPr userDrawn="1"/>
          </p:nvSpPr>
          <p:spPr bwMode="auto">
            <a:xfrm>
              <a:off x="-1561775" y="3621105"/>
              <a:ext cx="526879" cy="426720"/>
            </a:xfrm>
            <a:custGeom>
              <a:avLst/>
              <a:gdLst>
                <a:gd name="T0" fmla="*/ 147 w 246"/>
                <a:gd name="T1" fmla="*/ 38 h 183"/>
                <a:gd name="T2" fmla="*/ 126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8 w 246"/>
                <a:gd name="T15" fmla="*/ 11 h 183"/>
                <a:gd name="T16" fmla="*/ 37 w 246"/>
                <a:gd name="T17" fmla="*/ 20 h 183"/>
                <a:gd name="T18" fmla="*/ 30 w 246"/>
                <a:gd name="T19" fmla="*/ 25 h 183"/>
                <a:gd name="T20" fmla="*/ 23 w 246"/>
                <a:gd name="T21" fmla="*/ 28 h 183"/>
                <a:gd name="T22" fmla="*/ 14 w 246"/>
                <a:gd name="T23" fmla="*/ 34 h 183"/>
                <a:gd name="T24" fmla="*/ 2 w 246"/>
                <a:gd name="T25" fmla="*/ 30 h 183"/>
                <a:gd name="T26" fmla="*/ 1 w 246"/>
                <a:gd name="T27" fmla="*/ 33 h 183"/>
                <a:gd name="T28" fmla="*/ 0 w 246"/>
                <a:gd name="T29" fmla="*/ 36 h 183"/>
                <a:gd name="T30" fmla="*/ 2 w 246"/>
                <a:gd name="T31" fmla="*/ 48 h 183"/>
                <a:gd name="T32" fmla="*/ 12 w 246"/>
                <a:gd name="T33" fmla="*/ 59 h 183"/>
                <a:gd name="T34" fmla="*/ 29 w 246"/>
                <a:gd name="T35" fmla="*/ 83 h 183"/>
                <a:gd name="T36" fmla="*/ 38 w 246"/>
                <a:gd name="T37" fmla="*/ 95 h 183"/>
                <a:gd name="T38" fmla="*/ 48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1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7 w 246"/>
                <a:gd name="T83" fmla="*/ 84 h 183"/>
                <a:gd name="T84" fmla="*/ 181 w 246"/>
                <a:gd name="T85" fmla="*/ 72 h 183"/>
                <a:gd name="T86" fmla="*/ 176 w 246"/>
                <a:gd name="T87" fmla="*/ 61 h 183"/>
                <a:gd name="T88" fmla="*/ 164 w 246"/>
                <a:gd name="T89" fmla="*/ 48 h 183"/>
                <a:gd name="T90" fmla="*/ 162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29" y="36"/>
                    <a:pt x="126" y="36"/>
                  </a:cubicBezTo>
                  <a:cubicBezTo>
                    <a:pt x="124" y="36"/>
                    <a:pt x="117" y="35"/>
                    <a:pt x="113" y="32"/>
                  </a:cubicBezTo>
                  <a:cubicBezTo>
                    <a:pt x="109" y="28"/>
                    <a:pt x="88" y="14"/>
                    <a:pt x="85" y="13"/>
                  </a:cubicBezTo>
                  <a:cubicBezTo>
                    <a:pt x="81" y="11"/>
                    <a:pt x="66" y="1"/>
                    <a:pt x="62" y="0"/>
                  </a:cubicBezTo>
                  <a:cubicBezTo>
                    <a:pt x="57" y="0"/>
                    <a:pt x="57" y="0"/>
                    <a:pt x="52" y="0"/>
                  </a:cubicBezTo>
                  <a:cubicBezTo>
                    <a:pt x="47" y="0"/>
                    <a:pt x="49" y="3"/>
                    <a:pt x="40" y="4"/>
                  </a:cubicBezTo>
                  <a:cubicBezTo>
                    <a:pt x="31" y="4"/>
                    <a:pt x="26" y="10"/>
                    <a:pt x="28" y="11"/>
                  </a:cubicBezTo>
                  <a:cubicBezTo>
                    <a:pt x="31" y="11"/>
                    <a:pt x="40" y="19"/>
                    <a:pt x="37" y="20"/>
                  </a:cubicBezTo>
                  <a:cubicBezTo>
                    <a:pt x="34" y="21"/>
                    <a:pt x="34" y="25"/>
                    <a:pt x="30" y="25"/>
                  </a:cubicBezTo>
                  <a:cubicBezTo>
                    <a:pt x="27" y="25"/>
                    <a:pt x="23" y="25"/>
                    <a:pt x="23" y="28"/>
                  </a:cubicBezTo>
                  <a:cubicBezTo>
                    <a:pt x="23" y="31"/>
                    <a:pt x="18" y="35"/>
                    <a:pt x="14" y="34"/>
                  </a:cubicBezTo>
                  <a:cubicBezTo>
                    <a:pt x="11" y="34"/>
                    <a:pt x="6" y="32"/>
                    <a:pt x="2" y="30"/>
                  </a:cubicBezTo>
                  <a:cubicBezTo>
                    <a:pt x="1" y="33"/>
                    <a:pt x="1" y="33"/>
                    <a:pt x="1" y="33"/>
                  </a:cubicBezTo>
                  <a:cubicBezTo>
                    <a:pt x="0" y="36"/>
                    <a:pt x="0" y="36"/>
                    <a:pt x="0" y="36"/>
                  </a:cubicBezTo>
                  <a:cubicBezTo>
                    <a:pt x="1" y="38"/>
                    <a:pt x="0" y="47"/>
                    <a:pt x="2" y="48"/>
                  </a:cubicBezTo>
                  <a:cubicBezTo>
                    <a:pt x="5" y="49"/>
                    <a:pt x="6" y="53"/>
                    <a:pt x="12" y="59"/>
                  </a:cubicBezTo>
                  <a:cubicBezTo>
                    <a:pt x="17" y="64"/>
                    <a:pt x="29" y="79"/>
                    <a:pt x="29" y="83"/>
                  </a:cubicBezTo>
                  <a:cubicBezTo>
                    <a:pt x="29" y="87"/>
                    <a:pt x="31" y="91"/>
                    <a:pt x="38" y="95"/>
                  </a:cubicBezTo>
                  <a:cubicBezTo>
                    <a:pt x="45" y="99"/>
                    <a:pt x="45" y="105"/>
                    <a:pt x="48" y="107"/>
                  </a:cubicBezTo>
                  <a:cubicBezTo>
                    <a:pt x="52" y="110"/>
                    <a:pt x="51" y="113"/>
                    <a:pt x="51" y="119"/>
                  </a:cubicBezTo>
                  <a:cubicBezTo>
                    <a:pt x="51" y="125"/>
                    <a:pt x="54"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1"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6" y="143"/>
                    <a:pt x="238" y="142"/>
                  </a:cubicBezTo>
                  <a:cubicBezTo>
                    <a:pt x="240" y="141"/>
                    <a:pt x="246" y="122"/>
                    <a:pt x="246" y="120"/>
                  </a:cubicBezTo>
                  <a:cubicBezTo>
                    <a:pt x="246" y="117"/>
                    <a:pt x="243" y="112"/>
                    <a:pt x="240" y="112"/>
                  </a:cubicBezTo>
                  <a:cubicBezTo>
                    <a:pt x="237" y="112"/>
                    <a:pt x="212" y="110"/>
                    <a:pt x="211" y="109"/>
                  </a:cubicBezTo>
                  <a:cubicBezTo>
                    <a:pt x="209" y="108"/>
                    <a:pt x="203" y="103"/>
                    <a:pt x="202" y="97"/>
                  </a:cubicBezTo>
                  <a:cubicBezTo>
                    <a:pt x="200" y="96"/>
                    <a:pt x="198" y="93"/>
                    <a:pt x="197" y="90"/>
                  </a:cubicBezTo>
                  <a:cubicBezTo>
                    <a:pt x="194" y="91"/>
                    <a:pt x="190" y="90"/>
                    <a:pt x="187" y="84"/>
                  </a:cubicBezTo>
                  <a:cubicBezTo>
                    <a:pt x="185" y="83"/>
                    <a:pt x="179" y="75"/>
                    <a:pt x="181" y="72"/>
                  </a:cubicBezTo>
                  <a:cubicBezTo>
                    <a:pt x="184" y="70"/>
                    <a:pt x="180" y="64"/>
                    <a:pt x="176" y="61"/>
                  </a:cubicBezTo>
                  <a:cubicBezTo>
                    <a:pt x="172" y="58"/>
                    <a:pt x="164" y="52"/>
                    <a:pt x="164" y="48"/>
                  </a:cubicBezTo>
                  <a:cubicBezTo>
                    <a:pt x="164" y="47"/>
                    <a:pt x="163" y="45"/>
                    <a:pt x="162"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7" name="Freeform 91"/>
            <p:cNvSpPr>
              <a:spLocks/>
            </p:cNvSpPr>
            <p:nvPr userDrawn="1"/>
          </p:nvSpPr>
          <p:spPr bwMode="auto">
            <a:xfrm>
              <a:off x="-1128862" y="3816228"/>
              <a:ext cx="201355" cy="226125"/>
            </a:xfrm>
            <a:custGeom>
              <a:avLst/>
              <a:gdLst>
                <a:gd name="T0" fmla="*/ 47 w 94"/>
                <a:gd name="T1" fmla="*/ 2 h 97"/>
                <a:gd name="T2" fmla="*/ 47 w 94"/>
                <a:gd name="T3" fmla="*/ 10 h 97"/>
                <a:gd name="T4" fmla="*/ 39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4 w 94"/>
                <a:gd name="T17" fmla="*/ 97 h 97"/>
                <a:gd name="T18" fmla="*/ 17 w 94"/>
                <a:gd name="T19" fmla="*/ 95 h 97"/>
                <a:gd name="T20" fmla="*/ 36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5 w 94"/>
                <a:gd name="T43" fmla="*/ 0 h 97"/>
                <a:gd name="T44" fmla="*/ 51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39" y="19"/>
                    <a:pt x="39" y="19"/>
                    <a:pt x="39" y="19"/>
                  </a:cubicBezTo>
                  <a:cubicBezTo>
                    <a:pt x="36" y="28"/>
                    <a:pt x="36" y="28"/>
                    <a:pt x="36" y="28"/>
                  </a:cubicBezTo>
                  <a:cubicBezTo>
                    <a:pt x="37" y="28"/>
                    <a:pt x="37" y="28"/>
                    <a:pt x="38" y="28"/>
                  </a:cubicBezTo>
                  <a:cubicBezTo>
                    <a:pt x="41" y="28"/>
                    <a:pt x="44" y="33"/>
                    <a:pt x="44" y="36"/>
                  </a:cubicBezTo>
                  <a:cubicBezTo>
                    <a:pt x="44" y="38"/>
                    <a:pt x="38" y="57"/>
                    <a:pt x="36" y="58"/>
                  </a:cubicBezTo>
                  <a:cubicBezTo>
                    <a:pt x="35" y="59"/>
                    <a:pt x="14" y="65"/>
                    <a:pt x="0" y="69"/>
                  </a:cubicBezTo>
                  <a:cubicBezTo>
                    <a:pt x="3" y="75"/>
                    <a:pt x="9" y="86"/>
                    <a:pt x="14" y="97"/>
                  </a:cubicBezTo>
                  <a:cubicBezTo>
                    <a:pt x="15" y="96"/>
                    <a:pt x="16" y="96"/>
                    <a:pt x="17" y="95"/>
                  </a:cubicBezTo>
                  <a:cubicBezTo>
                    <a:pt x="24" y="92"/>
                    <a:pt x="31" y="94"/>
                    <a:pt x="36" y="92"/>
                  </a:cubicBezTo>
                  <a:cubicBezTo>
                    <a:pt x="41" y="91"/>
                    <a:pt x="37" y="87"/>
                    <a:pt x="41" y="84"/>
                  </a:cubicBezTo>
                  <a:cubicBezTo>
                    <a:pt x="45" y="80"/>
                    <a:pt x="51" y="83"/>
                    <a:pt x="54" y="82"/>
                  </a:cubicBezTo>
                  <a:cubicBezTo>
                    <a:pt x="56" y="81"/>
                    <a:pt x="57" y="73"/>
                    <a:pt x="61" y="72"/>
                  </a:cubicBezTo>
                  <a:cubicBezTo>
                    <a:pt x="65" y="71"/>
                    <a:pt x="69" y="72"/>
                    <a:pt x="69" y="68"/>
                  </a:cubicBezTo>
                  <a:cubicBezTo>
                    <a:pt x="68" y="65"/>
                    <a:pt x="69" y="55"/>
                    <a:pt x="73" y="54"/>
                  </a:cubicBezTo>
                  <a:cubicBezTo>
                    <a:pt x="76" y="53"/>
                    <a:pt x="82" y="50"/>
                    <a:pt x="82" y="48"/>
                  </a:cubicBezTo>
                  <a:cubicBezTo>
                    <a:pt x="82" y="46"/>
                    <a:pt x="89" y="39"/>
                    <a:pt x="92" y="35"/>
                  </a:cubicBezTo>
                  <a:cubicBezTo>
                    <a:pt x="94" y="32"/>
                    <a:pt x="94" y="30"/>
                    <a:pt x="91" y="29"/>
                  </a:cubicBezTo>
                  <a:cubicBezTo>
                    <a:pt x="88" y="29"/>
                    <a:pt x="82" y="20"/>
                    <a:pt x="81" y="18"/>
                  </a:cubicBezTo>
                  <a:cubicBezTo>
                    <a:pt x="80" y="16"/>
                    <a:pt x="70" y="17"/>
                    <a:pt x="62" y="11"/>
                  </a:cubicBezTo>
                  <a:cubicBezTo>
                    <a:pt x="58" y="9"/>
                    <a:pt x="56" y="4"/>
                    <a:pt x="55" y="0"/>
                  </a:cubicBezTo>
                  <a:cubicBezTo>
                    <a:pt x="51" y="2"/>
                    <a:pt x="51" y="2"/>
                    <a:pt x="51"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8" name="Freeform 92"/>
            <p:cNvSpPr>
              <a:spLocks/>
            </p:cNvSpPr>
            <p:nvPr userDrawn="1"/>
          </p:nvSpPr>
          <p:spPr bwMode="auto">
            <a:xfrm>
              <a:off x="-1160743" y="3788875"/>
              <a:ext cx="30203" cy="43766"/>
            </a:xfrm>
            <a:custGeom>
              <a:avLst/>
              <a:gdLst>
                <a:gd name="T0" fmla="*/ 10 w 14"/>
                <a:gd name="T1" fmla="*/ 18 h 19"/>
                <a:gd name="T2" fmla="*/ 10 w 14"/>
                <a:gd name="T3" fmla="*/ 15 h 19"/>
                <a:gd name="T4" fmla="*/ 9 w 14"/>
                <a:gd name="T5" fmla="*/ 1 h 19"/>
                <a:gd name="T6" fmla="*/ 1 w 14"/>
                <a:gd name="T7" fmla="*/ 12 h 19"/>
                <a:gd name="T8" fmla="*/ 0 w 14"/>
                <a:gd name="T9" fmla="*/ 12 h 19"/>
                <a:gd name="T10" fmla="*/ 10 w 14"/>
                <a:gd name="T11" fmla="*/ 18 h 19"/>
              </a:gdLst>
              <a:ahLst/>
              <a:cxnLst>
                <a:cxn ang="0">
                  <a:pos x="T0" y="T1"/>
                </a:cxn>
                <a:cxn ang="0">
                  <a:pos x="T2" y="T3"/>
                </a:cxn>
                <a:cxn ang="0">
                  <a:pos x="T4" y="T5"/>
                </a:cxn>
                <a:cxn ang="0">
                  <a:pos x="T6" y="T7"/>
                </a:cxn>
                <a:cxn ang="0">
                  <a:pos x="T8" y="T9"/>
                </a:cxn>
                <a:cxn ang="0">
                  <a:pos x="T10" y="T11"/>
                </a:cxn>
              </a:cxnLst>
              <a:rect l="0" t="0" r="r" b="b"/>
              <a:pathLst>
                <a:path w="14" h="19">
                  <a:moveTo>
                    <a:pt x="10" y="18"/>
                  </a:moveTo>
                  <a:cubicBezTo>
                    <a:pt x="10" y="17"/>
                    <a:pt x="10" y="16"/>
                    <a:pt x="10" y="15"/>
                  </a:cubicBezTo>
                  <a:cubicBezTo>
                    <a:pt x="12" y="12"/>
                    <a:pt x="14" y="3"/>
                    <a:pt x="9" y="1"/>
                  </a:cubicBezTo>
                  <a:cubicBezTo>
                    <a:pt x="4" y="0"/>
                    <a:pt x="1" y="9"/>
                    <a:pt x="1" y="12"/>
                  </a:cubicBezTo>
                  <a:cubicBezTo>
                    <a:pt x="1" y="12"/>
                    <a:pt x="1" y="12"/>
                    <a:pt x="0" y="12"/>
                  </a:cubicBezTo>
                  <a:cubicBezTo>
                    <a:pt x="3" y="18"/>
                    <a:pt x="7" y="19"/>
                    <a:pt x="1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9" name="Freeform 93"/>
            <p:cNvSpPr>
              <a:spLocks/>
            </p:cNvSpPr>
            <p:nvPr userDrawn="1"/>
          </p:nvSpPr>
          <p:spPr bwMode="auto">
            <a:xfrm>
              <a:off x="-1128862" y="3783403"/>
              <a:ext cx="117457" cy="98474"/>
            </a:xfrm>
            <a:custGeom>
              <a:avLst/>
              <a:gdLst>
                <a:gd name="T0" fmla="*/ 9 w 55"/>
                <a:gd name="T1" fmla="*/ 39 h 42"/>
                <a:gd name="T2" fmla="*/ 36 w 55"/>
                <a:gd name="T3" fmla="*/ 42 h 42"/>
                <a:gd name="T4" fmla="*/ 39 w 55"/>
                <a:gd name="T5" fmla="*/ 33 h 42"/>
                <a:gd name="T6" fmla="*/ 47 w 55"/>
                <a:gd name="T7" fmla="*/ 24 h 42"/>
                <a:gd name="T8" fmla="*/ 47 w 55"/>
                <a:gd name="T9" fmla="*/ 16 h 42"/>
                <a:gd name="T10" fmla="*/ 51 w 55"/>
                <a:gd name="T11" fmla="*/ 16 h 42"/>
                <a:gd name="T12" fmla="*/ 55 w 55"/>
                <a:gd name="T13" fmla="*/ 14 h 42"/>
                <a:gd name="T14" fmla="*/ 52 w 55"/>
                <a:gd name="T15" fmla="*/ 0 h 42"/>
                <a:gd name="T16" fmla="*/ 38 w 55"/>
                <a:gd name="T17" fmla="*/ 15 h 42"/>
                <a:gd name="T18" fmla="*/ 16 w 55"/>
                <a:gd name="T19" fmla="*/ 24 h 42"/>
                <a:gd name="T20" fmla="*/ 2 w 55"/>
                <a:gd name="T21" fmla="*/ 28 h 42"/>
                <a:gd name="T22" fmla="*/ 0 w 55"/>
                <a:gd name="T23" fmla="*/ 27 h 42"/>
                <a:gd name="T24" fmla="*/ 9 w 55"/>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42">
                  <a:moveTo>
                    <a:pt x="9" y="39"/>
                  </a:moveTo>
                  <a:cubicBezTo>
                    <a:pt x="10" y="40"/>
                    <a:pt x="29" y="42"/>
                    <a:pt x="36" y="42"/>
                  </a:cubicBezTo>
                  <a:cubicBezTo>
                    <a:pt x="39" y="33"/>
                    <a:pt x="39" y="33"/>
                    <a:pt x="39" y="33"/>
                  </a:cubicBezTo>
                  <a:cubicBezTo>
                    <a:pt x="47" y="24"/>
                    <a:pt x="47" y="24"/>
                    <a:pt x="47" y="24"/>
                  </a:cubicBezTo>
                  <a:cubicBezTo>
                    <a:pt x="47" y="16"/>
                    <a:pt x="47" y="16"/>
                    <a:pt x="47" y="16"/>
                  </a:cubicBezTo>
                  <a:cubicBezTo>
                    <a:pt x="51" y="16"/>
                    <a:pt x="51" y="16"/>
                    <a:pt x="51" y="16"/>
                  </a:cubicBezTo>
                  <a:cubicBezTo>
                    <a:pt x="55" y="14"/>
                    <a:pt x="55" y="14"/>
                    <a:pt x="55" y="14"/>
                  </a:cubicBezTo>
                  <a:cubicBezTo>
                    <a:pt x="54" y="7"/>
                    <a:pt x="53" y="0"/>
                    <a:pt x="52" y="0"/>
                  </a:cubicBezTo>
                  <a:cubicBezTo>
                    <a:pt x="50" y="0"/>
                    <a:pt x="42" y="9"/>
                    <a:pt x="38" y="15"/>
                  </a:cubicBezTo>
                  <a:cubicBezTo>
                    <a:pt x="35" y="21"/>
                    <a:pt x="25" y="26"/>
                    <a:pt x="16" y="24"/>
                  </a:cubicBezTo>
                  <a:cubicBezTo>
                    <a:pt x="7" y="23"/>
                    <a:pt x="5" y="26"/>
                    <a:pt x="2" y="28"/>
                  </a:cubicBezTo>
                  <a:cubicBezTo>
                    <a:pt x="2" y="28"/>
                    <a:pt x="1" y="28"/>
                    <a:pt x="0" y="27"/>
                  </a:cubicBezTo>
                  <a:cubicBezTo>
                    <a:pt x="1" y="33"/>
                    <a:pt x="7"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0" name="Freeform 94"/>
            <p:cNvSpPr>
              <a:spLocks noEditPoints="1"/>
            </p:cNvSpPr>
            <p:nvPr userDrawn="1"/>
          </p:nvSpPr>
          <p:spPr bwMode="auto">
            <a:xfrm>
              <a:off x="50743" y="4299480"/>
              <a:ext cx="484930" cy="153182"/>
            </a:xfrm>
            <a:custGeom>
              <a:avLst/>
              <a:gdLst>
                <a:gd name="T0" fmla="*/ 41 w 226"/>
                <a:gd name="T1" fmla="*/ 23 h 66"/>
                <a:gd name="T2" fmla="*/ 32 w 226"/>
                <a:gd name="T3" fmla="*/ 12 h 66"/>
                <a:gd name="T4" fmla="*/ 26 w 226"/>
                <a:gd name="T5" fmla="*/ 7 h 66"/>
                <a:gd name="T6" fmla="*/ 25 w 226"/>
                <a:gd name="T7" fmla="*/ 5 h 66"/>
                <a:gd name="T8" fmla="*/ 21 w 226"/>
                <a:gd name="T9" fmla="*/ 10 h 66"/>
                <a:gd name="T10" fmla="*/ 12 w 226"/>
                <a:gd name="T11" fmla="*/ 9 h 66"/>
                <a:gd name="T12" fmla="*/ 7 w 226"/>
                <a:gd name="T13" fmla="*/ 2 h 66"/>
                <a:gd name="T14" fmla="*/ 0 w 226"/>
                <a:gd name="T15" fmla="*/ 2 h 66"/>
                <a:gd name="T16" fmla="*/ 3 w 226"/>
                <a:gd name="T17" fmla="*/ 18 h 66"/>
                <a:gd name="T18" fmla="*/ 15 w 226"/>
                <a:gd name="T19" fmla="*/ 39 h 66"/>
                <a:gd name="T20" fmla="*/ 26 w 226"/>
                <a:gd name="T21" fmla="*/ 49 h 66"/>
                <a:gd name="T22" fmla="*/ 49 w 226"/>
                <a:gd name="T23" fmla="*/ 60 h 66"/>
                <a:gd name="T24" fmla="*/ 41 w 226"/>
                <a:gd name="T25" fmla="*/ 44 h 66"/>
                <a:gd name="T26" fmla="*/ 41 w 226"/>
                <a:gd name="T27" fmla="*/ 23 h 66"/>
                <a:gd name="T28" fmla="*/ 217 w 226"/>
                <a:gd name="T29" fmla="*/ 11 h 66"/>
                <a:gd name="T30" fmla="*/ 207 w 226"/>
                <a:gd name="T31" fmla="*/ 9 h 66"/>
                <a:gd name="T32" fmla="*/ 196 w 226"/>
                <a:gd name="T33" fmla="*/ 0 h 66"/>
                <a:gd name="T34" fmla="*/ 187 w 226"/>
                <a:gd name="T35" fmla="*/ 11 h 66"/>
                <a:gd name="T36" fmla="*/ 180 w 226"/>
                <a:gd name="T37" fmla="*/ 19 h 66"/>
                <a:gd name="T38" fmla="*/ 178 w 226"/>
                <a:gd name="T39" fmla="*/ 22 h 66"/>
                <a:gd name="T40" fmla="*/ 178 w 226"/>
                <a:gd name="T41" fmla="*/ 28 h 66"/>
                <a:gd name="T42" fmla="*/ 170 w 226"/>
                <a:gd name="T43" fmla="*/ 30 h 66"/>
                <a:gd name="T44" fmla="*/ 164 w 226"/>
                <a:gd name="T45" fmla="*/ 23 h 66"/>
                <a:gd name="T46" fmla="*/ 164 w 226"/>
                <a:gd name="T47" fmla="*/ 23 h 66"/>
                <a:gd name="T48" fmla="*/ 154 w 226"/>
                <a:gd name="T49" fmla="*/ 38 h 66"/>
                <a:gd name="T50" fmla="*/ 137 w 226"/>
                <a:gd name="T51" fmla="*/ 43 h 66"/>
                <a:gd name="T52" fmla="*/ 129 w 226"/>
                <a:gd name="T53" fmla="*/ 56 h 66"/>
                <a:gd name="T54" fmla="*/ 112 w 226"/>
                <a:gd name="T55" fmla="*/ 52 h 66"/>
                <a:gd name="T56" fmla="*/ 115 w 226"/>
                <a:gd name="T57" fmla="*/ 59 h 66"/>
                <a:gd name="T58" fmla="*/ 125 w 226"/>
                <a:gd name="T59" fmla="*/ 64 h 66"/>
                <a:gd name="T60" fmla="*/ 140 w 226"/>
                <a:gd name="T61" fmla="*/ 62 h 66"/>
                <a:gd name="T62" fmla="*/ 152 w 226"/>
                <a:gd name="T63" fmla="*/ 58 h 66"/>
                <a:gd name="T64" fmla="*/ 163 w 226"/>
                <a:gd name="T65" fmla="*/ 60 h 66"/>
                <a:gd name="T66" fmla="*/ 173 w 226"/>
                <a:gd name="T67" fmla="*/ 53 h 66"/>
                <a:gd name="T68" fmla="*/ 177 w 226"/>
                <a:gd name="T69" fmla="*/ 43 h 66"/>
                <a:gd name="T70" fmla="*/ 184 w 226"/>
                <a:gd name="T71" fmla="*/ 34 h 66"/>
                <a:gd name="T72" fmla="*/ 201 w 226"/>
                <a:gd name="T73" fmla="*/ 27 h 66"/>
                <a:gd name="T74" fmla="*/ 207 w 226"/>
                <a:gd name="T75" fmla="*/ 28 h 66"/>
                <a:gd name="T76" fmla="*/ 214 w 226"/>
                <a:gd name="T77" fmla="*/ 22 h 66"/>
                <a:gd name="T78" fmla="*/ 225 w 226"/>
                <a:gd name="T79" fmla="*/ 18 h 66"/>
                <a:gd name="T80" fmla="*/ 217 w 226"/>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6" h="66">
                  <a:moveTo>
                    <a:pt x="41" y="23"/>
                  </a:moveTo>
                  <a:cubicBezTo>
                    <a:pt x="41" y="16"/>
                    <a:pt x="33" y="17"/>
                    <a:pt x="32" y="12"/>
                  </a:cubicBezTo>
                  <a:cubicBezTo>
                    <a:pt x="30" y="7"/>
                    <a:pt x="27" y="10"/>
                    <a:pt x="26" y="7"/>
                  </a:cubicBezTo>
                  <a:cubicBezTo>
                    <a:pt x="26" y="6"/>
                    <a:pt x="25" y="6"/>
                    <a:pt x="25" y="5"/>
                  </a:cubicBezTo>
                  <a:cubicBezTo>
                    <a:pt x="21" y="6"/>
                    <a:pt x="23" y="9"/>
                    <a:pt x="21" y="10"/>
                  </a:cubicBezTo>
                  <a:cubicBezTo>
                    <a:pt x="20" y="10"/>
                    <a:pt x="12" y="11"/>
                    <a:pt x="12" y="9"/>
                  </a:cubicBezTo>
                  <a:cubicBezTo>
                    <a:pt x="12" y="7"/>
                    <a:pt x="11" y="3"/>
                    <a:pt x="7" y="2"/>
                  </a:cubicBezTo>
                  <a:cubicBezTo>
                    <a:pt x="4" y="2"/>
                    <a:pt x="2" y="2"/>
                    <a:pt x="0" y="2"/>
                  </a:cubicBezTo>
                  <a:cubicBezTo>
                    <a:pt x="3" y="8"/>
                    <a:pt x="3" y="14"/>
                    <a:pt x="3" y="18"/>
                  </a:cubicBezTo>
                  <a:cubicBezTo>
                    <a:pt x="3" y="25"/>
                    <a:pt x="13" y="35"/>
                    <a:pt x="15" y="39"/>
                  </a:cubicBezTo>
                  <a:cubicBezTo>
                    <a:pt x="16" y="43"/>
                    <a:pt x="19" y="45"/>
                    <a:pt x="26" y="49"/>
                  </a:cubicBezTo>
                  <a:cubicBezTo>
                    <a:pt x="33" y="54"/>
                    <a:pt x="46" y="61"/>
                    <a:pt x="49" y="60"/>
                  </a:cubicBezTo>
                  <a:cubicBezTo>
                    <a:pt x="51" y="58"/>
                    <a:pt x="45" y="48"/>
                    <a:pt x="41" y="44"/>
                  </a:cubicBezTo>
                  <a:cubicBezTo>
                    <a:pt x="37" y="41"/>
                    <a:pt x="40" y="31"/>
                    <a:pt x="41" y="23"/>
                  </a:cubicBezTo>
                  <a:close/>
                  <a:moveTo>
                    <a:pt x="217" y="11"/>
                  </a:moveTo>
                  <a:cubicBezTo>
                    <a:pt x="214" y="12"/>
                    <a:pt x="207" y="12"/>
                    <a:pt x="207" y="9"/>
                  </a:cubicBezTo>
                  <a:cubicBezTo>
                    <a:pt x="207" y="6"/>
                    <a:pt x="200" y="0"/>
                    <a:pt x="196" y="0"/>
                  </a:cubicBezTo>
                  <a:cubicBezTo>
                    <a:pt x="192" y="0"/>
                    <a:pt x="187" y="8"/>
                    <a:pt x="187" y="11"/>
                  </a:cubicBezTo>
                  <a:cubicBezTo>
                    <a:pt x="186" y="14"/>
                    <a:pt x="180" y="14"/>
                    <a:pt x="180" y="19"/>
                  </a:cubicBezTo>
                  <a:cubicBezTo>
                    <a:pt x="181" y="20"/>
                    <a:pt x="179" y="21"/>
                    <a:pt x="178" y="22"/>
                  </a:cubicBezTo>
                  <a:cubicBezTo>
                    <a:pt x="179" y="25"/>
                    <a:pt x="180" y="28"/>
                    <a:pt x="178" y="28"/>
                  </a:cubicBezTo>
                  <a:cubicBezTo>
                    <a:pt x="175" y="27"/>
                    <a:pt x="175" y="30"/>
                    <a:pt x="170"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7" y="43"/>
                    <a:pt x="131" y="52"/>
                    <a:pt x="129" y="56"/>
                  </a:cubicBezTo>
                  <a:cubicBezTo>
                    <a:pt x="127" y="60"/>
                    <a:pt x="117" y="53"/>
                    <a:pt x="112" y="52"/>
                  </a:cubicBezTo>
                  <a:cubicBezTo>
                    <a:pt x="113" y="56"/>
                    <a:pt x="114" y="59"/>
                    <a:pt x="115"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2" y="48"/>
                    <a:pt x="177" y="48"/>
                    <a:pt x="177" y="43"/>
                  </a:cubicBezTo>
                  <a:cubicBezTo>
                    <a:pt x="176" y="39"/>
                    <a:pt x="184" y="42"/>
                    <a:pt x="184" y="34"/>
                  </a:cubicBezTo>
                  <a:cubicBezTo>
                    <a:pt x="183" y="25"/>
                    <a:pt x="196" y="27"/>
                    <a:pt x="201" y="27"/>
                  </a:cubicBezTo>
                  <a:cubicBezTo>
                    <a:pt x="203" y="27"/>
                    <a:pt x="205" y="27"/>
                    <a:pt x="207" y="28"/>
                  </a:cubicBezTo>
                  <a:cubicBezTo>
                    <a:pt x="211" y="26"/>
                    <a:pt x="217" y="24"/>
                    <a:pt x="214" y="22"/>
                  </a:cubicBezTo>
                  <a:cubicBezTo>
                    <a:pt x="211" y="19"/>
                    <a:pt x="223" y="21"/>
                    <a:pt x="225" y="18"/>
                  </a:cubicBezTo>
                  <a:cubicBezTo>
                    <a:pt x="226"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1" name="Freeform 95"/>
            <p:cNvSpPr>
              <a:spLocks/>
            </p:cNvSpPr>
            <p:nvPr userDrawn="1"/>
          </p:nvSpPr>
          <p:spPr bwMode="auto">
            <a:xfrm>
              <a:off x="403114" y="4350540"/>
              <a:ext cx="33559" cy="18236"/>
            </a:xfrm>
            <a:custGeom>
              <a:avLst/>
              <a:gdLst>
                <a:gd name="T0" fmla="*/ 6 w 16"/>
                <a:gd name="T1" fmla="*/ 8 h 8"/>
                <a:gd name="T2" fmla="*/ 14 w 16"/>
                <a:gd name="T3" fmla="*/ 6 h 8"/>
                <a:gd name="T4" fmla="*/ 14 w 16"/>
                <a:gd name="T5" fmla="*/ 0 h 8"/>
                <a:gd name="T6" fmla="*/ 8 w 16"/>
                <a:gd name="T7" fmla="*/ 2 h 8"/>
                <a:gd name="T8" fmla="*/ 0 w 16"/>
                <a:gd name="T9" fmla="*/ 1 h 8"/>
                <a:gd name="T10" fmla="*/ 6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6" y="8"/>
                  </a:moveTo>
                  <a:cubicBezTo>
                    <a:pt x="11" y="8"/>
                    <a:pt x="11" y="5"/>
                    <a:pt x="14" y="6"/>
                  </a:cubicBezTo>
                  <a:cubicBezTo>
                    <a:pt x="16" y="6"/>
                    <a:pt x="15" y="3"/>
                    <a:pt x="14" y="0"/>
                  </a:cubicBezTo>
                  <a:cubicBezTo>
                    <a:pt x="11" y="0"/>
                    <a:pt x="8" y="0"/>
                    <a:pt x="8" y="2"/>
                  </a:cubicBezTo>
                  <a:cubicBezTo>
                    <a:pt x="8" y="5"/>
                    <a:pt x="3" y="1"/>
                    <a:pt x="0" y="1"/>
                  </a:cubicBezTo>
                  <a:cubicBezTo>
                    <a:pt x="3" y="5"/>
                    <a:pt x="5" y="8"/>
                    <a:pt x="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96"/>
            <p:cNvSpPr>
              <a:spLocks/>
            </p:cNvSpPr>
            <p:nvPr userDrawn="1"/>
          </p:nvSpPr>
          <p:spPr bwMode="auto">
            <a:xfrm>
              <a:off x="-1457742"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7 w 114"/>
                <a:gd name="T9" fmla="*/ 83 h 103"/>
                <a:gd name="T10" fmla="*/ 103 w 114"/>
                <a:gd name="T11" fmla="*/ 76 h 103"/>
                <a:gd name="T12" fmla="*/ 104 w 114"/>
                <a:gd name="T13" fmla="*/ 68 h 103"/>
                <a:gd name="T14" fmla="*/ 99 w 114"/>
                <a:gd name="T15" fmla="*/ 62 h 103"/>
                <a:gd name="T16" fmla="*/ 86 w 114"/>
                <a:gd name="T17" fmla="*/ 54 h 103"/>
                <a:gd name="T18" fmla="*/ 80 w 114"/>
                <a:gd name="T19" fmla="*/ 48 h 103"/>
                <a:gd name="T20" fmla="*/ 79 w 114"/>
                <a:gd name="T21" fmla="*/ 38 h 103"/>
                <a:gd name="T22" fmla="*/ 83 w 114"/>
                <a:gd name="T23" fmla="*/ 30 h 103"/>
                <a:gd name="T24" fmla="*/ 85 w 114"/>
                <a:gd name="T25" fmla="*/ 23 h 103"/>
                <a:gd name="T26" fmla="*/ 80 w 114"/>
                <a:gd name="T27" fmla="*/ 19 h 103"/>
                <a:gd name="T28" fmla="*/ 74 w 114"/>
                <a:gd name="T29" fmla="*/ 13 h 103"/>
                <a:gd name="T30" fmla="*/ 70 w 114"/>
                <a:gd name="T31" fmla="*/ 4 h 103"/>
                <a:gd name="T32" fmla="*/ 57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7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7" y="92"/>
                    <a:pt x="98" y="90"/>
                    <a:pt x="101" y="90"/>
                  </a:cubicBezTo>
                  <a:cubicBezTo>
                    <a:pt x="104" y="90"/>
                    <a:pt x="106" y="91"/>
                    <a:pt x="109" y="94"/>
                  </a:cubicBezTo>
                  <a:cubicBezTo>
                    <a:pt x="110" y="93"/>
                    <a:pt x="112" y="92"/>
                    <a:pt x="114" y="91"/>
                  </a:cubicBezTo>
                  <a:cubicBezTo>
                    <a:pt x="111" y="88"/>
                    <a:pt x="107" y="85"/>
                    <a:pt x="107" y="83"/>
                  </a:cubicBezTo>
                  <a:cubicBezTo>
                    <a:pt x="108" y="79"/>
                    <a:pt x="104" y="78"/>
                    <a:pt x="103" y="76"/>
                  </a:cubicBezTo>
                  <a:cubicBezTo>
                    <a:pt x="103" y="74"/>
                    <a:pt x="106" y="70"/>
                    <a:pt x="104" y="68"/>
                  </a:cubicBezTo>
                  <a:cubicBezTo>
                    <a:pt x="102" y="67"/>
                    <a:pt x="102" y="62"/>
                    <a:pt x="99" y="62"/>
                  </a:cubicBezTo>
                  <a:cubicBezTo>
                    <a:pt x="95" y="62"/>
                    <a:pt x="85" y="57"/>
                    <a:pt x="86" y="54"/>
                  </a:cubicBezTo>
                  <a:cubicBezTo>
                    <a:pt x="86" y="51"/>
                    <a:pt x="82" y="49"/>
                    <a:pt x="80" y="48"/>
                  </a:cubicBezTo>
                  <a:cubicBezTo>
                    <a:pt x="78" y="47"/>
                    <a:pt x="77" y="39"/>
                    <a:pt x="79" y="38"/>
                  </a:cubicBezTo>
                  <a:cubicBezTo>
                    <a:pt x="81" y="37"/>
                    <a:pt x="81" y="30"/>
                    <a:pt x="83" y="30"/>
                  </a:cubicBezTo>
                  <a:cubicBezTo>
                    <a:pt x="86" y="30"/>
                    <a:pt x="84" y="26"/>
                    <a:pt x="85" y="23"/>
                  </a:cubicBezTo>
                  <a:cubicBezTo>
                    <a:pt x="86" y="21"/>
                    <a:pt x="83" y="19"/>
                    <a:pt x="80" y="19"/>
                  </a:cubicBezTo>
                  <a:cubicBezTo>
                    <a:pt x="78" y="19"/>
                    <a:pt x="74" y="16"/>
                    <a:pt x="74" y="13"/>
                  </a:cubicBezTo>
                  <a:cubicBezTo>
                    <a:pt x="74" y="10"/>
                    <a:pt x="69" y="6"/>
                    <a:pt x="70" y="4"/>
                  </a:cubicBezTo>
                  <a:cubicBezTo>
                    <a:pt x="69" y="10"/>
                    <a:pt x="60" y="1"/>
                    <a:pt x="57" y="3"/>
                  </a:cubicBezTo>
                  <a:cubicBezTo>
                    <a:pt x="55" y="4"/>
                    <a:pt x="53" y="0"/>
                    <a:pt x="47" y="1"/>
                  </a:cubicBezTo>
                  <a:cubicBezTo>
                    <a:pt x="43" y="1"/>
                    <a:pt x="44" y="3"/>
                    <a:pt x="42" y="4"/>
                  </a:cubicBezTo>
                  <a:cubicBezTo>
                    <a:pt x="42" y="4"/>
                    <a:pt x="42" y="4"/>
                    <a:pt x="42" y="4"/>
                  </a:cubicBezTo>
                  <a:cubicBezTo>
                    <a:pt x="35" y="9"/>
                    <a:pt x="35" y="9"/>
                    <a:pt x="35" y="9"/>
                  </a:cubicBezTo>
                  <a:cubicBezTo>
                    <a:pt x="35" y="9"/>
                    <a:pt x="29" y="11"/>
                    <a:pt x="28" y="14"/>
                  </a:cubicBezTo>
                  <a:cubicBezTo>
                    <a:pt x="26" y="18"/>
                    <a:pt x="31" y="21"/>
                    <a:pt x="29" y="23"/>
                  </a:cubicBezTo>
                  <a:cubicBezTo>
                    <a:pt x="27" y="25"/>
                    <a:pt x="27" y="30"/>
                    <a:pt x="28" y="32"/>
                  </a:cubicBezTo>
                  <a:cubicBezTo>
                    <a:pt x="28" y="33"/>
                    <a:pt x="25" y="38"/>
                    <a:pt x="25" y="38"/>
                  </a:cubicBezTo>
                  <a:cubicBezTo>
                    <a:pt x="25" y="38"/>
                    <a:pt x="11" y="45"/>
                    <a:pt x="0" y="50"/>
                  </a:cubicBezTo>
                  <a:cubicBezTo>
                    <a:pt x="0" y="52"/>
                    <a:pt x="0" y="54"/>
                    <a:pt x="1" y="56"/>
                  </a:cubicBezTo>
                  <a:cubicBezTo>
                    <a:pt x="2" y="58"/>
                    <a:pt x="3" y="63"/>
                    <a:pt x="4" y="66"/>
                  </a:cubicBezTo>
                  <a:cubicBezTo>
                    <a:pt x="8" y="66"/>
                    <a:pt x="9" y="66"/>
                    <a:pt x="13" y="66"/>
                  </a:cubicBezTo>
                  <a:cubicBezTo>
                    <a:pt x="17" y="67"/>
                    <a:pt x="32" y="77"/>
                    <a:pt x="36" y="79"/>
                  </a:cubicBezTo>
                  <a:cubicBezTo>
                    <a:pt x="39" y="80"/>
                    <a:pt x="60" y="94"/>
                    <a:pt x="64" y="98"/>
                  </a:cubicBezTo>
                  <a:cubicBezTo>
                    <a:pt x="68" y="101"/>
                    <a:pt x="75" y="102"/>
                    <a:pt x="77"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Freeform 97"/>
            <p:cNvSpPr>
              <a:spLocks/>
            </p:cNvSpPr>
            <p:nvPr userDrawn="1"/>
          </p:nvSpPr>
          <p:spPr bwMode="auto">
            <a:xfrm>
              <a:off x="-1261420" y="3677635"/>
              <a:ext cx="46983" cy="43766"/>
            </a:xfrm>
            <a:custGeom>
              <a:avLst/>
              <a:gdLst>
                <a:gd name="T0" fmla="*/ 7 w 22"/>
                <a:gd name="T1" fmla="*/ 14 h 19"/>
                <a:gd name="T2" fmla="*/ 13 w 22"/>
                <a:gd name="T3" fmla="*/ 19 h 19"/>
                <a:gd name="T4" fmla="*/ 22 w 22"/>
                <a:gd name="T5" fmla="*/ 19 h 19"/>
                <a:gd name="T6" fmla="*/ 17 w 22"/>
                <a:gd name="T7" fmla="*/ 6 h 19"/>
                <a:gd name="T8" fmla="*/ 18 w 22"/>
                <a:gd name="T9" fmla="*/ 4 h 19"/>
                <a:gd name="T10" fmla="*/ 10 w 22"/>
                <a:gd name="T11" fmla="*/ 0 h 19"/>
                <a:gd name="T12" fmla="*/ 5 w 22"/>
                <a:gd name="T13" fmla="*/ 4 h 19"/>
                <a:gd name="T14" fmla="*/ 0 w 22"/>
                <a:gd name="T15" fmla="*/ 13 h 19"/>
                <a:gd name="T16" fmla="*/ 7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7" y="14"/>
                  </a:moveTo>
                  <a:cubicBezTo>
                    <a:pt x="13" y="19"/>
                    <a:pt x="13" y="19"/>
                    <a:pt x="13" y="19"/>
                  </a:cubicBezTo>
                  <a:cubicBezTo>
                    <a:pt x="22" y="19"/>
                    <a:pt x="22" y="19"/>
                    <a:pt x="22" y="19"/>
                  </a:cubicBezTo>
                  <a:cubicBezTo>
                    <a:pt x="20" y="14"/>
                    <a:pt x="17" y="7"/>
                    <a:pt x="17" y="6"/>
                  </a:cubicBezTo>
                  <a:cubicBezTo>
                    <a:pt x="17" y="5"/>
                    <a:pt x="17" y="5"/>
                    <a:pt x="18" y="4"/>
                  </a:cubicBezTo>
                  <a:cubicBezTo>
                    <a:pt x="15" y="1"/>
                    <a:pt x="13" y="0"/>
                    <a:pt x="10" y="0"/>
                  </a:cubicBezTo>
                  <a:cubicBezTo>
                    <a:pt x="7" y="0"/>
                    <a:pt x="6"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 name="Freeform 98"/>
            <p:cNvSpPr>
              <a:spLocks noEditPoints="1"/>
            </p:cNvSpPr>
            <p:nvPr userDrawn="1"/>
          </p:nvSpPr>
          <p:spPr bwMode="auto">
            <a:xfrm>
              <a:off x="-2536668" y="3041203"/>
              <a:ext cx="364117" cy="310010"/>
            </a:xfrm>
            <a:custGeom>
              <a:avLst/>
              <a:gdLst>
                <a:gd name="T0" fmla="*/ 149 w 170"/>
                <a:gd name="T1" fmla="*/ 30 h 133"/>
                <a:gd name="T2" fmla="*/ 143 w 170"/>
                <a:gd name="T3" fmla="*/ 29 h 133"/>
                <a:gd name="T4" fmla="*/ 136 w 170"/>
                <a:gd name="T5" fmla="*/ 25 h 133"/>
                <a:gd name="T6" fmla="*/ 124 w 170"/>
                <a:gd name="T7" fmla="*/ 23 h 133"/>
                <a:gd name="T8" fmla="*/ 118 w 170"/>
                <a:gd name="T9" fmla="*/ 20 h 133"/>
                <a:gd name="T10" fmla="*/ 114 w 170"/>
                <a:gd name="T11" fmla="*/ 15 h 133"/>
                <a:gd name="T12" fmla="*/ 109 w 170"/>
                <a:gd name="T13" fmla="*/ 17 h 133"/>
                <a:gd name="T14" fmla="*/ 106 w 170"/>
                <a:gd name="T15" fmla="*/ 13 h 133"/>
                <a:gd name="T16" fmla="*/ 98 w 170"/>
                <a:gd name="T17" fmla="*/ 9 h 133"/>
                <a:gd name="T18" fmla="*/ 92 w 170"/>
                <a:gd name="T19" fmla="*/ 6 h 133"/>
                <a:gd name="T20" fmla="*/ 88 w 170"/>
                <a:gd name="T21" fmla="*/ 2 h 133"/>
                <a:gd name="T22" fmla="*/ 87 w 170"/>
                <a:gd name="T23" fmla="*/ 0 h 133"/>
                <a:gd name="T24" fmla="*/ 84 w 170"/>
                <a:gd name="T25" fmla="*/ 1 h 133"/>
                <a:gd name="T26" fmla="*/ 77 w 170"/>
                <a:gd name="T27" fmla="*/ 10 h 133"/>
                <a:gd name="T28" fmla="*/ 65 w 170"/>
                <a:gd name="T29" fmla="*/ 17 h 133"/>
                <a:gd name="T30" fmla="*/ 58 w 170"/>
                <a:gd name="T31" fmla="*/ 25 h 133"/>
                <a:gd name="T32" fmla="*/ 43 w 170"/>
                <a:gd name="T33" fmla="*/ 21 h 133"/>
                <a:gd name="T34" fmla="*/ 36 w 170"/>
                <a:gd name="T35" fmla="*/ 25 h 133"/>
                <a:gd name="T36" fmla="*/ 38 w 170"/>
                <a:gd name="T37" fmla="*/ 36 h 133"/>
                <a:gd name="T38" fmla="*/ 28 w 170"/>
                <a:gd name="T39" fmla="*/ 36 h 133"/>
                <a:gd name="T40" fmla="*/ 20 w 170"/>
                <a:gd name="T41" fmla="*/ 33 h 133"/>
                <a:gd name="T42" fmla="*/ 9 w 170"/>
                <a:gd name="T43" fmla="*/ 34 h 133"/>
                <a:gd name="T44" fmla="*/ 2 w 170"/>
                <a:gd name="T45" fmla="*/ 39 h 133"/>
                <a:gd name="T46" fmla="*/ 3 w 170"/>
                <a:gd name="T47" fmla="*/ 45 h 133"/>
                <a:gd name="T48" fmla="*/ 19 w 170"/>
                <a:gd name="T49" fmla="*/ 50 h 133"/>
                <a:gd name="T50" fmla="*/ 29 w 170"/>
                <a:gd name="T51" fmla="*/ 53 h 133"/>
                <a:gd name="T52" fmla="*/ 33 w 170"/>
                <a:gd name="T53" fmla="*/ 57 h 133"/>
                <a:gd name="T54" fmla="*/ 42 w 170"/>
                <a:gd name="T55" fmla="*/ 67 h 133"/>
                <a:gd name="T56" fmla="*/ 45 w 170"/>
                <a:gd name="T57" fmla="*/ 75 h 133"/>
                <a:gd name="T58" fmla="*/ 43 w 170"/>
                <a:gd name="T59" fmla="*/ 88 h 133"/>
                <a:gd name="T60" fmla="*/ 38 w 170"/>
                <a:gd name="T61" fmla="*/ 108 h 133"/>
                <a:gd name="T62" fmla="*/ 37 w 170"/>
                <a:gd name="T63" fmla="*/ 108 h 133"/>
                <a:gd name="T64" fmla="*/ 44 w 170"/>
                <a:gd name="T65" fmla="*/ 111 h 133"/>
                <a:gd name="T66" fmla="*/ 55 w 170"/>
                <a:gd name="T67" fmla="*/ 116 h 133"/>
                <a:gd name="T68" fmla="*/ 64 w 170"/>
                <a:gd name="T69" fmla="*/ 115 h 133"/>
                <a:gd name="T70" fmla="*/ 70 w 170"/>
                <a:gd name="T71" fmla="*/ 116 h 133"/>
                <a:gd name="T72" fmla="*/ 83 w 170"/>
                <a:gd name="T73" fmla="*/ 119 h 133"/>
                <a:gd name="T74" fmla="*/ 95 w 170"/>
                <a:gd name="T75" fmla="*/ 120 h 133"/>
                <a:gd name="T76" fmla="*/ 95 w 170"/>
                <a:gd name="T77" fmla="*/ 117 h 133"/>
                <a:gd name="T78" fmla="*/ 104 w 170"/>
                <a:gd name="T79" fmla="*/ 106 h 133"/>
                <a:gd name="T80" fmla="*/ 126 w 170"/>
                <a:gd name="T81" fmla="*/ 110 h 133"/>
                <a:gd name="T82" fmla="*/ 139 w 170"/>
                <a:gd name="T83" fmla="*/ 106 h 133"/>
                <a:gd name="T84" fmla="*/ 147 w 170"/>
                <a:gd name="T85" fmla="*/ 102 h 133"/>
                <a:gd name="T86" fmla="*/ 148 w 170"/>
                <a:gd name="T87" fmla="*/ 98 h 133"/>
                <a:gd name="T88" fmla="*/ 142 w 170"/>
                <a:gd name="T89" fmla="*/ 97 h 133"/>
                <a:gd name="T90" fmla="*/ 140 w 170"/>
                <a:gd name="T91" fmla="*/ 91 h 133"/>
                <a:gd name="T92" fmla="*/ 136 w 170"/>
                <a:gd name="T93" fmla="*/ 86 h 133"/>
                <a:gd name="T94" fmla="*/ 139 w 170"/>
                <a:gd name="T95" fmla="*/ 83 h 133"/>
                <a:gd name="T96" fmla="*/ 141 w 170"/>
                <a:gd name="T97" fmla="*/ 79 h 133"/>
                <a:gd name="T98" fmla="*/ 140 w 170"/>
                <a:gd name="T99" fmla="*/ 74 h 133"/>
                <a:gd name="T100" fmla="*/ 138 w 170"/>
                <a:gd name="T101" fmla="*/ 68 h 133"/>
                <a:gd name="T102" fmla="*/ 133 w 170"/>
                <a:gd name="T103" fmla="*/ 68 h 133"/>
                <a:gd name="T104" fmla="*/ 131 w 170"/>
                <a:gd name="T105" fmla="*/ 64 h 133"/>
                <a:gd name="T106" fmla="*/ 139 w 170"/>
                <a:gd name="T107" fmla="*/ 56 h 133"/>
                <a:gd name="T108" fmla="*/ 144 w 170"/>
                <a:gd name="T109" fmla="*/ 51 h 133"/>
                <a:gd name="T110" fmla="*/ 147 w 170"/>
                <a:gd name="T111" fmla="*/ 43 h 133"/>
                <a:gd name="T112" fmla="*/ 152 w 170"/>
                <a:gd name="T113" fmla="*/ 34 h 133"/>
                <a:gd name="T114" fmla="*/ 149 w 170"/>
                <a:gd name="T115" fmla="*/ 30 h 133"/>
                <a:gd name="T116" fmla="*/ 168 w 170"/>
                <a:gd name="T117" fmla="*/ 112 h 133"/>
                <a:gd name="T118" fmla="*/ 161 w 170"/>
                <a:gd name="T119" fmla="*/ 118 h 133"/>
                <a:gd name="T120" fmla="*/ 165 w 170"/>
                <a:gd name="T121" fmla="*/ 132 h 133"/>
                <a:gd name="T122" fmla="*/ 168 w 170"/>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133">
                  <a:moveTo>
                    <a:pt x="149" y="30"/>
                  </a:moveTo>
                  <a:cubicBezTo>
                    <a:pt x="148" y="31"/>
                    <a:pt x="147" y="29"/>
                    <a:pt x="143" y="29"/>
                  </a:cubicBezTo>
                  <a:cubicBezTo>
                    <a:pt x="140" y="29"/>
                    <a:pt x="137" y="27"/>
                    <a:pt x="136" y="25"/>
                  </a:cubicBezTo>
                  <a:cubicBezTo>
                    <a:pt x="134" y="23"/>
                    <a:pt x="126" y="23"/>
                    <a:pt x="124" y="23"/>
                  </a:cubicBezTo>
                  <a:cubicBezTo>
                    <a:pt x="121" y="24"/>
                    <a:pt x="120" y="19"/>
                    <a:pt x="118" y="20"/>
                  </a:cubicBezTo>
                  <a:cubicBezTo>
                    <a:pt x="115" y="20"/>
                    <a:pt x="114" y="17"/>
                    <a:pt x="114" y="15"/>
                  </a:cubicBezTo>
                  <a:cubicBezTo>
                    <a:pt x="114" y="13"/>
                    <a:pt x="111" y="16"/>
                    <a:pt x="109" y="17"/>
                  </a:cubicBezTo>
                  <a:cubicBezTo>
                    <a:pt x="107" y="18"/>
                    <a:pt x="106" y="15"/>
                    <a:pt x="106" y="13"/>
                  </a:cubicBezTo>
                  <a:cubicBezTo>
                    <a:pt x="105" y="12"/>
                    <a:pt x="101" y="11"/>
                    <a:pt x="98" y="9"/>
                  </a:cubicBezTo>
                  <a:cubicBezTo>
                    <a:pt x="96" y="8"/>
                    <a:pt x="94" y="4"/>
                    <a:pt x="92" y="6"/>
                  </a:cubicBezTo>
                  <a:cubicBezTo>
                    <a:pt x="91" y="8"/>
                    <a:pt x="89" y="4"/>
                    <a:pt x="88" y="2"/>
                  </a:cubicBezTo>
                  <a:cubicBezTo>
                    <a:pt x="88" y="1"/>
                    <a:pt x="87" y="1"/>
                    <a:pt x="87" y="0"/>
                  </a:cubicBezTo>
                  <a:cubicBezTo>
                    <a:pt x="86" y="1"/>
                    <a:pt x="85" y="1"/>
                    <a:pt x="84" y="1"/>
                  </a:cubicBezTo>
                  <a:cubicBezTo>
                    <a:pt x="80" y="1"/>
                    <a:pt x="76" y="4"/>
                    <a:pt x="77" y="10"/>
                  </a:cubicBezTo>
                  <a:cubicBezTo>
                    <a:pt x="78" y="16"/>
                    <a:pt x="72" y="17"/>
                    <a:pt x="65" y="17"/>
                  </a:cubicBezTo>
                  <a:cubicBezTo>
                    <a:pt x="58" y="18"/>
                    <a:pt x="60" y="23"/>
                    <a:pt x="58" y="25"/>
                  </a:cubicBezTo>
                  <a:cubicBezTo>
                    <a:pt x="55" y="27"/>
                    <a:pt x="44" y="24"/>
                    <a:pt x="43" y="21"/>
                  </a:cubicBezTo>
                  <a:cubicBezTo>
                    <a:pt x="41" y="17"/>
                    <a:pt x="32" y="21"/>
                    <a:pt x="36" y="25"/>
                  </a:cubicBezTo>
                  <a:cubicBezTo>
                    <a:pt x="40" y="29"/>
                    <a:pt x="40" y="35"/>
                    <a:pt x="38" y="36"/>
                  </a:cubicBezTo>
                  <a:cubicBezTo>
                    <a:pt x="35" y="38"/>
                    <a:pt x="31" y="34"/>
                    <a:pt x="28" y="36"/>
                  </a:cubicBezTo>
                  <a:cubicBezTo>
                    <a:pt x="24" y="38"/>
                    <a:pt x="24" y="34"/>
                    <a:pt x="20" y="33"/>
                  </a:cubicBezTo>
                  <a:cubicBezTo>
                    <a:pt x="17" y="31"/>
                    <a:pt x="15" y="34"/>
                    <a:pt x="9" y="34"/>
                  </a:cubicBezTo>
                  <a:cubicBezTo>
                    <a:pt x="3" y="33"/>
                    <a:pt x="0" y="36"/>
                    <a:pt x="2" y="39"/>
                  </a:cubicBezTo>
                  <a:cubicBezTo>
                    <a:pt x="4" y="41"/>
                    <a:pt x="1"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2" y="84"/>
                    <a:pt x="43" y="88"/>
                  </a:cubicBezTo>
                  <a:cubicBezTo>
                    <a:pt x="44" y="92"/>
                    <a:pt x="40" y="106"/>
                    <a:pt x="38" y="108"/>
                  </a:cubicBezTo>
                  <a:cubicBezTo>
                    <a:pt x="38" y="108"/>
                    <a:pt x="37" y="108"/>
                    <a:pt x="37" y="108"/>
                  </a:cubicBezTo>
                  <a:cubicBezTo>
                    <a:pt x="40" y="109"/>
                    <a:pt x="42" y="110"/>
                    <a:pt x="44" y="111"/>
                  </a:cubicBezTo>
                  <a:cubicBezTo>
                    <a:pt x="46" y="112"/>
                    <a:pt x="52" y="114"/>
                    <a:pt x="55" y="116"/>
                  </a:cubicBezTo>
                  <a:cubicBezTo>
                    <a:pt x="58" y="118"/>
                    <a:pt x="64" y="117"/>
                    <a:pt x="64" y="115"/>
                  </a:cubicBezTo>
                  <a:cubicBezTo>
                    <a:pt x="64" y="113"/>
                    <a:pt x="68" y="114"/>
                    <a:pt x="70" y="116"/>
                  </a:cubicBezTo>
                  <a:cubicBezTo>
                    <a:pt x="72" y="118"/>
                    <a:pt x="80" y="119"/>
                    <a:pt x="83" y="119"/>
                  </a:cubicBezTo>
                  <a:cubicBezTo>
                    <a:pt x="87" y="120"/>
                    <a:pt x="91" y="120"/>
                    <a:pt x="95" y="120"/>
                  </a:cubicBezTo>
                  <a:cubicBezTo>
                    <a:pt x="95" y="119"/>
                    <a:pt x="95" y="118"/>
                    <a:pt x="95" y="117"/>
                  </a:cubicBezTo>
                  <a:cubicBezTo>
                    <a:pt x="93" y="111"/>
                    <a:pt x="99" y="107"/>
                    <a:pt x="104" y="106"/>
                  </a:cubicBezTo>
                  <a:cubicBezTo>
                    <a:pt x="110" y="105"/>
                    <a:pt x="122" y="109"/>
                    <a:pt x="126" y="110"/>
                  </a:cubicBezTo>
                  <a:cubicBezTo>
                    <a:pt x="129" y="112"/>
                    <a:pt x="134" y="112"/>
                    <a:pt x="139" y="106"/>
                  </a:cubicBezTo>
                  <a:cubicBezTo>
                    <a:pt x="142" y="104"/>
                    <a:pt x="144" y="102"/>
                    <a:pt x="147" y="102"/>
                  </a:cubicBezTo>
                  <a:cubicBezTo>
                    <a:pt x="147" y="101"/>
                    <a:pt x="147" y="99"/>
                    <a:pt x="148" y="98"/>
                  </a:cubicBezTo>
                  <a:cubicBezTo>
                    <a:pt x="149" y="96"/>
                    <a:pt x="145" y="97"/>
                    <a:pt x="142" y="97"/>
                  </a:cubicBezTo>
                  <a:cubicBezTo>
                    <a:pt x="140" y="96"/>
                    <a:pt x="138" y="94"/>
                    <a:pt x="140" y="91"/>
                  </a:cubicBezTo>
                  <a:cubicBezTo>
                    <a:pt x="142" y="89"/>
                    <a:pt x="138" y="88"/>
                    <a:pt x="136" y="86"/>
                  </a:cubicBezTo>
                  <a:cubicBezTo>
                    <a:pt x="135" y="83"/>
                    <a:pt x="137" y="84"/>
                    <a:pt x="139" y="83"/>
                  </a:cubicBezTo>
                  <a:cubicBezTo>
                    <a:pt x="140" y="82"/>
                    <a:pt x="142" y="80"/>
                    <a:pt x="141" y="79"/>
                  </a:cubicBezTo>
                  <a:cubicBezTo>
                    <a:pt x="140" y="78"/>
                    <a:pt x="139" y="76"/>
                    <a:pt x="140" y="74"/>
                  </a:cubicBezTo>
                  <a:cubicBezTo>
                    <a:pt x="141" y="71"/>
                    <a:pt x="138" y="70"/>
                    <a:pt x="138" y="68"/>
                  </a:cubicBezTo>
                  <a:cubicBezTo>
                    <a:pt x="138" y="66"/>
                    <a:pt x="135" y="65"/>
                    <a:pt x="133" y="68"/>
                  </a:cubicBezTo>
                  <a:cubicBezTo>
                    <a:pt x="130" y="70"/>
                    <a:pt x="129" y="69"/>
                    <a:pt x="131" y="64"/>
                  </a:cubicBezTo>
                  <a:cubicBezTo>
                    <a:pt x="133" y="60"/>
                    <a:pt x="138" y="58"/>
                    <a:pt x="139" y="56"/>
                  </a:cubicBezTo>
                  <a:cubicBezTo>
                    <a:pt x="139" y="53"/>
                    <a:pt x="142" y="51"/>
                    <a:pt x="144" y="51"/>
                  </a:cubicBezTo>
                  <a:cubicBezTo>
                    <a:pt x="147" y="51"/>
                    <a:pt x="146" y="46"/>
                    <a:pt x="147" y="43"/>
                  </a:cubicBezTo>
                  <a:cubicBezTo>
                    <a:pt x="148" y="40"/>
                    <a:pt x="148" y="37"/>
                    <a:pt x="152" y="34"/>
                  </a:cubicBezTo>
                  <a:cubicBezTo>
                    <a:pt x="155" y="31"/>
                    <a:pt x="151" y="30"/>
                    <a:pt x="149" y="30"/>
                  </a:cubicBezTo>
                  <a:close/>
                  <a:moveTo>
                    <a:pt x="168" y="112"/>
                  </a:moveTo>
                  <a:cubicBezTo>
                    <a:pt x="166" y="112"/>
                    <a:pt x="165" y="115"/>
                    <a:pt x="161" y="118"/>
                  </a:cubicBezTo>
                  <a:cubicBezTo>
                    <a:pt x="156" y="120"/>
                    <a:pt x="161" y="133"/>
                    <a:pt x="165" y="132"/>
                  </a:cubicBezTo>
                  <a:cubicBezTo>
                    <a:pt x="170"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Freeform 99"/>
            <p:cNvSpPr>
              <a:spLocks/>
            </p:cNvSpPr>
            <p:nvPr userDrawn="1"/>
          </p:nvSpPr>
          <p:spPr bwMode="auto">
            <a:xfrm>
              <a:off x="4589619" y="4098885"/>
              <a:ext cx="57051" cy="32825"/>
            </a:xfrm>
            <a:custGeom>
              <a:avLst/>
              <a:gdLst>
                <a:gd name="T0" fmla="*/ 27 w 27"/>
                <a:gd name="T1" fmla="*/ 5 h 14"/>
                <a:gd name="T2" fmla="*/ 14 w 27"/>
                <a:gd name="T3" fmla="*/ 2 h 14"/>
                <a:gd name="T4" fmla="*/ 9 w 27"/>
                <a:gd name="T5" fmla="*/ 0 h 14"/>
                <a:gd name="T6" fmla="*/ 8 w 27"/>
                <a:gd name="T7" fmla="*/ 0 h 14"/>
                <a:gd name="T8" fmla="*/ 0 w 27"/>
                <a:gd name="T9" fmla="*/ 7 h 14"/>
                <a:gd name="T10" fmla="*/ 23 w 27"/>
                <a:gd name="T11" fmla="*/ 14 h 14"/>
                <a:gd name="T12" fmla="*/ 26 w 27"/>
                <a:gd name="T13" fmla="*/ 12 h 14"/>
                <a:gd name="T14" fmla="*/ 27 w 27"/>
                <a:gd name="T15" fmla="*/ 5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4">
                  <a:moveTo>
                    <a:pt x="27" y="5"/>
                  </a:moveTo>
                  <a:cubicBezTo>
                    <a:pt x="25" y="3"/>
                    <a:pt x="19" y="6"/>
                    <a:pt x="14" y="2"/>
                  </a:cubicBezTo>
                  <a:cubicBezTo>
                    <a:pt x="12" y="1"/>
                    <a:pt x="11" y="1"/>
                    <a:pt x="9" y="0"/>
                  </a:cubicBezTo>
                  <a:cubicBezTo>
                    <a:pt x="9" y="0"/>
                    <a:pt x="9" y="0"/>
                    <a:pt x="8" y="0"/>
                  </a:cubicBezTo>
                  <a:cubicBezTo>
                    <a:pt x="7" y="1"/>
                    <a:pt x="4" y="4"/>
                    <a:pt x="0" y="7"/>
                  </a:cubicBezTo>
                  <a:cubicBezTo>
                    <a:pt x="4" y="10"/>
                    <a:pt x="19" y="14"/>
                    <a:pt x="23" y="14"/>
                  </a:cubicBezTo>
                  <a:cubicBezTo>
                    <a:pt x="25" y="14"/>
                    <a:pt x="26" y="13"/>
                    <a:pt x="26" y="12"/>
                  </a:cubicBezTo>
                  <a:cubicBezTo>
                    <a:pt x="27" y="9"/>
                    <a:pt x="27" y="6"/>
                    <a:pt x="27"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Freeform 100"/>
            <p:cNvSpPr>
              <a:spLocks/>
            </p:cNvSpPr>
            <p:nvPr userDrawn="1"/>
          </p:nvSpPr>
          <p:spPr bwMode="auto">
            <a:xfrm>
              <a:off x="4608077" y="4051472"/>
              <a:ext cx="152695" cy="83885"/>
            </a:xfrm>
            <a:custGeom>
              <a:avLst/>
              <a:gdLst>
                <a:gd name="T0" fmla="*/ 30 w 71"/>
                <a:gd name="T1" fmla="*/ 33 h 36"/>
                <a:gd name="T2" fmla="*/ 34 w 71"/>
                <a:gd name="T3" fmla="*/ 26 h 36"/>
                <a:gd name="T4" fmla="*/ 46 w 71"/>
                <a:gd name="T5" fmla="*/ 21 h 36"/>
                <a:gd name="T6" fmla="*/ 57 w 71"/>
                <a:gd name="T7" fmla="*/ 18 h 36"/>
                <a:gd name="T8" fmla="*/ 71 w 71"/>
                <a:gd name="T9" fmla="*/ 13 h 36"/>
                <a:gd name="T10" fmla="*/ 58 w 71"/>
                <a:gd name="T11" fmla="*/ 5 h 36"/>
                <a:gd name="T12" fmla="*/ 33 w 71"/>
                <a:gd name="T13" fmla="*/ 4 h 36"/>
                <a:gd name="T14" fmla="*/ 12 w 71"/>
                <a:gd name="T15" fmla="*/ 6 h 36"/>
                <a:gd name="T16" fmla="*/ 11 w 71"/>
                <a:gd name="T17" fmla="*/ 6 h 36"/>
                <a:gd name="T18" fmla="*/ 5 w 71"/>
                <a:gd name="T19" fmla="*/ 12 h 36"/>
                <a:gd name="T20" fmla="*/ 0 w 71"/>
                <a:gd name="T21" fmla="*/ 20 h 36"/>
                <a:gd name="T22" fmla="*/ 5 w 71"/>
                <a:gd name="T23" fmla="*/ 22 h 36"/>
                <a:gd name="T24" fmla="*/ 18 w 71"/>
                <a:gd name="T25" fmla="*/ 25 h 36"/>
                <a:gd name="T26" fmla="*/ 17 w 71"/>
                <a:gd name="T27" fmla="*/ 32 h 36"/>
                <a:gd name="T28" fmla="*/ 21 w 71"/>
                <a:gd name="T29" fmla="*/ 32 h 36"/>
                <a:gd name="T30" fmla="*/ 22 w 71"/>
                <a:gd name="T31" fmla="*/ 36 h 36"/>
                <a:gd name="T32" fmla="*/ 26 w 71"/>
                <a:gd name="T33" fmla="*/ 36 h 36"/>
                <a:gd name="T34" fmla="*/ 30 w 71"/>
                <a:gd name="T35"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36">
                  <a:moveTo>
                    <a:pt x="30" y="33"/>
                  </a:moveTo>
                  <a:cubicBezTo>
                    <a:pt x="30" y="32"/>
                    <a:pt x="27" y="26"/>
                    <a:pt x="34" y="26"/>
                  </a:cubicBezTo>
                  <a:cubicBezTo>
                    <a:pt x="40" y="25"/>
                    <a:pt x="45" y="25"/>
                    <a:pt x="46" y="21"/>
                  </a:cubicBezTo>
                  <a:cubicBezTo>
                    <a:pt x="47" y="17"/>
                    <a:pt x="55" y="19"/>
                    <a:pt x="57" y="18"/>
                  </a:cubicBezTo>
                  <a:cubicBezTo>
                    <a:pt x="59" y="18"/>
                    <a:pt x="65" y="13"/>
                    <a:pt x="71" y="13"/>
                  </a:cubicBezTo>
                  <a:cubicBezTo>
                    <a:pt x="71" y="8"/>
                    <a:pt x="63" y="10"/>
                    <a:pt x="58" y="5"/>
                  </a:cubicBezTo>
                  <a:cubicBezTo>
                    <a:pt x="52" y="0"/>
                    <a:pt x="40" y="2"/>
                    <a:pt x="33" y="4"/>
                  </a:cubicBezTo>
                  <a:cubicBezTo>
                    <a:pt x="27" y="7"/>
                    <a:pt x="19" y="2"/>
                    <a:pt x="12" y="6"/>
                  </a:cubicBezTo>
                  <a:cubicBezTo>
                    <a:pt x="12" y="6"/>
                    <a:pt x="11" y="6"/>
                    <a:pt x="11" y="6"/>
                  </a:cubicBezTo>
                  <a:cubicBezTo>
                    <a:pt x="10" y="8"/>
                    <a:pt x="8" y="10"/>
                    <a:pt x="5" y="12"/>
                  </a:cubicBezTo>
                  <a:cubicBezTo>
                    <a:pt x="0" y="15"/>
                    <a:pt x="2" y="19"/>
                    <a:pt x="0" y="20"/>
                  </a:cubicBezTo>
                  <a:cubicBezTo>
                    <a:pt x="2" y="21"/>
                    <a:pt x="3" y="21"/>
                    <a:pt x="5" y="22"/>
                  </a:cubicBezTo>
                  <a:cubicBezTo>
                    <a:pt x="10" y="26"/>
                    <a:pt x="16" y="23"/>
                    <a:pt x="18" y="25"/>
                  </a:cubicBezTo>
                  <a:cubicBezTo>
                    <a:pt x="18" y="26"/>
                    <a:pt x="18" y="29"/>
                    <a:pt x="17" y="32"/>
                  </a:cubicBezTo>
                  <a:cubicBezTo>
                    <a:pt x="18" y="32"/>
                    <a:pt x="19" y="31"/>
                    <a:pt x="21" y="32"/>
                  </a:cubicBezTo>
                  <a:cubicBezTo>
                    <a:pt x="22" y="34"/>
                    <a:pt x="22" y="35"/>
                    <a:pt x="22" y="36"/>
                  </a:cubicBezTo>
                  <a:cubicBezTo>
                    <a:pt x="26" y="36"/>
                    <a:pt x="26" y="36"/>
                    <a:pt x="26" y="36"/>
                  </a:cubicBezTo>
                  <a:cubicBezTo>
                    <a:pt x="26" y="36"/>
                    <a:pt x="29" y="33"/>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 name="Freeform 101"/>
            <p:cNvSpPr>
              <a:spLocks/>
            </p:cNvSpPr>
            <p:nvPr userDrawn="1"/>
          </p:nvSpPr>
          <p:spPr bwMode="auto">
            <a:xfrm>
              <a:off x="3915080" y="3606516"/>
              <a:ext cx="760115" cy="477780"/>
            </a:xfrm>
            <a:custGeom>
              <a:avLst/>
              <a:gdLst>
                <a:gd name="T0" fmla="*/ 311 w 355"/>
                <a:gd name="T1" fmla="*/ 191 h 205"/>
                <a:gd name="T2" fmla="*/ 306 w 355"/>
                <a:gd name="T3" fmla="*/ 173 h 205"/>
                <a:gd name="T4" fmla="*/ 335 w 355"/>
                <a:gd name="T5" fmla="*/ 166 h 205"/>
                <a:gd name="T6" fmla="*/ 345 w 355"/>
                <a:gd name="T7" fmla="*/ 155 h 205"/>
                <a:gd name="T8" fmla="*/ 354 w 355"/>
                <a:gd name="T9" fmla="*/ 134 h 205"/>
                <a:gd name="T10" fmla="*/ 325 w 355"/>
                <a:gd name="T11" fmla="*/ 132 h 205"/>
                <a:gd name="T12" fmla="*/ 307 w 355"/>
                <a:gd name="T13" fmla="*/ 154 h 205"/>
                <a:gd name="T14" fmla="*/ 290 w 355"/>
                <a:gd name="T15" fmla="*/ 163 h 205"/>
                <a:gd name="T16" fmla="*/ 250 w 355"/>
                <a:gd name="T17" fmla="*/ 163 h 205"/>
                <a:gd name="T18" fmla="*/ 231 w 355"/>
                <a:gd name="T19" fmla="*/ 137 h 205"/>
                <a:gd name="T20" fmla="*/ 230 w 355"/>
                <a:gd name="T21" fmla="*/ 86 h 205"/>
                <a:gd name="T22" fmla="*/ 226 w 355"/>
                <a:gd name="T23" fmla="*/ 80 h 205"/>
                <a:gd name="T24" fmla="*/ 207 w 355"/>
                <a:gd name="T25" fmla="*/ 68 h 205"/>
                <a:gd name="T26" fmla="*/ 193 w 355"/>
                <a:gd name="T27" fmla="*/ 45 h 205"/>
                <a:gd name="T28" fmla="*/ 163 w 355"/>
                <a:gd name="T29" fmla="*/ 44 h 205"/>
                <a:gd name="T30" fmla="*/ 145 w 355"/>
                <a:gd name="T31" fmla="*/ 31 h 205"/>
                <a:gd name="T32" fmla="*/ 125 w 355"/>
                <a:gd name="T33" fmla="*/ 11 h 205"/>
                <a:gd name="T34" fmla="*/ 103 w 355"/>
                <a:gd name="T35" fmla="*/ 16 h 205"/>
                <a:gd name="T36" fmla="*/ 39 w 355"/>
                <a:gd name="T37" fmla="*/ 6 h 205"/>
                <a:gd name="T38" fmla="*/ 0 w 355"/>
                <a:gd name="T39" fmla="*/ 3 h 205"/>
                <a:gd name="T40" fmla="*/ 16 w 355"/>
                <a:gd name="T41" fmla="*/ 33 h 205"/>
                <a:gd name="T42" fmla="*/ 36 w 355"/>
                <a:gd name="T43" fmla="*/ 59 h 205"/>
                <a:gd name="T44" fmla="*/ 41 w 355"/>
                <a:gd name="T45" fmla="*/ 69 h 205"/>
                <a:gd name="T46" fmla="*/ 57 w 355"/>
                <a:gd name="T47" fmla="*/ 90 h 205"/>
                <a:gd name="T48" fmla="*/ 83 w 355"/>
                <a:gd name="T49" fmla="*/ 115 h 205"/>
                <a:gd name="T50" fmla="*/ 86 w 355"/>
                <a:gd name="T51" fmla="*/ 103 h 205"/>
                <a:gd name="T52" fmla="*/ 73 w 355"/>
                <a:gd name="T53" fmla="*/ 89 h 205"/>
                <a:gd name="T54" fmla="*/ 53 w 355"/>
                <a:gd name="T55" fmla="*/ 58 h 205"/>
                <a:gd name="T56" fmla="*/ 45 w 355"/>
                <a:gd name="T57" fmla="*/ 40 h 205"/>
                <a:gd name="T58" fmla="*/ 29 w 355"/>
                <a:gd name="T59" fmla="*/ 28 h 205"/>
                <a:gd name="T60" fmla="*/ 29 w 355"/>
                <a:gd name="T61" fmla="*/ 11 h 205"/>
                <a:gd name="T62" fmla="*/ 40 w 355"/>
                <a:gd name="T63" fmla="*/ 15 h 205"/>
                <a:gd name="T64" fmla="*/ 50 w 355"/>
                <a:gd name="T65" fmla="*/ 30 h 205"/>
                <a:gd name="T66" fmla="*/ 57 w 355"/>
                <a:gd name="T67" fmla="*/ 46 h 205"/>
                <a:gd name="T68" fmla="*/ 75 w 355"/>
                <a:gd name="T69" fmla="*/ 58 h 205"/>
                <a:gd name="T70" fmla="*/ 89 w 355"/>
                <a:gd name="T71" fmla="*/ 71 h 205"/>
                <a:gd name="T72" fmla="*/ 98 w 355"/>
                <a:gd name="T73" fmla="*/ 86 h 205"/>
                <a:gd name="T74" fmla="*/ 133 w 355"/>
                <a:gd name="T75" fmla="*/ 120 h 205"/>
                <a:gd name="T76" fmla="*/ 138 w 355"/>
                <a:gd name="T77" fmla="*/ 140 h 205"/>
                <a:gd name="T78" fmla="*/ 144 w 355"/>
                <a:gd name="T79" fmla="*/ 157 h 205"/>
                <a:gd name="T80" fmla="*/ 179 w 355"/>
                <a:gd name="T81" fmla="*/ 173 h 205"/>
                <a:gd name="T82" fmla="*/ 228 w 355"/>
                <a:gd name="T83" fmla="*/ 194 h 205"/>
                <a:gd name="T84" fmla="*/ 273 w 355"/>
                <a:gd name="T85" fmla="*/ 196 h 205"/>
                <a:gd name="T86" fmla="*/ 295 w 355"/>
                <a:gd name="T87" fmla="*/ 19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5" h="205">
                  <a:moveTo>
                    <a:pt x="295" y="193"/>
                  </a:moveTo>
                  <a:cubicBezTo>
                    <a:pt x="296" y="193"/>
                    <a:pt x="309" y="194"/>
                    <a:pt x="311" y="191"/>
                  </a:cubicBezTo>
                  <a:cubicBezTo>
                    <a:pt x="312" y="188"/>
                    <a:pt x="301" y="182"/>
                    <a:pt x="302" y="181"/>
                  </a:cubicBezTo>
                  <a:cubicBezTo>
                    <a:pt x="303" y="180"/>
                    <a:pt x="304" y="173"/>
                    <a:pt x="306" y="173"/>
                  </a:cubicBezTo>
                  <a:cubicBezTo>
                    <a:pt x="308" y="173"/>
                    <a:pt x="326" y="173"/>
                    <a:pt x="327" y="173"/>
                  </a:cubicBezTo>
                  <a:cubicBezTo>
                    <a:pt x="328" y="172"/>
                    <a:pt x="332" y="166"/>
                    <a:pt x="335" y="166"/>
                  </a:cubicBezTo>
                  <a:cubicBezTo>
                    <a:pt x="336" y="166"/>
                    <a:pt x="338" y="168"/>
                    <a:pt x="340" y="169"/>
                  </a:cubicBezTo>
                  <a:cubicBezTo>
                    <a:pt x="343" y="166"/>
                    <a:pt x="345" y="160"/>
                    <a:pt x="345" y="155"/>
                  </a:cubicBezTo>
                  <a:cubicBezTo>
                    <a:pt x="346" y="148"/>
                    <a:pt x="344" y="146"/>
                    <a:pt x="347" y="142"/>
                  </a:cubicBezTo>
                  <a:cubicBezTo>
                    <a:pt x="351" y="139"/>
                    <a:pt x="355" y="139"/>
                    <a:pt x="354" y="134"/>
                  </a:cubicBezTo>
                  <a:cubicBezTo>
                    <a:pt x="353" y="129"/>
                    <a:pt x="348" y="134"/>
                    <a:pt x="344" y="131"/>
                  </a:cubicBezTo>
                  <a:cubicBezTo>
                    <a:pt x="340" y="129"/>
                    <a:pt x="336" y="130"/>
                    <a:pt x="325" y="132"/>
                  </a:cubicBezTo>
                  <a:cubicBezTo>
                    <a:pt x="315" y="133"/>
                    <a:pt x="310" y="137"/>
                    <a:pt x="310" y="144"/>
                  </a:cubicBezTo>
                  <a:cubicBezTo>
                    <a:pt x="311" y="151"/>
                    <a:pt x="307" y="148"/>
                    <a:pt x="307" y="154"/>
                  </a:cubicBezTo>
                  <a:cubicBezTo>
                    <a:pt x="307" y="160"/>
                    <a:pt x="299" y="160"/>
                    <a:pt x="299" y="164"/>
                  </a:cubicBezTo>
                  <a:cubicBezTo>
                    <a:pt x="300" y="168"/>
                    <a:pt x="292" y="164"/>
                    <a:pt x="290" y="163"/>
                  </a:cubicBezTo>
                  <a:cubicBezTo>
                    <a:pt x="288" y="162"/>
                    <a:pt x="266" y="168"/>
                    <a:pt x="263" y="168"/>
                  </a:cubicBezTo>
                  <a:cubicBezTo>
                    <a:pt x="260" y="169"/>
                    <a:pt x="254" y="162"/>
                    <a:pt x="250" y="163"/>
                  </a:cubicBezTo>
                  <a:cubicBezTo>
                    <a:pt x="245" y="163"/>
                    <a:pt x="244" y="157"/>
                    <a:pt x="243" y="152"/>
                  </a:cubicBezTo>
                  <a:cubicBezTo>
                    <a:pt x="243" y="146"/>
                    <a:pt x="234" y="142"/>
                    <a:pt x="231" y="137"/>
                  </a:cubicBezTo>
                  <a:cubicBezTo>
                    <a:pt x="227" y="133"/>
                    <a:pt x="227" y="123"/>
                    <a:pt x="226" y="116"/>
                  </a:cubicBezTo>
                  <a:cubicBezTo>
                    <a:pt x="226" y="110"/>
                    <a:pt x="225" y="99"/>
                    <a:pt x="230" y="86"/>
                  </a:cubicBezTo>
                  <a:cubicBezTo>
                    <a:pt x="231" y="84"/>
                    <a:pt x="231" y="83"/>
                    <a:pt x="231" y="82"/>
                  </a:cubicBezTo>
                  <a:cubicBezTo>
                    <a:pt x="229" y="81"/>
                    <a:pt x="228" y="80"/>
                    <a:pt x="226" y="80"/>
                  </a:cubicBezTo>
                  <a:cubicBezTo>
                    <a:pt x="222" y="80"/>
                    <a:pt x="212" y="75"/>
                    <a:pt x="210" y="75"/>
                  </a:cubicBezTo>
                  <a:cubicBezTo>
                    <a:pt x="208" y="75"/>
                    <a:pt x="208" y="70"/>
                    <a:pt x="207" y="68"/>
                  </a:cubicBezTo>
                  <a:cubicBezTo>
                    <a:pt x="205" y="66"/>
                    <a:pt x="206" y="61"/>
                    <a:pt x="204" y="60"/>
                  </a:cubicBezTo>
                  <a:cubicBezTo>
                    <a:pt x="202" y="58"/>
                    <a:pt x="195" y="52"/>
                    <a:pt x="193" y="45"/>
                  </a:cubicBezTo>
                  <a:cubicBezTo>
                    <a:pt x="191" y="38"/>
                    <a:pt x="177" y="34"/>
                    <a:pt x="172" y="34"/>
                  </a:cubicBezTo>
                  <a:cubicBezTo>
                    <a:pt x="167" y="34"/>
                    <a:pt x="164" y="44"/>
                    <a:pt x="163" y="44"/>
                  </a:cubicBezTo>
                  <a:cubicBezTo>
                    <a:pt x="162" y="45"/>
                    <a:pt x="152" y="39"/>
                    <a:pt x="150" y="38"/>
                  </a:cubicBezTo>
                  <a:cubicBezTo>
                    <a:pt x="147" y="36"/>
                    <a:pt x="145" y="34"/>
                    <a:pt x="145" y="31"/>
                  </a:cubicBezTo>
                  <a:cubicBezTo>
                    <a:pt x="145" y="28"/>
                    <a:pt x="140" y="23"/>
                    <a:pt x="138" y="22"/>
                  </a:cubicBezTo>
                  <a:cubicBezTo>
                    <a:pt x="136" y="22"/>
                    <a:pt x="125" y="11"/>
                    <a:pt x="125" y="11"/>
                  </a:cubicBezTo>
                  <a:cubicBezTo>
                    <a:pt x="106" y="11"/>
                    <a:pt x="106" y="11"/>
                    <a:pt x="106" y="11"/>
                  </a:cubicBezTo>
                  <a:cubicBezTo>
                    <a:pt x="103" y="16"/>
                    <a:pt x="103" y="16"/>
                    <a:pt x="103" y="16"/>
                  </a:cubicBezTo>
                  <a:cubicBezTo>
                    <a:pt x="69" y="16"/>
                    <a:pt x="69" y="16"/>
                    <a:pt x="69" y="16"/>
                  </a:cubicBezTo>
                  <a:cubicBezTo>
                    <a:pt x="69" y="16"/>
                    <a:pt x="44" y="7"/>
                    <a:pt x="39" y="6"/>
                  </a:cubicBezTo>
                  <a:cubicBezTo>
                    <a:pt x="35" y="5"/>
                    <a:pt x="26" y="0"/>
                    <a:pt x="26" y="0"/>
                  </a:cubicBezTo>
                  <a:cubicBezTo>
                    <a:pt x="0" y="3"/>
                    <a:pt x="0" y="3"/>
                    <a:pt x="0" y="3"/>
                  </a:cubicBezTo>
                  <a:cubicBezTo>
                    <a:pt x="1" y="6"/>
                    <a:pt x="3" y="9"/>
                    <a:pt x="6" y="12"/>
                  </a:cubicBezTo>
                  <a:cubicBezTo>
                    <a:pt x="11" y="18"/>
                    <a:pt x="15" y="30"/>
                    <a:pt x="16" y="33"/>
                  </a:cubicBezTo>
                  <a:cubicBezTo>
                    <a:pt x="16" y="37"/>
                    <a:pt x="24" y="40"/>
                    <a:pt x="30" y="44"/>
                  </a:cubicBezTo>
                  <a:cubicBezTo>
                    <a:pt x="36" y="48"/>
                    <a:pt x="36" y="56"/>
                    <a:pt x="36" y="59"/>
                  </a:cubicBezTo>
                  <a:cubicBezTo>
                    <a:pt x="35" y="61"/>
                    <a:pt x="27" y="57"/>
                    <a:pt x="26" y="59"/>
                  </a:cubicBezTo>
                  <a:cubicBezTo>
                    <a:pt x="26" y="61"/>
                    <a:pt x="37" y="70"/>
                    <a:pt x="41" y="69"/>
                  </a:cubicBezTo>
                  <a:cubicBezTo>
                    <a:pt x="45" y="69"/>
                    <a:pt x="47" y="71"/>
                    <a:pt x="54" y="77"/>
                  </a:cubicBezTo>
                  <a:cubicBezTo>
                    <a:pt x="60" y="82"/>
                    <a:pt x="59" y="88"/>
                    <a:pt x="57" y="90"/>
                  </a:cubicBezTo>
                  <a:cubicBezTo>
                    <a:pt x="54" y="92"/>
                    <a:pt x="62" y="96"/>
                    <a:pt x="70" y="101"/>
                  </a:cubicBezTo>
                  <a:cubicBezTo>
                    <a:pt x="79" y="106"/>
                    <a:pt x="82" y="112"/>
                    <a:pt x="83" y="115"/>
                  </a:cubicBezTo>
                  <a:cubicBezTo>
                    <a:pt x="84" y="117"/>
                    <a:pt x="87" y="115"/>
                    <a:pt x="88" y="111"/>
                  </a:cubicBezTo>
                  <a:cubicBezTo>
                    <a:pt x="90" y="108"/>
                    <a:pt x="86" y="107"/>
                    <a:pt x="86" y="103"/>
                  </a:cubicBezTo>
                  <a:cubicBezTo>
                    <a:pt x="86" y="99"/>
                    <a:pt x="79" y="100"/>
                    <a:pt x="76" y="99"/>
                  </a:cubicBezTo>
                  <a:cubicBezTo>
                    <a:pt x="73" y="99"/>
                    <a:pt x="76" y="92"/>
                    <a:pt x="73" y="89"/>
                  </a:cubicBezTo>
                  <a:cubicBezTo>
                    <a:pt x="70" y="87"/>
                    <a:pt x="67" y="79"/>
                    <a:pt x="66" y="74"/>
                  </a:cubicBezTo>
                  <a:cubicBezTo>
                    <a:pt x="64" y="69"/>
                    <a:pt x="56" y="64"/>
                    <a:pt x="53" y="58"/>
                  </a:cubicBezTo>
                  <a:cubicBezTo>
                    <a:pt x="49" y="52"/>
                    <a:pt x="46" y="47"/>
                    <a:pt x="43" y="46"/>
                  </a:cubicBezTo>
                  <a:cubicBezTo>
                    <a:pt x="41" y="45"/>
                    <a:pt x="47" y="42"/>
                    <a:pt x="45" y="40"/>
                  </a:cubicBezTo>
                  <a:cubicBezTo>
                    <a:pt x="43" y="38"/>
                    <a:pt x="40" y="38"/>
                    <a:pt x="36" y="37"/>
                  </a:cubicBezTo>
                  <a:cubicBezTo>
                    <a:pt x="32" y="35"/>
                    <a:pt x="29" y="32"/>
                    <a:pt x="29" y="28"/>
                  </a:cubicBezTo>
                  <a:cubicBezTo>
                    <a:pt x="29" y="24"/>
                    <a:pt x="27" y="15"/>
                    <a:pt x="25" y="12"/>
                  </a:cubicBezTo>
                  <a:cubicBezTo>
                    <a:pt x="24" y="9"/>
                    <a:pt x="28" y="10"/>
                    <a:pt x="29" y="11"/>
                  </a:cubicBezTo>
                  <a:cubicBezTo>
                    <a:pt x="31" y="13"/>
                    <a:pt x="32" y="14"/>
                    <a:pt x="34" y="13"/>
                  </a:cubicBezTo>
                  <a:cubicBezTo>
                    <a:pt x="35" y="12"/>
                    <a:pt x="39" y="13"/>
                    <a:pt x="40" y="15"/>
                  </a:cubicBezTo>
                  <a:cubicBezTo>
                    <a:pt x="41" y="18"/>
                    <a:pt x="46" y="16"/>
                    <a:pt x="48" y="17"/>
                  </a:cubicBezTo>
                  <a:cubicBezTo>
                    <a:pt x="50" y="18"/>
                    <a:pt x="43" y="19"/>
                    <a:pt x="50" y="30"/>
                  </a:cubicBezTo>
                  <a:cubicBezTo>
                    <a:pt x="56" y="42"/>
                    <a:pt x="52" y="35"/>
                    <a:pt x="52" y="43"/>
                  </a:cubicBezTo>
                  <a:cubicBezTo>
                    <a:pt x="52" y="50"/>
                    <a:pt x="56" y="47"/>
                    <a:pt x="57" y="46"/>
                  </a:cubicBezTo>
                  <a:cubicBezTo>
                    <a:pt x="58" y="44"/>
                    <a:pt x="62" y="48"/>
                    <a:pt x="65" y="52"/>
                  </a:cubicBezTo>
                  <a:cubicBezTo>
                    <a:pt x="69" y="56"/>
                    <a:pt x="75" y="56"/>
                    <a:pt x="75" y="58"/>
                  </a:cubicBezTo>
                  <a:cubicBezTo>
                    <a:pt x="75" y="60"/>
                    <a:pt x="77" y="65"/>
                    <a:pt x="81" y="65"/>
                  </a:cubicBezTo>
                  <a:cubicBezTo>
                    <a:pt x="85" y="66"/>
                    <a:pt x="86" y="71"/>
                    <a:pt x="89" y="71"/>
                  </a:cubicBezTo>
                  <a:cubicBezTo>
                    <a:pt x="92" y="71"/>
                    <a:pt x="92" y="74"/>
                    <a:pt x="91" y="77"/>
                  </a:cubicBezTo>
                  <a:cubicBezTo>
                    <a:pt x="89" y="81"/>
                    <a:pt x="91" y="83"/>
                    <a:pt x="98" y="86"/>
                  </a:cubicBezTo>
                  <a:cubicBezTo>
                    <a:pt x="105" y="88"/>
                    <a:pt x="102" y="89"/>
                    <a:pt x="108" y="94"/>
                  </a:cubicBezTo>
                  <a:cubicBezTo>
                    <a:pt x="113" y="99"/>
                    <a:pt x="129" y="115"/>
                    <a:pt x="133" y="120"/>
                  </a:cubicBezTo>
                  <a:cubicBezTo>
                    <a:pt x="136" y="124"/>
                    <a:pt x="137" y="128"/>
                    <a:pt x="138" y="132"/>
                  </a:cubicBezTo>
                  <a:cubicBezTo>
                    <a:pt x="140" y="135"/>
                    <a:pt x="136" y="137"/>
                    <a:pt x="138" y="140"/>
                  </a:cubicBezTo>
                  <a:cubicBezTo>
                    <a:pt x="140" y="142"/>
                    <a:pt x="134" y="141"/>
                    <a:pt x="134" y="143"/>
                  </a:cubicBezTo>
                  <a:cubicBezTo>
                    <a:pt x="134" y="146"/>
                    <a:pt x="138" y="156"/>
                    <a:pt x="144" y="157"/>
                  </a:cubicBezTo>
                  <a:cubicBezTo>
                    <a:pt x="149" y="157"/>
                    <a:pt x="156" y="164"/>
                    <a:pt x="160" y="167"/>
                  </a:cubicBezTo>
                  <a:cubicBezTo>
                    <a:pt x="165" y="171"/>
                    <a:pt x="172" y="170"/>
                    <a:pt x="179" y="173"/>
                  </a:cubicBezTo>
                  <a:cubicBezTo>
                    <a:pt x="186" y="175"/>
                    <a:pt x="192" y="181"/>
                    <a:pt x="202" y="183"/>
                  </a:cubicBezTo>
                  <a:cubicBezTo>
                    <a:pt x="212" y="186"/>
                    <a:pt x="222" y="190"/>
                    <a:pt x="228" y="194"/>
                  </a:cubicBezTo>
                  <a:cubicBezTo>
                    <a:pt x="235" y="198"/>
                    <a:pt x="243" y="196"/>
                    <a:pt x="252" y="193"/>
                  </a:cubicBezTo>
                  <a:cubicBezTo>
                    <a:pt x="261" y="189"/>
                    <a:pt x="268" y="194"/>
                    <a:pt x="273" y="196"/>
                  </a:cubicBezTo>
                  <a:cubicBezTo>
                    <a:pt x="276" y="197"/>
                    <a:pt x="281" y="201"/>
                    <a:pt x="286" y="205"/>
                  </a:cubicBezTo>
                  <a:cubicBezTo>
                    <a:pt x="290" y="199"/>
                    <a:pt x="295" y="193"/>
                    <a:pt x="295" y="19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 name="Freeform 102"/>
            <p:cNvSpPr>
              <a:spLocks/>
            </p:cNvSpPr>
            <p:nvPr userDrawn="1"/>
          </p:nvSpPr>
          <p:spPr bwMode="auto">
            <a:xfrm>
              <a:off x="4527535" y="4009529"/>
              <a:ext cx="105712" cy="105768"/>
            </a:xfrm>
            <a:custGeom>
              <a:avLst/>
              <a:gdLst>
                <a:gd name="T0" fmla="*/ 43 w 49"/>
                <a:gd name="T1" fmla="*/ 30 h 45"/>
                <a:gd name="T2" fmla="*/ 49 w 49"/>
                <a:gd name="T3" fmla="*/ 24 h 45"/>
                <a:gd name="T4" fmla="*/ 45 w 49"/>
                <a:gd name="T5" fmla="*/ 21 h 45"/>
                <a:gd name="T6" fmla="*/ 39 w 49"/>
                <a:gd name="T7" fmla="*/ 22 h 45"/>
                <a:gd name="T8" fmla="*/ 39 w 49"/>
                <a:gd name="T9" fmla="*/ 0 h 45"/>
                <a:gd name="T10" fmla="*/ 20 w 49"/>
                <a:gd name="T11" fmla="*/ 0 h 45"/>
                <a:gd name="T12" fmla="*/ 16 w 49"/>
                <a:gd name="T13" fmla="*/ 8 h 45"/>
                <a:gd name="T14" fmla="*/ 25 w 49"/>
                <a:gd name="T15" fmla="*/ 18 h 45"/>
                <a:gd name="T16" fmla="*/ 9 w 49"/>
                <a:gd name="T17" fmla="*/ 20 h 45"/>
                <a:gd name="T18" fmla="*/ 0 w 49"/>
                <a:gd name="T19" fmla="*/ 32 h 45"/>
                <a:gd name="T20" fmla="*/ 12 w 49"/>
                <a:gd name="T21" fmla="*/ 42 h 45"/>
                <a:gd name="T22" fmla="*/ 29 w 49"/>
                <a:gd name="T23" fmla="*/ 44 h 45"/>
                <a:gd name="T24" fmla="*/ 29 w 49"/>
                <a:gd name="T25" fmla="*/ 45 h 45"/>
                <a:gd name="T26" fmla="*/ 37 w 49"/>
                <a:gd name="T27" fmla="*/ 38 h 45"/>
                <a:gd name="T28" fmla="*/ 43 w 49"/>
                <a:gd name="T29"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5">
                  <a:moveTo>
                    <a:pt x="43" y="30"/>
                  </a:moveTo>
                  <a:cubicBezTo>
                    <a:pt x="46" y="28"/>
                    <a:pt x="48" y="26"/>
                    <a:pt x="49" y="24"/>
                  </a:cubicBezTo>
                  <a:cubicBezTo>
                    <a:pt x="45" y="26"/>
                    <a:pt x="44" y="24"/>
                    <a:pt x="45" y="21"/>
                  </a:cubicBezTo>
                  <a:cubicBezTo>
                    <a:pt x="39" y="22"/>
                    <a:pt x="39" y="22"/>
                    <a:pt x="39" y="22"/>
                  </a:cubicBezTo>
                  <a:cubicBezTo>
                    <a:pt x="39" y="0"/>
                    <a:pt x="39" y="0"/>
                    <a:pt x="39" y="0"/>
                  </a:cubicBezTo>
                  <a:cubicBezTo>
                    <a:pt x="35" y="0"/>
                    <a:pt x="22" y="0"/>
                    <a:pt x="20" y="0"/>
                  </a:cubicBezTo>
                  <a:cubicBezTo>
                    <a:pt x="18" y="0"/>
                    <a:pt x="17" y="7"/>
                    <a:pt x="16" y="8"/>
                  </a:cubicBezTo>
                  <a:cubicBezTo>
                    <a:pt x="15" y="9"/>
                    <a:pt x="26" y="15"/>
                    <a:pt x="25" y="18"/>
                  </a:cubicBezTo>
                  <a:cubicBezTo>
                    <a:pt x="23" y="21"/>
                    <a:pt x="10" y="20"/>
                    <a:pt x="9" y="20"/>
                  </a:cubicBezTo>
                  <a:cubicBezTo>
                    <a:pt x="9" y="20"/>
                    <a:pt x="4" y="26"/>
                    <a:pt x="0" y="32"/>
                  </a:cubicBezTo>
                  <a:cubicBezTo>
                    <a:pt x="5" y="36"/>
                    <a:pt x="10" y="40"/>
                    <a:pt x="12" y="42"/>
                  </a:cubicBezTo>
                  <a:cubicBezTo>
                    <a:pt x="17" y="45"/>
                    <a:pt x="25" y="42"/>
                    <a:pt x="29" y="44"/>
                  </a:cubicBezTo>
                  <a:cubicBezTo>
                    <a:pt x="29" y="45"/>
                    <a:pt x="29" y="45"/>
                    <a:pt x="29" y="45"/>
                  </a:cubicBezTo>
                  <a:cubicBezTo>
                    <a:pt x="33" y="42"/>
                    <a:pt x="36" y="39"/>
                    <a:pt x="37" y="38"/>
                  </a:cubicBezTo>
                  <a:cubicBezTo>
                    <a:pt x="40" y="38"/>
                    <a:pt x="38" y="34"/>
                    <a:pt x="43"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9" name="Freeform 103"/>
            <p:cNvSpPr>
              <a:spLocks/>
            </p:cNvSpPr>
            <p:nvPr userDrawn="1"/>
          </p:nvSpPr>
          <p:spPr bwMode="auto">
            <a:xfrm>
              <a:off x="4611433" y="3993117"/>
              <a:ext cx="31882" cy="67473"/>
            </a:xfrm>
            <a:custGeom>
              <a:avLst/>
              <a:gdLst>
                <a:gd name="T0" fmla="*/ 2 w 15"/>
                <a:gd name="T1" fmla="*/ 7 h 29"/>
                <a:gd name="T2" fmla="*/ 0 w 15"/>
                <a:gd name="T3" fmla="*/ 7 h 29"/>
                <a:gd name="T4" fmla="*/ 0 w 15"/>
                <a:gd name="T5" fmla="*/ 29 h 29"/>
                <a:gd name="T6" fmla="*/ 6 w 15"/>
                <a:gd name="T7" fmla="*/ 28 h 29"/>
                <a:gd name="T8" fmla="*/ 9 w 15"/>
                <a:gd name="T9" fmla="*/ 23 h 29"/>
                <a:gd name="T10" fmla="*/ 12 w 15"/>
                <a:gd name="T11" fmla="*/ 5 h 29"/>
                <a:gd name="T12" fmla="*/ 15 w 15"/>
                <a:gd name="T13" fmla="*/ 3 h 29"/>
                <a:gd name="T14" fmla="*/ 10 w 15"/>
                <a:gd name="T15" fmla="*/ 0 h 29"/>
                <a:gd name="T16" fmla="*/ 2 w 15"/>
                <a:gd name="T17"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9">
                  <a:moveTo>
                    <a:pt x="2" y="7"/>
                  </a:moveTo>
                  <a:cubicBezTo>
                    <a:pt x="2" y="7"/>
                    <a:pt x="1" y="7"/>
                    <a:pt x="0" y="7"/>
                  </a:cubicBezTo>
                  <a:cubicBezTo>
                    <a:pt x="0" y="29"/>
                    <a:pt x="0" y="29"/>
                    <a:pt x="0" y="29"/>
                  </a:cubicBezTo>
                  <a:cubicBezTo>
                    <a:pt x="6" y="28"/>
                    <a:pt x="6" y="28"/>
                    <a:pt x="6" y="28"/>
                  </a:cubicBezTo>
                  <a:cubicBezTo>
                    <a:pt x="6" y="26"/>
                    <a:pt x="7" y="24"/>
                    <a:pt x="9" y="23"/>
                  </a:cubicBezTo>
                  <a:cubicBezTo>
                    <a:pt x="14" y="19"/>
                    <a:pt x="7" y="6"/>
                    <a:pt x="12" y="5"/>
                  </a:cubicBezTo>
                  <a:cubicBezTo>
                    <a:pt x="13" y="4"/>
                    <a:pt x="14" y="4"/>
                    <a:pt x="15" y="3"/>
                  </a:cubicBezTo>
                  <a:cubicBezTo>
                    <a:pt x="13" y="2"/>
                    <a:pt x="11" y="0"/>
                    <a:pt x="10" y="0"/>
                  </a:cubicBezTo>
                  <a:cubicBezTo>
                    <a:pt x="7" y="0"/>
                    <a:pt x="3" y="6"/>
                    <a:pt x="2"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Freeform 104"/>
            <p:cNvSpPr>
              <a:spLocks/>
            </p:cNvSpPr>
            <p:nvPr userDrawn="1"/>
          </p:nvSpPr>
          <p:spPr bwMode="auto">
            <a:xfrm>
              <a:off x="4977228" y="3945704"/>
              <a:ext cx="75509" cy="62002"/>
            </a:xfrm>
            <a:custGeom>
              <a:avLst/>
              <a:gdLst>
                <a:gd name="T0" fmla="*/ 16 w 35"/>
                <a:gd name="T1" fmla="*/ 3 h 27"/>
                <a:gd name="T2" fmla="*/ 24 w 35"/>
                <a:gd name="T3" fmla="*/ 18 h 27"/>
                <a:gd name="T4" fmla="*/ 1 w 35"/>
                <a:gd name="T5" fmla="*/ 22 h 27"/>
                <a:gd name="T6" fmla="*/ 16 w 35"/>
                <a:gd name="T7" fmla="*/ 25 h 27"/>
                <a:gd name="T8" fmla="*/ 32 w 35"/>
                <a:gd name="T9" fmla="*/ 27 h 27"/>
                <a:gd name="T10" fmla="*/ 35 w 35"/>
                <a:gd name="T11" fmla="*/ 6 h 27"/>
                <a:gd name="T12" fmla="*/ 16 w 35"/>
                <a:gd name="T13" fmla="*/ 3 h 27"/>
              </a:gdLst>
              <a:ahLst/>
              <a:cxnLst>
                <a:cxn ang="0">
                  <a:pos x="T0" y="T1"/>
                </a:cxn>
                <a:cxn ang="0">
                  <a:pos x="T2" y="T3"/>
                </a:cxn>
                <a:cxn ang="0">
                  <a:pos x="T4" y="T5"/>
                </a:cxn>
                <a:cxn ang="0">
                  <a:pos x="T6" y="T7"/>
                </a:cxn>
                <a:cxn ang="0">
                  <a:pos x="T8" y="T9"/>
                </a:cxn>
                <a:cxn ang="0">
                  <a:pos x="T10" y="T11"/>
                </a:cxn>
                <a:cxn ang="0">
                  <a:pos x="T12" y="T13"/>
                </a:cxn>
              </a:cxnLst>
              <a:rect l="0" t="0" r="r" b="b"/>
              <a:pathLst>
                <a:path w="35" h="27">
                  <a:moveTo>
                    <a:pt x="16" y="3"/>
                  </a:moveTo>
                  <a:cubicBezTo>
                    <a:pt x="11" y="6"/>
                    <a:pt x="24" y="13"/>
                    <a:pt x="24" y="18"/>
                  </a:cubicBezTo>
                  <a:cubicBezTo>
                    <a:pt x="24" y="22"/>
                    <a:pt x="3" y="17"/>
                    <a:pt x="1" y="22"/>
                  </a:cubicBezTo>
                  <a:cubicBezTo>
                    <a:pt x="0" y="24"/>
                    <a:pt x="8" y="27"/>
                    <a:pt x="16" y="25"/>
                  </a:cubicBezTo>
                  <a:cubicBezTo>
                    <a:pt x="23" y="23"/>
                    <a:pt x="28" y="25"/>
                    <a:pt x="32" y="27"/>
                  </a:cubicBezTo>
                  <a:cubicBezTo>
                    <a:pt x="33" y="20"/>
                    <a:pt x="34" y="12"/>
                    <a:pt x="35" y="6"/>
                  </a:cubicBezTo>
                  <a:cubicBezTo>
                    <a:pt x="28" y="4"/>
                    <a:pt x="20" y="0"/>
                    <a:pt x="16"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1" name="Freeform 105"/>
            <p:cNvSpPr>
              <a:spLocks/>
            </p:cNvSpPr>
            <p:nvPr userDrawn="1"/>
          </p:nvSpPr>
          <p:spPr bwMode="auto">
            <a:xfrm>
              <a:off x="5046023" y="3954821"/>
              <a:ext cx="85576" cy="58355"/>
            </a:xfrm>
            <a:custGeom>
              <a:avLst/>
              <a:gdLst>
                <a:gd name="T0" fmla="*/ 16 w 40"/>
                <a:gd name="T1" fmla="*/ 19 h 25"/>
                <a:gd name="T2" fmla="*/ 40 w 40"/>
                <a:gd name="T3" fmla="*/ 14 h 25"/>
                <a:gd name="T4" fmla="*/ 9 w 40"/>
                <a:gd name="T5" fmla="*/ 2 h 25"/>
                <a:gd name="T6" fmla="*/ 3 w 40"/>
                <a:gd name="T7" fmla="*/ 2 h 25"/>
                <a:gd name="T8" fmla="*/ 0 w 40"/>
                <a:gd name="T9" fmla="*/ 23 h 25"/>
                <a:gd name="T10" fmla="*/ 1 w 40"/>
                <a:gd name="T11" fmla="*/ 23 h 25"/>
                <a:gd name="T12" fmla="*/ 16 w 40"/>
                <a:gd name="T13" fmla="*/ 19 h 25"/>
              </a:gdLst>
              <a:ahLst/>
              <a:cxnLst>
                <a:cxn ang="0">
                  <a:pos x="T0" y="T1"/>
                </a:cxn>
                <a:cxn ang="0">
                  <a:pos x="T2" y="T3"/>
                </a:cxn>
                <a:cxn ang="0">
                  <a:pos x="T4" y="T5"/>
                </a:cxn>
                <a:cxn ang="0">
                  <a:pos x="T6" y="T7"/>
                </a:cxn>
                <a:cxn ang="0">
                  <a:pos x="T8" y="T9"/>
                </a:cxn>
                <a:cxn ang="0">
                  <a:pos x="T10" y="T11"/>
                </a:cxn>
                <a:cxn ang="0">
                  <a:pos x="T12" y="T13"/>
                </a:cxn>
              </a:cxnLst>
              <a:rect l="0" t="0" r="r" b="b"/>
              <a:pathLst>
                <a:path w="40" h="25">
                  <a:moveTo>
                    <a:pt x="16" y="19"/>
                  </a:moveTo>
                  <a:cubicBezTo>
                    <a:pt x="25" y="16"/>
                    <a:pt x="40" y="21"/>
                    <a:pt x="40" y="14"/>
                  </a:cubicBezTo>
                  <a:cubicBezTo>
                    <a:pt x="40" y="8"/>
                    <a:pt x="15" y="0"/>
                    <a:pt x="9" y="2"/>
                  </a:cubicBezTo>
                  <a:cubicBezTo>
                    <a:pt x="7" y="3"/>
                    <a:pt x="5" y="3"/>
                    <a:pt x="3" y="2"/>
                  </a:cubicBezTo>
                  <a:cubicBezTo>
                    <a:pt x="2" y="8"/>
                    <a:pt x="1" y="16"/>
                    <a:pt x="0" y="23"/>
                  </a:cubicBezTo>
                  <a:cubicBezTo>
                    <a:pt x="1" y="23"/>
                    <a:pt x="1" y="23"/>
                    <a:pt x="1" y="23"/>
                  </a:cubicBezTo>
                  <a:cubicBezTo>
                    <a:pt x="5" y="25"/>
                    <a:pt x="6" y="21"/>
                    <a:pt x="16"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Freeform 106"/>
            <p:cNvSpPr>
              <a:spLocks/>
            </p:cNvSpPr>
            <p:nvPr userDrawn="1"/>
          </p:nvSpPr>
          <p:spPr bwMode="auto">
            <a:xfrm>
              <a:off x="4656737" y="4082472"/>
              <a:ext cx="104033" cy="111240"/>
            </a:xfrm>
            <a:custGeom>
              <a:avLst/>
              <a:gdLst>
                <a:gd name="T0" fmla="*/ 26 w 49"/>
                <a:gd name="T1" fmla="*/ 45 h 48"/>
                <a:gd name="T2" fmla="*/ 38 w 49"/>
                <a:gd name="T3" fmla="*/ 47 h 48"/>
                <a:gd name="T4" fmla="*/ 44 w 49"/>
                <a:gd name="T5" fmla="*/ 47 h 48"/>
                <a:gd name="T6" fmla="*/ 42 w 49"/>
                <a:gd name="T7" fmla="*/ 45 h 48"/>
                <a:gd name="T8" fmla="*/ 45 w 49"/>
                <a:gd name="T9" fmla="*/ 31 h 48"/>
                <a:gd name="T10" fmla="*/ 47 w 49"/>
                <a:gd name="T11" fmla="*/ 13 h 48"/>
                <a:gd name="T12" fmla="*/ 49 w 49"/>
                <a:gd name="T13" fmla="*/ 1 h 48"/>
                <a:gd name="T14" fmla="*/ 49 w 49"/>
                <a:gd name="T15" fmla="*/ 0 h 48"/>
                <a:gd name="T16" fmla="*/ 35 w 49"/>
                <a:gd name="T17" fmla="*/ 5 h 48"/>
                <a:gd name="T18" fmla="*/ 24 w 49"/>
                <a:gd name="T19" fmla="*/ 8 h 48"/>
                <a:gd name="T20" fmla="*/ 12 w 49"/>
                <a:gd name="T21" fmla="*/ 13 h 48"/>
                <a:gd name="T22" fmla="*/ 8 w 49"/>
                <a:gd name="T23" fmla="*/ 20 h 48"/>
                <a:gd name="T24" fmla="*/ 4 w 49"/>
                <a:gd name="T25" fmla="*/ 23 h 48"/>
                <a:gd name="T26" fmla="*/ 0 w 49"/>
                <a:gd name="T27" fmla="*/ 23 h 48"/>
                <a:gd name="T28" fmla="*/ 2 w 49"/>
                <a:gd name="T29" fmla="*/ 28 h 48"/>
                <a:gd name="T30" fmla="*/ 16 w 49"/>
                <a:gd name="T31" fmla="*/ 40 h 48"/>
                <a:gd name="T32" fmla="*/ 20 w 49"/>
                <a:gd name="T33" fmla="*/ 45 h 48"/>
                <a:gd name="T34" fmla="*/ 26 w 49"/>
                <a:gd name="T35"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48">
                  <a:moveTo>
                    <a:pt x="26" y="45"/>
                  </a:moveTo>
                  <a:cubicBezTo>
                    <a:pt x="29" y="46"/>
                    <a:pt x="35" y="45"/>
                    <a:pt x="38" y="47"/>
                  </a:cubicBezTo>
                  <a:cubicBezTo>
                    <a:pt x="39" y="48"/>
                    <a:pt x="41" y="48"/>
                    <a:pt x="44" y="47"/>
                  </a:cubicBezTo>
                  <a:cubicBezTo>
                    <a:pt x="43" y="46"/>
                    <a:pt x="42" y="46"/>
                    <a:pt x="42" y="45"/>
                  </a:cubicBezTo>
                  <a:cubicBezTo>
                    <a:pt x="40" y="42"/>
                    <a:pt x="43" y="36"/>
                    <a:pt x="45" y="31"/>
                  </a:cubicBezTo>
                  <a:cubicBezTo>
                    <a:pt x="47" y="27"/>
                    <a:pt x="44" y="16"/>
                    <a:pt x="47" y="13"/>
                  </a:cubicBezTo>
                  <a:cubicBezTo>
                    <a:pt x="49" y="10"/>
                    <a:pt x="48" y="8"/>
                    <a:pt x="49" y="1"/>
                  </a:cubicBezTo>
                  <a:cubicBezTo>
                    <a:pt x="49" y="1"/>
                    <a:pt x="49" y="1"/>
                    <a:pt x="49" y="0"/>
                  </a:cubicBezTo>
                  <a:cubicBezTo>
                    <a:pt x="43" y="0"/>
                    <a:pt x="37" y="5"/>
                    <a:pt x="35" y="5"/>
                  </a:cubicBezTo>
                  <a:cubicBezTo>
                    <a:pt x="33" y="6"/>
                    <a:pt x="25" y="4"/>
                    <a:pt x="24" y="8"/>
                  </a:cubicBezTo>
                  <a:cubicBezTo>
                    <a:pt x="23" y="12"/>
                    <a:pt x="18" y="12"/>
                    <a:pt x="12" y="13"/>
                  </a:cubicBezTo>
                  <a:cubicBezTo>
                    <a:pt x="5" y="13"/>
                    <a:pt x="8" y="19"/>
                    <a:pt x="8" y="20"/>
                  </a:cubicBezTo>
                  <a:cubicBezTo>
                    <a:pt x="7" y="20"/>
                    <a:pt x="4" y="23"/>
                    <a:pt x="4" y="23"/>
                  </a:cubicBezTo>
                  <a:cubicBezTo>
                    <a:pt x="0" y="23"/>
                    <a:pt x="0" y="23"/>
                    <a:pt x="0" y="23"/>
                  </a:cubicBezTo>
                  <a:cubicBezTo>
                    <a:pt x="0" y="25"/>
                    <a:pt x="0" y="26"/>
                    <a:pt x="2" y="28"/>
                  </a:cubicBezTo>
                  <a:cubicBezTo>
                    <a:pt x="6" y="30"/>
                    <a:pt x="12" y="38"/>
                    <a:pt x="16" y="40"/>
                  </a:cubicBezTo>
                  <a:cubicBezTo>
                    <a:pt x="18" y="41"/>
                    <a:pt x="19" y="43"/>
                    <a:pt x="20" y="45"/>
                  </a:cubicBezTo>
                  <a:cubicBezTo>
                    <a:pt x="23" y="44"/>
                    <a:pt x="25" y="44"/>
                    <a:pt x="26"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3" name="Freeform 107"/>
            <p:cNvSpPr>
              <a:spLocks/>
            </p:cNvSpPr>
            <p:nvPr userDrawn="1"/>
          </p:nvSpPr>
          <p:spPr bwMode="auto">
            <a:xfrm>
              <a:off x="4992329" y="4334128"/>
              <a:ext cx="996707" cy="1028504"/>
            </a:xfrm>
            <a:custGeom>
              <a:avLst/>
              <a:gdLst>
                <a:gd name="T0" fmla="*/ 262 w 465"/>
                <a:gd name="T1" fmla="*/ 409 h 441"/>
                <a:gd name="T2" fmla="*/ 269 w 465"/>
                <a:gd name="T3" fmla="*/ 411 h 441"/>
                <a:gd name="T4" fmla="*/ 299 w 465"/>
                <a:gd name="T5" fmla="*/ 363 h 441"/>
                <a:gd name="T6" fmla="*/ 317 w 465"/>
                <a:gd name="T7" fmla="*/ 328 h 441"/>
                <a:gd name="T8" fmla="*/ 348 w 465"/>
                <a:gd name="T9" fmla="*/ 312 h 441"/>
                <a:gd name="T10" fmla="*/ 384 w 465"/>
                <a:gd name="T11" fmla="*/ 303 h 441"/>
                <a:gd name="T12" fmla="*/ 399 w 465"/>
                <a:gd name="T13" fmla="*/ 277 h 441"/>
                <a:gd name="T14" fmla="*/ 411 w 465"/>
                <a:gd name="T15" fmla="*/ 253 h 441"/>
                <a:gd name="T16" fmla="*/ 415 w 465"/>
                <a:gd name="T17" fmla="*/ 202 h 441"/>
                <a:gd name="T18" fmla="*/ 423 w 465"/>
                <a:gd name="T19" fmla="*/ 197 h 441"/>
                <a:gd name="T20" fmla="*/ 460 w 465"/>
                <a:gd name="T21" fmla="*/ 151 h 441"/>
                <a:gd name="T22" fmla="*/ 420 w 465"/>
                <a:gd name="T23" fmla="*/ 100 h 441"/>
                <a:gd name="T24" fmla="*/ 347 w 465"/>
                <a:gd name="T25" fmla="*/ 92 h 441"/>
                <a:gd name="T26" fmla="*/ 305 w 465"/>
                <a:gd name="T27" fmla="*/ 71 h 441"/>
                <a:gd name="T28" fmla="*/ 301 w 465"/>
                <a:gd name="T29" fmla="*/ 64 h 441"/>
                <a:gd name="T30" fmla="*/ 273 w 465"/>
                <a:gd name="T31" fmla="*/ 58 h 441"/>
                <a:gd name="T32" fmla="*/ 267 w 465"/>
                <a:gd name="T33" fmla="*/ 12 h 441"/>
                <a:gd name="T34" fmla="*/ 229 w 465"/>
                <a:gd name="T35" fmla="*/ 31 h 441"/>
                <a:gd name="T36" fmla="*/ 197 w 465"/>
                <a:gd name="T37" fmla="*/ 37 h 441"/>
                <a:gd name="T38" fmla="*/ 171 w 465"/>
                <a:gd name="T39" fmla="*/ 38 h 441"/>
                <a:gd name="T40" fmla="*/ 163 w 465"/>
                <a:gd name="T41" fmla="*/ 1 h 441"/>
                <a:gd name="T42" fmla="*/ 133 w 465"/>
                <a:gd name="T43" fmla="*/ 17 h 441"/>
                <a:gd name="T44" fmla="*/ 111 w 465"/>
                <a:gd name="T45" fmla="*/ 14 h 441"/>
                <a:gd name="T46" fmla="*/ 124 w 465"/>
                <a:gd name="T47" fmla="*/ 30 h 441"/>
                <a:gd name="T48" fmla="*/ 109 w 465"/>
                <a:gd name="T49" fmla="*/ 44 h 441"/>
                <a:gd name="T50" fmla="*/ 87 w 465"/>
                <a:gd name="T51" fmla="*/ 47 h 441"/>
                <a:gd name="T52" fmla="*/ 49 w 465"/>
                <a:gd name="T53" fmla="*/ 40 h 441"/>
                <a:gd name="T54" fmla="*/ 47 w 465"/>
                <a:gd name="T55" fmla="*/ 56 h 441"/>
                <a:gd name="T56" fmla="*/ 47 w 465"/>
                <a:gd name="T57" fmla="*/ 103 h 441"/>
                <a:gd name="T58" fmla="*/ 13 w 465"/>
                <a:gd name="T59" fmla="*/ 115 h 441"/>
                <a:gd name="T60" fmla="*/ 2 w 465"/>
                <a:gd name="T61" fmla="*/ 138 h 441"/>
                <a:gd name="T62" fmla="*/ 16 w 465"/>
                <a:gd name="T63" fmla="*/ 161 h 441"/>
                <a:gd name="T64" fmla="*/ 40 w 465"/>
                <a:gd name="T65" fmla="*/ 164 h 441"/>
                <a:gd name="T66" fmla="*/ 68 w 465"/>
                <a:gd name="T67" fmla="*/ 176 h 441"/>
                <a:gd name="T68" fmla="*/ 102 w 465"/>
                <a:gd name="T69" fmla="*/ 167 h 441"/>
                <a:gd name="T70" fmla="*/ 128 w 465"/>
                <a:gd name="T71" fmla="*/ 197 h 441"/>
                <a:gd name="T72" fmla="*/ 156 w 465"/>
                <a:gd name="T73" fmla="*/ 207 h 441"/>
                <a:gd name="T74" fmla="*/ 163 w 465"/>
                <a:gd name="T75" fmla="*/ 232 h 441"/>
                <a:gd name="T76" fmla="*/ 192 w 465"/>
                <a:gd name="T77" fmla="*/ 253 h 441"/>
                <a:gd name="T78" fmla="*/ 188 w 465"/>
                <a:gd name="T79" fmla="*/ 281 h 441"/>
                <a:gd name="T80" fmla="*/ 206 w 465"/>
                <a:gd name="T81" fmla="*/ 304 h 441"/>
                <a:gd name="T82" fmla="*/ 230 w 465"/>
                <a:gd name="T83" fmla="*/ 323 h 441"/>
                <a:gd name="T84" fmla="*/ 238 w 465"/>
                <a:gd name="T85" fmla="*/ 359 h 441"/>
                <a:gd name="T86" fmla="*/ 194 w 465"/>
                <a:gd name="T87" fmla="*/ 397 h 441"/>
                <a:gd name="T88" fmla="*/ 212 w 465"/>
                <a:gd name="T89" fmla="*/ 408 h 441"/>
                <a:gd name="T90" fmla="*/ 240 w 465"/>
                <a:gd name="T91" fmla="*/ 42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5" h="441">
                  <a:moveTo>
                    <a:pt x="247" y="436"/>
                  </a:moveTo>
                  <a:cubicBezTo>
                    <a:pt x="254" y="431"/>
                    <a:pt x="252" y="428"/>
                    <a:pt x="255" y="422"/>
                  </a:cubicBezTo>
                  <a:cubicBezTo>
                    <a:pt x="259" y="416"/>
                    <a:pt x="256" y="414"/>
                    <a:pt x="262" y="409"/>
                  </a:cubicBezTo>
                  <a:cubicBezTo>
                    <a:pt x="267" y="404"/>
                    <a:pt x="261" y="401"/>
                    <a:pt x="268" y="397"/>
                  </a:cubicBezTo>
                  <a:cubicBezTo>
                    <a:pt x="275" y="394"/>
                    <a:pt x="274" y="400"/>
                    <a:pt x="268" y="407"/>
                  </a:cubicBezTo>
                  <a:cubicBezTo>
                    <a:pt x="262" y="414"/>
                    <a:pt x="261" y="416"/>
                    <a:pt x="269" y="411"/>
                  </a:cubicBezTo>
                  <a:cubicBezTo>
                    <a:pt x="277" y="406"/>
                    <a:pt x="279" y="398"/>
                    <a:pt x="284" y="390"/>
                  </a:cubicBezTo>
                  <a:cubicBezTo>
                    <a:pt x="288" y="381"/>
                    <a:pt x="292" y="379"/>
                    <a:pt x="295" y="378"/>
                  </a:cubicBezTo>
                  <a:cubicBezTo>
                    <a:pt x="299" y="378"/>
                    <a:pt x="299" y="369"/>
                    <a:pt x="299" y="363"/>
                  </a:cubicBezTo>
                  <a:cubicBezTo>
                    <a:pt x="298" y="357"/>
                    <a:pt x="296" y="351"/>
                    <a:pt x="299" y="347"/>
                  </a:cubicBezTo>
                  <a:cubicBezTo>
                    <a:pt x="302" y="343"/>
                    <a:pt x="299" y="339"/>
                    <a:pt x="303" y="339"/>
                  </a:cubicBezTo>
                  <a:cubicBezTo>
                    <a:pt x="306" y="339"/>
                    <a:pt x="312" y="334"/>
                    <a:pt x="317" y="328"/>
                  </a:cubicBezTo>
                  <a:cubicBezTo>
                    <a:pt x="323" y="323"/>
                    <a:pt x="327" y="323"/>
                    <a:pt x="333" y="322"/>
                  </a:cubicBezTo>
                  <a:cubicBezTo>
                    <a:pt x="339" y="322"/>
                    <a:pt x="335" y="320"/>
                    <a:pt x="339" y="319"/>
                  </a:cubicBezTo>
                  <a:cubicBezTo>
                    <a:pt x="343" y="318"/>
                    <a:pt x="346" y="315"/>
                    <a:pt x="348" y="312"/>
                  </a:cubicBezTo>
                  <a:cubicBezTo>
                    <a:pt x="351" y="310"/>
                    <a:pt x="361" y="313"/>
                    <a:pt x="368" y="313"/>
                  </a:cubicBezTo>
                  <a:cubicBezTo>
                    <a:pt x="374" y="313"/>
                    <a:pt x="378" y="313"/>
                    <a:pt x="378" y="310"/>
                  </a:cubicBezTo>
                  <a:cubicBezTo>
                    <a:pt x="378" y="306"/>
                    <a:pt x="381" y="303"/>
                    <a:pt x="384" y="303"/>
                  </a:cubicBezTo>
                  <a:cubicBezTo>
                    <a:pt x="388" y="303"/>
                    <a:pt x="390" y="302"/>
                    <a:pt x="390" y="297"/>
                  </a:cubicBezTo>
                  <a:cubicBezTo>
                    <a:pt x="390" y="293"/>
                    <a:pt x="391" y="290"/>
                    <a:pt x="394" y="287"/>
                  </a:cubicBezTo>
                  <a:cubicBezTo>
                    <a:pt x="397" y="285"/>
                    <a:pt x="398" y="281"/>
                    <a:pt x="399" y="277"/>
                  </a:cubicBezTo>
                  <a:cubicBezTo>
                    <a:pt x="400" y="274"/>
                    <a:pt x="403" y="276"/>
                    <a:pt x="403" y="272"/>
                  </a:cubicBezTo>
                  <a:cubicBezTo>
                    <a:pt x="403" y="267"/>
                    <a:pt x="405" y="262"/>
                    <a:pt x="405" y="258"/>
                  </a:cubicBezTo>
                  <a:cubicBezTo>
                    <a:pt x="405" y="255"/>
                    <a:pt x="409" y="255"/>
                    <a:pt x="411" y="253"/>
                  </a:cubicBezTo>
                  <a:cubicBezTo>
                    <a:pt x="413" y="250"/>
                    <a:pt x="409" y="247"/>
                    <a:pt x="412" y="239"/>
                  </a:cubicBezTo>
                  <a:cubicBezTo>
                    <a:pt x="415" y="232"/>
                    <a:pt x="412" y="225"/>
                    <a:pt x="412" y="218"/>
                  </a:cubicBezTo>
                  <a:cubicBezTo>
                    <a:pt x="412" y="212"/>
                    <a:pt x="412" y="205"/>
                    <a:pt x="415" y="202"/>
                  </a:cubicBezTo>
                  <a:cubicBezTo>
                    <a:pt x="417" y="200"/>
                    <a:pt x="416" y="199"/>
                    <a:pt x="414" y="198"/>
                  </a:cubicBezTo>
                  <a:cubicBezTo>
                    <a:pt x="412" y="197"/>
                    <a:pt x="414" y="194"/>
                    <a:pt x="416" y="195"/>
                  </a:cubicBezTo>
                  <a:cubicBezTo>
                    <a:pt x="418" y="195"/>
                    <a:pt x="420" y="199"/>
                    <a:pt x="423" y="197"/>
                  </a:cubicBezTo>
                  <a:cubicBezTo>
                    <a:pt x="427" y="195"/>
                    <a:pt x="430" y="187"/>
                    <a:pt x="433" y="180"/>
                  </a:cubicBezTo>
                  <a:cubicBezTo>
                    <a:pt x="436" y="174"/>
                    <a:pt x="440" y="174"/>
                    <a:pt x="444" y="172"/>
                  </a:cubicBezTo>
                  <a:cubicBezTo>
                    <a:pt x="447" y="171"/>
                    <a:pt x="455" y="163"/>
                    <a:pt x="460" y="151"/>
                  </a:cubicBezTo>
                  <a:cubicBezTo>
                    <a:pt x="465" y="139"/>
                    <a:pt x="460" y="128"/>
                    <a:pt x="458" y="120"/>
                  </a:cubicBezTo>
                  <a:cubicBezTo>
                    <a:pt x="456" y="112"/>
                    <a:pt x="453" y="113"/>
                    <a:pt x="448" y="113"/>
                  </a:cubicBezTo>
                  <a:cubicBezTo>
                    <a:pt x="443" y="114"/>
                    <a:pt x="433" y="113"/>
                    <a:pt x="420" y="100"/>
                  </a:cubicBezTo>
                  <a:cubicBezTo>
                    <a:pt x="407" y="87"/>
                    <a:pt x="394" y="88"/>
                    <a:pt x="386" y="90"/>
                  </a:cubicBezTo>
                  <a:cubicBezTo>
                    <a:pt x="377" y="92"/>
                    <a:pt x="368" y="86"/>
                    <a:pt x="363" y="85"/>
                  </a:cubicBezTo>
                  <a:cubicBezTo>
                    <a:pt x="357" y="84"/>
                    <a:pt x="352" y="90"/>
                    <a:pt x="347" y="92"/>
                  </a:cubicBezTo>
                  <a:cubicBezTo>
                    <a:pt x="343" y="93"/>
                    <a:pt x="349" y="86"/>
                    <a:pt x="350" y="81"/>
                  </a:cubicBezTo>
                  <a:cubicBezTo>
                    <a:pt x="350" y="77"/>
                    <a:pt x="334" y="70"/>
                    <a:pt x="322" y="66"/>
                  </a:cubicBezTo>
                  <a:cubicBezTo>
                    <a:pt x="310" y="62"/>
                    <a:pt x="305" y="64"/>
                    <a:pt x="305" y="71"/>
                  </a:cubicBezTo>
                  <a:cubicBezTo>
                    <a:pt x="305" y="78"/>
                    <a:pt x="301" y="69"/>
                    <a:pt x="297" y="76"/>
                  </a:cubicBezTo>
                  <a:cubicBezTo>
                    <a:pt x="293" y="84"/>
                    <a:pt x="287" y="79"/>
                    <a:pt x="291" y="76"/>
                  </a:cubicBezTo>
                  <a:cubicBezTo>
                    <a:pt x="295" y="74"/>
                    <a:pt x="300" y="68"/>
                    <a:pt x="301" y="64"/>
                  </a:cubicBezTo>
                  <a:cubicBezTo>
                    <a:pt x="303" y="59"/>
                    <a:pt x="284" y="56"/>
                    <a:pt x="278" y="58"/>
                  </a:cubicBezTo>
                  <a:cubicBezTo>
                    <a:pt x="271" y="61"/>
                    <a:pt x="275" y="69"/>
                    <a:pt x="270" y="66"/>
                  </a:cubicBezTo>
                  <a:cubicBezTo>
                    <a:pt x="265" y="64"/>
                    <a:pt x="269" y="57"/>
                    <a:pt x="273" y="58"/>
                  </a:cubicBezTo>
                  <a:cubicBezTo>
                    <a:pt x="277" y="58"/>
                    <a:pt x="282" y="50"/>
                    <a:pt x="285" y="44"/>
                  </a:cubicBezTo>
                  <a:cubicBezTo>
                    <a:pt x="288" y="38"/>
                    <a:pt x="280" y="37"/>
                    <a:pt x="275" y="33"/>
                  </a:cubicBezTo>
                  <a:cubicBezTo>
                    <a:pt x="271" y="28"/>
                    <a:pt x="272" y="14"/>
                    <a:pt x="267" y="12"/>
                  </a:cubicBezTo>
                  <a:cubicBezTo>
                    <a:pt x="262" y="17"/>
                    <a:pt x="255" y="24"/>
                    <a:pt x="253" y="29"/>
                  </a:cubicBezTo>
                  <a:cubicBezTo>
                    <a:pt x="251" y="36"/>
                    <a:pt x="248" y="32"/>
                    <a:pt x="241" y="34"/>
                  </a:cubicBezTo>
                  <a:cubicBezTo>
                    <a:pt x="234" y="36"/>
                    <a:pt x="231" y="33"/>
                    <a:pt x="229" y="31"/>
                  </a:cubicBezTo>
                  <a:cubicBezTo>
                    <a:pt x="228" y="28"/>
                    <a:pt x="221" y="31"/>
                    <a:pt x="216" y="30"/>
                  </a:cubicBezTo>
                  <a:cubicBezTo>
                    <a:pt x="212" y="30"/>
                    <a:pt x="215" y="36"/>
                    <a:pt x="211" y="37"/>
                  </a:cubicBezTo>
                  <a:cubicBezTo>
                    <a:pt x="208" y="39"/>
                    <a:pt x="200" y="34"/>
                    <a:pt x="197" y="37"/>
                  </a:cubicBezTo>
                  <a:cubicBezTo>
                    <a:pt x="195" y="40"/>
                    <a:pt x="193" y="37"/>
                    <a:pt x="192" y="40"/>
                  </a:cubicBezTo>
                  <a:cubicBezTo>
                    <a:pt x="190" y="42"/>
                    <a:pt x="185" y="41"/>
                    <a:pt x="184" y="42"/>
                  </a:cubicBezTo>
                  <a:cubicBezTo>
                    <a:pt x="182" y="44"/>
                    <a:pt x="178" y="45"/>
                    <a:pt x="171" y="38"/>
                  </a:cubicBezTo>
                  <a:cubicBezTo>
                    <a:pt x="165" y="32"/>
                    <a:pt x="166" y="21"/>
                    <a:pt x="169" y="19"/>
                  </a:cubicBezTo>
                  <a:cubicBezTo>
                    <a:pt x="172" y="17"/>
                    <a:pt x="172" y="12"/>
                    <a:pt x="168" y="10"/>
                  </a:cubicBezTo>
                  <a:cubicBezTo>
                    <a:pt x="164" y="8"/>
                    <a:pt x="168" y="2"/>
                    <a:pt x="163" y="1"/>
                  </a:cubicBezTo>
                  <a:cubicBezTo>
                    <a:pt x="158" y="0"/>
                    <a:pt x="159" y="6"/>
                    <a:pt x="155" y="7"/>
                  </a:cubicBezTo>
                  <a:cubicBezTo>
                    <a:pt x="152" y="8"/>
                    <a:pt x="145" y="13"/>
                    <a:pt x="141" y="12"/>
                  </a:cubicBezTo>
                  <a:cubicBezTo>
                    <a:pt x="138" y="12"/>
                    <a:pt x="133" y="13"/>
                    <a:pt x="133" y="17"/>
                  </a:cubicBezTo>
                  <a:cubicBezTo>
                    <a:pt x="133" y="20"/>
                    <a:pt x="129" y="19"/>
                    <a:pt x="129" y="16"/>
                  </a:cubicBezTo>
                  <a:cubicBezTo>
                    <a:pt x="128" y="13"/>
                    <a:pt x="120" y="15"/>
                    <a:pt x="118" y="13"/>
                  </a:cubicBezTo>
                  <a:cubicBezTo>
                    <a:pt x="116" y="11"/>
                    <a:pt x="106" y="12"/>
                    <a:pt x="111" y="14"/>
                  </a:cubicBezTo>
                  <a:cubicBezTo>
                    <a:pt x="115" y="17"/>
                    <a:pt x="115" y="19"/>
                    <a:pt x="115" y="22"/>
                  </a:cubicBezTo>
                  <a:cubicBezTo>
                    <a:pt x="115" y="26"/>
                    <a:pt x="118" y="25"/>
                    <a:pt x="118" y="29"/>
                  </a:cubicBezTo>
                  <a:cubicBezTo>
                    <a:pt x="118" y="33"/>
                    <a:pt x="122" y="30"/>
                    <a:pt x="124" y="30"/>
                  </a:cubicBezTo>
                  <a:cubicBezTo>
                    <a:pt x="127" y="30"/>
                    <a:pt x="127" y="34"/>
                    <a:pt x="123" y="35"/>
                  </a:cubicBezTo>
                  <a:cubicBezTo>
                    <a:pt x="119" y="36"/>
                    <a:pt x="117" y="38"/>
                    <a:pt x="116" y="41"/>
                  </a:cubicBezTo>
                  <a:cubicBezTo>
                    <a:pt x="115" y="44"/>
                    <a:pt x="112" y="42"/>
                    <a:pt x="109" y="44"/>
                  </a:cubicBezTo>
                  <a:cubicBezTo>
                    <a:pt x="105" y="47"/>
                    <a:pt x="103" y="50"/>
                    <a:pt x="101" y="48"/>
                  </a:cubicBezTo>
                  <a:cubicBezTo>
                    <a:pt x="98" y="47"/>
                    <a:pt x="97" y="48"/>
                    <a:pt x="94" y="49"/>
                  </a:cubicBezTo>
                  <a:cubicBezTo>
                    <a:pt x="92" y="51"/>
                    <a:pt x="91" y="49"/>
                    <a:pt x="87" y="47"/>
                  </a:cubicBezTo>
                  <a:cubicBezTo>
                    <a:pt x="85" y="45"/>
                    <a:pt x="83" y="40"/>
                    <a:pt x="78" y="36"/>
                  </a:cubicBezTo>
                  <a:cubicBezTo>
                    <a:pt x="76" y="37"/>
                    <a:pt x="70" y="39"/>
                    <a:pt x="67" y="39"/>
                  </a:cubicBezTo>
                  <a:cubicBezTo>
                    <a:pt x="63" y="39"/>
                    <a:pt x="50" y="38"/>
                    <a:pt x="49" y="40"/>
                  </a:cubicBezTo>
                  <a:cubicBezTo>
                    <a:pt x="49" y="42"/>
                    <a:pt x="50" y="46"/>
                    <a:pt x="52" y="46"/>
                  </a:cubicBezTo>
                  <a:cubicBezTo>
                    <a:pt x="54" y="46"/>
                    <a:pt x="59" y="48"/>
                    <a:pt x="55" y="50"/>
                  </a:cubicBezTo>
                  <a:cubicBezTo>
                    <a:pt x="50" y="53"/>
                    <a:pt x="47" y="49"/>
                    <a:pt x="47" y="56"/>
                  </a:cubicBezTo>
                  <a:cubicBezTo>
                    <a:pt x="47" y="63"/>
                    <a:pt x="56" y="68"/>
                    <a:pt x="54" y="74"/>
                  </a:cubicBezTo>
                  <a:cubicBezTo>
                    <a:pt x="53" y="77"/>
                    <a:pt x="52" y="85"/>
                    <a:pt x="52" y="89"/>
                  </a:cubicBezTo>
                  <a:cubicBezTo>
                    <a:pt x="52" y="92"/>
                    <a:pt x="50" y="103"/>
                    <a:pt x="47" y="103"/>
                  </a:cubicBezTo>
                  <a:cubicBezTo>
                    <a:pt x="44" y="104"/>
                    <a:pt x="41" y="101"/>
                    <a:pt x="37" y="104"/>
                  </a:cubicBezTo>
                  <a:cubicBezTo>
                    <a:pt x="33" y="107"/>
                    <a:pt x="28" y="105"/>
                    <a:pt x="23" y="109"/>
                  </a:cubicBezTo>
                  <a:cubicBezTo>
                    <a:pt x="18" y="112"/>
                    <a:pt x="13" y="111"/>
                    <a:pt x="13" y="115"/>
                  </a:cubicBezTo>
                  <a:cubicBezTo>
                    <a:pt x="12" y="119"/>
                    <a:pt x="8" y="121"/>
                    <a:pt x="9" y="125"/>
                  </a:cubicBezTo>
                  <a:cubicBezTo>
                    <a:pt x="10" y="129"/>
                    <a:pt x="7" y="128"/>
                    <a:pt x="4" y="131"/>
                  </a:cubicBezTo>
                  <a:cubicBezTo>
                    <a:pt x="1" y="134"/>
                    <a:pt x="4" y="136"/>
                    <a:pt x="2" y="138"/>
                  </a:cubicBezTo>
                  <a:cubicBezTo>
                    <a:pt x="0" y="140"/>
                    <a:pt x="3" y="144"/>
                    <a:pt x="5" y="147"/>
                  </a:cubicBezTo>
                  <a:cubicBezTo>
                    <a:pt x="8" y="151"/>
                    <a:pt x="10" y="153"/>
                    <a:pt x="10" y="157"/>
                  </a:cubicBezTo>
                  <a:cubicBezTo>
                    <a:pt x="10" y="160"/>
                    <a:pt x="12" y="161"/>
                    <a:pt x="16" y="161"/>
                  </a:cubicBezTo>
                  <a:cubicBezTo>
                    <a:pt x="19" y="160"/>
                    <a:pt x="17" y="167"/>
                    <a:pt x="22" y="167"/>
                  </a:cubicBezTo>
                  <a:cubicBezTo>
                    <a:pt x="28" y="167"/>
                    <a:pt x="33" y="168"/>
                    <a:pt x="35" y="165"/>
                  </a:cubicBezTo>
                  <a:cubicBezTo>
                    <a:pt x="36" y="162"/>
                    <a:pt x="40" y="160"/>
                    <a:pt x="40" y="164"/>
                  </a:cubicBezTo>
                  <a:cubicBezTo>
                    <a:pt x="40" y="168"/>
                    <a:pt x="39" y="180"/>
                    <a:pt x="42" y="178"/>
                  </a:cubicBezTo>
                  <a:cubicBezTo>
                    <a:pt x="46" y="177"/>
                    <a:pt x="54" y="177"/>
                    <a:pt x="58" y="179"/>
                  </a:cubicBezTo>
                  <a:cubicBezTo>
                    <a:pt x="61" y="180"/>
                    <a:pt x="65" y="179"/>
                    <a:pt x="68" y="176"/>
                  </a:cubicBezTo>
                  <a:cubicBezTo>
                    <a:pt x="70" y="174"/>
                    <a:pt x="73" y="174"/>
                    <a:pt x="78" y="172"/>
                  </a:cubicBezTo>
                  <a:cubicBezTo>
                    <a:pt x="82" y="169"/>
                    <a:pt x="87" y="166"/>
                    <a:pt x="91" y="166"/>
                  </a:cubicBezTo>
                  <a:cubicBezTo>
                    <a:pt x="96" y="166"/>
                    <a:pt x="104" y="163"/>
                    <a:pt x="102" y="167"/>
                  </a:cubicBezTo>
                  <a:cubicBezTo>
                    <a:pt x="101" y="170"/>
                    <a:pt x="101" y="182"/>
                    <a:pt x="106" y="188"/>
                  </a:cubicBezTo>
                  <a:cubicBezTo>
                    <a:pt x="112" y="194"/>
                    <a:pt x="115" y="196"/>
                    <a:pt x="120" y="195"/>
                  </a:cubicBezTo>
                  <a:cubicBezTo>
                    <a:pt x="125" y="195"/>
                    <a:pt x="125" y="197"/>
                    <a:pt x="128" y="197"/>
                  </a:cubicBezTo>
                  <a:cubicBezTo>
                    <a:pt x="132" y="197"/>
                    <a:pt x="130" y="201"/>
                    <a:pt x="133" y="201"/>
                  </a:cubicBezTo>
                  <a:cubicBezTo>
                    <a:pt x="137" y="201"/>
                    <a:pt x="143" y="201"/>
                    <a:pt x="143" y="205"/>
                  </a:cubicBezTo>
                  <a:cubicBezTo>
                    <a:pt x="143" y="208"/>
                    <a:pt x="153" y="206"/>
                    <a:pt x="156" y="207"/>
                  </a:cubicBezTo>
                  <a:cubicBezTo>
                    <a:pt x="158" y="209"/>
                    <a:pt x="161" y="211"/>
                    <a:pt x="160" y="215"/>
                  </a:cubicBezTo>
                  <a:cubicBezTo>
                    <a:pt x="159" y="219"/>
                    <a:pt x="165" y="221"/>
                    <a:pt x="162" y="223"/>
                  </a:cubicBezTo>
                  <a:cubicBezTo>
                    <a:pt x="158" y="225"/>
                    <a:pt x="163" y="228"/>
                    <a:pt x="163" y="232"/>
                  </a:cubicBezTo>
                  <a:cubicBezTo>
                    <a:pt x="163" y="236"/>
                    <a:pt x="168" y="238"/>
                    <a:pt x="176" y="237"/>
                  </a:cubicBezTo>
                  <a:cubicBezTo>
                    <a:pt x="183" y="237"/>
                    <a:pt x="186" y="238"/>
                    <a:pt x="186" y="243"/>
                  </a:cubicBezTo>
                  <a:cubicBezTo>
                    <a:pt x="186" y="248"/>
                    <a:pt x="191" y="249"/>
                    <a:pt x="192" y="253"/>
                  </a:cubicBezTo>
                  <a:cubicBezTo>
                    <a:pt x="194" y="258"/>
                    <a:pt x="190" y="264"/>
                    <a:pt x="191" y="268"/>
                  </a:cubicBezTo>
                  <a:cubicBezTo>
                    <a:pt x="192" y="270"/>
                    <a:pt x="190" y="274"/>
                    <a:pt x="188" y="275"/>
                  </a:cubicBezTo>
                  <a:cubicBezTo>
                    <a:pt x="190" y="278"/>
                    <a:pt x="190" y="279"/>
                    <a:pt x="188" y="281"/>
                  </a:cubicBezTo>
                  <a:cubicBezTo>
                    <a:pt x="185" y="282"/>
                    <a:pt x="192" y="287"/>
                    <a:pt x="190" y="294"/>
                  </a:cubicBezTo>
                  <a:cubicBezTo>
                    <a:pt x="188" y="301"/>
                    <a:pt x="188" y="302"/>
                    <a:pt x="196" y="303"/>
                  </a:cubicBezTo>
                  <a:cubicBezTo>
                    <a:pt x="204" y="303"/>
                    <a:pt x="203" y="305"/>
                    <a:pt x="206" y="304"/>
                  </a:cubicBezTo>
                  <a:cubicBezTo>
                    <a:pt x="209" y="302"/>
                    <a:pt x="213" y="309"/>
                    <a:pt x="214" y="313"/>
                  </a:cubicBezTo>
                  <a:cubicBezTo>
                    <a:pt x="215" y="316"/>
                    <a:pt x="218" y="325"/>
                    <a:pt x="220" y="325"/>
                  </a:cubicBezTo>
                  <a:cubicBezTo>
                    <a:pt x="221" y="325"/>
                    <a:pt x="225" y="321"/>
                    <a:pt x="230" y="323"/>
                  </a:cubicBezTo>
                  <a:cubicBezTo>
                    <a:pt x="234" y="325"/>
                    <a:pt x="229" y="337"/>
                    <a:pt x="229" y="342"/>
                  </a:cubicBezTo>
                  <a:cubicBezTo>
                    <a:pt x="231" y="342"/>
                    <a:pt x="235" y="342"/>
                    <a:pt x="236" y="343"/>
                  </a:cubicBezTo>
                  <a:cubicBezTo>
                    <a:pt x="238" y="344"/>
                    <a:pt x="239" y="357"/>
                    <a:pt x="238" y="359"/>
                  </a:cubicBezTo>
                  <a:cubicBezTo>
                    <a:pt x="237" y="362"/>
                    <a:pt x="229" y="364"/>
                    <a:pt x="224" y="366"/>
                  </a:cubicBezTo>
                  <a:cubicBezTo>
                    <a:pt x="220" y="369"/>
                    <a:pt x="209" y="379"/>
                    <a:pt x="204" y="386"/>
                  </a:cubicBezTo>
                  <a:cubicBezTo>
                    <a:pt x="201" y="391"/>
                    <a:pt x="197" y="394"/>
                    <a:pt x="194" y="397"/>
                  </a:cubicBezTo>
                  <a:cubicBezTo>
                    <a:pt x="195" y="398"/>
                    <a:pt x="196" y="398"/>
                    <a:pt x="197" y="397"/>
                  </a:cubicBezTo>
                  <a:cubicBezTo>
                    <a:pt x="200" y="396"/>
                    <a:pt x="203" y="396"/>
                    <a:pt x="207" y="401"/>
                  </a:cubicBezTo>
                  <a:cubicBezTo>
                    <a:pt x="211" y="405"/>
                    <a:pt x="211" y="408"/>
                    <a:pt x="212" y="408"/>
                  </a:cubicBezTo>
                  <a:cubicBezTo>
                    <a:pt x="214" y="408"/>
                    <a:pt x="216" y="402"/>
                    <a:pt x="219" y="406"/>
                  </a:cubicBezTo>
                  <a:cubicBezTo>
                    <a:pt x="222" y="411"/>
                    <a:pt x="230" y="414"/>
                    <a:pt x="232" y="416"/>
                  </a:cubicBezTo>
                  <a:cubicBezTo>
                    <a:pt x="234" y="418"/>
                    <a:pt x="240" y="419"/>
                    <a:pt x="240" y="424"/>
                  </a:cubicBezTo>
                  <a:cubicBezTo>
                    <a:pt x="240" y="428"/>
                    <a:pt x="238" y="435"/>
                    <a:pt x="241" y="441"/>
                  </a:cubicBezTo>
                  <a:cubicBezTo>
                    <a:pt x="243" y="439"/>
                    <a:pt x="244" y="437"/>
                    <a:pt x="247" y="4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108"/>
            <p:cNvSpPr>
              <a:spLocks/>
            </p:cNvSpPr>
            <p:nvPr userDrawn="1"/>
          </p:nvSpPr>
          <p:spPr bwMode="auto">
            <a:xfrm>
              <a:off x="5384971" y="5256864"/>
              <a:ext cx="124169" cy="138593"/>
            </a:xfrm>
            <a:custGeom>
              <a:avLst/>
              <a:gdLst>
                <a:gd name="T0" fmla="*/ 57 w 58"/>
                <a:gd name="T1" fmla="*/ 28 h 59"/>
                <a:gd name="T2" fmla="*/ 49 w 58"/>
                <a:gd name="T3" fmla="*/ 20 h 59"/>
                <a:gd name="T4" fmla="*/ 36 w 58"/>
                <a:gd name="T5" fmla="*/ 10 h 59"/>
                <a:gd name="T6" fmla="*/ 29 w 58"/>
                <a:gd name="T7" fmla="*/ 12 h 59"/>
                <a:gd name="T8" fmla="*/ 24 w 58"/>
                <a:gd name="T9" fmla="*/ 5 h 59"/>
                <a:gd name="T10" fmla="*/ 14 w 58"/>
                <a:gd name="T11" fmla="*/ 1 h 59"/>
                <a:gd name="T12" fmla="*/ 11 w 58"/>
                <a:gd name="T13" fmla="*/ 1 h 59"/>
                <a:gd name="T14" fmla="*/ 7 w 58"/>
                <a:gd name="T15" fmla="*/ 8 h 59"/>
                <a:gd name="T16" fmla="*/ 3 w 58"/>
                <a:gd name="T17" fmla="*/ 26 h 59"/>
                <a:gd name="T18" fmla="*/ 0 w 58"/>
                <a:gd name="T19" fmla="*/ 40 h 59"/>
                <a:gd name="T20" fmla="*/ 3 w 58"/>
                <a:gd name="T21" fmla="*/ 47 h 59"/>
                <a:gd name="T22" fmla="*/ 3 w 58"/>
                <a:gd name="T23" fmla="*/ 51 h 59"/>
                <a:gd name="T24" fmla="*/ 7 w 58"/>
                <a:gd name="T25" fmla="*/ 53 h 59"/>
                <a:gd name="T26" fmla="*/ 22 w 58"/>
                <a:gd name="T27" fmla="*/ 57 h 59"/>
                <a:gd name="T28" fmla="*/ 31 w 58"/>
                <a:gd name="T29" fmla="*/ 57 h 59"/>
                <a:gd name="T30" fmla="*/ 49 w 58"/>
                <a:gd name="T31" fmla="*/ 55 h 59"/>
                <a:gd name="T32" fmla="*/ 58 w 58"/>
                <a:gd name="T33" fmla="*/ 45 h 59"/>
                <a:gd name="T34" fmla="*/ 57 w 58"/>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59">
                  <a:moveTo>
                    <a:pt x="57" y="28"/>
                  </a:moveTo>
                  <a:cubicBezTo>
                    <a:pt x="57" y="23"/>
                    <a:pt x="51" y="22"/>
                    <a:pt x="49" y="20"/>
                  </a:cubicBezTo>
                  <a:cubicBezTo>
                    <a:pt x="47" y="18"/>
                    <a:pt x="39" y="15"/>
                    <a:pt x="36" y="10"/>
                  </a:cubicBezTo>
                  <a:cubicBezTo>
                    <a:pt x="33" y="6"/>
                    <a:pt x="31" y="12"/>
                    <a:pt x="29" y="12"/>
                  </a:cubicBezTo>
                  <a:cubicBezTo>
                    <a:pt x="28" y="12"/>
                    <a:pt x="28" y="9"/>
                    <a:pt x="24" y="5"/>
                  </a:cubicBezTo>
                  <a:cubicBezTo>
                    <a:pt x="20" y="0"/>
                    <a:pt x="17" y="0"/>
                    <a:pt x="14" y="1"/>
                  </a:cubicBezTo>
                  <a:cubicBezTo>
                    <a:pt x="13" y="2"/>
                    <a:pt x="12" y="2"/>
                    <a:pt x="11" y="1"/>
                  </a:cubicBezTo>
                  <a:cubicBezTo>
                    <a:pt x="9" y="4"/>
                    <a:pt x="7" y="6"/>
                    <a:pt x="7" y="8"/>
                  </a:cubicBezTo>
                  <a:cubicBezTo>
                    <a:pt x="7" y="12"/>
                    <a:pt x="3" y="17"/>
                    <a:pt x="3" y="26"/>
                  </a:cubicBezTo>
                  <a:cubicBezTo>
                    <a:pt x="3" y="35"/>
                    <a:pt x="0" y="33"/>
                    <a:pt x="0" y="40"/>
                  </a:cubicBezTo>
                  <a:cubicBezTo>
                    <a:pt x="0" y="47"/>
                    <a:pt x="2" y="46"/>
                    <a:pt x="3" y="47"/>
                  </a:cubicBezTo>
                  <a:cubicBezTo>
                    <a:pt x="4" y="47"/>
                    <a:pt x="3" y="49"/>
                    <a:pt x="3" y="51"/>
                  </a:cubicBezTo>
                  <a:cubicBezTo>
                    <a:pt x="4" y="52"/>
                    <a:pt x="5" y="54"/>
                    <a:pt x="7" y="53"/>
                  </a:cubicBezTo>
                  <a:cubicBezTo>
                    <a:pt x="12" y="53"/>
                    <a:pt x="17" y="54"/>
                    <a:pt x="22" y="57"/>
                  </a:cubicBezTo>
                  <a:cubicBezTo>
                    <a:pt x="28" y="59"/>
                    <a:pt x="26" y="56"/>
                    <a:pt x="31" y="57"/>
                  </a:cubicBezTo>
                  <a:cubicBezTo>
                    <a:pt x="37" y="58"/>
                    <a:pt x="43" y="58"/>
                    <a:pt x="49" y="55"/>
                  </a:cubicBezTo>
                  <a:cubicBezTo>
                    <a:pt x="53" y="52"/>
                    <a:pt x="55" y="48"/>
                    <a:pt x="58" y="45"/>
                  </a:cubicBezTo>
                  <a:cubicBezTo>
                    <a:pt x="55" y="39"/>
                    <a:pt x="57" y="32"/>
                    <a:pt x="57"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Freeform 109"/>
            <p:cNvSpPr>
              <a:spLocks noEditPoints="1"/>
            </p:cNvSpPr>
            <p:nvPr userDrawn="1"/>
          </p:nvSpPr>
          <p:spPr bwMode="auto">
            <a:xfrm>
              <a:off x="4999041" y="5028916"/>
              <a:ext cx="505066" cy="1006621"/>
            </a:xfrm>
            <a:custGeom>
              <a:avLst/>
              <a:gdLst>
                <a:gd name="T0" fmla="*/ 67 w 236"/>
                <a:gd name="T1" fmla="*/ 409 h 432"/>
                <a:gd name="T2" fmla="*/ 62 w 236"/>
                <a:gd name="T3" fmla="*/ 399 h 432"/>
                <a:gd name="T4" fmla="*/ 58 w 236"/>
                <a:gd name="T5" fmla="*/ 429 h 432"/>
                <a:gd name="T6" fmla="*/ 83 w 236"/>
                <a:gd name="T7" fmla="*/ 430 h 432"/>
                <a:gd name="T8" fmla="*/ 90 w 236"/>
                <a:gd name="T9" fmla="*/ 423 h 432"/>
                <a:gd name="T10" fmla="*/ 226 w 236"/>
                <a:gd name="T11" fmla="*/ 44 h 432"/>
                <a:gd name="T12" fmla="*/ 220 w 236"/>
                <a:gd name="T13" fmla="*/ 61 h 432"/>
                <a:gd name="T14" fmla="*/ 200 w 236"/>
                <a:gd name="T15" fmla="*/ 67 h 432"/>
                <a:gd name="T16" fmla="*/ 178 w 236"/>
                <a:gd name="T17" fmla="*/ 64 h 432"/>
                <a:gd name="T18" fmla="*/ 191 w 236"/>
                <a:gd name="T19" fmla="*/ 42 h 432"/>
                <a:gd name="T20" fmla="*/ 157 w 236"/>
                <a:gd name="T21" fmla="*/ 26 h 432"/>
                <a:gd name="T22" fmla="*/ 128 w 236"/>
                <a:gd name="T23" fmla="*/ 3 h 432"/>
                <a:gd name="T24" fmla="*/ 109 w 236"/>
                <a:gd name="T25" fmla="*/ 10 h 432"/>
                <a:gd name="T26" fmla="*/ 85 w 236"/>
                <a:gd name="T27" fmla="*/ 5 h 432"/>
                <a:gd name="T28" fmla="*/ 74 w 236"/>
                <a:gd name="T29" fmla="*/ 24 h 432"/>
                <a:gd name="T30" fmla="*/ 60 w 236"/>
                <a:gd name="T31" fmla="*/ 42 h 432"/>
                <a:gd name="T32" fmla="*/ 62 w 236"/>
                <a:gd name="T33" fmla="*/ 60 h 432"/>
                <a:gd name="T34" fmla="*/ 51 w 236"/>
                <a:gd name="T35" fmla="*/ 75 h 432"/>
                <a:gd name="T36" fmla="*/ 43 w 236"/>
                <a:gd name="T37" fmla="*/ 90 h 432"/>
                <a:gd name="T38" fmla="*/ 38 w 236"/>
                <a:gd name="T39" fmla="*/ 110 h 432"/>
                <a:gd name="T40" fmla="*/ 42 w 236"/>
                <a:gd name="T41" fmla="*/ 132 h 432"/>
                <a:gd name="T42" fmla="*/ 42 w 236"/>
                <a:gd name="T43" fmla="*/ 151 h 432"/>
                <a:gd name="T44" fmla="*/ 38 w 236"/>
                <a:gd name="T45" fmla="*/ 172 h 432"/>
                <a:gd name="T46" fmla="*/ 30 w 236"/>
                <a:gd name="T47" fmla="*/ 197 h 432"/>
                <a:gd name="T48" fmla="*/ 26 w 236"/>
                <a:gd name="T49" fmla="*/ 207 h 432"/>
                <a:gd name="T50" fmla="*/ 22 w 236"/>
                <a:gd name="T51" fmla="*/ 222 h 432"/>
                <a:gd name="T52" fmla="*/ 21 w 236"/>
                <a:gd name="T53" fmla="*/ 237 h 432"/>
                <a:gd name="T54" fmla="*/ 19 w 236"/>
                <a:gd name="T55" fmla="*/ 260 h 432"/>
                <a:gd name="T56" fmla="*/ 22 w 236"/>
                <a:gd name="T57" fmla="*/ 273 h 432"/>
                <a:gd name="T58" fmla="*/ 27 w 236"/>
                <a:gd name="T59" fmla="*/ 283 h 432"/>
                <a:gd name="T60" fmla="*/ 24 w 236"/>
                <a:gd name="T61" fmla="*/ 293 h 432"/>
                <a:gd name="T62" fmla="*/ 22 w 236"/>
                <a:gd name="T63" fmla="*/ 310 h 432"/>
                <a:gd name="T64" fmla="*/ 14 w 236"/>
                <a:gd name="T65" fmla="*/ 324 h 432"/>
                <a:gd name="T66" fmla="*/ 9 w 236"/>
                <a:gd name="T67" fmla="*/ 340 h 432"/>
                <a:gd name="T68" fmla="*/ 3 w 236"/>
                <a:gd name="T69" fmla="*/ 357 h 432"/>
                <a:gd name="T70" fmla="*/ 16 w 236"/>
                <a:gd name="T71" fmla="*/ 368 h 432"/>
                <a:gd name="T72" fmla="*/ 22 w 236"/>
                <a:gd name="T73" fmla="*/ 385 h 432"/>
                <a:gd name="T74" fmla="*/ 49 w 236"/>
                <a:gd name="T75" fmla="*/ 388 h 432"/>
                <a:gd name="T76" fmla="*/ 54 w 236"/>
                <a:gd name="T77" fmla="*/ 379 h 432"/>
                <a:gd name="T78" fmla="*/ 55 w 236"/>
                <a:gd name="T79" fmla="*/ 361 h 432"/>
                <a:gd name="T80" fmla="*/ 69 w 236"/>
                <a:gd name="T81" fmla="*/ 349 h 432"/>
                <a:gd name="T82" fmla="*/ 91 w 236"/>
                <a:gd name="T83" fmla="*/ 326 h 432"/>
                <a:gd name="T84" fmla="*/ 81 w 236"/>
                <a:gd name="T85" fmla="*/ 313 h 432"/>
                <a:gd name="T86" fmla="*/ 92 w 236"/>
                <a:gd name="T87" fmla="*/ 286 h 432"/>
                <a:gd name="T88" fmla="*/ 98 w 236"/>
                <a:gd name="T89" fmla="*/ 273 h 432"/>
                <a:gd name="T90" fmla="*/ 106 w 236"/>
                <a:gd name="T91" fmla="*/ 258 h 432"/>
                <a:gd name="T92" fmla="*/ 113 w 236"/>
                <a:gd name="T93" fmla="*/ 258 h 432"/>
                <a:gd name="T94" fmla="*/ 109 w 236"/>
                <a:gd name="T95" fmla="*/ 251 h 432"/>
                <a:gd name="T96" fmla="*/ 101 w 236"/>
                <a:gd name="T97" fmla="*/ 240 h 432"/>
                <a:gd name="T98" fmla="*/ 119 w 236"/>
                <a:gd name="T99" fmla="*/ 235 h 432"/>
                <a:gd name="T100" fmla="*/ 134 w 236"/>
                <a:gd name="T101" fmla="*/ 218 h 432"/>
                <a:gd name="T102" fmla="*/ 137 w 236"/>
                <a:gd name="T103" fmla="*/ 206 h 432"/>
                <a:gd name="T104" fmla="*/ 190 w 236"/>
                <a:gd name="T105" fmla="*/ 194 h 432"/>
                <a:gd name="T106" fmla="*/ 195 w 236"/>
                <a:gd name="T107" fmla="*/ 173 h 432"/>
                <a:gd name="T108" fmla="*/ 187 w 236"/>
                <a:gd name="T109" fmla="*/ 157 h 432"/>
                <a:gd name="T110" fmla="*/ 183 w 236"/>
                <a:gd name="T111" fmla="*/ 149 h 432"/>
                <a:gd name="T112" fmla="*/ 180 w 236"/>
                <a:gd name="T113" fmla="*/ 138 h 432"/>
                <a:gd name="T114" fmla="*/ 187 w 236"/>
                <a:gd name="T115" fmla="*/ 106 h 432"/>
                <a:gd name="T116" fmla="*/ 221 w 236"/>
                <a:gd name="T117" fmla="*/ 68 h 432"/>
                <a:gd name="T118" fmla="*/ 233 w 236"/>
                <a:gd name="T119" fmla="*/ 4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432">
                  <a:moveTo>
                    <a:pt x="90" y="423"/>
                  </a:moveTo>
                  <a:cubicBezTo>
                    <a:pt x="84" y="423"/>
                    <a:pt x="71" y="412"/>
                    <a:pt x="67" y="409"/>
                  </a:cubicBezTo>
                  <a:cubicBezTo>
                    <a:pt x="63" y="406"/>
                    <a:pt x="66" y="403"/>
                    <a:pt x="61" y="404"/>
                  </a:cubicBezTo>
                  <a:cubicBezTo>
                    <a:pt x="57" y="405"/>
                    <a:pt x="60" y="401"/>
                    <a:pt x="62" y="399"/>
                  </a:cubicBezTo>
                  <a:cubicBezTo>
                    <a:pt x="65" y="398"/>
                    <a:pt x="61" y="394"/>
                    <a:pt x="58" y="393"/>
                  </a:cubicBezTo>
                  <a:cubicBezTo>
                    <a:pt x="58" y="400"/>
                    <a:pt x="56" y="429"/>
                    <a:pt x="58" y="429"/>
                  </a:cubicBezTo>
                  <a:cubicBezTo>
                    <a:pt x="60" y="429"/>
                    <a:pt x="74" y="428"/>
                    <a:pt x="78" y="430"/>
                  </a:cubicBezTo>
                  <a:cubicBezTo>
                    <a:pt x="80" y="430"/>
                    <a:pt x="82" y="432"/>
                    <a:pt x="83" y="430"/>
                  </a:cubicBezTo>
                  <a:cubicBezTo>
                    <a:pt x="86" y="427"/>
                    <a:pt x="94" y="429"/>
                    <a:pt x="98" y="426"/>
                  </a:cubicBezTo>
                  <a:cubicBezTo>
                    <a:pt x="102" y="424"/>
                    <a:pt x="96" y="423"/>
                    <a:pt x="90" y="423"/>
                  </a:cubicBezTo>
                  <a:close/>
                  <a:moveTo>
                    <a:pt x="233" y="45"/>
                  </a:moveTo>
                  <a:cubicBezTo>
                    <a:pt x="232" y="44"/>
                    <a:pt x="228" y="44"/>
                    <a:pt x="226" y="44"/>
                  </a:cubicBezTo>
                  <a:cubicBezTo>
                    <a:pt x="226" y="45"/>
                    <a:pt x="226" y="45"/>
                    <a:pt x="226" y="45"/>
                  </a:cubicBezTo>
                  <a:cubicBezTo>
                    <a:pt x="226" y="50"/>
                    <a:pt x="223" y="61"/>
                    <a:pt x="220" y="61"/>
                  </a:cubicBezTo>
                  <a:cubicBezTo>
                    <a:pt x="216" y="61"/>
                    <a:pt x="213" y="66"/>
                    <a:pt x="211" y="65"/>
                  </a:cubicBezTo>
                  <a:cubicBezTo>
                    <a:pt x="208" y="65"/>
                    <a:pt x="204" y="69"/>
                    <a:pt x="200" y="67"/>
                  </a:cubicBezTo>
                  <a:cubicBezTo>
                    <a:pt x="197" y="65"/>
                    <a:pt x="192" y="68"/>
                    <a:pt x="189" y="66"/>
                  </a:cubicBezTo>
                  <a:cubicBezTo>
                    <a:pt x="186" y="65"/>
                    <a:pt x="178" y="66"/>
                    <a:pt x="178" y="64"/>
                  </a:cubicBezTo>
                  <a:cubicBezTo>
                    <a:pt x="178" y="62"/>
                    <a:pt x="182" y="63"/>
                    <a:pt x="182" y="57"/>
                  </a:cubicBezTo>
                  <a:cubicBezTo>
                    <a:pt x="182" y="51"/>
                    <a:pt x="193" y="45"/>
                    <a:pt x="191" y="42"/>
                  </a:cubicBezTo>
                  <a:cubicBezTo>
                    <a:pt x="190" y="40"/>
                    <a:pt x="172" y="35"/>
                    <a:pt x="170" y="32"/>
                  </a:cubicBezTo>
                  <a:cubicBezTo>
                    <a:pt x="167" y="29"/>
                    <a:pt x="164" y="27"/>
                    <a:pt x="157" y="26"/>
                  </a:cubicBezTo>
                  <a:cubicBezTo>
                    <a:pt x="150" y="25"/>
                    <a:pt x="150" y="22"/>
                    <a:pt x="144" y="19"/>
                  </a:cubicBezTo>
                  <a:cubicBezTo>
                    <a:pt x="138" y="16"/>
                    <a:pt x="130" y="8"/>
                    <a:pt x="128" y="3"/>
                  </a:cubicBezTo>
                  <a:cubicBezTo>
                    <a:pt x="123" y="3"/>
                    <a:pt x="117" y="2"/>
                    <a:pt x="116" y="3"/>
                  </a:cubicBezTo>
                  <a:cubicBezTo>
                    <a:pt x="114" y="5"/>
                    <a:pt x="112" y="14"/>
                    <a:pt x="109" y="10"/>
                  </a:cubicBezTo>
                  <a:cubicBezTo>
                    <a:pt x="107" y="5"/>
                    <a:pt x="101" y="5"/>
                    <a:pt x="96" y="5"/>
                  </a:cubicBezTo>
                  <a:cubicBezTo>
                    <a:pt x="91" y="4"/>
                    <a:pt x="91" y="0"/>
                    <a:pt x="85" y="5"/>
                  </a:cubicBezTo>
                  <a:cubicBezTo>
                    <a:pt x="83" y="7"/>
                    <a:pt x="80" y="10"/>
                    <a:pt x="77" y="12"/>
                  </a:cubicBezTo>
                  <a:cubicBezTo>
                    <a:pt x="76" y="17"/>
                    <a:pt x="75" y="22"/>
                    <a:pt x="74" y="24"/>
                  </a:cubicBezTo>
                  <a:cubicBezTo>
                    <a:pt x="73" y="26"/>
                    <a:pt x="61" y="31"/>
                    <a:pt x="61" y="34"/>
                  </a:cubicBezTo>
                  <a:cubicBezTo>
                    <a:pt x="61" y="36"/>
                    <a:pt x="63" y="40"/>
                    <a:pt x="60" y="42"/>
                  </a:cubicBezTo>
                  <a:cubicBezTo>
                    <a:pt x="58" y="43"/>
                    <a:pt x="65" y="51"/>
                    <a:pt x="61" y="53"/>
                  </a:cubicBezTo>
                  <a:cubicBezTo>
                    <a:pt x="58" y="55"/>
                    <a:pt x="64" y="59"/>
                    <a:pt x="62" y="60"/>
                  </a:cubicBezTo>
                  <a:cubicBezTo>
                    <a:pt x="59" y="62"/>
                    <a:pt x="55" y="63"/>
                    <a:pt x="55" y="66"/>
                  </a:cubicBezTo>
                  <a:cubicBezTo>
                    <a:pt x="55" y="68"/>
                    <a:pt x="54" y="73"/>
                    <a:pt x="51" y="75"/>
                  </a:cubicBezTo>
                  <a:cubicBezTo>
                    <a:pt x="48" y="76"/>
                    <a:pt x="46" y="81"/>
                    <a:pt x="46" y="85"/>
                  </a:cubicBezTo>
                  <a:cubicBezTo>
                    <a:pt x="46" y="88"/>
                    <a:pt x="41" y="86"/>
                    <a:pt x="43" y="90"/>
                  </a:cubicBezTo>
                  <a:cubicBezTo>
                    <a:pt x="45" y="95"/>
                    <a:pt x="47" y="100"/>
                    <a:pt x="43" y="101"/>
                  </a:cubicBezTo>
                  <a:cubicBezTo>
                    <a:pt x="39" y="102"/>
                    <a:pt x="40" y="110"/>
                    <a:pt x="38" y="110"/>
                  </a:cubicBezTo>
                  <a:cubicBezTo>
                    <a:pt x="36" y="110"/>
                    <a:pt x="35" y="118"/>
                    <a:pt x="38" y="121"/>
                  </a:cubicBezTo>
                  <a:cubicBezTo>
                    <a:pt x="41" y="125"/>
                    <a:pt x="42" y="129"/>
                    <a:pt x="42" y="132"/>
                  </a:cubicBezTo>
                  <a:cubicBezTo>
                    <a:pt x="42" y="136"/>
                    <a:pt x="46" y="138"/>
                    <a:pt x="45" y="142"/>
                  </a:cubicBezTo>
                  <a:cubicBezTo>
                    <a:pt x="43" y="146"/>
                    <a:pt x="44" y="149"/>
                    <a:pt x="42" y="151"/>
                  </a:cubicBezTo>
                  <a:cubicBezTo>
                    <a:pt x="39" y="152"/>
                    <a:pt x="41" y="157"/>
                    <a:pt x="38" y="158"/>
                  </a:cubicBezTo>
                  <a:cubicBezTo>
                    <a:pt x="35" y="160"/>
                    <a:pt x="40" y="170"/>
                    <a:pt x="38" y="172"/>
                  </a:cubicBezTo>
                  <a:cubicBezTo>
                    <a:pt x="36" y="174"/>
                    <a:pt x="29" y="176"/>
                    <a:pt x="29" y="183"/>
                  </a:cubicBezTo>
                  <a:cubicBezTo>
                    <a:pt x="29" y="190"/>
                    <a:pt x="30" y="194"/>
                    <a:pt x="30" y="197"/>
                  </a:cubicBezTo>
                  <a:cubicBezTo>
                    <a:pt x="29" y="200"/>
                    <a:pt x="33" y="199"/>
                    <a:pt x="32" y="203"/>
                  </a:cubicBezTo>
                  <a:cubicBezTo>
                    <a:pt x="32" y="207"/>
                    <a:pt x="26" y="205"/>
                    <a:pt x="26" y="207"/>
                  </a:cubicBezTo>
                  <a:cubicBezTo>
                    <a:pt x="25" y="210"/>
                    <a:pt x="27" y="215"/>
                    <a:pt x="25" y="216"/>
                  </a:cubicBezTo>
                  <a:cubicBezTo>
                    <a:pt x="23" y="216"/>
                    <a:pt x="22" y="218"/>
                    <a:pt x="22" y="222"/>
                  </a:cubicBezTo>
                  <a:cubicBezTo>
                    <a:pt x="22" y="227"/>
                    <a:pt x="19" y="228"/>
                    <a:pt x="19" y="230"/>
                  </a:cubicBezTo>
                  <a:cubicBezTo>
                    <a:pt x="18" y="232"/>
                    <a:pt x="21" y="235"/>
                    <a:pt x="21" y="237"/>
                  </a:cubicBezTo>
                  <a:cubicBezTo>
                    <a:pt x="21" y="240"/>
                    <a:pt x="23" y="249"/>
                    <a:pt x="21" y="249"/>
                  </a:cubicBezTo>
                  <a:cubicBezTo>
                    <a:pt x="18" y="249"/>
                    <a:pt x="17" y="259"/>
                    <a:pt x="19" y="260"/>
                  </a:cubicBezTo>
                  <a:cubicBezTo>
                    <a:pt x="21" y="262"/>
                    <a:pt x="21" y="264"/>
                    <a:pt x="20" y="266"/>
                  </a:cubicBezTo>
                  <a:cubicBezTo>
                    <a:pt x="19" y="268"/>
                    <a:pt x="25" y="270"/>
                    <a:pt x="22" y="273"/>
                  </a:cubicBezTo>
                  <a:cubicBezTo>
                    <a:pt x="18" y="276"/>
                    <a:pt x="21" y="280"/>
                    <a:pt x="25" y="279"/>
                  </a:cubicBezTo>
                  <a:cubicBezTo>
                    <a:pt x="29" y="278"/>
                    <a:pt x="31" y="283"/>
                    <a:pt x="27" y="283"/>
                  </a:cubicBezTo>
                  <a:cubicBezTo>
                    <a:pt x="23" y="283"/>
                    <a:pt x="19" y="283"/>
                    <a:pt x="22" y="286"/>
                  </a:cubicBezTo>
                  <a:cubicBezTo>
                    <a:pt x="25" y="288"/>
                    <a:pt x="29" y="291"/>
                    <a:pt x="24" y="293"/>
                  </a:cubicBezTo>
                  <a:cubicBezTo>
                    <a:pt x="19" y="294"/>
                    <a:pt x="23" y="297"/>
                    <a:pt x="22" y="301"/>
                  </a:cubicBezTo>
                  <a:cubicBezTo>
                    <a:pt x="21" y="305"/>
                    <a:pt x="25" y="309"/>
                    <a:pt x="22" y="310"/>
                  </a:cubicBezTo>
                  <a:cubicBezTo>
                    <a:pt x="18" y="311"/>
                    <a:pt x="23" y="316"/>
                    <a:pt x="18" y="317"/>
                  </a:cubicBezTo>
                  <a:cubicBezTo>
                    <a:pt x="14" y="318"/>
                    <a:pt x="17" y="322"/>
                    <a:pt x="14" y="324"/>
                  </a:cubicBezTo>
                  <a:cubicBezTo>
                    <a:pt x="10" y="327"/>
                    <a:pt x="18" y="330"/>
                    <a:pt x="14" y="333"/>
                  </a:cubicBezTo>
                  <a:cubicBezTo>
                    <a:pt x="10" y="335"/>
                    <a:pt x="13" y="340"/>
                    <a:pt x="9" y="340"/>
                  </a:cubicBezTo>
                  <a:cubicBezTo>
                    <a:pt x="5" y="340"/>
                    <a:pt x="3" y="345"/>
                    <a:pt x="3" y="347"/>
                  </a:cubicBezTo>
                  <a:cubicBezTo>
                    <a:pt x="2" y="350"/>
                    <a:pt x="0" y="354"/>
                    <a:pt x="3" y="357"/>
                  </a:cubicBezTo>
                  <a:cubicBezTo>
                    <a:pt x="6" y="361"/>
                    <a:pt x="2" y="363"/>
                    <a:pt x="5" y="365"/>
                  </a:cubicBezTo>
                  <a:cubicBezTo>
                    <a:pt x="8" y="366"/>
                    <a:pt x="17" y="364"/>
                    <a:pt x="16" y="368"/>
                  </a:cubicBezTo>
                  <a:cubicBezTo>
                    <a:pt x="15" y="372"/>
                    <a:pt x="15" y="380"/>
                    <a:pt x="17" y="380"/>
                  </a:cubicBezTo>
                  <a:cubicBezTo>
                    <a:pt x="18" y="380"/>
                    <a:pt x="19" y="385"/>
                    <a:pt x="22" y="385"/>
                  </a:cubicBezTo>
                  <a:cubicBezTo>
                    <a:pt x="25" y="384"/>
                    <a:pt x="38" y="383"/>
                    <a:pt x="43" y="384"/>
                  </a:cubicBezTo>
                  <a:cubicBezTo>
                    <a:pt x="46" y="385"/>
                    <a:pt x="48" y="386"/>
                    <a:pt x="49" y="388"/>
                  </a:cubicBezTo>
                  <a:cubicBezTo>
                    <a:pt x="52" y="386"/>
                    <a:pt x="59" y="390"/>
                    <a:pt x="60" y="389"/>
                  </a:cubicBezTo>
                  <a:cubicBezTo>
                    <a:pt x="62" y="387"/>
                    <a:pt x="54" y="381"/>
                    <a:pt x="54" y="379"/>
                  </a:cubicBezTo>
                  <a:cubicBezTo>
                    <a:pt x="54" y="377"/>
                    <a:pt x="53" y="373"/>
                    <a:pt x="53" y="371"/>
                  </a:cubicBezTo>
                  <a:cubicBezTo>
                    <a:pt x="53" y="368"/>
                    <a:pt x="51" y="363"/>
                    <a:pt x="55" y="361"/>
                  </a:cubicBezTo>
                  <a:cubicBezTo>
                    <a:pt x="59" y="358"/>
                    <a:pt x="59" y="356"/>
                    <a:pt x="61" y="356"/>
                  </a:cubicBezTo>
                  <a:cubicBezTo>
                    <a:pt x="64" y="357"/>
                    <a:pt x="68" y="355"/>
                    <a:pt x="69" y="349"/>
                  </a:cubicBezTo>
                  <a:cubicBezTo>
                    <a:pt x="69" y="343"/>
                    <a:pt x="72" y="341"/>
                    <a:pt x="77" y="337"/>
                  </a:cubicBezTo>
                  <a:cubicBezTo>
                    <a:pt x="82" y="332"/>
                    <a:pt x="92" y="328"/>
                    <a:pt x="91" y="326"/>
                  </a:cubicBezTo>
                  <a:cubicBezTo>
                    <a:pt x="89" y="324"/>
                    <a:pt x="93" y="318"/>
                    <a:pt x="93" y="316"/>
                  </a:cubicBezTo>
                  <a:cubicBezTo>
                    <a:pt x="93" y="313"/>
                    <a:pt x="84" y="314"/>
                    <a:pt x="81" y="313"/>
                  </a:cubicBezTo>
                  <a:cubicBezTo>
                    <a:pt x="78" y="312"/>
                    <a:pt x="68" y="305"/>
                    <a:pt x="73" y="296"/>
                  </a:cubicBezTo>
                  <a:cubicBezTo>
                    <a:pt x="78" y="287"/>
                    <a:pt x="89" y="286"/>
                    <a:pt x="92" y="286"/>
                  </a:cubicBezTo>
                  <a:cubicBezTo>
                    <a:pt x="95" y="286"/>
                    <a:pt x="92" y="282"/>
                    <a:pt x="95" y="280"/>
                  </a:cubicBezTo>
                  <a:cubicBezTo>
                    <a:pt x="97" y="279"/>
                    <a:pt x="98" y="277"/>
                    <a:pt x="98" y="273"/>
                  </a:cubicBezTo>
                  <a:cubicBezTo>
                    <a:pt x="98" y="269"/>
                    <a:pt x="98" y="262"/>
                    <a:pt x="103" y="262"/>
                  </a:cubicBezTo>
                  <a:cubicBezTo>
                    <a:pt x="107" y="262"/>
                    <a:pt x="109" y="259"/>
                    <a:pt x="106" y="258"/>
                  </a:cubicBezTo>
                  <a:cubicBezTo>
                    <a:pt x="103" y="258"/>
                    <a:pt x="102" y="255"/>
                    <a:pt x="106" y="254"/>
                  </a:cubicBezTo>
                  <a:cubicBezTo>
                    <a:pt x="111" y="254"/>
                    <a:pt x="109" y="258"/>
                    <a:pt x="113" y="258"/>
                  </a:cubicBezTo>
                  <a:cubicBezTo>
                    <a:pt x="116" y="258"/>
                    <a:pt x="122" y="252"/>
                    <a:pt x="117" y="249"/>
                  </a:cubicBezTo>
                  <a:cubicBezTo>
                    <a:pt x="113" y="246"/>
                    <a:pt x="112" y="251"/>
                    <a:pt x="109" y="251"/>
                  </a:cubicBezTo>
                  <a:cubicBezTo>
                    <a:pt x="107" y="252"/>
                    <a:pt x="105" y="248"/>
                    <a:pt x="103" y="248"/>
                  </a:cubicBezTo>
                  <a:cubicBezTo>
                    <a:pt x="101" y="248"/>
                    <a:pt x="102" y="242"/>
                    <a:pt x="101" y="240"/>
                  </a:cubicBezTo>
                  <a:cubicBezTo>
                    <a:pt x="100" y="238"/>
                    <a:pt x="99" y="233"/>
                    <a:pt x="101" y="230"/>
                  </a:cubicBezTo>
                  <a:cubicBezTo>
                    <a:pt x="103" y="227"/>
                    <a:pt x="111" y="234"/>
                    <a:pt x="119" y="235"/>
                  </a:cubicBezTo>
                  <a:cubicBezTo>
                    <a:pt x="127" y="235"/>
                    <a:pt x="133" y="231"/>
                    <a:pt x="133" y="228"/>
                  </a:cubicBezTo>
                  <a:cubicBezTo>
                    <a:pt x="133" y="226"/>
                    <a:pt x="129" y="221"/>
                    <a:pt x="134" y="218"/>
                  </a:cubicBezTo>
                  <a:cubicBezTo>
                    <a:pt x="138" y="215"/>
                    <a:pt x="134" y="214"/>
                    <a:pt x="133" y="210"/>
                  </a:cubicBezTo>
                  <a:cubicBezTo>
                    <a:pt x="132" y="207"/>
                    <a:pt x="135" y="204"/>
                    <a:pt x="137" y="206"/>
                  </a:cubicBezTo>
                  <a:cubicBezTo>
                    <a:pt x="139" y="208"/>
                    <a:pt x="155" y="207"/>
                    <a:pt x="167" y="204"/>
                  </a:cubicBezTo>
                  <a:cubicBezTo>
                    <a:pt x="180" y="202"/>
                    <a:pt x="189" y="198"/>
                    <a:pt x="190" y="194"/>
                  </a:cubicBezTo>
                  <a:cubicBezTo>
                    <a:pt x="190" y="191"/>
                    <a:pt x="198" y="183"/>
                    <a:pt x="200" y="180"/>
                  </a:cubicBezTo>
                  <a:cubicBezTo>
                    <a:pt x="202" y="177"/>
                    <a:pt x="200" y="174"/>
                    <a:pt x="195" y="173"/>
                  </a:cubicBezTo>
                  <a:cubicBezTo>
                    <a:pt x="190" y="172"/>
                    <a:pt x="190" y="167"/>
                    <a:pt x="193" y="164"/>
                  </a:cubicBezTo>
                  <a:cubicBezTo>
                    <a:pt x="196" y="161"/>
                    <a:pt x="192" y="158"/>
                    <a:pt x="187" y="157"/>
                  </a:cubicBezTo>
                  <a:cubicBezTo>
                    <a:pt x="182" y="157"/>
                    <a:pt x="174" y="154"/>
                    <a:pt x="178" y="150"/>
                  </a:cubicBezTo>
                  <a:cubicBezTo>
                    <a:pt x="181" y="148"/>
                    <a:pt x="182" y="148"/>
                    <a:pt x="183" y="149"/>
                  </a:cubicBezTo>
                  <a:cubicBezTo>
                    <a:pt x="183" y="147"/>
                    <a:pt x="184" y="145"/>
                    <a:pt x="183" y="145"/>
                  </a:cubicBezTo>
                  <a:cubicBezTo>
                    <a:pt x="182" y="144"/>
                    <a:pt x="180" y="145"/>
                    <a:pt x="180" y="138"/>
                  </a:cubicBezTo>
                  <a:cubicBezTo>
                    <a:pt x="180" y="131"/>
                    <a:pt x="183" y="133"/>
                    <a:pt x="183" y="124"/>
                  </a:cubicBezTo>
                  <a:cubicBezTo>
                    <a:pt x="183" y="115"/>
                    <a:pt x="187" y="110"/>
                    <a:pt x="187" y="106"/>
                  </a:cubicBezTo>
                  <a:cubicBezTo>
                    <a:pt x="187" y="101"/>
                    <a:pt x="196" y="96"/>
                    <a:pt x="201" y="88"/>
                  </a:cubicBezTo>
                  <a:cubicBezTo>
                    <a:pt x="206" y="81"/>
                    <a:pt x="217" y="71"/>
                    <a:pt x="221" y="68"/>
                  </a:cubicBezTo>
                  <a:cubicBezTo>
                    <a:pt x="226" y="66"/>
                    <a:pt x="234" y="64"/>
                    <a:pt x="235" y="61"/>
                  </a:cubicBezTo>
                  <a:cubicBezTo>
                    <a:pt x="236" y="59"/>
                    <a:pt x="235" y="46"/>
                    <a:pt x="23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Freeform 110"/>
            <p:cNvSpPr>
              <a:spLocks/>
            </p:cNvSpPr>
            <p:nvPr userDrawn="1"/>
          </p:nvSpPr>
          <p:spPr bwMode="auto">
            <a:xfrm>
              <a:off x="4945346" y="4914029"/>
              <a:ext cx="219813" cy="1139744"/>
            </a:xfrm>
            <a:custGeom>
              <a:avLst/>
              <a:gdLst>
                <a:gd name="T0" fmla="*/ 41 w 103"/>
                <a:gd name="T1" fmla="*/ 417 h 489"/>
                <a:gd name="T2" fmla="*/ 28 w 103"/>
                <a:gd name="T3" fmla="*/ 396 h 489"/>
                <a:gd name="T4" fmla="*/ 39 w 103"/>
                <a:gd name="T5" fmla="*/ 373 h 489"/>
                <a:gd name="T6" fmla="*/ 47 w 103"/>
                <a:gd name="T7" fmla="*/ 350 h 489"/>
                <a:gd name="T8" fmla="*/ 52 w 103"/>
                <a:gd name="T9" fmla="*/ 332 h 489"/>
                <a:gd name="T10" fmla="*/ 45 w 103"/>
                <a:gd name="T11" fmla="*/ 315 h 489"/>
                <a:gd name="T12" fmla="*/ 46 w 103"/>
                <a:gd name="T13" fmla="*/ 286 h 489"/>
                <a:gd name="T14" fmla="*/ 50 w 103"/>
                <a:gd name="T15" fmla="*/ 265 h 489"/>
                <a:gd name="T16" fmla="*/ 55 w 103"/>
                <a:gd name="T17" fmla="*/ 246 h 489"/>
                <a:gd name="T18" fmla="*/ 63 w 103"/>
                <a:gd name="T19" fmla="*/ 207 h 489"/>
                <a:gd name="T20" fmla="*/ 67 w 103"/>
                <a:gd name="T21" fmla="*/ 181 h 489"/>
                <a:gd name="T22" fmla="*/ 68 w 103"/>
                <a:gd name="T23" fmla="*/ 150 h 489"/>
                <a:gd name="T24" fmla="*/ 76 w 103"/>
                <a:gd name="T25" fmla="*/ 124 h 489"/>
                <a:gd name="T26" fmla="*/ 86 w 103"/>
                <a:gd name="T27" fmla="*/ 102 h 489"/>
                <a:gd name="T28" fmla="*/ 99 w 103"/>
                <a:gd name="T29" fmla="*/ 73 h 489"/>
                <a:gd name="T30" fmla="*/ 92 w 103"/>
                <a:gd name="T31" fmla="*/ 51 h 489"/>
                <a:gd name="T32" fmla="*/ 86 w 103"/>
                <a:gd name="T33" fmla="*/ 24 h 489"/>
                <a:gd name="T34" fmla="*/ 73 w 103"/>
                <a:gd name="T35" fmla="*/ 2 h 489"/>
                <a:gd name="T36" fmla="*/ 66 w 103"/>
                <a:gd name="T37" fmla="*/ 22 h 489"/>
                <a:gd name="T38" fmla="*/ 64 w 103"/>
                <a:gd name="T39" fmla="*/ 72 h 489"/>
                <a:gd name="T40" fmla="*/ 54 w 103"/>
                <a:gd name="T41" fmla="*/ 123 h 489"/>
                <a:gd name="T42" fmla="*/ 49 w 103"/>
                <a:gd name="T43" fmla="*/ 157 h 489"/>
                <a:gd name="T44" fmla="*/ 42 w 103"/>
                <a:gd name="T45" fmla="*/ 201 h 489"/>
                <a:gd name="T46" fmla="*/ 26 w 103"/>
                <a:gd name="T47" fmla="*/ 241 h 489"/>
                <a:gd name="T48" fmla="*/ 24 w 103"/>
                <a:gd name="T49" fmla="*/ 275 h 489"/>
                <a:gd name="T50" fmla="*/ 17 w 103"/>
                <a:gd name="T51" fmla="*/ 305 h 489"/>
                <a:gd name="T52" fmla="*/ 32 w 103"/>
                <a:gd name="T53" fmla="*/ 289 h 489"/>
                <a:gd name="T54" fmla="*/ 35 w 103"/>
                <a:gd name="T55" fmla="*/ 307 h 489"/>
                <a:gd name="T56" fmla="*/ 30 w 103"/>
                <a:gd name="T57" fmla="*/ 328 h 489"/>
                <a:gd name="T58" fmla="*/ 25 w 103"/>
                <a:gd name="T59" fmla="*/ 342 h 489"/>
                <a:gd name="T60" fmla="*/ 23 w 103"/>
                <a:gd name="T61" fmla="*/ 339 h 489"/>
                <a:gd name="T62" fmla="*/ 15 w 103"/>
                <a:gd name="T63" fmla="*/ 343 h 489"/>
                <a:gd name="T64" fmla="*/ 1 w 103"/>
                <a:gd name="T65" fmla="*/ 359 h 489"/>
                <a:gd name="T66" fmla="*/ 16 w 103"/>
                <a:gd name="T67" fmla="*/ 360 h 489"/>
                <a:gd name="T68" fmla="*/ 25 w 103"/>
                <a:gd name="T69" fmla="*/ 373 h 489"/>
                <a:gd name="T70" fmla="*/ 10 w 103"/>
                <a:gd name="T71" fmla="*/ 376 h 489"/>
                <a:gd name="T72" fmla="*/ 13 w 103"/>
                <a:gd name="T73" fmla="*/ 384 h 489"/>
                <a:gd name="T74" fmla="*/ 5 w 103"/>
                <a:gd name="T75" fmla="*/ 395 h 489"/>
                <a:gd name="T76" fmla="*/ 14 w 103"/>
                <a:gd name="T77" fmla="*/ 399 h 489"/>
                <a:gd name="T78" fmla="*/ 16 w 103"/>
                <a:gd name="T79" fmla="*/ 410 h 489"/>
                <a:gd name="T80" fmla="*/ 9 w 103"/>
                <a:gd name="T81" fmla="*/ 423 h 489"/>
                <a:gd name="T82" fmla="*/ 23 w 103"/>
                <a:gd name="T83" fmla="*/ 425 h 489"/>
                <a:gd name="T84" fmla="*/ 29 w 103"/>
                <a:gd name="T85" fmla="*/ 430 h 489"/>
                <a:gd name="T86" fmla="*/ 22 w 103"/>
                <a:gd name="T87" fmla="*/ 443 h 489"/>
                <a:gd name="T88" fmla="*/ 42 w 103"/>
                <a:gd name="T89" fmla="*/ 443 h 489"/>
                <a:gd name="T90" fmla="*/ 28 w 103"/>
                <a:gd name="T91" fmla="*/ 452 h 489"/>
                <a:gd name="T92" fmla="*/ 43 w 103"/>
                <a:gd name="T93" fmla="*/ 450 h 489"/>
                <a:gd name="T94" fmla="*/ 26 w 103"/>
                <a:gd name="T95" fmla="*/ 462 h 489"/>
                <a:gd name="T96" fmla="*/ 42 w 103"/>
                <a:gd name="T97" fmla="*/ 463 h 489"/>
                <a:gd name="T98" fmla="*/ 66 w 103"/>
                <a:gd name="T99" fmla="*/ 442 h 489"/>
                <a:gd name="T100" fmla="*/ 73 w 103"/>
                <a:gd name="T101" fmla="*/ 454 h 489"/>
                <a:gd name="T102" fmla="*/ 62 w 103"/>
                <a:gd name="T103" fmla="*/ 457 h 489"/>
                <a:gd name="T104" fmla="*/ 51 w 103"/>
                <a:gd name="T105" fmla="*/ 466 h 489"/>
                <a:gd name="T106" fmla="*/ 59 w 103"/>
                <a:gd name="T107" fmla="*/ 482 h 489"/>
                <a:gd name="T108" fmla="*/ 76 w 103"/>
                <a:gd name="T109" fmla="*/ 480 h 489"/>
                <a:gd name="T110" fmla="*/ 93 w 103"/>
                <a:gd name="T111" fmla="*/ 481 h 489"/>
                <a:gd name="T112" fmla="*/ 83 w 103"/>
                <a:gd name="T113" fmla="*/ 478 h 489"/>
                <a:gd name="T114" fmla="*/ 73 w 103"/>
                <a:gd name="T115" fmla="*/ 438 h 489"/>
                <a:gd name="T116" fmla="*/ 47 w 103"/>
                <a:gd name="T117" fmla="*/ 43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3" h="489">
                  <a:moveTo>
                    <a:pt x="47" y="434"/>
                  </a:moveTo>
                  <a:cubicBezTo>
                    <a:pt x="44" y="434"/>
                    <a:pt x="43" y="429"/>
                    <a:pt x="42" y="429"/>
                  </a:cubicBezTo>
                  <a:cubicBezTo>
                    <a:pt x="40" y="429"/>
                    <a:pt x="40" y="421"/>
                    <a:pt x="41" y="417"/>
                  </a:cubicBezTo>
                  <a:cubicBezTo>
                    <a:pt x="42" y="413"/>
                    <a:pt x="33" y="415"/>
                    <a:pt x="30" y="414"/>
                  </a:cubicBezTo>
                  <a:cubicBezTo>
                    <a:pt x="27" y="412"/>
                    <a:pt x="31" y="410"/>
                    <a:pt x="28" y="406"/>
                  </a:cubicBezTo>
                  <a:cubicBezTo>
                    <a:pt x="25" y="403"/>
                    <a:pt x="27" y="399"/>
                    <a:pt x="28" y="396"/>
                  </a:cubicBezTo>
                  <a:cubicBezTo>
                    <a:pt x="28" y="394"/>
                    <a:pt x="30" y="389"/>
                    <a:pt x="34" y="389"/>
                  </a:cubicBezTo>
                  <a:cubicBezTo>
                    <a:pt x="38" y="389"/>
                    <a:pt x="35" y="384"/>
                    <a:pt x="39" y="382"/>
                  </a:cubicBezTo>
                  <a:cubicBezTo>
                    <a:pt x="43" y="379"/>
                    <a:pt x="35" y="376"/>
                    <a:pt x="39" y="373"/>
                  </a:cubicBezTo>
                  <a:cubicBezTo>
                    <a:pt x="42" y="371"/>
                    <a:pt x="39" y="367"/>
                    <a:pt x="43" y="366"/>
                  </a:cubicBezTo>
                  <a:cubicBezTo>
                    <a:pt x="48" y="365"/>
                    <a:pt x="43" y="360"/>
                    <a:pt x="47" y="359"/>
                  </a:cubicBezTo>
                  <a:cubicBezTo>
                    <a:pt x="50" y="358"/>
                    <a:pt x="46" y="354"/>
                    <a:pt x="47" y="350"/>
                  </a:cubicBezTo>
                  <a:cubicBezTo>
                    <a:pt x="48" y="346"/>
                    <a:pt x="44" y="343"/>
                    <a:pt x="49" y="342"/>
                  </a:cubicBezTo>
                  <a:cubicBezTo>
                    <a:pt x="54" y="340"/>
                    <a:pt x="50" y="337"/>
                    <a:pt x="47" y="335"/>
                  </a:cubicBezTo>
                  <a:cubicBezTo>
                    <a:pt x="44" y="332"/>
                    <a:pt x="48" y="332"/>
                    <a:pt x="52" y="332"/>
                  </a:cubicBezTo>
                  <a:cubicBezTo>
                    <a:pt x="56" y="332"/>
                    <a:pt x="54" y="327"/>
                    <a:pt x="50" y="328"/>
                  </a:cubicBezTo>
                  <a:cubicBezTo>
                    <a:pt x="46" y="329"/>
                    <a:pt x="43" y="325"/>
                    <a:pt x="47" y="322"/>
                  </a:cubicBezTo>
                  <a:cubicBezTo>
                    <a:pt x="50" y="319"/>
                    <a:pt x="44" y="317"/>
                    <a:pt x="45" y="315"/>
                  </a:cubicBezTo>
                  <a:cubicBezTo>
                    <a:pt x="46" y="313"/>
                    <a:pt x="46" y="311"/>
                    <a:pt x="44" y="309"/>
                  </a:cubicBezTo>
                  <a:cubicBezTo>
                    <a:pt x="42" y="308"/>
                    <a:pt x="43" y="298"/>
                    <a:pt x="46" y="298"/>
                  </a:cubicBezTo>
                  <a:cubicBezTo>
                    <a:pt x="48" y="298"/>
                    <a:pt x="46" y="289"/>
                    <a:pt x="46" y="286"/>
                  </a:cubicBezTo>
                  <a:cubicBezTo>
                    <a:pt x="46" y="284"/>
                    <a:pt x="43" y="281"/>
                    <a:pt x="44" y="279"/>
                  </a:cubicBezTo>
                  <a:cubicBezTo>
                    <a:pt x="44" y="277"/>
                    <a:pt x="47" y="276"/>
                    <a:pt x="47" y="271"/>
                  </a:cubicBezTo>
                  <a:cubicBezTo>
                    <a:pt x="47" y="267"/>
                    <a:pt x="48" y="265"/>
                    <a:pt x="50" y="265"/>
                  </a:cubicBezTo>
                  <a:cubicBezTo>
                    <a:pt x="52" y="264"/>
                    <a:pt x="50" y="259"/>
                    <a:pt x="51" y="256"/>
                  </a:cubicBezTo>
                  <a:cubicBezTo>
                    <a:pt x="51" y="254"/>
                    <a:pt x="57" y="256"/>
                    <a:pt x="57" y="252"/>
                  </a:cubicBezTo>
                  <a:cubicBezTo>
                    <a:pt x="58" y="248"/>
                    <a:pt x="54" y="249"/>
                    <a:pt x="55" y="246"/>
                  </a:cubicBezTo>
                  <a:cubicBezTo>
                    <a:pt x="55" y="243"/>
                    <a:pt x="54" y="239"/>
                    <a:pt x="54" y="232"/>
                  </a:cubicBezTo>
                  <a:cubicBezTo>
                    <a:pt x="54" y="225"/>
                    <a:pt x="61" y="223"/>
                    <a:pt x="63" y="221"/>
                  </a:cubicBezTo>
                  <a:cubicBezTo>
                    <a:pt x="65" y="219"/>
                    <a:pt x="60" y="209"/>
                    <a:pt x="63" y="207"/>
                  </a:cubicBezTo>
                  <a:cubicBezTo>
                    <a:pt x="66" y="206"/>
                    <a:pt x="64" y="201"/>
                    <a:pt x="67" y="200"/>
                  </a:cubicBezTo>
                  <a:cubicBezTo>
                    <a:pt x="69" y="198"/>
                    <a:pt x="68" y="195"/>
                    <a:pt x="70" y="191"/>
                  </a:cubicBezTo>
                  <a:cubicBezTo>
                    <a:pt x="71" y="187"/>
                    <a:pt x="67" y="185"/>
                    <a:pt x="67" y="181"/>
                  </a:cubicBezTo>
                  <a:cubicBezTo>
                    <a:pt x="67" y="178"/>
                    <a:pt x="66" y="174"/>
                    <a:pt x="63" y="170"/>
                  </a:cubicBezTo>
                  <a:cubicBezTo>
                    <a:pt x="60" y="167"/>
                    <a:pt x="61" y="159"/>
                    <a:pt x="63" y="159"/>
                  </a:cubicBezTo>
                  <a:cubicBezTo>
                    <a:pt x="65" y="159"/>
                    <a:pt x="64" y="151"/>
                    <a:pt x="68" y="150"/>
                  </a:cubicBezTo>
                  <a:cubicBezTo>
                    <a:pt x="72" y="149"/>
                    <a:pt x="70" y="144"/>
                    <a:pt x="68" y="139"/>
                  </a:cubicBezTo>
                  <a:cubicBezTo>
                    <a:pt x="66" y="135"/>
                    <a:pt x="71" y="137"/>
                    <a:pt x="71" y="134"/>
                  </a:cubicBezTo>
                  <a:cubicBezTo>
                    <a:pt x="71" y="130"/>
                    <a:pt x="73" y="125"/>
                    <a:pt x="76" y="124"/>
                  </a:cubicBezTo>
                  <a:cubicBezTo>
                    <a:pt x="79" y="122"/>
                    <a:pt x="80" y="117"/>
                    <a:pt x="80" y="115"/>
                  </a:cubicBezTo>
                  <a:cubicBezTo>
                    <a:pt x="80" y="112"/>
                    <a:pt x="84" y="111"/>
                    <a:pt x="87" y="109"/>
                  </a:cubicBezTo>
                  <a:cubicBezTo>
                    <a:pt x="89" y="108"/>
                    <a:pt x="83" y="104"/>
                    <a:pt x="86" y="102"/>
                  </a:cubicBezTo>
                  <a:cubicBezTo>
                    <a:pt x="90" y="100"/>
                    <a:pt x="83" y="92"/>
                    <a:pt x="85" y="91"/>
                  </a:cubicBezTo>
                  <a:cubicBezTo>
                    <a:pt x="88" y="89"/>
                    <a:pt x="86" y="85"/>
                    <a:pt x="86" y="83"/>
                  </a:cubicBezTo>
                  <a:cubicBezTo>
                    <a:pt x="86" y="80"/>
                    <a:pt x="98" y="75"/>
                    <a:pt x="99" y="73"/>
                  </a:cubicBezTo>
                  <a:cubicBezTo>
                    <a:pt x="100" y="71"/>
                    <a:pt x="101" y="66"/>
                    <a:pt x="102" y="61"/>
                  </a:cubicBezTo>
                  <a:cubicBezTo>
                    <a:pt x="98" y="63"/>
                    <a:pt x="95" y="64"/>
                    <a:pt x="94" y="63"/>
                  </a:cubicBezTo>
                  <a:cubicBezTo>
                    <a:pt x="93" y="60"/>
                    <a:pt x="95" y="54"/>
                    <a:pt x="92" y="51"/>
                  </a:cubicBezTo>
                  <a:cubicBezTo>
                    <a:pt x="89" y="48"/>
                    <a:pt x="91" y="42"/>
                    <a:pt x="88" y="41"/>
                  </a:cubicBezTo>
                  <a:cubicBezTo>
                    <a:pt x="84" y="40"/>
                    <a:pt x="81" y="34"/>
                    <a:pt x="83" y="32"/>
                  </a:cubicBezTo>
                  <a:cubicBezTo>
                    <a:pt x="86" y="30"/>
                    <a:pt x="83" y="26"/>
                    <a:pt x="86" y="24"/>
                  </a:cubicBezTo>
                  <a:cubicBezTo>
                    <a:pt x="88" y="22"/>
                    <a:pt x="84" y="22"/>
                    <a:pt x="81" y="18"/>
                  </a:cubicBezTo>
                  <a:cubicBezTo>
                    <a:pt x="78" y="14"/>
                    <a:pt x="82" y="10"/>
                    <a:pt x="78" y="7"/>
                  </a:cubicBezTo>
                  <a:cubicBezTo>
                    <a:pt x="74" y="4"/>
                    <a:pt x="74" y="0"/>
                    <a:pt x="73" y="2"/>
                  </a:cubicBezTo>
                  <a:cubicBezTo>
                    <a:pt x="72" y="3"/>
                    <a:pt x="72" y="9"/>
                    <a:pt x="68" y="11"/>
                  </a:cubicBezTo>
                  <a:cubicBezTo>
                    <a:pt x="68" y="11"/>
                    <a:pt x="67" y="11"/>
                    <a:pt x="66" y="12"/>
                  </a:cubicBezTo>
                  <a:cubicBezTo>
                    <a:pt x="66" y="15"/>
                    <a:pt x="65" y="19"/>
                    <a:pt x="66" y="22"/>
                  </a:cubicBezTo>
                  <a:cubicBezTo>
                    <a:pt x="67" y="26"/>
                    <a:pt x="68" y="43"/>
                    <a:pt x="67" y="50"/>
                  </a:cubicBezTo>
                  <a:cubicBezTo>
                    <a:pt x="65" y="56"/>
                    <a:pt x="64" y="62"/>
                    <a:pt x="62" y="66"/>
                  </a:cubicBezTo>
                  <a:cubicBezTo>
                    <a:pt x="60" y="70"/>
                    <a:pt x="66" y="70"/>
                    <a:pt x="64" y="72"/>
                  </a:cubicBezTo>
                  <a:cubicBezTo>
                    <a:pt x="61" y="74"/>
                    <a:pt x="62" y="79"/>
                    <a:pt x="62" y="87"/>
                  </a:cubicBezTo>
                  <a:cubicBezTo>
                    <a:pt x="62" y="94"/>
                    <a:pt x="57" y="107"/>
                    <a:pt x="57" y="111"/>
                  </a:cubicBezTo>
                  <a:cubicBezTo>
                    <a:pt x="57" y="115"/>
                    <a:pt x="53" y="118"/>
                    <a:pt x="54" y="123"/>
                  </a:cubicBezTo>
                  <a:cubicBezTo>
                    <a:pt x="54" y="127"/>
                    <a:pt x="52" y="130"/>
                    <a:pt x="49" y="132"/>
                  </a:cubicBezTo>
                  <a:cubicBezTo>
                    <a:pt x="46" y="134"/>
                    <a:pt x="53" y="141"/>
                    <a:pt x="53" y="145"/>
                  </a:cubicBezTo>
                  <a:cubicBezTo>
                    <a:pt x="53" y="149"/>
                    <a:pt x="48" y="150"/>
                    <a:pt x="49" y="157"/>
                  </a:cubicBezTo>
                  <a:cubicBezTo>
                    <a:pt x="50" y="164"/>
                    <a:pt x="49" y="178"/>
                    <a:pt x="49" y="180"/>
                  </a:cubicBezTo>
                  <a:cubicBezTo>
                    <a:pt x="49" y="183"/>
                    <a:pt x="45" y="183"/>
                    <a:pt x="46" y="188"/>
                  </a:cubicBezTo>
                  <a:cubicBezTo>
                    <a:pt x="47" y="193"/>
                    <a:pt x="43" y="194"/>
                    <a:pt x="42" y="201"/>
                  </a:cubicBezTo>
                  <a:cubicBezTo>
                    <a:pt x="41" y="208"/>
                    <a:pt x="35" y="219"/>
                    <a:pt x="33" y="224"/>
                  </a:cubicBezTo>
                  <a:cubicBezTo>
                    <a:pt x="31" y="230"/>
                    <a:pt x="31" y="233"/>
                    <a:pt x="28" y="233"/>
                  </a:cubicBezTo>
                  <a:cubicBezTo>
                    <a:pt x="24" y="233"/>
                    <a:pt x="24" y="236"/>
                    <a:pt x="26" y="241"/>
                  </a:cubicBezTo>
                  <a:cubicBezTo>
                    <a:pt x="28" y="246"/>
                    <a:pt x="24" y="250"/>
                    <a:pt x="28" y="254"/>
                  </a:cubicBezTo>
                  <a:cubicBezTo>
                    <a:pt x="31" y="259"/>
                    <a:pt x="30" y="261"/>
                    <a:pt x="28" y="265"/>
                  </a:cubicBezTo>
                  <a:cubicBezTo>
                    <a:pt x="27" y="270"/>
                    <a:pt x="24" y="270"/>
                    <a:pt x="24" y="275"/>
                  </a:cubicBezTo>
                  <a:cubicBezTo>
                    <a:pt x="24" y="279"/>
                    <a:pt x="21" y="282"/>
                    <a:pt x="23" y="287"/>
                  </a:cubicBezTo>
                  <a:cubicBezTo>
                    <a:pt x="25" y="292"/>
                    <a:pt x="24" y="294"/>
                    <a:pt x="22" y="294"/>
                  </a:cubicBezTo>
                  <a:cubicBezTo>
                    <a:pt x="19" y="294"/>
                    <a:pt x="18" y="298"/>
                    <a:pt x="17" y="305"/>
                  </a:cubicBezTo>
                  <a:cubicBezTo>
                    <a:pt x="16" y="313"/>
                    <a:pt x="16" y="313"/>
                    <a:pt x="22" y="313"/>
                  </a:cubicBezTo>
                  <a:cubicBezTo>
                    <a:pt x="29" y="312"/>
                    <a:pt x="24" y="293"/>
                    <a:pt x="28" y="293"/>
                  </a:cubicBezTo>
                  <a:cubicBezTo>
                    <a:pt x="31" y="293"/>
                    <a:pt x="28" y="290"/>
                    <a:pt x="32" y="289"/>
                  </a:cubicBezTo>
                  <a:cubicBezTo>
                    <a:pt x="36" y="288"/>
                    <a:pt x="33" y="293"/>
                    <a:pt x="35" y="293"/>
                  </a:cubicBezTo>
                  <a:cubicBezTo>
                    <a:pt x="38" y="294"/>
                    <a:pt x="39" y="296"/>
                    <a:pt x="36" y="298"/>
                  </a:cubicBezTo>
                  <a:cubicBezTo>
                    <a:pt x="32" y="300"/>
                    <a:pt x="37" y="305"/>
                    <a:pt x="35" y="307"/>
                  </a:cubicBezTo>
                  <a:cubicBezTo>
                    <a:pt x="33" y="310"/>
                    <a:pt x="30" y="313"/>
                    <a:pt x="32" y="316"/>
                  </a:cubicBezTo>
                  <a:cubicBezTo>
                    <a:pt x="34" y="319"/>
                    <a:pt x="30" y="319"/>
                    <a:pt x="30" y="323"/>
                  </a:cubicBezTo>
                  <a:cubicBezTo>
                    <a:pt x="30" y="327"/>
                    <a:pt x="32" y="327"/>
                    <a:pt x="30" y="328"/>
                  </a:cubicBezTo>
                  <a:cubicBezTo>
                    <a:pt x="29" y="329"/>
                    <a:pt x="33" y="332"/>
                    <a:pt x="30" y="333"/>
                  </a:cubicBezTo>
                  <a:cubicBezTo>
                    <a:pt x="28" y="333"/>
                    <a:pt x="29" y="336"/>
                    <a:pt x="31" y="339"/>
                  </a:cubicBezTo>
                  <a:cubicBezTo>
                    <a:pt x="32" y="342"/>
                    <a:pt x="27" y="340"/>
                    <a:pt x="25" y="342"/>
                  </a:cubicBezTo>
                  <a:cubicBezTo>
                    <a:pt x="22" y="344"/>
                    <a:pt x="27" y="347"/>
                    <a:pt x="26" y="349"/>
                  </a:cubicBezTo>
                  <a:cubicBezTo>
                    <a:pt x="24" y="352"/>
                    <a:pt x="20" y="348"/>
                    <a:pt x="18" y="346"/>
                  </a:cubicBezTo>
                  <a:cubicBezTo>
                    <a:pt x="16" y="345"/>
                    <a:pt x="21" y="342"/>
                    <a:pt x="23" y="339"/>
                  </a:cubicBezTo>
                  <a:cubicBezTo>
                    <a:pt x="26" y="336"/>
                    <a:pt x="21" y="330"/>
                    <a:pt x="17" y="331"/>
                  </a:cubicBezTo>
                  <a:cubicBezTo>
                    <a:pt x="13" y="333"/>
                    <a:pt x="21" y="337"/>
                    <a:pt x="21" y="340"/>
                  </a:cubicBezTo>
                  <a:cubicBezTo>
                    <a:pt x="21" y="343"/>
                    <a:pt x="15" y="339"/>
                    <a:pt x="15" y="343"/>
                  </a:cubicBezTo>
                  <a:cubicBezTo>
                    <a:pt x="15" y="346"/>
                    <a:pt x="11" y="345"/>
                    <a:pt x="8" y="347"/>
                  </a:cubicBezTo>
                  <a:cubicBezTo>
                    <a:pt x="6" y="350"/>
                    <a:pt x="11" y="352"/>
                    <a:pt x="9" y="352"/>
                  </a:cubicBezTo>
                  <a:cubicBezTo>
                    <a:pt x="6" y="353"/>
                    <a:pt x="2" y="357"/>
                    <a:pt x="1" y="359"/>
                  </a:cubicBezTo>
                  <a:cubicBezTo>
                    <a:pt x="1" y="361"/>
                    <a:pt x="4" y="362"/>
                    <a:pt x="4" y="359"/>
                  </a:cubicBezTo>
                  <a:cubicBezTo>
                    <a:pt x="4" y="357"/>
                    <a:pt x="8" y="356"/>
                    <a:pt x="10" y="359"/>
                  </a:cubicBezTo>
                  <a:cubicBezTo>
                    <a:pt x="11" y="363"/>
                    <a:pt x="13" y="359"/>
                    <a:pt x="16" y="360"/>
                  </a:cubicBezTo>
                  <a:cubicBezTo>
                    <a:pt x="20" y="361"/>
                    <a:pt x="20" y="366"/>
                    <a:pt x="18" y="366"/>
                  </a:cubicBezTo>
                  <a:cubicBezTo>
                    <a:pt x="15" y="365"/>
                    <a:pt x="13" y="369"/>
                    <a:pt x="14" y="372"/>
                  </a:cubicBezTo>
                  <a:cubicBezTo>
                    <a:pt x="14" y="376"/>
                    <a:pt x="22" y="372"/>
                    <a:pt x="25" y="373"/>
                  </a:cubicBezTo>
                  <a:cubicBezTo>
                    <a:pt x="28" y="374"/>
                    <a:pt x="27" y="379"/>
                    <a:pt x="25" y="378"/>
                  </a:cubicBezTo>
                  <a:cubicBezTo>
                    <a:pt x="23" y="376"/>
                    <a:pt x="19" y="373"/>
                    <a:pt x="17" y="376"/>
                  </a:cubicBezTo>
                  <a:cubicBezTo>
                    <a:pt x="15" y="379"/>
                    <a:pt x="13" y="377"/>
                    <a:pt x="10" y="376"/>
                  </a:cubicBezTo>
                  <a:cubicBezTo>
                    <a:pt x="8" y="375"/>
                    <a:pt x="0" y="381"/>
                    <a:pt x="3" y="382"/>
                  </a:cubicBezTo>
                  <a:cubicBezTo>
                    <a:pt x="5" y="384"/>
                    <a:pt x="5" y="387"/>
                    <a:pt x="7" y="387"/>
                  </a:cubicBezTo>
                  <a:cubicBezTo>
                    <a:pt x="9" y="387"/>
                    <a:pt x="12" y="386"/>
                    <a:pt x="13" y="384"/>
                  </a:cubicBezTo>
                  <a:cubicBezTo>
                    <a:pt x="14" y="382"/>
                    <a:pt x="17" y="380"/>
                    <a:pt x="18" y="384"/>
                  </a:cubicBezTo>
                  <a:cubicBezTo>
                    <a:pt x="18" y="389"/>
                    <a:pt x="13" y="387"/>
                    <a:pt x="12" y="389"/>
                  </a:cubicBezTo>
                  <a:cubicBezTo>
                    <a:pt x="11" y="391"/>
                    <a:pt x="8" y="393"/>
                    <a:pt x="5" y="395"/>
                  </a:cubicBezTo>
                  <a:cubicBezTo>
                    <a:pt x="2" y="398"/>
                    <a:pt x="5" y="401"/>
                    <a:pt x="8" y="400"/>
                  </a:cubicBezTo>
                  <a:cubicBezTo>
                    <a:pt x="11" y="399"/>
                    <a:pt x="7" y="403"/>
                    <a:pt x="11" y="403"/>
                  </a:cubicBezTo>
                  <a:cubicBezTo>
                    <a:pt x="14" y="404"/>
                    <a:pt x="15" y="401"/>
                    <a:pt x="14" y="399"/>
                  </a:cubicBezTo>
                  <a:cubicBezTo>
                    <a:pt x="14" y="397"/>
                    <a:pt x="16" y="391"/>
                    <a:pt x="19" y="394"/>
                  </a:cubicBezTo>
                  <a:cubicBezTo>
                    <a:pt x="22" y="397"/>
                    <a:pt x="18" y="399"/>
                    <a:pt x="18" y="402"/>
                  </a:cubicBezTo>
                  <a:cubicBezTo>
                    <a:pt x="18" y="404"/>
                    <a:pt x="16" y="407"/>
                    <a:pt x="16" y="410"/>
                  </a:cubicBezTo>
                  <a:cubicBezTo>
                    <a:pt x="16" y="412"/>
                    <a:pt x="13" y="411"/>
                    <a:pt x="13" y="414"/>
                  </a:cubicBezTo>
                  <a:cubicBezTo>
                    <a:pt x="13" y="417"/>
                    <a:pt x="6" y="415"/>
                    <a:pt x="9" y="417"/>
                  </a:cubicBezTo>
                  <a:cubicBezTo>
                    <a:pt x="12" y="419"/>
                    <a:pt x="7" y="421"/>
                    <a:pt x="9" y="423"/>
                  </a:cubicBezTo>
                  <a:cubicBezTo>
                    <a:pt x="11" y="425"/>
                    <a:pt x="12" y="421"/>
                    <a:pt x="15" y="421"/>
                  </a:cubicBezTo>
                  <a:cubicBezTo>
                    <a:pt x="18" y="422"/>
                    <a:pt x="17" y="423"/>
                    <a:pt x="21" y="422"/>
                  </a:cubicBezTo>
                  <a:cubicBezTo>
                    <a:pt x="24" y="420"/>
                    <a:pt x="27" y="424"/>
                    <a:pt x="23" y="425"/>
                  </a:cubicBezTo>
                  <a:cubicBezTo>
                    <a:pt x="20" y="426"/>
                    <a:pt x="16" y="430"/>
                    <a:pt x="18" y="430"/>
                  </a:cubicBezTo>
                  <a:cubicBezTo>
                    <a:pt x="19" y="431"/>
                    <a:pt x="24" y="428"/>
                    <a:pt x="25" y="431"/>
                  </a:cubicBezTo>
                  <a:cubicBezTo>
                    <a:pt x="26" y="434"/>
                    <a:pt x="28" y="433"/>
                    <a:pt x="29" y="430"/>
                  </a:cubicBezTo>
                  <a:cubicBezTo>
                    <a:pt x="29" y="427"/>
                    <a:pt x="35" y="429"/>
                    <a:pt x="36" y="432"/>
                  </a:cubicBezTo>
                  <a:cubicBezTo>
                    <a:pt x="37" y="435"/>
                    <a:pt x="30" y="437"/>
                    <a:pt x="26" y="436"/>
                  </a:cubicBezTo>
                  <a:cubicBezTo>
                    <a:pt x="22" y="435"/>
                    <a:pt x="20" y="439"/>
                    <a:pt x="22" y="443"/>
                  </a:cubicBezTo>
                  <a:cubicBezTo>
                    <a:pt x="25" y="446"/>
                    <a:pt x="28" y="443"/>
                    <a:pt x="31" y="440"/>
                  </a:cubicBezTo>
                  <a:cubicBezTo>
                    <a:pt x="34" y="437"/>
                    <a:pt x="48" y="438"/>
                    <a:pt x="49" y="441"/>
                  </a:cubicBezTo>
                  <a:cubicBezTo>
                    <a:pt x="50" y="444"/>
                    <a:pt x="42" y="441"/>
                    <a:pt x="42" y="443"/>
                  </a:cubicBezTo>
                  <a:cubicBezTo>
                    <a:pt x="41" y="445"/>
                    <a:pt x="35" y="446"/>
                    <a:pt x="34" y="444"/>
                  </a:cubicBezTo>
                  <a:cubicBezTo>
                    <a:pt x="34" y="442"/>
                    <a:pt x="28" y="445"/>
                    <a:pt x="28" y="448"/>
                  </a:cubicBezTo>
                  <a:cubicBezTo>
                    <a:pt x="28" y="451"/>
                    <a:pt x="23" y="451"/>
                    <a:pt x="28" y="452"/>
                  </a:cubicBezTo>
                  <a:cubicBezTo>
                    <a:pt x="33" y="454"/>
                    <a:pt x="31" y="448"/>
                    <a:pt x="39" y="448"/>
                  </a:cubicBezTo>
                  <a:cubicBezTo>
                    <a:pt x="46" y="449"/>
                    <a:pt x="50" y="442"/>
                    <a:pt x="52" y="446"/>
                  </a:cubicBezTo>
                  <a:cubicBezTo>
                    <a:pt x="54" y="450"/>
                    <a:pt x="46" y="453"/>
                    <a:pt x="43" y="450"/>
                  </a:cubicBezTo>
                  <a:cubicBezTo>
                    <a:pt x="40" y="448"/>
                    <a:pt x="37" y="452"/>
                    <a:pt x="37" y="456"/>
                  </a:cubicBezTo>
                  <a:cubicBezTo>
                    <a:pt x="37" y="459"/>
                    <a:pt x="29" y="455"/>
                    <a:pt x="25" y="454"/>
                  </a:cubicBezTo>
                  <a:cubicBezTo>
                    <a:pt x="21" y="454"/>
                    <a:pt x="22" y="458"/>
                    <a:pt x="26" y="462"/>
                  </a:cubicBezTo>
                  <a:cubicBezTo>
                    <a:pt x="30" y="465"/>
                    <a:pt x="32" y="461"/>
                    <a:pt x="36" y="464"/>
                  </a:cubicBezTo>
                  <a:cubicBezTo>
                    <a:pt x="41" y="466"/>
                    <a:pt x="41" y="469"/>
                    <a:pt x="44" y="467"/>
                  </a:cubicBezTo>
                  <a:cubicBezTo>
                    <a:pt x="47" y="464"/>
                    <a:pt x="44" y="464"/>
                    <a:pt x="42" y="463"/>
                  </a:cubicBezTo>
                  <a:cubicBezTo>
                    <a:pt x="39" y="462"/>
                    <a:pt x="41" y="458"/>
                    <a:pt x="46" y="460"/>
                  </a:cubicBezTo>
                  <a:cubicBezTo>
                    <a:pt x="51" y="462"/>
                    <a:pt x="57" y="458"/>
                    <a:pt x="55" y="452"/>
                  </a:cubicBezTo>
                  <a:cubicBezTo>
                    <a:pt x="54" y="446"/>
                    <a:pt x="60" y="444"/>
                    <a:pt x="66" y="442"/>
                  </a:cubicBezTo>
                  <a:cubicBezTo>
                    <a:pt x="72" y="440"/>
                    <a:pt x="68" y="445"/>
                    <a:pt x="64" y="447"/>
                  </a:cubicBezTo>
                  <a:cubicBezTo>
                    <a:pt x="60" y="449"/>
                    <a:pt x="59" y="450"/>
                    <a:pt x="62" y="453"/>
                  </a:cubicBezTo>
                  <a:cubicBezTo>
                    <a:pt x="66" y="457"/>
                    <a:pt x="70" y="451"/>
                    <a:pt x="73" y="454"/>
                  </a:cubicBezTo>
                  <a:cubicBezTo>
                    <a:pt x="76" y="456"/>
                    <a:pt x="68" y="456"/>
                    <a:pt x="66" y="459"/>
                  </a:cubicBezTo>
                  <a:cubicBezTo>
                    <a:pt x="65" y="461"/>
                    <a:pt x="71" y="464"/>
                    <a:pt x="67" y="466"/>
                  </a:cubicBezTo>
                  <a:cubicBezTo>
                    <a:pt x="63" y="468"/>
                    <a:pt x="65" y="458"/>
                    <a:pt x="62" y="457"/>
                  </a:cubicBezTo>
                  <a:cubicBezTo>
                    <a:pt x="59" y="456"/>
                    <a:pt x="57" y="459"/>
                    <a:pt x="60" y="464"/>
                  </a:cubicBezTo>
                  <a:cubicBezTo>
                    <a:pt x="62" y="470"/>
                    <a:pt x="57" y="465"/>
                    <a:pt x="54" y="462"/>
                  </a:cubicBezTo>
                  <a:cubicBezTo>
                    <a:pt x="51" y="460"/>
                    <a:pt x="48" y="463"/>
                    <a:pt x="51" y="466"/>
                  </a:cubicBezTo>
                  <a:cubicBezTo>
                    <a:pt x="54" y="469"/>
                    <a:pt x="45" y="466"/>
                    <a:pt x="45" y="471"/>
                  </a:cubicBezTo>
                  <a:cubicBezTo>
                    <a:pt x="45" y="475"/>
                    <a:pt x="49" y="471"/>
                    <a:pt x="53" y="472"/>
                  </a:cubicBezTo>
                  <a:cubicBezTo>
                    <a:pt x="58" y="473"/>
                    <a:pt x="56" y="479"/>
                    <a:pt x="59" y="482"/>
                  </a:cubicBezTo>
                  <a:cubicBezTo>
                    <a:pt x="63" y="484"/>
                    <a:pt x="60" y="474"/>
                    <a:pt x="64" y="474"/>
                  </a:cubicBezTo>
                  <a:cubicBezTo>
                    <a:pt x="67" y="473"/>
                    <a:pt x="64" y="481"/>
                    <a:pt x="72" y="484"/>
                  </a:cubicBezTo>
                  <a:cubicBezTo>
                    <a:pt x="80" y="486"/>
                    <a:pt x="72" y="482"/>
                    <a:pt x="76" y="480"/>
                  </a:cubicBezTo>
                  <a:cubicBezTo>
                    <a:pt x="80" y="477"/>
                    <a:pt x="84" y="487"/>
                    <a:pt x="88" y="488"/>
                  </a:cubicBezTo>
                  <a:cubicBezTo>
                    <a:pt x="92" y="489"/>
                    <a:pt x="89" y="484"/>
                    <a:pt x="87" y="481"/>
                  </a:cubicBezTo>
                  <a:cubicBezTo>
                    <a:pt x="84" y="478"/>
                    <a:pt x="89" y="479"/>
                    <a:pt x="93" y="481"/>
                  </a:cubicBezTo>
                  <a:cubicBezTo>
                    <a:pt x="97" y="482"/>
                    <a:pt x="100" y="482"/>
                    <a:pt x="101" y="480"/>
                  </a:cubicBezTo>
                  <a:cubicBezTo>
                    <a:pt x="101" y="479"/>
                    <a:pt x="102" y="479"/>
                    <a:pt x="103" y="479"/>
                  </a:cubicBezTo>
                  <a:cubicBezTo>
                    <a:pt x="99" y="477"/>
                    <a:pt x="85" y="478"/>
                    <a:pt x="83" y="478"/>
                  </a:cubicBezTo>
                  <a:cubicBezTo>
                    <a:pt x="81" y="478"/>
                    <a:pt x="83" y="449"/>
                    <a:pt x="83" y="442"/>
                  </a:cubicBezTo>
                  <a:cubicBezTo>
                    <a:pt x="83" y="442"/>
                    <a:pt x="83" y="442"/>
                    <a:pt x="82" y="442"/>
                  </a:cubicBezTo>
                  <a:cubicBezTo>
                    <a:pt x="79" y="442"/>
                    <a:pt x="72" y="443"/>
                    <a:pt x="73" y="438"/>
                  </a:cubicBezTo>
                  <a:cubicBezTo>
                    <a:pt x="73" y="437"/>
                    <a:pt x="74" y="437"/>
                    <a:pt x="74" y="437"/>
                  </a:cubicBezTo>
                  <a:cubicBezTo>
                    <a:pt x="73" y="435"/>
                    <a:pt x="71" y="434"/>
                    <a:pt x="68" y="433"/>
                  </a:cubicBezTo>
                  <a:cubicBezTo>
                    <a:pt x="63" y="432"/>
                    <a:pt x="50" y="433"/>
                    <a:pt x="47" y="4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7" name="Freeform 111"/>
            <p:cNvSpPr>
              <a:spLocks/>
            </p:cNvSpPr>
            <p:nvPr userDrawn="1"/>
          </p:nvSpPr>
          <p:spPr bwMode="auto">
            <a:xfrm>
              <a:off x="5272548" y="4965089"/>
              <a:ext cx="221490" cy="224302"/>
            </a:xfrm>
            <a:custGeom>
              <a:avLst/>
              <a:gdLst>
                <a:gd name="T0" fmla="*/ 99 w 103"/>
                <a:gd name="T1" fmla="*/ 52 h 96"/>
                <a:gd name="T2" fmla="*/ 89 w 103"/>
                <a:gd name="T3" fmla="*/ 54 h 96"/>
                <a:gd name="T4" fmla="*/ 83 w 103"/>
                <a:gd name="T5" fmla="*/ 42 h 96"/>
                <a:gd name="T6" fmla="*/ 75 w 103"/>
                <a:gd name="T7" fmla="*/ 33 h 96"/>
                <a:gd name="T8" fmla="*/ 65 w 103"/>
                <a:gd name="T9" fmla="*/ 32 h 96"/>
                <a:gd name="T10" fmla="*/ 59 w 103"/>
                <a:gd name="T11" fmla="*/ 23 h 96"/>
                <a:gd name="T12" fmla="*/ 57 w 103"/>
                <a:gd name="T13" fmla="*/ 10 h 96"/>
                <a:gd name="T14" fmla="*/ 57 w 103"/>
                <a:gd name="T15" fmla="*/ 4 h 96"/>
                <a:gd name="T16" fmla="*/ 55 w 103"/>
                <a:gd name="T17" fmla="*/ 5 h 96"/>
                <a:gd name="T18" fmla="*/ 44 w 103"/>
                <a:gd name="T19" fmla="*/ 0 h 96"/>
                <a:gd name="T20" fmla="*/ 30 w 103"/>
                <a:gd name="T21" fmla="*/ 1 h 96"/>
                <a:gd name="T22" fmla="*/ 16 w 103"/>
                <a:gd name="T23" fmla="*/ 4 h 96"/>
                <a:gd name="T24" fmla="*/ 7 w 103"/>
                <a:gd name="T25" fmla="*/ 14 h 96"/>
                <a:gd name="T26" fmla="*/ 4 w 103"/>
                <a:gd name="T27" fmla="*/ 30 h 96"/>
                <a:gd name="T28" fmla="*/ 0 w 103"/>
                <a:gd name="T29" fmla="*/ 30 h 96"/>
                <a:gd name="T30" fmla="*/ 16 w 103"/>
                <a:gd name="T31" fmla="*/ 46 h 96"/>
                <a:gd name="T32" fmla="*/ 29 w 103"/>
                <a:gd name="T33" fmla="*/ 53 h 96"/>
                <a:gd name="T34" fmla="*/ 42 w 103"/>
                <a:gd name="T35" fmla="*/ 59 h 96"/>
                <a:gd name="T36" fmla="*/ 63 w 103"/>
                <a:gd name="T37" fmla="*/ 69 h 96"/>
                <a:gd name="T38" fmla="*/ 54 w 103"/>
                <a:gd name="T39" fmla="*/ 84 h 96"/>
                <a:gd name="T40" fmla="*/ 50 w 103"/>
                <a:gd name="T41" fmla="*/ 91 h 96"/>
                <a:gd name="T42" fmla="*/ 61 w 103"/>
                <a:gd name="T43" fmla="*/ 93 h 96"/>
                <a:gd name="T44" fmla="*/ 72 w 103"/>
                <a:gd name="T45" fmla="*/ 94 h 96"/>
                <a:gd name="T46" fmla="*/ 83 w 103"/>
                <a:gd name="T47" fmla="*/ 92 h 96"/>
                <a:gd name="T48" fmla="*/ 92 w 103"/>
                <a:gd name="T49" fmla="*/ 88 h 96"/>
                <a:gd name="T50" fmla="*/ 98 w 103"/>
                <a:gd name="T51" fmla="*/ 72 h 96"/>
                <a:gd name="T52" fmla="*/ 99 w 103"/>
                <a:gd name="T53"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96">
                  <a:moveTo>
                    <a:pt x="99" y="52"/>
                  </a:moveTo>
                  <a:cubicBezTo>
                    <a:pt x="94" y="50"/>
                    <a:pt x="90" y="54"/>
                    <a:pt x="89" y="54"/>
                  </a:cubicBezTo>
                  <a:cubicBezTo>
                    <a:pt x="87" y="54"/>
                    <a:pt x="84" y="45"/>
                    <a:pt x="83" y="42"/>
                  </a:cubicBezTo>
                  <a:cubicBezTo>
                    <a:pt x="82" y="38"/>
                    <a:pt x="78" y="31"/>
                    <a:pt x="75" y="33"/>
                  </a:cubicBezTo>
                  <a:cubicBezTo>
                    <a:pt x="72" y="34"/>
                    <a:pt x="73" y="32"/>
                    <a:pt x="65" y="32"/>
                  </a:cubicBezTo>
                  <a:cubicBezTo>
                    <a:pt x="57" y="31"/>
                    <a:pt x="57" y="30"/>
                    <a:pt x="59" y="23"/>
                  </a:cubicBezTo>
                  <a:cubicBezTo>
                    <a:pt x="61" y="16"/>
                    <a:pt x="54" y="11"/>
                    <a:pt x="57" y="10"/>
                  </a:cubicBezTo>
                  <a:cubicBezTo>
                    <a:pt x="59" y="8"/>
                    <a:pt x="59" y="7"/>
                    <a:pt x="57" y="4"/>
                  </a:cubicBezTo>
                  <a:cubicBezTo>
                    <a:pt x="56" y="4"/>
                    <a:pt x="55" y="5"/>
                    <a:pt x="55" y="5"/>
                  </a:cubicBezTo>
                  <a:cubicBezTo>
                    <a:pt x="52" y="5"/>
                    <a:pt x="48" y="0"/>
                    <a:pt x="44" y="0"/>
                  </a:cubicBezTo>
                  <a:cubicBezTo>
                    <a:pt x="39" y="0"/>
                    <a:pt x="34" y="0"/>
                    <a:pt x="30" y="1"/>
                  </a:cubicBezTo>
                  <a:cubicBezTo>
                    <a:pt x="27" y="3"/>
                    <a:pt x="20" y="1"/>
                    <a:pt x="16" y="4"/>
                  </a:cubicBezTo>
                  <a:cubicBezTo>
                    <a:pt x="12" y="6"/>
                    <a:pt x="7" y="12"/>
                    <a:pt x="7" y="14"/>
                  </a:cubicBezTo>
                  <a:cubicBezTo>
                    <a:pt x="7" y="16"/>
                    <a:pt x="6" y="30"/>
                    <a:pt x="4" y="30"/>
                  </a:cubicBezTo>
                  <a:cubicBezTo>
                    <a:pt x="3" y="31"/>
                    <a:pt x="1" y="30"/>
                    <a:pt x="0" y="30"/>
                  </a:cubicBezTo>
                  <a:cubicBezTo>
                    <a:pt x="2" y="35"/>
                    <a:pt x="10" y="43"/>
                    <a:pt x="16" y="46"/>
                  </a:cubicBezTo>
                  <a:cubicBezTo>
                    <a:pt x="22" y="49"/>
                    <a:pt x="22" y="52"/>
                    <a:pt x="29" y="53"/>
                  </a:cubicBezTo>
                  <a:cubicBezTo>
                    <a:pt x="36" y="54"/>
                    <a:pt x="39" y="56"/>
                    <a:pt x="42" y="59"/>
                  </a:cubicBezTo>
                  <a:cubicBezTo>
                    <a:pt x="44" y="62"/>
                    <a:pt x="62" y="67"/>
                    <a:pt x="63" y="69"/>
                  </a:cubicBezTo>
                  <a:cubicBezTo>
                    <a:pt x="65" y="72"/>
                    <a:pt x="54" y="78"/>
                    <a:pt x="54" y="84"/>
                  </a:cubicBezTo>
                  <a:cubicBezTo>
                    <a:pt x="54" y="90"/>
                    <a:pt x="50" y="89"/>
                    <a:pt x="50" y="91"/>
                  </a:cubicBezTo>
                  <a:cubicBezTo>
                    <a:pt x="50" y="93"/>
                    <a:pt x="58" y="92"/>
                    <a:pt x="61" y="93"/>
                  </a:cubicBezTo>
                  <a:cubicBezTo>
                    <a:pt x="64" y="95"/>
                    <a:pt x="69" y="92"/>
                    <a:pt x="72" y="94"/>
                  </a:cubicBezTo>
                  <a:cubicBezTo>
                    <a:pt x="76" y="96"/>
                    <a:pt x="80" y="92"/>
                    <a:pt x="83" y="92"/>
                  </a:cubicBezTo>
                  <a:cubicBezTo>
                    <a:pt x="85" y="93"/>
                    <a:pt x="88" y="88"/>
                    <a:pt x="92" y="88"/>
                  </a:cubicBezTo>
                  <a:cubicBezTo>
                    <a:pt x="95" y="88"/>
                    <a:pt x="98" y="77"/>
                    <a:pt x="98" y="72"/>
                  </a:cubicBezTo>
                  <a:cubicBezTo>
                    <a:pt x="97" y="68"/>
                    <a:pt x="103" y="54"/>
                    <a:pt x="99" y="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8" name="Freeform 112"/>
            <p:cNvSpPr>
              <a:spLocks/>
            </p:cNvSpPr>
            <p:nvPr userDrawn="1"/>
          </p:nvSpPr>
          <p:spPr bwMode="auto">
            <a:xfrm>
              <a:off x="4691975" y="4184593"/>
              <a:ext cx="82220" cy="71121"/>
            </a:xfrm>
            <a:custGeom>
              <a:avLst/>
              <a:gdLst>
                <a:gd name="T0" fmla="*/ 36 w 38"/>
                <a:gd name="T1" fmla="*/ 24 h 30"/>
                <a:gd name="T2" fmla="*/ 38 w 38"/>
                <a:gd name="T3" fmla="*/ 17 h 30"/>
                <a:gd name="T4" fmla="*/ 27 w 38"/>
                <a:gd name="T5" fmla="*/ 3 h 30"/>
                <a:gd name="T6" fmla="*/ 21 w 38"/>
                <a:gd name="T7" fmla="*/ 3 h 30"/>
                <a:gd name="T8" fmla="*/ 9 w 38"/>
                <a:gd name="T9" fmla="*/ 1 h 30"/>
                <a:gd name="T10" fmla="*/ 3 w 38"/>
                <a:gd name="T11" fmla="*/ 1 h 30"/>
                <a:gd name="T12" fmla="*/ 2 w 38"/>
                <a:gd name="T13" fmla="*/ 5 h 30"/>
                <a:gd name="T14" fmla="*/ 5 w 38"/>
                <a:gd name="T15" fmla="*/ 14 h 30"/>
                <a:gd name="T16" fmla="*/ 12 w 38"/>
                <a:gd name="T17" fmla="*/ 13 h 30"/>
                <a:gd name="T18" fmla="*/ 17 w 38"/>
                <a:gd name="T19" fmla="*/ 17 h 30"/>
                <a:gd name="T20" fmla="*/ 25 w 38"/>
                <a:gd name="T21" fmla="*/ 24 h 30"/>
                <a:gd name="T22" fmla="*/ 32 w 38"/>
                <a:gd name="T23" fmla="*/ 29 h 30"/>
                <a:gd name="T24" fmla="*/ 35 w 38"/>
                <a:gd name="T25" fmla="*/ 30 h 30"/>
                <a:gd name="T26" fmla="*/ 36 w 38"/>
                <a:gd name="T2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30">
                  <a:moveTo>
                    <a:pt x="36" y="24"/>
                  </a:moveTo>
                  <a:cubicBezTo>
                    <a:pt x="36" y="22"/>
                    <a:pt x="36" y="19"/>
                    <a:pt x="38" y="17"/>
                  </a:cubicBezTo>
                  <a:cubicBezTo>
                    <a:pt x="34" y="12"/>
                    <a:pt x="29" y="7"/>
                    <a:pt x="27" y="3"/>
                  </a:cubicBezTo>
                  <a:cubicBezTo>
                    <a:pt x="24" y="4"/>
                    <a:pt x="22" y="4"/>
                    <a:pt x="21" y="3"/>
                  </a:cubicBezTo>
                  <a:cubicBezTo>
                    <a:pt x="18" y="1"/>
                    <a:pt x="12" y="2"/>
                    <a:pt x="9" y="1"/>
                  </a:cubicBezTo>
                  <a:cubicBezTo>
                    <a:pt x="8" y="0"/>
                    <a:pt x="6" y="0"/>
                    <a:pt x="3" y="1"/>
                  </a:cubicBezTo>
                  <a:cubicBezTo>
                    <a:pt x="4" y="2"/>
                    <a:pt x="3" y="4"/>
                    <a:pt x="2" y="5"/>
                  </a:cubicBezTo>
                  <a:cubicBezTo>
                    <a:pt x="0" y="6"/>
                    <a:pt x="0" y="12"/>
                    <a:pt x="5" y="14"/>
                  </a:cubicBezTo>
                  <a:cubicBezTo>
                    <a:pt x="11" y="16"/>
                    <a:pt x="9" y="13"/>
                    <a:pt x="12" y="13"/>
                  </a:cubicBezTo>
                  <a:cubicBezTo>
                    <a:pt x="15" y="13"/>
                    <a:pt x="15" y="17"/>
                    <a:pt x="17" y="17"/>
                  </a:cubicBezTo>
                  <a:cubicBezTo>
                    <a:pt x="20" y="17"/>
                    <a:pt x="26" y="20"/>
                    <a:pt x="25" y="24"/>
                  </a:cubicBezTo>
                  <a:cubicBezTo>
                    <a:pt x="25" y="28"/>
                    <a:pt x="27" y="29"/>
                    <a:pt x="32" y="29"/>
                  </a:cubicBezTo>
                  <a:cubicBezTo>
                    <a:pt x="33" y="29"/>
                    <a:pt x="34" y="29"/>
                    <a:pt x="35" y="30"/>
                  </a:cubicBezTo>
                  <a:cubicBezTo>
                    <a:pt x="36" y="27"/>
                    <a:pt x="37" y="25"/>
                    <a:pt x="36"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9" name="Freeform 113"/>
            <p:cNvSpPr>
              <a:spLocks/>
            </p:cNvSpPr>
            <p:nvPr userDrawn="1"/>
          </p:nvSpPr>
          <p:spPr bwMode="auto">
            <a:xfrm>
              <a:off x="4767482" y="4217418"/>
              <a:ext cx="145983" cy="72944"/>
            </a:xfrm>
            <a:custGeom>
              <a:avLst/>
              <a:gdLst>
                <a:gd name="T0" fmla="*/ 61 w 68"/>
                <a:gd name="T1" fmla="*/ 10 h 31"/>
                <a:gd name="T2" fmla="*/ 44 w 68"/>
                <a:gd name="T3" fmla="*/ 2 h 31"/>
                <a:gd name="T4" fmla="*/ 28 w 68"/>
                <a:gd name="T5" fmla="*/ 8 h 31"/>
                <a:gd name="T6" fmla="*/ 9 w 68"/>
                <a:gd name="T7" fmla="*/ 8 h 31"/>
                <a:gd name="T8" fmla="*/ 3 w 68"/>
                <a:gd name="T9" fmla="*/ 3 h 31"/>
                <a:gd name="T10" fmla="*/ 1 w 68"/>
                <a:gd name="T11" fmla="*/ 10 h 31"/>
                <a:gd name="T12" fmla="*/ 0 w 68"/>
                <a:gd name="T13" fmla="*/ 16 h 31"/>
                <a:gd name="T14" fmla="*/ 15 w 68"/>
                <a:gd name="T15" fmla="*/ 22 h 31"/>
                <a:gd name="T16" fmla="*/ 23 w 68"/>
                <a:gd name="T17" fmla="*/ 27 h 31"/>
                <a:gd name="T18" fmla="*/ 33 w 68"/>
                <a:gd name="T19" fmla="*/ 25 h 31"/>
                <a:gd name="T20" fmla="*/ 29 w 68"/>
                <a:gd name="T21" fmla="*/ 19 h 31"/>
                <a:gd name="T22" fmla="*/ 35 w 68"/>
                <a:gd name="T23" fmla="*/ 14 h 31"/>
                <a:gd name="T24" fmla="*/ 48 w 68"/>
                <a:gd name="T25" fmla="*/ 10 h 31"/>
                <a:gd name="T26" fmla="*/ 52 w 68"/>
                <a:gd name="T27" fmla="*/ 17 h 31"/>
                <a:gd name="T28" fmla="*/ 59 w 68"/>
                <a:gd name="T29" fmla="*/ 29 h 31"/>
                <a:gd name="T30" fmla="*/ 66 w 68"/>
                <a:gd name="T31" fmla="*/ 21 h 31"/>
                <a:gd name="T32" fmla="*/ 68 w 68"/>
                <a:gd name="T33" fmla="*/ 18 h 31"/>
                <a:gd name="T34" fmla="*/ 61 w 68"/>
                <a:gd name="T35"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31">
                  <a:moveTo>
                    <a:pt x="61" y="10"/>
                  </a:moveTo>
                  <a:cubicBezTo>
                    <a:pt x="57" y="4"/>
                    <a:pt x="49" y="4"/>
                    <a:pt x="44" y="2"/>
                  </a:cubicBezTo>
                  <a:cubicBezTo>
                    <a:pt x="40" y="0"/>
                    <a:pt x="34" y="3"/>
                    <a:pt x="28" y="8"/>
                  </a:cubicBezTo>
                  <a:cubicBezTo>
                    <a:pt x="22" y="13"/>
                    <a:pt x="14" y="10"/>
                    <a:pt x="9" y="8"/>
                  </a:cubicBezTo>
                  <a:cubicBezTo>
                    <a:pt x="8" y="7"/>
                    <a:pt x="6" y="5"/>
                    <a:pt x="3" y="3"/>
                  </a:cubicBezTo>
                  <a:cubicBezTo>
                    <a:pt x="1" y="5"/>
                    <a:pt x="1" y="8"/>
                    <a:pt x="1" y="10"/>
                  </a:cubicBezTo>
                  <a:cubicBezTo>
                    <a:pt x="2" y="11"/>
                    <a:pt x="1" y="13"/>
                    <a:pt x="0" y="16"/>
                  </a:cubicBezTo>
                  <a:cubicBezTo>
                    <a:pt x="5" y="16"/>
                    <a:pt x="12" y="18"/>
                    <a:pt x="15" y="22"/>
                  </a:cubicBezTo>
                  <a:cubicBezTo>
                    <a:pt x="19" y="26"/>
                    <a:pt x="21" y="23"/>
                    <a:pt x="23" y="27"/>
                  </a:cubicBezTo>
                  <a:cubicBezTo>
                    <a:pt x="26" y="31"/>
                    <a:pt x="31" y="27"/>
                    <a:pt x="33" y="25"/>
                  </a:cubicBezTo>
                  <a:cubicBezTo>
                    <a:pt x="34" y="23"/>
                    <a:pt x="30" y="22"/>
                    <a:pt x="29" y="19"/>
                  </a:cubicBezTo>
                  <a:cubicBezTo>
                    <a:pt x="29" y="16"/>
                    <a:pt x="34" y="17"/>
                    <a:pt x="35" y="14"/>
                  </a:cubicBezTo>
                  <a:cubicBezTo>
                    <a:pt x="36" y="10"/>
                    <a:pt x="45" y="8"/>
                    <a:pt x="48" y="10"/>
                  </a:cubicBezTo>
                  <a:cubicBezTo>
                    <a:pt x="52" y="11"/>
                    <a:pt x="55" y="14"/>
                    <a:pt x="52" y="17"/>
                  </a:cubicBezTo>
                  <a:cubicBezTo>
                    <a:pt x="49" y="20"/>
                    <a:pt x="54" y="25"/>
                    <a:pt x="59" y="29"/>
                  </a:cubicBezTo>
                  <a:cubicBezTo>
                    <a:pt x="62" y="26"/>
                    <a:pt x="65" y="22"/>
                    <a:pt x="66" y="21"/>
                  </a:cubicBezTo>
                  <a:cubicBezTo>
                    <a:pt x="67" y="21"/>
                    <a:pt x="68" y="20"/>
                    <a:pt x="68" y="18"/>
                  </a:cubicBezTo>
                  <a:cubicBezTo>
                    <a:pt x="66" y="17"/>
                    <a:pt x="64" y="14"/>
                    <a:pt x="61"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Freeform 114"/>
            <p:cNvSpPr>
              <a:spLocks/>
            </p:cNvSpPr>
            <p:nvPr userDrawn="1"/>
          </p:nvSpPr>
          <p:spPr bwMode="auto">
            <a:xfrm>
              <a:off x="4866482" y="4144474"/>
              <a:ext cx="298677" cy="430367"/>
            </a:xfrm>
            <a:custGeom>
              <a:avLst/>
              <a:gdLst>
                <a:gd name="T0" fmla="*/ 22 w 140"/>
                <a:gd name="T1" fmla="*/ 135 h 184"/>
                <a:gd name="T2" fmla="*/ 31 w 140"/>
                <a:gd name="T3" fmla="*/ 135 h 184"/>
                <a:gd name="T4" fmla="*/ 39 w 140"/>
                <a:gd name="T5" fmla="*/ 141 h 184"/>
                <a:gd name="T6" fmla="*/ 40 w 140"/>
                <a:gd name="T7" fmla="*/ 141 h 184"/>
                <a:gd name="T8" fmla="*/ 50 w 140"/>
                <a:gd name="T9" fmla="*/ 141 h 184"/>
                <a:gd name="T10" fmla="*/ 57 w 140"/>
                <a:gd name="T11" fmla="*/ 150 h 184"/>
                <a:gd name="T12" fmla="*/ 64 w 140"/>
                <a:gd name="T13" fmla="*/ 157 h 184"/>
                <a:gd name="T14" fmla="*/ 68 w 140"/>
                <a:gd name="T15" fmla="*/ 163 h 184"/>
                <a:gd name="T16" fmla="*/ 82 w 140"/>
                <a:gd name="T17" fmla="*/ 165 h 184"/>
                <a:gd name="T18" fmla="*/ 89 w 140"/>
                <a:gd name="T19" fmla="*/ 164 h 184"/>
                <a:gd name="T20" fmla="*/ 96 w 140"/>
                <a:gd name="T21" fmla="*/ 164 h 184"/>
                <a:gd name="T22" fmla="*/ 105 w 140"/>
                <a:gd name="T23" fmla="*/ 170 h 184"/>
                <a:gd name="T24" fmla="*/ 99 w 140"/>
                <a:gd name="T25" fmla="*/ 179 h 184"/>
                <a:gd name="T26" fmla="*/ 106 w 140"/>
                <a:gd name="T27" fmla="*/ 184 h 184"/>
                <a:gd name="T28" fmla="*/ 106 w 140"/>
                <a:gd name="T29" fmla="*/ 184 h 184"/>
                <a:gd name="T30" fmla="*/ 111 w 140"/>
                <a:gd name="T31" fmla="*/ 170 h 184"/>
                <a:gd name="T32" fmla="*/ 113 w 140"/>
                <a:gd name="T33" fmla="*/ 155 h 184"/>
                <a:gd name="T34" fmla="*/ 106 w 140"/>
                <a:gd name="T35" fmla="*/ 137 h 184"/>
                <a:gd name="T36" fmla="*/ 114 w 140"/>
                <a:gd name="T37" fmla="*/ 131 h 184"/>
                <a:gd name="T38" fmla="*/ 111 w 140"/>
                <a:gd name="T39" fmla="*/ 127 h 184"/>
                <a:gd name="T40" fmla="*/ 108 w 140"/>
                <a:gd name="T41" fmla="*/ 121 h 184"/>
                <a:gd name="T42" fmla="*/ 126 w 140"/>
                <a:gd name="T43" fmla="*/ 120 h 184"/>
                <a:gd name="T44" fmla="*/ 139 w 140"/>
                <a:gd name="T45" fmla="*/ 116 h 184"/>
                <a:gd name="T46" fmla="*/ 137 w 140"/>
                <a:gd name="T47" fmla="*/ 110 h 184"/>
                <a:gd name="T48" fmla="*/ 137 w 140"/>
                <a:gd name="T49" fmla="*/ 102 h 184"/>
                <a:gd name="T50" fmla="*/ 133 w 140"/>
                <a:gd name="T51" fmla="*/ 94 h 184"/>
                <a:gd name="T52" fmla="*/ 136 w 140"/>
                <a:gd name="T53" fmla="*/ 74 h 184"/>
                <a:gd name="T54" fmla="*/ 122 w 140"/>
                <a:gd name="T55" fmla="*/ 71 h 184"/>
                <a:gd name="T56" fmla="*/ 106 w 140"/>
                <a:gd name="T57" fmla="*/ 64 h 184"/>
                <a:gd name="T58" fmla="*/ 86 w 140"/>
                <a:gd name="T59" fmla="*/ 63 h 184"/>
                <a:gd name="T60" fmla="*/ 78 w 140"/>
                <a:gd name="T61" fmla="*/ 48 h 184"/>
                <a:gd name="T62" fmla="*/ 73 w 140"/>
                <a:gd name="T63" fmla="*/ 41 h 184"/>
                <a:gd name="T64" fmla="*/ 67 w 140"/>
                <a:gd name="T65" fmla="*/ 39 h 184"/>
                <a:gd name="T66" fmla="*/ 69 w 140"/>
                <a:gd name="T67" fmla="*/ 34 h 184"/>
                <a:gd name="T68" fmla="*/ 71 w 140"/>
                <a:gd name="T69" fmla="*/ 26 h 184"/>
                <a:gd name="T70" fmla="*/ 81 w 140"/>
                <a:gd name="T71" fmla="*/ 14 h 184"/>
                <a:gd name="T72" fmla="*/ 85 w 140"/>
                <a:gd name="T73" fmla="*/ 12 h 184"/>
                <a:gd name="T74" fmla="*/ 88 w 140"/>
                <a:gd name="T75" fmla="*/ 9 h 184"/>
                <a:gd name="T76" fmla="*/ 90 w 140"/>
                <a:gd name="T77" fmla="*/ 3 h 184"/>
                <a:gd name="T78" fmla="*/ 77 w 140"/>
                <a:gd name="T79" fmla="*/ 8 h 184"/>
                <a:gd name="T80" fmla="*/ 67 w 140"/>
                <a:gd name="T81" fmla="*/ 14 h 184"/>
                <a:gd name="T82" fmla="*/ 57 w 140"/>
                <a:gd name="T83" fmla="*/ 17 h 184"/>
                <a:gd name="T84" fmla="*/ 51 w 140"/>
                <a:gd name="T85" fmla="*/ 16 h 184"/>
                <a:gd name="T86" fmla="*/ 40 w 140"/>
                <a:gd name="T87" fmla="*/ 26 h 184"/>
                <a:gd name="T88" fmla="*/ 36 w 140"/>
                <a:gd name="T89" fmla="*/ 36 h 184"/>
                <a:gd name="T90" fmla="*/ 25 w 140"/>
                <a:gd name="T91" fmla="*/ 49 h 184"/>
                <a:gd name="T92" fmla="*/ 22 w 140"/>
                <a:gd name="T93" fmla="*/ 49 h 184"/>
                <a:gd name="T94" fmla="*/ 20 w 140"/>
                <a:gd name="T95" fmla="*/ 52 h 184"/>
                <a:gd name="T96" fmla="*/ 13 w 140"/>
                <a:gd name="T97" fmla="*/ 60 h 184"/>
                <a:gd name="T98" fmla="*/ 16 w 140"/>
                <a:gd name="T99" fmla="*/ 63 h 184"/>
                <a:gd name="T100" fmla="*/ 19 w 140"/>
                <a:gd name="T101" fmla="*/ 71 h 184"/>
                <a:gd name="T102" fmla="*/ 19 w 140"/>
                <a:gd name="T103" fmla="*/ 77 h 184"/>
                <a:gd name="T104" fmla="*/ 21 w 140"/>
                <a:gd name="T105" fmla="*/ 94 h 184"/>
                <a:gd name="T106" fmla="*/ 18 w 140"/>
                <a:gd name="T107" fmla="*/ 103 h 184"/>
                <a:gd name="T108" fmla="*/ 8 w 140"/>
                <a:gd name="T109" fmla="*/ 111 h 184"/>
                <a:gd name="T110" fmla="*/ 3 w 140"/>
                <a:gd name="T111" fmla="*/ 118 h 184"/>
                <a:gd name="T112" fmla="*/ 0 w 140"/>
                <a:gd name="T113" fmla="*/ 122 h 184"/>
                <a:gd name="T114" fmla="*/ 15 w 140"/>
                <a:gd name="T115" fmla="*/ 130 h 184"/>
                <a:gd name="T116" fmla="*/ 22 w 140"/>
                <a:gd name="T117" fmla="*/ 13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0" h="184">
                  <a:moveTo>
                    <a:pt x="22" y="135"/>
                  </a:moveTo>
                  <a:cubicBezTo>
                    <a:pt x="25" y="136"/>
                    <a:pt x="30" y="136"/>
                    <a:pt x="31" y="135"/>
                  </a:cubicBezTo>
                  <a:cubicBezTo>
                    <a:pt x="32" y="133"/>
                    <a:pt x="35" y="136"/>
                    <a:pt x="39" y="141"/>
                  </a:cubicBezTo>
                  <a:cubicBezTo>
                    <a:pt x="39" y="141"/>
                    <a:pt x="39" y="141"/>
                    <a:pt x="40" y="141"/>
                  </a:cubicBezTo>
                  <a:cubicBezTo>
                    <a:pt x="43" y="140"/>
                    <a:pt x="48" y="140"/>
                    <a:pt x="50" y="141"/>
                  </a:cubicBezTo>
                  <a:cubicBezTo>
                    <a:pt x="53" y="143"/>
                    <a:pt x="52" y="149"/>
                    <a:pt x="57" y="150"/>
                  </a:cubicBezTo>
                  <a:cubicBezTo>
                    <a:pt x="61" y="150"/>
                    <a:pt x="64" y="154"/>
                    <a:pt x="64" y="157"/>
                  </a:cubicBezTo>
                  <a:cubicBezTo>
                    <a:pt x="64" y="159"/>
                    <a:pt x="69" y="160"/>
                    <a:pt x="68" y="163"/>
                  </a:cubicBezTo>
                  <a:cubicBezTo>
                    <a:pt x="68" y="167"/>
                    <a:pt x="80" y="166"/>
                    <a:pt x="82" y="165"/>
                  </a:cubicBezTo>
                  <a:cubicBezTo>
                    <a:pt x="83" y="164"/>
                    <a:pt x="87" y="163"/>
                    <a:pt x="89" y="164"/>
                  </a:cubicBezTo>
                  <a:cubicBezTo>
                    <a:pt x="91" y="165"/>
                    <a:pt x="94" y="163"/>
                    <a:pt x="96" y="164"/>
                  </a:cubicBezTo>
                  <a:cubicBezTo>
                    <a:pt x="98" y="164"/>
                    <a:pt x="107" y="167"/>
                    <a:pt x="105" y="170"/>
                  </a:cubicBezTo>
                  <a:cubicBezTo>
                    <a:pt x="103" y="173"/>
                    <a:pt x="98" y="177"/>
                    <a:pt x="99" y="179"/>
                  </a:cubicBezTo>
                  <a:cubicBezTo>
                    <a:pt x="100" y="181"/>
                    <a:pt x="104" y="182"/>
                    <a:pt x="106" y="184"/>
                  </a:cubicBezTo>
                  <a:cubicBezTo>
                    <a:pt x="106" y="184"/>
                    <a:pt x="106" y="184"/>
                    <a:pt x="106" y="184"/>
                  </a:cubicBezTo>
                  <a:cubicBezTo>
                    <a:pt x="109" y="184"/>
                    <a:pt x="111" y="173"/>
                    <a:pt x="111" y="170"/>
                  </a:cubicBezTo>
                  <a:cubicBezTo>
                    <a:pt x="111" y="166"/>
                    <a:pt x="112" y="158"/>
                    <a:pt x="113" y="155"/>
                  </a:cubicBezTo>
                  <a:cubicBezTo>
                    <a:pt x="115" y="149"/>
                    <a:pt x="106" y="144"/>
                    <a:pt x="106" y="137"/>
                  </a:cubicBezTo>
                  <a:cubicBezTo>
                    <a:pt x="106" y="130"/>
                    <a:pt x="109" y="134"/>
                    <a:pt x="114" y="131"/>
                  </a:cubicBezTo>
                  <a:cubicBezTo>
                    <a:pt x="118" y="129"/>
                    <a:pt x="113" y="127"/>
                    <a:pt x="111" y="127"/>
                  </a:cubicBezTo>
                  <a:cubicBezTo>
                    <a:pt x="109" y="127"/>
                    <a:pt x="108" y="123"/>
                    <a:pt x="108" y="121"/>
                  </a:cubicBezTo>
                  <a:cubicBezTo>
                    <a:pt x="109" y="119"/>
                    <a:pt x="122" y="120"/>
                    <a:pt x="126" y="120"/>
                  </a:cubicBezTo>
                  <a:cubicBezTo>
                    <a:pt x="130" y="120"/>
                    <a:pt x="139" y="116"/>
                    <a:pt x="139" y="116"/>
                  </a:cubicBezTo>
                  <a:cubicBezTo>
                    <a:pt x="139" y="115"/>
                    <a:pt x="140" y="113"/>
                    <a:pt x="137" y="110"/>
                  </a:cubicBezTo>
                  <a:cubicBezTo>
                    <a:pt x="134" y="108"/>
                    <a:pt x="135" y="105"/>
                    <a:pt x="137" y="102"/>
                  </a:cubicBezTo>
                  <a:cubicBezTo>
                    <a:pt x="140" y="100"/>
                    <a:pt x="136" y="97"/>
                    <a:pt x="133" y="94"/>
                  </a:cubicBezTo>
                  <a:cubicBezTo>
                    <a:pt x="130" y="91"/>
                    <a:pt x="132" y="79"/>
                    <a:pt x="136" y="74"/>
                  </a:cubicBezTo>
                  <a:cubicBezTo>
                    <a:pt x="139" y="69"/>
                    <a:pt x="128" y="70"/>
                    <a:pt x="122" y="71"/>
                  </a:cubicBezTo>
                  <a:cubicBezTo>
                    <a:pt x="115" y="72"/>
                    <a:pt x="110" y="69"/>
                    <a:pt x="106" y="64"/>
                  </a:cubicBezTo>
                  <a:cubicBezTo>
                    <a:pt x="101" y="59"/>
                    <a:pt x="96" y="62"/>
                    <a:pt x="86" y="63"/>
                  </a:cubicBezTo>
                  <a:cubicBezTo>
                    <a:pt x="76" y="63"/>
                    <a:pt x="78" y="52"/>
                    <a:pt x="78" y="48"/>
                  </a:cubicBezTo>
                  <a:cubicBezTo>
                    <a:pt x="79" y="44"/>
                    <a:pt x="73" y="44"/>
                    <a:pt x="73" y="41"/>
                  </a:cubicBezTo>
                  <a:cubicBezTo>
                    <a:pt x="73" y="39"/>
                    <a:pt x="70" y="39"/>
                    <a:pt x="67" y="39"/>
                  </a:cubicBezTo>
                  <a:cubicBezTo>
                    <a:pt x="65" y="39"/>
                    <a:pt x="67" y="36"/>
                    <a:pt x="69" y="34"/>
                  </a:cubicBezTo>
                  <a:cubicBezTo>
                    <a:pt x="71" y="32"/>
                    <a:pt x="71" y="30"/>
                    <a:pt x="71" y="26"/>
                  </a:cubicBezTo>
                  <a:cubicBezTo>
                    <a:pt x="71" y="22"/>
                    <a:pt x="78" y="18"/>
                    <a:pt x="81" y="14"/>
                  </a:cubicBezTo>
                  <a:cubicBezTo>
                    <a:pt x="82" y="13"/>
                    <a:pt x="83" y="12"/>
                    <a:pt x="85" y="12"/>
                  </a:cubicBezTo>
                  <a:cubicBezTo>
                    <a:pt x="85" y="11"/>
                    <a:pt x="86" y="10"/>
                    <a:pt x="88" y="9"/>
                  </a:cubicBezTo>
                  <a:cubicBezTo>
                    <a:pt x="93" y="8"/>
                    <a:pt x="95" y="5"/>
                    <a:pt x="90" y="3"/>
                  </a:cubicBezTo>
                  <a:cubicBezTo>
                    <a:pt x="86" y="0"/>
                    <a:pt x="83" y="8"/>
                    <a:pt x="77" y="8"/>
                  </a:cubicBezTo>
                  <a:cubicBezTo>
                    <a:pt x="72" y="9"/>
                    <a:pt x="71" y="12"/>
                    <a:pt x="67" y="14"/>
                  </a:cubicBezTo>
                  <a:cubicBezTo>
                    <a:pt x="64" y="16"/>
                    <a:pt x="57" y="14"/>
                    <a:pt x="57" y="17"/>
                  </a:cubicBezTo>
                  <a:cubicBezTo>
                    <a:pt x="56" y="20"/>
                    <a:pt x="54" y="17"/>
                    <a:pt x="51" y="16"/>
                  </a:cubicBezTo>
                  <a:cubicBezTo>
                    <a:pt x="48" y="16"/>
                    <a:pt x="40" y="22"/>
                    <a:pt x="40" y="26"/>
                  </a:cubicBezTo>
                  <a:cubicBezTo>
                    <a:pt x="41" y="29"/>
                    <a:pt x="42" y="33"/>
                    <a:pt x="36" y="36"/>
                  </a:cubicBezTo>
                  <a:cubicBezTo>
                    <a:pt x="30" y="39"/>
                    <a:pt x="27" y="46"/>
                    <a:pt x="25" y="49"/>
                  </a:cubicBezTo>
                  <a:cubicBezTo>
                    <a:pt x="24" y="49"/>
                    <a:pt x="23" y="49"/>
                    <a:pt x="22" y="49"/>
                  </a:cubicBezTo>
                  <a:cubicBezTo>
                    <a:pt x="22" y="51"/>
                    <a:pt x="21" y="52"/>
                    <a:pt x="20" y="52"/>
                  </a:cubicBezTo>
                  <a:cubicBezTo>
                    <a:pt x="19" y="53"/>
                    <a:pt x="16" y="57"/>
                    <a:pt x="13" y="60"/>
                  </a:cubicBezTo>
                  <a:cubicBezTo>
                    <a:pt x="14" y="61"/>
                    <a:pt x="15" y="62"/>
                    <a:pt x="16" y="63"/>
                  </a:cubicBezTo>
                  <a:cubicBezTo>
                    <a:pt x="20" y="66"/>
                    <a:pt x="18" y="69"/>
                    <a:pt x="19" y="71"/>
                  </a:cubicBezTo>
                  <a:cubicBezTo>
                    <a:pt x="20" y="73"/>
                    <a:pt x="21" y="76"/>
                    <a:pt x="19" y="77"/>
                  </a:cubicBezTo>
                  <a:cubicBezTo>
                    <a:pt x="17" y="78"/>
                    <a:pt x="18" y="92"/>
                    <a:pt x="21" y="94"/>
                  </a:cubicBezTo>
                  <a:cubicBezTo>
                    <a:pt x="23" y="96"/>
                    <a:pt x="21" y="99"/>
                    <a:pt x="18" y="103"/>
                  </a:cubicBezTo>
                  <a:cubicBezTo>
                    <a:pt x="15" y="108"/>
                    <a:pt x="13" y="110"/>
                    <a:pt x="8" y="111"/>
                  </a:cubicBezTo>
                  <a:cubicBezTo>
                    <a:pt x="4" y="111"/>
                    <a:pt x="4" y="118"/>
                    <a:pt x="3" y="118"/>
                  </a:cubicBezTo>
                  <a:cubicBezTo>
                    <a:pt x="1" y="118"/>
                    <a:pt x="0" y="120"/>
                    <a:pt x="0" y="122"/>
                  </a:cubicBezTo>
                  <a:cubicBezTo>
                    <a:pt x="5" y="125"/>
                    <a:pt x="12" y="130"/>
                    <a:pt x="15" y="130"/>
                  </a:cubicBezTo>
                  <a:cubicBezTo>
                    <a:pt x="17" y="130"/>
                    <a:pt x="19" y="133"/>
                    <a:pt x="22" y="13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1" name="Freeform 115"/>
            <p:cNvSpPr>
              <a:spLocks/>
            </p:cNvSpPr>
            <p:nvPr userDrawn="1"/>
          </p:nvSpPr>
          <p:spPr bwMode="auto">
            <a:xfrm>
              <a:off x="5101397" y="4713434"/>
              <a:ext cx="307067" cy="351953"/>
            </a:xfrm>
            <a:custGeom>
              <a:avLst/>
              <a:gdLst>
                <a:gd name="T0" fmla="*/ 141 w 143"/>
                <a:gd name="T1" fmla="*/ 90 h 151"/>
                <a:gd name="T2" fmla="*/ 135 w 143"/>
                <a:gd name="T3" fmla="*/ 80 h 151"/>
                <a:gd name="T4" fmla="*/ 125 w 143"/>
                <a:gd name="T5" fmla="*/ 74 h 151"/>
                <a:gd name="T6" fmla="*/ 112 w 143"/>
                <a:gd name="T7" fmla="*/ 69 h 151"/>
                <a:gd name="T8" fmla="*/ 111 w 143"/>
                <a:gd name="T9" fmla="*/ 60 h 151"/>
                <a:gd name="T10" fmla="*/ 109 w 143"/>
                <a:gd name="T11" fmla="*/ 52 h 151"/>
                <a:gd name="T12" fmla="*/ 105 w 143"/>
                <a:gd name="T13" fmla="*/ 44 h 151"/>
                <a:gd name="T14" fmla="*/ 92 w 143"/>
                <a:gd name="T15" fmla="*/ 42 h 151"/>
                <a:gd name="T16" fmla="*/ 82 w 143"/>
                <a:gd name="T17" fmla="*/ 38 h 151"/>
                <a:gd name="T18" fmla="*/ 77 w 143"/>
                <a:gd name="T19" fmla="*/ 34 h 151"/>
                <a:gd name="T20" fmla="*/ 69 w 143"/>
                <a:gd name="T21" fmla="*/ 32 h 151"/>
                <a:gd name="T22" fmla="*/ 55 w 143"/>
                <a:gd name="T23" fmla="*/ 25 h 151"/>
                <a:gd name="T24" fmla="*/ 51 w 143"/>
                <a:gd name="T25" fmla="*/ 4 h 151"/>
                <a:gd name="T26" fmla="*/ 40 w 143"/>
                <a:gd name="T27" fmla="*/ 3 h 151"/>
                <a:gd name="T28" fmla="*/ 27 w 143"/>
                <a:gd name="T29" fmla="*/ 9 h 151"/>
                <a:gd name="T30" fmla="*/ 17 w 143"/>
                <a:gd name="T31" fmla="*/ 13 h 151"/>
                <a:gd name="T32" fmla="*/ 7 w 143"/>
                <a:gd name="T33" fmla="*/ 16 h 151"/>
                <a:gd name="T34" fmla="*/ 3 w 143"/>
                <a:gd name="T35" fmla="*/ 15 h 151"/>
                <a:gd name="T36" fmla="*/ 11 w 143"/>
                <a:gd name="T37" fmla="*/ 30 h 151"/>
                <a:gd name="T38" fmla="*/ 8 w 143"/>
                <a:gd name="T39" fmla="*/ 36 h 151"/>
                <a:gd name="T40" fmla="*/ 9 w 143"/>
                <a:gd name="T41" fmla="*/ 51 h 151"/>
                <a:gd name="T42" fmla="*/ 6 w 143"/>
                <a:gd name="T43" fmla="*/ 60 h 151"/>
                <a:gd name="T44" fmla="*/ 3 w 143"/>
                <a:gd name="T45" fmla="*/ 69 h 151"/>
                <a:gd name="T46" fmla="*/ 8 w 143"/>
                <a:gd name="T47" fmla="*/ 74 h 151"/>
                <a:gd name="T48" fmla="*/ 1 w 143"/>
                <a:gd name="T49" fmla="*/ 83 h 151"/>
                <a:gd name="T50" fmla="*/ 0 w 143"/>
                <a:gd name="T51" fmla="*/ 88 h 151"/>
                <a:gd name="T52" fmla="*/ 5 w 143"/>
                <a:gd name="T53" fmla="*/ 93 h 151"/>
                <a:gd name="T54" fmla="*/ 8 w 143"/>
                <a:gd name="T55" fmla="*/ 104 h 151"/>
                <a:gd name="T56" fmla="*/ 13 w 143"/>
                <a:gd name="T57" fmla="*/ 110 h 151"/>
                <a:gd name="T58" fmla="*/ 10 w 143"/>
                <a:gd name="T59" fmla="*/ 118 h 151"/>
                <a:gd name="T60" fmla="*/ 15 w 143"/>
                <a:gd name="T61" fmla="*/ 127 h 151"/>
                <a:gd name="T62" fmla="*/ 19 w 143"/>
                <a:gd name="T63" fmla="*/ 137 h 151"/>
                <a:gd name="T64" fmla="*/ 21 w 143"/>
                <a:gd name="T65" fmla="*/ 149 h 151"/>
                <a:gd name="T66" fmla="*/ 37 w 143"/>
                <a:gd name="T67" fmla="*/ 140 h 151"/>
                <a:gd name="T68" fmla="*/ 48 w 143"/>
                <a:gd name="T69" fmla="*/ 140 h 151"/>
                <a:gd name="T70" fmla="*/ 61 w 143"/>
                <a:gd name="T71" fmla="*/ 145 h 151"/>
                <a:gd name="T72" fmla="*/ 68 w 143"/>
                <a:gd name="T73" fmla="*/ 138 h 151"/>
                <a:gd name="T74" fmla="*/ 84 w 143"/>
                <a:gd name="T75" fmla="*/ 138 h 151"/>
                <a:gd name="T76" fmla="*/ 87 w 143"/>
                <a:gd name="T77" fmla="*/ 122 h 151"/>
                <a:gd name="T78" fmla="*/ 96 w 143"/>
                <a:gd name="T79" fmla="*/ 112 h 151"/>
                <a:gd name="T80" fmla="*/ 110 w 143"/>
                <a:gd name="T81" fmla="*/ 109 h 151"/>
                <a:gd name="T82" fmla="*/ 124 w 143"/>
                <a:gd name="T83" fmla="*/ 108 h 151"/>
                <a:gd name="T84" fmla="*/ 135 w 143"/>
                <a:gd name="T85" fmla="*/ 113 h 151"/>
                <a:gd name="T86" fmla="*/ 140 w 143"/>
                <a:gd name="T87" fmla="*/ 105 h 151"/>
                <a:gd name="T88" fmla="*/ 141 w 143"/>
                <a:gd name="T89" fmla="*/ 9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 h="151">
                  <a:moveTo>
                    <a:pt x="141" y="90"/>
                  </a:moveTo>
                  <a:cubicBezTo>
                    <a:pt x="140" y="86"/>
                    <a:pt x="135" y="85"/>
                    <a:pt x="135" y="80"/>
                  </a:cubicBezTo>
                  <a:cubicBezTo>
                    <a:pt x="135" y="75"/>
                    <a:pt x="132" y="74"/>
                    <a:pt x="125" y="74"/>
                  </a:cubicBezTo>
                  <a:cubicBezTo>
                    <a:pt x="117" y="75"/>
                    <a:pt x="112" y="73"/>
                    <a:pt x="112" y="69"/>
                  </a:cubicBezTo>
                  <a:cubicBezTo>
                    <a:pt x="112" y="65"/>
                    <a:pt x="107" y="62"/>
                    <a:pt x="111" y="60"/>
                  </a:cubicBezTo>
                  <a:cubicBezTo>
                    <a:pt x="114" y="58"/>
                    <a:pt x="108" y="56"/>
                    <a:pt x="109" y="52"/>
                  </a:cubicBezTo>
                  <a:cubicBezTo>
                    <a:pt x="110" y="48"/>
                    <a:pt x="107" y="46"/>
                    <a:pt x="105" y="44"/>
                  </a:cubicBezTo>
                  <a:cubicBezTo>
                    <a:pt x="102" y="43"/>
                    <a:pt x="92" y="45"/>
                    <a:pt x="92" y="42"/>
                  </a:cubicBezTo>
                  <a:cubicBezTo>
                    <a:pt x="92" y="38"/>
                    <a:pt x="86" y="38"/>
                    <a:pt x="82" y="38"/>
                  </a:cubicBezTo>
                  <a:cubicBezTo>
                    <a:pt x="79" y="38"/>
                    <a:pt x="81" y="34"/>
                    <a:pt x="77" y="34"/>
                  </a:cubicBezTo>
                  <a:cubicBezTo>
                    <a:pt x="74" y="34"/>
                    <a:pt x="74" y="32"/>
                    <a:pt x="69" y="32"/>
                  </a:cubicBezTo>
                  <a:cubicBezTo>
                    <a:pt x="64" y="33"/>
                    <a:pt x="61" y="31"/>
                    <a:pt x="55" y="25"/>
                  </a:cubicBezTo>
                  <a:cubicBezTo>
                    <a:pt x="50" y="19"/>
                    <a:pt x="50" y="7"/>
                    <a:pt x="51" y="4"/>
                  </a:cubicBezTo>
                  <a:cubicBezTo>
                    <a:pt x="53" y="0"/>
                    <a:pt x="45" y="3"/>
                    <a:pt x="40" y="3"/>
                  </a:cubicBezTo>
                  <a:cubicBezTo>
                    <a:pt x="36" y="3"/>
                    <a:pt x="31" y="6"/>
                    <a:pt x="27" y="9"/>
                  </a:cubicBezTo>
                  <a:cubicBezTo>
                    <a:pt x="22" y="11"/>
                    <a:pt x="19" y="11"/>
                    <a:pt x="17" y="13"/>
                  </a:cubicBezTo>
                  <a:cubicBezTo>
                    <a:pt x="14" y="16"/>
                    <a:pt x="10" y="17"/>
                    <a:pt x="7" y="16"/>
                  </a:cubicBezTo>
                  <a:cubicBezTo>
                    <a:pt x="6" y="15"/>
                    <a:pt x="4" y="15"/>
                    <a:pt x="3" y="15"/>
                  </a:cubicBezTo>
                  <a:cubicBezTo>
                    <a:pt x="5" y="20"/>
                    <a:pt x="10" y="27"/>
                    <a:pt x="11" y="30"/>
                  </a:cubicBezTo>
                  <a:cubicBezTo>
                    <a:pt x="12" y="34"/>
                    <a:pt x="9" y="35"/>
                    <a:pt x="8" y="36"/>
                  </a:cubicBezTo>
                  <a:cubicBezTo>
                    <a:pt x="6" y="37"/>
                    <a:pt x="8" y="49"/>
                    <a:pt x="9" y="51"/>
                  </a:cubicBezTo>
                  <a:cubicBezTo>
                    <a:pt x="9" y="54"/>
                    <a:pt x="4" y="58"/>
                    <a:pt x="6" y="60"/>
                  </a:cubicBezTo>
                  <a:cubicBezTo>
                    <a:pt x="8" y="62"/>
                    <a:pt x="3" y="66"/>
                    <a:pt x="3" y="69"/>
                  </a:cubicBezTo>
                  <a:cubicBezTo>
                    <a:pt x="3" y="72"/>
                    <a:pt x="8" y="72"/>
                    <a:pt x="8" y="74"/>
                  </a:cubicBezTo>
                  <a:cubicBezTo>
                    <a:pt x="8" y="77"/>
                    <a:pt x="4" y="82"/>
                    <a:pt x="1" y="83"/>
                  </a:cubicBezTo>
                  <a:cubicBezTo>
                    <a:pt x="0" y="84"/>
                    <a:pt x="0" y="86"/>
                    <a:pt x="0" y="88"/>
                  </a:cubicBezTo>
                  <a:cubicBezTo>
                    <a:pt x="1" y="87"/>
                    <a:pt x="2" y="90"/>
                    <a:pt x="5" y="93"/>
                  </a:cubicBezTo>
                  <a:cubicBezTo>
                    <a:pt x="9" y="96"/>
                    <a:pt x="5" y="100"/>
                    <a:pt x="8" y="104"/>
                  </a:cubicBezTo>
                  <a:cubicBezTo>
                    <a:pt x="11" y="108"/>
                    <a:pt x="15" y="108"/>
                    <a:pt x="13" y="110"/>
                  </a:cubicBezTo>
                  <a:cubicBezTo>
                    <a:pt x="10" y="112"/>
                    <a:pt x="13" y="116"/>
                    <a:pt x="10" y="118"/>
                  </a:cubicBezTo>
                  <a:cubicBezTo>
                    <a:pt x="8" y="120"/>
                    <a:pt x="11" y="126"/>
                    <a:pt x="15" y="127"/>
                  </a:cubicBezTo>
                  <a:cubicBezTo>
                    <a:pt x="18" y="128"/>
                    <a:pt x="16" y="134"/>
                    <a:pt x="19" y="137"/>
                  </a:cubicBezTo>
                  <a:cubicBezTo>
                    <a:pt x="22" y="140"/>
                    <a:pt x="20" y="146"/>
                    <a:pt x="21" y="149"/>
                  </a:cubicBezTo>
                  <a:cubicBezTo>
                    <a:pt x="23" y="151"/>
                    <a:pt x="32" y="145"/>
                    <a:pt x="37" y="140"/>
                  </a:cubicBezTo>
                  <a:cubicBezTo>
                    <a:pt x="43" y="135"/>
                    <a:pt x="43" y="139"/>
                    <a:pt x="48" y="140"/>
                  </a:cubicBezTo>
                  <a:cubicBezTo>
                    <a:pt x="53" y="140"/>
                    <a:pt x="59" y="140"/>
                    <a:pt x="61" y="145"/>
                  </a:cubicBezTo>
                  <a:cubicBezTo>
                    <a:pt x="64" y="149"/>
                    <a:pt x="66" y="140"/>
                    <a:pt x="68" y="138"/>
                  </a:cubicBezTo>
                  <a:cubicBezTo>
                    <a:pt x="70" y="136"/>
                    <a:pt x="81" y="139"/>
                    <a:pt x="84" y="138"/>
                  </a:cubicBezTo>
                  <a:cubicBezTo>
                    <a:pt x="86" y="138"/>
                    <a:pt x="87" y="124"/>
                    <a:pt x="87" y="122"/>
                  </a:cubicBezTo>
                  <a:cubicBezTo>
                    <a:pt x="87" y="120"/>
                    <a:pt x="92" y="114"/>
                    <a:pt x="96" y="112"/>
                  </a:cubicBezTo>
                  <a:cubicBezTo>
                    <a:pt x="100" y="109"/>
                    <a:pt x="107" y="111"/>
                    <a:pt x="110" y="109"/>
                  </a:cubicBezTo>
                  <a:cubicBezTo>
                    <a:pt x="114" y="108"/>
                    <a:pt x="119" y="108"/>
                    <a:pt x="124" y="108"/>
                  </a:cubicBezTo>
                  <a:cubicBezTo>
                    <a:pt x="128" y="108"/>
                    <a:pt x="132" y="113"/>
                    <a:pt x="135" y="113"/>
                  </a:cubicBezTo>
                  <a:cubicBezTo>
                    <a:pt x="137" y="113"/>
                    <a:pt x="141" y="108"/>
                    <a:pt x="140" y="105"/>
                  </a:cubicBezTo>
                  <a:cubicBezTo>
                    <a:pt x="139" y="101"/>
                    <a:pt x="143" y="95"/>
                    <a:pt x="141"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Freeform 116"/>
            <p:cNvSpPr>
              <a:spLocks/>
            </p:cNvSpPr>
            <p:nvPr userDrawn="1"/>
          </p:nvSpPr>
          <p:spPr bwMode="auto">
            <a:xfrm>
              <a:off x="4804397" y="4470897"/>
              <a:ext cx="322168" cy="472310"/>
            </a:xfrm>
            <a:custGeom>
              <a:avLst/>
              <a:gdLst>
                <a:gd name="T0" fmla="*/ 139 w 151"/>
                <a:gd name="T1" fmla="*/ 192 h 202"/>
                <a:gd name="T2" fmla="*/ 139 w 151"/>
                <a:gd name="T3" fmla="*/ 192 h 202"/>
                <a:gd name="T4" fmla="*/ 140 w 151"/>
                <a:gd name="T5" fmla="*/ 187 h 202"/>
                <a:gd name="T6" fmla="*/ 147 w 151"/>
                <a:gd name="T7" fmla="*/ 178 h 202"/>
                <a:gd name="T8" fmla="*/ 142 w 151"/>
                <a:gd name="T9" fmla="*/ 173 h 202"/>
                <a:gd name="T10" fmla="*/ 145 w 151"/>
                <a:gd name="T11" fmla="*/ 164 h 202"/>
                <a:gd name="T12" fmla="*/ 148 w 151"/>
                <a:gd name="T13" fmla="*/ 155 h 202"/>
                <a:gd name="T14" fmla="*/ 147 w 151"/>
                <a:gd name="T15" fmla="*/ 140 h 202"/>
                <a:gd name="T16" fmla="*/ 150 w 151"/>
                <a:gd name="T17" fmla="*/ 134 h 202"/>
                <a:gd name="T18" fmla="*/ 142 w 151"/>
                <a:gd name="T19" fmla="*/ 119 h 202"/>
                <a:gd name="T20" fmla="*/ 130 w 151"/>
                <a:gd name="T21" fmla="*/ 119 h 202"/>
                <a:gd name="T22" fmla="*/ 128 w 151"/>
                <a:gd name="T23" fmla="*/ 105 h 202"/>
                <a:gd name="T24" fmla="*/ 123 w 151"/>
                <a:gd name="T25" fmla="*/ 106 h 202"/>
                <a:gd name="T26" fmla="*/ 110 w 151"/>
                <a:gd name="T27" fmla="*/ 108 h 202"/>
                <a:gd name="T28" fmla="*/ 104 w 151"/>
                <a:gd name="T29" fmla="*/ 102 h 202"/>
                <a:gd name="T30" fmla="*/ 98 w 151"/>
                <a:gd name="T31" fmla="*/ 98 h 202"/>
                <a:gd name="T32" fmla="*/ 93 w 151"/>
                <a:gd name="T33" fmla="*/ 88 h 202"/>
                <a:gd name="T34" fmla="*/ 90 w 151"/>
                <a:gd name="T35" fmla="*/ 79 h 202"/>
                <a:gd name="T36" fmla="*/ 92 w 151"/>
                <a:gd name="T37" fmla="*/ 72 h 202"/>
                <a:gd name="T38" fmla="*/ 97 w 151"/>
                <a:gd name="T39" fmla="*/ 66 h 202"/>
                <a:gd name="T40" fmla="*/ 101 w 151"/>
                <a:gd name="T41" fmla="*/ 56 h 202"/>
                <a:gd name="T42" fmla="*/ 111 w 151"/>
                <a:gd name="T43" fmla="*/ 50 h 202"/>
                <a:gd name="T44" fmla="*/ 125 w 151"/>
                <a:gd name="T45" fmla="*/ 45 h 202"/>
                <a:gd name="T46" fmla="*/ 135 w 151"/>
                <a:gd name="T47" fmla="*/ 44 h 202"/>
                <a:gd name="T48" fmla="*/ 128 w 151"/>
                <a:gd name="T49" fmla="*/ 39 h 202"/>
                <a:gd name="T50" fmla="*/ 134 w 151"/>
                <a:gd name="T51" fmla="*/ 30 h 202"/>
                <a:gd name="T52" fmla="*/ 125 w 151"/>
                <a:gd name="T53" fmla="*/ 24 h 202"/>
                <a:gd name="T54" fmla="*/ 118 w 151"/>
                <a:gd name="T55" fmla="*/ 24 h 202"/>
                <a:gd name="T56" fmla="*/ 111 w 151"/>
                <a:gd name="T57" fmla="*/ 25 h 202"/>
                <a:gd name="T58" fmla="*/ 97 w 151"/>
                <a:gd name="T59" fmla="*/ 23 h 202"/>
                <a:gd name="T60" fmla="*/ 93 w 151"/>
                <a:gd name="T61" fmla="*/ 17 h 202"/>
                <a:gd name="T62" fmla="*/ 86 w 151"/>
                <a:gd name="T63" fmla="*/ 10 h 202"/>
                <a:gd name="T64" fmla="*/ 79 w 151"/>
                <a:gd name="T65" fmla="*/ 1 h 202"/>
                <a:gd name="T66" fmla="*/ 69 w 151"/>
                <a:gd name="T67" fmla="*/ 1 h 202"/>
                <a:gd name="T68" fmla="*/ 71 w 151"/>
                <a:gd name="T69" fmla="*/ 9 h 202"/>
                <a:gd name="T70" fmla="*/ 65 w 151"/>
                <a:gd name="T71" fmla="*/ 20 h 202"/>
                <a:gd name="T72" fmla="*/ 42 w 151"/>
                <a:gd name="T73" fmla="*/ 31 h 202"/>
                <a:gd name="T74" fmla="*/ 31 w 151"/>
                <a:gd name="T75" fmla="*/ 48 h 202"/>
                <a:gd name="T76" fmla="*/ 23 w 151"/>
                <a:gd name="T77" fmla="*/ 49 h 202"/>
                <a:gd name="T78" fmla="*/ 14 w 151"/>
                <a:gd name="T79" fmla="*/ 47 h 202"/>
                <a:gd name="T80" fmla="*/ 14 w 151"/>
                <a:gd name="T81" fmla="*/ 41 h 202"/>
                <a:gd name="T82" fmla="*/ 12 w 151"/>
                <a:gd name="T83" fmla="*/ 36 h 202"/>
                <a:gd name="T84" fmla="*/ 2 w 151"/>
                <a:gd name="T85" fmla="*/ 45 h 202"/>
                <a:gd name="T86" fmla="*/ 7 w 151"/>
                <a:gd name="T87" fmla="*/ 60 h 202"/>
                <a:gd name="T88" fmla="*/ 3 w 151"/>
                <a:gd name="T89" fmla="*/ 63 h 202"/>
                <a:gd name="T90" fmla="*/ 16 w 151"/>
                <a:gd name="T91" fmla="*/ 72 h 202"/>
                <a:gd name="T92" fmla="*/ 27 w 151"/>
                <a:gd name="T93" fmla="*/ 87 h 202"/>
                <a:gd name="T94" fmla="*/ 36 w 151"/>
                <a:gd name="T95" fmla="*/ 104 h 202"/>
                <a:gd name="T96" fmla="*/ 54 w 151"/>
                <a:gd name="T97" fmla="*/ 135 h 202"/>
                <a:gd name="T98" fmla="*/ 61 w 151"/>
                <a:gd name="T99" fmla="*/ 149 h 202"/>
                <a:gd name="T100" fmla="*/ 65 w 151"/>
                <a:gd name="T101" fmla="*/ 159 h 202"/>
                <a:gd name="T102" fmla="*/ 84 w 151"/>
                <a:gd name="T103" fmla="*/ 171 h 202"/>
                <a:gd name="T104" fmla="*/ 117 w 151"/>
                <a:gd name="T105" fmla="*/ 190 h 202"/>
                <a:gd name="T106" fmla="*/ 131 w 151"/>
                <a:gd name="T107" fmla="*/ 200 h 202"/>
                <a:gd name="T108" fmla="*/ 132 w 151"/>
                <a:gd name="T109" fmla="*/ 202 h 202"/>
                <a:gd name="T110" fmla="*/ 134 w 151"/>
                <a:gd name="T111" fmla="*/ 201 h 202"/>
                <a:gd name="T112" fmla="*/ 139 w 151"/>
                <a:gd name="T113" fmla="*/ 19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 h="202">
                  <a:moveTo>
                    <a:pt x="139" y="192"/>
                  </a:moveTo>
                  <a:cubicBezTo>
                    <a:pt x="139" y="192"/>
                    <a:pt x="139" y="192"/>
                    <a:pt x="139" y="192"/>
                  </a:cubicBezTo>
                  <a:cubicBezTo>
                    <a:pt x="139" y="190"/>
                    <a:pt x="139" y="188"/>
                    <a:pt x="140" y="187"/>
                  </a:cubicBezTo>
                  <a:cubicBezTo>
                    <a:pt x="143" y="186"/>
                    <a:pt x="147" y="181"/>
                    <a:pt x="147" y="178"/>
                  </a:cubicBezTo>
                  <a:cubicBezTo>
                    <a:pt x="147" y="176"/>
                    <a:pt x="142" y="176"/>
                    <a:pt x="142" y="173"/>
                  </a:cubicBezTo>
                  <a:cubicBezTo>
                    <a:pt x="142" y="170"/>
                    <a:pt x="147" y="166"/>
                    <a:pt x="145" y="164"/>
                  </a:cubicBezTo>
                  <a:cubicBezTo>
                    <a:pt x="143" y="162"/>
                    <a:pt x="148" y="158"/>
                    <a:pt x="148" y="155"/>
                  </a:cubicBezTo>
                  <a:cubicBezTo>
                    <a:pt x="147" y="153"/>
                    <a:pt x="145" y="141"/>
                    <a:pt x="147" y="140"/>
                  </a:cubicBezTo>
                  <a:cubicBezTo>
                    <a:pt x="148" y="139"/>
                    <a:pt x="151" y="138"/>
                    <a:pt x="150" y="134"/>
                  </a:cubicBezTo>
                  <a:cubicBezTo>
                    <a:pt x="149" y="131"/>
                    <a:pt x="144" y="124"/>
                    <a:pt x="142" y="119"/>
                  </a:cubicBezTo>
                  <a:cubicBezTo>
                    <a:pt x="138" y="118"/>
                    <a:pt x="133" y="118"/>
                    <a:pt x="130" y="119"/>
                  </a:cubicBezTo>
                  <a:cubicBezTo>
                    <a:pt x="127" y="121"/>
                    <a:pt x="128" y="109"/>
                    <a:pt x="128" y="105"/>
                  </a:cubicBezTo>
                  <a:cubicBezTo>
                    <a:pt x="128" y="101"/>
                    <a:pt x="124" y="103"/>
                    <a:pt x="123" y="106"/>
                  </a:cubicBezTo>
                  <a:cubicBezTo>
                    <a:pt x="121" y="109"/>
                    <a:pt x="116" y="108"/>
                    <a:pt x="110" y="108"/>
                  </a:cubicBezTo>
                  <a:cubicBezTo>
                    <a:pt x="105" y="108"/>
                    <a:pt x="107" y="101"/>
                    <a:pt x="104" y="102"/>
                  </a:cubicBezTo>
                  <a:cubicBezTo>
                    <a:pt x="100" y="102"/>
                    <a:pt x="98" y="101"/>
                    <a:pt x="98" y="98"/>
                  </a:cubicBezTo>
                  <a:cubicBezTo>
                    <a:pt x="98" y="94"/>
                    <a:pt x="96" y="92"/>
                    <a:pt x="93" y="88"/>
                  </a:cubicBezTo>
                  <a:cubicBezTo>
                    <a:pt x="91" y="85"/>
                    <a:pt x="88" y="81"/>
                    <a:pt x="90" y="79"/>
                  </a:cubicBezTo>
                  <a:cubicBezTo>
                    <a:pt x="92" y="77"/>
                    <a:pt x="89" y="75"/>
                    <a:pt x="92" y="72"/>
                  </a:cubicBezTo>
                  <a:cubicBezTo>
                    <a:pt x="95" y="69"/>
                    <a:pt x="98" y="70"/>
                    <a:pt x="97" y="66"/>
                  </a:cubicBezTo>
                  <a:cubicBezTo>
                    <a:pt x="96" y="62"/>
                    <a:pt x="100" y="60"/>
                    <a:pt x="101" y="56"/>
                  </a:cubicBezTo>
                  <a:cubicBezTo>
                    <a:pt x="101" y="52"/>
                    <a:pt x="106" y="53"/>
                    <a:pt x="111" y="50"/>
                  </a:cubicBezTo>
                  <a:cubicBezTo>
                    <a:pt x="116" y="46"/>
                    <a:pt x="121" y="48"/>
                    <a:pt x="125" y="45"/>
                  </a:cubicBezTo>
                  <a:cubicBezTo>
                    <a:pt x="129" y="42"/>
                    <a:pt x="132" y="44"/>
                    <a:pt x="135" y="44"/>
                  </a:cubicBezTo>
                  <a:cubicBezTo>
                    <a:pt x="133" y="42"/>
                    <a:pt x="129" y="41"/>
                    <a:pt x="128" y="39"/>
                  </a:cubicBezTo>
                  <a:cubicBezTo>
                    <a:pt x="127" y="37"/>
                    <a:pt x="132" y="33"/>
                    <a:pt x="134" y="30"/>
                  </a:cubicBezTo>
                  <a:cubicBezTo>
                    <a:pt x="136" y="27"/>
                    <a:pt x="127" y="24"/>
                    <a:pt x="125" y="24"/>
                  </a:cubicBezTo>
                  <a:cubicBezTo>
                    <a:pt x="123" y="23"/>
                    <a:pt x="120" y="25"/>
                    <a:pt x="118" y="24"/>
                  </a:cubicBezTo>
                  <a:cubicBezTo>
                    <a:pt x="116" y="23"/>
                    <a:pt x="112" y="24"/>
                    <a:pt x="111" y="25"/>
                  </a:cubicBezTo>
                  <a:cubicBezTo>
                    <a:pt x="109" y="26"/>
                    <a:pt x="97" y="27"/>
                    <a:pt x="97" y="23"/>
                  </a:cubicBezTo>
                  <a:cubicBezTo>
                    <a:pt x="98" y="20"/>
                    <a:pt x="93" y="19"/>
                    <a:pt x="93" y="17"/>
                  </a:cubicBezTo>
                  <a:cubicBezTo>
                    <a:pt x="93" y="14"/>
                    <a:pt x="90" y="10"/>
                    <a:pt x="86" y="10"/>
                  </a:cubicBezTo>
                  <a:cubicBezTo>
                    <a:pt x="81" y="9"/>
                    <a:pt x="82" y="3"/>
                    <a:pt x="79" y="1"/>
                  </a:cubicBezTo>
                  <a:cubicBezTo>
                    <a:pt x="77" y="0"/>
                    <a:pt x="72" y="0"/>
                    <a:pt x="69" y="1"/>
                  </a:cubicBezTo>
                  <a:cubicBezTo>
                    <a:pt x="73" y="5"/>
                    <a:pt x="74" y="7"/>
                    <a:pt x="71" y="9"/>
                  </a:cubicBezTo>
                  <a:cubicBezTo>
                    <a:pt x="68" y="11"/>
                    <a:pt x="71" y="12"/>
                    <a:pt x="65" y="20"/>
                  </a:cubicBezTo>
                  <a:cubicBezTo>
                    <a:pt x="58" y="28"/>
                    <a:pt x="47" y="30"/>
                    <a:pt x="42" y="31"/>
                  </a:cubicBezTo>
                  <a:cubicBezTo>
                    <a:pt x="37" y="33"/>
                    <a:pt x="34" y="42"/>
                    <a:pt x="31" y="48"/>
                  </a:cubicBezTo>
                  <a:cubicBezTo>
                    <a:pt x="29" y="55"/>
                    <a:pt x="26" y="53"/>
                    <a:pt x="23" y="49"/>
                  </a:cubicBezTo>
                  <a:cubicBezTo>
                    <a:pt x="20" y="45"/>
                    <a:pt x="18" y="50"/>
                    <a:pt x="14" y="47"/>
                  </a:cubicBezTo>
                  <a:cubicBezTo>
                    <a:pt x="11" y="44"/>
                    <a:pt x="12" y="44"/>
                    <a:pt x="14" y="41"/>
                  </a:cubicBezTo>
                  <a:cubicBezTo>
                    <a:pt x="15" y="40"/>
                    <a:pt x="14" y="38"/>
                    <a:pt x="12" y="36"/>
                  </a:cubicBezTo>
                  <a:cubicBezTo>
                    <a:pt x="8" y="36"/>
                    <a:pt x="4" y="41"/>
                    <a:pt x="2" y="45"/>
                  </a:cubicBezTo>
                  <a:cubicBezTo>
                    <a:pt x="0" y="49"/>
                    <a:pt x="6" y="57"/>
                    <a:pt x="7" y="60"/>
                  </a:cubicBezTo>
                  <a:cubicBezTo>
                    <a:pt x="7" y="63"/>
                    <a:pt x="4" y="60"/>
                    <a:pt x="3" y="63"/>
                  </a:cubicBezTo>
                  <a:cubicBezTo>
                    <a:pt x="3" y="66"/>
                    <a:pt x="12" y="69"/>
                    <a:pt x="16" y="72"/>
                  </a:cubicBezTo>
                  <a:cubicBezTo>
                    <a:pt x="20" y="75"/>
                    <a:pt x="24" y="83"/>
                    <a:pt x="27" y="87"/>
                  </a:cubicBezTo>
                  <a:cubicBezTo>
                    <a:pt x="31" y="91"/>
                    <a:pt x="32" y="94"/>
                    <a:pt x="36" y="104"/>
                  </a:cubicBezTo>
                  <a:cubicBezTo>
                    <a:pt x="40" y="113"/>
                    <a:pt x="48" y="129"/>
                    <a:pt x="54" y="135"/>
                  </a:cubicBezTo>
                  <a:cubicBezTo>
                    <a:pt x="59" y="142"/>
                    <a:pt x="62" y="147"/>
                    <a:pt x="61" y="149"/>
                  </a:cubicBezTo>
                  <a:cubicBezTo>
                    <a:pt x="59" y="151"/>
                    <a:pt x="61" y="157"/>
                    <a:pt x="65" y="159"/>
                  </a:cubicBezTo>
                  <a:cubicBezTo>
                    <a:pt x="69" y="162"/>
                    <a:pt x="73" y="166"/>
                    <a:pt x="84" y="171"/>
                  </a:cubicBezTo>
                  <a:cubicBezTo>
                    <a:pt x="94" y="176"/>
                    <a:pt x="114" y="186"/>
                    <a:pt x="117" y="190"/>
                  </a:cubicBezTo>
                  <a:cubicBezTo>
                    <a:pt x="120" y="195"/>
                    <a:pt x="129" y="199"/>
                    <a:pt x="131" y="200"/>
                  </a:cubicBezTo>
                  <a:cubicBezTo>
                    <a:pt x="132" y="200"/>
                    <a:pt x="132" y="201"/>
                    <a:pt x="132" y="202"/>
                  </a:cubicBezTo>
                  <a:cubicBezTo>
                    <a:pt x="133" y="201"/>
                    <a:pt x="134" y="201"/>
                    <a:pt x="134" y="201"/>
                  </a:cubicBezTo>
                  <a:cubicBezTo>
                    <a:pt x="138" y="199"/>
                    <a:pt x="138" y="193"/>
                    <a:pt x="139" y="1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3" name="Freeform 117"/>
            <p:cNvSpPr>
              <a:spLocks/>
            </p:cNvSpPr>
            <p:nvPr userDrawn="1"/>
          </p:nvSpPr>
          <p:spPr bwMode="auto">
            <a:xfrm>
              <a:off x="5005752" y="4159063"/>
              <a:ext cx="347338" cy="293598"/>
            </a:xfrm>
            <a:custGeom>
              <a:avLst/>
              <a:gdLst>
                <a:gd name="T0" fmla="*/ 16 w 162"/>
                <a:gd name="T1" fmla="*/ 8 h 126"/>
                <a:gd name="T2" fmla="*/ 6 w 162"/>
                <a:gd name="T3" fmla="*/ 20 h 126"/>
                <a:gd name="T4" fmla="*/ 4 w 162"/>
                <a:gd name="T5" fmla="*/ 28 h 126"/>
                <a:gd name="T6" fmla="*/ 2 w 162"/>
                <a:gd name="T7" fmla="*/ 33 h 126"/>
                <a:gd name="T8" fmla="*/ 8 w 162"/>
                <a:gd name="T9" fmla="*/ 35 h 126"/>
                <a:gd name="T10" fmla="*/ 13 w 162"/>
                <a:gd name="T11" fmla="*/ 42 h 126"/>
                <a:gd name="T12" fmla="*/ 21 w 162"/>
                <a:gd name="T13" fmla="*/ 57 h 126"/>
                <a:gd name="T14" fmla="*/ 41 w 162"/>
                <a:gd name="T15" fmla="*/ 58 h 126"/>
                <a:gd name="T16" fmla="*/ 57 w 162"/>
                <a:gd name="T17" fmla="*/ 65 h 126"/>
                <a:gd name="T18" fmla="*/ 71 w 162"/>
                <a:gd name="T19" fmla="*/ 68 h 126"/>
                <a:gd name="T20" fmla="*/ 68 w 162"/>
                <a:gd name="T21" fmla="*/ 88 h 126"/>
                <a:gd name="T22" fmla="*/ 72 w 162"/>
                <a:gd name="T23" fmla="*/ 96 h 126"/>
                <a:gd name="T24" fmla="*/ 72 w 162"/>
                <a:gd name="T25" fmla="*/ 104 h 126"/>
                <a:gd name="T26" fmla="*/ 74 w 162"/>
                <a:gd name="T27" fmla="*/ 110 h 126"/>
                <a:gd name="T28" fmla="*/ 72 w 162"/>
                <a:gd name="T29" fmla="*/ 111 h 126"/>
                <a:gd name="T30" fmla="*/ 81 w 162"/>
                <a:gd name="T31" fmla="*/ 122 h 126"/>
                <a:gd name="T32" fmla="*/ 88 w 162"/>
                <a:gd name="T33" fmla="*/ 124 h 126"/>
                <a:gd name="T34" fmla="*/ 95 w 162"/>
                <a:gd name="T35" fmla="*/ 123 h 126"/>
                <a:gd name="T36" fmla="*/ 103 w 162"/>
                <a:gd name="T37" fmla="*/ 119 h 126"/>
                <a:gd name="T38" fmla="*/ 110 w 162"/>
                <a:gd name="T39" fmla="*/ 116 h 126"/>
                <a:gd name="T40" fmla="*/ 117 w 162"/>
                <a:gd name="T41" fmla="*/ 110 h 126"/>
                <a:gd name="T42" fmla="*/ 118 w 162"/>
                <a:gd name="T43" fmla="*/ 105 h 126"/>
                <a:gd name="T44" fmla="*/ 112 w 162"/>
                <a:gd name="T45" fmla="*/ 104 h 126"/>
                <a:gd name="T46" fmla="*/ 109 w 162"/>
                <a:gd name="T47" fmla="*/ 97 h 126"/>
                <a:gd name="T48" fmla="*/ 105 w 162"/>
                <a:gd name="T49" fmla="*/ 89 h 126"/>
                <a:gd name="T50" fmla="*/ 112 w 162"/>
                <a:gd name="T51" fmla="*/ 88 h 126"/>
                <a:gd name="T52" fmla="*/ 123 w 162"/>
                <a:gd name="T53" fmla="*/ 91 h 126"/>
                <a:gd name="T54" fmla="*/ 127 w 162"/>
                <a:gd name="T55" fmla="*/ 92 h 126"/>
                <a:gd name="T56" fmla="*/ 135 w 162"/>
                <a:gd name="T57" fmla="*/ 87 h 126"/>
                <a:gd name="T58" fmla="*/ 149 w 162"/>
                <a:gd name="T59" fmla="*/ 82 h 126"/>
                <a:gd name="T60" fmla="*/ 153 w 162"/>
                <a:gd name="T61" fmla="*/ 78 h 126"/>
                <a:gd name="T62" fmla="*/ 145 w 162"/>
                <a:gd name="T63" fmla="*/ 70 h 126"/>
                <a:gd name="T64" fmla="*/ 146 w 162"/>
                <a:gd name="T65" fmla="*/ 64 h 126"/>
                <a:gd name="T66" fmla="*/ 152 w 162"/>
                <a:gd name="T67" fmla="*/ 59 h 126"/>
                <a:gd name="T68" fmla="*/ 153 w 162"/>
                <a:gd name="T69" fmla="*/ 53 h 126"/>
                <a:gd name="T70" fmla="*/ 158 w 162"/>
                <a:gd name="T71" fmla="*/ 45 h 126"/>
                <a:gd name="T72" fmla="*/ 162 w 162"/>
                <a:gd name="T73" fmla="*/ 40 h 126"/>
                <a:gd name="T74" fmla="*/ 145 w 162"/>
                <a:gd name="T75" fmla="*/ 39 h 126"/>
                <a:gd name="T76" fmla="*/ 148 w 162"/>
                <a:gd name="T77" fmla="*/ 30 h 126"/>
                <a:gd name="T78" fmla="*/ 131 w 162"/>
                <a:gd name="T79" fmla="*/ 24 h 126"/>
                <a:gd name="T80" fmla="*/ 132 w 162"/>
                <a:gd name="T81" fmla="*/ 18 h 126"/>
                <a:gd name="T82" fmla="*/ 122 w 162"/>
                <a:gd name="T83" fmla="*/ 15 h 126"/>
                <a:gd name="T84" fmla="*/ 100 w 162"/>
                <a:gd name="T85" fmla="*/ 23 h 126"/>
                <a:gd name="T86" fmla="*/ 78 w 162"/>
                <a:gd name="T87" fmla="*/ 17 h 126"/>
                <a:gd name="T88" fmla="*/ 63 w 162"/>
                <a:gd name="T89" fmla="*/ 14 h 126"/>
                <a:gd name="T90" fmla="*/ 54 w 162"/>
                <a:gd name="T91" fmla="*/ 6 h 126"/>
                <a:gd name="T92" fmla="*/ 44 w 162"/>
                <a:gd name="T93" fmla="*/ 0 h 126"/>
                <a:gd name="T94" fmla="*/ 40 w 162"/>
                <a:gd name="T95" fmla="*/ 7 h 126"/>
                <a:gd name="T96" fmla="*/ 25 w 162"/>
                <a:gd name="T97" fmla="*/ 15 h 126"/>
                <a:gd name="T98" fmla="*/ 29 w 162"/>
                <a:gd name="T99" fmla="*/ 31 h 126"/>
                <a:gd name="T100" fmla="*/ 16 w 162"/>
                <a:gd name="T101" fmla="*/ 27 h 126"/>
                <a:gd name="T102" fmla="*/ 21 w 162"/>
                <a:gd name="T103" fmla="*/ 13 h 126"/>
                <a:gd name="T104" fmla="*/ 20 w 162"/>
                <a:gd name="T105" fmla="*/ 6 h 126"/>
                <a:gd name="T106" fmla="*/ 16 w 162"/>
                <a:gd name="T107" fmla="*/ 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126">
                  <a:moveTo>
                    <a:pt x="16" y="8"/>
                  </a:moveTo>
                  <a:cubicBezTo>
                    <a:pt x="13" y="12"/>
                    <a:pt x="6" y="16"/>
                    <a:pt x="6" y="20"/>
                  </a:cubicBezTo>
                  <a:cubicBezTo>
                    <a:pt x="6" y="24"/>
                    <a:pt x="6" y="26"/>
                    <a:pt x="4" y="28"/>
                  </a:cubicBezTo>
                  <a:cubicBezTo>
                    <a:pt x="2" y="30"/>
                    <a:pt x="0" y="33"/>
                    <a:pt x="2" y="33"/>
                  </a:cubicBezTo>
                  <a:cubicBezTo>
                    <a:pt x="5" y="33"/>
                    <a:pt x="8" y="33"/>
                    <a:pt x="8" y="35"/>
                  </a:cubicBezTo>
                  <a:cubicBezTo>
                    <a:pt x="8" y="38"/>
                    <a:pt x="14" y="38"/>
                    <a:pt x="13" y="42"/>
                  </a:cubicBezTo>
                  <a:cubicBezTo>
                    <a:pt x="13" y="46"/>
                    <a:pt x="11" y="57"/>
                    <a:pt x="21" y="57"/>
                  </a:cubicBezTo>
                  <a:cubicBezTo>
                    <a:pt x="31" y="56"/>
                    <a:pt x="36" y="53"/>
                    <a:pt x="41" y="58"/>
                  </a:cubicBezTo>
                  <a:cubicBezTo>
                    <a:pt x="45" y="63"/>
                    <a:pt x="50" y="66"/>
                    <a:pt x="57" y="65"/>
                  </a:cubicBezTo>
                  <a:cubicBezTo>
                    <a:pt x="63" y="64"/>
                    <a:pt x="74" y="63"/>
                    <a:pt x="71" y="68"/>
                  </a:cubicBezTo>
                  <a:cubicBezTo>
                    <a:pt x="67" y="73"/>
                    <a:pt x="65" y="85"/>
                    <a:pt x="68" y="88"/>
                  </a:cubicBezTo>
                  <a:cubicBezTo>
                    <a:pt x="71" y="91"/>
                    <a:pt x="75" y="94"/>
                    <a:pt x="72" y="96"/>
                  </a:cubicBezTo>
                  <a:cubicBezTo>
                    <a:pt x="70" y="99"/>
                    <a:pt x="69" y="102"/>
                    <a:pt x="72" y="104"/>
                  </a:cubicBezTo>
                  <a:cubicBezTo>
                    <a:pt x="75" y="107"/>
                    <a:pt x="74" y="109"/>
                    <a:pt x="74" y="110"/>
                  </a:cubicBezTo>
                  <a:cubicBezTo>
                    <a:pt x="74" y="110"/>
                    <a:pt x="73" y="110"/>
                    <a:pt x="72" y="111"/>
                  </a:cubicBezTo>
                  <a:cubicBezTo>
                    <a:pt x="77" y="115"/>
                    <a:pt x="79" y="120"/>
                    <a:pt x="81" y="122"/>
                  </a:cubicBezTo>
                  <a:cubicBezTo>
                    <a:pt x="85" y="124"/>
                    <a:pt x="86" y="126"/>
                    <a:pt x="88" y="124"/>
                  </a:cubicBezTo>
                  <a:cubicBezTo>
                    <a:pt x="91" y="123"/>
                    <a:pt x="92" y="122"/>
                    <a:pt x="95" y="123"/>
                  </a:cubicBezTo>
                  <a:cubicBezTo>
                    <a:pt x="97" y="125"/>
                    <a:pt x="99" y="122"/>
                    <a:pt x="103" y="119"/>
                  </a:cubicBezTo>
                  <a:cubicBezTo>
                    <a:pt x="106" y="117"/>
                    <a:pt x="109" y="119"/>
                    <a:pt x="110" y="116"/>
                  </a:cubicBezTo>
                  <a:cubicBezTo>
                    <a:pt x="111" y="113"/>
                    <a:pt x="113" y="111"/>
                    <a:pt x="117" y="110"/>
                  </a:cubicBezTo>
                  <a:cubicBezTo>
                    <a:pt x="121" y="109"/>
                    <a:pt x="121" y="105"/>
                    <a:pt x="118" y="105"/>
                  </a:cubicBezTo>
                  <a:cubicBezTo>
                    <a:pt x="116" y="105"/>
                    <a:pt x="112" y="108"/>
                    <a:pt x="112" y="104"/>
                  </a:cubicBezTo>
                  <a:cubicBezTo>
                    <a:pt x="112" y="100"/>
                    <a:pt x="109" y="101"/>
                    <a:pt x="109" y="97"/>
                  </a:cubicBezTo>
                  <a:cubicBezTo>
                    <a:pt x="109" y="94"/>
                    <a:pt x="109" y="92"/>
                    <a:pt x="105" y="89"/>
                  </a:cubicBezTo>
                  <a:cubicBezTo>
                    <a:pt x="100" y="87"/>
                    <a:pt x="110" y="86"/>
                    <a:pt x="112" y="88"/>
                  </a:cubicBezTo>
                  <a:cubicBezTo>
                    <a:pt x="114" y="90"/>
                    <a:pt x="122" y="88"/>
                    <a:pt x="123" y="91"/>
                  </a:cubicBezTo>
                  <a:cubicBezTo>
                    <a:pt x="123" y="94"/>
                    <a:pt x="127" y="95"/>
                    <a:pt x="127" y="92"/>
                  </a:cubicBezTo>
                  <a:cubicBezTo>
                    <a:pt x="127" y="88"/>
                    <a:pt x="132" y="87"/>
                    <a:pt x="135" y="87"/>
                  </a:cubicBezTo>
                  <a:cubicBezTo>
                    <a:pt x="139" y="88"/>
                    <a:pt x="146" y="83"/>
                    <a:pt x="149" y="82"/>
                  </a:cubicBezTo>
                  <a:cubicBezTo>
                    <a:pt x="151" y="82"/>
                    <a:pt x="152" y="80"/>
                    <a:pt x="153" y="78"/>
                  </a:cubicBezTo>
                  <a:cubicBezTo>
                    <a:pt x="150" y="75"/>
                    <a:pt x="147" y="71"/>
                    <a:pt x="145" y="70"/>
                  </a:cubicBezTo>
                  <a:cubicBezTo>
                    <a:pt x="142" y="68"/>
                    <a:pt x="147" y="66"/>
                    <a:pt x="146" y="64"/>
                  </a:cubicBezTo>
                  <a:cubicBezTo>
                    <a:pt x="146" y="61"/>
                    <a:pt x="146" y="59"/>
                    <a:pt x="152" y="59"/>
                  </a:cubicBezTo>
                  <a:cubicBezTo>
                    <a:pt x="157" y="58"/>
                    <a:pt x="156" y="54"/>
                    <a:pt x="153" y="53"/>
                  </a:cubicBezTo>
                  <a:cubicBezTo>
                    <a:pt x="150" y="51"/>
                    <a:pt x="155" y="47"/>
                    <a:pt x="158" y="45"/>
                  </a:cubicBezTo>
                  <a:cubicBezTo>
                    <a:pt x="159" y="45"/>
                    <a:pt x="160" y="43"/>
                    <a:pt x="162" y="40"/>
                  </a:cubicBezTo>
                  <a:cubicBezTo>
                    <a:pt x="156" y="38"/>
                    <a:pt x="148" y="38"/>
                    <a:pt x="145" y="39"/>
                  </a:cubicBezTo>
                  <a:cubicBezTo>
                    <a:pt x="141" y="39"/>
                    <a:pt x="148" y="34"/>
                    <a:pt x="148" y="30"/>
                  </a:cubicBezTo>
                  <a:cubicBezTo>
                    <a:pt x="148" y="25"/>
                    <a:pt x="136" y="25"/>
                    <a:pt x="131" y="24"/>
                  </a:cubicBezTo>
                  <a:cubicBezTo>
                    <a:pt x="126" y="23"/>
                    <a:pt x="127" y="18"/>
                    <a:pt x="132" y="18"/>
                  </a:cubicBezTo>
                  <a:cubicBezTo>
                    <a:pt x="137" y="18"/>
                    <a:pt x="129" y="14"/>
                    <a:pt x="122" y="15"/>
                  </a:cubicBezTo>
                  <a:cubicBezTo>
                    <a:pt x="115" y="16"/>
                    <a:pt x="106" y="20"/>
                    <a:pt x="100" y="23"/>
                  </a:cubicBezTo>
                  <a:cubicBezTo>
                    <a:pt x="94" y="25"/>
                    <a:pt x="84" y="14"/>
                    <a:pt x="78" y="17"/>
                  </a:cubicBezTo>
                  <a:cubicBezTo>
                    <a:pt x="71" y="19"/>
                    <a:pt x="62" y="19"/>
                    <a:pt x="63" y="14"/>
                  </a:cubicBezTo>
                  <a:cubicBezTo>
                    <a:pt x="63" y="9"/>
                    <a:pt x="60" y="5"/>
                    <a:pt x="54" y="6"/>
                  </a:cubicBezTo>
                  <a:cubicBezTo>
                    <a:pt x="47" y="6"/>
                    <a:pt x="49" y="0"/>
                    <a:pt x="44" y="0"/>
                  </a:cubicBezTo>
                  <a:cubicBezTo>
                    <a:pt x="39" y="0"/>
                    <a:pt x="44" y="5"/>
                    <a:pt x="40" y="7"/>
                  </a:cubicBezTo>
                  <a:cubicBezTo>
                    <a:pt x="37" y="8"/>
                    <a:pt x="25" y="11"/>
                    <a:pt x="25" y="15"/>
                  </a:cubicBezTo>
                  <a:cubicBezTo>
                    <a:pt x="24" y="20"/>
                    <a:pt x="31" y="27"/>
                    <a:pt x="29" y="31"/>
                  </a:cubicBezTo>
                  <a:cubicBezTo>
                    <a:pt x="26" y="35"/>
                    <a:pt x="18" y="32"/>
                    <a:pt x="16" y="27"/>
                  </a:cubicBezTo>
                  <a:cubicBezTo>
                    <a:pt x="14" y="23"/>
                    <a:pt x="23" y="16"/>
                    <a:pt x="21" y="13"/>
                  </a:cubicBezTo>
                  <a:cubicBezTo>
                    <a:pt x="20" y="11"/>
                    <a:pt x="19" y="8"/>
                    <a:pt x="20" y="6"/>
                  </a:cubicBezTo>
                  <a:cubicBezTo>
                    <a:pt x="18" y="6"/>
                    <a:pt x="17" y="7"/>
                    <a:pt x="1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Freeform 118"/>
            <p:cNvSpPr>
              <a:spLocks/>
            </p:cNvSpPr>
            <p:nvPr userDrawn="1"/>
          </p:nvSpPr>
          <p:spPr bwMode="auto">
            <a:xfrm>
              <a:off x="5393361" y="4308597"/>
              <a:ext cx="107389" cy="114887"/>
            </a:xfrm>
            <a:custGeom>
              <a:avLst/>
              <a:gdLst>
                <a:gd name="T0" fmla="*/ 12 w 50"/>
                <a:gd name="T1" fmla="*/ 10 h 49"/>
                <a:gd name="T2" fmla="*/ 7 w 50"/>
                <a:gd name="T3" fmla="*/ 15 h 49"/>
                <a:gd name="T4" fmla="*/ 2 w 50"/>
                <a:gd name="T5" fmla="*/ 25 h 49"/>
                <a:gd name="T6" fmla="*/ 12 w 50"/>
                <a:gd name="T7" fmla="*/ 36 h 49"/>
                <a:gd name="T8" fmla="*/ 19 w 50"/>
                <a:gd name="T9" fmla="*/ 48 h 49"/>
                <a:gd name="T10" fmla="*/ 24 w 50"/>
                <a:gd name="T11" fmla="*/ 48 h 49"/>
                <a:gd name="T12" fmla="*/ 29 w 50"/>
                <a:gd name="T13" fmla="*/ 41 h 49"/>
                <a:gd name="T14" fmla="*/ 42 w 50"/>
                <a:gd name="T15" fmla="*/ 42 h 49"/>
                <a:gd name="T16" fmla="*/ 43 w 50"/>
                <a:gd name="T17" fmla="*/ 43 h 49"/>
                <a:gd name="T18" fmla="*/ 47 w 50"/>
                <a:gd name="T19" fmla="*/ 38 h 49"/>
                <a:gd name="T20" fmla="*/ 46 w 50"/>
                <a:gd name="T21" fmla="*/ 24 h 49"/>
                <a:gd name="T22" fmla="*/ 48 w 50"/>
                <a:gd name="T23" fmla="*/ 11 h 49"/>
                <a:gd name="T24" fmla="*/ 50 w 50"/>
                <a:gd name="T25" fmla="*/ 5 h 49"/>
                <a:gd name="T26" fmla="*/ 38 w 50"/>
                <a:gd name="T27" fmla="*/ 3 h 49"/>
                <a:gd name="T28" fmla="*/ 23 w 50"/>
                <a:gd name="T29" fmla="*/ 3 h 49"/>
                <a:gd name="T30" fmla="*/ 15 w 50"/>
                <a:gd name="T31" fmla="*/ 3 h 49"/>
                <a:gd name="T32" fmla="*/ 13 w 50"/>
                <a:gd name="T33" fmla="*/ 3 h 49"/>
                <a:gd name="T34" fmla="*/ 12 w 50"/>
                <a:gd name="T35"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49">
                  <a:moveTo>
                    <a:pt x="12" y="10"/>
                  </a:moveTo>
                  <a:cubicBezTo>
                    <a:pt x="14" y="13"/>
                    <a:pt x="10" y="15"/>
                    <a:pt x="7" y="15"/>
                  </a:cubicBezTo>
                  <a:cubicBezTo>
                    <a:pt x="3" y="16"/>
                    <a:pt x="4" y="23"/>
                    <a:pt x="2" y="25"/>
                  </a:cubicBezTo>
                  <a:cubicBezTo>
                    <a:pt x="0" y="26"/>
                    <a:pt x="10" y="32"/>
                    <a:pt x="12" y="36"/>
                  </a:cubicBezTo>
                  <a:cubicBezTo>
                    <a:pt x="13" y="38"/>
                    <a:pt x="16" y="44"/>
                    <a:pt x="19" y="48"/>
                  </a:cubicBezTo>
                  <a:cubicBezTo>
                    <a:pt x="21" y="48"/>
                    <a:pt x="23" y="49"/>
                    <a:pt x="24" y="48"/>
                  </a:cubicBezTo>
                  <a:cubicBezTo>
                    <a:pt x="28" y="47"/>
                    <a:pt x="25" y="41"/>
                    <a:pt x="29" y="41"/>
                  </a:cubicBezTo>
                  <a:cubicBezTo>
                    <a:pt x="34" y="42"/>
                    <a:pt x="41" y="39"/>
                    <a:pt x="42" y="42"/>
                  </a:cubicBezTo>
                  <a:cubicBezTo>
                    <a:pt x="43" y="42"/>
                    <a:pt x="43" y="43"/>
                    <a:pt x="43" y="43"/>
                  </a:cubicBezTo>
                  <a:cubicBezTo>
                    <a:pt x="45" y="41"/>
                    <a:pt x="46" y="39"/>
                    <a:pt x="47" y="38"/>
                  </a:cubicBezTo>
                  <a:cubicBezTo>
                    <a:pt x="48" y="37"/>
                    <a:pt x="48" y="28"/>
                    <a:pt x="46" y="24"/>
                  </a:cubicBezTo>
                  <a:cubicBezTo>
                    <a:pt x="44" y="19"/>
                    <a:pt x="45" y="13"/>
                    <a:pt x="48" y="11"/>
                  </a:cubicBezTo>
                  <a:cubicBezTo>
                    <a:pt x="48" y="11"/>
                    <a:pt x="49" y="8"/>
                    <a:pt x="50" y="5"/>
                  </a:cubicBezTo>
                  <a:cubicBezTo>
                    <a:pt x="46" y="4"/>
                    <a:pt x="42" y="3"/>
                    <a:pt x="38" y="3"/>
                  </a:cubicBezTo>
                  <a:cubicBezTo>
                    <a:pt x="32" y="4"/>
                    <a:pt x="26" y="6"/>
                    <a:pt x="23" y="3"/>
                  </a:cubicBezTo>
                  <a:cubicBezTo>
                    <a:pt x="21" y="0"/>
                    <a:pt x="18" y="1"/>
                    <a:pt x="15" y="3"/>
                  </a:cubicBezTo>
                  <a:cubicBezTo>
                    <a:pt x="14" y="3"/>
                    <a:pt x="14" y="3"/>
                    <a:pt x="13" y="3"/>
                  </a:cubicBezTo>
                  <a:cubicBezTo>
                    <a:pt x="12" y="6"/>
                    <a:pt x="11" y="9"/>
                    <a:pt x="12"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5" name="Freeform 119"/>
            <p:cNvSpPr>
              <a:spLocks/>
            </p:cNvSpPr>
            <p:nvPr userDrawn="1"/>
          </p:nvSpPr>
          <p:spPr bwMode="auto">
            <a:xfrm>
              <a:off x="5309463" y="4252067"/>
              <a:ext cx="124169" cy="187830"/>
            </a:xfrm>
            <a:custGeom>
              <a:avLst/>
              <a:gdLst>
                <a:gd name="T0" fmla="*/ 16 w 58"/>
                <a:gd name="T1" fmla="*/ 5 h 80"/>
                <a:gd name="T2" fmla="*/ 11 w 58"/>
                <a:gd name="T3" fmla="*/ 13 h 80"/>
                <a:gd name="T4" fmla="*/ 10 w 58"/>
                <a:gd name="T5" fmla="*/ 19 h 80"/>
                <a:gd name="T6" fmla="*/ 4 w 58"/>
                <a:gd name="T7" fmla="*/ 24 h 80"/>
                <a:gd name="T8" fmla="*/ 3 w 58"/>
                <a:gd name="T9" fmla="*/ 30 h 80"/>
                <a:gd name="T10" fmla="*/ 11 w 58"/>
                <a:gd name="T11" fmla="*/ 38 h 80"/>
                <a:gd name="T12" fmla="*/ 15 w 58"/>
                <a:gd name="T13" fmla="*/ 36 h 80"/>
                <a:gd name="T14" fmla="*/ 20 w 58"/>
                <a:gd name="T15" fmla="*/ 45 h 80"/>
                <a:gd name="T16" fmla="*/ 21 w 58"/>
                <a:gd name="T17" fmla="*/ 54 h 80"/>
                <a:gd name="T18" fmla="*/ 23 w 58"/>
                <a:gd name="T19" fmla="*/ 73 h 80"/>
                <a:gd name="T20" fmla="*/ 36 w 58"/>
                <a:gd name="T21" fmla="*/ 77 h 80"/>
                <a:gd name="T22" fmla="*/ 44 w 58"/>
                <a:gd name="T23" fmla="*/ 75 h 80"/>
                <a:gd name="T24" fmla="*/ 49 w 58"/>
                <a:gd name="T25" fmla="*/ 72 h 80"/>
                <a:gd name="T26" fmla="*/ 58 w 58"/>
                <a:gd name="T27" fmla="*/ 72 h 80"/>
                <a:gd name="T28" fmla="*/ 51 w 58"/>
                <a:gd name="T29" fmla="*/ 60 h 80"/>
                <a:gd name="T30" fmla="*/ 41 w 58"/>
                <a:gd name="T31" fmla="*/ 49 h 80"/>
                <a:gd name="T32" fmla="*/ 46 w 58"/>
                <a:gd name="T33" fmla="*/ 39 h 80"/>
                <a:gd name="T34" fmla="*/ 51 w 58"/>
                <a:gd name="T35" fmla="*/ 34 h 80"/>
                <a:gd name="T36" fmla="*/ 52 w 58"/>
                <a:gd name="T37" fmla="*/ 27 h 80"/>
                <a:gd name="T38" fmla="*/ 42 w 58"/>
                <a:gd name="T39" fmla="*/ 18 h 80"/>
                <a:gd name="T40" fmla="*/ 36 w 58"/>
                <a:gd name="T41" fmla="*/ 12 h 80"/>
                <a:gd name="T42" fmla="*/ 24 w 58"/>
                <a:gd name="T43" fmla="*/ 3 h 80"/>
                <a:gd name="T44" fmla="*/ 20 w 58"/>
                <a:gd name="T45" fmla="*/ 0 h 80"/>
                <a:gd name="T46" fmla="*/ 16 w 58"/>
                <a:gd name="T4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80">
                  <a:moveTo>
                    <a:pt x="16" y="5"/>
                  </a:moveTo>
                  <a:cubicBezTo>
                    <a:pt x="13" y="7"/>
                    <a:pt x="8" y="11"/>
                    <a:pt x="11" y="13"/>
                  </a:cubicBezTo>
                  <a:cubicBezTo>
                    <a:pt x="14" y="14"/>
                    <a:pt x="15" y="18"/>
                    <a:pt x="10" y="19"/>
                  </a:cubicBezTo>
                  <a:cubicBezTo>
                    <a:pt x="4" y="19"/>
                    <a:pt x="4" y="21"/>
                    <a:pt x="4" y="24"/>
                  </a:cubicBezTo>
                  <a:cubicBezTo>
                    <a:pt x="5" y="26"/>
                    <a:pt x="0" y="28"/>
                    <a:pt x="3" y="30"/>
                  </a:cubicBezTo>
                  <a:cubicBezTo>
                    <a:pt x="5" y="31"/>
                    <a:pt x="8" y="35"/>
                    <a:pt x="11" y="38"/>
                  </a:cubicBezTo>
                  <a:cubicBezTo>
                    <a:pt x="11" y="37"/>
                    <a:pt x="12" y="36"/>
                    <a:pt x="15" y="36"/>
                  </a:cubicBezTo>
                  <a:cubicBezTo>
                    <a:pt x="20" y="37"/>
                    <a:pt x="16" y="43"/>
                    <a:pt x="20" y="45"/>
                  </a:cubicBezTo>
                  <a:cubicBezTo>
                    <a:pt x="24" y="47"/>
                    <a:pt x="24" y="52"/>
                    <a:pt x="21" y="54"/>
                  </a:cubicBezTo>
                  <a:cubicBezTo>
                    <a:pt x="18" y="56"/>
                    <a:pt x="17" y="67"/>
                    <a:pt x="23" y="73"/>
                  </a:cubicBezTo>
                  <a:cubicBezTo>
                    <a:pt x="30" y="80"/>
                    <a:pt x="34" y="79"/>
                    <a:pt x="36" y="77"/>
                  </a:cubicBezTo>
                  <a:cubicBezTo>
                    <a:pt x="37" y="76"/>
                    <a:pt x="42" y="77"/>
                    <a:pt x="44" y="75"/>
                  </a:cubicBezTo>
                  <a:cubicBezTo>
                    <a:pt x="45" y="72"/>
                    <a:pt x="47" y="75"/>
                    <a:pt x="49" y="72"/>
                  </a:cubicBezTo>
                  <a:cubicBezTo>
                    <a:pt x="51" y="70"/>
                    <a:pt x="54" y="71"/>
                    <a:pt x="58" y="72"/>
                  </a:cubicBezTo>
                  <a:cubicBezTo>
                    <a:pt x="55" y="68"/>
                    <a:pt x="52" y="62"/>
                    <a:pt x="51" y="60"/>
                  </a:cubicBezTo>
                  <a:cubicBezTo>
                    <a:pt x="49" y="56"/>
                    <a:pt x="39" y="50"/>
                    <a:pt x="41" y="49"/>
                  </a:cubicBezTo>
                  <a:cubicBezTo>
                    <a:pt x="43" y="47"/>
                    <a:pt x="42" y="40"/>
                    <a:pt x="46" y="39"/>
                  </a:cubicBezTo>
                  <a:cubicBezTo>
                    <a:pt x="49" y="39"/>
                    <a:pt x="53" y="37"/>
                    <a:pt x="51" y="34"/>
                  </a:cubicBezTo>
                  <a:cubicBezTo>
                    <a:pt x="50" y="33"/>
                    <a:pt x="51" y="30"/>
                    <a:pt x="52" y="27"/>
                  </a:cubicBezTo>
                  <a:cubicBezTo>
                    <a:pt x="49" y="27"/>
                    <a:pt x="44" y="18"/>
                    <a:pt x="42" y="18"/>
                  </a:cubicBezTo>
                  <a:cubicBezTo>
                    <a:pt x="39" y="18"/>
                    <a:pt x="35" y="16"/>
                    <a:pt x="36" y="12"/>
                  </a:cubicBezTo>
                  <a:cubicBezTo>
                    <a:pt x="37" y="8"/>
                    <a:pt x="29" y="7"/>
                    <a:pt x="24" y="3"/>
                  </a:cubicBezTo>
                  <a:cubicBezTo>
                    <a:pt x="23" y="2"/>
                    <a:pt x="22" y="1"/>
                    <a:pt x="20" y="0"/>
                  </a:cubicBezTo>
                  <a:cubicBezTo>
                    <a:pt x="18" y="3"/>
                    <a:pt x="17" y="5"/>
                    <a:pt x="16"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6" name="Freeform 120"/>
            <p:cNvSpPr>
              <a:spLocks/>
            </p:cNvSpPr>
            <p:nvPr userDrawn="1"/>
          </p:nvSpPr>
          <p:spPr bwMode="auto">
            <a:xfrm>
              <a:off x="5485648" y="4319539"/>
              <a:ext cx="78865" cy="98474"/>
            </a:xfrm>
            <a:custGeom>
              <a:avLst/>
              <a:gdLst>
                <a:gd name="T0" fmla="*/ 3 w 37"/>
                <a:gd name="T1" fmla="*/ 19 h 42"/>
                <a:gd name="T2" fmla="*/ 4 w 37"/>
                <a:gd name="T3" fmla="*/ 33 h 42"/>
                <a:gd name="T4" fmla="*/ 0 w 37"/>
                <a:gd name="T5" fmla="*/ 38 h 42"/>
                <a:gd name="T6" fmla="*/ 11 w 37"/>
                <a:gd name="T7" fmla="*/ 40 h 42"/>
                <a:gd name="T8" fmla="*/ 23 w 37"/>
                <a:gd name="T9" fmla="*/ 35 h 42"/>
                <a:gd name="T10" fmla="*/ 37 w 37"/>
                <a:gd name="T11" fmla="*/ 18 h 42"/>
                <a:gd name="T12" fmla="*/ 37 w 37"/>
                <a:gd name="T13" fmla="*/ 18 h 42"/>
                <a:gd name="T14" fmla="*/ 17 w 37"/>
                <a:gd name="T15" fmla="*/ 3 h 42"/>
                <a:gd name="T16" fmla="*/ 7 w 37"/>
                <a:gd name="T17" fmla="*/ 0 h 42"/>
                <a:gd name="T18" fmla="*/ 5 w 37"/>
                <a:gd name="T19" fmla="*/ 6 h 42"/>
                <a:gd name="T20" fmla="*/ 3 w 37"/>
                <a:gd name="T21"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2">
                  <a:moveTo>
                    <a:pt x="3" y="19"/>
                  </a:moveTo>
                  <a:cubicBezTo>
                    <a:pt x="5" y="23"/>
                    <a:pt x="5" y="32"/>
                    <a:pt x="4" y="33"/>
                  </a:cubicBezTo>
                  <a:cubicBezTo>
                    <a:pt x="3" y="34"/>
                    <a:pt x="2" y="36"/>
                    <a:pt x="0" y="38"/>
                  </a:cubicBezTo>
                  <a:cubicBezTo>
                    <a:pt x="2" y="40"/>
                    <a:pt x="5" y="42"/>
                    <a:pt x="11" y="40"/>
                  </a:cubicBezTo>
                  <a:cubicBezTo>
                    <a:pt x="18" y="38"/>
                    <a:pt x="21" y="42"/>
                    <a:pt x="23" y="35"/>
                  </a:cubicBezTo>
                  <a:cubicBezTo>
                    <a:pt x="25" y="30"/>
                    <a:pt x="32" y="23"/>
                    <a:pt x="37" y="18"/>
                  </a:cubicBezTo>
                  <a:cubicBezTo>
                    <a:pt x="37" y="18"/>
                    <a:pt x="37" y="18"/>
                    <a:pt x="37" y="18"/>
                  </a:cubicBezTo>
                  <a:cubicBezTo>
                    <a:pt x="32" y="16"/>
                    <a:pt x="24" y="5"/>
                    <a:pt x="17" y="3"/>
                  </a:cubicBezTo>
                  <a:cubicBezTo>
                    <a:pt x="14" y="3"/>
                    <a:pt x="10" y="2"/>
                    <a:pt x="7" y="0"/>
                  </a:cubicBezTo>
                  <a:cubicBezTo>
                    <a:pt x="6" y="3"/>
                    <a:pt x="5" y="6"/>
                    <a:pt x="5" y="6"/>
                  </a:cubicBezTo>
                  <a:cubicBezTo>
                    <a:pt x="2" y="8"/>
                    <a:pt x="1" y="14"/>
                    <a:pt x="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7" name="Freeform 121"/>
            <p:cNvSpPr>
              <a:spLocks/>
            </p:cNvSpPr>
            <p:nvPr userDrawn="1"/>
          </p:nvSpPr>
          <p:spPr bwMode="auto">
            <a:xfrm>
              <a:off x="4723855" y="3861818"/>
              <a:ext cx="263440" cy="93004"/>
            </a:xfrm>
            <a:custGeom>
              <a:avLst/>
              <a:gdLst>
                <a:gd name="T0" fmla="*/ 100 w 123"/>
                <a:gd name="T1" fmla="*/ 26 h 40"/>
                <a:gd name="T2" fmla="*/ 43 w 123"/>
                <a:gd name="T3" fmla="*/ 4 h 40"/>
                <a:gd name="T4" fmla="*/ 2 w 123"/>
                <a:gd name="T5" fmla="*/ 18 h 40"/>
                <a:gd name="T6" fmla="*/ 22 w 123"/>
                <a:gd name="T7" fmla="*/ 9 h 40"/>
                <a:gd name="T8" fmla="*/ 33 w 123"/>
                <a:gd name="T9" fmla="*/ 14 h 40"/>
                <a:gd name="T10" fmla="*/ 53 w 123"/>
                <a:gd name="T11" fmla="*/ 18 h 40"/>
                <a:gd name="T12" fmla="*/ 78 w 123"/>
                <a:gd name="T13" fmla="*/ 30 h 40"/>
                <a:gd name="T14" fmla="*/ 84 w 123"/>
                <a:gd name="T15" fmla="*/ 38 h 40"/>
                <a:gd name="T16" fmla="*/ 121 w 123"/>
                <a:gd name="T17" fmla="*/ 37 h 40"/>
                <a:gd name="T18" fmla="*/ 100 w 123"/>
                <a:gd name="T19"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40">
                  <a:moveTo>
                    <a:pt x="100" y="26"/>
                  </a:moveTo>
                  <a:cubicBezTo>
                    <a:pt x="92" y="26"/>
                    <a:pt x="66" y="9"/>
                    <a:pt x="43" y="4"/>
                  </a:cubicBezTo>
                  <a:cubicBezTo>
                    <a:pt x="20" y="0"/>
                    <a:pt x="0" y="15"/>
                    <a:pt x="2" y="18"/>
                  </a:cubicBezTo>
                  <a:cubicBezTo>
                    <a:pt x="5" y="22"/>
                    <a:pt x="16" y="13"/>
                    <a:pt x="22" y="9"/>
                  </a:cubicBezTo>
                  <a:cubicBezTo>
                    <a:pt x="28" y="5"/>
                    <a:pt x="33" y="11"/>
                    <a:pt x="33" y="14"/>
                  </a:cubicBezTo>
                  <a:cubicBezTo>
                    <a:pt x="34" y="16"/>
                    <a:pt x="41" y="17"/>
                    <a:pt x="53" y="18"/>
                  </a:cubicBezTo>
                  <a:cubicBezTo>
                    <a:pt x="65" y="18"/>
                    <a:pt x="66" y="27"/>
                    <a:pt x="78" y="30"/>
                  </a:cubicBezTo>
                  <a:cubicBezTo>
                    <a:pt x="89" y="32"/>
                    <a:pt x="78" y="37"/>
                    <a:pt x="84" y="38"/>
                  </a:cubicBezTo>
                  <a:cubicBezTo>
                    <a:pt x="89" y="40"/>
                    <a:pt x="119" y="40"/>
                    <a:pt x="121" y="37"/>
                  </a:cubicBezTo>
                  <a:cubicBezTo>
                    <a:pt x="123" y="35"/>
                    <a:pt x="107" y="26"/>
                    <a:pt x="10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Freeform 122"/>
            <p:cNvSpPr>
              <a:spLocks/>
            </p:cNvSpPr>
            <p:nvPr userDrawn="1"/>
          </p:nvSpPr>
          <p:spPr bwMode="auto">
            <a:xfrm>
              <a:off x="4812788" y="4428954"/>
              <a:ext cx="149339" cy="171417"/>
            </a:xfrm>
            <a:custGeom>
              <a:avLst/>
              <a:gdLst>
                <a:gd name="T0" fmla="*/ 64 w 70"/>
                <a:gd name="T1" fmla="*/ 19 h 73"/>
                <a:gd name="T2" fmla="*/ 56 w 70"/>
                <a:gd name="T3" fmla="*/ 13 h 73"/>
                <a:gd name="T4" fmla="*/ 47 w 70"/>
                <a:gd name="T5" fmla="*/ 13 h 73"/>
                <a:gd name="T6" fmla="*/ 40 w 70"/>
                <a:gd name="T7" fmla="*/ 8 h 73"/>
                <a:gd name="T8" fmla="*/ 25 w 70"/>
                <a:gd name="T9" fmla="*/ 0 h 73"/>
                <a:gd name="T10" fmla="*/ 25 w 70"/>
                <a:gd name="T11" fmla="*/ 2 h 73"/>
                <a:gd name="T12" fmla="*/ 17 w 70"/>
                <a:gd name="T13" fmla="*/ 5 h 73"/>
                <a:gd name="T14" fmla="*/ 13 w 70"/>
                <a:gd name="T15" fmla="*/ 13 h 73"/>
                <a:gd name="T16" fmla="*/ 8 w 70"/>
                <a:gd name="T17" fmla="*/ 20 h 73"/>
                <a:gd name="T18" fmla="*/ 5 w 70"/>
                <a:gd name="T19" fmla="*/ 25 h 73"/>
                <a:gd name="T20" fmla="*/ 2 w 70"/>
                <a:gd name="T21" fmla="*/ 33 h 73"/>
                <a:gd name="T22" fmla="*/ 2 w 70"/>
                <a:gd name="T23" fmla="*/ 40 h 73"/>
                <a:gd name="T24" fmla="*/ 8 w 70"/>
                <a:gd name="T25" fmla="*/ 46 h 73"/>
                <a:gd name="T26" fmla="*/ 14 w 70"/>
                <a:gd name="T27" fmla="*/ 47 h 73"/>
                <a:gd name="T28" fmla="*/ 9 w 70"/>
                <a:gd name="T29" fmla="*/ 54 h 73"/>
                <a:gd name="T30" fmla="*/ 8 w 70"/>
                <a:gd name="T31" fmla="*/ 54 h 73"/>
                <a:gd name="T32" fmla="*/ 10 w 70"/>
                <a:gd name="T33" fmla="*/ 59 h 73"/>
                <a:gd name="T34" fmla="*/ 10 w 70"/>
                <a:gd name="T35" fmla="*/ 65 h 73"/>
                <a:gd name="T36" fmla="*/ 19 w 70"/>
                <a:gd name="T37" fmla="*/ 67 h 73"/>
                <a:gd name="T38" fmla="*/ 27 w 70"/>
                <a:gd name="T39" fmla="*/ 66 h 73"/>
                <a:gd name="T40" fmla="*/ 38 w 70"/>
                <a:gd name="T41" fmla="*/ 49 h 73"/>
                <a:gd name="T42" fmla="*/ 61 w 70"/>
                <a:gd name="T43" fmla="*/ 38 h 73"/>
                <a:gd name="T44" fmla="*/ 67 w 70"/>
                <a:gd name="T45" fmla="*/ 27 h 73"/>
                <a:gd name="T46" fmla="*/ 64 w 70"/>
                <a:gd name="T47" fmla="*/ 1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3">
                  <a:moveTo>
                    <a:pt x="64" y="19"/>
                  </a:moveTo>
                  <a:cubicBezTo>
                    <a:pt x="60" y="14"/>
                    <a:pt x="57" y="11"/>
                    <a:pt x="56" y="13"/>
                  </a:cubicBezTo>
                  <a:cubicBezTo>
                    <a:pt x="55" y="14"/>
                    <a:pt x="50" y="14"/>
                    <a:pt x="47" y="13"/>
                  </a:cubicBezTo>
                  <a:cubicBezTo>
                    <a:pt x="44" y="11"/>
                    <a:pt x="42" y="8"/>
                    <a:pt x="40" y="8"/>
                  </a:cubicBezTo>
                  <a:cubicBezTo>
                    <a:pt x="37" y="8"/>
                    <a:pt x="30" y="3"/>
                    <a:pt x="25" y="0"/>
                  </a:cubicBezTo>
                  <a:cubicBezTo>
                    <a:pt x="25" y="1"/>
                    <a:pt x="25" y="1"/>
                    <a:pt x="25" y="2"/>
                  </a:cubicBezTo>
                  <a:cubicBezTo>
                    <a:pt x="25" y="4"/>
                    <a:pt x="22" y="5"/>
                    <a:pt x="17" y="5"/>
                  </a:cubicBezTo>
                  <a:cubicBezTo>
                    <a:pt x="13" y="6"/>
                    <a:pt x="13" y="10"/>
                    <a:pt x="13" y="13"/>
                  </a:cubicBezTo>
                  <a:cubicBezTo>
                    <a:pt x="13" y="16"/>
                    <a:pt x="10" y="16"/>
                    <a:pt x="8" y="20"/>
                  </a:cubicBezTo>
                  <a:cubicBezTo>
                    <a:pt x="7" y="23"/>
                    <a:pt x="9" y="24"/>
                    <a:pt x="5" y="25"/>
                  </a:cubicBezTo>
                  <a:cubicBezTo>
                    <a:pt x="1" y="27"/>
                    <a:pt x="0" y="30"/>
                    <a:pt x="2" y="33"/>
                  </a:cubicBezTo>
                  <a:cubicBezTo>
                    <a:pt x="5" y="36"/>
                    <a:pt x="2" y="38"/>
                    <a:pt x="2" y="40"/>
                  </a:cubicBezTo>
                  <a:cubicBezTo>
                    <a:pt x="1" y="42"/>
                    <a:pt x="5" y="43"/>
                    <a:pt x="8" y="46"/>
                  </a:cubicBezTo>
                  <a:cubicBezTo>
                    <a:pt x="12" y="49"/>
                    <a:pt x="13" y="44"/>
                    <a:pt x="14" y="47"/>
                  </a:cubicBezTo>
                  <a:cubicBezTo>
                    <a:pt x="16" y="49"/>
                    <a:pt x="13" y="54"/>
                    <a:pt x="9" y="54"/>
                  </a:cubicBezTo>
                  <a:cubicBezTo>
                    <a:pt x="9" y="54"/>
                    <a:pt x="8" y="54"/>
                    <a:pt x="8" y="54"/>
                  </a:cubicBezTo>
                  <a:cubicBezTo>
                    <a:pt x="10" y="56"/>
                    <a:pt x="11" y="58"/>
                    <a:pt x="10" y="59"/>
                  </a:cubicBezTo>
                  <a:cubicBezTo>
                    <a:pt x="8" y="62"/>
                    <a:pt x="7" y="62"/>
                    <a:pt x="10" y="65"/>
                  </a:cubicBezTo>
                  <a:cubicBezTo>
                    <a:pt x="14" y="68"/>
                    <a:pt x="16" y="63"/>
                    <a:pt x="19" y="67"/>
                  </a:cubicBezTo>
                  <a:cubicBezTo>
                    <a:pt x="22" y="71"/>
                    <a:pt x="25" y="73"/>
                    <a:pt x="27" y="66"/>
                  </a:cubicBezTo>
                  <a:cubicBezTo>
                    <a:pt x="30" y="60"/>
                    <a:pt x="33" y="51"/>
                    <a:pt x="38" y="49"/>
                  </a:cubicBezTo>
                  <a:cubicBezTo>
                    <a:pt x="43" y="48"/>
                    <a:pt x="54" y="46"/>
                    <a:pt x="61" y="38"/>
                  </a:cubicBezTo>
                  <a:cubicBezTo>
                    <a:pt x="67" y="30"/>
                    <a:pt x="64" y="29"/>
                    <a:pt x="67" y="27"/>
                  </a:cubicBezTo>
                  <a:cubicBezTo>
                    <a:pt x="70" y="25"/>
                    <a:pt x="68" y="23"/>
                    <a:pt x="6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9" name="Freeform 123"/>
            <p:cNvSpPr>
              <a:spLocks noEditPoints="1"/>
            </p:cNvSpPr>
            <p:nvPr userDrawn="1"/>
          </p:nvSpPr>
          <p:spPr bwMode="auto">
            <a:xfrm>
              <a:off x="5025888" y="1573213"/>
              <a:ext cx="1530298" cy="1154333"/>
            </a:xfrm>
            <a:custGeom>
              <a:avLst/>
              <a:gdLst>
                <a:gd name="T0" fmla="*/ 626 w 714"/>
                <a:gd name="T1" fmla="*/ 58 h 495"/>
                <a:gd name="T2" fmla="*/ 574 w 714"/>
                <a:gd name="T3" fmla="*/ 80 h 495"/>
                <a:gd name="T4" fmla="*/ 571 w 714"/>
                <a:gd name="T5" fmla="*/ 50 h 495"/>
                <a:gd name="T6" fmla="*/ 511 w 714"/>
                <a:gd name="T7" fmla="*/ 46 h 495"/>
                <a:gd name="T8" fmla="*/ 570 w 714"/>
                <a:gd name="T9" fmla="*/ 37 h 495"/>
                <a:gd name="T10" fmla="*/ 565 w 714"/>
                <a:gd name="T11" fmla="*/ 17 h 495"/>
                <a:gd name="T12" fmla="*/ 482 w 714"/>
                <a:gd name="T13" fmla="*/ 1 h 495"/>
                <a:gd name="T14" fmla="*/ 406 w 714"/>
                <a:gd name="T15" fmla="*/ 10 h 495"/>
                <a:gd name="T16" fmla="*/ 348 w 714"/>
                <a:gd name="T17" fmla="*/ 11 h 495"/>
                <a:gd name="T18" fmla="*/ 300 w 714"/>
                <a:gd name="T19" fmla="*/ 31 h 495"/>
                <a:gd name="T20" fmla="*/ 289 w 714"/>
                <a:gd name="T21" fmla="*/ 36 h 495"/>
                <a:gd name="T22" fmla="*/ 255 w 714"/>
                <a:gd name="T23" fmla="*/ 46 h 495"/>
                <a:gd name="T24" fmla="*/ 223 w 714"/>
                <a:gd name="T25" fmla="*/ 56 h 495"/>
                <a:gd name="T26" fmla="*/ 167 w 714"/>
                <a:gd name="T27" fmla="*/ 46 h 495"/>
                <a:gd name="T28" fmla="*/ 137 w 714"/>
                <a:gd name="T29" fmla="*/ 68 h 495"/>
                <a:gd name="T30" fmla="*/ 91 w 714"/>
                <a:gd name="T31" fmla="*/ 95 h 495"/>
                <a:gd name="T32" fmla="*/ 0 w 714"/>
                <a:gd name="T33" fmla="*/ 137 h 495"/>
                <a:gd name="T34" fmla="*/ 58 w 714"/>
                <a:gd name="T35" fmla="*/ 152 h 495"/>
                <a:gd name="T36" fmla="*/ 16 w 714"/>
                <a:gd name="T37" fmla="*/ 166 h 495"/>
                <a:gd name="T38" fmla="*/ 51 w 714"/>
                <a:gd name="T39" fmla="*/ 187 h 495"/>
                <a:gd name="T40" fmla="*/ 98 w 714"/>
                <a:gd name="T41" fmla="*/ 185 h 495"/>
                <a:gd name="T42" fmla="*/ 168 w 714"/>
                <a:gd name="T43" fmla="*/ 203 h 495"/>
                <a:gd name="T44" fmla="*/ 203 w 714"/>
                <a:gd name="T45" fmla="*/ 246 h 495"/>
                <a:gd name="T46" fmla="*/ 209 w 714"/>
                <a:gd name="T47" fmla="*/ 286 h 495"/>
                <a:gd name="T48" fmla="*/ 253 w 714"/>
                <a:gd name="T49" fmla="*/ 299 h 495"/>
                <a:gd name="T50" fmla="*/ 248 w 714"/>
                <a:gd name="T51" fmla="*/ 315 h 495"/>
                <a:gd name="T52" fmla="*/ 241 w 714"/>
                <a:gd name="T53" fmla="*/ 342 h 495"/>
                <a:gd name="T54" fmla="*/ 234 w 714"/>
                <a:gd name="T55" fmla="*/ 375 h 495"/>
                <a:gd name="T56" fmla="*/ 243 w 714"/>
                <a:gd name="T57" fmla="*/ 419 h 495"/>
                <a:gd name="T58" fmla="*/ 265 w 714"/>
                <a:gd name="T59" fmla="*/ 445 h 495"/>
                <a:gd name="T60" fmla="*/ 296 w 714"/>
                <a:gd name="T61" fmla="*/ 478 h 495"/>
                <a:gd name="T62" fmla="*/ 342 w 714"/>
                <a:gd name="T63" fmla="*/ 494 h 495"/>
                <a:gd name="T64" fmla="*/ 355 w 714"/>
                <a:gd name="T65" fmla="*/ 452 h 495"/>
                <a:gd name="T66" fmla="*/ 375 w 714"/>
                <a:gd name="T67" fmla="*/ 431 h 495"/>
                <a:gd name="T68" fmla="*/ 377 w 714"/>
                <a:gd name="T69" fmla="*/ 410 h 495"/>
                <a:gd name="T70" fmla="*/ 397 w 714"/>
                <a:gd name="T71" fmla="*/ 397 h 495"/>
                <a:gd name="T72" fmla="*/ 415 w 714"/>
                <a:gd name="T73" fmla="*/ 393 h 495"/>
                <a:gd name="T74" fmla="*/ 477 w 714"/>
                <a:gd name="T75" fmla="*/ 355 h 495"/>
                <a:gd name="T76" fmla="*/ 516 w 714"/>
                <a:gd name="T77" fmla="*/ 344 h 495"/>
                <a:gd name="T78" fmla="*/ 596 w 714"/>
                <a:gd name="T79" fmla="*/ 313 h 495"/>
                <a:gd name="T80" fmla="*/ 553 w 714"/>
                <a:gd name="T81" fmla="*/ 304 h 495"/>
                <a:gd name="T82" fmla="*/ 597 w 714"/>
                <a:gd name="T83" fmla="*/ 306 h 495"/>
                <a:gd name="T84" fmla="*/ 588 w 714"/>
                <a:gd name="T85" fmla="*/ 269 h 495"/>
                <a:gd name="T86" fmla="*/ 566 w 714"/>
                <a:gd name="T87" fmla="*/ 251 h 495"/>
                <a:gd name="T88" fmla="*/ 616 w 714"/>
                <a:gd name="T89" fmla="*/ 244 h 495"/>
                <a:gd name="T90" fmla="*/ 629 w 714"/>
                <a:gd name="T91" fmla="*/ 221 h 495"/>
                <a:gd name="T92" fmla="*/ 623 w 714"/>
                <a:gd name="T93" fmla="*/ 186 h 495"/>
                <a:gd name="T94" fmla="*/ 609 w 714"/>
                <a:gd name="T95" fmla="*/ 171 h 495"/>
                <a:gd name="T96" fmla="*/ 615 w 714"/>
                <a:gd name="T97" fmla="*/ 156 h 495"/>
                <a:gd name="T98" fmla="*/ 598 w 714"/>
                <a:gd name="T99" fmla="*/ 148 h 495"/>
                <a:gd name="T100" fmla="*/ 645 w 714"/>
                <a:gd name="T101" fmla="*/ 103 h 495"/>
                <a:gd name="T102" fmla="*/ 634 w 714"/>
                <a:gd name="T103" fmla="*/ 91 h 495"/>
                <a:gd name="T104" fmla="*/ 647 w 714"/>
                <a:gd name="T105" fmla="*/ 79 h 495"/>
                <a:gd name="T106" fmla="*/ 714 w 714"/>
                <a:gd name="T107" fmla="*/ 57 h 495"/>
                <a:gd name="T108" fmla="*/ 235 w 714"/>
                <a:gd name="T109" fmla="*/ 316 h 495"/>
                <a:gd name="T110" fmla="*/ 223 w 714"/>
                <a:gd name="T111" fmla="*/ 32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4" h="495">
                  <a:moveTo>
                    <a:pt x="674" y="46"/>
                  </a:moveTo>
                  <a:cubicBezTo>
                    <a:pt x="661" y="46"/>
                    <a:pt x="651" y="48"/>
                    <a:pt x="650" y="56"/>
                  </a:cubicBezTo>
                  <a:cubicBezTo>
                    <a:pt x="649" y="65"/>
                    <a:pt x="633" y="55"/>
                    <a:pt x="626" y="58"/>
                  </a:cubicBezTo>
                  <a:cubicBezTo>
                    <a:pt x="619" y="60"/>
                    <a:pt x="623" y="51"/>
                    <a:pt x="616" y="54"/>
                  </a:cubicBezTo>
                  <a:cubicBezTo>
                    <a:pt x="609" y="57"/>
                    <a:pt x="602" y="65"/>
                    <a:pt x="593" y="68"/>
                  </a:cubicBezTo>
                  <a:cubicBezTo>
                    <a:pt x="585" y="71"/>
                    <a:pt x="579" y="79"/>
                    <a:pt x="574" y="80"/>
                  </a:cubicBezTo>
                  <a:cubicBezTo>
                    <a:pt x="568" y="81"/>
                    <a:pt x="585" y="65"/>
                    <a:pt x="593" y="58"/>
                  </a:cubicBezTo>
                  <a:cubicBezTo>
                    <a:pt x="601" y="50"/>
                    <a:pt x="597" y="41"/>
                    <a:pt x="586" y="42"/>
                  </a:cubicBezTo>
                  <a:cubicBezTo>
                    <a:pt x="575" y="43"/>
                    <a:pt x="577" y="49"/>
                    <a:pt x="571" y="50"/>
                  </a:cubicBezTo>
                  <a:cubicBezTo>
                    <a:pt x="565" y="52"/>
                    <a:pt x="535" y="66"/>
                    <a:pt x="534" y="61"/>
                  </a:cubicBezTo>
                  <a:cubicBezTo>
                    <a:pt x="532" y="57"/>
                    <a:pt x="558" y="50"/>
                    <a:pt x="558" y="47"/>
                  </a:cubicBezTo>
                  <a:cubicBezTo>
                    <a:pt x="557" y="44"/>
                    <a:pt x="525" y="44"/>
                    <a:pt x="511" y="46"/>
                  </a:cubicBezTo>
                  <a:cubicBezTo>
                    <a:pt x="496" y="48"/>
                    <a:pt x="471" y="56"/>
                    <a:pt x="470" y="52"/>
                  </a:cubicBezTo>
                  <a:cubicBezTo>
                    <a:pt x="470" y="48"/>
                    <a:pt x="500" y="43"/>
                    <a:pt x="515" y="41"/>
                  </a:cubicBezTo>
                  <a:cubicBezTo>
                    <a:pt x="531" y="39"/>
                    <a:pt x="558" y="42"/>
                    <a:pt x="570" y="37"/>
                  </a:cubicBezTo>
                  <a:cubicBezTo>
                    <a:pt x="582" y="33"/>
                    <a:pt x="599" y="33"/>
                    <a:pt x="602" y="29"/>
                  </a:cubicBezTo>
                  <a:cubicBezTo>
                    <a:pt x="605" y="26"/>
                    <a:pt x="589" y="21"/>
                    <a:pt x="580" y="21"/>
                  </a:cubicBezTo>
                  <a:cubicBezTo>
                    <a:pt x="572" y="21"/>
                    <a:pt x="564" y="20"/>
                    <a:pt x="565" y="17"/>
                  </a:cubicBezTo>
                  <a:cubicBezTo>
                    <a:pt x="565" y="13"/>
                    <a:pt x="552" y="12"/>
                    <a:pt x="551" y="9"/>
                  </a:cubicBezTo>
                  <a:cubicBezTo>
                    <a:pt x="549" y="6"/>
                    <a:pt x="523" y="8"/>
                    <a:pt x="518" y="5"/>
                  </a:cubicBezTo>
                  <a:cubicBezTo>
                    <a:pt x="512" y="2"/>
                    <a:pt x="496" y="0"/>
                    <a:pt x="482" y="1"/>
                  </a:cubicBezTo>
                  <a:cubicBezTo>
                    <a:pt x="468" y="2"/>
                    <a:pt x="440" y="2"/>
                    <a:pt x="434" y="3"/>
                  </a:cubicBezTo>
                  <a:cubicBezTo>
                    <a:pt x="427" y="3"/>
                    <a:pt x="423" y="5"/>
                    <a:pt x="417" y="5"/>
                  </a:cubicBezTo>
                  <a:cubicBezTo>
                    <a:pt x="411" y="5"/>
                    <a:pt x="402" y="7"/>
                    <a:pt x="406" y="10"/>
                  </a:cubicBezTo>
                  <a:cubicBezTo>
                    <a:pt x="412" y="17"/>
                    <a:pt x="396" y="19"/>
                    <a:pt x="397" y="14"/>
                  </a:cubicBezTo>
                  <a:cubicBezTo>
                    <a:pt x="398" y="10"/>
                    <a:pt x="384" y="7"/>
                    <a:pt x="380" y="11"/>
                  </a:cubicBezTo>
                  <a:cubicBezTo>
                    <a:pt x="374" y="15"/>
                    <a:pt x="351" y="7"/>
                    <a:pt x="348" y="11"/>
                  </a:cubicBezTo>
                  <a:cubicBezTo>
                    <a:pt x="344" y="15"/>
                    <a:pt x="317" y="14"/>
                    <a:pt x="309" y="15"/>
                  </a:cubicBezTo>
                  <a:cubicBezTo>
                    <a:pt x="301" y="16"/>
                    <a:pt x="322" y="22"/>
                    <a:pt x="321" y="25"/>
                  </a:cubicBezTo>
                  <a:cubicBezTo>
                    <a:pt x="320" y="28"/>
                    <a:pt x="295" y="25"/>
                    <a:pt x="300" y="31"/>
                  </a:cubicBezTo>
                  <a:cubicBezTo>
                    <a:pt x="305" y="36"/>
                    <a:pt x="322" y="41"/>
                    <a:pt x="330" y="48"/>
                  </a:cubicBezTo>
                  <a:cubicBezTo>
                    <a:pt x="338" y="55"/>
                    <a:pt x="324" y="51"/>
                    <a:pt x="315" y="45"/>
                  </a:cubicBezTo>
                  <a:cubicBezTo>
                    <a:pt x="306" y="40"/>
                    <a:pt x="294" y="42"/>
                    <a:pt x="289" y="36"/>
                  </a:cubicBezTo>
                  <a:cubicBezTo>
                    <a:pt x="283" y="31"/>
                    <a:pt x="263" y="27"/>
                    <a:pt x="257" y="30"/>
                  </a:cubicBezTo>
                  <a:cubicBezTo>
                    <a:pt x="251" y="34"/>
                    <a:pt x="272" y="41"/>
                    <a:pt x="272" y="45"/>
                  </a:cubicBezTo>
                  <a:cubicBezTo>
                    <a:pt x="272" y="49"/>
                    <a:pt x="258" y="44"/>
                    <a:pt x="255" y="46"/>
                  </a:cubicBezTo>
                  <a:cubicBezTo>
                    <a:pt x="253" y="47"/>
                    <a:pt x="241" y="35"/>
                    <a:pt x="234" y="35"/>
                  </a:cubicBezTo>
                  <a:cubicBezTo>
                    <a:pt x="227" y="35"/>
                    <a:pt x="233" y="41"/>
                    <a:pt x="233" y="49"/>
                  </a:cubicBezTo>
                  <a:cubicBezTo>
                    <a:pt x="233" y="57"/>
                    <a:pt x="220" y="61"/>
                    <a:pt x="223" y="56"/>
                  </a:cubicBezTo>
                  <a:cubicBezTo>
                    <a:pt x="227" y="50"/>
                    <a:pt x="224" y="36"/>
                    <a:pt x="217" y="34"/>
                  </a:cubicBezTo>
                  <a:cubicBezTo>
                    <a:pt x="210" y="31"/>
                    <a:pt x="191" y="39"/>
                    <a:pt x="182" y="39"/>
                  </a:cubicBezTo>
                  <a:cubicBezTo>
                    <a:pt x="172" y="39"/>
                    <a:pt x="159" y="42"/>
                    <a:pt x="167" y="46"/>
                  </a:cubicBezTo>
                  <a:cubicBezTo>
                    <a:pt x="176" y="50"/>
                    <a:pt x="167" y="53"/>
                    <a:pt x="160" y="48"/>
                  </a:cubicBezTo>
                  <a:cubicBezTo>
                    <a:pt x="153" y="43"/>
                    <a:pt x="129" y="48"/>
                    <a:pt x="134" y="51"/>
                  </a:cubicBezTo>
                  <a:cubicBezTo>
                    <a:pt x="139" y="55"/>
                    <a:pt x="140" y="64"/>
                    <a:pt x="137" y="68"/>
                  </a:cubicBezTo>
                  <a:cubicBezTo>
                    <a:pt x="134" y="72"/>
                    <a:pt x="124" y="64"/>
                    <a:pt x="115" y="65"/>
                  </a:cubicBezTo>
                  <a:cubicBezTo>
                    <a:pt x="105" y="65"/>
                    <a:pt x="59" y="86"/>
                    <a:pt x="62" y="91"/>
                  </a:cubicBezTo>
                  <a:cubicBezTo>
                    <a:pt x="65" y="97"/>
                    <a:pt x="84" y="92"/>
                    <a:pt x="91" y="95"/>
                  </a:cubicBezTo>
                  <a:cubicBezTo>
                    <a:pt x="97" y="98"/>
                    <a:pt x="89" y="110"/>
                    <a:pt x="81" y="115"/>
                  </a:cubicBezTo>
                  <a:cubicBezTo>
                    <a:pt x="73" y="120"/>
                    <a:pt x="45" y="115"/>
                    <a:pt x="44" y="121"/>
                  </a:cubicBezTo>
                  <a:cubicBezTo>
                    <a:pt x="44" y="127"/>
                    <a:pt x="0" y="128"/>
                    <a:pt x="0" y="137"/>
                  </a:cubicBezTo>
                  <a:cubicBezTo>
                    <a:pt x="0" y="141"/>
                    <a:pt x="2" y="144"/>
                    <a:pt x="7" y="145"/>
                  </a:cubicBezTo>
                  <a:cubicBezTo>
                    <a:pt x="13" y="146"/>
                    <a:pt x="21" y="144"/>
                    <a:pt x="26" y="150"/>
                  </a:cubicBezTo>
                  <a:cubicBezTo>
                    <a:pt x="32" y="156"/>
                    <a:pt x="47" y="156"/>
                    <a:pt x="58" y="152"/>
                  </a:cubicBezTo>
                  <a:cubicBezTo>
                    <a:pt x="69" y="149"/>
                    <a:pt x="76" y="153"/>
                    <a:pt x="76" y="159"/>
                  </a:cubicBezTo>
                  <a:cubicBezTo>
                    <a:pt x="76" y="165"/>
                    <a:pt x="52" y="157"/>
                    <a:pt x="45" y="161"/>
                  </a:cubicBezTo>
                  <a:cubicBezTo>
                    <a:pt x="38" y="165"/>
                    <a:pt x="15" y="161"/>
                    <a:pt x="16" y="166"/>
                  </a:cubicBezTo>
                  <a:cubicBezTo>
                    <a:pt x="17" y="170"/>
                    <a:pt x="28" y="169"/>
                    <a:pt x="37" y="171"/>
                  </a:cubicBezTo>
                  <a:cubicBezTo>
                    <a:pt x="46" y="173"/>
                    <a:pt x="38" y="176"/>
                    <a:pt x="38" y="180"/>
                  </a:cubicBezTo>
                  <a:cubicBezTo>
                    <a:pt x="37" y="183"/>
                    <a:pt x="42" y="182"/>
                    <a:pt x="51" y="187"/>
                  </a:cubicBezTo>
                  <a:cubicBezTo>
                    <a:pt x="60" y="191"/>
                    <a:pt x="75" y="193"/>
                    <a:pt x="70" y="189"/>
                  </a:cubicBezTo>
                  <a:cubicBezTo>
                    <a:pt x="65" y="184"/>
                    <a:pt x="80" y="184"/>
                    <a:pt x="82" y="187"/>
                  </a:cubicBezTo>
                  <a:cubicBezTo>
                    <a:pt x="84" y="190"/>
                    <a:pt x="91" y="183"/>
                    <a:pt x="98" y="185"/>
                  </a:cubicBezTo>
                  <a:cubicBezTo>
                    <a:pt x="104" y="186"/>
                    <a:pt x="106" y="179"/>
                    <a:pt x="112" y="182"/>
                  </a:cubicBezTo>
                  <a:cubicBezTo>
                    <a:pt x="117" y="185"/>
                    <a:pt x="141" y="187"/>
                    <a:pt x="149" y="191"/>
                  </a:cubicBezTo>
                  <a:cubicBezTo>
                    <a:pt x="157" y="196"/>
                    <a:pt x="169" y="197"/>
                    <a:pt x="168" y="203"/>
                  </a:cubicBezTo>
                  <a:cubicBezTo>
                    <a:pt x="167" y="209"/>
                    <a:pt x="175" y="213"/>
                    <a:pt x="184" y="217"/>
                  </a:cubicBezTo>
                  <a:cubicBezTo>
                    <a:pt x="193" y="221"/>
                    <a:pt x="195" y="229"/>
                    <a:pt x="195" y="235"/>
                  </a:cubicBezTo>
                  <a:cubicBezTo>
                    <a:pt x="194" y="240"/>
                    <a:pt x="205" y="244"/>
                    <a:pt x="203" y="246"/>
                  </a:cubicBezTo>
                  <a:cubicBezTo>
                    <a:pt x="201" y="249"/>
                    <a:pt x="203" y="252"/>
                    <a:pt x="209" y="258"/>
                  </a:cubicBezTo>
                  <a:cubicBezTo>
                    <a:pt x="215" y="263"/>
                    <a:pt x="199" y="267"/>
                    <a:pt x="203" y="271"/>
                  </a:cubicBezTo>
                  <a:cubicBezTo>
                    <a:pt x="207" y="275"/>
                    <a:pt x="197" y="284"/>
                    <a:pt x="209" y="286"/>
                  </a:cubicBezTo>
                  <a:cubicBezTo>
                    <a:pt x="220" y="287"/>
                    <a:pt x="218" y="279"/>
                    <a:pt x="226" y="279"/>
                  </a:cubicBezTo>
                  <a:cubicBezTo>
                    <a:pt x="234" y="279"/>
                    <a:pt x="226" y="285"/>
                    <a:pt x="230" y="290"/>
                  </a:cubicBezTo>
                  <a:cubicBezTo>
                    <a:pt x="235" y="294"/>
                    <a:pt x="244" y="293"/>
                    <a:pt x="253" y="299"/>
                  </a:cubicBezTo>
                  <a:cubicBezTo>
                    <a:pt x="261" y="306"/>
                    <a:pt x="256" y="309"/>
                    <a:pt x="248" y="304"/>
                  </a:cubicBezTo>
                  <a:cubicBezTo>
                    <a:pt x="240" y="298"/>
                    <a:pt x="217" y="300"/>
                    <a:pt x="217" y="302"/>
                  </a:cubicBezTo>
                  <a:cubicBezTo>
                    <a:pt x="217" y="304"/>
                    <a:pt x="242" y="317"/>
                    <a:pt x="248" y="315"/>
                  </a:cubicBezTo>
                  <a:cubicBezTo>
                    <a:pt x="254" y="313"/>
                    <a:pt x="262" y="323"/>
                    <a:pt x="259" y="326"/>
                  </a:cubicBezTo>
                  <a:cubicBezTo>
                    <a:pt x="255" y="329"/>
                    <a:pt x="257" y="337"/>
                    <a:pt x="256" y="341"/>
                  </a:cubicBezTo>
                  <a:cubicBezTo>
                    <a:pt x="255" y="345"/>
                    <a:pt x="247" y="341"/>
                    <a:pt x="241" y="342"/>
                  </a:cubicBezTo>
                  <a:cubicBezTo>
                    <a:pt x="236" y="343"/>
                    <a:pt x="232" y="344"/>
                    <a:pt x="232" y="350"/>
                  </a:cubicBezTo>
                  <a:cubicBezTo>
                    <a:pt x="232" y="355"/>
                    <a:pt x="223" y="359"/>
                    <a:pt x="222" y="366"/>
                  </a:cubicBezTo>
                  <a:cubicBezTo>
                    <a:pt x="221" y="372"/>
                    <a:pt x="229" y="372"/>
                    <a:pt x="234" y="375"/>
                  </a:cubicBezTo>
                  <a:cubicBezTo>
                    <a:pt x="238" y="378"/>
                    <a:pt x="225" y="380"/>
                    <a:pt x="225" y="384"/>
                  </a:cubicBezTo>
                  <a:cubicBezTo>
                    <a:pt x="224" y="389"/>
                    <a:pt x="236" y="398"/>
                    <a:pt x="241" y="400"/>
                  </a:cubicBezTo>
                  <a:cubicBezTo>
                    <a:pt x="245" y="402"/>
                    <a:pt x="241" y="413"/>
                    <a:pt x="243" y="419"/>
                  </a:cubicBezTo>
                  <a:cubicBezTo>
                    <a:pt x="245" y="424"/>
                    <a:pt x="251" y="417"/>
                    <a:pt x="250" y="424"/>
                  </a:cubicBezTo>
                  <a:cubicBezTo>
                    <a:pt x="249" y="431"/>
                    <a:pt x="255" y="431"/>
                    <a:pt x="256" y="435"/>
                  </a:cubicBezTo>
                  <a:cubicBezTo>
                    <a:pt x="256" y="439"/>
                    <a:pt x="267" y="439"/>
                    <a:pt x="265" y="445"/>
                  </a:cubicBezTo>
                  <a:cubicBezTo>
                    <a:pt x="263" y="450"/>
                    <a:pt x="268" y="454"/>
                    <a:pt x="270" y="458"/>
                  </a:cubicBezTo>
                  <a:cubicBezTo>
                    <a:pt x="273" y="461"/>
                    <a:pt x="282" y="466"/>
                    <a:pt x="283" y="470"/>
                  </a:cubicBezTo>
                  <a:cubicBezTo>
                    <a:pt x="285" y="475"/>
                    <a:pt x="290" y="480"/>
                    <a:pt x="296" y="478"/>
                  </a:cubicBezTo>
                  <a:cubicBezTo>
                    <a:pt x="303" y="477"/>
                    <a:pt x="303" y="482"/>
                    <a:pt x="308" y="482"/>
                  </a:cubicBezTo>
                  <a:cubicBezTo>
                    <a:pt x="313" y="481"/>
                    <a:pt x="320" y="484"/>
                    <a:pt x="322" y="487"/>
                  </a:cubicBezTo>
                  <a:cubicBezTo>
                    <a:pt x="323" y="491"/>
                    <a:pt x="338" y="494"/>
                    <a:pt x="342" y="494"/>
                  </a:cubicBezTo>
                  <a:cubicBezTo>
                    <a:pt x="346" y="495"/>
                    <a:pt x="347" y="488"/>
                    <a:pt x="351" y="486"/>
                  </a:cubicBezTo>
                  <a:cubicBezTo>
                    <a:pt x="354" y="484"/>
                    <a:pt x="353" y="470"/>
                    <a:pt x="356" y="469"/>
                  </a:cubicBezTo>
                  <a:cubicBezTo>
                    <a:pt x="360" y="468"/>
                    <a:pt x="359" y="453"/>
                    <a:pt x="355" y="452"/>
                  </a:cubicBezTo>
                  <a:cubicBezTo>
                    <a:pt x="352" y="451"/>
                    <a:pt x="353" y="446"/>
                    <a:pt x="361" y="447"/>
                  </a:cubicBezTo>
                  <a:cubicBezTo>
                    <a:pt x="369" y="448"/>
                    <a:pt x="366" y="440"/>
                    <a:pt x="370" y="439"/>
                  </a:cubicBezTo>
                  <a:cubicBezTo>
                    <a:pt x="374" y="438"/>
                    <a:pt x="372" y="432"/>
                    <a:pt x="375" y="431"/>
                  </a:cubicBezTo>
                  <a:cubicBezTo>
                    <a:pt x="378" y="430"/>
                    <a:pt x="377" y="426"/>
                    <a:pt x="375" y="423"/>
                  </a:cubicBezTo>
                  <a:cubicBezTo>
                    <a:pt x="373" y="421"/>
                    <a:pt x="376" y="419"/>
                    <a:pt x="380" y="418"/>
                  </a:cubicBezTo>
                  <a:cubicBezTo>
                    <a:pt x="384" y="418"/>
                    <a:pt x="383" y="412"/>
                    <a:pt x="377" y="410"/>
                  </a:cubicBezTo>
                  <a:cubicBezTo>
                    <a:pt x="372" y="408"/>
                    <a:pt x="374" y="403"/>
                    <a:pt x="379" y="406"/>
                  </a:cubicBezTo>
                  <a:cubicBezTo>
                    <a:pt x="385" y="410"/>
                    <a:pt x="389" y="407"/>
                    <a:pt x="386" y="403"/>
                  </a:cubicBezTo>
                  <a:cubicBezTo>
                    <a:pt x="383" y="399"/>
                    <a:pt x="390" y="398"/>
                    <a:pt x="397" y="397"/>
                  </a:cubicBezTo>
                  <a:cubicBezTo>
                    <a:pt x="404" y="396"/>
                    <a:pt x="408" y="393"/>
                    <a:pt x="406" y="388"/>
                  </a:cubicBezTo>
                  <a:cubicBezTo>
                    <a:pt x="405" y="383"/>
                    <a:pt x="415" y="383"/>
                    <a:pt x="412" y="387"/>
                  </a:cubicBezTo>
                  <a:cubicBezTo>
                    <a:pt x="410" y="392"/>
                    <a:pt x="411" y="396"/>
                    <a:pt x="415" y="393"/>
                  </a:cubicBezTo>
                  <a:cubicBezTo>
                    <a:pt x="418" y="390"/>
                    <a:pt x="425" y="392"/>
                    <a:pt x="436" y="389"/>
                  </a:cubicBezTo>
                  <a:cubicBezTo>
                    <a:pt x="448" y="386"/>
                    <a:pt x="459" y="377"/>
                    <a:pt x="462" y="368"/>
                  </a:cubicBezTo>
                  <a:cubicBezTo>
                    <a:pt x="465" y="360"/>
                    <a:pt x="478" y="360"/>
                    <a:pt x="477" y="355"/>
                  </a:cubicBezTo>
                  <a:cubicBezTo>
                    <a:pt x="475" y="349"/>
                    <a:pt x="479" y="347"/>
                    <a:pt x="488" y="351"/>
                  </a:cubicBezTo>
                  <a:cubicBezTo>
                    <a:pt x="496" y="354"/>
                    <a:pt x="489" y="348"/>
                    <a:pt x="499" y="348"/>
                  </a:cubicBezTo>
                  <a:cubicBezTo>
                    <a:pt x="509" y="348"/>
                    <a:pt x="507" y="345"/>
                    <a:pt x="516" y="344"/>
                  </a:cubicBezTo>
                  <a:cubicBezTo>
                    <a:pt x="526" y="344"/>
                    <a:pt x="550" y="340"/>
                    <a:pt x="558" y="334"/>
                  </a:cubicBezTo>
                  <a:cubicBezTo>
                    <a:pt x="566" y="328"/>
                    <a:pt x="584" y="322"/>
                    <a:pt x="591" y="318"/>
                  </a:cubicBezTo>
                  <a:cubicBezTo>
                    <a:pt x="598" y="314"/>
                    <a:pt x="600" y="310"/>
                    <a:pt x="596" y="313"/>
                  </a:cubicBezTo>
                  <a:cubicBezTo>
                    <a:pt x="591" y="315"/>
                    <a:pt x="582" y="315"/>
                    <a:pt x="575" y="314"/>
                  </a:cubicBezTo>
                  <a:cubicBezTo>
                    <a:pt x="568" y="312"/>
                    <a:pt x="557" y="306"/>
                    <a:pt x="549" y="311"/>
                  </a:cubicBezTo>
                  <a:cubicBezTo>
                    <a:pt x="541" y="315"/>
                    <a:pt x="546" y="305"/>
                    <a:pt x="553" y="304"/>
                  </a:cubicBezTo>
                  <a:cubicBezTo>
                    <a:pt x="559" y="303"/>
                    <a:pt x="556" y="300"/>
                    <a:pt x="555" y="293"/>
                  </a:cubicBezTo>
                  <a:cubicBezTo>
                    <a:pt x="553" y="287"/>
                    <a:pt x="566" y="291"/>
                    <a:pt x="571" y="298"/>
                  </a:cubicBezTo>
                  <a:cubicBezTo>
                    <a:pt x="577" y="306"/>
                    <a:pt x="587" y="309"/>
                    <a:pt x="597" y="306"/>
                  </a:cubicBezTo>
                  <a:cubicBezTo>
                    <a:pt x="606" y="304"/>
                    <a:pt x="597" y="297"/>
                    <a:pt x="601" y="292"/>
                  </a:cubicBezTo>
                  <a:cubicBezTo>
                    <a:pt x="605" y="287"/>
                    <a:pt x="572" y="272"/>
                    <a:pt x="570" y="267"/>
                  </a:cubicBezTo>
                  <a:cubicBezTo>
                    <a:pt x="569" y="262"/>
                    <a:pt x="579" y="266"/>
                    <a:pt x="588" y="269"/>
                  </a:cubicBezTo>
                  <a:cubicBezTo>
                    <a:pt x="597" y="273"/>
                    <a:pt x="599" y="262"/>
                    <a:pt x="599" y="258"/>
                  </a:cubicBezTo>
                  <a:cubicBezTo>
                    <a:pt x="599" y="253"/>
                    <a:pt x="579" y="253"/>
                    <a:pt x="571" y="258"/>
                  </a:cubicBezTo>
                  <a:cubicBezTo>
                    <a:pt x="562" y="262"/>
                    <a:pt x="554" y="252"/>
                    <a:pt x="566" y="251"/>
                  </a:cubicBezTo>
                  <a:cubicBezTo>
                    <a:pt x="577" y="249"/>
                    <a:pt x="567" y="245"/>
                    <a:pt x="570" y="242"/>
                  </a:cubicBezTo>
                  <a:cubicBezTo>
                    <a:pt x="574" y="238"/>
                    <a:pt x="588" y="251"/>
                    <a:pt x="596" y="249"/>
                  </a:cubicBezTo>
                  <a:cubicBezTo>
                    <a:pt x="604" y="246"/>
                    <a:pt x="609" y="249"/>
                    <a:pt x="616" y="244"/>
                  </a:cubicBezTo>
                  <a:cubicBezTo>
                    <a:pt x="622" y="239"/>
                    <a:pt x="604" y="235"/>
                    <a:pt x="600" y="231"/>
                  </a:cubicBezTo>
                  <a:cubicBezTo>
                    <a:pt x="596" y="227"/>
                    <a:pt x="619" y="228"/>
                    <a:pt x="626" y="228"/>
                  </a:cubicBezTo>
                  <a:cubicBezTo>
                    <a:pt x="633" y="229"/>
                    <a:pt x="635" y="219"/>
                    <a:pt x="629" y="221"/>
                  </a:cubicBezTo>
                  <a:cubicBezTo>
                    <a:pt x="624" y="223"/>
                    <a:pt x="604" y="215"/>
                    <a:pt x="608" y="209"/>
                  </a:cubicBezTo>
                  <a:cubicBezTo>
                    <a:pt x="612" y="203"/>
                    <a:pt x="620" y="210"/>
                    <a:pt x="628" y="206"/>
                  </a:cubicBezTo>
                  <a:cubicBezTo>
                    <a:pt x="637" y="202"/>
                    <a:pt x="629" y="186"/>
                    <a:pt x="623" y="186"/>
                  </a:cubicBezTo>
                  <a:cubicBezTo>
                    <a:pt x="617" y="186"/>
                    <a:pt x="602" y="184"/>
                    <a:pt x="602" y="181"/>
                  </a:cubicBezTo>
                  <a:cubicBezTo>
                    <a:pt x="602" y="178"/>
                    <a:pt x="590" y="176"/>
                    <a:pt x="594" y="173"/>
                  </a:cubicBezTo>
                  <a:cubicBezTo>
                    <a:pt x="597" y="170"/>
                    <a:pt x="602" y="176"/>
                    <a:pt x="609" y="171"/>
                  </a:cubicBezTo>
                  <a:cubicBezTo>
                    <a:pt x="617" y="166"/>
                    <a:pt x="634" y="172"/>
                    <a:pt x="641" y="171"/>
                  </a:cubicBezTo>
                  <a:cubicBezTo>
                    <a:pt x="648" y="170"/>
                    <a:pt x="638" y="157"/>
                    <a:pt x="634" y="159"/>
                  </a:cubicBezTo>
                  <a:cubicBezTo>
                    <a:pt x="630" y="162"/>
                    <a:pt x="616" y="162"/>
                    <a:pt x="615" y="156"/>
                  </a:cubicBezTo>
                  <a:cubicBezTo>
                    <a:pt x="614" y="149"/>
                    <a:pt x="628" y="156"/>
                    <a:pt x="630" y="152"/>
                  </a:cubicBezTo>
                  <a:cubicBezTo>
                    <a:pt x="633" y="149"/>
                    <a:pt x="610" y="141"/>
                    <a:pt x="607" y="148"/>
                  </a:cubicBezTo>
                  <a:cubicBezTo>
                    <a:pt x="604" y="154"/>
                    <a:pt x="591" y="152"/>
                    <a:pt x="598" y="148"/>
                  </a:cubicBezTo>
                  <a:cubicBezTo>
                    <a:pt x="604" y="144"/>
                    <a:pt x="606" y="134"/>
                    <a:pt x="605" y="128"/>
                  </a:cubicBezTo>
                  <a:cubicBezTo>
                    <a:pt x="604" y="123"/>
                    <a:pt x="628" y="122"/>
                    <a:pt x="626" y="113"/>
                  </a:cubicBezTo>
                  <a:cubicBezTo>
                    <a:pt x="623" y="105"/>
                    <a:pt x="637" y="103"/>
                    <a:pt x="645" y="103"/>
                  </a:cubicBezTo>
                  <a:cubicBezTo>
                    <a:pt x="653" y="103"/>
                    <a:pt x="645" y="93"/>
                    <a:pt x="637" y="94"/>
                  </a:cubicBezTo>
                  <a:cubicBezTo>
                    <a:pt x="629" y="95"/>
                    <a:pt x="622" y="103"/>
                    <a:pt x="618" y="100"/>
                  </a:cubicBezTo>
                  <a:cubicBezTo>
                    <a:pt x="614" y="97"/>
                    <a:pt x="627" y="91"/>
                    <a:pt x="634" y="91"/>
                  </a:cubicBezTo>
                  <a:cubicBezTo>
                    <a:pt x="640" y="91"/>
                    <a:pt x="657" y="90"/>
                    <a:pt x="663" y="87"/>
                  </a:cubicBezTo>
                  <a:cubicBezTo>
                    <a:pt x="669" y="84"/>
                    <a:pt x="653" y="81"/>
                    <a:pt x="642" y="82"/>
                  </a:cubicBezTo>
                  <a:cubicBezTo>
                    <a:pt x="630" y="83"/>
                    <a:pt x="630" y="79"/>
                    <a:pt x="647" y="79"/>
                  </a:cubicBezTo>
                  <a:cubicBezTo>
                    <a:pt x="664" y="78"/>
                    <a:pt x="661" y="75"/>
                    <a:pt x="673" y="74"/>
                  </a:cubicBezTo>
                  <a:cubicBezTo>
                    <a:pt x="684" y="73"/>
                    <a:pt x="680" y="68"/>
                    <a:pt x="688" y="68"/>
                  </a:cubicBezTo>
                  <a:cubicBezTo>
                    <a:pt x="695" y="67"/>
                    <a:pt x="714" y="60"/>
                    <a:pt x="714" y="57"/>
                  </a:cubicBezTo>
                  <a:cubicBezTo>
                    <a:pt x="714" y="53"/>
                    <a:pt x="687" y="46"/>
                    <a:pt x="674" y="46"/>
                  </a:cubicBezTo>
                  <a:close/>
                  <a:moveTo>
                    <a:pt x="244" y="324"/>
                  </a:moveTo>
                  <a:cubicBezTo>
                    <a:pt x="245" y="319"/>
                    <a:pt x="239" y="322"/>
                    <a:pt x="235" y="316"/>
                  </a:cubicBezTo>
                  <a:cubicBezTo>
                    <a:pt x="232" y="310"/>
                    <a:pt x="214" y="308"/>
                    <a:pt x="212" y="313"/>
                  </a:cubicBezTo>
                  <a:cubicBezTo>
                    <a:pt x="212" y="314"/>
                    <a:pt x="206" y="317"/>
                    <a:pt x="211" y="322"/>
                  </a:cubicBezTo>
                  <a:cubicBezTo>
                    <a:pt x="215" y="326"/>
                    <a:pt x="218" y="324"/>
                    <a:pt x="223" y="329"/>
                  </a:cubicBezTo>
                  <a:cubicBezTo>
                    <a:pt x="229" y="333"/>
                    <a:pt x="244" y="329"/>
                    <a:pt x="244" y="3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Freeform 124"/>
            <p:cNvSpPr>
              <a:spLocks noEditPoints="1"/>
            </p:cNvSpPr>
            <p:nvPr userDrawn="1"/>
          </p:nvSpPr>
          <p:spPr bwMode="auto">
            <a:xfrm>
              <a:off x="3307659" y="1595096"/>
              <a:ext cx="2226651" cy="1730587"/>
            </a:xfrm>
            <a:custGeom>
              <a:avLst/>
              <a:gdLst>
                <a:gd name="T0" fmla="*/ 212 w 1039"/>
                <a:gd name="T1" fmla="*/ 655 h 742"/>
                <a:gd name="T2" fmla="*/ 195 w 1039"/>
                <a:gd name="T3" fmla="*/ 218 h 742"/>
                <a:gd name="T4" fmla="*/ 400 w 1039"/>
                <a:gd name="T5" fmla="*/ 241 h 742"/>
                <a:gd name="T6" fmla="*/ 266 w 1039"/>
                <a:gd name="T7" fmla="*/ 258 h 742"/>
                <a:gd name="T8" fmla="*/ 400 w 1039"/>
                <a:gd name="T9" fmla="*/ 321 h 742"/>
                <a:gd name="T10" fmla="*/ 246 w 1039"/>
                <a:gd name="T11" fmla="*/ 186 h 742"/>
                <a:gd name="T12" fmla="*/ 216 w 1039"/>
                <a:gd name="T13" fmla="*/ 178 h 742"/>
                <a:gd name="T14" fmla="*/ 382 w 1039"/>
                <a:gd name="T15" fmla="*/ 204 h 742"/>
                <a:gd name="T16" fmla="*/ 308 w 1039"/>
                <a:gd name="T17" fmla="*/ 138 h 742"/>
                <a:gd name="T18" fmla="*/ 427 w 1039"/>
                <a:gd name="T19" fmla="*/ 115 h 742"/>
                <a:gd name="T20" fmla="*/ 431 w 1039"/>
                <a:gd name="T21" fmla="*/ 155 h 742"/>
                <a:gd name="T22" fmla="*/ 434 w 1039"/>
                <a:gd name="T23" fmla="*/ 177 h 742"/>
                <a:gd name="T24" fmla="*/ 561 w 1039"/>
                <a:gd name="T25" fmla="*/ 141 h 742"/>
                <a:gd name="T26" fmla="*/ 509 w 1039"/>
                <a:gd name="T27" fmla="*/ 223 h 742"/>
                <a:gd name="T28" fmla="*/ 710 w 1039"/>
                <a:gd name="T29" fmla="*/ 211 h 742"/>
                <a:gd name="T30" fmla="*/ 600 w 1039"/>
                <a:gd name="T31" fmla="*/ 145 h 742"/>
                <a:gd name="T32" fmla="*/ 618 w 1039"/>
                <a:gd name="T33" fmla="*/ 80 h 742"/>
                <a:gd name="T34" fmla="*/ 607 w 1039"/>
                <a:gd name="T35" fmla="*/ 64 h 742"/>
                <a:gd name="T36" fmla="*/ 656 w 1039"/>
                <a:gd name="T37" fmla="*/ 115 h 742"/>
                <a:gd name="T38" fmla="*/ 722 w 1039"/>
                <a:gd name="T39" fmla="*/ 173 h 742"/>
                <a:gd name="T40" fmla="*/ 823 w 1039"/>
                <a:gd name="T41" fmla="*/ 83 h 742"/>
                <a:gd name="T42" fmla="*/ 786 w 1039"/>
                <a:gd name="T43" fmla="*/ 9 h 742"/>
                <a:gd name="T44" fmla="*/ 588 w 1039"/>
                <a:gd name="T45" fmla="*/ 44 h 742"/>
                <a:gd name="T46" fmla="*/ 646 w 1039"/>
                <a:gd name="T47" fmla="*/ 422 h 742"/>
                <a:gd name="T48" fmla="*/ 856 w 1039"/>
                <a:gd name="T49" fmla="*/ 326 h 742"/>
                <a:gd name="T50" fmla="*/ 771 w 1039"/>
                <a:gd name="T51" fmla="*/ 261 h 742"/>
                <a:gd name="T52" fmla="*/ 646 w 1039"/>
                <a:gd name="T53" fmla="*/ 240 h 742"/>
                <a:gd name="T54" fmla="*/ 729 w 1039"/>
                <a:gd name="T55" fmla="*/ 296 h 742"/>
                <a:gd name="T56" fmla="*/ 762 w 1039"/>
                <a:gd name="T57" fmla="*/ 393 h 742"/>
                <a:gd name="T58" fmla="*/ 879 w 1039"/>
                <a:gd name="T59" fmla="*/ 402 h 742"/>
                <a:gd name="T60" fmla="*/ 706 w 1039"/>
                <a:gd name="T61" fmla="*/ 231 h 742"/>
                <a:gd name="T62" fmla="*/ 996 w 1039"/>
                <a:gd name="T63" fmla="*/ 615 h 742"/>
                <a:gd name="T64" fmla="*/ 114 w 1039"/>
                <a:gd name="T65" fmla="*/ 603 h 742"/>
                <a:gd name="T66" fmla="*/ 849 w 1039"/>
                <a:gd name="T67" fmla="*/ 658 h 742"/>
                <a:gd name="T68" fmla="*/ 996 w 1039"/>
                <a:gd name="T69" fmla="*/ 584 h 742"/>
                <a:gd name="T70" fmla="*/ 926 w 1039"/>
                <a:gd name="T71" fmla="*/ 537 h 742"/>
                <a:gd name="T72" fmla="*/ 873 w 1039"/>
                <a:gd name="T73" fmla="*/ 506 h 742"/>
                <a:gd name="T74" fmla="*/ 789 w 1039"/>
                <a:gd name="T75" fmla="*/ 444 h 742"/>
                <a:gd name="T76" fmla="*/ 752 w 1039"/>
                <a:gd name="T77" fmla="*/ 521 h 742"/>
                <a:gd name="T78" fmla="*/ 689 w 1039"/>
                <a:gd name="T79" fmla="*/ 592 h 742"/>
                <a:gd name="T80" fmla="*/ 557 w 1039"/>
                <a:gd name="T81" fmla="*/ 504 h 742"/>
                <a:gd name="T82" fmla="*/ 599 w 1039"/>
                <a:gd name="T83" fmla="*/ 413 h 742"/>
                <a:gd name="T84" fmla="*/ 671 w 1039"/>
                <a:gd name="T85" fmla="*/ 371 h 742"/>
                <a:gd name="T86" fmla="*/ 658 w 1039"/>
                <a:gd name="T87" fmla="*/ 326 h 742"/>
                <a:gd name="T88" fmla="*/ 599 w 1039"/>
                <a:gd name="T89" fmla="*/ 330 h 742"/>
                <a:gd name="T90" fmla="*/ 555 w 1039"/>
                <a:gd name="T91" fmla="*/ 260 h 742"/>
                <a:gd name="T92" fmla="*/ 536 w 1039"/>
                <a:gd name="T93" fmla="*/ 280 h 742"/>
                <a:gd name="T94" fmla="*/ 525 w 1039"/>
                <a:gd name="T95" fmla="*/ 349 h 742"/>
                <a:gd name="T96" fmla="*/ 509 w 1039"/>
                <a:gd name="T97" fmla="*/ 334 h 742"/>
                <a:gd name="T98" fmla="*/ 413 w 1039"/>
                <a:gd name="T99" fmla="*/ 334 h 742"/>
                <a:gd name="T100" fmla="*/ 277 w 1039"/>
                <a:gd name="T101" fmla="*/ 326 h 742"/>
                <a:gd name="T102" fmla="*/ 100 w 1039"/>
                <a:gd name="T103" fmla="*/ 327 h 742"/>
                <a:gd name="T104" fmla="*/ 49 w 1039"/>
                <a:gd name="T105" fmla="*/ 327 h 742"/>
                <a:gd name="T106" fmla="*/ 131 w 1039"/>
                <a:gd name="T107" fmla="*/ 564 h 742"/>
                <a:gd name="T108" fmla="*/ 188 w 1039"/>
                <a:gd name="T109" fmla="*/ 631 h 742"/>
                <a:gd name="T110" fmla="*/ 644 w 1039"/>
                <a:gd name="T111" fmla="*/ 661 h 742"/>
                <a:gd name="T112" fmla="*/ 725 w 1039"/>
                <a:gd name="T113" fmla="*/ 734 h 742"/>
                <a:gd name="T114" fmla="*/ 895 w 1039"/>
                <a:gd name="T115" fmla="*/ 692 h 742"/>
                <a:gd name="T116" fmla="*/ 251 w 1039"/>
                <a:gd name="T117" fmla="*/ 390 h 742"/>
                <a:gd name="T118" fmla="*/ 249 w 1039"/>
                <a:gd name="T119" fmla="*/ 376 h 742"/>
                <a:gd name="T120" fmla="*/ 521 w 1039"/>
                <a:gd name="T121" fmla="*/ 629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9" h="742">
                  <a:moveTo>
                    <a:pt x="205" y="651"/>
                  </a:moveTo>
                  <a:cubicBezTo>
                    <a:pt x="202" y="647"/>
                    <a:pt x="193" y="648"/>
                    <a:pt x="192" y="645"/>
                  </a:cubicBezTo>
                  <a:cubicBezTo>
                    <a:pt x="190" y="642"/>
                    <a:pt x="182" y="631"/>
                    <a:pt x="178" y="631"/>
                  </a:cubicBezTo>
                  <a:cubicBezTo>
                    <a:pt x="174" y="631"/>
                    <a:pt x="168" y="631"/>
                    <a:pt x="163" y="628"/>
                  </a:cubicBezTo>
                  <a:cubicBezTo>
                    <a:pt x="158" y="624"/>
                    <a:pt x="154" y="624"/>
                    <a:pt x="151" y="626"/>
                  </a:cubicBezTo>
                  <a:cubicBezTo>
                    <a:pt x="147" y="628"/>
                    <a:pt x="155" y="629"/>
                    <a:pt x="154" y="631"/>
                  </a:cubicBezTo>
                  <a:cubicBezTo>
                    <a:pt x="154" y="633"/>
                    <a:pt x="157" y="635"/>
                    <a:pt x="160" y="634"/>
                  </a:cubicBezTo>
                  <a:cubicBezTo>
                    <a:pt x="163" y="634"/>
                    <a:pt x="165" y="640"/>
                    <a:pt x="168" y="640"/>
                  </a:cubicBezTo>
                  <a:cubicBezTo>
                    <a:pt x="171" y="640"/>
                    <a:pt x="172" y="645"/>
                    <a:pt x="175" y="645"/>
                  </a:cubicBezTo>
                  <a:cubicBezTo>
                    <a:pt x="179" y="645"/>
                    <a:pt x="180" y="649"/>
                    <a:pt x="182" y="651"/>
                  </a:cubicBezTo>
                  <a:cubicBezTo>
                    <a:pt x="183" y="653"/>
                    <a:pt x="188" y="651"/>
                    <a:pt x="188" y="653"/>
                  </a:cubicBezTo>
                  <a:cubicBezTo>
                    <a:pt x="188" y="655"/>
                    <a:pt x="192" y="657"/>
                    <a:pt x="193" y="659"/>
                  </a:cubicBezTo>
                  <a:cubicBezTo>
                    <a:pt x="200" y="660"/>
                    <a:pt x="206" y="661"/>
                    <a:pt x="211" y="659"/>
                  </a:cubicBezTo>
                  <a:cubicBezTo>
                    <a:pt x="211" y="658"/>
                    <a:pt x="212" y="656"/>
                    <a:pt x="212" y="655"/>
                  </a:cubicBezTo>
                  <a:cubicBezTo>
                    <a:pt x="214" y="652"/>
                    <a:pt x="209" y="654"/>
                    <a:pt x="205" y="651"/>
                  </a:cubicBezTo>
                  <a:close/>
                  <a:moveTo>
                    <a:pt x="196" y="270"/>
                  </a:moveTo>
                  <a:cubicBezTo>
                    <a:pt x="206" y="272"/>
                    <a:pt x="207" y="287"/>
                    <a:pt x="213" y="287"/>
                  </a:cubicBezTo>
                  <a:cubicBezTo>
                    <a:pt x="217" y="287"/>
                    <a:pt x="214" y="282"/>
                    <a:pt x="221" y="282"/>
                  </a:cubicBezTo>
                  <a:cubicBezTo>
                    <a:pt x="227" y="282"/>
                    <a:pt x="226" y="279"/>
                    <a:pt x="232" y="279"/>
                  </a:cubicBezTo>
                  <a:cubicBezTo>
                    <a:pt x="238" y="280"/>
                    <a:pt x="243" y="278"/>
                    <a:pt x="243" y="271"/>
                  </a:cubicBezTo>
                  <a:cubicBezTo>
                    <a:pt x="243" y="265"/>
                    <a:pt x="248" y="262"/>
                    <a:pt x="254" y="261"/>
                  </a:cubicBezTo>
                  <a:cubicBezTo>
                    <a:pt x="261" y="259"/>
                    <a:pt x="255" y="252"/>
                    <a:pt x="264" y="250"/>
                  </a:cubicBezTo>
                  <a:cubicBezTo>
                    <a:pt x="272" y="248"/>
                    <a:pt x="297" y="239"/>
                    <a:pt x="301" y="236"/>
                  </a:cubicBezTo>
                  <a:cubicBezTo>
                    <a:pt x="305" y="233"/>
                    <a:pt x="296" y="229"/>
                    <a:pt x="286" y="224"/>
                  </a:cubicBezTo>
                  <a:cubicBezTo>
                    <a:pt x="277" y="219"/>
                    <a:pt x="270" y="217"/>
                    <a:pt x="263" y="221"/>
                  </a:cubicBezTo>
                  <a:cubicBezTo>
                    <a:pt x="255" y="226"/>
                    <a:pt x="261" y="217"/>
                    <a:pt x="255" y="219"/>
                  </a:cubicBezTo>
                  <a:cubicBezTo>
                    <a:pt x="250" y="221"/>
                    <a:pt x="234" y="215"/>
                    <a:pt x="232" y="213"/>
                  </a:cubicBezTo>
                  <a:cubicBezTo>
                    <a:pt x="230" y="210"/>
                    <a:pt x="202" y="218"/>
                    <a:pt x="195" y="218"/>
                  </a:cubicBezTo>
                  <a:cubicBezTo>
                    <a:pt x="189" y="218"/>
                    <a:pt x="196" y="225"/>
                    <a:pt x="201" y="228"/>
                  </a:cubicBezTo>
                  <a:cubicBezTo>
                    <a:pt x="205" y="231"/>
                    <a:pt x="189" y="242"/>
                    <a:pt x="192" y="244"/>
                  </a:cubicBezTo>
                  <a:cubicBezTo>
                    <a:pt x="195" y="247"/>
                    <a:pt x="189" y="253"/>
                    <a:pt x="182" y="261"/>
                  </a:cubicBezTo>
                  <a:cubicBezTo>
                    <a:pt x="175" y="268"/>
                    <a:pt x="187" y="268"/>
                    <a:pt x="196" y="270"/>
                  </a:cubicBezTo>
                  <a:close/>
                  <a:moveTo>
                    <a:pt x="455" y="309"/>
                  </a:moveTo>
                  <a:cubicBezTo>
                    <a:pt x="458" y="306"/>
                    <a:pt x="471" y="316"/>
                    <a:pt x="472" y="309"/>
                  </a:cubicBezTo>
                  <a:cubicBezTo>
                    <a:pt x="472" y="301"/>
                    <a:pt x="457" y="298"/>
                    <a:pt x="451" y="294"/>
                  </a:cubicBezTo>
                  <a:cubicBezTo>
                    <a:pt x="445" y="290"/>
                    <a:pt x="442" y="292"/>
                    <a:pt x="432" y="286"/>
                  </a:cubicBezTo>
                  <a:cubicBezTo>
                    <a:pt x="422" y="279"/>
                    <a:pt x="435" y="276"/>
                    <a:pt x="428" y="270"/>
                  </a:cubicBezTo>
                  <a:cubicBezTo>
                    <a:pt x="420" y="265"/>
                    <a:pt x="418" y="251"/>
                    <a:pt x="423" y="246"/>
                  </a:cubicBezTo>
                  <a:cubicBezTo>
                    <a:pt x="428" y="241"/>
                    <a:pt x="434" y="234"/>
                    <a:pt x="424" y="231"/>
                  </a:cubicBezTo>
                  <a:cubicBezTo>
                    <a:pt x="415" y="227"/>
                    <a:pt x="400" y="233"/>
                    <a:pt x="402" y="235"/>
                  </a:cubicBezTo>
                  <a:cubicBezTo>
                    <a:pt x="403" y="237"/>
                    <a:pt x="416" y="244"/>
                    <a:pt x="416" y="247"/>
                  </a:cubicBezTo>
                  <a:cubicBezTo>
                    <a:pt x="416" y="250"/>
                    <a:pt x="404" y="239"/>
                    <a:pt x="400" y="241"/>
                  </a:cubicBezTo>
                  <a:cubicBezTo>
                    <a:pt x="396" y="243"/>
                    <a:pt x="391" y="236"/>
                    <a:pt x="388" y="241"/>
                  </a:cubicBezTo>
                  <a:cubicBezTo>
                    <a:pt x="384" y="246"/>
                    <a:pt x="392" y="263"/>
                    <a:pt x="395" y="267"/>
                  </a:cubicBezTo>
                  <a:cubicBezTo>
                    <a:pt x="399" y="272"/>
                    <a:pt x="392" y="272"/>
                    <a:pt x="388" y="273"/>
                  </a:cubicBezTo>
                  <a:cubicBezTo>
                    <a:pt x="384" y="274"/>
                    <a:pt x="384" y="260"/>
                    <a:pt x="379" y="254"/>
                  </a:cubicBezTo>
                  <a:cubicBezTo>
                    <a:pt x="375" y="249"/>
                    <a:pt x="359" y="243"/>
                    <a:pt x="358" y="247"/>
                  </a:cubicBezTo>
                  <a:cubicBezTo>
                    <a:pt x="357" y="251"/>
                    <a:pt x="368" y="251"/>
                    <a:pt x="367" y="256"/>
                  </a:cubicBezTo>
                  <a:cubicBezTo>
                    <a:pt x="365" y="261"/>
                    <a:pt x="359" y="253"/>
                    <a:pt x="353" y="257"/>
                  </a:cubicBezTo>
                  <a:cubicBezTo>
                    <a:pt x="347" y="261"/>
                    <a:pt x="348" y="258"/>
                    <a:pt x="349" y="254"/>
                  </a:cubicBezTo>
                  <a:cubicBezTo>
                    <a:pt x="350" y="250"/>
                    <a:pt x="341" y="245"/>
                    <a:pt x="331" y="246"/>
                  </a:cubicBezTo>
                  <a:cubicBezTo>
                    <a:pt x="321" y="247"/>
                    <a:pt x="326" y="254"/>
                    <a:pt x="323" y="256"/>
                  </a:cubicBezTo>
                  <a:cubicBezTo>
                    <a:pt x="320" y="258"/>
                    <a:pt x="304" y="254"/>
                    <a:pt x="314" y="253"/>
                  </a:cubicBezTo>
                  <a:cubicBezTo>
                    <a:pt x="324" y="251"/>
                    <a:pt x="320" y="245"/>
                    <a:pt x="316" y="240"/>
                  </a:cubicBezTo>
                  <a:cubicBezTo>
                    <a:pt x="313" y="235"/>
                    <a:pt x="303" y="241"/>
                    <a:pt x="287" y="246"/>
                  </a:cubicBezTo>
                  <a:cubicBezTo>
                    <a:pt x="271" y="252"/>
                    <a:pt x="264" y="257"/>
                    <a:pt x="266" y="258"/>
                  </a:cubicBezTo>
                  <a:cubicBezTo>
                    <a:pt x="268" y="258"/>
                    <a:pt x="268" y="261"/>
                    <a:pt x="262" y="266"/>
                  </a:cubicBezTo>
                  <a:cubicBezTo>
                    <a:pt x="256" y="270"/>
                    <a:pt x="262" y="275"/>
                    <a:pt x="268" y="275"/>
                  </a:cubicBezTo>
                  <a:cubicBezTo>
                    <a:pt x="273" y="275"/>
                    <a:pt x="268" y="279"/>
                    <a:pt x="272" y="280"/>
                  </a:cubicBezTo>
                  <a:cubicBezTo>
                    <a:pt x="276" y="281"/>
                    <a:pt x="295" y="273"/>
                    <a:pt x="300" y="277"/>
                  </a:cubicBezTo>
                  <a:cubicBezTo>
                    <a:pt x="305" y="280"/>
                    <a:pt x="269" y="282"/>
                    <a:pt x="269" y="288"/>
                  </a:cubicBezTo>
                  <a:cubicBezTo>
                    <a:pt x="269" y="293"/>
                    <a:pt x="289" y="297"/>
                    <a:pt x="303" y="294"/>
                  </a:cubicBezTo>
                  <a:cubicBezTo>
                    <a:pt x="318" y="292"/>
                    <a:pt x="343" y="296"/>
                    <a:pt x="343" y="300"/>
                  </a:cubicBezTo>
                  <a:cubicBezTo>
                    <a:pt x="343" y="303"/>
                    <a:pt x="326" y="302"/>
                    <a:pt x="313" y="301"/>
                  </a:cubicBezTo>
                  <a:cubicBezTo>
                    <a:pt x="300" y="301"/>
                    <a:pt x="278" y="305"/>
                    <a:pt x="279" y="309"/>
                  </a:cubicBezTo>
                  <a:cubicBezTo>
                    <a:pt x="280" y="313"/>
                    <a:pt x="282" y="313"/>
                    <a:pt x="295" y="319"/>
                  </a:cubicBezTo>
                  <a:cubicBezTo>
                    <a:pt x="309" y="324"/>
                    <a:pt x="323" y="316"/>
                    <a:pt x="322" y="324"/>
                  </a:cubicBezTo>
                  <a:cubicBezTo>
                    <a:pt x="322" y="332"/>
                    <a:pt x="329" y="334"/>
                    <a:pt x="347" y="335"/>
                  </a:cubicBezTo>
                  <a:cubicBezTo>
                    <a:pt x="365" y="335"/>
                    <a:pt x="374" y="327"/>
                    <a:pt x="383" y="327"/>
                  </a:cubicBezTo>
                  <a:cubicBezTo>
                    <a:pt x="391" y="328"/>
                    <a:pt x="395" y="326"/>
                    <a:pt x="400" y="321"/>
                  </a:cubicBezTo>
                  <a:cubicBezTo>
                    <a:pt x="404" y="315"/>
                    <a:pt x="407" y="318"/>
                    <a:pt x="408" y="321"/>
                  </a:cubicBezTo>
                  <a:cubicBezTo>
                    <a:pt x="409" y="324"/>
                    <a:pt x="421" y="324"/>
                    <a:pt x="423" y="326"/>
                  </a:cubicBezTo>
                  <a:cubicBezTo>
                    <a:pt x="430" y="332"/>
                    <a:pt x="452" y="330"/>
                    <a:pt x="460" y="326"/>
                  </a:cubicBezTo>
                  <a:cubicBezTo>
                    <a:pt x="468" y="323"/>
                    <a:pt x="457" y="312"/>
                    <a:pt x="452" y="317"/>
                  </a:cubicBezTo>
                  <a:cubicBezTo>
                    <a:pt x="448" y="322"/>
                    <a:pt x="445" y="319"/>
                    <a:pt x="444" y="316"/>
                  </a:cubicBezTo>
                  <a:cubicBezTo>
                    <a:pt x="443" y="314"/>
                    <a:pt x="452" y="312"/>
                    <a:pt x="455" y="309"/>
                  </a:cubicBezTo>
                  <a:close/>
                  <a:moveTo>
                    <a:pt x="258" y="191"/>
                  </a:moveTo>
                  <a:cubicBezTo>
                    <a:pt x="268" y="192"/>
                    <a:pt x="277" y="184"/>
                    <a:pt x="277" y="180"/>
                  </a:cubicBezTo>
                  <a:cubicBezTo>
                    <a:pt x="276" y="176"/>
                    <a:pt x="254" y="191"/>
                    <a:pt x="258" y="191"/>
                  </a:cubicBezTo>
                  <a:close/>
                  <a:moveTo>
                    <a:pt x="216" y="178"/>
                  </a:moveTo>
                  <a:cubicBezTo>
                    <a:pt x="219" y="179"/>
                    <a:pt x="216" y="186"/>
                    <a:pt x="220" y="184"/>
                  </a:cubicBezTo>
                  <a:cubicBezTo>
                    <a:pt x="224" y="182"/>
                    <a:pt x="225" y="182"/>
                    <a:pt x="228" y="183"/>
                  </a:cubicBezTo>
                  <a:cubicBezTo>
                    <a:pt x="234" y="184"/>
                    <a:pt x="235" y="180"/>
                    <a:pt x="237" y="177"/>
                  </a:cubicBezTo>
                  <a:cubicBezTo>
                    <a:pt x="240" y="175"/>
                    <a:pt x="239" y="186"/>
                    <a:pt x="246" y="186"/>
                  </a:cubicBezTo>
                  <a:cubicBezTo>
                    <a:pt x="251" y="186"/>
                    <a:pt x="250" y="174"/>
                    <a:pt x="255" y="178"/>
                  </a:cubicBezTo>
                  <a:cubicBezTo>
                    <a:pt x="261" y="181"/>
                    <a:pt x="262" y="176"/>
                    <a:pt x="263" y="173"/>
                  </a:cubicBezTo>
                  <a:cubicBezTo>
                    <a:pt x="264" y="170"/>
                    <a:pt x="264" y="164"/>
                    <a:pt x="270" y="163"/>
                  </a:cubicBezTo>
                  <a:cubicBezTo>
                    <a:pt x="276" y="162"/>
                    <a:pt x="271" y="168"/>
                    <a:pt x="273" y="173"/>
                  </a:cubicBezTo>
                  <a:cubicBezTo>
                    <a:pt x="277" y="179"/>
                    <a:pt x="284" y="173"/>
                    <a:pt x="284" y="170"/>
                  </a:cubicBezTo>
                  <a:cubicBezTo>
                    <a:pt x="285" y="167"/>
                    <a:pt x="294" y="169"/>
                    <a:pt x="294" y="166"/>
                  </a:cubicBezTo>
                  <a:cubicBezTo>
                    <a:pt x="293" y="162"/>
                    <a:pt x="296" y="161"/>
                    <a:pt x="294" y="158"/>
                  </a:cubicBezTo>
                  <a:cubicBezTo>
                    <a:pt x="291" y="154"/>
                    <a:pt x="298" y="155"/>
                    <a:pt x="301" y="152"/>
                  </a:cubicBezTo>
                  <a:cubicBezTo>
                    <a:pt x="304" y="149"/>
                    <a:pt x="297" y="151"/>
                    <a:pt x="292" y="147"/>
                  </a:cubicBezTo>
                  <a:cubicBezTo>
                    <a:pt x="286" y="143"/>
                    <a:pt x="284" y="149"/>
                    <a:pt x="284" y="151"/>
                  </a:cubicBezTo>
                  <a:cubicBezTo>
                    <a:pt x="284" y="154"/>
                    <a:pt x="274" y="152"/>
                    <a:pt x="269" y="150"/>
                  </a:cubicBezTo>
                  <a:cubicBezTo>
                    <a:pt x="263" y="148"/>
                    <a:pt x="256" y="156"/>
                    <a:pt x="248" y="160"/>
                  </a:cubicBezTo>
                  <a:cubicBezTo>
                    <a:pt x="239" y="164"/>
                    <a:pt x="239" y="171"/>
                    <a:pt x="231" y="170"/>
                  </a:cubicBezTo>
                  <a:cubicBezTo>
                    <a:pt x="223" y="170"/>
                    <a:pt x="212" y="176"/>
                    <a:pt x="216" y="178"/>
                  </a:cubicBezTo>
                  <a:close/>
                  <a:moveTo>
                    <a:pt x="296" y="175"/>
                  </a:moveTo>
                  <a:cubicBezTo>
                    <a:pt x="289" y="176"/>
                    <a:pt x="289" y="183"/>
                    <a:pt x="298" y="183"/>
                  </a:cubicBezTo>
                  <a:cubicBezTo>
                    <a:pt x="306" y="183"/>
                    <a:pt x="309" y="185"/>
                    <a:pt x="297" y="184"/>
                  </a:cubicBezTo>
                  <a:cubicBezTo>
                    <a:pt x="285" y="184"/>
                    <a:pt x="280" y="194"/>
                    <a:pt x="288" y="192"/>
                  </a:cubicBezTo>
                  <a:cubicBezTo>
                    <a:pt x="296" y="190"/>
                    <a:pt x="306" y="190"/>
                    <a:pt x="300" y="192"/>
                  </a:cubicBezTo>
                  <a:cubicBezTo>
                    <a:pt x="294" y="194"/>
                    <a:pt x="277" y="195"/>
                    <a:pt x="279" y="198"/>
                  </a:cubicBezTo>
                  <a:cubicBezTo>
                    <a:pt x="281" y="200"/>
                    <a:pt x="287" y="199"/>
                    <a:pt x="294" y="202"/>
                  </a:cubicBezTo>
                  <a:cubicBezTo>
                    <a:pt x="301" y="204"/>
                    <a:pt x="305" y="206"/>
                    <a:pt x="310" y="200"/>
                  </a:cubicBezTo>
                  <a:cubicBezTo>
                    <a:pt x="315" y="195"/>
                    <a:pt x="322" y="190"/>
                    <a:pt x="319" y="197"/>
                  </a:cubicBezTo>
                  <a:cubicBezTo>
                    <a:pt x="317" y="204"/>
                    <a:pt x="328" y="199"/>
                    <a:pt x="342" y="198"/>
                  </a:cubicBezTo>
                  <a:cubicBezTo>
                    <a:pt x="356" y="198"/>
                    <a:pt x="339" y="206"/>
                    <a:pt x="325" y="207"/>
                  </a:cubicBezTo>
                  <a:cubicBezTo>
                    <a:pt x="310" y="208"/>
                    <a:pt x="313" y="215"/>
                    <a:pt x="324" y="217"/>
                  </a:cubicBezTo>
                  <a:cubicBezTo>
                    <a:pt x="335" y="219"/>
                    <a:pt x="360" y="210"/>
                    <a:pt x="365" y="205"/>
                  </a:cubicBezTo>
                  <a:cubicBezTo>
                    <a:pt x="371" y="200"/>
                    <a:pt x="376" y="208"/>
                    <a:pt x="382" y="204"/>
                  </a:cubicBezTo>
                  <a:cubicBezTo>
                    <a:pt x="388" y="200"/>
                    <a:pt x="399" y="205"/>
                    <a:pt x="408" y="203"/>
                  </a:cubicBezTo>
                  <a:cubicBezTo>
                    <a:pt x="418" y="201"/>
                    <a:pt x="420" y="184"/>
                    <a:pt x="413" y="181"/>
                  </a:cubicBezTo>
                  <a:cubicBezTo>
                    <a:pt x="405" y="178"/>
                    <a:pt x="405" y="184"/>
                    <a:pt x="400" y="185"/>
                  </a:cubicBezTo>
                  <a:cubicBezTo>
                    <a:pt x="394" y="186"/>
                    <a:pt x="391" y="179"/>
                    <a:pt x="386" y="175"/>
                  </a:cubicBezTo>
                  <a:cubicBezTo>
                    <a:pt x="382" y="171"/>
                    <a:pt x="385" y="162"/>
                    <a:pt x="378" y="163"/>
                  </a:cubicBezTo>
                  <a:cubicBezTo>
                    <a:pt x="371" y="164"/>
                    <a:pt x="357" y="174"/>
                    <a:pt x="365" y="175"/>
                  </a:cubicBezTo>
                  <a:cubicBezTo>
                    <a:pt x="374" y="176"/>
                    <a:pt x="371" y="181"/>
                    <a:pt x="367" y="183"/>
                  </a:cubicBezTo>
                  <a:cubicBezTo>
                    <a:pt x="362" y="184"/>
                    <a:pt x="377" y="188"/>
                    <a:pt x="375" y="191"/>
                  </a:cubicBezTo>
                  <a:cubicBezTo>
                    <a:pt x="373" y="194"/>
                    <a:pt x="349" y="191"/>
                    <a:pt x="348" y="186"/>
                  </a:cubicBezTo>
                  <a:cubicBezTo>
                    <a:pt x="347" y="182"/>
                    <a:pt x="329" y="173"/>
                    <a:pt x="321" y="175"/>
                  </a:cubicBezTo>
                  <a:cubicBezTo>
                    <a:pt x="313" y="177"/>
                    <a:pt x="316" y="169"/>
                    <a:pt x="309" y="169"/>
                  </a:cubicBezTo>
                  <a:cubicBezTo>
                    <a:pt x="301" y="168"/>
                    <a:pt x="303" y="175"/>
                    <a:pt x="296" y="175"/>
                  </a:cubicBezTo>
                  <a:close/>
                  <a:moveTo>
                    <a:pt x="323" y="141"/>
                  </a:moveTo>
                  <a:cubicBezTo>
                    <a:pt x="326" y="135"/>
                    <a:pt x="306" y="136"/>
                    <a:pt x="308" y="138"/>
                  </a:cubicBezTo>
                  <a:cubicBezTo>
                    <a:pt x="311" y="142"/>
                    <a:pt x="321" y="147"/>
                    <a:pt x="323" y="141"/>
                  </a:cubicBezTo>
                  <a:close/>
                  <a:moveTo>
                    <a:pt x="366" y="138"/>
                  </a:moveTo>
                  <a:cubicBezTo>
                    <a:pt x="373" y="138"/>
                    <a:pt x="370" y="133"/>
                    <a:pt x="359" y="134"/>
                  </a:cubicBezTo>
                  <a:cubicBezTo>
                    <a:pt x="348" y="136"/>
                    <a:pt x="329" y="136"/>
                    <a:pt x="329" y="143"/>
                  </a:cubicBezTo>
                  <a:cubicBezTo>
                    <a:pt x="329" y="149"/>
                    <a:pt x="333" y="151"/>
                    <a:pt x="345" y="152"/>
                  </a:cubicBezTo>
                  <a:cubicBezTo>
                    <a:pt x="357" y="153"/>
                    <a:pt x="367" y="143"/>
                    <a:pt x="361" y="143"/>
                  </a:cubicBezTo>
                  <a:cubicBezTo>
                    <a:pt x="356" y="143"/>
                    <a:pt x="359" y="139"/>
                    <a:pt x="366" y="138"/>
                  </a:cubicBezTo>
                  <a:close/>
                  <a:moveTo>
                    <a:pt x="341" y="129"/>
                  </a:moveTo>
                  <a:cubicBezTo>
                    <a:pt x="346" y="131"/>
                    <a:pt x="351" y="125"/>
                    <a:pt x="355" y="128"/>
                  </a:cubicBezTo>
                  <a:cubicBezTo>
                    <a:pt x="358" y="131"/>
                    <a:pt x="374" y="133"/>
                    <a:pt x="374" y="126"/>
                  </a:cubicBezTo>
                  <a:cubicBezTo>
                    <a:pt x="374" y="118"/>
                    <a:pt x="354" y="117"/>
                    <a:pt x="349" y="120"/>
                  </a:cubicBezTo>
                  <a:cubicBezTo>
                    <a:pt x="344" y="123"/>
                    <a:pt x="320" y="124"/>
                    <a:pt x="327" y="128"/>
                  </a:cubicBezTo>
                  <a:cubicBezTo>
                    <a:pt x="331" y="131"/>
                    <a:pt x="335" y="127"/>
                    <a:pt x="341" y="129"/>
                  </a:cubicBezTo>
                  <a:close/>
                  <a:moveTo>
                    <a:pt x="427" y="115"/>
                  </a:moveTo>
                  <a:cubicBezTo>
                    <a:pt x="433" y="111"/>
                    <a:pt x="445" y="117"/>
                    <a:pt x="443" y="121"/>
                  </a:cubicBezTo>
                  <a:cubicBezTo>
                    <a:pt x="440" y="126"/>
                    <a:pt x="423" y="120"/>
                    <a:pt x="424" y="124"/>
                  </a:cubicBezTo>
                  <a:cubicBezTo>
                    <a:pt x="424" y="126"/>
                    <a:pt x="427" y="131"/>
                    <a:pt x="439" y="128"/>
                  </a:cubicBezTo>
                  <a:cubicBezTo>
                    <a:pt x="451" y="125"/>
                    <a:pt x="462" y="127"/>
                    <a:pt x="470" y="133"/>
                  </a:cubicBezTo>
                  <a:cubicBezTo>
                    <a:pt x="478" y="139"/>
                    <a:pt x="486" y="142"/>
                    <a:pt x="492" y="136"/>
                  </a:cubicBezTo>
                  <a:cubicBezTo>
                    <a:pt x="497" y="129"/>
                    <a:pt x="484" y="128"/>
                    <a:pt x="487" y="124"/>
                  </a:cubicBezTo>
                  <a:cubicBezTo>
                    <a:pt x="490" y="119"/>
                    <a:pt x="479" y="116"/>
                    <a:pt x="473" y="116"/>
                  </a:cubicBezTo>
                  <a:cubicBezTo>
                    <a:pt x="467" y="116"/>
                    <a:pt x="465" y="106"/>
                    <a:pt x="461" y="108"/>
                  </a:cubicBezTo>
                  <a:cubicBezTo>
                    <a:pt x="456" y="110"/>
                    <a:pt x="453" y="114"/>
                    <a:pt x="453" y="107"/>
                  </a:cubicBezTo>
                  <a:cubicBezTo>
                    <a:pt x="453" y="101"/>
                    <a:pt x="426" y="101"/>
                    <a:pt x="419" y="103"/>
                  </a:cubicBezTo>
                  <a:cubicBezTo>
                    <a:pt x="413" y="105"/>
                    <a:pt x="421" y="118"/>
                    <a:pt x="427" y="115"/>
                  </a:cubicBezTo>
                  <a:close/>
                  <a:moveTo>
                    <a:pt x="431" y="155"/>
                  </a:moveTo>
                  <a:cubicBezTo>
                    <a:pt x="435" y="150"/>
                    <a:pt x="414" y="135"/>
                    <a:pt x="413" y="142"/>
                  </a:cubicBezTo>
                  <a:cubicBezTo>
                    <a:pt x="412" y="149"/>
                    <a:pt x="426" y="160"/>
                    <a:pt x="431" y="155"/>
                  </a:cubicBezTo>
                  <a:close/>
                  <a:moveTo>
                    <a:pt x="498" y="92"/>
                  </a:moveTo>
                  <a:cubicBezTo>
                    <a:pt x="501" y="86"/>
                    <a:pt x="476" y="82"/>
                    <a:pt x="482" y="87"/>
                  </a:cubicBezTo>
                  <a:cubicBezTo>
                    <a:pt x="486" y="90"/>
                    <a:pt x="494" y="98"/>
                    <a:pt x="498" y="92"/>
                  </a:cubicBezTo>
                  <a:close/>
                  <a:moveTo>
                    <a:pt x="439" y="201"/>
                  </a:moveTo>
                  <a:cubicBezTo>
                    <a:pt x="443" y="197"/>
                    <a:pt x="432" y="189"/>
                    <a:pt x="429" y="196"/>
                  </a:cubicBezTo>
                  <a:cubicBezTo>
                    <a:pt x="425" y="202"/>
                    <a:pt x="436" y="205"/>
                    <a:pt x="439" y="201"/>
                  </a:cubicBezTo>
                  <a:close/>
                  <a:moveTo>
                    <a:pt x="498" y="167"/>
                  </a:moveTo>
                  <a:cubicBezTo>
                    <a:pt x="497" y="172"/>
                    <a:pt x="485" y="166"/>
                    <a:pt x="476" y="163"/>
                  </a:cubicBezTo>
                  <a:cubicBezTo>
                    <a:pt x="467" y="160"/>
                    <a:pt x="473" y="170"/>
                    <a:pt x="480" y="175"/>
                  </a:cubicBezTo>
                  <a:cubicBezTo>
                    <a:pt x="487" y="181"/>
                    <a:pt x="476" y="178"/>
                    <a:pt x="466" y="172"/>
                  </a:cubicBezTo>
                  <a:cubicBezTo>
                    <a:pt x="457" y="166"/>
                    <a:pt x="458" y="176"/>
                    <a:pt x="462" y="180"/>
                  </a:cubicBezTo>
                  <a:cubicBezTo>
                    <a:pt x="467" y="183"/>
                    <a:pt x="461" y="188"/>
                    <a:pt x="455" y="180"/>
                  </a:cubicBezTo>
                  <a:cubicBezTo>
                    <a:pt x="449" y="173"/>
                    <a:pt x="446" y="164"/>
                    <a:pt x="436" y="164"/>
                  </a:cubicBezTo>
                  <a:cubicBezTo>
                    <a:pt x="426" y="163"/>
                    <a:pt x="430" y="173"/>
                    <a:pt x="434" y="177"/>
                  </a:cubicBezTo>
                  <a:cubicBezTo>
                    <a:pt x="439" y="184"/>
                    <a:pt x="445" y="185"/>
                    <a:pt x="453" y="189"/>
                  </a:cubicBezTo>
                  <a:cubicBezTo>
                    <a:pt x="461" y="194"/>
                    <a:pt x="475" y="187"/>
                    <a:pt x="481" y="189"/>
                  </a:cubicBezTo>
                  <a:cubicBezTo>
                    <a:pt x="487" y="190"/>
                    <a:pt x="474" y="197"/>
                    <a:pt x="478" y="202"/>
                  </a:cubicBezTo>
                  <a:cubicBezTo>
                    <a:pt x="482" y="207"/>
                    <a:pt x="494" y="204"/>
                    <a:pt x="503" y="203"/>
                  </a:cubicBezTo>
                  <a:cubicBezTo>
                    <a:pt x="511" y="203"/>
                    <a:pt x="507" y="198"/>
                    <a:pt x="512" y="195"/>
                  </a:cubicBezTo>
                  <a:cubicBezTo>
                    <a:pt x="518" y="191"/>
                    <a:pt x="507" y="192"/>
                    <a:pt x="511" y="184"/>
                  </a:cubicBezTo>
                  <a:cubicBezTo>
                    <a:pt x="515" y="175"/>
                    <a:pt x="498" y="162"/>
                    <a:pt x="498" y="167"/>
                  </a:cubicBezTo>
                  <a:close/>
                  <a:moveTo>
                    <a:pt x="520" y="139"/>
                  </a:moveTo>
                  <a:cubicBezTo>
                    <a:pt x="527" y="139"/>
                    <a:pt x="534" y="138"/>
                    <a:pt x="540" y="136"/>
                  </a:cubicBezTo>
                  <a:cubicBezTo>
                    <a:pt x="547" y="133"/>
                    <a:pt x="537" y="133"/>
                    <a:pt x="541" y="127"/>
                  </a:cubicBezTo>
                  <a:cubicBezTo>
                    <a:pt x="546" y="122"/>
                    <a:pt x="530" y="121"/>
                    <a:pt x="529" y="123"/>
                  </a:cubicBezTo>
                  <a:cubicBezTo>
                    <a:pt x="528" y="125"/>
                    <a:pt x="508" y="112"/>
                    <a:pt x="505" y="116"/>
                  </a:cubicBezTo>
                  <a:cubicBezTo>
                    <a:pt x="501" y="120"/>
                    <a:pt x="512" y="139"/>
                    <a:pt x="520" y="139"/>
                  </a:cubicBezTo>
                  <a:close/>
                  <a:moveTo>
                    <a:pt x="561" y="141"/>
                  </a:moveTo>
                  <a:cubicBezTo>
                    <a:pt x="560" y="138"/>
                    <a:pt x="521" y="143"/>
                    <a:pt x="527" y="147"/>
                  </a:cubicBezTo>
                  <a:cubicBezTo>
                    <a:pt x="538" y="154"/>
                    <a:pt x="563" y="144"/>
                    <a:pt x="561" y="141"/>
                  </a:cubicBezTo>
                  <a:close/>
                  <a:moveTo>
                    <a:pt x="556" y="211"/>
                  </a:moveTo>
                  <a:cubicBezTo>
                    <a:pt x="565" y="211"/>
                    <a:pt x="560" y="200"/>
                    <a:pt x="550" y="193"/>
                  </a:cubicBezTo>
                  <a:cubicBezTo>
                    <a:pt x="540" y="186"/>
                    <a:pt x="517" y="201"/>
                    <a:pt x="521" y="204"/>
                  </a:cubicBezTo>
                  <a:cubicBezTo>
                    <a:pt x="525" y="207"/>
                    <a:pt x="546" y="212"/>
                    <a:pt x="556" y="211"/>
                  </a:cubicBezTo>
                  <a:close/>
                  <a:moveTo>
                    <a:pt x="490" y="278"/>
                  </a:moveTo>
                  <a:cubicBezTo>
                    <a:pt x="501" y="286"/>
                    <a:pt x="497" y="273"/>
                    <a:pt x="510" y="273"/>
                  </a:cubicBezTo>
                  <a:cubicBezTo>
                    <a:pt x="523" y="274"/>
                    <a:pt x="524" y="254"/>
                    <a:pt x="526" y="247"/>
                  </a:cubicBezTo>
                  <a:cubicBezTo>
                    <a:pt x="528" y="240"/>
                    <a:pt x="515" y="240"/>
                    <a:pt x="519" y="245"/>
                  </a:cubicBezTo>
                  <a:cubicBezTo>
                    <a:pt x="522" y="251"/>
                    <a:pt x="518" y="256"/>
                    <a:pt x="517" y="250"/>
                  </a:cubicBezTo>
                  <a:cubicBezTo>
                    <a:pt x="516" y="243"/>
                    <a:pt x="506" y="249"/>
                    <a:pt x="503" y="244"/>
                  </a:cubicBezTo>
                  <a:cubicBezTo>
                    <a:pt x="499" y="240"/>
                    <a:pt x="514" y="239"/>
                    <a:pt x="518" y="233"/>
                  </a:cubicBezTo>
                  <a:cubicBezTo>
                    <a:pt x="521" y="227"/>
                    <a:pt x="506" y="228"/>
                    <a:pt x="509" y="223"/>
                  </a:cubicBezTo>
                  <a:cubicBezTo>
                    <a:pt x="513" y="218"/>
                    <a:pt x="486" y="223"/>
                    <a:pt x="494" y="226"/>
                  </a:cubicBezTo>
                  <a:cubicBezTo>
                    <a:pt x="502" y="229"/>
                    <a:pt x="495" y="233"/>
                    <a:pt x="488" y="228"/>
                  </a:cubicBezTo>
                  <a:cubicBezTo>
                    <a:pt x="480" y="223"/>
                    <a:pt x="460" y="231"/>
                    <a:pt x="467" y="237"/>
                  </a:cubicBezTo>
                  <a:cubicBezTo>
                    <a:pt x="473" y="241"/>
                    <a:pt x="490" y="234"/>
                    <a:pt x="480" y="246"/>
                  </a:cubicBezTo>
                  <a:cubicBezTo>
                    <a:pt x="470" y="259"/>
                    <a:pt x="466" y="243"/>
                    <a:pt x="457" y="244"/>
                  </a:cubicBezTo>
                  <a:cubicBezTo>
                    <a:pt x="448" y="246"/>
                    <a:pt x="452" y="256"/>
                    <a:pt x="466" y="260"/>
                  </a:cubicBezTo>
                  <a:cubicBezTo>
                    <a:pt x="480" y="264"/>
                    <a:pt x="478" y="271"/>
                    <a:pt x="490" y="278"/>
                  </a:cubicBezTo>
                  <a:close/>
                  <a:moveTo>
                    <a:pt x="574" y="202"/>
                  </a:moveTo>
                  <a:cubicBezTo>
                    <a:pt x="578" y="211"/>
                    <a:pt x="582" y="205"/>
                    <a:pt x="587" y="208"/>
                  </a:cubicBezTo>
                  <a:cubicBezTo>
                    <a:pt x="593" y="212"/>
                    <a:pt x="602" y="215"/>
                    <a:pt x="606" y="211"/>
                  </a:cubicBezTo>
                  <a:cubicBezTo>
                    <a:pt x="611" y="207"/>
                    <a:pt x="613" y="204"/>
                    <a:pt x="615" y="208"/>
                  </a:cubicBezTo>
                  <a:cubicBezTo>
                    <a:pt x="617" y="213"/>
                    <a:pt x="629" y="214"/>
                    <a:pt x="654" y="214"/>
                  </a:cubicBezTo>
                  <a:cubicBezTo>
                    <a:pt x="678" y="215"/>
                    <a:pt x="672" y="205"/>
                    <a:pt x="679" y="208"/>
                  </a:cubicBezTo>
                  <a:cubicBezTo>
                    <a:pt x="687" y="212"/>
                    <a:pt x="703" y="212"/>
                    <a:pt x="710" y="211"/>
                  </a:cubicBezTo>
                  <a:cubicBezTo>
                    <a:pt x="718" y="209"/>
                    <a:pt x="721" y="199"/>
                    <a:pt x="721" y="194"/>
                  </a:cubicBezTo>
                  <a:cubicBezTo>
                    <a:pt x="720" y="188"/>
                    <a:pt x="665" y="184"/>
                    <a:pt x="655" y="189"/>
                  </a:cubicBezTo>
                  <a:cubicBezTo>
                    <a:pt x="645" y="195"/>
                    <a:pt x="630" y="187"/>
                    <a:pt x="622" y="191"/>
                  </a:cubicBezTo>
                  <a:cubicBezTo>
                    <a:pt x="614" y="195"/>
                    <a:pt x="617" y="186"/>
                    <a:pt x="603" y="185"/>
                  </a:cubicBezTo>
                  <a:cubicBezTo>
                    <a:pt x="589" y="185"/>
                    <a:pt x="604" y="178"/>
                    <a:pt x="606" y="175"/>
                  </a:cubicBezTo>
                  <a:cubicBezTo>
                    <a:pt x="609" y="173"/>
                    <a:pt x="585" y="165"/>
                    <a:pt x="575" y="167"/>
                  </a:cubicBezTo>
                  <a:cubicBezTo>
                    <a:pt x="566" y="169"/>
                    <a:pt x="560" y="164"/>
                    <a:pt x="551" y="160"/>
                  </a:cubicBezTo>
                  <a:cubicBezTo>
                    <a:pt x="541" y="156"/>
                    <a:pt x="516" y="157"/>
                    <a:pt x="521" y="164"/>
                  </a:cubicBezTo>
                  <a:cubicBezTo>
                    <a:pt x="525" y="169"/>
                    <a:pt x="555" y="179"/>
                    <a:pt x="558" y="174"/>
                  </a:cubicBezTo>
                  <a:cubicBezTo>
                    <a:pt x="561" y="169"/>
                    <a:pt x="569" y="180"/>
                    <a:pt x="573" y="185"/>
                  </a:cubicBezTo>
                  <a:cubicBezTo>
                    <a:pt x="578" y="190"/>
                    <a:pt x="570" y="192"/>
                    <a:pt x="574" y="202"/>
                  </a:cubicBezTo>
                  <a:close/>
                  <a:moveTo>
                    <a:pt x="600" y="145"/>
                  </a:moveTo>
                  <a:cubicBezTo>
                    <a:pt x="591" y="141"/>
                    <a:pt x="579" y="150"/>
                    <a:pt x="589" y="153"/>
                  </a:cubicBezTo>
                  <a:cubicBezTo>
                    <a:pt x="597" y="156"/>
                    <a:pt x="610" y="150"/>
                    <a:pt x="600" y="145"/>
                  </a:cubicBezTo>
                  <a:close/>
                  <a:moveTo>
                    <a:pt x="526" y="92"/>
                  </a:moveTo>
                  <a:cubicBezTo>
                    <a:pt x="533" y="95"/>
                    <a:pt x="529" y="100"/>
                    <a:pt x="537" y="103"/>
                  </a:cubicBezTo>
                  <a:cubicBezTo>
                    <a:pt x="545" y="106"/>
                    <a:pt x="569" y="99"/>
                    <a:pt x="571" y="104"/>
                  </a:cubicBezTo>
                  <a:cubicBezTo>
                    <a:pt x="573" y="109"/>
                    <a:pt x="547" y="110"/>
                    <a:pt x="551" y="113"/>
                  </a:cubicBezTo>
                  <a:cubicBezTo>
                    <a:pt x="554" y="116"/>
                    <a:pt x="569" y="122"/>
                    <a:pt x="567" y="125"/>
                  </a:cubicBezTo>
                  <a:cubicBezTo>
                    <a:pt x="565" y="127"/>
                    <a:pt x="592" y="136"/>
                    <a:pt x="595" y="132"/>
                  </a:cubicBezTo>
                  <a:cubicBezTo>
                    <a:pt x="597" y="128"/>
                    <a:pt x="604" y="129"/>
                    <a:pt x="611" y="131"/>
                  </a:cubicBezTo>
                  <a:cubicBezTo>
                    <a:pt x="618" y="134"/>
                    <a:pt x="618" y="116"/>
                    <a:pt x="623" y="119"/>
                  </a:cubicBezTo>
                  <a:cubicBezTo>
                    <a:pt x="628" y="122"/>
                    <a:pt x="627" y="113"/>
                    <a:pt x="635" y="110"/>
                  </a:cubicBezTo>
                  <a:cubicBezTo>
                    <a:pt x="643" y="107"/>
                    <a:pt x="654" y="107"/>
                    <a:pt x="655" y="104"/>
                  </a:cubicBezTo>
                  <a:cubicBezTo>
                    <a:pt x="655" y="102"/>
                    <a:pt x="652" y="98"/>
                    <a:pt x="643" y="99"/>
                  </a:cubicBezTo>
                  <a:cubicBezTo>
                    <a:pt x="634" y="100"/>
                    <a:pt x="628" y="97"/>
                    <a:pt x="632" y="92"/>
                  </a:cubicBezTo>
                  <a:cubicBezTo>
                    <a:pt x="636" y="87"/>
                    <a:pt x="621" y="86"/>
                    <a:pt x="627" y="82"/>
                  </a:cubicBezTo>
                  <a:cubicBezTo>
                    <a:pt x="632" y="78"/>
                    <a:pt x="617" y="74"/>
                    <a:pt x="618" y="80"/>
                  </a:cubicBezTo>
                  <a:cubicBezTo>
                    <a:pt x="620" y="86"/>
                    <a:pt x="609" y="80"/>
                    <a:pt x="608" y="75"/>
                  </a:cubicBezTo>
                  <a:cubicBezTo>
                    <a:pt x="606" y="70"/>
                    <a:pt x="585" y="68"/>
                    <a:pt x="571" y="57"/>
                  </a:cubicBezTo>
                  <a:cubicBezTo>
                    <a:pt x="557" y="45"/>
                    <a:pt x="542" y="53"/>
                    <a:pt x="551" y="54"/>
                  </a:cubicBezTo>
                  <a:cubicBezTo>
                    <a:pt x="559" y="56"/>
                    <a:pt x="558" y="59"/>
                    <a:pt x="552" y="59"/>
                  </a:cubicBezTo>
                  <a:cubicBezTo>
                    <a:pt x="545" y="58"/>
                    <a:pt x="533" y="59"/>
                    <a:pt x="544" y="63"/>
                  </a:cubicBezTo>
                  <a:cubicBezTo>
                    <a:pt x="555" y="67"/>
                    <a:pt x="543" y="68"/>
                    <a:pt x="534" y="68"/>
                  </a:cubicBezTo>
                  <a:cubicBezTo>
                    <a:pt x="525" y="68"/>
                    <a:pt x="525" y="79"/>
                    <a:pt x="536" y="80"/>
                  </a:cubicBezTo>
                  <a:cubicBezTo>
                    <a:pt x="548" y="82"/>
                    <a:pt x="539" y="88"/>
                    <a:pt x="530" y="86"/>
                  </a:cubicBezTo>
                  <a:cubicBezTo>
                    <a:pt x="521" y="83"/>
                    <a:pt x="518" y="88"/>
                    <a:pt x="526" y="92"/>
                  </a:cubicBezTo>
                  <a:close/>
                  <a:moveTo>
                    <a:pt x="588" y="44"/>
                  </a:moveTo>
                  <a:cubicBezTo>
                    <a:pt x="596" y="40"/>
                    <a:pt x="601" y="43"/>
                    <a:pt x="595" y="45"/>
                  </a:cubicBezTo>
                  <a:cubicBezTo>
                    <a:pt x="589" y="48"/>
                    <a:pt x="591" y="50"/>
                    <a:pt x="600" y="50"/>
                  </a:cubicBezTo>
                  <a:cubicBezTo>
                    <a:pt x="609" y="49"/>
                    <a:pt x="596" y="52"/>
                    <a:pt x="596" y="57"/>
                  </a:cubicBezTo>
                  <a:cubicBezTo>
                    <a:pt x="596" y="62"/>
                    <a:pt x="606" y="59"/>
                    <a:pt x="607" y="64"/>
                  </a:cubicBezTo>
                  <a:cubicBezTo>
                    <a:pt x="608" y="68"/>
                    <a:pt x="630" y="70"/>
                    <a:pt x="636" y="65"/>
                  </a:cubicBezTo>
                  <a:cubicBezTo>
                    <a:pt x="643" y="59"/>
                    <a:pt x="641" y="66"/>
                    <a:pt x="640" y="70"/>
                  </a:cubicBezTo>
                  <a:cubicBezTo>
                    <a:pt x="640" y="74"/>
                    <a:pt x="672" y="77"/>
                    <a:pt x="673" y="72"/>
                  </a:cubicBezTo>
                  <a:cubicBezTo>
                    <a:pt x="675" y="68"/>
                    <a:pt x="679" y="69"/>
                    <a:pt x="686" y="71"/>
                  </a:cubicBezTo>
                  <a:cubicBezTo>
                    <a:pt x="692" y="72"/>
                    <a:pt x="722" y="66"/>
                    <a:pt x="723" y="60"/>
                  </a:cubicBezTo>
                  <a:cubicBezTo>
                    <a:pt x="723" y="54"/>
                    <a:pt x="733" y="63"/>
                    <a:pt x="723" y="69"/>
                  </a:cubicBezTo>
                  <a:cubicBezTo>
                    <a:pt x="713" y="75"/>
                    <a:pt x="693" y="74"/>
                    <a:pt x="685" y="77"/>
                  </a:cubicBezTo>
                  <a:cubicBezTo>
                    <a:pt x="676" y="79"/>
                    <a:pt x="690" y="85"/>
                    <a:pt x="699" y="91"/>
                  </a:cubicBezTo>
                  <a:cubicBezTo>
                    <a:pt x="708" y="97"/>
                    <a:pt x="688" y="94"/>
                    <a:pt x="679" y="86"/>
                  </a:cubicBezTo>
                  <a:cubicBezTo>
                    <a:pt x="671" y="78"/>
                    <a:pt x="652" y="78"/>
                    <a:pt x="643" y="78"/>
                  </a:cubicBezTo>
                  <a:cubicBezTo>
                    <a:pt x="633" y="79"/>
                    <a:pt x="636" y="95"/>
                    <a:pt x="643" y="95"/>
                  </a:cubicBezTo>
                  <a:cubicBezTo>
                    <a:pt x="650" y="95"/>
                    <a:pt x="658" y="98"/>
                    <a:pt x="665" y="108"/>
                  </a:cubicBezTo>
                  <a:cubicBezTo>
                    <a:pt x="672" y="119"/>
                    <a:pt x="688" y="116"/>
                    <a:pt x="688" y="121"/>
                  </a:cubicBezTo>
                  <a:cubicBezTo>
                    <a:pt x="688" y="126"/>
                    <a:pt x="667" y="117"/>
                    <a:pt x="656" y="115"/>
                  </a:cubicBezTo>
                  <a:cubicBezTo>
                    <a:pt x="645" y="114"/>
                    <a:pt x="627" y="120"/>
                    <a:pt x="626" y="128"/>
                  </a:cubicBezTo>
                  <a:cubicBezTo>
                    <a:pt x="626" y="136"/>
                    <a:pt x="643" y="135"/>
                    <a:pt x="654" y="128"/>
                  </a:cubicBezTo>
                  <a:cubicBezTo>
                    <a:pt x="665" y="122"/>
                    <a:pt x="657" y="130"/>
                    <a:pt x="651" y="135"/>
                  </a:cubicBezTo>
                  <a:cubicBezTo>
                    <a:pt x="646" y="140"/>
                    <a:pt x="665" y="144"/>
                    <a:pt x="665" y="150"/>
                  </a:cubicBezTo>
                  <a:cubicBezTo>
                    <a:pt x="665" y="155"/>
                    <a:pt x="651" y="153"/>
                    <a:pt x="649" y="148"/>
                  </a:cubicBezTo>
                  <a:cubicBezTo>
                    <a:pt x="648" y="143"/>
                    <a:pt x="643" y="138"/>
                    <a:pt x="629" y="138"/>
                  </a:cubicBezTo>
                  <a:cubicBezTo>
                    <a:pt x="616" y="139"/>
                    <a:pt x="619" y="148"/>
                    <a:pt x="628" y="149"/>
                  </a:cubicBezTo>
                  <a:cubicBezTo>
                    <a:pt x="636" y="150"/>
                    <a:pt x="636" y="156"/>
                    <a:pt x="627" y="156"/>
                  </a:cubicBezTo>
                  <a:cubicBezTo>
                    <a:pt x="618" y="156"/>
                    <a:pt x="597" y="161"/>
                    <a:pt x="603" y="167"/>
                  </a:cubicBezTo>
                  <a:cubicBezTo>
                    <a:pt x="611" y="173"/>
                    <a:pt x="637" y="167"/>
                    <a:pt x="642" y="171"/>
                  </a:cubicBezTo>
                  <a:cubicBezTo>
                    <a:pt x="646" y="174"/>
                    <a:pt x="659" y="176"/>
                    <a:pt x="662" y="172"/>
                  </a:cubicBezTo>
                  <a:cubicBezTo>
                    <a:pt x="665" y="167"/>
                    <a:pt x="676" y="169"/>
                    <a:pt x="686" y="169"/>
                  </a:cubicBezTo>
                  <a:cubicBezTo>
                    <a:pt x="696" y="169"/>
                    <a:pt x="699" y="171"/>
                    <a:pt x="704" y="174"/>
                  </a:cubicBezTo>
                  <a:cubicBezTo>
                    <a:pt x="708" y="178"/>
                    <a:pt x="717" y="177"/>
                    <a:pt x="722" y="173"/>
                  </a:cubicBezTo>
                  <a:cubicBezTo>
                    <a:pt x="728" y="169"/>
                    <a:pt x="728" y="169"/>
                    <a:pt x="735" y="169"/>
                  </a:cubicBezTo>
                  <a:cubicBezTo>
                    <a:pt x="742" y="169"/>
                    <a:pt x="744" y="165"/>
                    <a:pt x="740" y="160"/>
                  </a:cubicBezTo>
                  <a:cubicBezTo>
                    <a:pt x="737" y="154"/>
                    <a:pt x="727" y="163"/>
                    <a:pt x="726" y="160"/>
                  </a:cubicBezTo>
                  <a:cubicBezTo>
                    <a:pt x="725" y="155"/>
                    <a:pt x="717" y="153"/>
                    <a:pt x="702" y="155"/>
                  </a:cubicBezTo>
                  <a:cubicBezTo>
                    <a:pt x="688" y="157"/>
                    <a:pt x="694" y="147"/>
                    <a:pt x="703" y="149"/>
                  </a:cubicBezTo>
                  <a:cubicBezTo>
                    <a:pt x="711" y="151"/>
                    <a:pt x="723" y="150"/>
                    <a:pt x="733" y="148"/>
                  </a:cubicBezTo>
                  <a:cubicBezTo>
                    <a:pt x="743" y="146"/>
                    <a:pt x="735" y="141"/>
                    <a:pt x="735" y="138"/>
                  </a:cubicBezTo>
                  <a:cubicBezTo>
                    <a:pt x="735" y="134"/>
                    <a:pt x="748" y="136"/>
                    <a:pt x="757" y="136"/>
                  </a:cubicBezTo>
                  <a:cubicBezTo>
                    <a:pt x="766" y="136"/>
                    <a:pt x="780" y="122"/>
                    <a:pt x="780" y="114"/>
                  </a:cubicBezTo>
                  <a:cubicBezTo>
                    <a:pt x="781" y="106"/>
                    <a:pt x="760" y="108"/>
                    <a:pt x="749" y="108"/>
                  </a:cubicBezTo>
                  <a:cubicBezTo>
                    <a:pt x="739" y="108"/>
                    <a:pt x="756" y="101"/>
                    <a:pt x="776" y="102"/>
                  </a:cubicBezTo>
                  <a:cubicBezTo>
                    <a:pt x="795" y="103"/>
                    <a:pt x="786" y="94"/>
                    <a:pt x="790" y="92"/>
                  </a:cubicBezTo>
                  <a:cubicBezTo>
                    <a:pt x="794" y="89"/>
                    <a:pt x="803" y="95"/>
                    <a:pt x="813" y="93"/>
                  </a:cubicBezTo>
                  <a:cubicBezTo>
                    <a:pt x="823" y="91"/>
                    <a:pt x="816" y="83"/>
                    <a:pt x="823" y="83"/>
                  </a:cubicBezTo>
                  <a:cubicBezTo>
                    <a:pt x="827" y="83"/>
                    <a:pt x="838" y="77"/>
                    <a:pt x="859" y="66"/>
                  </a:cubicBezTo>
                  <a:cubicBezTo>
                    <a:pt x="881" y="55"/>
                    <a:pt x="897" y="57"/>
                    <a:pt x="898" y="50"/>
                  </a:cubicBezTo>
                  <a:cubicBezTo>
                    <a:pt x="899" y="44"/>
                    <a:pt x="869" y="50"/>
                    <a:pt x="863" y="48"/>
                  </a:cubicBezTo>
                  <a:cubicBezTo>
                    <a:pt x="858" y="46"/>
                    <a:pt x="885" y="41"/>
                    <a:pt x="891" y="43"/>
                  </a:cubicBezTo>
                  <a:cubicBezTo>
                    <a:pt x="897" y="44"/>
                    <a:pt x="905" y="43"/>
                    <a:pt x="927" y="33"/>
                  </a:cubicBezTo>
                  <a:cubicBezTo>
                    <a:pt x="948" y="23"/>
                    <a:pt x="938" y="21"/>
                    <a:pt x="930" y="22"/>
                  </a:cubicBezTo>
                  <a:cubicBezTo>
                    <a:pt x="921" y="24"/>
                    <a:pt x="911" y="21"/>
                    <a:pt x="912" y="16"/>
                  </a:cubicBezTo>
                  <a:cubicBezTo>
                    <a:pt x="912" y="10"/>
                    <a:pt x="899" y="15"/>
                    <a:pt x="898" y="12"/>
                  </a:cubicBezTo>
                  <a:cubicBezTo>
                    <a:pt x="898" y="10"/>
                    <a:pt x="885" y="11"/>
                    <a:pt x="872" y="16"/>
                  </a:cubicBezTo>
                  <a:cubicBezTo>
                    <a:pt x="858" y="21"/>
                    <a:pt x="871" y="11"/>
                    <a:pt x="876" y="9"/>
                  </a:cubicBezTo>
                  <a:cubicBezTo>
                    <a:pt x="882" y="7"/>
                    <a:pt x="842" y="9"/>
                    <a:pt x="836" y="5"/>
                  </a:cubicBezTo>
                  <a:cubicBezTo>
                    <a:pt x="829" y="0"/>
                    <a:pt x="821" y="12"/>
                    <a:pt x="815" y="6"/>
                  </a:cubicBezTo>
                  <a:cubicBezTo>
                    <a:pt x="809" y="0"/>
                    <a:pt x="793" y="5"/>
                    <a:pt x="795" y="10"/>
                  </a:cubicBezTo>
                  <a:cubicBezTo>
                    <a:pt x="797" y="14"/>
                    <a:pt x="792" y="14"/>
                    <a:pt x="786" y="9"/>
                  </a:cubicBezTo>
                  <a:cubicBezTo>
                    <a:pt x="780" y="4"/>
                    <a:pt x="768" y="10"/>
                    <a:pt x="757" y="8"/>
                  </a:cubicBezTo>
                  <a:cubicBezTo>
                    <a:pt x="746" y="7"/>
                    <a:pt x="751" y="16"/>
                    <a:pt x="739" y="11"/>
                  </a:cubicBezTo>
                  <a:cubicBezTo>
                    <a:pt x="727" y="7"/>
                    <a:pt x="714" y="9"/>
                    <a:pt x="718" y="10"/>
                  </a:cubicBezTo>
                  <a:cubicBezTo>
                    <a:pt x="721" y="12"/>
                    <a:pt x="717" y="15"/>
                    <a:pt x="711" y="13"/>
                  </a:cubicBezTo>
                  <a:cubicBezTo>
                    <a:pt x="706" y="12"/>
                    <a:pt x="702" y="14"/>
                    <a:pt x="704" y="19"/>
                  </a:cubicBezTo>
                  <a:cubicBezTo>
                    <a:pt x="707" y="23"/>
                    <a:pt x="685" y="17"/>
                    <a:pt x="685" y="22"/>
                  </a:cubicBezTo>
                  <a:cubicBezTo>
                    <a:pt x="685" y="28"/>
                    <a:pt x="677" y="31"/>
                    <a:pt x="671" y="26"/>
                  </a:cubicBezTo>
                  <a:cubicBezTo>
                    <a:pt x="665" y="21"/>
                    <a:pt x="645" y="20"/>
                    <a:pt x="651" y="24"/>
                  </a:cubicBezTo>
                  <a:cubicBezTo>
                    <a:pt x="657" y="28"/>
                    <a:pt x="633" y="26"/>
                    <a:pt x="640" y="30"/>
                  </a:cubicBezTo>
                  <a:cubicBezTo>
                    <a:pt x="646" y="34"/>
                    <a:pt x="632" y="38"/>
                    <a:pt x="632" y="35"/>
                  </a:cubicBezTo>
                  <a:cubicBezTo>
                    <a:pt x="632" y="33"/>
                    <a:pt x="619" y="29"/>
                    <a:pt x="614" y="33"/>
                  </a:cubicBezTo>
                  <a:cubicBezTo>
                    <a:pt x="609" y="37"/>
                    <a:pt x="607" y="43"/>
                    <a:pt x="604" y="40"/>
                  </a:cubicBezTo>
                  <a:cubicBezTo>
                    <a:pt x="602" y="37"/>
                    <a:pt x="590" y="38"/>
                    <a:pt x="580" y="42"/>
                  </a:cubicBezTo>
                  <a:cubicBezTo>
                    <a:pt x="569" y="45"/>
                    <a:pt x="581" y="48"/>
                    <a:pt x="588" y="44"/>
                  </a:cubicBezTo>
                  <a:close/>
                  <a:moveTo>
                    <a:pt x="719" y="458"/>
                  </a:moveTo>
                  <a:cubicBezTo>
                    <a:pt x="722" y="457"/>
                    <a:pt x="730" y="445"/>
                    <a:pt x="720" y="446"/>
                  </a:cubicBezTo>
                  <a:cubicBezTo>
                    <a:pt x="711" y="446"/>
                    <a:pt x="713" y="458"/>
                    <a:pt x="719" y="458"/>
                  </a:cubicBezTo>
                  <a:close/>
                  <a:moveTo>
                    <a:pt x="673" y="447"/>
                  </a:moveTo>
                  <a:cubicBezTo>
                    <a:pt x="681" y="452"/>
                    <a:pt x="694" y="439"/>
                    <a:pt x="693" y="435"/>
                  </a:cubicBezTo>
                  <a:cubicBezTo>
                    <a:pt x="692" y="431"/>
                    <a:pt x="663" y="441"/>
                    <a:pt x="673" y="447"/>
                  </a:cubicBezTo>
                  <a:close/>
                  <a:moveTo>
                    <a:pt x="710" y="421"/>
                  </a:moveTo>
                  <a:cubicBezTo>
                    <a:pt x="711" y="416"/>
                    <a:pt x="693" y="414"/>
                    <a:pt x="694" y="409"/>
                  </a:cubicBezTo>
                  <a:cubicBezTo>
                    <a:pt x="695" y="404"/>
                    <a:pt x="677" y="399"/>
                    <a:pt x="672" y="396"/>
                  </a:cubicBezTo>
                  <a:cubicBezTo>
                    <a:pt x="666" y="394"/>
                    <a:pt x="657" y="392"/>
                    <a:pt x="657" y="386"/>
                  </a:cubicBezTo>
                  <a:cubicBezTo>
                    <a:pt x="657" y="381"/>
                    <a:pt x="645" y="385"/>
                    <a:pt x="644" y="394"/>
                  </a:cubicBezTo>
                  <a:cubicBezTo>
                    <a:pt x="644" y="402"/>
                    <a:pt x="639" y="400"/>
                    <a:pt x="641" y="408"/>
                  </a:cubicBezTo>
                  <a:cubicBezTo>
                    <a:pt x="644" y="417"/>
                    <a:pt x="630" y="418"/>
                    <a:pt x="631" y="423"/>
                  </a:cubicBezTo>
                  <a:cubicBezTo>
                    <a:pt x="633" y="427"/>
                    <a:pt x="640" y="422"/>
                    <a:pt x="646" y="422"/>
                  </a:cubicBezTo>
                  <a:cubicBezTo>
                    <a:pt x="652" y="422"/>
                    <a:pt x="644" y="430"/>
                    <a:pt x="652" y="431"/>
                  </a:cubicBezTo>
                  <a:cubicBezTo>
                    <a:pt x="658" y="431"/>
                    <a:pt x="669" y="425"/>
                    <a:pt x="672" y="421"/>
                  </a:cubicBezTo>
                  <a:cubicBezTo>
                    <a:pt x="674" y="417"/>
                    <a:pt x="679" y="416"/>
                    <a:pt x="687" y="420"/>
                  </a:cubicBezTo>
                  <a:cubicBezTo>
                    <a:pt x="694" y="425"/>
                    <a:pt x="709" y="426"/>
                    <a:pt x="710" y="421"/>
                  </a:cubicBezTo>
                  <a:close/>
                  <a:moveTo>
                    <a:pt x="880" y="379"/>
                  </a:moveTo>
                  <a:cubicBezTo>
                    <a:pt x="886" y="379"/>
                    <a:pt x="887" y="386"/>
                    <a:pt x="897" y="394"/>
                  </a:cubicBezTo>
                  <a:cubicBezTo>
                    <a:pt x="906" y="402"/>
                    <a:pt x="907" y="396"/>
                    <a:pt x="909" y="391"/>
                  </a:cubicBezTo>
                  <a:cubicBezTo>
                    <a:pt x="911" y="386"/>
                    <a:pt x="921" y="390"/>
                    <a:pt x="921" y="385"/>
                  </a:cubicBezTo>
                  <a:cubicBezTo>
                    <a:pt x="920" y="380"/>
                    <a:pt x="930" y="373"/>
                    <a:pt x="936" y="371"/>
                  </a:cubicBezTo>
                  <a:cubicBezTo>
                    <a:pt x="942" y="369"/>
                    <a:pt x="931" y="363"/>
                    <a:pt x="922" y="363"/>
                  </a:cubicBezTo>
                  <a:cubicBezTo>
                    <a:pt x="914" y="364"/>
                    <a:pt x="913" y="359"/>
                    <a:pt x="913" y="355"/>
                  </a:cubicBezTo>
                  <a:cubicBezTo>
                    <a:pt x="913" y="352"/>
                    <a:pt x="897" y="344"/>
                    <a:pt x="892" y="345"/>
                  </a:cubicBezTo>
                  <a:cubicBezTo>
                    <a:pt x="887" y="347"/>
                    <a:pt x="878" y="339"/>
                    <a:pt x="871" y="338"/>
                  </a:cubicBezTo>
                  <a:cubicBezTo>
                    <a:pt x="865" y="338"/>
                    <a:pt x="855" y="333"/>
                    <a:pt x="856" y="326"/>
                  </a:cubicBezTo>
                  <a:cubicBezTo>
                    <a:pt x="857" y="320"/>
                    <a:pt x="869" y="328"/>
                    <a:pt x="872" y="323"/>
                  </a:cubicBezTo>
                  <a:cubicBezTo>
                    <a:pt x="874" y="318"/>
                    <a:pt x="859" y="321"/>
                    <a:pt x="858" y="317"/>
                  </a:cubicBezTo>
                  <a:cubicBezTo>
                    <a:pt x="858" y="313"/>
                    <a:pt x="862" y="314"/>
                    <a:pt x="865" y="312"/>
                  </a:cubicBezTo>
                  <a:cubicBezTo>
                    <a:pt x="868" y="310"/>
                    <a:pt x="862" y="305"/>
                    <a:pt x="859" y="303"/>
                  </a:cubicBezTo>
                  <a:cubicBezTo>
                    <a:pt x="855" y="301"/>
                    <a:pt x="854" y="307"/>
                    <a:pt x="851" y="307"/>
                  </a:cubicBezTo>
                  <a:cubicBezTo>
                    <a:pt x="847" y="307"/>
                    <a:pt x="850" y="301"/>
                    <a:pt x="853" y="298"/>
                  </a:cubicBezTo>
                  <a:cubicBezTo>
                    <a:pt x="855" y="295"/>
                    <a:pt x="841" y="291"/>
                    <a:pt x="835" y="293"/>
                  </a:cubicBezTo>
                  <a:cubicBezTo>
                    <a:pt x="828" y="295"/>
                    <a:pt x="826" y="291"/>
                    <a:pt x="826" y="288"/>
                  </a:cubicBezTo>
                  <a:cubicBezTo>
                    <a:pt x="826" y="284"/>
                    <a:pt x="815" y="288"/>
                    <a:pt x="811" y="290"/>
                  </a:cubicBezTo>
                  <a:cubicBezTo>
                    <a:pt x="807" y="293"/>
                    <a:pt x="802" y="288"/>
                    <a:pt x="807" y="287"/>
                  </a:cubicBezTo>
                  <a:cubicBezTo>
                    <a:pt x="812" y="287"/>
                    <a:pt x="818" y="283"/>
                    <a:pt x="817" y="278"/>
                  </a:cubicBezTo>
                  <a:cubicBezTo>
                    <a:pt x="815" y="274"/>
                    <a:pt x="802" y="274"/>
                    <a:pt x="799" y="279"/>
                  </a:cubicBezTo>
                  <a:cubicBezTo>
                    <a:pt x="797" y="284"/>
                    <a:pt x="786" y="273"/>
                    <a:pt x="786" y="269"/>
                  </a:cubicBezTo>
                  <a:cubicBezTo>
                    <a:pt x="786" y="265"/>
                    <a:pt x="769" y="268"/>
                    <a:pt x="771" y="261"/>
                  </a:cubicBezTo>
                  <a:cubicBezTo>
                    <a:pt x="773" y="254"/>
                    <a:pt x="752" y="252"/>
                    <a:pt x="747" y="252"/>
                  </a:cubicBezTo>
                  <a:cubicBezTo>
                    <a:pt x="741" y="252"/>
                    <a:pt x="733" y="256"/>
                    <a:pt x="734" y="261"/>
                  </a:cubicBezTo>
                  <a:cubicBezTo>
                    <a:pt x="735" y="266"/>
                    <a:pt x="727" y="264"/>
                    <a:pt x="726" y="259"/>
                  </a:cubicBezTo>
                  <a:cubicBezTo>
                    <a:pt x="725" y="254"/>
                    <a:pt x="711" y="265"/>
                    <a:pt x="707" y="265"/>
                  </a:cubicBezTo>
                  <a:cubicBezTo>
                    <a:pt x="703" y="265"/>
                    <a:pt x="710" y="251"/>
                    <a:pt x="708" y="246"/>
                  </a:cubicBezTo>
                  <a:cubicBezTo>
                    <a:pt x="706" y="242"/>
                    <a:pt x="703" y="241"/>
                    <a:pt x="700" y="233"/>
                  </a:cubicBezTo>
                  <a:cubicBezTo>
                    <a:pt x="696" y="226"/>
                    <a:pt x="681" y="229"/>
                    <a:pt x="677" y="233"/>
                  </a:cubicBezTo>
                  <a:cubicBezTo>
                    <a:pt x="673" y="238"/>
                    <a:pt x="659" y="236"/>
                    <a:pt x="652" y="243"/>
                  </a:cubicBezTo>
                  <a:cubicBezTo>
                    <a:pt x="645" y="249"/>
                    <a:pt x="652" y="256"/>
                    <a:pt x="656" y="258"/>
                  </a:cubicBezTo>
                  <a:cubicBezTo>
                    <a:pt x="659" y="261"/>
                    <a:pt x="645" y="265"/>
                    <a:pt x="649" y="268"/>
                  </a:cubicBezTo>
                  <a:cubicBezTo>
                    <a:pt x="654" y="272"/>
                    <a:pt x="661" y="270"/>
                    <a:pt x="662" y="277"/>
                  </a:cubicBezTo>
                  <a:cubicBezTo>
                    <a:pt x="662" y="283"/>
                    <a:pt x="645" y="275"/>
                    <a:pt x="642" y="269"/>
                  </a:cubicBezTo>
                  <a:cubicBezTo>
                    <a:pt x="640" y="264"/>
                    <a:pt x="643" y="259"/>
                    <a:pt x="640" y="255"/>
                  </a:cubicBezTo>
                  <a:cubicBezTo>
                    <a:pt x="636" y="252"/>
                    <a:pt x="639" y="247"/>
                    <a:pt x="646" y="240"/>
                  </a:cubicBezTo>
                  <a:cubicBezTo>
                    <a:pt x="652" y="233"/>
                    <a:pt x="658" y="234"/>
                    <a:pt x="658" y="231"/>
                  </a:cubicBezTo>
                  <a:cubicBezTo>
                    <a:pt x="658" y="227"/>
                    <a:pt x="629" y="227"/>
                    <a:pt x="612" y="241"/>
                  </a:cubicBezTo>
                  <a:cubicBezTo>
                    <a:pt x="595" y="255"/>
                    <a:pt x="600" y="275"/>
                    <a:pt x="601" y="278"/>
                  </a:cubicBezTo>
                  <a:cubicBezTo>
                    <a:pt x="602" y="282"/>
                    <a:pt x="617" y="280"/>
                    <a:pt x="626" y="283"/>
                  </a:cubicBezTo>
                  <a:cubicBezTo>
                    <a:pt x="634" y="285"/>
                    <a:pt x="630" y="289"/>
                    <a:pt x="623" y="288"/>
                  </a:cubicBezTo>
                  <a:cubicBezTo>
                    <a:pt x="616" y="287"/>
                    <a:pt x="605" y="285"/>
                    <a:pt x="605" y="289"/>
                  </a:cubicBezTo>
                  <a:cubicBezTo>
                    <a:pt x="606" y="293"/>
                    <a:pt x="620" y="301"/>
                    <a:pt x="628" y="300"/>
                  </a:cubicBezTo>
                  <a:cubicBezTo>
                    <a:pt x="636" y="298"/>
                    <a:pt x="636" y="298"/>
                    <a:pt x="640" y="302"/>
                  </a:cubicBezTo>
                  <a:cubicBezTo>
                    <a:pt x="644" y="306"/>
                    <a:pt x="654" y="305"/>
                    <a:pt x="663" y="305"/>
                  </a:cubicBezTo>
                  <a:cubicBezTo>
                    <a:pt x="673" y="306"/>
                    <a:pt x="685" y="309"/>
                    <a:pt x="689" y="310"/>
                  </a:cubicBezTo>
                  <a:cubicBezTo>
                    <a:pt x="694" y="310"/>
                    <a:pt x="700" y="307"/>
                    <a:pt x="701" y="305"/>
                  </a:cubicBezTo>
                  <a:cubicBezTo>
                    <a:pt x="703" y="302"/>
                    <a:pt x="722" y="309"/>
                    <a:pt x="727" y="308"/>
                  </a:cubicBezTo>
                  <a:cubicBezTo>
                    <a:pt x="733" y="308"/>
                    <a:pt x="730" y="303"/>
                    <a:pt x="726" y="301"/>
                  </a:cubicBezTo>
                  <a:cubicBezTo>
                    <a:pt x="722" y="300"/>
                    <a:pt x="724" y="294"/>
                    <a:pt x="729" y="296"/>
                  </a:cubicBezTo>
                  <a:cubicBezTo>
                    <a:pt x="733" y="299"/>
                    <a:pt x="741" y="300"/>
                    <a:pt x="742" y="304"/>
                  </a:cubicBezTo>
                  <a:cubicBezTo>
                    <a:pt x="744" y="308"/>
                    <a:pt x="748" y="306"/>
                    <a:pt x="749" y="310"/>
                  </a:cubicBezTo>
                  <a:cubicBezTo>
                    <a:pt x="749" y="313"/>
                    <a:pt x="766" y="317"/>
                    <a:pt x="766" y="321"/>
                  </a:cubicBezTo>
                  <a:cubicBezTo>
                    <a:pt x="767" y="324"/>
                    <a:pt x="750" y="326"/>
                    <a:pt x="755" y="330"/>
                  </a:cubicBezTo>
                  <a:cubicBezTo>
                    <a:pt x="760" y="333"/>
                    <a:pt x="767" y="325"/>
                    <a:pt x="773" y="325"/>
                  </a:cubicBezTo>
                  <a:cubicBezTo>
                    <a:pt x="779" y="324"/>
                    <a:pt x="779" y="337"/>
                    <a:pt x="784" y="335"/>
                  </a:cubicBezTo>
                  <a:cubicBezTo>
                    <a:pt x="790" y="333"/>
                    <a:pt x="795" y="338"/>
                    <a:pt x="801" y="346"/>
                  </a:cubicBezTo>
                  <a:cubicBezTo>
                    <a:pt x="808" y="354"/>
                    <a:pt x="801" y="362"/>
                    <a:pt x="801" y="365"/>
                  </a:cubicBezTo>
                  <a:cubicBezTo>
                    <a:pt x="802" y="368"/>
                    <a:pt x="814" y="367"/>
                    <a:pt x="821" y="363"/>
                  </a:cubicBezTo>
                  <a:cubicBezTo>
                    <a:pt x="827" y="360"/>
                    <a:pt x="833" y="367"/>
                    <a:pt x="839" y="371"/>
                  </a:cubicBezTo>
                  <a:cubicBezTo>
                    <a:pt x="844" y="376"/>
                    <a:pt x="820" y="383"/>
                    <a:pt x="822" y="379"/>
                  </a:cubicBezTo>
                  <a:cubicBezTo>
                    <a:pt x="824" y="375"/>
                    <a:pt x="807" y="364"/>
                    <a:pt x="792" y="369"/>
                  </a:cubicBezTo>
                  <a:cubicBezTo>
                    <a:pt x="777" y="374"/>
                    <a:pt x="787" y="382"/>
                    <a:pt x="789" y="387"/>
                  </a:cubicBezTo>
                  <a:cubicBezTo>
                    <a:pt x="791" y="392"/>
                    <a:pt x="776" y="397"/>
                    <a:pt x="762" y="393"/>
                  </a:cubicBezTo>
                  <a:cubicBezTo>
                    <a:pt x="748" y="388"/>
                    <a:pt x="752" y="395"/>
                    <a:pt x="746" y="395"/>
                  </a:cubicBezTo>
                  <a:cubicBezTo>
                    <a:pt x="740" y="395"/>
                    <a:pt x="734" y="404"/>
                    <a:pt x="739" y="409"/>
                  </a:cubicBezTo>
                  <a:cubicBezTo>
                    <a:pt x="745" y="414"/>
                    <a:pt x="756" y="409"/>
                    <a:pt x="765" y="410"/>
                  </a:cubicBezTo>
                  <a:cubicBezTo>
                    <a:pt x="775" y="410"/>
                    <a:pt x="776" y="413"/>
                    <a:pt x="777" y="408"/>
                  </a:cubicBezTo>
                  <a:cubicBezTo>
                    <a:pt x="778" y="403"/>
                    <a:pt x="787" y="405"/>
                    <a:pt x="794" y="407"/>
                  </a:cubicBezTo>
                  <a:cubicBezTo>
                    <a:pt x="801" y="408"/>
                    <a:pt x="799" y="417"/>
                    <a:pt x="808" y="418"/>
                  </a:cubicBezTo>
                  <a:cubicBezTo>
                    <a:pt x="816" y="419"/>
                    <a:pt x="809" y="427"/>
                    <a:pt x="814" y="432"/>
                  </a:cubicBezTo>
                  <a:cubicBezTo>
                    <a:pt x="820" y="437"/>
                    <a:pt x="836" y="434"/>
                    <a:pt x="842" y="440"/>
                  </a:cubicBezTo>
                  <a:cubicBezTo>
                    <a:pt x="848" y="446"/>
                    <a:pt x="875" y="457"/>
                    <a:pt x="878" y="453"/>
                  </a:cubicBezTo>
                  <a:cubicBezTo>
                    <a:pt x="883" y="448"/>
                    <a:pt x="856" y="426"/>
                    <a:pt x="848" y="424"/>
                  </a:cubicBezTo>
                  <a:cubicBezTo>
                    <a:pt x="840" y="422"/>
                    <a:pt x="856" y="420"/>
                    <a:pt x="866" y="427"/>
                  </a:cubicBezTo>
                  <a:cubicBezTo>
                    <a:pt x="875" y="434"/>
                    <a:pt x="890" y="438"/>
                    <a:pt x="897" y="429"/>
                  </a:cubicBezTo>
                  <a:cubicBezTo>
                    <a:pt x="904" y="420"/>
                    <a:pt x="891" y="423"/>
                    <a:pt x="891" y="417"/>
                  </a:cubicBezTo>
                  <a:cubicBezTo>
                    <a:pt x="891" y="410"/>
                    <a:pt x="886" y="402"/>
                    <a:pt x="879" y="402"/>
                  </a:cubicBezTo>
                  <a:cubicBezTo>
                    <a:pt x="872" y="402"/>
                    <a:pt x="853" y="388"/>
                    <a:pt x="860" y="385"/>
                  </a:cubicBezTo>
                  <a:cubicBezTo>
                    <a:pt x="867" y="382"/>
                    <a:pt x="858" y="379"/>
                    <a:pt x="863" y="373"/>
                  </a:cubicBezTo>
                  <a:cubicBezTo>
                    <a:pt x="868" y="368"/>
                    <a:pt x="873" y="378"/>
                    <a:pt x="880" y="379"/>
                  </a:cubicBezTo>
                  <a:close/>
                  <a:moveTo>
                    <a:pt x="770" y="356"/>
                  </a:moveTo>
                  <a:cubicBezTo>
                    <a:pt x="777" y="355"/>
                    <a:pt x="775" y="346"/>
                    <a:pt x="772" y="341"/>
                  </a:cubicBezTo>
                  <a:cubicBezTo>
                    <a:pt x="769" y="338"/>
                    <a:pt x="763" y="337"/>
                    <a:pt x="757" y="338"/>
                  </a:cubicBezTo>
                  <a:cubicBezTo>
                    <a:pt x="751" y="338"/>
                    <a:pt x="741" y="347"/>
                    <a:pt x="747" y="355"/>
                  </a:cubicBezTo>
                  <a:cubicBezTo>
                    <a:pt x="752" y="363"/>
                    <a:pt x="764" y="357"/>
                    <a:pt x="770" y="356"/>
                  </a:cubicBezTo>
                  <a:close/>
                  <a:moveTo>
                    <a:pt x="706" y="231"/>
                  </a:moveTo>
                  <a:cubicBezTo>
                    <a:pt x="703" y="237"/>
                    <a:pt x="712" y="237"/>
                    <a:pt x="713" y="244"/>
                  </a:cubicBezTo>
                  <a:cubicBezTo>
                    <a:pt x="714" y="252"/>
                    <a:pt x="723" y="254"/>
                    <a:pt x="731" y="250"/>
                  </a:cubicBezTo>
                  <a:cubicBezTo>
                    <a:pt x="738" y="245"/>
                    <a:pt x="759" y="251"/>
                    <a:pt x="759" y="245"/>
                  </a:cubicBezTo>
                  <a:cubicBezTo>
                    <a:pt x="759" y="240"/>
                    <a:pt x="737" y="231"/>
                    <a:pt x="729" y="232"/>
                  </a:cubicBezTo>
                  <a:cubicBezTo>
                    <a:pt x="721" y="233"/>
                    <a:pt x="709" y="225"/>
                    <a:pt x="706" y="231"/>
                  </a:cubicBezTo>
                  <a:close/>
                  <a:moveTo>
                    <a:pt x="900" y="639"/>
                  </a:moveTo>
                  <a:cubicBezTo>
                    <a:pt x="901" y="643"/>
                    <a:pt x="931" y="654"/>
                    <a:pt x="932" y="649"/>
                  </a:cubicBezTo>
                  <a:cubicBezTo>
                    <a:pt x="933" y="644"/>
                    <a:pt x="899" y="636"/>
                    <a:pt x="900" y="639"/>
                  </a:cubicBezTo>
                  <a:close/>
                  <a:moveTo>
                    <a:pt x="1031" y="668"/>
                  </a:moveTo>
                  <a:cubicBezTo>
                    <a:pt x="1029" y="671"/>
                    <a:pt x="1026" y="665"/>
                    <a:pt x="1030" y="662"/>
                  </a:cubicBezTo>
                  <a:cubicBezTo>
                    <a:pt x="1035" y="659"/>
                    <a:pt x="1029" y="657"/>
                    <a:pt x="1025" y="659"/>
                  </a:cubicBezTo>
                  <a:cubicBezTo>
                    <a:pt x="1021" y="661"/>
                    <a:pt x="1022" y="651"/>
                    <a:pt x="1026" y="649"/>
                  </a:cubicBezTo>
                  <a:cubicBezTo>
                    <a:pt x="1030" y="647"/>
                    <a:pt x="1017" y="643"/>
                    <a:pt x="1017" y="646"/>
                  </a:cubicBezTo>
                  <a:cubicBezTo>
                    <a:pt x="1017" y="650"/>
                    <a:pt x="1007" y="648"/>
                    <a:pt x="1006" y="645"/>
                  </a:cubicBezTo>
                  <a:cubicBezTo>
                    <a:pt x="1005" y="641"/>
                    <a:pt x="999" y="640"/>
                    <a:pt x="1001" y="638"/>
                  </a:cubicBezTo>
                  <a:cubicBezTo>
                    <a:pt x="1004" y="636"/>
                    <a:pt x="993" y="635"/>
                    <a:pt x="992" y="638"/>
                  </a:cubicBezTo>
                  <a:cubicBezTo>
                    <a:pt x="991" y="642"/>
                    <a:pt x="988" y="636"/>
                    <a:pt x="993" y="631"/>
                  </a:cubicBezTo>
                  <a:cubicBezTo>
                    <a:pt x="998" y="626"/>
                    <a:pt x="997" y="621"/>
                    <a:pt x="1002" y="619"/>
                  </a:cubicBezTo>
                  <a:cubicBezTo>
                    <a:pt x="1006" y="616"/>
                    <a:pt x="1001" y="613"/>
                    <a:pt x="996" y="615"/>
                  </a:cubicBezTo>
                  <a:cubicBezTo>
                    <a:pt x="991" y="617"/>
                    <a:pt x="977" y="635"/>
                    <a:pt x="977" y="639"/>
                  </a:cubicBezTo>
                  <a:cubicBezTo>
                    <a:pt x="977" y="644"/>
                    <a:pt x="977" y="650"/>
                    <a:pt x="972" y="650"/>
                  </a:cubicBezTo>
                  <a:cubicBezTo>
                    <a:pt x="967" y="649"/>
                    <a:pt x="962" y="653"/>
                    <a:pt x="965" y="656"/>
                  </a:cubicBezTo>
                  <a:cubicBezTo>
                    <a:pt x="969" y="659"/>
                    <a:pt x="955" y="666"/>
                    <a:pt x="962" y="669"/>
                  </a:cubicBezTo>
                  <a:cubicBezTo>
                    <a:pt x="966" y="671"/>
                    <a:pt x="974" y="668"/>
                    <a:pt x="980" y="669"/>
                  </a:cubicBezTo>
                  <a:cubicBezTo>
                    <a:pt x="986" y="669"/>
                    <a:pt x="991" y="670"/>
                    <a:pt x="996" y="666"/>
                  </a:cubicBezTo>
                  <a:cubicBezTo>
                    <a:pt x="1002" y="663"/>
                    <a:pt x="1002" y="669"/>
                    <a:pt x="1007" y="669"/>
                  </a:cubicBezTo>
                  <a:cubicBezTo>
                    <a:pt x="1013" y="668"/>
                    <a:pt x="1004" y="673"/>
                    <a:pt x="1004" y="676"/>
                  </a:cubicBezTo>
                  <a:cubicBezTo>
                    <a:pt x="1005" y="680"/>
                    <a:pt x="1010" y="675"/>
                    <a:pt x="1014" y="673"/>
                  </a:cubicBezTo>
                  <a:cubicBezTo>
                    <a:pt x="1018" y="671"/>
                    <a:pt x="1024" y="673"/>
                    <a:pt x="1022" y="676"/>
                  </a:cubicBezTo>
                  <a:cubicBezTo>
                    <a:pt x="1019" y="679"/>
                    <a:pt x="1033" y="682"/>
                    <a:pt x="1036" y="677"/>
                  </a:cubicBezTo>
                  <a:cubicBezTo>
                    <a:pt x="1039" y="672"/>
                    <a:pt x="1033" y="664"/>
                    <a:pt x="1031" y="668"/>
                  </a:cubicBezTo>
                  <a:close/>
                  <a:moveTo>
                    <a:pt x="96" y="579"/>
                  </a:moveTo>
                  <a:cubicBezTo>
                    <a:pt x="87" y="584"/>
                    <a:pt x="109" y="606"/>
                    <a:pt x="114" y="603"/>
                  </a:cubicBezTo>
                  <a:cubicBezTo>
                    <a:pt x="117" y="601"/>
                    <a:pt x="108" y="592"/>
                    <a:pt x="108" y="586"/>
                  </a:cubicBezTo>
                  <a:cubicBezTo>
                    <a:pt x="108" y="581"/>
                    <a:pt x="105" y="575"/>
                    <a:pt x="96" y="579"/>
                  </a:cubicBezTo>
                  <a:close/>
                  <a:moveTo>
                    <a:pt x="948" y="689"/>
                  </a:moveTo>
                  <a:cubicBezTo>
                    <a:pt x="945" y="689"/>
                    <a:pt x="948" y="684"/>
                    <a:pt x="948" y="681"/>
                  </a:cubicBezTo>
                  <a:cubicBezTo>
                    <a:pt x="949" y="679"/>
                    <a:pt x="940" y="683"/>
                    <a:pt x="940" y="686"/>
                  </a:cubicBezTo>
                  <a:cubicBezTo>
                    <a:pt x="940" y="689"/>
                    <a:pt x="934" y="690"/>
                    <a:pt x="934" y="692"/>
                  </a:cubicBezTo>
                  <a:cubicBezTo>
                    <a:pt x="934" y="698"/>
                    <a:pt x="933" y="695"/>
                    <a:pt x="929" y="696"/>
                  </a:cubicBezTo>
                  <a:cubicBezTo>
                    <a:pt x="925" y="698"/>
                    <a:pt x="909" y="696"/>
                    <a:pt x="908" y="693"/>
                  </a:cubicBezTo>
                  <a:cubicBezTo>
                    <a:pt x="908" y="690"/>
                    <a:pt x="896" y="688"/>
                    <a:pt x="896" y="684"/>
                  </a:cubicBezTo>
                  <a:cubicBezTo>
                    <a:pt x="895" y="679"/>
                    <a:pt x="890" y="678"/>
                    <a:pt x="894" y="672"/>
                  </a:cubicBezTo>
                  <a:cubicBezTo>
                    <a:pt x="899" y="667"/>
                    <a:pt x="893" y="665"/>
                    <a:pt x="889" y="669"/>
                  </a:cubicBezTo>
                  <a:cubicBezTo>
                    <a:pt x="885" y="673"/>
                    <a:pt x="882" y="667"/>
                    <a:pt x="888" y="665"/>
                  </a:cubicBezTo>
                  <a:cubicBezTo>
                    <a:pt x="894" y="662"/>
                    <a:pt x="905" y="660"/>
                    <a:pt x="899" y="651"/>
                  </a:cubicBezTo>
                  <a:cubicBezTo>
                    <a:pt x="894" y="641"/>
                    <a:pt x="858" y="654"/>
                    <a:pt x="849" y="658"/>
                  </a:cubicBezTo>
                  <a:cubicBezTo>
                    <a:pt x="840" y="663"/>
                    <a:pt x="829" y="678"/>
                    <a:pt x="824" y="678"/>
                  </a:cubicBezTo>
                  <a:cubicBezTo>
                    <a:pt x="819" y="678"/>
                    <a:pt x="832" y="670"/>
                    <a:pt x="834" y="667"/>
                  </a:cubicBezTo>
                  <a:cubicBezTo>
                    <a:pt x="836" y="664"/>
                    <a:pt x="834" y="661"/>
                    <a:pt x="837" y="662"/>
                  </a:cubicBezTo>
                  <a:cubicBezTo>
                    <a:pt x="839" y="663"/>
                    <a:pt x="847" y="652"/>
                    <a:pt x="853" y="648"/>
                  </a:cubicBezTo>
                  <a:cubicBezTo>
                    <a:pt x="858" y="644"/>
                    <a:pt x="864" y="648"/>
                    <a:pt x="865" y="645"/>
                  </a:cubicBezTo>
                  <a:cubicBezTo>
                    <a:pt x="866" y="642"/>
                    <a:pt x="868" y="639"/>
                    <a:pt x="874" y="635"/>
                  </a:cubicBezTo>
                  <a:cubicBezTo>
                    <a:pt x="879" y="631"/>
                    <a:pt x="941" y="632"/>
                    <a:pt x="946" y="632"/>
                  </a:cubicBezTo>
                  <a:cubicBezTo>
                    <a:pt x="952" y="632"/>
                    <a:pt x="964" y="625"/>
                    <a:pt x="967" y="620"/>
                  </a:cubicBezTo>
                  <a:cubicBezTo>
                    <a:pt x="971" y="615"/>
                    <a:pt x="975" y="615"/>
                    <a:pt x="983" y="615"/>
                  </a:cubicBezTo>
                  <a:cubicBezTo>
                    <a:pt x="992" y="616"/>
                    <a:pt x="996" y="609"/>
                    <a:pt x="1000" y="606"/>
                  </a:cubicBezTo>
                  <a:cubicBezTo>
                    <a:pt x="1004" y="604"/>
                    <a:pt x="1002" y="603"/>
                    <a:pt x="999" y="602"/>
                  </a:cubicBezTo>
                  <a:cubicBezTo>
                    <a:pt x="995" y="601"/>
                    <a:pt x="992" y="599"/>
                    <a:pt x="995" y="599"/>
                  </a:cubicBezTo>
                  <a:cubicBezTo>
                    <a:pt x="999" y="598"/>
                    <a:pt x="1001" y="597"/>
                    <a:pt x="1002" y="592"/>
                  </a:cubicBezTo>
                  <a:cubicBezTo>
                    <a:pt x="1004" y="588"/>
                    <a:pt x="1001" y="590"/>
                    <a:pt x="996" y="584"/>
                  </a:cubicBezTo>
                  <a:cubicBezTo>
                    <a:pt x="991" y="578"/>
                    <a:pt x="989" y="586"/>
                    <a:pt x="984" y="585"/>
                  </a:cubicBezTo>
                  <a:cubicBezTo>
                    <a:pt x="979" y="585"/>
                    <a:pt x="987" y="579"/>
                    <a:pt x="983" y="577"/>
                  </a:cubicBezTo>
                  <a:cubicBezTo>
                    <a:pt x="979" y="574"/>
                    <a:pt x="971" y="576"/>
                    <a:pt x="965" y="581"/>
                  </a:cubicBezTo>
                  <a:cubicBezTo>
                    <a:pt x="959" y="585"/>
                    <a:pt x="959" y="580"/>
                    <a:pt x="954" y="585"/>
                  </a:cubicBezTo>
                  <a:cubicBezTo>
                    <a:pt x="948" y="590"/>
                    <a:pt x="948" y="583"/>
                    <a:pt x="951" y="581"/>
                  </a:cubicBezTo>
                  <a:cubicBezTo>
                    <a:pt x="953" y="579"/>
                    <a:pt x="955" y="581"/>
                    <a:pt x="958" y="578"/>
                  </a:cubicBezTo>
                  <a:cubicBezTo>
                    <a:pt x="960" y="575"/>
                    <a:pt x="962" y="578"/>
                    <a:pt x="968" y="575"/>
                  </a:cubicBezTo>
                  <a:cubicBezTo>
                    <a:pt x="974" y="571"/>
                    <a:pt x="979" y="573"/>
                    <a:pt x="981" y="570"/>
                  </a:cubicBezTo>
                  <a:cubicBezTo>
                    <a:pt x="983" y="568"/>
                    <a:pt x="978" y="564"/>
                    <a:pt x="973" y="565"/>
                  </a:cubicBezTo>
                  <a:cubicBezTo>
                    <a:pt x="967" y="566"/>
                    <a:pt x="963" y="558"/>
                    <a:pt x="959" y="560"/>
                  </a:cubicBezTo>
                  <a:cubicBezTo>
                    <a:pt x="956" y="563"/>
                    <a:pt x="957" y="557"/>
                    <a:pt x="952" y="559"/>
                  </a:cubicBezTo>
                  <a:cubicBezTo>
                    <a:pt x="948" y="562"/>
                    <a:pt x="946" y="558"/>
                    <a:pt x="944" y="554"/>
                  </a:cubicBezTo>
                  <a:cubicBezTo>
                    <a:pt x="942" y="549"/>
                    <a:pt x="931" y="542"/>
                    <a:pt x="924" y="540"/>
                  </a:cubicBezTo>
                  <a:cubicBezTo>
                    <a:pt x="918" y="538"/>
                    <a:pt x="922" y="535"/>
                    <a:pt x="926" y="537"/>
                  </a:cubicBezTo>
                  <a:cubicBezTo>
                    <a:pt x="929" y="539"/>
                    <a:pt x="934" y="535"/>
                    <a:pt x="935" y="532"/>
                  </a:cubicBezTo>
                  <a:cubicBezTo>
                    <a:pt x="937" y="530"/>
                    <a:pt x="933" y="528"/>
                    <a:pt x="930" y="527"/>
                  </a:cubicBezTo>
                  <a:cubicBezTo>
                    <a:pt x="928" y="527"/>
                    <a:pt x="928" y="524"/>
                    <a:pt x="929" y="522"/>
                  </a:cubicBezTo>
                  <a:cubicBezTo>
                    <a:pt x="929" y="519"/>
                    <a:pt x="922" y="516"/>
                    <a:pt x="921" y="514"/>
                  </a:cubicBezTo>
                  <a:cubicBezTo>
                    <a:pt x="921" y="511"/>
                    <a:pt x="917" y="510"/>
                    <a:pt x="917" y="508"/>
                  </a:cubicBezTo>
                  <a:cubicBezTo>
                    <a:pt x="917" y="505"/>
                    <a:pt x="913" y="502"/>
                    <a:pt x="913" y="499"/>
                  </a:cubicBezTo>
                  <a:cubicBezTo>
                    <a:pt x="913" y="497"/>
                    <a:pt x="905" y="491"/>
                    <a:pt x="905" y="487"/>
                  </a:cubicBezTo>
                  <a:cubicBezTo>
                    <a:pt x="904" y="484"/>
                    <a:pt x="900" y="482"/>
                    <a:pt x="899" y="478"/>
                  </a:cubicBezTo>
                  <a:cubicBezTo>
                    <a:pt x="897" y="474"/>
                    <a:pt x="895" y="475"/>
                    <a:pt x="893" y="481"/>
                  </a:cubicBezTo>
                  <a:cubicBezTo>
                    <a:pt x="892" y="487"/>
                    <a:pt x="886" y="487"/>
                    <a:pt x="888" y="489"/>
                  </a:cubicBezTo>
                  <a:cubicBezTo>
                    <a:pt x="891" y="493"/>
                    <a:pt x="889" y="493"/>
                    <a:pt x="886" y="495"/>
                  </a:cubicBezTo>
                  <a:cubicBezTo>
                    <a:pt x="884" y="498"/>
                    <a:pt x="888" y="501"/>
                    <a:pt x="884" y="501"/>
                  </a:cubicBezTo>
                  <a:cubicBezTo>
                    <a:pt x="880" y="501"/>
                    <a:pt x="882" y="509"/>
                    <a:pt x="880" y="505"/>
                  </a:cubicBezTo>
                  <a:cubicBezTo>
                    <a:pt x="878" y="502"/>
                    <a:pt x="873" y="503"/>
                    <a:pt x="873" y="506"/>
                  </a:cubicBezTo>
                  <a:cubicBezTo>
                    <a:pt x="873" y="510"/>
                    <a:pt x="865" y="513"/>
                    <a:pt x="861" y="512"/>
                  </a:cubicBezTo>
                  <a:cubicBezTo>
                    <a:pt x="858" y="512"/>
                    <a:pt x="858" y="506"/>
                    <a:pt x="855" y="508"/>
                  </a:cubicBezTo>
                  <a:cubicBezTo>
                    <a:pt x="852" y="510"/>
                    <a:pt x="853" y="502"/>
                    <a:pt x="848" y="502"/>
                  </a:cubicBezTo>
                  <a:cubicBezTo>
                    <a:pt x="844" y="503"/>
                    <a:pt x="841" y="502"/>
                    <a:pt x="842" y="498"/>
                  </a:cubicBezTo>
                  <a:cubicBezTo>
                    <a:pt x="844" y="495"/>
                    <a:pt x="835" y="493"/>
                    <a:pt x="838" y="491"/>
                  </a:cubicBezTo>
                  <a:cubicBezTo>
                    <a:pt x="840" y="489"/>
                    <a:pt x="837" y="485"/>
                    <a:pt x="836" y="479"/>
                  </a:cubicBezTo>
                  <a:cubicBezTo>
                    <a:pt x="836" y="473"/>
                    <a:pt x="840" y="472"/>
                    <a:pt x="840" y="470"/>
                  </a:cubicBezTo>
                  <a:cubicBezTo>
                    <a:pt x="840" y="467"/>
                    <a:pt x="837" y="467"/>
                    <a:pt x="834" y="469"/>
                  </a:cubicBezTo>
                  <a:cubicBezTo>
                    <a:pt x="831" y="471"/>
                    <a:pt x="831" y="467"/>
                    <a:pt x="828" y="467"/>
                  </a:cubicBezTo>
                  <a:cubicBezTo>
                    <a:pt x="824" y="467"/>
                    <a:pt x="814" y="467"/>
                    <a:pt x="814" y="462"/>
                  </a:cubicBezTo>
                  <a:cubicBezTo>
                    <a:pt x="813" y="458"/>
                    <a:pt x="810" y="460"/>
                    <a:pt x="808" y="456"/>
                  </a:cubicBezTo>
                  <a:cubicBezTo>
                    <a:pt x="807" y="452"/>
                    <a:pt x="802" y="455"/>
                    <a:pt x="802" y="452"/>
                  </a:cubicBezTo>
                  <a:cubicBezTo>
                    <a:pt x="802" y="449"/>
                    <a:pt x="801" y="448"/>
                    <a:pt x="798" y="448"/>
                  </a:cubicBezTo>
                  <a:cubicBezTo>
                    <a:pt x="794" y="448"/>
                    <a:pt x="793" y="445"/>
                    <a:pt x="789" y="444"/>
                  </a:cubicBezTo>
                  <a:cubicBezTo>
                    <a:pt x="785" y="444"/>
                    <a:pt x="780" y="447"/>
                    <a:pt x="778" y="448"/>
                  </a:cubicBezTo>
                  <a:cubicBezTo>
                    <a:pt x="775" y="449"/>
                    <a:pt x="769" y="444"/>
                    <a:pt x="767" y="446"/>
                  </a:cubicBezTo>
                  <a:cubicBezTo>
                    <a:pt x="765" y="448"/>
                    <a:pt x="764" y="445"/>
                    <a:pt x="758" y="443"/>
                  </a:cubicBezTo>
                  <a:cubicBezTo>
                    <a:pt x="751" y="441"/>
                    <a:pt x="743" y="441"/>
                    <a:pt x="742" y="443"/>
                  </a:cubicBezTo>
                  <a:cubicBezTo>
                    <a:pt x="742" y="445"/>
                    <a:pt x="737" y="446"/>
                    <a:pt x="737" y="451"/>
                  </a:cubicBezTo>
                  <a:cubicBezTo>
                    <a:pt x="738" y="456"/>
                    <a:pt x="744" y="455"/>
                    <a:pt x="745" y="458"/>
                  </a:cubicBezTo>
                  <a:cubicBezTo>
                    <a:pt x="746" y="462"/>
                    <a:pt x="742" y="461"/>
                    <a:pt x="742" y="464"/>
                  </a:cubicBezTo>
                  <a:cubicBezTo>
                    <a:pt x="742" y="467"/>
                    <a:pt x="738" y="467"/>
                    <a:pt x="738" y="469"/>
                  </a:cubicBezTo>
                  <a:cubicBezTo>
                    <a:pt x="738" y="471"/>
                    <a:pt x="741" y="470"/>
                    <a:pt x="742" y="475"/>
                  </a:cubicBezTo>
                  <a:cubicBezTo>
                    <a:pt x="743" y="479"/>
                    <a:pt x="746" y="479"/>
                    <a:pt x="747" y="485"/>
                  </a:cubicBezTo>
                  <a:cubicBezTo>
                    <a:pt x="747" y="490"/>
                    <a:pt x="745" y="489"/>
                    <a:pt x="742" y="490"/>
                  </a:cubicBezTo>
                  <a:cubicBezTo>
                    <a:pt x="739" y="491"/>
                    <a:pt x="742" y="493"/>
                    <a:pt x="739" y="497"/>
                  </a:cubicBezTo>
                  <a:cubicBezTo>
                    <a:pt x="735" y="501"/>
                    <a:pt x="732" y="505"/>
                    <a:pt x="735" y="508"/>
                  </a:cubicBezTo>
                  <a:cubicBezTo>
                    <a:pt x="738" y="510"/>
                    <a:pt x="748" y="514"/>
                    <a:pt x="752" y="521"/>
                  </a:cubicBezTo>
                  <a:cubicBezTo>
                    <a:pt x="756" y="527"/>
                    <a:pt x="756" y="537"/>
                    <a:pt x="755" y="544"/>
                  </a:cubicBezTo>
                  <a:cubicBezTo>
                    <a:pt x="754" y="551"/>
                    <a:pt x="745" y="553"/>
                    <a:pt x="738" y="559"/>
                  </a:cubicBezTo>
                  <a:cubicBezTo>
                    <a:pt x="732" y="566"/>
                    <a:pt x="725" y="565"/>
                    <a:pt x="722" y="565"/>
                  </a:cubicBezTo>
                  <a:cubicBezTo>
                    <a:pt x="719" y="565"/>
                    <a:pt x="721" y="571"/>
                    <a:pt x="725" y="575"/>
                  </a:cubicBezTo>
                  <a:cubicBezTo>
                    <a:pt x="730" y="580"/>
                    <a:pt x="726" y="581"/>
                    <a:pt x="728" y="586"/>
                  </a:cubicBezTo>
                  <a:cubicBezTo>
                    <a:pt x="731" y="591"/>
                    <a:pt x="728" y="595"/>
                    <a:pt x="732" y="599"/>
                  </a:cubicBezTo>
                  <a:cubicBezTo>
                    <a:pt x="735" y="603"/>
                    <a:pt x="733" y="605"/>
                    <a:pt x="729" y="608"/>
                  </a:cubicBezTo>
                  <a:cubicBezTo>
                    <a:pt x="725" y="611"/>
                    <a:pt x="731" y="610"/>
                    <a:pt x="731" y="614"/>
                  </a:cubicBezTo>
                  <a:cubicBezTo>
                    <a:pt x="731" y="618"/>
                    <a:pt x="729" y="615"/>
                    <a:pt x="726" y="613"/>
                  </a:cubicBezTo>
                  <a:cubicBezTo>
                    <a:pt x="722" y="611"/>
                    <a:pt x="719" y="617"/>
                    <a:pt x="719" y="620"/>
                  </a:cubicBezTo>
                  <a:cubicBezTo>
                    <a:pt x="719" y="623"/>
                    <a:pt x="711" y="616"/>
                    <a:pt x="709" y="617"/>
                  </a:cubicBezTo>
                  <a:cubicBezTo>
                    <a:pt x="708" y="617"/>
                    <a:pt x="710" y="613"/>
                    <a:pt x="705" y="609"/>
                  </a:cubicBezTo>
                  <a:cubicBezTo>
                    <a:pt x="701" y="606"/>
                    <a:pt x="697" y="605"/>
                    <a:pt x="697" y="602"/>
                  </a:cubicBezTo>
                  <a:cubicBezTo>
                    <a:pt x="697" y="598"/>
                    <a:pt x="689" y="596"/>
                    <a:pt x="689" y="592"/>
                  </a:cubicBezTo>
                  <a:cubicBezTo>
                    <a:pt x="689" y="588"/>
                    <a:pt x="690" y="579"/>
                    <a:pt x="688" y="576"/>
                  </a:cubicBezTo>
                  <a:cubicBezTo>
                    <a:pt x="686" y="573"/>
                    <a:pt x="688" y="570"/>
                    <a:pt x="689" y="567"/>
                  </a:cubicBezTo>
                  <a:cubicBezTo>
                    <a:pt x="691" y="564"/>
                    <a:pt x="688" y="560"/>
                    <a:pt x="683" y="560"/>
                  </a:cubicBezTo>
                  <a:cubicBezTo>
                    <a:pt x="678" y="560"/>
                    <a:pt x="672" y="559"/>
                    <a:pt x="665" y="559"/>
                  </a:cubicBezTo>
                  <a:cubicBezTo>
                    <a:pt x="659" y="560"/>
                    <a:pt x="655" y="559"/>
                    <a:pt x="653" y="557"/>
                  </a:cubicBezTo>
                  <a:cubicBezTo>
                    <a:pt x="651" y="556"/>
                    <a:pt x="645" y="552"/>
                    <a:pt x="637" y="550"/>
                  </a:cubicBezTo>
                  <a:cubicBezTo>
                    <a:pt x="629" y="548"/>
                    <a:pt x="626" y="544"/>
                    <a:pt x="625" y="542"/>
                  </a:cubicBezTo>
                  <a:cubicBezTo>
                    <a:pt x="624" y="540"/>
                    <a:pt x="616" y="538"/>
                    <a:pt x="614" y="536"/>
                  </a:cubicBezTo>
                  <a:cubicBezTo>
                    <a:pt x="612" y="534"/>
                    <a:pt x="605" y="533"/>
                    <a:pt x="602" y="533"/>
                  </a:cubicBezTo>
                  <a:cubicBezTo>
                    <a:pt x="598" y="534"/>
                    <a:pt x="591" y="527"/>
                    <a:pt x="586" y="527"/>
                  </a:cubicBezTo>
                  <a:cubicBezTo>
                    <a:pt x="581" y="528"/>
                    <a:pt x="571" y="532"/>
                    <a:pt x="569" y="532"/>
                  </a:cubicBezTo>
                  <a:cubicBezTo>
                    <a:pt x="567" y="533"/>
                    <a:pt x="569" y="529"/>
                    <a:pt x="570" y="527"/>
                  </a:cubicBezTo>
                  <a:cubicBezTo>
                    <a:pt x="572" y="525"/>
                    <a:pt x="566" y="518"/>
                    <a:pt x="565" y="513"/>
                  </a:cubicBezTo>
                  <a:cubicBezTo>
                    <a:pt x="564" y="509"/>
                    <a:pt x="562" y="503"/>
                    <a:pt x="557" y="504"/>
                  </a:cubicBezTo>
                  <a:cubicBezTo>
                    <a:pt x="551" y="505"/>
                    <a:pt x="545" y="502"/>
                    <a:pt x="544" y="501"/>
                  </a:cubicBezTo>
                  <a:cubicBezTo>
                    <a:pt x="542" y="500"/>
                    <a:pt x="542" y="486"/>
                    <a:pt x="543" y="481"/>
                  </a:cubicBezTo>
                  <a:cubicBezTo>
                    <a:pt x="544" y="475"/>
                    <a:pt x="551" y="466"/>
                    <a:pt x="551" y="463"/>
                  </a:cubicBezTo>
                  <a:cubicBezTo>
                    <a:pt x="551" y="459"/>
                    <a:pt x="556" y="457"/>
                    <a:pt x="559" y="457"/>
                  </a:cubicBezTo>
                  <a:cubicBezTo>
                    <a:pt x="563" y="456"/>
                    <a:pt x="560" y="449"/>
                    <a:pt x="564" y="448"/>
                  </a:cubicBezTo>
                  <a:cubicBezTo>
                    <a:pt x="568" y="448"/>
                    <a:pt x="568" y="446"/>
                    <a:pt x="569" y="443"/>
                  </a:cubicBezTo>
                  <a:cubicBezTo>
                    <a:pt x="570" y="440"/>
                    <a:pt x="574" y="442"/>
                    <a:pt x="572" y="440"/>
                  </a:cubicBezTo>
                  <a:cubicBezTo>
                    <a:pt x="569" y="438"/>
                    <a:pt x="571" y="437"/>
                    <a:pt x="577" y="437"/>
                  </a:cubicBezTo>
                  <a:cubicBezTo>
                    <a:pt x="583" y="437"/>
                    <a:pt x="592" y="435"/>
                    <a:pt x="591" y="429"/>
                  </a:cubicBezTo>
                  <a:cubicBezTo>
                    <a:pt x="589" y="424"/>
                    <a:pt x="574" y="428"/>
                    <a:pt x="574" y="423"/>
                  </a:cubicBezTo>
                  <a:cubicBezTo>
                    <a:pt x="574" y="419"/>
                    <a:pt x="554" y="419"/>
                    <a:pt x="556" y="416"/>
                  </a:cubicBezTo>
                  <a:cubicBezTo>
                    <a:pt x="557" y="413"/>
                    <a:pt x="575" y="418"/>
                    <a:pt x="582" y="420"/>
                  </a:cubicBezTo>
                  <a:cubicBezTo>
                    <a:pt x="589" y="423"/>
                    <a:pt x="590" y="423"/>
                    <a:pt x="596" y="422"/>
                  </a:cubicBezTo>
                  <a:cubicBezTo>
                    <a:pt x="601" y="422"/>
                    <a:pt x="598" y="416"/>
                    <a:pt x="599" y="413"/>
                  </a:cubicBezTo>
                  <a:cubicBezTo>
                    <a:pt x="600" y="410"/>
                    <a:pt x="610" y="417"/>
                    <a:pt x="616" y="416"/>
                  </a:cubicBezTo>
                  <a:cubicBezTo>
                    <a:pt x="622" y="414"/>
                    <a:pt x="628" y="403"/>
                    <a:pt x="633" y="400"/>
                  </a:cubicBezTo>
                  <a:cubicBezTo>
                    <a:pt x="637" y="397"/>
                    <a:pt x="633" y="394"/>
                    <a:pt x="624" y="394"/>
                  </a:cubicBezTo>
                  <a:cubicBezTo>
                    <a:pt x="614" y="395"/>
                    <a:pt x="609" y="392"/>
                    <a:pt x="603" y="388"/>
                  </a:cubicBezTo>
                  <a:cubicBezTo>
                    <a:pt x="598" y="385"/>
                    <a:pt x="599" y="382"/>
                    <a:pt x="604" y="382"/>
                  </a:cubicBezTo>
                  <a:cubicBezTo>
                    <a:pt x="610" y="383"/>
                    <a:pt x="623" y="393"/>
                    <a:pt x="627" y="393"/>
                  </a:cubicBezTo>
                  <a:cubicBezTo>
                    <a:pt x="632" y="393"/>
                    <a:pt x="641" y="384"/>
                    <a:pt x="645" y="381"/>
                  </a:cubicBezTo>
                  <a:cubicBezTo>
                    <a:pt x="649" y="378"/>
                    <a:pt x="641" y="377"/>
                    <a:pt x="638" y="375"/>
                  </a:cubicBezTo>
                  <a:cubicBezTo>
                    <a:pt x="635" y="373"/>
                    <a:pt x="643" y="371"/>
                    <a:pt x="647" y="371"/>
                  </a:cubicBezTo>
                  <a:cubicBezTo>
                    <a:pt x="651" y="371"/>
                    <a:pt x="653" y="375"/>
                    <a:pt x="655" y="376"/>
                  </a:cubicBezTo>
                  <a:cubicBezTo>
                    <a:pt x="656" y="378"/>
                    <a:pt x="664" y="375"/>
                    <a:pt x="667" y="375"/>
                  </a:cubicBezTo>
                  <a:cubicBezTo>
                    <a:pt x="671" y="375"/>
                    <a:pt x="667" y="370"/>
                    <a:pt x="661" y="367"/>
                  </a:cubicBezTo>
                  <a:cubicBezTo>
                    <a:pt x="655" y="365"/>
                    <a:pt x="661" y="361"/>
                    <a:pt x="663" y="364"/>
                  </a:cubicBezTo>
                  <a:cubicBezTo>
                    <a:pt x="665" y="368"/>
                    <a:pt x="669" y="367"/>
                    <a:pt x="671" y="371"/>
                  </a:cubicBezTo>
                  <a:cubicBezTo>
                    <a:pt x="674" y="377"/>
                    <a:pt x="676" y="373"/>
                    <a:pt x="681" y="371"/>
                  </a:cubicBezTo>
                  <a:cubicBezTo>
                    <a:pt x="686" y="370"/>
                    <a:pt x="689" y="367"/>
                    <a:pt x="692" y="364"/>
                  </a:cubicBezTo>
                  <a:cubicBezTo>
                    <a:pt x="694" y="361"/>
                    <a:pt x="695" y="364"/>
                    <a:pt x="698" y="360"/>
                  </a:cubicBezTo>
                  <a:cubicBezTo>
                    <a:pt x="702" y="355"/>
                    <a:pt x="697" y="351"/>
                    <a:pt x="693" y="348"/>
                  </a:cubicBezTo>
                  <a:cubicBezTo>
                    <a:pt x="688" y="345"/>
                    <a:pt x="693" y="342"/>
                    <a:pt x="689" y="340"/>
                  </a:cubicBezTo>
                  <a:cubicBezTo>
                    <a:pt x="685" y="338"/>
                    <a:pt x="684" y="335"/>
                    <a:pt x="689" y="336"/>
                  </a:cubicBezTo>
                  <a:cubicBezTo>
                    <a:pt x="694" y="337"/>
                    <a:pt x="698" y="335"/>
                    <a:pt x="701" y="332"/>
                  </a:cubicBezTo>
                  <a:cubicBezTo>
                    <a:pt x="703" y="329"/>
                    <a:pt x="693" y="328"/>
                    <a:pt x="697" y="325"/>
                  </a:cubicBezTo>
                  <a:cubicBezTo>
                    <a:pt x="702" y="323"/>
                    <a:pt x="698" y="321"/>
                    <a:pt x="694" y="321"/>
                  </a:cubicBezTo>
                  <a:cubicBezTo>
                    <a:pt x="689" y="321"/>
                    <a:pt x="685" y="318"/>
                    <a:pt x="685" y="315"/>
                  </a:cubicBezTo>
                  <a:cubicBezTo>
                    <a:pt x="685" y="311"/>
                    <a:pt x="677" y="314"/>
                    <a:pt x="672" y="312"/>
                  </a:cubicBezTo>
                  <a:cubicBezTo>
                    <a:pt x="667" y="309"/>
                    <a:pt x="656" y="310"/>
                    <a:pt x="653" y="310"/>
                  </a:cubicBezTo>
                  <a:cubicBezTo>
                    <a:pt x="651" y="310"/>
                    <a:pt x="650" y="320"/>
                    <a:pt x="654" y="320"/>
                  </a:cubicBezTo>
                  <a:cubicBezTo>
                    <a:pt x="658" y="321"/>
                    <a:pt x="661" y="324"/>
                    <a:pt x="658" y="326"/>
                  </a:cubicBezTo>
                  <a:cubicBezTo>
                    <a:pt x="655" y="327"/>
                    <a:pt x="658" y="331"/>
                    <a:pt x="656" y="330"/>
                  </a:cubicBezTo>
                  <a:cubicBezTo>
                    <a:pt x="653" y="330"/>
                    <a:pt x="649" y="329"/>
                    <a:pt x="648" y="335"/>
                  </a:cubicBezTo>
                  <a:cubicBezTo>
                    <a:pt x="648" y="341"/>
                    <a:pt x="647" y="344"/>
                    <a:pt x="643" y="346"/>
                  </a:cubicBezTo>
                  <a:cubicBezTo>
                    <a:pt x="638" y="348"/>
                    <a:pt x="642" y="339"/>
                    <a:pt x="637" y="339"/>
                  </a:cubicBezTo>
                  <a:cubicBezTo>
                    <a:pt x="633" y="340"/>
                    <a:pt x="633" y="347"/>
                    <a:pt x="636" y="348"/>
                  </a:cubicBezTo>
                  <a:cubicBezTo>
                    <a:pt x="639" y="348"/>
                    <a:pt x="640" y="351"/>
                    <a:pt x="640" y="354"/>
                  </a:cubicBezTo>
                  <a:cubicBezTo>
                    <a:pt x="641" y="358"/>
                    <a:pt x="635" y="355"/>
                    <a:pt x="632" y="360"/>
                  </a:cubicBezTo>
                  <a:cubicBezTo>
                    <a:pt x="629" y="364"/>
                    <a:pt x="629" y="358"/>
                    <a:pt x="626" y="355"/>
                  </a:cubicBezTo>
                  <a:cubicBezTo>
                    <a:pt x="622" y="352"/>
                    <a:pt x="618" y="347"/>
                    <a:pt x="618" y="344"/>
                  </a:cubicBezTo>
                  <a:cubicBezTo>
                    <a:pt x="618" y="341"/>
                    <a:pt x="620" y="339"/>
                    <a:pt x="623" y="339"/>
                  </a:cubicBezTo>
                  <a:cubicBezTo>
                    <a:pt x="626" y="338"/>
                    <a:pt x="623" y="336"/>
                    <a:pt x="623" y="332"/>
                  </a:cubicBezTo>
                  <a:cubicBezTo>
                    <a:pt x="622" y="327"/>
                    <a:pt x="619" y="329"/>
                    <a:pt x="615" y="324"/>
                  </a:cubicBezTo>
                  <a:cubicBezTo>
                    <a:pt x="611" y="320"/>
                    <a:pt x="606" y="320"/>
                    <a:pt x="604" y="322"/>
                  </a:cubicBezTo>
                  <a:cubicBezTo>
                    <a:pt x="602" y="324"/>
                    <a:pt x="603" y="328"/>
                    <a:pt x="599" y="330"/>
                  </a:cubicBezTo>
                  <a:cubicBezTo>
                    <a:pt x="596" y="331"/>
                    <a:pt x="597" y="338"/>
                    <a:pt x="594" y="338"/>
                  </a:cubicBezTo>
                  <a:cubicBezTo>
                    <a:pt x="591" y="339"/>
                    <a:pt x="593" y="326"/>
                    <a:pt x="590" y="325"/>
                  </a:cubicBezTo>
                  <a:cubicBezTo>
                    <a:pt x="588" y="324"/>
                    <a:pt x="588" y="321"/>
                    <a:pt x="592" y="321"/>
                  </a:cubicBezTo>
                  <a:cubicBezTo>
                    <a:pt x="596" y="320"/>
                    <a:pt x="598" y="316"/>
                    <a:pt x="595" y="316"/>
                  </a:cubicBezTo>
                  <a:cubicBezTo>
                    <a:pt x="591" y="316"/>
                    <a:pt x="586" y="313"/>
                    <a:pt x="583" y="312"/>
                  </a:cubicBezTo>
                  <a:cubicBezTo>
                    <a:pt x="581" y="311"/>
                    <a:pt x="577" y="316"/>
                    <a:pt x="574" y="314"/>
                  </a:cubicBezTo>
                  <a:cubicBezTo>
                    <a:pt x="572" y="312"/>
                    <a:pt x="575" y="307"/>
                    <a:pt x="575" y="305"/>
                  </a:cubicBezTo>
                  <a:cubicBezTo>
                    <a:pt x="575" y="302"/>
                    <a:pt x="579" y="306"/>
                    <a:pt x="582" y="303"/>
                  </a:cubicBezTo>
                  <a:cubicBezTo>
                    <a:pt x="584" y="299"/>
                    <a:pt x="574" y="299"/>
                    <a:pt x="574" y="296"/>
                  </a:cubicBezTo>
                  <a:cubicBezTo>
                    <a:pt x="574" y="292"/>
                    <a:pt x="567" y="291"/>
                    <a:pt x="564" y="290"/>
                  </a:cubicBezTo>
                  <a:cubicBezTo>
                    <a:pt x="561" y="289"/>
                    <a:pt x="566" y="283"/>
                    <a:pt x="565" y="280"/>
                  </a:cubicBezTo>
                  <a:cubicBezTo>
                    <a:pt x="563" y="278"/>
                    <a:pt x="554" y="270"/>
                    <a:pt x="550" y="271"/>
                  </a:cubicBezTo>
                  <a:cubicBezTo>
                    <a:pt x="545" y="272"/>
                    <a:pt x="544" y="266"/>
                    <a:pt x="547" y="266"/>
                  </a:cubicBezTo>
                  <a:cubicBezTo>
                    <a:pt x="549" y="266"/>
                    <a:pt x="551" y="265"/>
                    <a:pt x="555" y="260"/>
                  </a:cubicBezTo>
                  <a:cubicBezTo>
                    <a:pt x="560" y="256"/>
                    <a:pt x="560" y="254"/>
                    <a:pt x="557" y="253"/>
                  </a:cubicBezTo>
                  <a:cubicBezTo>
                    <a:pt x="554" y="252"/>
                    <a:pt x="552" y="249"/>
                    <a:pt x="558" y="250"/>
                  </a:cubicBezTo>
                  <a:cubicBezTo>
                    <a:pt x="563" y="250"/>
                    <a:pt x="573" y="253"/>
                    <a:pt x="576" y="251"/>
                  </a:cubicBezTo>
                  <a:cubicBezTo>
                    <a:pt x="579" y="249"/>
                    <a:pt x="589" y="235"/>
                    <a:pt x="593" y="230"/>
                  </a:cubicBezTo>
                  <a:cubicBezTo>
                    <a:pt x="597" y="225"/>
                    <a:pt x="590" y="224"/>
                    <a:pt x="581" y="225"/>
                  </a:cubicBezTo>
                  <a:cubicBezTo>
                    <a:pt x="571" y="226"/>
                    <a:pt x="569" y="222"/>
                    <a:pt x="561" y="221"/>
                  </a:cubicBezTo>
                  <a:cubicBezTo>
                    <a:pt x="554" y="221"/>
                    <a:pt x="539" y="223"/>
                    <a:pt x="537" y="225"/>
                  </a:cubicBezTo>
                  <a:cubicBezTo>
                    <a:pt x="535" y="227"/>
                    <a:pt x="541" y="229"/>
                    <a:pt x="540" y="231"/>
                  </a:cubicBezTo>
                  <a:cubicBezTo>
                    <a:pt x="540" y="234"/>
                    <a:pt x="535" y="230"/>
                    <a:pt x="533" y="231"/>
                  </a:cubicBezTo>
                  <a:cubicBezTo>
                    <a:pt x="531" y="231"/>
                    <a:pt x="534" y="235"/>
                    <a:pt x="533" y="243"/>
                  </a:cubicBezTo>
                  <a:cubicBezTo>
                    <a:pt x="532" y="251"/>
                    <a:pt x="535" y="252"/>
                    <a:pt x="537" y="255"/>
                  </a:cubicBezTo>
                  <a:cubicBezTo>
                    <a:pt x="540" y="258"/>
                    <a:pt x="539" y="262"/>
                    <a:pt x="539" y="267"/>
                  </a:cubicBezTo>
                  <a:cubicBezTo>
                    <a:pt x="539" y="273"/>
                    <a:pt x="534" y="272"/>
                    <a:pt x="532" y="274"/>
                  </a:cubicBezTo>
                  <a:cubicBezTo>
                    <a:pt x="530" y="275"/>
                    <a:pt x="537" y="277"/>
                    <a:pt x="536" y="280"/>
                  </a:cubicBezTo>
                  <a:cubicBezTo>
                    <a:pt x="535" y="283"/>
                    <a:pt x="529" y="278"/>
                    <a:pt x="526" y="279"/>
                  </a:cubicBezTo>
                  <a:cubicBezTo>
                    <a:pt x="523" y="280"/>
                    <a:pt x="520" y="288"/>
                    <a:pt x="524" y="291"/>
                  </a:cubicBezTo>
                  <a:cubicBezTo>
                    <a:pt x="527" y="294"/>
                    <a:pt x="528" y="293"/>
                    <a:pt x="526" y="296"/>
                  </a:cubicBezTo>
                  <a:cubicBezTo>
                    <a:pt x="523" y="299"/>
                    <a:pt x="520" y="304"/>
                    <a:pt x="527" y="308"/>
                  </a:cubicBezTo>
                  <a:cubicBezTo>
                    <a:pt x="533" y="313"/>
                    <a:pt x="544" y="312"/>
                    <a:pt x="550" y="316"/>
                  </a:cubicBezTo>
                  <a:cubicBezTo>
                    <a:pt x="556" y="320"/>
                    <a:pt x="548" y="318"/>
                    <a:pt x="550" y="322"/>
                  </a:cubicBezTo>
                  <a:cubicBezTo>
                    <a:pt x="552" y="326"/>
                    <a:pt x="546" y="327"/>
                    <a:pt x="546" y="330"/>
                  </a:cubicBezTo>
                  <a:cubicBezTo>
                    <a:pt x="546" y="333"/>
                    <a:pt x="549" y="332"/>
                    <a:pt x="552" y="326"/>
                  </a:cubicBezTo>
                  <a:cubicBezTo>
                    <a:pt x="555" y="321"/>
                    <a:pt x="557" y="328"/>
                    <a:pt x="557" y="332"/>
                  </a:cubicBezTo>
                  <a:cubicBezTo>
                    <a:pt x="557" y="337"/>
                    <a:pt x="552" y="334"/>
                    <a:pt x="549" y="339"/>
                  </a:cubicBezTo>
                  <a:cubicBezTo>
                    <a:pt x="546" y="343"/>
                    <a:pt x="543" y="344"/>
                    <a:pt x="538" y="343"/>
                  </a:cubicBezTo>
                  <a:cubicBezTo>
                    <a:pt x="533" y="342"/>
                    <a:pt x="536" y="350"/>
                    <a:pt x="538" y="354"/>
                  </a:cubicBezTo>
                  <a:cubicBezTo>
                    <a:pt x="540" y="358"/>
                    <a:pt x="537" y="359"/>
                    <a:pt x="531" y="358"/>
                  </a:cubicBezTo>
                  <a:cubicBezTo>
                    <a:pt x="526" y="356"/>
                    <a:pt x="522" y="353"/>
                    <a:pt x="525" y="349"/>
                  </a:cubicBezTo>
                  <a:cubicBezTo>
                    <a:pt x="528" y="345"/>
                    <a:pt x="530" y="340"/>
                    <a:pt x="527" y="341"/>
                  </a:cubicBezTo>
                  <a:cubicBezTo>
                    <a:pt x="523" y="341"/>
                    <a:pt x="516" y="340"/>
                    <a:pt x="513" y="337"/>
                  </a:cubicBezTo>
                  <a:cubicBezTo>
                    <a:pt x="511" y="334"/>
                    <a:pt x="515" y="335"/>
                    <a:pt x="522" y="336"/>
                  </a:cubicBezTo>
                  <a:cubicBezTo>
                    <a:pt x="529" y="336"/>
                    <a:pt x="523" y="331"/>
                    <a:pt x="528" y="331"/>
                  </a:cubicBezTo>
                  <a:cubicBezTo>
                    <a:pt x="533" y="331"/>
                    <a:pt x="537" y="334"/>
                    <a:pt x="542" y="330"/>
                  </a:cubicBezTo>
                  <a:cubicBezTo>
                    <a:pt x="546" y="327"/>
                    <a:pt x="539" y="320"/>
                    <a:pt x="535" y="321"/>
                  </a:cubicBezTo>
                  <a:cubicBezTo>
                    <a:pt x="531" y="322"/>
                    <a:pt x="526" y="324"/>
                    <a:pt x="526" y="320"/>
                  </a:cubicBezTo>
                  <a:cubicBezTo>
                    <a:pt x="526" y="317"/>
                    <a:pt x="532" y="319"/>
                    <a:pt x="535" y="319"/>
                  </a:cubicBezTo>
                  <a:cubicBezTo>
                    <a:pt x="539" y="318"/>
                    <a:pt x="534" y="314"/>
                    <a:pt x="528" y="315"/>
                  </a:cubicBezTo>
                  <a:cubicBezTo>
                    <a:pt x="523" y="316"/>
                    <a:pt x="520" y="316"/>
                    <a:pt x="515" y="312"/>
                  </a:cubicBezTo>
                  <a:cubicBezTo>
                    <a:pt x="511" y="308"/>
                    <a:pt x="504" y="306"/>
                    <a:pt x="502" y="315"/>
                  </a:cubicBezTo>
                  <a:cubicBezTo>
                    <a:pt x="500" y="324"/>
                    <a:pt x="493" y="319"/>
                    <a:pt x="490" y="323"/>
                  </a:cubicBezTo>
                  <a:cubicBezTo>
                    <a:pt x="487" y="326"/>
                    <a:pt x="493" y="328"/>
                    <a:pt x="500" y="328"/>
                  </a:cubicBezTo>
                  <a:cubicBezTo>
                    <a:pt x="507" y="328"/>
                    <a:pt x="513" y="334"/>
                    <a:pt x="509" y="334"/>
                  </a:cubicBezTo>
                  <a:cubicBezTo>
                    <a:pt x="506" y="334"/>
                    <a:pt x="507" y="339"/>
                    <a:pt x="504" y="337"/>
                  </a:cubicBezTo>
                  <a:cubicBezTo>
                    <a:pt x="500" y="335"/>
                    <a:pt x="497" y="337"/>
                    <a:pt x="499" y="340"/>
                  </a:cubicBezTo>
                  <a:cubicBezTo>
                    <a:pt x="502" y="343"/>
                    <a:pt x="498" y="344"/>
                    <a:pt x="498" y="347"/>
                  </a:cubicBezTo>
                  <a:cubicBezTo>
                    <a:pt x="499" y="350"/>
                    <a:pt x="493" y="347"/>
                    <a:pt x="488" y="347"/>
                  </a:cubicBezTo>
                  <a:cubicBezTo>
                    <a:pt x="482" y="346"/>
                    <a:pt x="472" y="348"/>
                    <a:pt x="465" y="349"/>
                  </a:cubicBezTo>
                  <a:cubicBezTo>
                    <a:pt x="458" y="351"/>
                    <a:pt x="450" y="348"/>
                    <a:pt x="446" y="345"/>
                  </a:cubicBezTo>
                  <a:cubicBezTo>
                    <a:pt x="443" y="342"/>
                    <a:pt x="439" y="343"/>
                    <a:pt x="434" y="343"/>
                  </a:cubicBezTo>
                  <a:cubicBezTo>
                    <a:pt x="429" y="343"/>
                    <a:pt x="430" y="338"/>
                    <a:pt x="424" y="338"/>
                  </a:cubicBezTo>
                  <a:cubicBezTo>
                    <a:pt x="417" y="338"/>
                    <a:pt x="418" y="332"/>
                    <a:pt x="418" y="329"/>
                  </a:cubicBezTo>
                  <a:cubicBezTo>
                    <a:pt x="417" y="326"/>
                    <a:pt x="404" y="327"/>
                    <a:pt x="399" y="330"/>
                  </a:cubicBezTo>
                  <a:cubicBezTo>
                    <a:pt x="394" y="333"/>
                    <a:pt x="384" y="332"/>
                    <a:pt x="382" y="337"/>
                  </a:cubicBezTo>
                  <a:cubicBezTo>
                    <a:pt x="379" y="342"/>
                    <a:pt x="384" y="341"/>
                    <a:pt x="387" y="341"/>
                  </a:cubicBezTo>
                  <a:cubicBezTo>
                    <a:pt x="391" y="341"/>
                    <a:pt x="390" y="337"/>
                    <a:pt x="398" y="338"/>
                  </a:cubicBezTo>
                  <a:cubicBezTo>
                    <a:pt x="405" y="339"/>
                    <a:pt x="410" y="331"/>
                    <a:pt x="413" y="334"/>
                  </a:cubicBezTo>
                  <a:cubicBezTo>
                    <a:pt x="416" y="337"/>
                    <a:pt x="401" y="342"/>
                    <a:pt x="394" y="343"/>
                  </a:cubicBezTo>
                  <a:cubicBezTo>
                    <a:pt x="387" y="344"/>
                    <a:pt x="389" y="349"/>
                    <a:pt x="395" y="358"/>
                  </a:cubicBezTo>
                  <a:cubicBezTo>
                    <a:pt x="402" y="367"/>
                    <a:pt x="392" y="362"/>
                    <a:pt x="392" y="366"/>
                  </a:cubicBezTo>
                  <a:cubicBezTo>
                    <a:pt x="392" y="371"/>
                    <a:pt x="380" y="365"/>
                    <a:pt x="385" y="364"/>
                  </a:cubicBezTo>
                  <a:cubicBezTo>
                    <a:pt x="390" y="362"/>
                    <a:pt x="388" y="358"/>
                    <a:pt x="384" y="355"/>
                  </a:cubicBezTo>
                  <a:cubicBezTo>
                    <a:pt x="380" y="352"/>
                    <a:pt x="377" y="355"/>
                    <a:pt x="378" y="352"/>
                  </a:cubicBezTo>
                  <a:cubicBezTo>
                    <a:pt x="378" y="348"/>
                    <a:pt x="374" y="352"/>
                    <a:pt x="370" y="349"/>
                  </a:cubicBezTo>
                  <a:cubicBezTo>
                    <a:pt x="367" y="347"/>
                    <a:pt x="365" y="344"/>
                    <a:pt x="360" y="347"/>
                  </a:cubicBezTo>
                  <a:cubicBezTo>
                    <a:pt x="355" y="349"/>
                    <a:pt x="349" y="348"/>
                    <a:pt x="338" y="350"/>
                  </a:cubicBezTo>
                  <a:cubicBezTo>
                    <a:pt x="327" y="352"/>
                    <a:pt x="308" y="351"/>
                    <a:pt x="304" y="348"/>
                  </a:cubicBezTo>
                  <a:cubicBezTo>
                    <a:pt x="300" y="345"/>
                    <a:pt x="313" y="339"/>
                    <a:pt x="317" y="340"/>
                  </a:cubicBezTo>
                  <a:cubicBezTo>
                    <a:pt x="321" y="341"/>
                    <a:pt x="319" y="336"/>
                    <a:pt x="313" y="331"/>
                  </a:cubicBezTo>
                  <a:cubicBezTo>
                    <a:pt x="307" y="327"/>
                    <a:pt x="294" y="324"/>
                    <a:pt x="294" y="327"/>
                  </a:cubicBezTo>
                  <a:cubicBezTo>
                    <a:pt x="294" y="330"/>
                    <a:pt x="286" y="327"/>
                    <a:pt x="277" y="326"/>
                  </a:cubicBezTo>
                  <a:cubicBezTo>
                    <a:pt x="267" y="324"/>
                    <a:pt x="266" y="321"/>
                    <a:pt x="260" y="321"/>
                  </a:cubicBezTo>
                  <a:cubicBezTo>
                    <a:pt x="254" y="320"/>
                    <a:pt x="244" y="319"/>
                    <a:pt x="237" y="313"/>
                  </a:cubicBezTo>
                  <a:cubicBezTo>
                    <a:pt x="230" y="308"/>
                    <a:pt x="213" y="310"/>
                    <a:pt x="211" y="314"/>
                  </a:cubicBezTo>
                  <a:cubicBezTo>
                    <a:pt x="209" y="319"/>
                    <a:pt x="203" y="319"/>
                    <a:pt x="197" y="319"/>
                  </a:cubicBezTo>
                  <a:cubicBezTo>
                    <a:pt x="191" y="319"/>
                    <a:pt x="200" y="313"/>
                    <a:pt x="198" y="312"/>
                  </a:cubicBezTo>
                  <a:cubicBezTo>
                    <a:pt x="195" y="311"/>
                    <a:pt x="198" y="304"/>
                    <a:pt x="194" y="304"/>
                  </a:cubicBezTo>
                  <a:cubicBezTo>
                    <a:pt x="190" y="303"/>
                    <a:pt x="186" y="319"/>
                    <a:pt x="178" y="319"/>
                  </a:cubicBezTo>
                  <a:cubicBezTo>
                    <a:pt x="170" y="318"/>
                    <a:pt x="167" y="302"/>
                    <a:pt x="160" y="297"/>
                  </a:cubicBezTo>
                  <a:cubicBezTo>
                    <a:pt x="154" y="293"/>
                    <a:pt x="148" y="293"/>
                    <a:pt x="153" y="299"/>
                  </a:cubicBezTo>
                  <a:cubicBezTo>
                    <a:pt x="159" y="306"/>
                    <a:pt x="149" y="301"/>
                    <a:pt x="149" y="306"/>
                  </a:cubicBezTo>
                  <a:cubicBezTo>
                    <a:pt x="150" y="310"/>
                    <a:pt x="141" y="315"/>
                    <a:pt x="141" y="312"/>
                  </a:cubicBezTo>
                  <a:cubicBezTo>
                    <a:pt x="141" y="310"/>
                    <a:pt x="136" y="307"/>
                    <a:pt x="129" y="314"/>
                  </a:cubicBezTo>
                  <a:cubicBezTo>
                    <a:pt x="123" y="321"/>
                    <a:pt x="119" y="320"/>
                    <a:pt x="118" y="318"/>
                  </a:cubicBezTo>
                  <a:cubicBezTo>
                    <a:pt x="118" y="315"/>
                    <a:pt x="99" y="324"/>
                    <a:pt x="100" y="327"/>
                  </a:cubicBezTo>
                  <a:cubicBezTo>
                    <a:pt x="101" y="330"/>
                    <a:pt x="97" y="332"/>
                    <a:pt x="92" y="331"/>
                  </a:cubicBezTo>
                  <a:cubicBezTo>
                    <a:pt x="88" y="331"/>
                    <a:pt x="91" y="327"/>
                    <a:pt x="95" y="325"/>
                  </a:cubicBezTo>
                  <a:cubicBezTo>
                    <a:pt x="100" y="323"/>
                    <a:pt x="112" y="314"/>
                    <a:pt x="118" y="313"/>
                  </a:cubicBezTo>
                  <a:cubicBezTo>
                    <a:pt x="124" y="312"/>
                    <a:pt x="136" y="308"/>
                    <a:pt x="136" y="305"/>
                  </a:cubicBezTo>
                  <a:cubicBezTo>
                    <a:pt x="136" y="303"/>
                    <a:pt x="130" y="305"/>
                    <a:pt x="126" y="304"/>
                  </a:cubicBezTo>
                  <a:cubicBezTo>
                    <a:pt x="122" y="303"/>
                    <a:pt x="115" y="308"/>
                    <a:pt x="108" y="311"/>
                  </a:cubicBezTo>
                  <a:cubicBezTo>
                    <a:pt x="101" y="313"/>
                    <a:pt x="93" y="312"/>
                    <a:pt x="95" y="316"/>
                  </a:cubicBezTo>
                  <a:cubicBezTo>
                    <a:pt x="97" y="320"/>
                    <a:pt x="88" y="316"/>
                    <a:pt x="87" y="318"/>
                  </a:cubicBezTo>
                  <a:cubicBezTo>
                    <a:pt x="85" y="321"/>
                    <a:pt x="81" y="318"/>
                    <a:pt x="84" y="317"/>
                  </a:cubicBezTo>
                  <a:cubicBezTo>
                    <a:pt x="87" y="315"/>
                    <a:pt x="78" y="313"/>
                    <a:pt x="78" y="314"/>
                  </a:cubicBezTo>
                  <a:cubicBezTo>
                    <a:pt x="78" y="316"/>
                    <a:pt x="76" y="318"/>
                    <a:pt x="70" y="318"/>
                  </a:cubicBezTo>
                  <a:cubicBezTo>
                    <a:pt x="64" y="318"/>
                    <a:pt x="58" y="322"/>
                    <a:pt x="62" y="325"/>
                  </a:cubicBezTo>
                  <a:cubicBezTo>
                    <a:pt x="66" y="328"/>
                    <a:pt x="68" y="330"/>
                    <a:pt x="66" y="331"/>
                  </a:cubicBezTo>
                  <a:cubicBezTo>
                    <a:pt x="64" y="333"/>
                    <a:pt x="58" y="326"/>
                    <a:pt x="49" y="327"/>
                  </a:cubicBezTo>
                  <a:cubicBezTo>
                    <a:pt x="40" y="328"/>
                    <a:pt x="22" y="318"/>
                    <a:pt x="22" y="315"/>
                  </a:cubicBezTo>
                  <a:cubicBezTo>
                    <a:pt x="22" y="313"/>
                    <a:pt x="9" y="315"/>
                    <a:pt x="0" y="314"/>
                  </a:cubicBezTo>
                  <a:cubicBezTo>
                    <a:pt x="0" y="479"/>
                    <a:pt x="0" y="479"/>
                    <a:pt x="0" y="479"/>
                  </a:cubicBezTo>
                  <a:cubicBezTo>
                    <a:pt x="0" y="479"/>
                    <a:pt x="5" y="483"/>
                    <a:pt x="6" y="481"/>
                  </a:cubicBezTo>
                  <a:cubicBezTo>
                    <a:pt x="8" y="479"/>
                    <a:pt x="11" y="481"/>
                    <a:pt x="17" y="479"/>
                  </a:cubicBezTo>
                  <a:cubicBezTo>
                    <a:pt x="23" y="476"/>
                    <a:pt x="25" y="482"/>
                    <a:pt x="25" y="484"/>
                  </a:cubicBezTo>
                  <a:cubicBezTo>
                    <a:pt x="25" y="487"/>
                    <a:pt x="33" y="491"/>
                    <a:pt x="37" y="495"/>
                  </a:cubicBezTo>
                  <a:cubicBezTo>
                    <a:pt x="40" y="499"/>
                    <a:pt x="42" y="503"/>
                    <a:pt x="46" y="500"/>
                  </a:cubicBezTo>
                  <a:cubicBezTo>
                    <a:pt x="49" y="498"/>
                    <a:pt x="56" y="497"/>
                    <a:pt x="56" y="493"/>
                  </a:cubicBezTo>
                  <a:cubicBezTo>
                    <a:pt x="56" y="489"/>
                    <a:pt x="72" y="488"/>
                    <a:pt x="72" y="493"/>
                  </a:cubicBezTo>
                  <a:cubicBezTo>
                    <a:pt x="72" y="499"/>
                    <a:pt x="88" y="505"/>
                    <a:pt x="97" y="520"/>
                  </a:cubicBezTo>
                  <a:cubicBezTo>
                    <a:pt x="106" y="535"/>
                    <a:pt x="105" y="538"/>
                    <a:pt x="118" y="543"/>
                  </a:cubicBezTo>
                  <a:cubicBezTo>
                    <a:pt x="131" y="547"/>
                    <a:pt x="131" y="550"/>
                    <a:pt x="129" y="554"/>
                  </a:cubicBezTo>
                  <a:cubicBezTo>
                    <a:pt x="127" y="558"/>
                    <a:pt x="137" y="560"/>
                    <a:pt x="131" y="564"/>
                  </a:cubicBezTo>
                  <a:cubicBezTo>
                    <a:pt x="129" y="565"/>
                    <a:pt x="126" y="567"/>
                    <a:pt x="123" y="569"/>
                  </a:cubicBezTo>
                  <a:cubicBezTo>
                    <a:pt x="124" y="571"/>
                    <a:pt x="126" y="573"/>
                    <a:pt x="128" y="575"/>
                  </a:cubicBezTo>
                  <a:cubicBezTo>
                    <a:pt x="131" y="577"/>
                    <a:pt x="123" y="577"/>
                    <a:pt x="125" y="579"/>
                  </a:cubicBezTo>
                  <a:cubicBezTo>
                    <a:pt x="128" y="581"/>
                    <a:pt x="125" y="585"/>
                    <a:pt x="127" y="587"/>
                  </a:cubicBezTo>
                  <a:cubicBezTo>
                    <a:pt x="130" y="590"/>
                    <a:pt x="135" y="589"/>
                    <a:pt x="137" y="587"/>
                  </a:cubicBezTo>
                  <a:cubicBezTo>
                    <a:pt x="140" y="585"/>
                    <a:pt x="142" y="590"/>
                    <a:pt x="140" y="593"/>
                  </a:cubicBezTo>
                  <a:cubicBezTo>
                    <a:pt x="138" y="597"/>
                    <a:pt x="143" y="599"/>
                    <a:pt x="145" y="597"/>
                  </a:cubicBezTo>
                  <a:cubicBezTo>
                    <a:pt x="147" y="594"/>
                    <a:pt x="152" y="601"/>
                    <a:pt x="155" y="602"/>
                  </a:cubicBezTo>
                  <a:cubicBezTo>
                    <a:pt x="157" y="603"/>
                    <a:pt x="159" y="607"/>
                    <a:pt x="155" y="607"/>
                  </a:cubicBezTo>
                  <a:cubicBezTo>
                    <a:pt x="151" y="607"/>
                    <a:pt x="152" y="613"/>
                    <a:pt x="155" y="614"/>
                  </a:cubicBezTo>
                  <a:cubicBezTo>
                    <a:pt x="158" y="614"/>
                    <a:pt x="157" y="617"/>
                    <a:pt x="157" y="619"/>
                  </a:cubicBezTo>
                  <a:cubicBezTo>
                    <a:pt x="157" y="621"/>
                    <a:pt x="166" y="625"/>
                    <a:pt x="170" y="624"/>
                  </a:cubicBezTo>
                  <a:cubicBezTo>
                    <a:pt x="173" y="623"/>
                    <a:pt x="176" y="626"/>
                    <a:pt x="178" y="628"/>
                  </a:cubicBezTo>
                  <a:cubicBezTo>
                    <a:pt x="179" y="631"/>
                    <a:pt x="186" y="633"/>
                    <a:pt x="188" y="631"/>
                  </a:cubicBezTo>
                  <a:cubicBezTo>
                    <a:pt x="190" y="629"/>
                    <a:pt x="192" y="634"/>
                    <a:pt x="192" y="638"/>
                  </a:cubicBezTo>
                  <a:cubicBezTo>
                    <a:pt x="193" y="641"/>
                    <a:pt x="198" y="639"/>
                    <a:pt x="201" y="639"/>
                  </a:cubicBezTo>
                  <a:cubicBezTo>
                    <a:pt x="204" y="638"/>
                    <a:pt x="206" y="643"/>
                    <a:pt x="208" y="642"/>
                  </a:cubicBezTo>
                  <a:cubicBezTo>
                    <a:pt x="213" y="640"/>
                    <a:pt x="214" y="648"/>
                    <a:pt x="217" y="652"/>
                  </a:cubicBezTo>
                  <a:cubicBezTo>
                    <a:pt x="538" y="650"/>
                    <a:pt x="538" y="650"/>
                    <a:pt x="538" y="650"/>
                  </a:cubicBezTo>
                  <a:cubicBezTo>
                    <a:pt x="538" y="650"/>
                    <a:pt x="539" y="643"/>
                    <a:pt x="542" y="645"/>
                  </a:cubicBezTo>
                  <a:cubicBezTo>
                    <a:pt x="546" y="648"/>
                    <a:pt x="543" y="652"/>
                    <a:pt x="547" y="654"/>
                  </a:cubicBezTo>
                  <a:cubicBezTo>
                    <a:pt x="552" y="655"/>
                    <a:pt x="555" y="658"/>
                    <a:pt x="557" y="657"/>
                  </a:cubicBezTo>
                  <a:cubicBezTo>
                    <a:pt x="560" y="656"/>
                    <a:pt x="564" y="653"/>
                    <a:pt x="568" y="657"/>
                  </a:cubicBezTo>
                  <a:cubicBezTo>
                    <a:pt x="572" y="662"/>
                    <a:pt x="575" y="658"/>
                    <a:pt x="578" y="661"/>
                  </a:cubicBezTo>
                  <a:cubicBezTo>
                    <a:pt x="580" y="664"/>
                    <a:pt x="584" y="666"/>
                    <a:pt x="588" y="662"/>
                  </a:cubicBezTo>
                  <a:cubicBezTo>
                    <a:pt x="590" y="660"/>
                    <a:pt x="600" y="663"/>
                    <a:pt x="604" y="665"/>
                  </a:cubicBezTo>
                  <a:cubicBezTo>
                    <a:pt x="610" y="660"/>
                    <a:pt x="614" y="651"/>
                    <a:pt x="619" y="651"/>
                  </a:cubicBezTo>
                  <a:cubicBezTo>
                    <a:pt x="626" y="651"/>
                    <a:pt x="643" y="653"/>
                    <a:pt x="644" y="661"/>
                  </a:cubicBezTo>
                  <a:cubicBezTo>
                    <a:pt x="645" y="669"/>
                    <a:pt x="656" y="661"/>
                    <a:pt x="657" y="669"/>
                  </a:cubicBezTo>
                  <a:cubicBezTo>
                    <a:pt x="658" y="676"/>
                    <a:pt x="664" y="681"/>
                    <a:pt x="663" y="684"/>
                  </a:cubicBezTo>
                  <a:cubicBezTo>
                    <a:pt x="665" y="685"/>
                    <a:pt x="668" y="687"/>
                    <a:pt x="670" y="689"/>
                  </a:cubicBezTo>
                  <a:cubicBezTo>
                    <a:pt x="673" y="687"/>
                    <a:pt x="682" y="689"/>
                    <a:pt x="688" y="691"/>
                  </a:cubicBezTo>
                  <a:cubicBezTo>
                    <a:pt x="695" y="693"/>
                    <a:pt x="706" y="688"/>
                    <a:pt x="709" y="696"/>
                  </a:cubicBezTo>
                  <a:cubicBezTo>
                    <a:pt x="713" y="704"/>
                    <a:pt x="721" y="710"/>
                    <a:pt x="714" y="711"/>
                  </a:cubicBezTo>
                  <a:cubicBezTo>
                    <a:pt x="707" y="711"/>
                    <a:pt x="698" y="703"/>
                    <a:pt x="699" y="707"/>
                  </a:cubicBezTo>
                  <a:cubicBezTo>
                    <a:pt x="699" y="712"/>
                    <a:pt x="695" y="710"/>
                    <a:pt x="695" y="717"/>
                  </a:cubicBezTo>
                  <a:cubicBezTo>
                    <a:pt x="695" y="724"/>
                    <a:pt x="690" y="734"/>
                    <a:pt x="687" y="734"/>
                  </a:cubicBezTo>
                  <a:cubicBezTo>
                    <a:pt x="687" y="734"/>
                    <a:pt x="686" y="734"/>
                    <a:pt x="686" y="734"/>
                  </a:cubicBezTo>
                  <a:cubicBezTo>
                    <a:pt x="686" y="736"/>
                    <a:pt x="686" y="740"/>
                    <a:pt x="688" y="742"/>
                  </a:cubicBezTo>
                  <a:cubicBezTo>
                    <a:pt x="692" y="740"/>
                    <a:pt x="698" y="735"/>
                    <a:pt x="703" y="735"/>
                  </a:cubicBezTo>
                  <a:cubicBezTo>
                    <a:pt x="710" y="736"/>
                    <a:pt x="712" y="740"/>
                    <a:pt x="718" y="737"/>
                  </a:cubicBezTo>
                  <a:cubicBezTo>
                    <a:pt x="723" y="733"/>
                    <a:pt x="724" y="732"/>
                    <a:pt x="725" y="734"/>
                  </a:cubicBezTo>
                  <a:cubicBezTo>
                    <a:pt x="725" y="735"/>
                    <a:pt x="725" y="735"/>
                    <a:pt x="725" y="735"/>
                  </a:cubicBezTo>
                  <a:cubicBezTo>
                    <a:pt x="727" y="734"/>
                    <a:pt x="728" y="733"/>
                    <a:pt x="728" y="733"/>
                  </a:cubicBezTo>
                  <a:cubicBezTo>
                    <a:pt x="728" y="732"/>
                    <a:pt x="728" y="730"/>
                    <a:pt x="728" y="728"/>
                  </a:cubicBezTo>
                  <a:cubicBezTo>
                    <a:pt x="722" y="729"/>
                    <a:pt x="721" y="730"/>
                    <a:pt x="719" y="726"/>
                  </a:cubicBezTo>
                  <a:cubicBezTo>
                    <a:pt x="717" y="721"/>
                    <a:pt x="735" y="717"/>
                    <a:pt x="743" y="718"/>
                  </a:cubicBezTo>
                  <a:cubicBezTo>
                    <a:pt x="751" y="718"/>
                    <a:pt x="756" y="713"/>
                    <a:pt x="759" y="716"/>
                  </a:cubicBezTo>
                  <a:cubicBezTo>
                    <a:pt x="764" y="712"/>
                    <a:pt x="773" y="706"/>
                    <a:pt x="775" y="706"/>
                  </a:cubicBezTo>
                  <a:cubicBezTo>
                    <a:pt x="778" y="706"/>
                    <a:pt x="815" y="705"/>
                    <a:pt x="815" y="705"/>
                  </a:cubicBezTo>
                  <a:cubicBezTo>
                    <a:pt x="815" y="705"/>
                    <a:pt x="827" y="698"/>
                    <a:pt x="829" y="691"/>
                  </a:cubicBezTo>
                  <a:cubicBezTo>
                    <a:pt x="831" y="684"/>
                    <a:pt x="839" y="668"/>
                    <a:pt x="844" y="672"/>
                  </a:cubicBezTo>
                  <a:cubicBezTo>
                    <a:pt x="849" y="676"/>
                    <a:pt x="859" y="673"/>
                    <a:pt x="860" y="676"/>
                  </a:cubicBezTo>
                  <a:cubicBezTo>
                    <a:pt x="860" y="679"/>
                    <a:pt x="856" y="690"/>
                    <a:pt x="869" y="706"/>
                  </a:cubicBezTo>
                  <a:cubicBezTo>
                    <a:pt x="874" y="703"/>
                    <a:pt x="879" y="701"/>
                    <a:pt x="882" y="701"/>
                  </a:cubicBezTo>
                  <a:cubicBezTo>
                    <a:pt x="886" y="702"/>
                    <a:pt x="893" y="696"/>
                    <a:pt x="895" y="692"/>
                  </a:cubicBezTo>
                  <a:cubicBezTo>
                    <a:pt x="897" y="689"/>
                    <a:pt x="900" y="696"/>
                    <a:pt x="896" y="697"/>
                  </a:cubicBezTo>
                  <a:cubicBezTo>
                    <a:pt x="892" y="698"/>
                    <a:pt x="899" y="701"/>
                    <a:pt x="907" y="701"/>
                  </a:cubicBezTo>
                  <a:cubicBezTo>
                    <a:pt x="914" y="701"/>
                    <a:pt x="903" y="703"/>
                    <a:pt x="898" y="703"/>
                  </a:cubicBezTo>
                  <a:cubicBezTo>
                    <a:pt x="892" y="703"/>
                    <a:pt x="890" y="703"/>
                    <a:pt x="883" y="710"/>
                  </a:cubicBezTo>
                  <a:cubicBezTo>
                    <a:pt x="876" y="717"/>
                    <a:pt x="877" y="719"/>
                    <a:pt x="882" y="722"/>
                  </a:cubicBezTo>
                  <a:cubicBezTo>
                    <a:pt x="886" y="725"/>
                    <a:pt x="891" y="724"/>
                    <a:pt x="897" y="719"/>
                  </a:cubicBezTo>
                  <a:cubicBezTo>
                    <a:pt x="903" y="715"/>
                    <a:pt x="902" y="710"/>
                    <a:pt x="908" y="711"/>
                  </a:cubicBezTo>
                  <a:cubicBezTo>
                    <a:pt x="914" y="711"/>
                    <a:pt x="928" y="706"/>
                    <a:pt x="935" y="704"/>
                  </a:cubicBezTo>
                  <a:cubicBezTo>
                    <a:pt x="941" y="702"/>
                    <a:pt x="937" y="701"/>
                    <a:pt x="937" y="698"/>
                  </a:cubicBezTo>
                  <a:cubicBezTo>
                    <a:pt x="937" y="696"/>
                    <a:pt x="949" y="696"/>
                    <a:pt x="953" y="693"/>
                  </a:cubicBezTo>
                  <a:cubicBezTo>
                    <a:pt x="957" y="690"/>
                    <a:pt x="952" y="688"/>
                    <a:pt x="948" y="689"/>
                  </a:cubicBezTo>
                  <a:close/>
                  <a:moveTo>
                    <a:pt x="275" y="378"/>
                  </a:moveTo>
                  <a:cubicBezTo>
                    <a:pt x="269" y="386"/>
                    <a:pt x="266" y="387"/>
                    <a:pt x="259" y="386"/>
                  </a:cubicBezTo>
                  <a:cubicBezTo>
                    <a:pt x="252" y="385"/>
                    <a:pt x="248" y="388"/>
                    <a:pt x="251" y="390"/>
                  </a:cubicBezTo>
                  <a:cubicBezTo>
                    <a:pt x="255" y="393"/>
                    <a:pt x="255" y="395"/>
                    <a:pt x="248" y="396"/>
                  </a:cubicBezTo>
                  <a:cubicBezTo>
                    <a:pt x="241" y="398"/>
                    <a:pt x="236" y="403"/>
                    <a:pt x="233" y="402"/>
                  </a:cubicBezTo>
                  <a:cubicBezTo>
                    <a:pt x="230" y="402"/>
                    <a:pt x="245" y="391"/>
                    <a:pt x="242" y="389"/>
                  </a:cubicBezTo>
                  <a:cubicBezTo>
                    <a:pt x="238" y="386"/>
                    <a:pt x="228" y="393"/>
                    <a:pt x="228" y="397"/>
                  </a:cubicBezTo>
                  <a:cubicBezTo>
                    <a:pt x="228" y="400"/>
                    <a:pt x="221" y="400"/>
                    <a:pt x="217" y="400"/>
                  </a:cubicBezTo>
                  <a:cubicBezTo>
                    <a:pt x="213" y="400"/>
                    <a:pt x="208" y="396"/>
                    <a:pt x="212" y="396"/>
                  </a:cubicBezTo>
                  <a:cubicBezTo>
                    <a:pt x="216" y="395"/>
                    <a:pt x="213" y="391"/>
                    <a:pt x="219" y="390"/>
                  </a:cubicBezTo>
                  <a:cubicBezTo>
                    <a:pt x="224" y="388"/>
                    <a:pt x="218" y="385"/>
                    <a:pt x="219" y="383"/>
                  </a:cubicBezTo>
                  <a:cubicBezTo>
                    <a:pt x="221" y="381"/>
                    <a:pt x="232" y="385"/>
                    <a:pt x="232" y="381"/>
                  </a:cubicBezTo>
                  <a:cubicBezTo>
                    <a:pt x="232" y="377"/>
                    <a:pt x="221" y="374"/>
                    <a:pt x="218" y="376"/>
                  </a:cubicBezTo>
                  <a:cubicBezTo>
                    <a:pt x="214" y="379"/>
                    <a:pt x="205" y="384"/>
                    <a:pt x="195" y="380"/>
                  </a:cubicBezTo>
                  <a:cubicBezTo>
                    <a:pt x="192" y="378"/>
                    <a:pt x="221" y="375"/>
                    <a:pt x="226" y="371"/>
                  </a:cubicBezTo>
                  <a:cubicBezTo>
                    <a:pt x="231" y="367"/>
                    <a:pt x="253" y="362"/>
                    <a:pt x="255" y="366"/>
                  </a:cubicBezTo>
                  <a:cubicBezTo>
                    <a:pt x="256" y="370"/>
                    <a:pt x="243" y="372"/>
                    <a:pt x="249" y="376"/>
                  </a:cubicBezTo>
                  <a:cubicBezTo>
                    <a:pt x="256" y="379"/>
                    <a:pt x="266" y="377"/>
                    <a:pt x="269" y="373"/>
                  </a:cubicBezTo>
                  <a:cubicBezTo>
                    <a:pt x="271" y="370"/>
                    <a:pt x="282" y="370"/>
                    <a:pt x="275" y="378"/>
                  </a:cubicBezTo>
                  <a:close/>
                  <a:moveTo>
                    <a:pt x="341" y="455"/>
                  </a:moveTo>
                  <a:cubicBezTo>
                    <a:pt x="333" y="462"/>
                    <a:pt x="333" y="460"/>
                    <a:pt x="326" y="461"/>
                  </a:cubicBezTo>
                  <a:cubicBezTo>
                    <a:pt x="319" y="462"/>
                    <a:pt x="325" y="469"/>
                    <a:pt x="316" y="469"/>
                  </a:cubicBezTo>
                  <a:cubicBezTo>
                    <a:pt x="308" y="470"/>
                    <a:pt x="288" y="471"/>
                    <a:pt x="285" y="466"/>
                  </a:cubicBezTo>
                  <a:cubicBezTo>
                    <a:pt x="284" y="465"/>
                    <a:pt x="296" y="466"/>
                    <a:pt x="297" y="463"/>
                  </a:cubicBezTo>
                  <a:cubicBezTo>
                    <a:pt x="298" y="459"/>
                    <a:pt x="301" y="454"/>
                    <a:pt x="306" y="454"/>
                  </a:cubicBezTo>
                  <a:cubicBezTo>
                    <a:pt x="311" y="454"/>
                    <a:pt x="311" y="448"/>
                    <a:pt x="302" y="444"/>
                  </a:cubicBezTo>
                  <a:cubicBezTo>
                    <a:pt x="294" y="440"/>
                    <a:pt x="314" y="438"/>
                    <a:pt x="319" y="444"/>
                  </a:cubicBezTo>
                  <a:cubicBezTo>
                    <a:pt x="324" y="450"/>
                    <a:pt x="332" y="454"/>
                    <a:pt x="337" y="450"/>
                  </a:cubicBezTo>
                  <a:cubicBezTo>
                    <a:pt x="342" y="446"/>
                    <a:pt x="369" y="433"/>
                    <a:pt x="369" y="439"/>
                  </a:cubicBezTo>
                  <a:cubicBezTo>
                    <a:pt x="369" y="445"/>
                    <a:pt x="349" y="449"/>
                    <a:pt x="341" y="455"/>
                  </a:cubicBezTo>
                  <a:close/>
                  <a:moveTo>
                    <a:pt x="521" y="629"/>
                  </a:moveTo>
                  <a:cubicBezTo>
                    <a:pt x="515" y="630"/>
                    <a:pt x="521" y="615"/>
                    <a:pt x="511" y="610"/>
                  </a:cubicBezTo>
                  <a:cubicBezTo>
                    <a:pt x="499" y="604"/>
                    <a:pt x="493" y="592"/>
                    <a:pt x="493" y="586"/>
                  </a:cubicBezTo>
                  <a:cubicBezTo>
                    <a:pt x="493" y="580"/>
                    <a:pt x="504" y="577"/>
                    <a:pt x="508" y="582"/>
                  </a:cubicBezTo>
                  <a:cubicBezTo>
                    <a:pt x="512" y="587"/>
                    <a:pt x="518" y="606"/>
                    <a:pt x="522" y="613"/>
                  </a:cubicBezTo>
                  <a:cubicBezTo>
                    <a:pt x="525" y="619"/>
                    <a:pt x="525" y="629"/>
                    <a:pt x="521" y="6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1" name="Freeform 125"/>
            <p:cNvSpPr>
              <a:spLocks noEditPoints="1"/>
            </p:cNvSpPr>
            <p:nvPr userDrawn="1"/>
          </p:nvSpPr>
          <p:spPr bwMode="auto">
            <a:xfrm>
              <a:off x="2631442" y="2249765"/>
              <a:ext cx="2538751" cy="1573758"/>
            </a:xfrm>
            <a:custGeom>
              <a:avLst/>
              <a:gdLst>
                <a:gd name="T0" fmla="*/ 362 w 1185"/>
                <a:gd name="T1" fmla="*/ 219 h 675"/>
                <a:gd name="T2" fmla="*/ 316 w 1185"/>
                <a:gd name="T3" fmla="*/ 33 h 675"/>
                <a:gd name="T4" fmla="*/ 191 w 1185"/>
                <a:gd name="T5" fmla="*/ 19 h 675"/>
                <a:gd name="T6" fmla="*/ 139 w 1185"/>
                <a:gd name="T7" fmla="*/ 9 h 675"/>
                <a:gd name="T8" fmla="*/ 96 w 1185"/>
                <a:gd name="T9" fmla="*/ 20 h 675"/>
                <a:gd name="T10" fmla="*/ 19 w 1185"/>
                <a:gd name="T11" fmla="*/ 56 h 675"/>
                <a:gd name="T12" fmla="*/ 73 w 1185"/>
                <a:gd name="T13" fmla="*/ 98 h 675"/>
                <a:gd name="T14" fmla="*/ 17 w 1185"/>
                <a:gd name="T15" fmla="*/ 101 h 675"/>
                <a:gd name="T16" fmla="*/ 60 w 1185"/>
                <a:gd name="T17" fmla="*/ 130 h 675"/>
                <a:gd name="T18" fmla="*/ 44 w 1185"/>
                <a:gd name="T19" fmla="*/ 151 h 675"/>
                <a:gd name="T20" fmla="*/ 46 w 1185"/>
                <a:gd name="T21" fmla="*/ 209 h 675"/>
                <a:gd name="T22" fmla="*/ 98 w 1185"/>
                <a:gd name="T23" fmla="*/ 225 h 675"/>
                <a:gd name="T24" fmla="*/ 105 w 1185"/>
                <a:gd name="T25" fmla="*/ 257 h 675"/>
                <a:gd name="T26" fmla="*/ 87 w 1185"/>
                <a:gd name="T27" fmla="*/ 275 h 675"/>
                <a:gd name="T28" fmla="*/ 151 w 1185"/>
                <a:gd name="T29" fmla="*/ 239 h 675"/>
                <a:gd name="T30" fmla="*/ 178 w 1185"/>
                <a:gd name="T31" fmla="*/ 204 h 675"/>
                <a:gd name="T32" fmla="*/ 197 w 1185"/>
                <a:gd name="T33" fmla="*/ 192 h 675"/>
                <a:gd name="T34" fmla="*/ 233 w 1185"/>
                <a:gd name="T35" fmla="*/ 205 h 675"/>
                <a:gd name="T36" fmla="*/ 256 w 1185"/>
                <a:gd name="T37" fmla="*/ 193 h 675"/>
                <a:gd name="T38" fmla="*/ 285 w 1185"/>
                <a:gd name="T39" fmla="*/ 203 h 675"/>
                <a:gd name="T40" fmla="*/ 352 w 1185"/>
                <a:gd name="T41" fmla="*/ 222 h 675"/>
                <a:gd name="T42" fmla="*/ 388 w 1185"/>
                <a:gd name="T43" fmla="*/ 237 h 675"/>
                <a:gd name="T44" fmla="*/ 389 w 1185"/>
                <a:gd name="T45" fmla="*/ 250 h 675"/>
                <a:gd name="T46" fmla="*/ 402 w 1185"/>
                <a:gd name="T47" fmla="*/ 251 h 675"/>
                <a:gd name="T48" fmla="*/ 414 w 1185"/>
                <a:gd name="T49" fmla="*/ 262 h 675"/>
                <a:gd name="T50" fmla="*/ 409 w 1185"/>
                <a:gd name="T51" fmla="*/ 287 h 675"/>
                <a:gd name="T52" fmla="*/ 435 w 1185"/>
                <a:gd name="T53" fmla="*/ 286 h 675"/>
                <a:gd name="T54" fmla="*/ 15 w 1185"/>
                <a:gd name="T55" fmla="*/ 299 h 675"/>
                <a:gd name="T56" fmla="*/ 184 w 1185"/>
                <a:gd name="T57" fmla="*/ 229 h 675"/>
                <a:gd name="T58" fmla="*/ 182 w 1185"/>
                <a:gd name="T59" fmla="*/ 245 h 675"/>
                <a:gd name="T60" fmla="*/ 25 w 1185"/>
                <a:gd name="T61" fmla="*/ 209 h 675"/>
                <a:gd name="T62" fmla="*/ 1131 w 1185"/>
                <a:gd name="T63" fmla="*/ 424 h 675"/>
                <a:gd name="T64" fmla="*/ 1044 w 1185"/>
                <a:gd name="T65" fmla="*/ 452 h 675"/>
                <a:gd name="T66" fmla="*/ 1002 w 1185"/>
                <a:gd name="T67" fmla="*/ 453 h 675"/>
                <a:gd name="T68" fmla="*/ 957 w 1185"/>
                <a:gd name="T69" fmla="*/ 450 h 675"/>
                <a:gd name="T70" fmla="*/ 986 w 1185"/>
                <a:gd name="T71" fmla="*/ 408 h 675"/>
                <a:gd name="T72" fmla="*/ 932 w 1185"/>
                <a:gd name="T73" fmla="*/ 392 h 675"/>
                <a:gd name="T74" fmla="*/ 894 w 1185"/>
                <a:gd name="T75" fmla="*/ 380 h 675"/>
                <a:gd name="T76" fmla="*/ 533 w 1185"/>
                <a:gd name="T77" fmla="*/ 371 h 675"/>
                <a:gd name="T78" fmla="*/ 527 w 1185"/>
                <a:gd name="T79" fmla="*/ 378 h 675"/>
                <a:gd name="T80" fmla="*/ 518 w 1185"/>
                <a:gd name="T81" fmla="*/ 417 h 675"/>
                <a:gd name="T82" fmla="*/ 530 w 1185"/>
                <a:gd name="T83" fmla="*/ 516 h 675"/>
                <a:gd name="T84" fmla="*/ 575 w 1185"/>
                <a:gd name="T85" fmla="*/ 565 h 675"/>
                <a:gd name="T86" fmla="*/ 668 w 1185"/>
                <a:gd name="T87" fmla="*/ 598 h 675"/>
                <a:gd name="T88" fmla="*/ 749 w 1185"/>
                <a:gd name="T89" fmla="*/ 620 h 675"/>
                <a:gd name="T90" fmla="*/ 809 w 1185"/>
                <a:gd name="T91" fmla="*/ 657 h 675"/>
                <a:gd name="T92" fmla="*/ 845 w 1185"/>
                <a:gd name="T93" fmla="*/ 630 h 675"/>
                <a:gd name="T94" fmla="*/ 891 w 1185"/>
                <a:gd name="T95" fmla="*/ 617 h 675"/>
                <a:gd name="T96" fmla="*/ 919 w 1185"/>
                <a:gd name="T97" fmla="*/ 614 h 675"/>
                <a:gd name="T98" fmla="*/ 976 w 1185"/>
                <a:gd name="T99" fmla="*/ 617 h 675"/>
                <a:gd name="T100" fmla="*/ 1017 w 1185"/>
                <a:gd name="T101" fmla="*/ 670 h 675"/>
                <a:gd name="T102" fmla="*/ 1028 w 1185"/>
                <a:gd name="T103" fmla="*/ 583 h 675"/>
                <a:gd name="T104" fmla="*/ 1071 w 1185"/>
                <a:gd name="T105" fmla="*/ 547 h 675"/>
                <a:gd name="T106" fmla="*/ 1066 w 1185"/>
                <a:gd name="T107" fmla="*/ 516 h 675"/>
                <a:gd name="T108" fmla="*/ 1084 w 1185"/>
                <a:gd name="T109" fmla="*/ 518 h 675"/>
                <a:gd name="T110" fmla="*/ 1124 w 1185"/>
                <a:gd name="T111" fmla="*/ 478 h 675"/>
                <a:gd name="T112" fmla="*/ 1139 w 1185"/>
                <a:gd name="T113" fmla="*/ 454 h 675"/>
                <a:gd name="T114" fmla="*/ 1176 w 1185"/>
                <a:gd name="T115" fmla="*/ 39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5" h="675">
                  <a:moveTo>
                    <a:pt x="445" y="273"/>
                  </a:moveTo>
                  <a:cubicBezTo>
                    <a:pt x="447" y="269"/>
                    <a:pt x="447" y="266"/>
                    <a:pt x="434" y="262"/>
                  </a:cubicBezTo>
                  <a:cubicBezTo>
                    <a:pt x="421" y="257"/>
                    <a:pt x="422" y="254"/>
                    <a:pt x="413" y="239"/>
                  </a:cubicBezTo>
                  <a:cubicBezTo>
                    <a:pt x="404" y="224"/>
                    <a:pt x="388" y="218"/>
                    <a:pt x="388" y="212"/>
                  </a:cubicBezTo>
                  <a:cubicBezTo>
                    <a:pt x="388" y="207"/>
                    <a:pt x="372" y="208"/>
                    <a:pt x="372" y="212"/>
                  </a:cubicBezTo>
                  <a:cubicBezTo>
                    <a:pt x="372" y="216"/>
                    <a:pt x="365" y="217"/>
                    <a:pt x="362" y="219"/>
                  </a:cubicBezTo>
                  <a:cubicBezTo>
                    <a:pt x="358" y="222"/>
                    <a:pt x="356" y="218"/>
                    <a:pt x="353" y="214"/>
                  </a:cubicBezTo>
                  <a:cubicBezTo>
                    <a:pt x="349" y="210"/>
                    <a:pt x="341" y="206"/>
                    <a:pt x="341" y="203"/>
                  </a:cubicBezTo>
                  <a:cubicBezTo>
                    <a:pt x="341" y="201"/>
                    <a:pt x="339" y="195"/>
                    <a:pt x="333" y="198"/>
                  </a:cubicBezTo>
                  <a:cubicBezTo>
                    <a:pt x="327" y="200"/>
                    <a:pt x="324" y="198"/>
                    <a:pt x="322" y="200"/>
                  </a:cubicBezTo>
                  <a:cubicBezTo>
                    <a:pt x="321" y="202"/>
                    <a:pt x="316" y="198"/>
                    <a:pt x="316" y="198"/>
                  </a:cubicBezTo>
                  <a:cubicBezTo>
                    <a:pt x="316" y="33"/>
                    <a:pt x="316" y="33"/>
                    <a:pt x="316" y="33"/>
                  </a:cubicBezTo>
                  <a:cubicBezTo>
                    <a:pt x="314" y="33"/>
                    <a:pt x="312" y="32"/>
                    <a:pt x="311" y="32"/>
                  </a:cubicBezTo>
                  <a:cubicBezTo>
                    <a:pt x="303" y="29"/>
                    <a:pt x="292" y="24"/>
                    <a:pt x="286" y="25"/>
                  </a:cubicBezTo>
                  <a:cubicBezTo>
                    <a:pt x="280" y="27"/>
                    <a:pt x="268" y="28"/>
                    <a:pt x="264" y="26"/>
                  </a:cubicBezTo>
                  <a:cubicBezTo>
                    <a:pt x="260" y="24"/>
                    <a:pt x="254" y="23"/>
                    <a:pt x="246" y="24"/>
                  </a:cubicBezTo>
                  <a:cubicBezTo>
                    <a:pt x="237" y="25"/>
                    <a:pt x="232" y="20"/>
                    <a:pt x="221" y="17"/>
                  </a:cubicBezTo>
                  <a:cubicBezTo>
                    <a:pt x="210" y="15"/>
                    <a:pt x="195" y="18"/>
                    <a:pt x="191" y="19"/>
                  </a:cubicBezTo>
                  <a:cubicBezTo>
                    <a:pt x="188" y="20"/>
                    <a:pt x="188" y="15"/>
                    <a:pt x="184" y="16"/>
                  </a:cubicBezTo>
                  <a:cubicBezTo>
                    <a:pt x="179" y="16"/>
                    <a:pt x="183" y="14"/>
                    <a:pt x="180" y="10"/>
                  </a:cubicBezTo>
                  <a:cubicBezTo>
                    <a:pt x="178" y="7"/>
                    <a:pt x="165" y="10"/>
                    <a:pt x="160" y="11"/>
                  </a:cubicBezTo>
                  <a:cubicBezTo>
                    <a:pt x="155" y="11"/>
                    <a:pt x="154" y="8"/>
                    <a:pt x="154" y="6"/>
                  </a:cubicBezTo>
                  <a:cubicBezTo>
                    <a:pt x="155" y="4"/>
                    <a:pt x="150" y="5"/>
                    <a:pt x="148" y="8"/>
                  </a:cubicBezTo>
                  <a:cubicBezTo>
                    <a:pt x="147" y="11"/>
                    <a:pt x="141" y="11"/>
                    <a:pt x="139" y="9"/>
                  </a:cubicBezTo>
                  <a:cubicBezTo>
                    <a:pt x="137" y="7"/>
                    <a:pt x="144" y="7"/>
                    <a:pt x="144" y="4"/>
                  </a:cubicBezTo>
                  <a:cubicBezTo>
                    <a:pt x="144" y="2"/>
                    <a:pt x="137" y="1"/>
                    <a:pt x="135" y="0"/>
                  </a:cubicBezTo>
                  <a:cubicBezTo>
                    <a:pt x="132" y="0"/>
                    <a:pt x="128" y="3"/>
                    <a:pt x="122" y="7"/>
                  </a:cubicBezTo>
                  <a:cubicBezTo>
                    <a:pt x="117" y="12"/>
                    <a:pt x="109" y="11"/>
                    <a:pt x="104" y="11"/>
                  </a:cubicBezTo>
                  <a:cubicBezTo>
                    <a:pt x="99" y="10"/>
                    <a:pt x="93" y="11"/>
                    <a:pt x="93" y="14"/>
                  </a:cubicBezTo>
                  <a:cubicBezTo>
                    <a:pt x="94" y="17"/>
                    <a:pt x="99" y="16"/>
                    <a:pt x="96" y="20"/>
                  </a:cubicBezTo>
                  <a:cubicBezTo>
                    <a:pt x="92" y="23"/>
                    <a:pt x="91" y="15"/>
                    <a:pt x="87" y="19"/>
                  </a:cubicBezTo>
                  <a:cubicBezTo>
                    <a:pt x="84" y="22"/>
                    <a:pt x="73" y="22"/>
                    <a:pt x="70" y="22"/>
                  </a:cubicBezTo>
                  <a:cubicBezTo>
                    <a:pt x="68" y="21"/>
                    <a:pt x="59" y="30"/>
                    <a:pt x="57" y="32"/>
                  </a:cubicBezTo>
                  <a:cubicBezTo>
                    <a:pt x="54" y="35"/>
                    <a:pt x="59" y="37"/>
                    <a:pt x="52" y="44"/>
                  </a:cubicBezTo>
                  <a:cubicBezTo>
                    <a:pt x="45" y="51"/>
                    <a:pt x="26" y="49"/>
                    <a:pt x="22" y="49"/>
                  </a:cubicBezTo>
                  <a:cubicBezTo>
                    <a:pt x="18" y="49"/>
                    <a:pt x="21" y="53"/>
                    <a:pt x="19" y="56"/>
                  </a:cubicBezTo>
                  <a:cubicBezTo>
                    <a:pt x="17" y="59"/>
                    <a:pt x="21" y="61"/>
                    <a:pt x="32" y="64"/>
                  </a:cubicBezTo>
                  <a:cubicBezTo>
                    <a:pt x="43" y="66"/>
                    <a:pt x="50" y="79"/>
                    <a:pt x="51" y="82"/>
                  </a:cubicBezTo>
                  <a:cubicBezTo>
                    <a:pt x="52" y="85"/>
                    <a:pt x="66" y="82"/>
                    <a:pt x="71" y="83"/>
                  </a:cubicBezTo>
                  <a:cubicBezTo>
                    <a:pt x="76" y="83"/>
                    <a:pt x="70" y="90"/>
                    <a:pt x="75" y="92"/>
                  </a:cubicBezTo>
                  <a:cubicBezTo>
                    <a:pt x="79" y="94"/>
                    <a:pt x="86" y="91"/>
                    <a:pt x="87" y="95"/>
                  </a:cubicBezTo>
                  <a:cubicBezTo>
                    <a:pt x="88" y="98"/>
                    <a:pt x="78" y="95"/>
                    <a:pt x="73" y="98"/>
                  </a:cubicBezTo>
                  <a:cubicBezTo>
                    <a:pt x="68" y="102"/>
                    <a:pt x="65" y="103"/>
                    <a:pt x="63" y="101"/>
                  </a:cubicBezTo>
                  <a:cubicBezTo>
                    <a:pt x="61" y="98"/>
                    <a:pt x="53" y="100"/>
                    <a:pt x="48" y="100"/>
                  </a:cubicBezTo>
                  <a:cubicBezTo>
                    <a:pt x="44" y="101"/>
                    <a:pt x="48" y="95"/>
                    <a:pt x="48" y="93"/>
                  </a:cubicBezTo>
                  <a:cubicBezTo>
                    <a:pt x="49" y="90"/>
                    <a:pt x="42" y="89"/>
                    <a:pt x="34" y="93"/>
                  </a:cubicBezTo>
                  <a:cubicBezTo>
                    <a:pt x="25" y="98"/>
                    <a:pt x="28" y="96"/>
                    <a:pt x="27" y="100"/>
                  </a:cubicBezTo>
                  <a:cubicBezTo>
                    <a:pt x="26" y="103"/>
                    <a:pt x="23" y="98"/>
                    <a:pt x="17" y="101"/>
                  </a:cubicBezTo>
                  <a:cubicBezTo>
                    <a:pt x="12" y="104"/>
                    <a:pt x="3" y="106"/>
                    <a:pt x="1" y="109"/>
                  </a:cubicBezTo>
                  <a:cubicBezTo>
                    <a:pt x="0" y="112"/>
                    <a:pt x="13" y="114"/>
                    <a:pt x="18" y="115"/>
                  </a:cubicBezTo>
                  <a:cubicBezTo>
                    <a:pt x="23" y="116"/>
                    <a:pt x="12" y="119"/>
                    <a:pt x="16" y="121"/>
                  </a:cubicBezTo>
                  <a:cubicBezTo>
                    <a:pt x="20" y="122"/>
                    <a:pt x="19" y="125"/>
                    <a:pt x="25" y="129"/>
                  </a:cubicBezTo>
                  <a:cubicBezTo>
                    <a:pt x="31" y="132"/>
                    <a:pt x="46" y="129"/>
                    <a:pt x="50" y="129"/>
                  </a:cubicBezTo>
                  <a:cubicBezTo>
                    <a:pt x="54" y="129"/>
                    <a:pt x="57" y="133"/>
                    <a:pt x="60" y="130"/>
                  </a:cubicBezTo>
                  <a:cubicBezTo>
                    <a:pt x="64" y="127"/>
                    <a:pt x="75" y="118"/>
                    <a:pt x="81" y="123"/>
                  </a:cubicBezTo>
                  <a:cubicBezTo>
                    <a:pt x="87" y="128"/>
                    <a:pt x="75" y="127"/>
                    <a:pt x="78" y="130"/>
                  </a:cubicBezTo>
                  <a:cubicBezTo>
                    <a:pt x="81" y="134"/>
                    <a:pt x="85" y="141"/>
                    <a:pt x="79" y="145"/>
                  </a:cubicBezTo>
                  <a:cubicBezTo>
                    <a:pt x="73" y="149"/>
                    <a:pt x="68" y="146"/>
                    <a:pt x="65" y="146"/>
                  </a:cubicBezTo>
                  <a:cubicBezTo>
                    <a:pt x="62" y="146"/>
                    <a:pt x="64" y="151"/>
                    <a:pt x="59" y="155"/>
                  </a:cubicBezTo>
                  <a:cubicBezTo>
                    <a:pt x="54" y="158"/>
                    <a:pt x="50" y="151"/>
                    <a:pt x="44" y="151"/>
                  </a:cubicBezTo>
                  <a:cubicBezTo>
                    <a:pt x="38" y="151"/>
                    <a:pt x="39" y="158"/>
                    <a:pt x="39" y="162"/>
                  </a:cubicBezTo>
                  <a:cubicBezTo>
                    <a:pt x="39" y="165"/>
                    <a:pt x="30" y="161"/>
                    <a:pt x="28" y="170"/>
                  </a:cubicBezTo>
                  <a:cubicBezTo>
                    <a:pt x="25" y="178"/>
                    <a:pt x="15" y="171"/>
                    <a:pt x="22" y="179"/>
                  </a:cubicBezTo>
                  <a:cubicBezTo>
                    <a:pt x="28" y="188"/>
                    <a:pt x="27" y="182"/>
                    <a:pt x="33" y="186"/>
                  </a:cubicBezTo>
                  <a:cubicBezTo>
                    <a:pt x="38" y="189"/>
                    <a:pt x="27" y="195"/>
                    <a:pt x="32" y="196"/>
                  </a:cubicBezTo>
                  <a:cubicBezTo>
                    <a:pt x="37" y="197"/>
                    <a:pt x="43" y="206"/>
                    <a:pt x="46" y="209"/>
                  </a:cubicBezTo>
                  <a:cubicBezTo>
                    <a:pt x="50" y="212"/>
                    <a:pt x="55" y="207"/>
                    <a:pt x="60" y="207"/>
                  </a:cubicBezTo>
                  <a:cubicBezTo>
                    <a:pt x="66" y="207"/>
                    <a:pt x="63" y="200"/>
                    <a:pt x="66" y="202"/>
                  </a:cubicBezTo>
                  <a:cubicBezTo>
                    <a:pt x="69" y="205"/>
                    <a:pt x="74" y="213"/>
                    <a:pt x="71" y="215"/>
                  </a:cubicBezTo>
                  <a:cubicBezTo>
                    <a:pt x="68" y="217"/>
                    <a:pt x="70" y="223"/>
                    <a:pt x="70" y="225"/>
                  </a:cubicBezTo>
                  <a:cubicBezTo>
                    <a:pt x="69" y="228"/>
                    <a:pt x="82" y="227"/>
                    <a:pt x="82" y="224"/>
                  </a:cubicBezTo>
                  <a:cubicBezTo>
                    <a:pt x="83" y="221"/>
                    <a:pt x="93" y="220"/>
                    <a:pt x="98" y="225"/>
                  </a:cubicBezTo>
                  <a:cubicBezTo>
                    <a:pt x="104" y="231"/>
                    <a:pt x="106" y="232"/>
                    <a:pt x="106" y="227"/>
                  </a:cubicBezTo>
                  <a:cubicBezTo>
                    <a:pt x="106" y="223"/>
                    <a:pt x="110" y="218"/>
                    <a:pt x="111" y="222"/>
                  </a:cubicBezTo>
                  <a:cubicBezTo>
                    <a:pt x="111" y="225"/>
                    <a:pt x="115" y="226"/>
                    <a:pt x="123" y="223"/>
                  </a:cubicBezTo>
                  <a:cubicBezTo>
                    <a:pt x="131" y="220"/>
                    <a:pt x="128" y="223"/>
                    <a:pt x="124" y="228"/>
                  </a:cubicBezTo>
                  <a:cubicBezTo>
                    <a:pt x="118" y="235"/>
                    <a:pt x="124" y="244"/>
                    <a:pt x="119" y="245"/>
                  </a:cubicBezTo>
                  <a:cubicBezTo>
                    <a:pt x="115" y="246"/>
                    <a:pt x="112" y="256"/>
                    <a:pt x="105" y="257"/>
                  </a:cubicBezTo>
                  <a:cubicBezTo>
                    <a:pt x="98" y="258"/>
                    <a:pt x="87" y="269"/>
                    <a:pt x="86" y="271"/>
                  </a:cubicBezTo>
                  <a:cubicBezTo>
                    <a:pt x="84" y="273"/>
                    <a:pt x="69" y="267"/>
                    <a:pt x="67" y="273"/>
                  </a:cubicBezTo>
                  <a:cubicBezTo>
                    <a:pt x="65" y="278"/>
                    <a:pt x="57" y="282"/>
                    <a:pt x="59" y="285"/>
                  </a:cubicBezTo>
                  <a:cubicBezTo>
                    <a:pt x="60" y="286"/>
                    <a:pt x="72" y="281"/>
                    <a:pt x="73" y="278"/>
                  </a:cubicBezTo>
                  <a:cubicBezTo>
                    <a:pt x="73" y="275"/>
                    <a:pt x="75" y="275"/>
                    <a:pt x="77" y="277"/>
                  </a:cubicBezTo>
                  <a:cubicBezTo>
                    <a:pt x="79" y="280"/>
                    <a:pt x="84" y="276"/>
                    <a:pt x="87" y="275"/>
                  </a:cubicBezTo>
                  <a:cubicBezTo>
                    <a:pt x="89" y="273"/>
                    <a:pt x="93" y="273"/>
                    <a:pt x="95" y="274"/>
                  </a:cubicBezTo>
                  <a:cubicBezTo>
                    <a:pt x="97" y="274"/>
                    <a:pt x="98" y="271"/>
                    <a:pt x="105" y="270"/>
                  </a:cubicBezTo>
                  <a:cubicBezTo>
                    <a:pt x="112" y="269"/>
                    <a:pt x="111" y="267"/>
                    <a:pt x="112" y="263"/>
                  </a:cubicBezTo>
                  <a:cubicBezTo>
                    <a:pt x="114" y="260"/>
                    <a:pt x="131" y="253"/>
                    <a:pt x="134" y="252"/>
                  </a:cubicBezTo>
                  <a:cubicBezTo>
                    <a:pt x="137" y="251"/>
                    <a:pt x="135" y="246"/>
                    <a:pt x="138" y="246"/>
                  </a:cubicBezTo>
                  <a:cubicBezTo>
                    <a:pt x="142" y="246"/>
                    <a:pt x="147" y="242"/>
                    <a:pt x="151" y="239"/>
                  </a:cubicBezTo>
                  <a:cubicBezTo>
                    <a:pt x="156" y="235"/>
                    <a:pt x="157" y="237"/>
                    <a:pt x="160" y="236"/>
                  </a:cubicBezTo>
                  <a:cubicBezTo>
                    <a:pt x="163" y="234"/>
                    <a:pt x="161" y="228"/>
                    <a:pt x="164" y="228"/>
                  </a:cubicBezTo>
                  <a:cubicBezTo>
                    <a:pt x="167" y="227"/>
                    <a:pt x="170" y="225"/>
                    <a:pt x="170" y="222"/>
                  </a:cubicBezTo>
                  <a:cubicBezTo>
                    <a:pt x="170" y="220"/>
                    <a:pt x="162" y="220"/>
                    <a:pt x="161" y="218"/>
                  </a:cubicBezTo>
                  <a:cubicBezTo>
                    <a:pt x="160" y="216"/>
                    <a:pt x="167" y="210"/>
                    <a:pt x="170" y="210"/>
                  </a:cubicBezTo>
                  <a:cubicBezTo>
                    <a:pt x="173" y="211"/>
                    <a:pt x="178" y="208"/>
                    <a:pt x="178" y="204"/>
                  </a:cubicBezTo>
                  <a:cubicBezTo>
                    <a:pt x="178" y="200"/>
                    <a:pt x="182" y="199"/>
                    <a:pt x="186" y="196"/>
                  </a:cubicBezTo>
                  <a:cubicBezTo>
                    <a:pt x="189" y="193"/>
                    <a:pt x="188" y="190"/>
                    <a:pt x="192" y="189"/>
                  </a:cubicBezTo>
                  <a:cubicBezTo>
                    <a:pt x="195" y="189"/>
                    <a:pt x="198" y="185"/>
                    <a:pt x="202" y="183"/>
                  </a:cubicBezTo>
                  <a:cubicBezTo>
                    <a:pt x="205" y="181"/>
                    <a:pt x="202" y="185"/>
                    <a:pt x="209" y="186"/>
                  </a:cubicBezTo>
                  <a:cubicBezTo>
                    <a:pt x="216" y="186"/>
                    <a:pt x="214" y="192"/>
                    <a:pt x="209" y="190"/>
                  </a:cubicBezTo>
                  <a:cubicBezTo>
                    <a:pt x="204" y="188"/>
                    <a:pt x="202" y="188"/>
                    <a:pt x="197" y="192"/>
                  </a:cubicBezTo>
                  <a:cubicBezTo>
                    <a:pt x="192" y="196"/>
                    <a:pt x="196" y="197"/>
                    <a:pt x="192" y="202"/>
                  </a:cubicBezTo>
                  <a:cubicBezTo>
                    <a:pt x="189" y="206"/>
                    <a:pt x="188" y="209"/>
                    <a:pt x="193" y="210"/>
                  </a:cubicBezTo>
                  <a:cubicBezTo>
                    <a:pt x="198" y="210"/>
                    <a:pt x="193" y="213"/>
                    <a:pt x="189" y="214"/>
                  </a:cubicBezTo>
                  <a:cubicBezTo>
                    <a:pt x="185" y="216"/>
                    <a:pt x="188" y="218"/>
                    <a:pt x="194" y="218"/>
                  </a:cubicBezTo>
                  <a:cubicBezTo>
                    <a:pt x="200" y="218"/>
                    <a:pt x="208" y="210"/>
                    <a:pt x="217" y="206"/>
                  </a:cubicBezTo>
                  <a:cubicBezTo>
                    <a:pt x="225" y="202"/>
                    <a:pt x="231" y="206"/>
                    <a:pt x="233" y="205"/>
                  </a:cubicBezTo>
                  <a:cubicBezTo>
                    <a:pt x="236" y="205"/>
                    <a:pt x="231" y="201"/>
                    <a:pt x="234" y="200"/>
                  </a:cubicBezTo>
                  <a:cubicBezTo>
                    <a:pt x="237" y="199"/>
                    <a:pt x="230" y="198"/>
                    <a:pt x="228" y="194"/>
                  </a:cubicBezTo>
                  <a:cubicBezTo>
                    <a:pt x="227" y="189"/>
                    <a:pt x="231" y="192"/>
                    <a:pt x="232" y="188"/>
                  </a:cubicBezTo>
                  <a:cubicBezTo>
                    <a:pt x="233" y="185"/>
                    <a:pt x="236" y="186"/>
                    <a:pt x="239" y="188"/>
                  </a:cubicBezTo>
                  <a:cubicBezTo>
                    <a:pt x="241" y="189"/>
                    <a:pt x="245" y="186"/>
                    <a:pt x="247" y="191"/>
                  </a:cubicBezTo>
                  <a:cubicBezTo>
                    <a:pt x="250" y="195"/>
                    <a:pt x="252" y="189"/>
                    <a:pt x="256" y="193"/>
                  </a:cubicBezTo>
                  <a:cubicBezTo>
                    <a:pt x="261" y="196"/>
                    <a:pt x="256" y="195"/>
                    <a:pt x="251" y="196"/>
                  </a:cubicBezTo>
                  <a:cubicBezTo>
                    <a:pt x="247" y="197"/>
                    <a:pt x="249" y="203"/>
                    <a:pt x="253" y="200"/>
                  </a:cubicBezTo>
                  <a:cubicBezTo>
                    <a:pt x="256" y="197"/>
                    <a:pt x="259" y="196"/>
                    <a:pt x="262" y="198"/>
                  </a:cubicBezTo>
                  <a:cubicBezTo>
                    <a:pt x="265" y="201"/>
                    <a:pt x="266" y="200"/>
                    <a:pt x="269" y="197"/>
                  </a:cubicBezTo>
                  <a:cubicBezTo>
                    <a:pt x="271" y="195"/>
                    <a:pt x="271" y="198"/>
                    <a:pt x="271" y="200"/>
                  </a:cubicBezTo>
                  <a:cubicBezTo>
                    <a:pt x="271" y="201"/>
                    <a:pt x="277" y="202"/>
                    <a:pt x="285" y="203"/>
                  </a:cubicBezTo>
                  <a:cubicBezTo>
                    <a:pt x="292" y="205"/>
                    <a:pt x="306" y="203"/>
                    <a:pt x="310" y="203"/>
                  </a:cubicBezTo>
                  <a:cubicBezTo>
                    <a:pt x="314" y="202"/>
                    <a:pt x="312" y="208"/>
                    <a:pt x="320" y="209"/>
                  </a:cubicBezTo>
                  <a:cubicBezTo>
                    <a:pt x="328" y="211"/>
                    <a:pt x="330" y="202"/>
                    <a:pt x="335" y="205"/>
                  </a:cubicBezTo>
                  <a:cubicBezTo>
                    <a:pt x="339" y="208"/>
                    <a:pt x="335" y="209"/>
                    <a:pt x="332" y="211"/>
                  </a:cubicBezTo>
                  <a:cubicBezTo>
                    <a:pt x="330" y="214"/>
                    <a:pt x="335" y="214"/>
                    <a:pt x="338" y="215"/>
                  </a:cubicBezTo>
                  <a:cubicBezTo>
                    <a:pt x="341" y="217"/>
                    <a:pt x="348" y="218"/>
                    <a:pt x="352" y="222"/>
                  </a:cubicBezTo>
                  <a:cubicBezTo>
                    <a:pt x="355" y="225"/>
                    <a:pt x="357" y="228"/>
                    <a:pt x="365" y="232"/>
                  </a:cubicBezTo>
                  <a:cubicBezTo>
                    <a:pt x="374" y="236"/>
                    <a:pt x="366" y="222"/>
                    <a:pt x="372" y="227"/>
                  </a:cubicBezTo>
                  <a:cubicBezTo>
                    <a:pt x="378" y="231"/>
                    <a:pt x="376" y="227"/>
                    <a:pt x="381" y="231"/>
                  </a:cubicBezTo>
                  <a:cubicBezTo>
                    <a:pt x="386" y="235"/>
                    <a:pt x="385" y="229"/>
                    <a:pt x="382" y="222"/>
                  </a:cubicBezTo>
                  <a:cubicBezTo>
                    <a:pt x="380" y="215"/>
                    <a:pt x="385" y="220"/>
                    <a:pt x="387" y="223"/>
                  </a:cubicBezTo>
                  <a:cubicBezTo>
                    <a:pt x="389" y="226"/>
                    <a:pt x="389" y="233"/>
                    <a:pt x="388" y="237"/>
                  </a:cubicBezTo>
                  <a:cubicBezTo>
                    <a:pt x="386" y="241"/>
                    <a:pt x="378" y="238"/>
                    <a:pt x="379" y="235"/>
                  </a:cubicBezTo>
                  <a:cubicBezTo>
                    <a:pt x="380" y="233"/>
                    <a:pt x="371" y="234"/>
                    <a:pt x="371" y="237"/>
                  </a:cubicBezTo>
                  <a:cubicBezTo>
                    <a:pt x="371" y="241"/>
                    <a:pt x="377" y="247"/>
                    <a:pt x="381" y="248"/>
                  </a:cubicBezTo>
                  <a:cubicBezTo>
                    <a:pt x="385" y="249"/>
                    <a:pt x="382" y="255"/>
                    <a:pt x="384" y="255"/>
                  </a:cubicBezTo>
                  <a:cubicBezTo>
                    <a:pt x="388" y="256"/>
                    <a:pt x="388" y="263"/>
                    <a:pt x="390" y="262"/>
                  </a:cubicBezTo>
                  <a:cubicBezTo>
                    <a:pt x="392" y="261"/>
                    <a:pt x="391" y="253"/>
                    <a:pt x="389" y="250"/>
                  </a:cubicBezTo>
                  <a:cubicBezTo>
                    <a:pt x="386" y="246"/>
                    <a:pt x="388" y="242"/>
                    <a:pt x="391" y="243"/>
                  </a:cubicBezTo>
                  <a:cubicBezTo>
                    <a:pt x="394" y="244"/>
                    <a:pt x="391" y="249"/>
                    <a:pt x="392" y="250"/>
                  </a:cubicBezTo>
                  <a:cubicBezTo>
                    <a:pt x="394" y="252"/>
                    <a:pt x="396" y="249"/>
                    <a:pt x="399" y="247"/>
                  </a:cubicBezTo>
                  <a:cubicBezTo>
                    <a:pt x="403" y="245"/>
                    <a:pt x="398" y="239"/>
                    <a:pt x="399" y="236"/>
                  </a:cubicBezTo>
                  <a:cubicBezTo>
                    <a:pt x="400" y="234"/>
                    <a:pt x="404" y="239"/>
                    <a:pt x="406" y="244"/>
                  </a:cubicBezTo>
                  <a:cubicBezTo>
                    <a:pt x="407" y="249"/>
                    <a:pt x="402" y="249"/>
                    <a:pt x="402" y="251"/>
                  </a:cubicBezTo>
                  <a:cubicBezTo>
                    <a:pt x="402" y="254"/>
                    <a:pt x="397" y="253"/>
                    <a:pt x="396" y="254"/>
                  </a:cubicBezTo>
                  <a:cubicBezTo>
                    <a:pt x="394" y="256"/>
                    <a:pt x="395" y="265"/>
                    <a:pt x="397" y="265"/>
                  </a:cubicBezTo>
                  <a:cubicBezTo>
                    <a:pt x="399" y="266"/>
                    <a:pt x="400" y="258"/>
                    <a:pt x="401" y="262"/>
                  </a:cubicBezTo>
                  <a:cubicBezTo>
                    <a:pt x="403" y="266"/>
                    <a:pt x="408" y="256"/>
                    <a:pt x="409" y="260"/>
                  </a:cubicBezTo>
                  <a:cubicBezTo>
                    <a:pt x="410" y="264"/>
                    <a:pt x="416" y="268"/>
                    <a:pt x="419" y="267"/>
                  </a:cubicBezTo>
                  <a:cubicBezTo>
                    <a:pt x="421" y="266"/>
                    <a:pt x="418" y="262"/>
                    <a:pt x="414" y="262"/>
                  </a:cubicBezTo>
                  <a:cubicBezTo>
                    <a:pt x="411" y="262"/>
                    <a:pt x="411" y="256"/>
                    <a:pt x="414" y="256"/>
                  </a:cubicBezTo>
                  <a:cubicBezTo>
                    <a:pt x="418" y="256"/>
                    <a:pt x="424" y="264"/>
                    <a:pt x="423" y="267"/>
                  </a:cubicBezTo>
                  <a:cubicBezTo>
                    <a:pt x="423" y="270"/>
                    <a:pt x="420" y="269"/>
                    <a:pt x="418" y="272"/>
                  </a:cubicBezTo>
                  <a:cubicBezTo>
                    <a:pt x="415" y="275"/>
                    <a:pt x="411" y="268"/>
                    <a:pt x="407" y="268"/>
                  </a:cubicBezTo>
                  <a:cubicBezTo>
                    <a:pt x="404" y="268"/>
                    <a:pt x="407" y="273"/>
                    <a:pt x="409" y="276"/>
                  </a:cubicBezTo>
                  <a:cubicBezTo>
                    <a:pt x="411" y="280"/>
                    <a:pt x="405" y="284"/>
                    <a:pt x="409" y="287"/>
                  </a:cubicBezTo>
                  <a:cubicBezTo>
                    <a:pt x="414" y="289"/>
                    <a:pt x="412" y="285"/>
                    <a:pt x="413" y="283"/>
                  </a:cubicBezTo>
                  <a:cubicBezTo>
                    <a:pt x="414" y="281"/>
                    <a:pt x="417" y="284"/>
                    <a:pt x="420" y="285"/>
                  </a:cubicBezTo>
                  <a:cubicBezTo>
                    <a:pt x="422" y="287"/>
                    <a:pt x="422" y="281"/>
                    <a:pt x="422" y="279"/>
                  </a:cubicBezTo>
                  <a:cubicBezTo>
                    <a:pt x="422" y="277"/>
                    <a:pt x="426" y="278"/>
                    <a:pt x="428" y="281"/>
                  </a:cubicBezTo>
                  <a:cubicBezTo>
                    <a:pt x="430" y="284"/>
                    <a:pt x="430" y="278"/>
                    <a:pt x="434" y="279"/>
                  </a:cubicBezTo>
                  <a:cubicBezTo>
                    <a:pt x="437" y="279"/>
                    <a:pt x="435" y="284"/>
                    <a:pt x="435" y="286"/>
                  </a:cubicBezTo>
                  <a:cubicBezTo>
                    <a:pt x="435" y="289"/>
                    <a:pt x="440" y="284"/>
                    <a:pt x="439" y="287"/>
                  </a:cubicBezTo>
                  <a:cubicBezTo>
                    <a:pt x="439" y="287"/>
                    <a:pt x="439" y="288"/>
                    <a:pt x="439" y="288"/>
                  </a:cubicBezTo>
                  <a:cubicBezTo>
                    <a:pt x="442" y="286"/>
                    <a:pt x="445" y="284"/>
                    <a:pt x="447" y="283"/>
                  </a:cubicBezTo>
                  <a:cubicBezTo>
                    <a:pt x="453" y="279"/>
                    <a:pt x="443" y="277"/>
                    <a:pt x="445" y="273"/>
                  </a:cubicBezTo>
                  <a:close/>
                  <a:moveTo>
                    <a:pt x="9" y="307"/>
                  </a:moveTo>
                  <a:cubicBezTo>
                    <a:pt x="15" y="305"/>
                    <a:pt x="18" y="302"/>
                    <a:pt x="15" y="299"/>
                  </a:cubicBezTo>
                  <a:cubicBezTo>
                    <a:pt x="12" y="296"/>
                    <a:pt x="4" y="309"/>
                    <a:pt x="9" y="307"/>
                  </a:cubicBezTo>
                  <a:close/>
                  <a:moveTo>
                    <a:pt x="53" y="286"/>
                  </a:moveTo>
                  <a:cubicBezTo>
                    <a:pt x="47" y="284"/>
                    <a:pt x="32" y="292"/>
                    <a:pt x="37" y="293"/>
                  </a:cubicBezTo>
                  <a:cubicBezTo>
                    <a:pt x="41" y="293"/>
                    <a:pt x="42" y="290"/>
                    <a:pt x="46" y="290"/>
                  </a:cubicBezTo>
                  <a:cubicBezTo>
                    <a:pt x="51" y="290"/>
                    <a:pt x="58" y="287"/>
                    <a:pt x="53" y="286"/>
                  </a:cubicBezTo>
                  <a:close/>
                  <a:moveTo>
                    <a:pt x="184" y="229"/>
                  </a:moveTo>
                  <a:cubicBezTo>
                    <a:pt x="184" y="227"/>
                    <a:pt x="180" y="227"/>
                    <a:pt x="175" y="232"/>
                  </a:cubicBezTo>
                  <a:cubicBezTo>
                    <a:pt x="170" y="238"/>
                    <a:pt x="165" y="241"/>
                    <a:pt x="164" y="243"/>
                  </a:cubicBezTo>
                  <a:cubicBezTo>
                    <a:pt x="164" y="246"/>
                    <a:pt x="158" y="243"/>
                    <a:pt x="156" y="246"/>
                  </a:cubicBezTo>
                  <a:cubicBezTo>
                    <a:pt x="154" y="250"/>
                    <a:pt x="157" y="257"/>
                    <a:pt x="161" y="255"/>
                  </a:cubicBezTo>
                  <a:cubicBezTo>
                    <a:pt x="164" y="252"/>
                    <a:pt x="165" y="255"/>
                    <a:pt x="167" y="255"/>
                  </a:cubicBezTo>
                  <a:cubicBezTo>
                    <a:pt x="169" y="255"/>
                    <a:pt x="180" y="248"/>
                    <a:pt x="182" y="245"/>
                  </a:cubicBezTo>
                  <a:cubicBezTo>
                    <a:pt x="185" y="241"/>
                    <a:pt x="178" y="240"/>
                    <a:pt x="178" y="238"/>
                  </a:cubicBezTo>
                  <a:cubicBezTo>
                    <a:pt x="178" y="236"/>
                    <a:pt x="183" y="236"/>
                    <a:pt x="186" y="234"/>
                  </a:cubicBezTo>
                  <a:cubicBezTo>
                    <a:pt x="189" y="233"/>
                    <a:pt x="184" y="232"/>
                    <a:pt x="184" y="229"/>
                  </a:cubicBezTo>
                  <a:close/>
                  <a:moveTo>
                    <a:pt x="19" y="201"/>
                  </a:moveTo>
                  <a:cubicBezTo>
                    <a:pt x="19" y="197"/>
                    <a:pt x="7" y="201"/>
                    <a:pt x="9" y="204"/>
                  </a:cubicBezTo>
                  <a:cubicBezTo>
                    <a:pt x="10" y="208"/>
                    <a:pt x="21" y="210"/>
                    <a:pt x="25" y="209"/>
                  </a:cubicBezTo>
                  <a:cubicBezTo>
                    <a:pt x="29" y="208"/>
                    <a:pt x="30" y="204"/>
                    <a:pt x="27" y="201"/>
                  </a:cubicBezTo>
                  <a:cubicBezTo>
                    <a:pt x="24" y="199"/>
                    <a:pt x="20" y="205"/>
                    <a:pt x="19" y="201"/>
                  </a:cubicBezTo>
                  <a:close/>
                  <a:moveTo>
                    <a:pt x="1176" y="395"/>
                  </a:moveTo>
                  <a:cubicBezTo>
                    <a:pt x="1175" y="392"/>
                    <a:pt x="1165" y="395"/>
                    <a:pt x="1160" y="391"/>
                  </a:cubicBezTo>
                  <a:cubicBezTo>
                    <a:pt x="1155" y="387"/>
                    <a:pt x="1147" y="403"/>
                    <a:pt x="1145" y="410"/>
                  </a:cubicBezTo>
                  <a:cubicBezTo>
                    <a:pt x="1143" y="417"/>
                    <a:pt x="1131" y="424"/>
                    <a:pt x="1131" y="424"/>
                  </a:cubicBezTo>
                  <a:cubicBezTo>
                    <a:pt x="1131" y="424"/>
                    <a:pt x="1094" y="425"/>
                    <a:pt x="1091" y="425"/>
                  </a:cubicBezTo>
                  <a:cubicBezTo>
                    <a:pt x="1089" y="425"/>
                    <a:pt x="1080" y="431"/>
                    <a:pt x="1075" y="435"/>
                  </a:cubicBezTo>
                  <a:cubicBezTo>
                    <a:pt x="1075" y="436"/>
                    <a:pt x="1075" y="436"/>
                    <a:pt x="1076" y="436"/>
                  </a:cubicBezTo>
                  <a:cubicBezTo>
                    <a:pt x="1079" y="442"/>
                    <a:pt x="1066" y="446"/>
                    <a:pt x="1053" y="447"/>
                  </a:cubicBezTo>
                  <a:cubicBezTo>
                    <a:pt x="1049" y="447"/>
                    <a:pt x="1046" y="447"/>
                    <a:pt x="1044" y="447"/>
                  </a:cubicBezTo>
                  <a:cubicBezTo>
                    <a:pt x="1044" y="449"/>
                    <a:pt x="1044" y="451"/>
                    <a:pt x="1044" y="452"/>
                  </a:cubicBezTo>
                  <a:cubicBezTo>
                    <a:pt x="1044" y="452"/>
                    <a:pt x="1043" y="453"/>
                    <a:pt x="1041" y="454"/>
                  </a:cubicBezTo>
                  <a:cubicBezTo>
                    <a:pt x="1039" y="458"/>
                    <a:pt x="1023" y="465"/>
                    <a:pt x="1014" y="470"/>
                  </a:cubicBezTo>
                  <a:cubicBezTo>
                    <a:pt x="1004" y="474"/>
                    <a:pt x="991" y="472"/>
                    <a:pt x="991" y="465"/>
                  </a:cubicBezTo>
                  <a:cubicBezTo>
                    <a:pt x="991" y="458"/>
                    <a:pt x="998" y="459"/>
                    <a:pt x="1000" y="462"/>
                  </a:cubicBezTo>
                  <a:cubicBezTo>
                    <a:pt x="1000" y="464"/>
                    <a:pt x="1002" y="463"/>
                    <a:pt x="1004" y="461"/>
                  </a:cubicBezTo>
                  <a:cubicBezTo>
                    <a:pt x="1002" y="459"/>
                    <a:pt x="1002" y="455"/>
                    <a:pt x="1002" y="453"/>
                  </a:cubicBezTo>
                  <a:cubicBezTo>
                    <a:pt x="999" y="452"/>
                    <a:pt x="1004" y="441"/>
                    <a:pt x="998" y="439"/>
                  </a:cubicBezTo>
                  <a:cubicBezTo>
                    <a:pt x="992" y="437"/>
                    <a:pt x="985" y="447"/>
                    <a:pt x="986" y="441"/>
                  </a:cubicBezTo>
                  <a:cubicBezTo>
                    <a:pt x="987" y="435"/>
                    <a:pt x="996" y="429"/>
                    <a:pt x="990" y="421"/>
                  </a:cubicBezTo>
                  <a:cubicBezTo>
                    <a:pt x="985" y="413"/>
                    <a:pt x="974" y="413"/>
                    <a:pt x="972" y="419"/>
                  </a:cubicBezTo>
                  <a:cubicBezTo>
                    <a:pt x="970" y="426"/>
                    <a:pt x="963" y="423"/>
                    <a:pt x="960" y="427"/>
                  </a:cubicBezTo>
                  <a:cubicBezTo>
                    <a:pt x="958" y="432"/>
                    <a:pt x="955" y="443"/>
                    <a:pt x="957" y="450"/>
                  </a:cubicBezTo>
                  <a:cubicBezTo>
                    <a:pt x="959" y="458"/>
                    <a:pt x="957" y="462"/>
                    <a:pt x="949" y="466"/>
                  </a:cubicBezTo>
                  <a:cubicBezTo>
                    <a:pt x="941" y="471"/>
                    <a:pt x="937" y="460"/>
                    <a:pt x="940" y="446"/>
                  </a:cubicBezTo>
                  <a:cubicBezTo>
                    <a:pt x="942" y="436"/>
                    <a:pt x="948" y="427"/>
                    <a:pt x="943" y="427"/>
                  </a:cubicBezTo>
                  <a:cubicBezTo>
                    <a:pt x="937" y="427"/>
                    <a:pt x="949" y="415"/>
                    <a:pt x="960" y="413"/>
                  </a:cubicBezTo>
                  <a:cubicBezTo>
                    <a:pt x="971" y="411"/>
                    <a:pt x="985" y="412"/>
                    <a:pt x="985" y="409"/>
                  </a:cubicBezTo>
                  <a:cubicBezTo>
                    <a:pt x="985" y="408"/>
                    <a:pt x="985" y="408"/>
                    <a:pt x="986" y="408"/>
                  </a:cubicBezTo>
                  <a:cubicBezTo>
                    <a:pt x="984" y="406"/>
                    <a:pt x="981" y="404"/>
                    <a:pt x="979" y="403"/>
                  </a:cubicBezTo>
                  <a:cubicBezTo>
                    <a:pt x="979" y="404"/>
                    <a:pt x="979" y="404"/>
                    <a:pt x="978" y="405"/>
                  </a:cubicBezTo>
                  <a:cubicBezTo>
                    <a:pt x="974" y="408"/>
                    <a:pt x="975" y="401"/>
                    <a:pt x="967" y="401"/>
                  </a:cubicBezTo>
                  <a:cubicBezTo>
                    <a:pt x="959" y="401"/>
                    <a:pt x="951" y="407"/>
                    <a:pt x="945" y="404"/>
                  </a:cubicBezTo>
                  <a:cubicBezTo>
                    <a:pt x="939" y="402"/>
                    <a:pt x="942" y="398"/>
                    <a:pt x="936" y="398"/>
                  </a:cubicBezTo>
                  <a:cubicBezTo>
                    <a:pt x="931" y="398"/>
                    <a:pt x="941" y="388"/>
                    <a:pt x="932" y="392"/>
                  </a:cubicBezTo>
                  <a:cubicBezTo>
                    <a:pt x="924" y="396"/>
                    <a:pt x="912" y="407"/>
                    <a:pt x="906" y="402"/>
                  </a:cubicBezTo>
                  <a:cubicBezTo>
                    <a:pt x="900" y="397"/>
                    <a:pt x="895" y="403"/>
                    <a:pt x="891" y="400"/>
                  </a:cubicBezTo>
                  <a:cubicBezTo>
                    <a:pt x="887" y="396"/>
                    <a:pt x="905" y="385"/>
                    <a:pt x="914" y="386"/>
                  </a:cubicBezTo>
                  <a:cubicBezTo>
                    <a:pt x="916" y="386"/>
                    <a:pt x="918" y="385"/>
                    <a:pt x="920" y="384"/>
                  </a:cubicBezTo>
                  <a:cubicBezTo>
                    <a:pt x="916" y="382"/>
                    <a:pt x="906" y="379"/>
                    <a:pt x="904" y="381"/>
                  </a:cubicBezTo>
                  <a:cubicBezTo>
                    <a:pt x="900" y="385"/>
                    <a:pt x="896" y="383"/>
                    <a:pt x="894" y="380"/>
                  </a:cubicBezTo>
                  <a:cubicBezTo>
                    <a:pt x="891" y="377"/>
                    <a:pt x="888" y="381"/>
                    <a:pt x="884" y="376"/>
                  </a:cubicBezTo>
                  <a:cubicBezTo>
                    <a:pt x="880" y="372"/>
                    <a:pt x="876" y="375"/>
                    <a:pt x="873" y="376"/>
                  </a:cubicBezTo>
                  <a:cubicBezTo>
                    <a:pt x="871" y="377"/>
                    <a:pt x="868" y="374"/>
                    <a:pt x="863" y="373"/>
                  </a:cubicBezTo>
                  <a:cubicBezTo>
                    <a:pt x="859" y="371"/>
                    <a:pt x="862" y="367"/>
                    <a:pt x="858" y="364"/>
                  </a:cubicBezTo>
                  <a:cubicBezTo>
                    <a:pt x="855" y="362"/>
                    <a:pt x="854" y="369"/>
                    <a:pt x="854" y="369"/>
                  </a:cubicBezTo>
                  <a:cubicBezTo>
                    <a:pt x="533" y="371"/>
                    <a:pt x="533" y="371"/>
                    <a:pt x="533" y="371"/>
                  </a:cubicBezTo>
                  <a:cubicBezTo>
                    <a:pt x="533" y="371"/>
                    <a:pt x="534" y="372"/>
                    <a:pt x="534" y="372"/>
                  </a:cubicBezTo>
                  <a:cubicBezTo>
                    <a:pt x="538" y="376"/>
                    <a:pt x="535" y="379"/>
                    <a:pt x="536" y="384"/>
                  </a:cubicBezTo>
                  <a:cubicBezTo>
                    <a:pt x="537" y="388"/>
                    <a:pt x="536" y="395"/>
                    <a:pt x="533" y="395"/>
                  </a:cubicBezTo>
                  <a:cubicBezTo>
                    <a:pt x="529" y="395"/>
                    <a:pt x="528" y="391"/>
                    <a:pt x="531" y="389"/>
                  </a:cubicBezTo>
                  <a:cubicBezTo>
                    <a:pt x="534" y="388"/>
                    <a:pt x="532" y="382"/>
                    <a:pt x="529" y="382"/>
                  </a:cubicBezTo>
                  <a:cubicBezTo>
                    <a:pt x="528" y="382"/>
                    <a:pt x="527" y="381"/>
                    <a:pt x="527" y="378"/>
                  </a:cubicBezTo>
                  <a:cubicBezTo>
                    <a:pt x="522" y="380"/>
                    <a:pt x="516" y="379"/>
                    <a:pt x="509" y="378"/>
                  </a:cubicBezTo>
                  <a:cubicBezTo>
                    <a:pt x="509" y="379"/>
                    <a:pt x="509" y="379"/>
                    <a:pt x="509" y="379"/>
                  </a:cubicBezTo>
                  <a:cubicBezTo>
                    <a:pt x="509" y="382"/>
                    <a:pt x="511" y="389"/>
                    <a:pt x="515" y="394"/>
                  </a:cubicBezTo>
                  <a:cubicBezTo>
                    <a:pt x="519" y="399"/>
                    <a:pt x="516" y="402"/>
                    <a:pt x="520" y="404"/>
                  </a:cubicBezTo>
                  <a:cubicBezTo>
                    <a:pt x="524" y="406"/>
                    <a:pt x="524" y="408"/>
                    <a:pt x="520" y="407"/>
                  </a:cubicBezTo>
                  <a:cubicBezTo>
                    <a:pt x="517" y="407"/>
                    <a:pt x="519" y="410"/>
                    <a:pt x="518" y="417"/>
                  </a:cubicBezTo>
                  <a:cubicBezTo>
                    <a:pt x="517" y="424"/>
                    <a:pt x="517" y="439"/>
                    <a:pt x="516" y="444"/>
                  </a:cubicBezTo>
                  <a:cubicBezTo>
                    <a:pt x="515" y="448"/>
                    <a:pt x="510" y="456"/>
                    <a:pt x="513" y="461"/>
                  </a:cubicBezTo>
                  <a:cubicBezTo>
                    <a:pt x="516" y="465"/>
                    <a:pt x="519" y="472"/>
                    <a:pt x="517" y="478"/>
                  </a:cubicBezTo>
                  <a:cubicBezTo>
                    <a:pt x="515" y="484"/>
                    <a:pt x="515" y="488"/>
                    <a:pt x="518" y="492"/>
                  </a:cubicBezTo>
                  <a:cubicBezTo>
                    <a:pt x="521" y="497"/>
                    <a:pt x="519" y="505"/>
                    <a:pt x="522" y="506"/>
                  </a:cubicBezTo>
                  <a:cubicBezTo>
                    <a:pt x="525" y="508"/>
                    <a:pt x="528" y="511"/>
                    <a:pt x="530" y="516"/>
                  </a:cubicBezTo>
                  <a:cubicBezTo>
                    <a:pt x="533" y="520"/>
                    <a:pt x="536" y="517"/>
                    <a:pt x="536" y="522"/>
                  </a:cubicBezTo>
                  <a:cubicBezTo>
                    <a:pt x="537" y="526"/>
                    <a:pt x="537" y="527"/>
                    <a:pt x="541" y="528"/>
                  </a:cubicBezTo>
                  <a:cubicBezTo>
                    <a:pt x="545" y="530"/>
                    <a:pt x="543" y="534"/>
                    <a:pt x="543" y="537"/>
                  </a:cubicBezTo>
                  <a:cubicBezTo>
                    <a:pt x="543" y="539"/>
                    <a:pt x="548" y="543"/>
                    <a:pt x="555" y="549"/>
                  </a:cubicBezTo>
                  <a:cubicBezTo>
                    <a:pt x="562" y="554"/>
                    <a:pt x="556" y="559"/>
                    <a:pt x="561" y="559"/>
                  </a:cubicBezTo>
                  <a:cubicBezTo>
                    <a:pt x="566" y="559"/>
                    <a:pt x="570" y="562"/>
                    <a:pt x="575" y="565"/>
                  </a:cubicBezTo>
                  <a:cubicBezTo>
                    <a:pt x="580" y="567"/>
                    <a:pt x="582" y="566"/>
                    <a:pt x="585" y="566"/>
                  </a:cubicBezTo>
                  <a:cubicBezTo>
                    <a:pt x="588" y="567"/>
                    <a:pt x="595" y="574"/>
                    <a:pt x="596" y="578"/>
                  </a:cubicBezTo>
                  <a:cubicBezTo>
                    <a:pt x="597" y="581"/>
                    <a:pt x="597" y="583"/>
                    <a:pt x="599" y="585"/>
                  </a:cubicBezTo>
                  <a:cubicBezTo>
                    <a:pt x="625" y="582"/>
                    <a:pt x="625" y="582"/>
                    <a:pt x="625" y="582"/>
                  </a:cubicBezTo>
                  <a:cubicBezTo>
                    <a:pt x="625" y="582"/>
                    <a:pt x="634" y="587"/>
                    <a:pt x="638" y="588"/>
                  </a:cubicBezTo>
                  <a:cubicBezTo>
                    <a:pt x="643" y="589"/>
                    <a:pt x="668" y="598"/>
                    <a:pt x="668" y="598"/>
                  </a:cubicBezTo>
                  <a:cubicBezTo>
                    <a:pt x="702" y="598"/>
                    <a:pt x="702" y="598"/>
                    <a:pt x="702" y="598"/>
                  </a:cubicBezTo>
                  <a:cubicBezTo>
                    <a:pt x="705" y="593"/>
                    <a:pt x="705" y="593"/>
                    <a:pt x="705" y="593"/>
                  </a:cubicBezTo>
                  <a:cubicBezTo>
                    <a:pt x="724" y="593"/>
                    <a:pt x="724" y="593"/>
                    <a:pt x="724" y="593"/>
                  </a:cubicBezTo>
                  <a:cubicBezTo>
                    <a:pt x="724" y="593"/>
                    <a:pt x="735" y="604"/>
                    <a:pt x="737" y="604"/>
                  </a:cubicBezTo>
                  <a:cubicBezTo>
                    <a:pt x="739" y="605"/>
                    <a:pt x="744" y="610"/>
                    <a:pt x="744" y="613"/>
                  </a:cubicBezTo>
                  <a:cubicBezTo>
                    <a:pt x="744" y="616"/>
                    <a:pt x="746" y="618"/>
                    <a:pt x="749" y="620"/>
                  </a:cubicBezTo>
                  <a:cubicBezTo>
                    <a:pt x="751" y="621"/>
                    <a:pt x="761" y="627"/>
                    <a:pt x="762" y="626"/>
                  </a:cubicBezTo>
                  <a:cubicBezTo>
                    <a:pt x="763" y="626"/>
                    <a:pt x="766" y="616"/>
                    <a:pt x="771" y="616"/>
                  </a:cubicBezTo>
                  <a:cubicBezTo>
                    <a:pt x="776" y="616"/>
                    <a:pt x="790" y="620"/>
                    <a:pt x="792" y="627"/>
                  </a:cubicBezTo>
                  <a:cubicBezTo>
                    <a:pt x="794" y="634"/>
                    <a:pt x="801" y="640"/>
                    <a:pt x="803" y="642"/>
                  </a:cubicBezTo>
                  <a:cubicBezTo>
                    <a:pt x="805" y="643"/>
                    <a:pt x="804" y="648"/>
                    <a:pt x="806" y="650"/>
                  </a:cubicBezTo>
                  <a:cubicBezTo>
                    <a:pt x="807" y="652"/>
                    <a:pt x="807" y="657"/>
                    <a:pt x="809" y="657"/>
                  </a:cubicBezTo>
                  <a:cubicBezTo>
                    <a:pt x="811" y="657"/>
                    <a:pt x="821" y="662"/>
                    <a:pt x="825" y="662"/>
                  </a:cubicBezTo>
                  <a:cubicBezTo>
                    <a:pt x="827" y="662"/>
                    <a:pt x="828" y="663"/>
                    <a:pt x="830" y="664"/>
                  </a:cubicBezTo>
                  <a:cubicBezTo>
                    <a:pt x="831" y="655"/>
                    <a:pt x="821" y="654"/>
                    <a:pt x="827" y="650"/>
                  </a:cubicBezTo>
                  <a:cubicBezTo>
                    <a:pt x="833" y="645"/>
                    <a:pt x="827" y="641"/>
                    <a:pt x="830" y="639"/>
                  </a:cubicBezTo>
                  <a:cubicBezTo>
                    <a:pt x="833" y="637"/>
                    <a:pt x="838" y="635"/>
                    <a:pt x="838" y="633"/>
                  </a:cubicBezTo>
                  <a:cubicBezTo>
                    <a:pt x="838" y="630"/>
                    <a:pt x="841" y="630"/>
                    <a:pt x="845" y="630"/>
                  </a:cubicBezTo>
                  <a:cubicBezTo>
                    <a:pt x="849" y="631"/>
                    <a:pt x="857" y="624"/>
                    <a:pt x="857" y="621"/>
                  </a:cubicBezTo>
                  <a:cubicBezTo>
                    <a:pt x="856" y="619"/>
                    <a:pt x="857" y="618"/>
                    <a:pt x="862" y="619"/>
                  </a:cubicBezTo>
                  <a:cubicBezTo>
                    <a:pt x="867" y="620"/>
                    <a:pt x="866" y="614"/>
                    <a:pt x="869" y="615"/>
                  </a:cubicBezTo>
                  <a:cubicBezTo>
                    <a:pt x="873" y="616"/>
                    <a:pt x="875" y="618"/>
                    <a:pt x="875" y="615"/>
                  </a:cubicBezTo>
                  <a:cubicBezTo>
                    <a:pt x="876" y="613"/>
                    <a:pt x="879" y="614"/>
                    <a:pt x="881" y="617"/>
                  </a:cubicBezTo>
                  <a:cubicBezTo>
                    <a:pt x="883" y="619"/>
                    <a:pt x="890" y="620"/>
                    <a:pt x="891" y="617"/>
                  </a:cubicBezTo>
                  <a:cubicBezTo>
                    <a:pt x="891" y="613"/>
                    <a:pt x="895" y="617"/>
                    <a:pt x="898" y="620"/>
                  </a:cubicBezTo>
                  <a:cubicBezTo>
                    <a:pt x="902" y="624"/>
                    <a:pt x="903" y="623"/>
                    <a:pt x="908" y="623"/>
                  </a:cubicBezTo>
                  <a:cubicBezTo>
                    <a:pt x="913" y="623"/>
                    <a:pt x="913" y="622"/>
                    <a:pt x="913" y="619"/>
                  </a:cubicBezTo>
                  <a:cubicBezTo>
                    <a:pt x="914" y="616"/>
                    <a:pt x="919" y="625"/>
                    <a:pt x="924" y="626"/>
                  </a:cubicBezTo>
                  <a:cubicBezTo>
                    <a:pt x="929" y="626"/>
                    <a:pt x="925" y="623"/>
                    <a:pt x="921" y="620"/>
                  </a:cubicBezTo>
                  <a:cubicBezTo>
                    <a:pt x="918" y="618"/>
                    <a:pt x="922" y="616"/>
                    <a:pt x="919" y="614"/>
                  </a:cubicBezTo>
                  <a:cubicBezTo>
                    <a:pt x="916" y="612"/>
                    <a:pt x="923" y="609"/>
                    <a:pt x="929" y="609"/>
                  </a:cubicBezTo>
                  <a:cubicBezTo>
                    <a:pt x="935" y="610"/>
                    <a:pt x="935" y="611"/>
                    <a:pt x="937" y="608"/>
                  </a:cubicBezTo>
                  <a:cubicBezTo>
                    <a:pt x="940" y="604"/>
                    <a:pt x="942" y="608"/>
                    <a:pt x="942" y="611"/>
                  </a:cubicBezTo>
                  <a:cubicBezTo>
                    <a:pt x="942" y="613"/>
                    <a:pt x="952" y="609"/>
                    <a:pt x="957" y="609"/>
                  </a:cubicBezTo>
                  <a:cubicBezTo>
                    <a:pt x="963" y="609"/>
                    <a:pt x="968" y="613"/>
                    <a:pt x="968" y="616"/>
                  </a:cubicBezTo>
                  <a:cubicBezTo>
                    <a:pt x="969" y="619"/>
                    <a:pt x="972" y="620"/>
                    <a:pt x="976" y="617"/>
                  </a:cubicBezTo>
                  <a:cubicBezTo>
                    <a:pt x="980" y="614"/>
                    <a:pt x="983" y="611"/>
                    <a:pt x="987" y="614"/>
                  </a:cubicBezTo>
                  <a:cubicBezTo>
                    <a:pt x="991" y="617"/>
                    <a:pt x="994" y="622"/>
                    <a:pt x="999" y="626"/>
                  </a:cubicBezTo>
                  <a:cubicBezTo>
                    <a:pt x="1003" y="630"/>
                    <a:pt x="997" y="635"/>
                    <a:pt x="999" y="638"/>
                  </a:cubicBezTo>
                  <a:cubicBezTo>
                    <a:pt x="1001" y="641"/>
                    <a:pt x="999" y="646"/>
                    <a:pt x="1004" y="649"/>
                  </a:cubicBezTo>
                  <a:cubicBezTo>
                    <a:pt x="1009" y="652"/>
                    <a:pt x="1004" y="659"/>
                    <a:pt x="1009" y="660"/>
                  </a:cubicBezTo>
                  <a:cubicBezTo>
                    <a:pt x="1013" y="661"/>
                    <a:pt x="1016" y="667"/>
                    <a:pt x="1017" y="670"/>
                  </a:cubicBezTo>
                  <a:cubicBezTo>
                    <a:pt x="1017" y="672"/>
                    <a:pt x="1025" y="675"/>
                    <a:pt x="1025" y="671"/>
                  </a:cubicBezTo>
                  <a:cubicBezTo>
                    <a:pt x="1026" y="667"/>
                    <a:pt x="1030" y="662"/>
                    <a:pt x="1031" y="658"/>
                  </a:cubicBezTo>
                  <a:cubicBezTo>
                    <a:pt x="1031" y="654"/>
                    <a:pt x="1027" y="641"/>
                    <a:pt x="1024" y="636"/>
                  </a:cubicBezTo>
                  <a:cubicBezTo>
                    <a:pt x="1021" y="632"/>
                    <a:pt x="1025" y="631"/>
                    <a:pt x="1021" y="626"/>
                  </a:cubicBezTo>
                  <a:cubicBezTo>
                    <a:pt x="1017" y="621"/>
                    <a:pt x="1014" y="612"/>
                    <a:pt x="1014" y="605"/>
                  </a:cubicBezTo>
                  <a:cubicBezTo>
                    <a:pt x="1015" y="598"/>
                    <a:pt x="1024" y="586"/>
                    <a:pt x="1028" y="583"/>
                  </a:cubicBezTo>
                  <a:cubicBezTo>
                    <a:pt x="1032" y="579"/>
                    <a:pt x="1037" y="581"/>
                    <a:pt x="1038" y="577"/>
                  </a:cubicBezTo>
                  <a:cubicBezTo>
                    <a:pt x="1039" y="573"/>
                    <a:pt x="1045" y="568"/>
                    <a:pt x="1048" y="568"/>
                  </a:cubicBezTo>
                  <a:cubicBezTo>
                    <a:pt x="1051" y="568"/>
                    <a:pt x="1054" y="569"/>
                    <a:pt x="1055" y="566"/>
                  </a:cubicBezTo>
                  <a:cubicBezTo>
                    <a:pt x="1055" y="563"/>
                    <a:pt x="1061" y="559"/>
                    <a:pt x="1067" y="558"/>
                  </a:cubicBezTo>
                  <a:cubicBezTo>
                    <a:pt x="1074" y="557"/>
                    <a:pt x="1070" y="554"/>
                    <a:pt x="1068" y="551"/>
                  </a:cubicBezTo>
                  <a:cubicBezTo>
                    <a:pt x="1066" y="548"/>
                    <a:pt x="1070" y="545"/>
                    <a:pt x="1071" y="547"/>
                  </a:cubicBezTo>
                  <a:cubicBezTo>
                    <a:pt x="1072" y="549"/>
                    <a:pt x="1077" y="549"/>
                    <a:pt x="1079" y="548"/>
                  </a:cubicBezTo>
                  <a:cubicBezTo>
                    <a:pt x="1082" y="546"/>
                    <a:pt x="1088" y="541"/>
                    <a:pt x="1082" y="541"/>
                  </a:cubicBezTo>
                  <a:cubicBezTo>
                    <a:pt x="1076" y="541"/>
                    <a:pt x="1075" y="539"/>
                    <a:pt x="1078" y="537"/>
                  </a:cubicBezTo>
                  <a:cubicBezTo>
                    <a:pt x="1082" y="536"/>
                    <a:pt x="1079" y="531"/>
                    <a:pt x="1074" y="530"/>
                  </a:cubicBezTo>
                  <a:cubicBezTo>
                    <a:pt x="1070" y="530"/>
                    <a:pt x="1071" y="527"/>
                    <a:pt x="1074" y="525"/>
                  </a:cubicBezTo>
                  <a:cubicBezTo>
                    <a:pt x="1077" y="522"/>
                    <a:pt x="1070" y="518"/>
                    <a:pt x="1066" y="516"/>
                  </a:cubicBezTo>
                  <a:cubicBezTo>
                    <a:pt x="1063" y="513"/>
                    <a:pt x="1069" y="512"/>
                    <a:pt x="1071" y="512"/>
                  </a:cubicBezTo>
                  <a:cubicBezTo>
                    <a:pt x="1074" y="511"/>
                    <a:pt x="1072" y="500"/>
                    <a:pt x="1073" y="498"/>
                  </a:cubicBezTo>
                  <a:cubicBezTo>
                    <a:pt x="1074" y="495"/>
                    <a:pt x="1079" y="495"/>
                    <a:pt x="1077" y="498"/>
                  </a:cubicBezTo>
                  <a:cubicBezTo>
                    <a:pt x="1075" y="500"/>
                    <a:pt x="1072" y="505"/>
                    <a:pt x="1076" y="508"/>
                  </a:cubicBezTo>
                  <a:cubicBezTo>
                    <a:pt x="1079" y="512"/>
                    <a:pt x="1080" y="516"/>
                    <a:pt x="1079" y="521"/>
                  </a:cubicBezTo>
                  <a:cubicBezTo>
                    <a:pt x="1078" y="527"/>
                    <a:pt x="1080" y="525"/>
                    <a:pt x="1084" y="518"/>
                  </a:cubicBezTo>
                  <a:cubicBezTo>
                    <a:pt x="1088" y="511"/>
                    <a:pt x="1088" y="505"/>
                    <a:pt x="1086" y="504"/>
                  </a:cubicBezTo>
                  <a:cubicBezTo>
                    <a:pt x="1083" y="503"/>
                    <a:pt x="1084" y="496"/>
                    <a:pt x="1086" y="499"/>
                  </a:cubicBezTo>
                  <a:cubicBezTo>
                    <a:pt x="1089" y="503"/>
                    <a:pt x="1090" y="503"/>
                    <a:pt x="1095" y="499"/>
                  </a:cubicBezTo>
                  <a:cubicBezTo>
                    <a:pt x="1099" y="495"/>
                    <a:pt x="1104" y="487"/>
                    <a:pt x="1101" y="485"/>
                  </a:cubicBezTo>
                  <a:cubicBezTo>
                    <a:pt x="1098" y="484"/>
                    <a:pt x="1102" y="482"/>
                    <a:pt x="1107" y="482"/>
                  </a:cubicBezTo>
                  <a:cubicBezTo>
                    <a:pt x="1113" y="483"/>
                    <a:pt x="1124" y="479"/>
                    <a:pt x="1124" y="478"/>
                  </a:cubicBezTo>
                  <a:cubicBezTo>
                    <a:pt x="1127" y="473"/>
                    <a:pt x="1107" y="480"/>
                    <a:pt x="1107" y="478"/>
                  </a:cubicBezTo>
                  <a:cubicBezTo>
                    <a:pt x="1107" y="475"/>
                    <a:pt x="1119" y="472"/>
                    <a:pt x="1125" y="472"/>
                  </a:cubicBezTo>
                  <a:cubicBezTo>
                    <a:pt x="1131" y="472"/>
                    <a:pt x="1129" y="464"/>
                    <a:pt x="1131" y="467"/>
                  </a:cubicBezTo>
                  <a:cubicBezTo>
                    <a:pt x="1134" y="471"/>
                    <a:pt x="1138" y="470"/>
                    <a:pt x="1141" y="468"/>
                  </a:cubicBezTo>
                  <a:cubicBezTo>
                    <a:pt x="1144" y="466"/>
                    <a:pt x="1142" y="461"/>
                    <a:pt x="1138" y="460"/>
                  </a:cubicBezTo>
                  <a:cubicBezTo>
                    <a:pt x="1134" y="459"/>
                    <a:pt x="1141" y="456"/>
                    <a:pt x="1139" y="454"/>
                  </a:cubicBezTo>
                  <a:cubicBezTo>
                    <a:pt x="1138" y="452"/>
                    <a:pt x="1142" y="444"/>
                    <a:pt x="1147" y="443"/>
                  </a:cubicBezTo>
                  <a:cubicBezTo>
                    <a:pt x="1152" y="442"/>
                    <a:pt x="1149" y="439"/>
                    <a:pt x="1154" y="439"/>
                  </a:cubicBezTo>
                  <a:cubicBezTo>
                    <a:pt x="1158" y="439"/>
                    <a:pt x="1159" y="434"/>
                    <a:pt x="1162" y="431"/>
                  </a:cubicBezTo>
                  <a:cubicBezTo>
                    <a:pt x="1166" y="427"/>
                    <a:pt x="1171" y="436"/>
                    <a:pt x="1177" y="431"/>
                  </a:cubicBezTo>
                  <a:cubicBezTo>
                    <a:pt x="1179" y="429"/>
                    <a:pt x="1182" y="427"/>
                    <a:pt x="1185" y="425"/>
                  </a:cubicBezTo>
                  <a:cubicBezTo>
                    <a:pt x="1172" y="409"/>
                    <a:pt x="1176" y="398"/>
                    <a:pt x="1176" y="39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Freeform 126"/>
            <p:cNvSpPr>
              <a:spLocks noEditPoints="1"/>
            </p:cNvSpPr>
            <p:nvPr userDrawn="1"/>
          </p:nvSpPr>
          <p:spPr bwMode="auto">
            <a:xfrm>
              <a:off x="-2650769" y="3278270"/>
              <a:ext cx="322168" cy="229772"/>
            </a:xfrm>
            <a:custGeom>
              <a:avLst/>
              <a:gdLst>
                <a:gd name="T0" fmla="*/ 148 w 150"/>
                <a:gd name="T1" fmla="*/ 18 h 99"/>
                <a:gd name="T2" fmla="*/ 136 w 150"/>
                <a:gd name="T3" fmla="*/ 17 h 99"/>
                <a:gd name="T4" fmla="*/ 123 w 150"/>
                <a:gd name="T5" fmla="*/ 14 h 99"/>
                <a:gd name="T6" fmla="*/ 117 w 150"/>
                <a:gd name="T7" fmla="*/ 13 h 99"/>
                <a:gd name="T8" fmla="*/ 108 w 150"/>
                <a:gd name="T9" fmla="*/ 14 h 99"/>
                <a:gd name="T10" fmla="*/ 97 w 150"/>
                <a:gd name="T11" fmla="*/ 9 h 99"/>
                <a:gd name="T12" fmla="*/ 90 w 150"/>
                <a:gd name="T13" fmla="*/ 6 h 99"/>
                <a:gd name="T14" fmla="*/ 70 w 150"/>
                <a:gd name="T15" fmla="*/ 4 h 99"/>
                <a:gd name="T16" fmla="*/ 31 w 150"/>
                <a:gd name="T17" fmla="*/ 3 h 99"/>
                <a:gd name="T18" fmla="*/ 17 w 150"/>
                <a:gd name="T19" fmla="*/ 0 h 99"/>
                <a:gd name="T20" fmla="*/ 8 w 150"/>
                <a:gd name="T21" fmla="*/ 6 h 99"/>
                <a:gd name="T22" fmla="*/ 5 w 150"/>
                <a:gd name="T23" fmla="*/ 13 h 99"/>
                <a:gd name="T24" fmla="*/ 7 w 150"/>
                <a:gd name="T25" fmla="*/ 24 h 99"/>
                <a:gd name="T26" fmla="*/ 10 w 150"/>
                <a:gd name="T27" fmla="*/ 23 h 99"/>
                <a:gd name="T28" fmla="*/ 14 w 150"/>
                <a:gd name="T29" fmla="*/ 23 h 99"/>
                <a:gd name="T30" fmla="*/ 22 w 150"/>
                <a:gd name="T31" fmla="*/ 25 h 99"/>
                <a:gd name="T32" fmla="*/ 26 w 150"/>
                <a:gd name="T33" fmla="*/ 25 h 99"/>
                <a:gd name="T34" fmla="*/ 33 w 150"/>
                <a:gd name="T35" fmla="*/ 26 h 99"/>
                <a:gd name="T36" fmla="*/ 36 w 150"/>
                <a:gd name="T37" fmla="*/ 30 h 99"/>
                <a:gd name="T38" fmla="*/ 29 w 150"/>
                <a:gd name="T39" fmla="*/ 36 h 99"/>
                <a:gd name="T40" fmla="*/ 30 w 150"/>
                <a:gd name="T41" fmla="*/ 47 h 99"/>
                <a:gd name="T42" fmla="*/ 27 w 150"/>
                <a:gd name="T43" fmla="*/ 54 h 99"/>
                <a:gd name="T44" fmla="*/ 24 w 150"/>
                <a:gd name="T45" fmla="*/ 58 h 99"/>
                <a:gd name="T46" fmla="*/ 28 w 150"/>
                <a:gd name="T47" fmla="*/ 64 h 99"/>
                <a:gd name="T48" fmla="*/ 25 w 150"/>
                <a:gd name="T49" fmla="*/ 70 h 99"/>
                <a:gd name="T50" fmla="*/ 27 w 150"/>
                <a:gd name="T51" fmla="*/ 75 h 99"/>
                <a:gd name="T52" fmla="*/ 23 w 150"/>
                <a:gd name="T53" fmla="*/ 82 h 99"/>
                <a:gd name="T54" fmla="*/ 24 w 150"/>
                <a:gd name="T55" fmla="*/ 85 h 99"/>
                <a:gd name="T56" fmla="*/ 31 w 150"/>
                <a:gd name="T57" fmla="*/ 86 h 99"/>
                <a:gd name="T58" fmla="*/ 45 w 150"/>
                <a:gd name="T59" fmla="*/ 98 h 99"/>
                <a:gd name="T60" fmla="*/ 48 w 150"/>
                <a:gd name="T61" fmla="*/ 95 h 99"/>
                <a:gd name="T62" fmla="*/ 54 w 150"/>
                <a:gd name="T63" fmla="*/ 94 h 99"/>
                <a:gd name="T64" fmla="*/ 65 w 150"/>
                <a:gd name="T65" fmla="*/ 91 h 99"/>
                <a:gd name="T66" fmla="*/ 80 w 150"/>
                <a:gd name="T67" fmla="*/ 90 h 99"/>
                <a:gd name="T68" fmla="*/ 88 w 150"/>
                <a:gd name="T69" fmla="*/ 86 h 99"/>
                <a:gd name="T70" fmla="*/ 97 w 150"/>
                <a:gd name="T71" fmla="*/ 81 h 99"/>
                <a:gd name="T72" fmla="*/ 102 w 150"/>
                <a:gd name="T73" fmla="*/ 73 h 99"/>
                <a:gd name="T74" fmla="*/ 110 w 150"/>
                <a:gd name="T75" fmla="*/ 65 h 99"/>
                <a:gd name="T76" fmla="*/ 111 w 150"/>
                <a:gd name="T77" fmla="*/ 49 h 99"/>
                <a:gd name="T78" fmla="*/ 120 w 150"/>
                <a:gd name="T79" fmla="*/ 38 h 99"/>
                <a:gd name="T80" fmla="*/ 131 w 150"/>
                <a:gd name="T81" fmla="*/ 33 h 99"/>
                <a:gd name="T82" fmla="*/ 144 w 150"/>
                <a:gd name="T83" fmla="*/ 27 h 99"/>
                <a:gd name="T84" fmla="*/ 148 w 150"/>
                <a:gd name="T85" fmla="*/ 18 h 99"/>
                <a:gd name="T86" fmla="*/ 149 w 150"/>
                <a:gd name="T87" fmla="*/ 53 h 99"/>
                <a:gd name="T88" fmla="*/ 139 w 150"/>
                <a:gd name="T89" fmla="*/ 56 h 99"/>
                <a:gd name="T90" fmla="*/ 149 w 150"/>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0" h="99">
                  <a:moveTo>
                    <a:pt x="148" y="18"/>
                  </a:moveTo>
                  <a:cubicBezTo>
                    <a:pt x="144" y="18"/>
                    <a:pt x="140" y="18"/>
                    <a:pt x="136" y="17"/>
                  </a:cubicBezTo>
                  <a:cubicBezTo>
                    <a:pt x="133" y="17"/>
                    <a:pt x="125" y="16"/>
                    <a:pt x="123" y="14"/>
                  </a:cubicBezTo>
                  <a:cubicBezTo>
                    <a:pt x="121" y="12"/>
                    <a:pt x="117" y="11"/>
                    <a:pt x="117" y="13"/>
                  </a:cubicBezTo>
                  <a:cubicBezTo>
                    <a:pt x="117" y="15"/>
                    <a:pt x="111" y="16"/>
                    <a:pt x="108" y="14"/>
                  </a:cubicBezTo>
                  <a:cubicBezTo>
                    <a:pt x="105" y="12"/>
                    <a:pt x="99" y="10"/>
                    <a:pt x="97" y="9"/>
                  </a:cubicBezTo>
                  <a:cubicBezTo>
                    <a:pt x="95" y="8"/>
                    <a:pt x="93" y="7"/>
                    <a:pt x="90" y="6"/>
                  </a:cubicBezTo>
                  <a:cubicBezTo>
                    <a:pt x="86" y="6"/>
                    <a:pt x="76" y="3"/>
                    <a:pt x="70" y="4"/>
                  </a:cubicBezTo>
                  <a:cubicBezTo>
                    <a:pt x="63" y="4"/>
                    <a:pt x="40" y="3"/>
                    <a:pt x="31" y="3"/>
                  </a:cubicBezTo>
                  <a:cubicBezTo>
                    <a:pt x="23" y="4"/>
                    <a:pt x="22" y="0"/>
                    <a:pt x="17" y="0"/>
                  </a:cubicBezTo>
                  <a:cubicBezTo>
                    <a:pt x="12" y="0"/>
                    <a:pt x="14" y="5"/>
                    <a:pt x="8" y="6"/>
                  </a:cubicBezTo>
                  <a:cubicBezTo>
                    <a:pt x="1" y="6"/>
                    <a:pt x="0" y="10"/>
                    <a:pt x="5" y="13"/>
                  </a:cubicBezTo>
                  <a:cubicBezTo>
                    <a:pt x="8" y="16"/>
                    <a:pt x="8" y="20"/>
                    <a:pt x="7" y="24"/>
                  </a:cubicBezTo>
                  <a:cubicBezTo>
                    <a:pt x="9" y="24"/>
                    <a:pt x="10" y="23"/>
                    <a:pt x="10" y="23"/>
                  </a:cubicBezTo>
                  <a:cubicBezTo>
                    <a:pt x="12" y="20"/>
                    <a:pt x="14" y="21"/>
                    <a:pt x="14" y="23"/>
                  </a:cubicBezTo>
                  <a:cubicBezTo>
                    <a:pt x="14" y="26"/>
                    <a:pt x="19" y="25"/>
                    <a:pt x="22" y="25"/>
                  </a:cubicBezTo>
                  <a:cubicBezTo>
                    <a:pt x="24" y="25"/>
                    <a:pt x="23" y="27"/>
                    <a:pt x="26" y="25"/>
                  </a:cubicBezTo>
                  <a:cubicBezTo>
                    <a:pt x="29" y="23"/>
                    <a:pt x="33" y="24"/>
                    <a:pt x="33" y="26"/>
                  </a:cubicBezTo>
                  <a:cubicBezTo>
                    <a:pt x="33" y="28"/>
                    <a:pt x="40" y="27"/>
                    <a:pt x="36" y="30"/>
                  </a:cubicBezTo>
                  <a:cubicBezTo>
                    <a:pt x="33" y="33"/>
                    <a:pt x="29" y="34"/>
                    <a:pt x="29" y="36"/>
                  </a:cubicBezTo>
                  <a:cubicBezTo>
                    <a:pt x="29" y="39"/>
                    <a:pt x="32" y="44"/>
                    <a:pt x="30" y="47"/>
                  </a:cubicBezTo>
                  <a:cubicBezTo>
                    <a:pt x="27" y="49"/>
                    <a:pt x="30" y="54"/>
                    <a:pt x="27" y="54"/>
                  </a:cubicBezTo>
                  <a:cubicBezTo>
                    <a:pt x="24" y="54"/>
                    <a:pt x="21" y="55"/>
                    <a:pt x="24" y="58"/>
                  </a:cubicBezTo>
                  <a:cubicBezTo>
                    <a:pt x="28" y="61"/>
                    <a:pt x="30" y="64"/>
                    <a:pt x="28" y="64"/>
                  </a:cubicBezTo>
                  <a:cubicBezTo>
                    <a:pt x="25" y="64"/>
                    <a:pt x="24" y="69"/>
                    <a:pt x="25" y="70"/>
                  </a:cubicBezTo>
                  <a:cubicBezTo>
                    <a:pt x="26" y="71"/>
                    <a:pt x="32" y="75"/>
                    <a:pt x="27" y="75"/>
                  </a:cubicBezTo>
                  <a:cubicBezTo>
                    <a:pt x="23" y="76"/>
                    <a:pt x="23" y="80"/>
                    <a:pt x="23" y="82"/>
                  </a:cubicBezTo>
                  <a:cubicBezTo>
                    <a:pt x="23" y="83"/>
                    <a:pt x="24" y="84"/>
                    <a:pt x="24" y="85"/>
                  </a:cubicBezTo>
                  <a:cubicBezTo>
                    <a:pt x="27" y="85"/>
                    <a:pt x="29" y="85"/>
                    <a:pt x="31" y="86"/>
                  </a:cubicBezTo>
                  <a:cubicBezTo>
                    <a:pt x="36" y="88"/>
                    <a:pt x="38" y="99"/>
                    <a:pt x="45" y="98"/>
                  </a:cubicBezTo>
                  <a:cubicBezTo>
                    <a:pt x="48" y="98"/>
                    <a:pt x="46" y="96"/>
                    <a:pt x="48" y="95"/>
                  </a:cubicBezTo>
                  <a:cubicBezTo>
                    <a:pt x="49" y="94"/>
                    <a:pt x="52" y="94"/>
                    <a:pt x="54" y="94"/>
                  </a:cubicBezTo>
                  <a:cubicBezTo>
                    <a:pt x="57" y="94"/>
                    <a:pt x="58" y="91"/>
                    <a:pt x="65" y="91"/>
                  </a:cubicBezTo>
                  <a:cubicBezTo>
                    <a:pt x="72" y="90"/>
                    <a:pt x="76" y="90"/>
                    <a:pt x="80" y="90"/>
                  </a:cubicBezTo>
                  <a:cubicBezTo>
                    <a:pt x="84" y="90"/>
                    <a:pt x="87" y="89"/>
                    <a:pt x="88" y="86"/>
                  </a:cubicBezTo>
                  <a:cubicBezTo>
                    <a:pt x="89" y="84"/>
                    <a:pt x="93" y="81"/>
                    <a:pt x="97" y="81"/>
                  </a:cubicBezTo>
                  <a:cubicBezTo>
                    <a:pt x="102" y="80"/>
                    <a:pt x="101" y="75"/>
                    <a:pt x="102" y="73"/>
                  </a:cubicBezTo>
                  <a:cubicBezTo>
                    <a:pt x="102" y="70"/>
                    <a:pt x="110" y="66"/>
                    <a:pt x="110"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49" y="22"/>
                    <a:pt x="148" y="18"/>
                  </a:cubicBezTo>
                  <a:close/>
                  <a:moveTo>
                    <a:pt x="149" y="53"/>
                  </a:moveTo>
                  <a:cubicBezTo>
                    <a:pt x="149" y="47"/>
                    <a:pt x="137" y="54"/>
                    <a:pt x="139" y="56"/>
                  </a:cubicBezTo>
                  <a:cubicBezTo>
                    <a:pt x="144" y="59"/>
                    <a:pt x="150" y="58"/>
                    <a:pt x="149"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3" name="Freeform 127"/>
            <p:cNvSpPr>
              <a:spLocks/>
            </p:cNvSpPr>
            <p:nvPr userDrawn="1"/>
          </p:nvSpPr>
          <p:spPr bwMode="auto">
            <a:xfrm>
              <a:off x="-2092010" y="3177972"/>
              <a:ext cx="83898" cy="49237"/>
            </a:xfrm>
            <a:custGeom>
              <a:avLst/>
              <a:gdLst>
                <a:gd name="T0" fmla="*/ 0 w 39"/>
                <a:gd name="T1" fmla="*/ 18 h 21"/>
                <a:gd name="T2" fmla="*/ 7 w 39"/>
                <a:gd name="T3" fmla="*/ 17 h 21"/>
                <a:gd name="T4" fmla="*/ 9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6 w 39"/>
                <a:gd name="T17" fmla="*/ 0 h 21"/>
                <a:gd name="T18" fmla="*/ 28 w 39"/>
                <a:gd name="T19" fmla="*/ 3 h 21"/>
                <a:gd name="T20" fmla="*/ 18 w 39"/>
                <a:gd name="T21" fmla="*/ 6 h 21"/>
                <a:gd name="T22" fmla="*/ 5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7" y="17"/>
                  </a:cubicBezTo>
                  <a:cubicBezTo>
                    <a:pt x="9" y="18"/>
                    <a:pt x="9" y="19"/>
                    <a:pt x="9" y="20"/>
                  </a:cubicBezTo>
                  <a:cubicBezTo>
                    <a:pt x="12" y="20"/>
                    <a:pt x="16" y="19"/>
                    <a:pt x="18" y="19"/>
                  </a:cubicBezTo>
                  <a:cubicBezTo>
                    <a:pt x="20" y="18"/>
                    <a:pt x="24" y="21"/>
                    <a:pt x="25" y="19"/>
                  </a:cubicBezTo>
                  <a:cubicBezTo>
                    <a:pt x="25" y="18"/>
                    <a:pt x="27" y="14"/>
                    <a:pt x="29" y="14"/>
                  </a:cubicBezTo>
                  <a:cubicBezTo>
                    <a:pt x="31" y="14"/>
                    <a:pt x="30" y="9"/>
                    <a:pt x="32" y="9"/>
                  </a:cubicBezTo>
                  <a:cubicBezTo>
                    <a:pt x="34" y="9"/>
                    <a:pt x="39" y="5"/>
                    <a:pt x="39" y="5"/>
                  </a:cubicBezTo>
                  <a:cubicBezTo>
                    <a:pt x="39" y="5"/>
                    <a:pt x="37" y="1"/>
                    <a:pt x="36" y="0"/>
                  </a:cubicBezTo>
                  <a:cubicBezTo>
                    <a:pt x="35" y="0"/>
                    <a:pt x="33" y="3"/>
                    <a:pt x="28" y="3"/>
                  </a:cubicBezTo>
                  <a:cubicBezTo>
                    <a:pt x="24" y="3"/>
                    <a:pt x="20" y="6"/>
                    <a:pt x="18" y="6"/>
                  </a:cubicBezTo>
                  <a:cubicBezTo>
                    <a:pt x="16" y="6"/>
                    <a:pt x="10" y="4"/>
                    <a:pt x="5"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Freeform 128"/>
            <p:cNvSpPr>
              <a:spLocks noEditPoints="1"/>
            </p:cNvSpPr>
            <p:nvPr userDrawn="1"/>
          </p:nvSpPr>
          <p:spPr bwMode="auto">
            <a:xfrm>
              <a:off x="-1919180" y="3338448"/>
              <a:ext cx="157728" cy="200595"/>
            </a:xfrm>
            <a:custGeom>
              <a:avLst/>
              <a:gdLst>
                <a:gd name="T0" fmla="*/ 73 w 74"/>
                <a:gd name="T1" fmla="*/ 0 h 86"/>
                <a:gd name="T2" fmla="*/ 68 w 74"/>
                <a:gd name="T3" fmla="*/ 2 h 86"/>
                <a:gd name="T4" fmla="*/ 63 w 74"/>
                <a:gd name="T5" fmla="*/ 5 h 86"/>
                <a:gd name="T6" fmla="*/ 51 w 74"/>
                <a:gd name="T7" fmla="*/ 3 h 86"/>
                <a:gd name="T8" fmla="*/ 35 w 74"/>
                <a:gd name="T9" fmla="*/ 3 h 86"/>
                <a:gd name="T10" fmla="*/ 35 w 74"/>
                <a:gd name="T11" fmla="*/ 3 h 86"/>
                <a:gd name="T12" fmla="*/ 24 w 74"/>
                <a:gd name="T13" fmla="*/ 8 h 86"/>
                <a:gd name="T14" fmla="*/ 19 w 74"/>
                <a:gd name="T15" fmla="*/ 11 h 86"/>
                <a:gd name="T16" fmla="*/ 11 w 74"/>
                <a:gd name="T17" fmla="*/ 12 h 86"/>
                <a:gd name="T18" fmla="*/ 7 w 74"/>
                <a:gd name="T19" fmla="*/ 18 h 86"/>
                <a:gd name="T20" fmla="*/ 4 w 74"/>
                <a:gd name="T21" fmla="*/ 22 h 86"/>
                <a:gd name="T22" fmla="*/ 0 w 74"/>
                <a:gd name="T23" fmla="*/ 28 h 86"/>
                <a:gd name="T24" fmla="*/ 1 w 74"/>
                <a:gd name="T25" fmla="*/ 28 h 86"/>
                <a:gd name="T26" fmla="*/ 7 w 74"/>
                <a:gd name="T27" fmla="*/ 38 h 86"/>
                <a:gd name="T28" fmla="*/ 15 w 74"/>
                <a:gd name="T29" fmla="*/ 40 h 86"/>
                <a:gd name="T30" fmla="*/ 26 w 74"/>
                <a:gd name="T31" fmla="*/ 44 h 86"/>
                <a:gd name="T32" fmla="*/ 14 w 74"/>
                <a:gd name="T33" fmla="*/ 45 h 86"/>
                <a:gd name="T34" fmla="*/ 16 w 74"/>
                <a:gd name="T35" fmla="*/ 54 h 86"/>
                <a:gd name="T36" fmla="*/ 22 w 74"/>
                <a:gd name="T37" fmla="*/ 61 h 86"/>
                <a:gd name="T38" fmla="*/ 33 w 74"/>
                <a:gd name="T39" fmla="*/ 66 h 86"/>
                <a:gd name="T40" fmla="*/ 31 w 74"/>
                <a:gd name="T41" fmla="*/ 55 h 86"/>
                <a:gd name="T42" fmla="*/ 39 w 74"/>
                <a:gd name="T43" fmla="*/ 55 h 86"/>
                <a:gd name="T44" fmla="*/ 34 w 74"/>
                <a:gd name="T45" fmla="*/ 51 h 86"/>
                <a:gd name="T46" fmla="*/ 38 w 74"/>
                <a:gd name="T47" fmla="*/ 48 h 86"/>
                <a:gd name="T48" fmla="*/ 46 w 74"/>
                <a:gd name="T49" fmla="*/ 48 h 86"/>
                <a:gd name="T50" fmla="*/ 42 w 74"/>
                <a:gd name="T51" fmla="*/ 39 h 86"/>
                <a:gd name="T52" fmla="*/ 33 w 74"/>
                <a:gd name="T53" fmla="*/ 39 h 86"/>
                <a:gd name="T54" fmla="*/ 37 w 74"/>
                <a:gd name="T55" fmla="*/ 33 h 86"/>
                <a:gd name="T56" fmla="*/ 27 w 74"/>
                <a:gd name="T57" fmla="*/ 21 h 86"/>
                <a:gd name="T58" fmla="*/ 33 w 74"/>
                <a:gd name="T59" fmla="*/ 18 h 86"/>
                <a:gd name="T60" fmla="*/ 42 w 74"/>
                <a:gd name="T61" fmla="*/ 19 h 86"/>
                <a:gd name="T62" fmla="*/ 45 w 74"/>
                <a:gd name="T63" fmla="*/ 11 h 86"/>
                <a:gd name="T64" fmla="*/ 52 w 74"/>
                <a:gd name="T65" fmla="*/ 13 h 86"/>
                <a:gd name="T66" fmla="*/ 60 w 74"/>
                <a:gd name="T67" fmla="*/ 9 h 86"/>
                <a:gd name="T68" fmla="*/ 68 w 74"/>
                <a:gd name="T69" fmla="*/ 13 h 86"/>
                <a:gd name="T70" fmla="*/ 71 w 74"/>
                <a:gd name="T71" fmla="*/ 9 h 86"/>
                <a:gd name="T72" fmla="*/ 74 w 74"/>
                <a:gd name="T73" fmla="*/ 4 h 86"/>
                <a:gd name="T74" fmla="*/ 73 w 74"/>
                <a:gd name="T75" fmla="*/ 0 h 86"/>
                <a:gd name="T76" fmla="*/ 64 w 74"/>
                <a:gd name="T77" fmla="*/ 80 h 86"/>
                <a:gd name="T78" fmla="*/ 45 w 74"/>
                <a:gd name="T79" fmla="*/ 79 h 86"/>
                <a:gd name="T80" fmla="*/ 38 w 74"/>
                <a:gd name="T81" fmla="*/ 81 h 86"/>
                <a:gd name="T82" fmla="*/ 55 w 74"/>
                <a:gd name="T83" fmla="*/ 85 h 86"/>
                <a:gd name="T84" fmla="*/ 71 w 74"/>
                <a:gd name="T85" fmla="*/ 81 h 86"/>
                <a:gd name="T86" fmla="*/ 64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1" y="0"/>
                    <a:pt x="67" y="1"/>
                    <a:pt x="68" y="2"/>
                  </a:cubicBezTo>
                  <a:cubicBezTo>
                    <a:pt x="69" y="4"/>
                    <a:pt x="66" y="5"/>
                    <a:pt x="63" y="5"/>
                  </a:cubicBezTo>
                  <a:cubicBezTo>
                    <a:pt x="63" y="5"/>
                    <a:pt x="54" y="4"/>
                    <a:pt x="51" y="3"/>
                  </a:cubicBezTo>
                  <a:cubicBezTo>
                    <a:pt x="49" y="2"/>
                    <a:pt x="40" y="2"/>
                    <a:pt x="35" y="3"/>
                  </a:cubicBezTo>
                  <a:cubicBezTo>
                    <a:pt x="35" y="3"/>
                    <a:pt x="35" y="3"/>
                    <a:pt x="35" y="3"/>
                  </a:cubicBezTo>
                  <a:cubicBezTo>
                    <a:pt x="34" y="5"/>
                    <a:pt x="26" y="9"/>
                    <a:pt x="24" y="8"/>
                  </a:cubicBezTo>
                  <a:cubicBezTo>
                    <a:pt x="23" y="7"/>
                    <a:pt x="22" y="10"/>
                    <a:pt x="19" y="11"/>
                  </a:cubicBezTo>
                  <a:cubicBezTo>
                    <a:pt x="16" y="12"/>
                    <a:pt x="11" y="11"/>
                    <a:pt x="11" y="12"/>
                  </a:cubicBezTo>
                  <a:cubicBezTo>
                    <a:pt x="11" y="13"/>
                    <a:pt x="9" y="17"/>
                    <a:pt x="7" y="18"/>
                  </a:cubicBezTo>
                  <a:cubicBezTo>
                    <a:pt x="5" y="20"/>
                    <a:pt x="6" y="22"/>
                    <a:pt x="4" y="22"/>
                  </a:cubicBezTo>
                  <a:cubicBezTo>
                    <a:pt x="2" y="23"/>
                    <a:pt x="1" y="26"/>
                    <a:pt x="0" y="28"/>
                  </a:cubicBezTo>
                  <a:cubicBezTo>
                    <a:pt x="1" y="28"/>
                    <a:pt x="1" y="28"/>
                    <a:pt x="1" y="28"/>
                  </a:cubicBezTo>
                  <a:cubicBezTo>
                    <a:pt x="5" y="29"/>
                    <a:pt x="8" y="34"/>
                    <a:pt x="7" y="38"/>
                  </a:cubicBezTo>
                  <a:cubicBezTo>
                    <a:pt x="7" y="42"/>
                    <a:pt x="13" y="43"/>
                    <a:pt x="15" y="40"/>
                  </a:cubicBezTo>
                  <a:cubicBezTo>
                    <a:pt x="18" y="37"/>
                    <a:pt x="26" y="42"/>
                    <a:pt x="26" y="44"/>
                  </a:cubicBezTo>
                  <a:cubicBezTo>
                    <a:pt x="26" y="46"/>
                    <a:pt x="18" y="42"/>
                    <a:pt x="14" y="45"/>
                  </a:cubicBezTo>
                  <a:cubicBezTo>
                    <a:pt x="9" y="48"/>
                    <a:pt x="17" y="51"/>
                    <a:pt x="16" y="54"/>
                  </a:cubicBezTo>
                  <a:cubicBezTo>
                    <a:pt x="15" y="57"/>
                    <a:pt x="18" y="61"/>
                    <a:pt x="22" y="61"/>
                  </a:cubicBezTo>
                  <a:cubicBezTo>
                    <a:pt x="26" y="61"/>
                    <a:pt x="30" y="67"/>
                    <a:pt x="33" y="66"/>
                  </a:cubicBezTo>
                  <a:cubicBezTo>
                    <a:pt x="35" y="65"/>
                    <a:pt x="30" y="56"/>
                    <a:pt x="31" y="55"/>
                  </a:cubicBezTo>
                  <a:cubicBezTo>
                    <a:pt x="32" y="54"/>
                    <a:pt x="37" y="57"/>
                    <a:pt x="39" y="55"/>
                  </a:cubicBezTo>
                  <a:cubicBezTo>
                    <a:pt x="41" y="52"/>
                    <a:pt x="37" y="50"/>
                    <a:pt x="34" y="51"/>
                  </a:cubicBezTo>
                  <a:cubicBezTo>
                    <a:pt x="30" y="51"/>
                    <a:pt x="33" y="46"/>
                    <a:pt x="38" y="48"/>
                  </a:cubicBezTo>
                  <a:cubicBezTo>
                    <a:pt x="42" y="51"/>
                    <a:pt x="44" y="48"/>
                    <a:pt x="46" y="48"/>
                  </a:cubicBezTo>
                  <a:cubicBezTo>
                    <a:pt x="48" y="47"/>
                    <a:pt x="49" y="40"/>
                    <a:pt x="42" y="39"/>
                  </a:cubicBezTo>
                  <a:cubicBezTo>
                    <a:pt x="36" y="37"/>
                    <a:pt x="37" y="43"/>
                    <a:pt x="33" y="39"/>
                  </a:cubicBezTo>
                  <a:cubicBezTo>
                    <a:pt x="29" y="35"/>
                    <a:pt x="37" y="37"/>
                    <a:pt x="37" y="33"/>
                  </a:cubicBezTo>
                  <a:cubicBezTo>
                    <a:pt x="37" y="30"/>
                    <a:pt x="30" y="25"/>
                    <a:pt x="27" y="21"/>
                  </a:cubicBezTo>
                  <a:cubicBezTo>
                    <a:pt x="24" y="17"/>
                    <a:pt x="31" y="15"/>
                    <a:pt x="33" y="18"/>
                  </a:cubicBezTo>
                  <a:cubicBezTo>
                    <a:pt x="35" y="21"/>
                    <a:pt x="39" y="21"/>
                    <a:pt x="42" y="19"/>
                  </a:cubicBezTo>
                  <a:cubicBezTo>
                    <a:pt x="45" y="18"/>
                    <a:pt x="39" y="13"/>
                    <a:pt x="45" y="11"/>
                  </a:cubicBezTo>
                  <a:cubicBezTo>
                    <a:pt x="50" y="9"/>
                    <a:pt x="50" y="13"/>
                    <a:pt x="52" y="13"/>
                  </a:cubicBezTo>
                  <a:cubicBezTo>
                    <a:pt x="53" y="14"/>
                    <a:pt x="55" y="9"/>
                    <a:pt x="60" y="9"/>
                  </a:cubicBezTo>
                  <a:cubicBezTo>
                    <a:pt x="63" y="9"/>
                    <a:pt x="66" y="11"/>
                    <a:pt x="68" y="13"/>
                  </a:cubicBezTo>
                  <a:cubicBezTo>
                    <a:pt x="70" y="11"/>
                    <a:pt x="71" y="10"/>
                    <a:pt x="71" y="9"/>
                  </a:cubicBezTo>
                  <a:cubicBezTo>
                    <a:pt x="71" y="7"/>
                    <a:pt x="74" y="7"/>
                    <a:pt x="74" y="4"/>
                  </a:cubicBezTo>
                  <a:cubicBezTo>
                    <a:pt x="74" y="3"/>
                    <a:pt x="74" y="1"/>
                    <a:pt x="73" y="0"/>
                  </a:cubicBezTo>
                  <a:close/>
                  <a:moveTo>
                    <a:pt x="64" y="80"/>
                  </a:moveTo>
                  <a:cubicBezTo>
                    <a:pt x="61" y="79"/>
                    <a:pt x="49" y="81"/>
                    <a:pt x="45" y="79"/>
                  </a:cubicBezTo>
                  <a:cubicBezTo>
                    <a:pt x="42" y="76"/>
                    <a:pt x="35" y="81"/>
                    <a:pt x="38" y="81"/>
                  </a:cubicBezTo>
                  <a:cubicBezTo>
                    <a:pt x="42" y="82"/>
                    <a:pt x="49" y="85"/>
                    <a:pt x="55" y="85"/>
                  </a:cubicBezTo>
                  <a:cubicBezTo>
                    <a:pt x="62" y="86"/>
                    <a:pt x="71" y="83"/>
                    <a:pt x="71" y="81"/>
                  </a:cubicBezTo>
                  <a:cubicBezTo>
                    <a:pt x="71" y="79"/>
                    <a:pt x="67" y="82"/>
                    <a:pt x="64"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5" name="Freeform 129"/>
            <p:cNvSpPr>
              <a:spLocks/>
            </p:cNvSpPr>
            <p:nvPr userDrawn="1"/>
          </p:nvSpPr>
          <p:spPr bwMode="auto">
            <a:xfrm>
              <a:off x="-1623859" y="3511689"/>
              <a:ext cx="65441" cy="41943"/>
            </a:xfrm>
            <a:custGeom>
              <a:avLst/>
              <a:gdLst>
                <a:gd name="T0" fmla="*/ 20 w 31"/>
                <a:gd name="T1" fmla="*/ 11 h 18"/>
                <a:gd name="T2" fmla="*/ 27 w 31"/>
                <a:gd name="T3" fmla="*/ 4 h 18"/>
                <a:gd name="T4" fmla="*/ 26 w 31"/>
                <a:gd name="T5" fmla="*/ 2 h 18"/>
                <a:gd name="T6" fmla="*/ 10 w 31"/>
                <a:gd name="T7" fmla="*/ 7 h 18"/>
                <a:gd name="T8" fmla="*/ 5 w 31"/>
                <a:gd name="T9" fmla="*/ 14 h 18"/>
                <a:gd name="T10" fmla="*/ 20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0" y="11"/>
                  </a:moveTo>
                  <a:cubicBezTo>
                    <a:pt x="20" y="9"/>
                    <a:pt x="23" y="5"/>
                    <a:pt x="27" y="4"/>
                  </a:cubicBezTo>
                  <a:cubicBezTo>
                    <a:pt x="31" y="3"/>
                    <a:pt x="29" y="0"/>
                    <a:pt x="26" y="2"/>
                  </a:cubicBezTo>
                  <a:cubicBezTo>
                    <a:pt x="24" y="4"/>
                    <a:pt x="18" y="6"/>
                    <a:pt x="10" y="7"/>
                  </a:cubicBezTo>
                  <a:cubicBezTo>
                    <a:pt x="2" y="7"/>
                    <a:pt x="0" y="12"/>
                    <a:pt x="5" y="14"/>
                  </a:cubicBezTo>
                  <a:cubicBezTo>
                    <a:pt x="11" y="18"/>
                    <a:pt x="21" y="13"/>
                    <a:pt x="20"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Freeform 130"/>
            <p:cNvSpPr>
              <a:spLocks/>
            </p:cNvSpPr>
            <p:nvPr userDrawn="1"/>
          </p:nvSpPr>
          <p:spPr bwMode="auto">
            <a:xfrm>
              <a:off x="6252476" y="2459478"/>
              <a:ext cx="266796" cy="134946"/>
            </a:xfrm>
            <a:custGeom>
              <a:avLst/>
              <a:gdLst>
                <a:gd name="T0" fmla="*/ 105 w 125"/>
                <a:gd name="T1" fmla="*/ 41 h 58"/>
                <a:gd name="T2" fmla="*/ 114 w 125"/>
                <a:gd name="T3" fmla="*/ 34 h 58"/>
                <a:gd name="T4" fmla="*/ 123 w 125"/>
                <a:gd name="T5" fmla="*/ 26 h 58"/>
                <a:gd name="T6" fmla="*/ 117 w 125"/>
                <a:gd name="T7" fmla="*/ 17 h 58"/>
                <a:gd name="T8" fmla="*/ 111 w 125"/>
                <a:gd name="T9" fmla="*/ 12 h 58"/>
                <a:gd name="T10" fmla="*/ 109 w 125"/>
                <a:gd name="T11" fmla="*/ 5 h 58"/>
                <a:gd name="T12" fmla="*/ 101 w 125"/>
                <a:gd name="T13" fmla="*/ 6 h 58"/>
                <a:gd name="T14" fmla="*/ 90 w 125"/>
                <a:gd name="T15" fmla="*/ 1 h 58"/>
                <a:gd name="T16" fmla="*/ 88 w 125"/>
                <a:gd name="T17" fmla="*/ 7 h 58"/>
                <a:gd name="T18" fmla="*/ 81 w 125"/>
                <a:gd name="T19" fmla="*/ 8 h 58"/>
                <a:gd name="T20" fmla="*/ 77 w 125"/>
                <a:gd name="T21" fmla="*/ 8 h 58"/>
                <a:gd name="T22" fmla="*/ 70 w 125"/>
                <a:gd name="T23" fmla="*/ 9 h 58"/>
                <a:gd name="T24" fmla="*/ 64 w 125"/>
                <a:gd name="T25" fmla="*/ 7 h 58"/>
                <a:gd name="T26" fmla="*/ 56 w 125"/>
                <a:gd name="T27" fmla="*/ 12 h 58"/>
                <a:gd name="T28" fmla="*/ 52 w 125"/>
                <a:gd name="T29" fmla="*/ 10 h 58"/>
                <a:gd name="T30" fmla="*/ 46 w 125"/>
                <a:gd name="T31" fmla="*/ 13 h 58"/>
                <a:gd name="T32" fmla="*/ 45 w 125"/>
                <a:gd name="T33" fmla="*/ 18 h 58"/>
                <a:gd name="T34" fmla="*/ 37 w 125"/>
                <a:gd name="T35" fmla="*/ 21 h 58"/>
                <a:gd name="T36" fmla="*/ 34 w 125"/>
                <a:gd name="T37" fmla="*/ 13 h 58"/>
                <a:gd name="T38" fmla="*/ 16 w 125"/>
                <a:gd name="T39" fmla="*/ 2 h 58"/>
                <a:gd name="T40" fmla="*/ 18 w 125"/>
                <a:gd name="T41" fmla="*/ 8 h 58"/>
                <a:gd name="T42" fmla="*/ 14 w 125"/>
                <a:gd name="T43" fmla="*/ 8 h 58"/>
                <a:gd name="T44" fmla="*/ 6 w 125"/>
                <a:gd name="T45" fmla="*/ 10 h 58"/>
                <a:gd name="T46" fmla="*/ 0 w 125"/>
                <a:gd name="T47" fmla="*/ 18 h 58"/>
                <a:gd name="T48" fmla="*/ 11 w 125"/>
                <a:gd name="T49" fmla="*/ 20 h 58"/>
                <a:gd name="T50" fmla="*/ 26 w 125"/>
                <a:gd name="T51" fmla="*/ 20 h 58"/>
                <a:gd name="T52" fmla="*/ 23 w 125"/>
                <a:gd name="T53" fmla="*/ 25 h 58"/>
                <a:gd name="T54" fmla="*/ 17 w 125"/>
                <a:gd name="T55" fmla="*/ 28 h 58"/>
                <a:gd name="T56" fmla="*/ 4 w 125"/>
                <a:gd name="T57" fmla="*/ 32 h 58"/>
                <a:gd name="T58" fmla="*/ 21 w 125"/>
                <a:gd name="T59" fmla="*/ 32 h 58"/>
                <a:gd name="T60" fmla="*/ 25 w 125"/>
                <a:gd name="T61" fmla="*/ 36 h 58"/>
                <a:gd name="T62" fmla="*/ 28 w 125"/>
                <a:gd name="T63" fmla="*/ 40 h 58"/>
                <a:gd name="T64" fmla="*/ 25 w 125"/>
                <a:gd name="T65" fmla="*/ 45 h 58"/>
                <a:gd name="T66" fmla="*/ 19 w 125"/>
                <a:gd name="T67" fmla="*/ 48 h 58"/>
                <a:gd name="T68" fmla="*/ 33 w 125"/>
                <a:gd name="T69" fmla="*/ 48 h 58"/>
                <a:gd name="T70" fmla="*/ 55 w 125"/>
                <a:gd name="T71" fmla="*/ 56 h 58"/>
                <a:gd name="T72" fmla="*/ 75 w 125"/>
                <a:gd name="T73" fmla="*/ 51 h 58"/>
                <a:gd name="T74" fmla="*/ 89 w 125"/>
                <a:gd name="T75" fmla="*/ 47 h 58"/>
                <a:gd name="T76" fmla="*/ 105 w 125"/>
                <a:gd name="T77"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5" h="58">
                  <a:moveTo>
                    <a:pt x="105" y="41"/>
                  </a:moveTo>
                  <a:cubicBezTo>
                    <a:pt x="112" y="41"/>
                    <a:pt x="112" y="34"/>
                    <a:pt x="114" y="34"/>
                  </a:cubicBezTo>
                  <a:cubicBezTo>
                    <a:pt x="117" y="35"/>
                    <a:pt x="122" y="30"/>
                    <a:pt x="123" y="26"/>
                  </a:cubicBezTo>
                  <a:cubicBezTo>
                    <a:pt x="125" y="23"/>
                    <a:pt x="121" y="17"/>
                    <a:pt x="117" y="17"/>
                  </a:cubicBezTo>
                  <a:cubicBezTo>
                    <a:pt x="113" y="17"/>
                    <a:pt x="110" y="14"/>
                    <a:pt x="111" y="12"/>
                  </a:cubicBezTo>
                  <a:cubicBezTo>
                    <a:pt x="112" y="10"/>
                    <a:pt x="109" y="7"/>
                    <a:pt x="109" y="5"/>
                  </a:cubicBezTo>
                  <a:cubicBezTo>
                    <a:pt x="109" y="4"/>
                    <a:pt x="104" y="5"/>
                    <a:pt x="101" y="6"/>
                  </a:cubicBezTo>
                  <a:cubicBezTo>
                    <a:pt x="98" y="7"/>
                    <a:pt x="92" y="0"/>
                    <a:pt x="90" y="1"/>
                  </a:cubicBezTo>
                  <a:cubicBezTo>
                    <a:pt x="87" y="2"/>
                    <a:pt x="89" y="6"/>
                    <a:pt x="88" y="7"/>
                  </a:cubicBezTo>
                  <a:cubicBezTo>
                    <a:pt x="88" y="9"/>
                    <a:pt x="81" y="6"/>
                    <a:pt x="81" y="8"/>
                  </a:cubicBezTo>
                  <a:cubicBezTo>
                    <a:pt x="81" y="10"/>
                    <a:pt x="79" y="11"/>
                    <a:pt x="77" y="8"/>
                  </a:cubicBezTo>
                  <a:cubicBezTo>
                    <a:pt x="75" y="6"/>
                    <a:pt x="70" y="7"/>
                    <a:pt x="70" y="9"/>
                  </a:cubicBezTo>
                  <a:cubicBezTo>
                    <a:pt x="70" y="11"/>
                    <a:pt x="68" y="9"/>
                    <a:pt x="64" y="7"/>
                  </a:cubicBezTo>
                  <a:cubicBezTo>
                    <a:pt x="60" y="5"/>
                    <a:pt x="56" y="10"/>
                    <a:pt x="56" y="12"/>
                  </a:cubicBezTo>
                  <a:cubicBezTo>
                    <a:pt x="57" y="15"/>
                    <a:pt x="55" y="15"/>
                    <a:pt x="52" y="10"/>
                  </a:cubicBezTo>
                  <a:cubicBezTo>
                    <a:pt x="48" y="5"/>
                    <a:pt x="45" y="10"/>
                    <a:pt x="46" y="13"/>
                  </a:cubicBezTo>
                  <a:cubicBezTo>
                    <a:pt x="48" y="16"/>
                    <a:pt x="47" y="20"/>
                    <a:pt x="45" y="18"/>
                  </a:cubicBezTo>
                  <a:cubicBezTo>
                    <a:pt x="42" y="17"/>
                    <a:pt x="39" y="19"/>
                    <a:pt x="37" y="21"/>
                  </a:cubicBezTo>
                  <a:cubicBezTo>
                    <a:pt x="36" y="24"/>
                    <a:pt x="30" y="15"/>
                    <a:pt x="34" y="13"/>
                  </a:cubicBezTo>
                  <a:cubicBezTo>
                    <a:pt x="38" y="11"/>
                    <a:pt x="21" y="2"/>
                    <a:pt x="16" y="2"/>
                  </a:cubicBezTo>
                  <a:cubicBezTo>
                    <a:pt x="11" y="2"/>
                    <a:pt x="15" y="5"/>
                    <a:pt x="18" y="8"/>
                  </a:cubicBezTo>
                  <a:cubicBezTo>
                    <a:pt x="21" y="11"/>
                    <a:pt x="16" y="10"/>
                    <a:pt x="14" y="8"/>
                  </a:cubicBezTo>
                  <a:cubicBezTo>
                    <a:pt x="12" y="5"/>
                    <a:pt x="8" y="7"/>
                    <a:pt x="6" y="10"/>
                  </a:cubicBezTo>
                  <a:cubicBezTo>
                    <a:pt x="4" y="14"/>
                    <a:pt x="1" y="15"/>
                    <a:pt x="0" y="18"/>
                  </a:cubicBezTo>
                  <a:cubicBezTo>
                    <a:pt x="0" y="20"/>
                    <a:pt x="6" y="22"/>
                    <a:pt x="11" y="20"/>
                  </a:cubicBezTo>
                  <a:cubicBezTo>
                    <a:pt x="17" y="18"/>
                    <a:pt x="23" y="18"/>
                    <a:pt x="26" y="20"/>
                  </a:cubicBezTo>
                  <a:cubicBezTo>
                    <a:pt x="28" y="23"/>
                    <a:pt x="21" y="23"/>
                    <a:pt x="23" y="25"/>
                  </a:cubicBezTo>
                  <a:cubicBezTo>
                    <a:pt x="26" y="27"/>
                    <a:pt x="24" y="29"/>
                    <a:pt x="17" y="28"/>
                  </a:cubicBezTo>
                  <a:cubicBezTo>
                    <a:pt x="11" y="28"/>
                    <a:pt x="3" y="30"/>
                    <a:pt x="4" y="32"/>
                  </a:cubicBezTo>
                  <a:cubicBezTo>
                    <a:pt x="5" y="34"/>
                    <a:pt x="21" y="30"/>
                    <a:pt x="21" y="32"/>
                  </a:cubicBezTo>
                  <a:cubicBezTo>
                    <a:pt x="21" y="34"/>
                    <a:pt x="21" y="38"/>
                    <a:pt x="25" y="36"/>
                  </a:cubicBezTo>
                  <a:cubicBezTo>
                    <a:pt x="29" y="34"/>
                    <a:pt x="26" y="39"/>
                    <a:pt x="28" y="40"/>
                  </a:cubicBezTo>
                  <a:cubicBezTo>
                    <a:pt x="31" y="41"/>
                    <a:pt x="30" y="44"/>
                    <a:pt x="25" y="45"/>
                  </a:cubicBezTo>
                  <a:cubicBezTo>
                    <a:pt x="19" y="45"/>
                    <a:pt x="16" y="46"/>
                    <a:pt x="19" y="48"/>
                  </a:cubicBezTo>
                  <a:cubicBezTo>
                    <a:pt x="22" y="51"/>
                    <a:pt x="28" y="49"/>
                    <a:pt x="33" y="48"/>
                  </a:cubicBezTo>
                  <a:cubicBezTo>
                    <a:pt x="39" y="46"/>
                    <a:pt x="48" y="53"/>
                    <a:pt x="55" y="56"/>
                  </a:cubicBezTo>
                  <a:cubicBezTo>
                    <a:pt x="62" y="58"/>
                    <a:pt x="73" y="55"/>
                    <a:pt x="75" y="51"/>
                  </a:cubicBezTo>
                  <a:cubicBezTo>
                    <a:pt x="76" y="48"/>
                    <a:pt x="86" y="49"/>
                    <a:pt x="89" y="47"/>
                  </a:cubicBezTo>
                  <a:cubicBezTo>
                    <a:pt x="93" y="44"/>
                    <a:pt x="98" y="42"/>
                    <a:pt x="10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Freeform 131"/>
            <p:cNvSpPr>
              <a:spLocks/>
            </p:cNvSpPr>
            <p:nvPr userDrawn="1"/>
          </p:nvSpPr>
          <p:spPr bwMode="auto">
            <a:xfrm>
              <a:off x="-2675939" y="2900786"/>
              <a:ext cx="110745" cy="125828"/>
            </a:xfrm>
            <a:custGeom>
              <a:avLst/>
              <a:gdLst>
                <a:gd name="T0" fmla="*/ 47 w 52"/>
                <a:gd name="T1" fmla="*/ 17 h 54"/>
                <a:gd name="T2" fmla="*/ 43 w 52"/>
                <a:gd name="T3" fmla="*/ 14 h 54"/>
                <a:gd name="T4" fmla="*/ 36 w 52"/>
                <a:gd name="T5" fmla="*/ 16 h 54"/>
                <a:gd name="T6" fmla="*/ 29 w 52"/>
                <a:gd name="T7" fmla="*/ 14 h 54"/>
                <a:gd name="T8" fmla="*/ 31 w 52"/>
                <a:gd name="T9" fmla="*/ 8 h 54"/>
                <a:gd name="T10" fmla="*/ 35 w 52"/>
                <a:gd name="T11" fmla="*/ 2 h 54"/>
                <a:gd name="T12" fmla="*/ 33 w 52"/>
                <a:gd name="T13" fmla="*/ 2 h 54"/>
                <a:gd name="T14" fmla="*/ 21 w 52"/>
                <a:gd name="T15" fmla="*/ 4 h 54"/>
                <a:gd name="T16" fmla="*/ 27 w 52"/>
                <a:gd name="T17" fmla="*/ 9 h 54"/>
                <a:gd name="T18" fmla="*/ 18 w 52"/>
                <a:gd name="T19" fmla="*/ 13 h 54"/>
                <a:gd name="T20" fmla="*/ 5 w 52"/>
                <a:gd name="T21" fmla="*/ 14 h 54"/>
                <a:gd name="T22" fmla="*/ 6 w 52"/>
                <a:gd name="T23" fmla="*/ 22 h 54"/>
                <a:gd name="T24" fmla="*/ 12 w 52"/>
                <a:gd name="T25" fmla="*/ 29 h 54"/>
                <a:gd name="T26" fmla="*/ 9 w 52"/>
                <a:gd name="T27" fmla="*/ 39 h 54"/>
                <a:gd name="T28" fmla="*/ 1 w 52"/>
                <a:gd name="T29" fmla="*/ 46 h 54"/>
                <a:gd name="T30" fmla="*/ 13 w 52"/>
                <a:gd name="T31" fmla="*/ 54 h 54"/>
                <a:gd name="T32" fmla="*/ 33 w 52"/>
                <a:gd name="T33" fmla="*/ 47 h 54"/>
                <a:gd name="T34" fmla="*/ 47 w 52"/>
                <a:gd name="T35" fmla="*/ 44 h 54"/>
                <a:gd name="T36" fmla="*/ 47 w 52"/>
                <a:gd name="T37" fmla="*/ 19 h 54"/>
                <a:gd name="T38" fmla="*/ 47 w 52"/>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4">
                  <a:moveTo>
                    <a:pt x="47" y="17"/>
                  </a:moveTo>
                  <a:cubicBezTo>
                    <a:pt x="45" y="16"/>
                    <a:pt x="44" y="15"/>
                    <a:pt x="43" y="14"/>
                  </a:cubicBezTo>
                  <a:cubicBezTo>
                    <a:pt x="39" y="9"/>
                    <a:pt x="37" y="13"/>
                    <a:pt x="36" y="16"/>
                  </a:cubicBezTo>
                  <a:cubicBezTo>
                    <a:pt x="36" y="19"/>
                    <a:pt x="31" y="15"/>
                    <a:pt x="29" y="14"/>
                  </a:cubicBezTo>
                  <a:cubicBezTo>
                    <a:pt x="26" y="14"/>
                    <a:pt x="30" y="9"/>
                    <a:pt x="31" y="8"/>
                  </a:cubicBezTo>
                  <a:cubicBezTo>
                    <a:pt x="33" y="7"/>
                    <a:pt x="34" y="5"/>
                    <a:pt x="35" y="2"/>
                  </a:cubicBezTo>
                  <a:cubicBezTo>
                    <a:pt x="34" y="2"/>
                    <a:pt x="34" y="2"/>
                    <a:pt x="33" y="2"/>
                  </a:cubicBezTo>
                  <a:cubicBezTo>
                    <a:pt x="28" y="0"/>
                    <a:pt x="22" y="0"/>
                    <a:pt x="21" y="4"/>
                  </a:cubicBezTo>
                  <a:cubicBezTo>
                    <a:pt x="21" y="8"/>
                    <a:pt x="27" y="6"/>
                    <a:pt x="27" y="9"/>
                  </a:cubicBezTo>
                  <a:cubicBezTo>
                    <a:pt x="27" y="12"/>
                    <a:pt x="21" y="11"/>
                    <a:pt x="18" y="13"/>
                  </a:cubicBezTo>
                  <a:cubicBezTo>
                    <a:pt x="14" y="16"/>
                    <a:pt x="9" y="12"/>
                    <a:pt x="5" y="14"/>
                  </a:cubicBezTo>
                  <a:cubicBezTo>
                    <a:pt x="1" y="16"/>
                    <a:pt x="10" y="18"/>
                    <a:pt x="6" y="22"/>
                  </a:cubicBezTo>
                  <a:cubicBezTo>
                    <a:pt x="3" y="26"/>
                    <a:pt x="7" y="26"/>
                    <a:pt x="12" y="29"/>
                  </a:cubicBezTo>
                  <a:cubicBezTo>
                    <a:pt x="17" y="33"/>
                    <a:pt x="9" y="34"/>
                    <a:pt x="9" y="39"/>
                  </a:cubicBezTo>
                  <a:cubicBezTo>
                    <a:pt x="9" y="43"/>
                    <a:pt x="2" y="43"/>
                    <a:pt x="1" y="46"/>
                  </a:cubicBezTo>
                  <a:cubicBezTo>
                    <a:pt x="0" y="48"/>
                    <a:pt x="6" y="54"/>
                    <a:pt x="13" y="54"/>
                  </a:cubicBezTo>
                  <a:cubicBezTo>
                    <a:pt x="17" y="54"/>
                    <a:pt x="27" y="52"/>
                    <a:pt x="33" y="47"/>
                  </a:cubicBezTo>
                  <a:cubicBezTo>
                    <a:pt x="39" y="41"/>
                    <a:pt x="42" y="46"/>
                    <a:pt x="47" y="44"/>
                  </a:cubicBezTo>
                  <a:cubicBezTo>
                    <a:pt x="52"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Freeform 132"/>
            <p:cNvSpPr>
              <a:spLocks noEditPoints="1"/>
            </p:cNvSpPr>
            <p:nvPr userDrawn="1"/>
          </p:nvSpPr>
          <p:spPr bwMode="auto">
            <a:xfrm>
              <a:off x="-2620566" y="2760370"/>
              <a:ext cx="253372" cy="322776"/>
            </a:xfrm>
            <a:custGeom>
              <a:avLst/>
              <a:gdLst>
                <a:gd name="T0" fmla="*/ 9 w 118"/>
                <a:gd name="T1" fmla="*/ 62 h 138"/>
                <a:gd name="T2" fmla="*/ 3 w 118"/>
                <a:gd name="T3" fmla="*/ 74 h 138"/>
                <a:gd name="T4" fmla="*/ 17 w 118"/>
                <a:gd name="T5" fmla="*/ 74 h 138"/>
                <a:gd name="T6" fmla="*/ 30 w 118"/>
                <a:gd name="T7" fmla="*/ 72 h 138"/>
                <a:gd name="T8" fmla="*/ 118 w 118"/>
                <a:gd name="T9" fmla="*/ 99 h 138"/>
                <a:gd name="T10" fmla="*/ 100 w 118"/>
                <a:gd name="T11" fmla="*/ 93 h 138"/>
                <a:gd name="T12" fmla="*/ 96 w 118"/>
                <a:gd name="T13" fmla="*/ 81 h 138"/>
                <a:gd name="T14" fmla="*/ 79 w 118"/>
                <a:gd name="T15" fmla="*/ 55 h 138"/>
                <a:gd name="T16" fmla="*/ 61 w 118"/>
                <a:gd name="T17" fmla="*/ 48 h 138"/>
                <a:gd name="T18" fmla="*/ 74 w 118"/>
                <a:gd name="T19" fmla="*/ 22 h 138"/>
                <a:gd name="T20" fmla="*/ 48 w 118"/>
                <a:gd name="T21" fmla="*/ 18 h 138"/>
                <a:gd name="T22" fmla="*/ 59 w 118"/>
                <a:gd name="T23" fmla="*/ 2 h 138"/>
                <a:gd name="T24" fmla="*/ 41 w 118"/>
                <a:gd name="T25" fmla="*/ 7 h 138"/>
                <a:gd name="T26" fmla="*/ 29 w 118"/>
                <a:gd name="T27" fmla="*/ 23 h 138"/>
                <a:gd name="T28" fmla="*/ 19 w 118"/>
                <a:gd name="T29" fmla="*/ 24 h 138"/>
                <a:gd name="T30" fmla="*/ 23 w 118"/>
                <a:gd name="T31" fmla="*/ 38 h 138"/>
                <a:gd name="T32" fmla="*/ 19 w 118"/>
                <a:gd name="T33" fmla="*/ 51 h 138"/>
                <a:gd name="T34" fmla="*/ 33 w 118"/>
                <a:gd name="T35" fmla="*/ 55 h 138"/>
                <a:gd name="T36" fmla="*/ 40 w 118"/>
                <a:gd name="T37" fmla="*/ 54 h 138"/>
                <a:gd name="T38" fmla="*/ 53 w 118"/>
                <a:gd name="T39" fmla="*/ 63 h 138"/>
                <a:gd name="T40" fmla="*/ 58 w 118"/>
                <a:gd name="T41" fmla="*/ 73 h 138"/>
                <a:gd name="T42" fmla="*/ 60 w 118"/>
                <a:gd name="T43" fmla="*/ 87 h 138"/>
                <a:gd name="T44" fmla="*/ 44 w 118"/>
                <a:gd name="T45" fmla="*/ 89 h 138"/>
                <a:gd name="T46" fmla="*/ 48 w 118"/>
                <a:gd name="T47" fmla="*/ 100 h 138"/>
                <a:gd name="T48" fmla="*/ 41 w 118"/>
                <a:gd name="T49" fmla="*/ 112 h 138"/>
                <a:gd name="T50" fmla="*/ 60 w 118"/>
                <a:gd name="T51" fmla="*/ 115 h 138"/>
                <a:gd name="T52" fmla="*/ 48 w 118"/>
                <a:gd name="T53" fmla="*/ 119 h 138"/>
                <a:gd name="T54" fmla="*/ 42 w 118"/>
                <a:gd name="T55" fmla="*/ 131 h 138"/>
                <a:gd name="T56" fmla="*/ 56 w 118"/>
                <a:gd name="T57" fmla="*/ 128 h 138"/>
                <a:gd name="T58" fmla="*/ 73 w 118"/>
                <a:gd name="T59" fmla="*/ 125 h 138"/>
                <a:gd name="T60" fmla="*/ 96 w 118"/>
                <a:gd name="T61" fmla="*/ 125 h 138"/>
                <a:gd name="T62" fmla="*/ 107 w 118"/>
                <a:gd name="T63" fmla="*/ 116 h 138"/>
                <a:gd name="T64" fmla="*/ 118 w 118"/>
                <a:gd name="T65" fmla="*/ 99 h 138"/>
                <a:gd name="T66" fmla="*/ 22 w 118"/>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138">
                  <a:moveTo>
                    <a:pt x="23" y="60"/>
                  </a:moveTo>
                  <a:cubicBezTo>
                    <a:pt x="19" y="56"/>
                    <a:pt x="13" y="62"/>
                    <a:pt x="9" y="62"/>
                  </a:cubicBezTo>
                  <a:cubicBezTo>
                    <a:pt x="8" y="65"/>
                    <a:pt x="7" y="67"/>
                    <a:pt x="5" y="68"/>
                  </a:cubicBezTo>
                  <a:cubicBezTo>
                    <a:pt x="4" y="69"/>
                    <a:pt x="0" y="74"/>
                    <a:pt x="3" y="74"/>
                  </a:cubicBezTo>
                  <a:cubicBezTo>
                    <a:pt x="5" y="75"/>
                    <a:pt x="10" y="79"/>
                    <a:pt x="10" y="76"/>
                  </a:cubicBezTo>
                  <a:cubicBezTo>
                    <a:pt x="11" y="73"/>
                    <a:pt x="13" y="69"/>
                    <a:pt x="17" y="74"/>
                  </a:cubicBezTo>
                  <a:cubicBezTo>
                    <a:pt x="18" y="75"/>
                    <a:pt x="19" y="76"/>
                    <a:pt x="21" y="77"/>
                  </a:cubicBezTo>
                  <a:cubicBezTo>
                    <a:pt x="22" y="75"/>
                    <a:pt x="27" y="74"/>
                    <a:pt x="30" y="72"/>
                  </a:cubicBezTo>
                  <a:cubicBezTo>
                    <a:pt x="33" y="69"/>
                    <a:pt x="28" y="64"/>
                    <a:pt x="23" y="60"/>
                  </a:cubicBezTo>
                  <a:close/>
                  <a:moveTo>
                    <a:pt x="118" y="99"/>
                  </a:moveTo>
                  <a:cubicBezTo>
                    <a:pt x="118" y="95"/>
                    <a:pt x="107" y="91"/>
                    <a:pt x="105" y="94"/>
                  </a:cubicBezTo>
                  <a:cubicBezTo>
                    <a:pt x="104" y="96"/>
                    <a:pt x="102" y="96"/>
                    <a:pt x="100" y="93"/>
                  </a:cubicBezTo>
                  <a:cubicBezTo>
                    <a:pt x="98" y="90"/>
                    <a:pt x="101" y="87"/>
                    <a:pt x="99" y="87"/>
                  </a:cubicBezTo>
                  <a:cubicBezTo>
                    <a:pt x="98" y="87"/>
                    <a:pt x="95" y="83"/>
                    <a:pt x="96" y="81"/>
                  </a:cubicBezTo>
                  <a:cubicBezTo>
                    <a:pt x="96" y="80"/>
                    <a:pt x="93" y="69"/>
                    <a:pt x="87" y="68"/>
                  </a:cubicBezTo>
                  <a:cubicBezTo>
                    <a:pt x="81" y="67"/>
                    <a:pt x="80" y="59"/>
                    <a:pt x="79" y="55"/>
                  </a:cubicBezTo>
                  <a:cubicBezTo>
                    <a:pt x="78" y="51"/>
                    <a:pt x="74" y="53"/>
                    <a:pt x="71" y="50"/>
                  </a:cubicBezTo>
                  <a:cubicBezTo>
                    <a:pt x="68" y="46"/>
                    <a:pt x="63" y="48"/>
                    <a:pt x="61" y="48"/>
                  </a:cubicBezTo>
                  <a:cubicBezTo>
                    <a:pt x="58" y="48"/>
                    <a:pt x="61" y="44"/>
                    <a:pt x="65" y="41"/>
                  </a:cubicBezTo>
                  <a:cubicBezTo>
                    <a:pt x="69" y="38"/>
                    <a:pt x="74" y="25"/>
                    <a:pt x="74" y="22"/>
                  </a:cubicBezTo>
                  <a:cubicBezTo>
                    <a:pt x="74" y="19"/>
                    <a:pt x="56" y="20"/>
                    <a:pt x="52" y="21"/>
                  </a:cubicBezTo>
                  <a:cubicBezTo>
                    <a:pt x="49" y="23"/>
                    <a:pt x="45" y="19"/>
                    <a:pt x="48" y="18"/>
                  </a:cubicBezTo>
                  <a:cubicBezTo>
                    <a:pt x="51" y="17"/>
                    <a:pt x="58" y="11"/>
                    <a:pt x="57" y="9"/>
                  </a:cubicBezTo>
                  <a:cubicBezTo>
                    <a:pt x="57" y="6"/>
                    <a:pt x="62" y="4"/>
                    <a:pt x="59" y="2"/>
                  </a:cubicBezTo>
                  <a:cubicBezTo>
                    <a:pt x="56" y="0"/>
                    <a:pt x="56" y="5"/>
                    <a:pt x="54" y="7"/>
                  </a:cubicBezTo>
                  <a:cubicBezTo>
                    <a:pt x="52" y="8"/>
                    <a:pt x="47" y="8"/>
                    <a:pt x="41" y="7"/>
                  </a:cubicBezTo>
                  <a:cubicBezTo>
                    <a:pt x="36" y="6"/>
                    <a:pt x="34" y="13"/>
                    <a:pt x="34" y="16"/>
                  </a:cubicBezTo>
                  <a:cubicBezTo>
                    <a:pt x="34" y="19"/>
                    <a:pt x="28" y="21"/>
                    <a:pt x="29" y="23"/>
                  </a:cubicBezTo>
                  <a:cubicBezTo>
                    <a:pt x="30" y="26"/>
                    <a:pt x="28" y="28"/>
                    <a:pt x="26" y="26"/>
                  </a:cubicBezTo>
                  <a:cubicBezTo>
                    <a:pt x="24" y="25"/>
                    <a:pt x="22" y="21"/>
                    <a:pt x="19" y="24"/>
                  </a:cubicBezTo>
                  <a:cubicBezTo>
                    <a:pt x="15" y="26"/>
                    <a:pt x="23" y="30"/>
                    <a:pt x="27" y="30"/>
                  </a:cubicBezTo>
                  <a:cubicBezTo>
                    <a:pt x="32" y="31"/>
                    <a:pt x="24" y="34"/>
                    <a:pt x="23" y="38"/>
                  </a:cubicBezTo>
                  <a:cubicBezTo>
                    <a:pt x="22" y="43"/>
                    <a:pt x="29" y="41"/>
                    <a:pt x="29" y="44"/>
                  </a:cubicBezTo>
                  <a:cubicBezTo>
                    <a:pt x="29" y="47"/>
                    <a:pt x="19" y="48"/>
                    <a:pt x="19" y="51"/>
                  </a:cubicBezTo>
                  <a:cubicBezTo>
                    <a:pt x="19" y="54"/>
                    <a:pt x="25" y="49"/>
                    <a:pt x="28" y="48"/>
                  </a:cubicBezTo>
                  <a:cubicBezTo>
                    <a:pt x="30" y="47"/>
                    <a:pt x="26" y="56"/>
                    <a:pt x="33" y="55"/>
                  </a:cubicBezTo>
                  <a:cubicBezTo>
                    <a:pt x="39" y="54"/>
                    <a:pt x="37" y="46"/>
                    <a:pt x="39" y="46"/>
                  </a:cubicBezTo>
                  <a:cubicBezTo>
                    <a:pt x="42" y="46"/>
                    <a:pt x="38" y="50"/>
                    <a:pt x="40" y="54"/>
                  </a:cubicBezTo>
                  <a:cubicBezTo>
                    <a:pt x="42" y="57"/>
                    <a:pt x="36" y="62"/>
                    <a:pt x="36" y="64"/>
                  </a:cubicBezTo>
                  <a:cubicBezTo>
                    <a:pt x="36" y="67"/>
                    <a:pt x="49" y="67"/>
                    <a:pt x="53" y="63"/>
                  </a:cubicBezTo>
                  <a:cubicBezTo>
                    <a:pt x="57" y="59"/>
                    <a:pt x="59" y="63"/>
                    <a:pt x="56" y="66"/>
                  </a:cubicBezTo>
                  <a:cubicBezTo>
                    <a:pt x="53" y="69"/>
                    <a:pt x="54" y="72"/>
                    <a:pt x="58" y="73"/>
                  </a:cubicBezTo>
                  <a:cubicBezTo>
                    <a:pt x="61" y="74"/>
                    <a:pt x="62" y="74"/>
                    <a:pt x="61" y="77"/>
                  </a:cubicBezTo>
                  <a:cubicBezTo>
                    <a:pt x="59" y="80"/>
                    <a:pt x="61" y="84"/>
                    <a:pt x="60" y="87"/>
                  </a:cubicBezTo>
                  <a:cubicBezTo>
                    <a:pt x="59" y="89"/>
                    <a:pt x="48" y="89"/>
                    <a:pt x="48" y="87"/>
                  </a:cubicBezTo>
                  <a:cubicBezTo>
                    <a:pt x="48" y="86"/>
                    <a:pt x="43" y="87"/>
                    <a:pt x="44" y="89"/>
                  </a:cubicBezTo>
                  <a:cubicBezTo>
                    <a:pt x="45" y="91"/>
                    <a:pt x="40" y="94"/>
                    <a:pt x="41" y="96"/>
                  </a:cubicBezTo>
                  <a:cubicBezTo>
                    <a:pt x="41" y="98"/>
                    <a:pt x="48" y="97"/>
                    <a:pt x="48" y="100"/>
                  </a:cubicBezTo>
                  <a:cubicBezTo>
                    <a:pt x="48" y="102"/>
                    <a:pt x="43" y="105"/>
                    <a:pt x="37" y="107"/>
                  </a:cubicBezTo>
                  <a:cubicBezTo>
                    <a:pt x="30" y="109"/>
                    <a:pt x="38" y="114"/>
                    <a:pt x="41" y="112"/>
                  </a:cubicBezTo>
                  <a:cubicBezTo>
                    <a:pt x="44" y="110"/>
                    <a:pt x="43" y="113"/>
                    <a:pt x="48" y="113"/>
                  </a:cubicBezTo>
                  <a:cubicBezTo>
                    <a:pt x="52" y="113"/>
                    <a:pt x="55" y="116"/>
                    <a:pt x="60" y="115"/>
                  </a:cubicBezTo>
                  <a:cubicBezTo>
                    <a:pt x="65" y="113"/>
                    <a:pt x="65" y="115"/>
                    <a:pt x="61" y="117"/>
                  </a:cubicBezTo>
                  <a:cubicBezTo>
                    <a:pt x="57" y="120"/>
                    <a:pt x="52" y="117"/>
                    <a:pt x="48" y="119"/>
                  </a:cubicBezTo>
                  <a:cubicBezTo>
                    <a:pt x="45" y="121"/>
                    <a:pt x="31" y="133"/>
                    <a:pt x="33" y="136"/>
                  </a:cubicBezTo>
                  <a:cubicBezTo>
                    <a:pt x="35" y="138"/>
                    <a:pt x="37" y="133"/>
                    <a:pt x="42" y="131"/>
                  </a:cubicBezTo>
                  <a:cubicBezTo>
                    <a:pt x="47" y="130"/>
                    <a:pt x="48" y="133"/>
                    <a:pt x="51" y="133"/>
                  </a:cubicBezTo>
                  <a:cubicBezTo>
                    <a:pt x="53" y="133"/>
                    <a:pt x="54" y="128"/>
                    <a:pt x="56" y="128"/>
                  </a:cubicBezTo>
                  <a:cubicBezTo>
                    <a:pt x="58" y="129"/>
                    <a:pt x="60" y="126"/>
                    <a:pt x="64" y="127"/>
                  </a:cubicBezTo>
                  <a:cubicBezTo>
                    <a:pt x="68" y="128"/>
                    <a:pt x="71" y="126"/>
                    <a:pt x="73" y="125"/>
                  </a:cubicBezTo>
                  <a:cubicBezTo>
                    <a:pt x="75" y="123"/>
                    <a:pt x="81" y="128"/>
                    <a:pt x="83" y="127"/>
                  </a:cubicBezTo>
                  <a:cubicBezTo>
                    <a:pt x="84" y="126"/>
                    <a:pt x="92" y="124"/>
                    <a:pt x="96" y="125"/>
                  </a:cubicBezTo>
                  <a:cubicBezTo>
                    <a:pt x="100" y="125"/>
                    <a:pt x="109" y="121"/>
                    <a:pt x="112" y="118"/>
                  </a:cubicBezTo>
                  <a:cubicBezTo>
                    <a:pt x="115" y="116"/>
                    <a:pt x="110" y="116"/>
                    <a:pt x="107" y="116"/>
                  </a:cubicBezTo>
                  <a:cubicBezTo>
                    <a:pt x="104" y="117"/>
                    <a:pt x="104" y="113"/>
                    <a:pt x="108" y="110"/>
                  </a:cubicBezTo>
                  <a:cubicBezTo>
                    <a:pt x="112" y="107"/>
                    <a:pt x="117" y="104"/>
                    <a:pt x="118" y="99"/>
                  </a:cubicBezTo>
                  <a:close/>
                  <a:moveTo>
                    <a:pt x="14" y="19"/>
                  </a:moveTo>
                  <a:cubicBezTo>
                    <a:pt x="19" y="19"/>
                    <a:pt x="24" y="12"/>
                    <a:pt x="22" y="10"/>
                  </a:cubicBezTo>
                  <a:cubicBezTo>
                    <a:pt x="19" y="7"/>
                    <a:pt x="10" y="19"/>
                    <a:pt x="1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Freeform 134"/>
            <p:cNvSpPr>
              <a:spLocks noEditPoints="1"/>
            </p:cNvSpPr>
            <p:nvPr userDrawn="1"/>
          </p:nvSpPr>
          <p:spPr bwMode="auto">
            <a:xfrm>
              <a:off x="-2212823" y="2804136"/>
              <a:ext cx="119136" cy="116710"/>
            </a:xfrm>
            <a:custGeom>
              <a:avLst/>
              <a:gdLst>
                <a:gd name="T0" fmla="*/ 28 w 56"/>
                <a:gd name="T1" fmla="*/ 19 h 50"/>
                <a:gd name="T2" fmla="*/ 28 w 56"/>
                <a:gd name="T3" fmla="*/ 11 h 50"/>
                <a:gd name="T4" fmla="*/ 29 w 56"/>
                <a:gd name="T5" fmla="*/ 2 h 50"/>
                <a:gd name="T6" fmla="*/ 21 w 56"/>
                <a:gd name="T7" fmla="*/ 6 h 50"/>
                <a:gd name="T8" fmla="*/ 14 w 56"/>
                <a:gd name="T9" fmla="*/ 10 h 50"/>
                <a:gd name="T10" fmla="*/ 14 w 56"/>
                <a:gd name="T11" fmla="*/ 14 h 50"/>
                <a:gd name="T12" fmla="*/ 8 w 56"/>
                <a:gd name="T13" fmla="*/ 11 h 50"/>
                <a:gd name="T14" fmla="*/ 2 w 56"/>
                <a:gd name="T15" fmla="*/ 19 h 50"/>
                <a:gd name="T16" fmla="*/ 2 w 56"/>
                <a:gd name="T17" fmla="*/ 31 h 50"/>
                <a:gd name="T18" fmla="*/ 6 w 56"/>
                <a:gd name="T19" fmla="*/ 41 h 50"/>
                <a:gd name="T20" fmla="*/ 8 w 56"/>
                <a:gd name="T21" fmla="*/ 46 h 50"/>
                <a:gd name="T22" fmla="*/ 19 w 56"/>
                <a:gd name="T23" fmla="*/ 47 h 50"/>
                <a:gd name="T24" fmla="*/ 23 w 56"/>
                <a:gd name="T25" fmla="*/ 47 h 50"/>
                <a:gd name="T26" fmla="*/ 18 w 56"/>
                <a:gd name="T27" fmla="*/ 41 h 50"/>
                <a:gd name="T28" fmla="*/ 24 w 56"/>
                <a:gd name="T29" fmla="*/ 42 h 50"/>
                <a:gd name="T30" fmla="*/ 33 w 56"/>
                <a:gd name="T31" fmla="*/ 42 h 50"/>
                <a:gd name="T32" fmla="*/ 29 w 56"/>
                <a:gd name="T33" fmla="*/ 35 h 50"/>
                <a:gd name="T34" fmla="*/ 23 w 56"/>
                <a:gd name="T35" fmla="*/ 34 h 50"/>
                <a:gd name="T36" fmla="*/ 26 w 56"/>
                <a:gd name="T37" fmla="*/ 28 h 50"/>
                <a:gd name="T38" fmla="*/ 34 w 56"/>
                <a:gd name="T39" fmla="*/ 24 h 50"/>
                <a:gd name="T40" fmla="*/ 28 w 56"/>
                <a:gd name="T41" fmla="*/ 19 h 50"/>
                <a:gd name="T42" fmla="*/ 54 w 56"/>
                <a:gd name="T43" fmla="*/ 29 h 50"/>
                <a:gd name="T44" fmla="*/ 50 w 56"/>
                <a:gd name="T45" fmla="*/ 31 h 50"/>
                <a:gd name="T46" fmla="*/ 46 w 56"/>
                <a:gd name="T47" fmla="*/ 29 h 50"/>
                <a:gd name="T48" fmla="*/ 39 w 56"/>
                <a:gd name="T49" fmla="*/ 32 h 50"/>
                <a:gd name="T50" fmla="*/ 43 w 56"/>
                <a:gd name="T51" fmla="*/ 41 h 50"/>
                <a:gd name="T52" fmla="*/ 40 w 56"/>
                <a:gd name="T53" fmla="*/ 44 h 50"/>
                <a:gd name="T54" fmla="*/ 43 w 56"/>
                <a:gd name="T55" fmla="*/ 49 h 50"/>
                <a:gd name="T56" fmla="*/ 52 w 56"/>
                <a:gd name="T57" fmla="*/ 40 h 50"/>
                <a:gd name="T58" fmla="*/ 54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8" y="19"/>
                  </a:moveTo>
                  <a:cubicBezTo>
                    <a:pt x="27" y="18"/>
                    <a:pt x="26" y="13"/>
                    <a:pt x="28" y="11"/>
                  </a:cubicBezTo>
                  <a:cubicBezTo>
                    <a:pt x="30" y="10"/>
                    <a:pt x="31" y="4"/>
                    <a:pt x="29" y="2"/>
                  </a:cubicBezTo>
                  <a:cubicBezTo>
                    <a:pt x="28" y="0"/>
                    <a:pt x="21" y="2"/>
                    <a:pt x="21" y="6"/>
                  </a:cubicBezTo>
                  <a:cubicBezTo>
                    <a:pt x="20" y="11"/>
                    <a:pt x="15" y="9"/>
                    <a:pt x="14" y="10"/>
                  </a:cubicBezTo>
                  <a:cubicBezTo>
                    <a:pt x="13" y="11"/>
                    <a:pt x="17" y="13"/>
                    <a:pt x="14" y="14"/>
                  </a:cubicBezTo>
                  <a:cubicBezTo>
                    <a:pt x="12" y="16"/>
                    <a:pt x="11" y="12"/>
                    <a:pt x="8" y="11"/>
                  </a:cubicBezTo>
                  <a:cubicBezTo>
                    <a:pt x="4" y="11"/>
                    <a:pt x="4" y="16"/>
                    <a:pt x="2" y="19"/>
                  </a:cubicBezTo>
                  <a:cubicBezTo>
                    <a:pt x="0" y="22"/>
                    <a:pt x="1" y="28"/>
                    <a:pt x="2" y="31"/>
                  </a:cubicBezTo>
                  <a:cubicBezTo>
                    <a:pt x="3" y="35"/>
                    <a:pt x="8" y="38"/>
                    <a:pt x="6" y="41"/>
                  </a:cubicBezTo>
                  <a:cubicBezTo>
                    <a:pt x="6" y="42"/>
                    <a:pt x="7" y="44"/>
                    <a:pt x="8" y="46"/>
                  </a:cubicBezTo>
                  <a:cubicBezTo>
                    <a:pt x="13" y="46"/>
                    <a:pt x="17" y="46"/>
                    <a:pt x="19" y="47"/>
                  </a:cubicBezTo>
                  <a:cubicBezTo>
                    <a:pt x="19" y="47"/>
                    <a:pt x="21" y="47"/>
                    <a:pt x="23" y="47"/>
                  </a:cubicBezTo>
                  <a:cubicBezTo>
                    <a:pt x="22" y="44"/>
                    <a:pt x="18" y="42"/>
                    <a:pt x="18" y="41"/>
                  </a:cubicBezTo>
                  <a:cubicBezTo>
                    <a:pt x="19" y="38"/>
                    <a:pt x="22" y="40"/>
                    <a:pt x="24" y="42"/>
                  </a:cubicBezTo>
                  <a:cubicBezTo>
                    <a:pt x="27" y="44"/>
                    <a:pt x="32" y="44"/>
                    <a:pt x="33" y="42"/>
                  </a:cubicBezTo>
                  <a:cubicBezTo>
                    <a:pt x="33" y="40"/>
                    <a:pt x="32" y="33"/>
                    <a:pt x="29" y="35"/>
                  </a:cubicBezTo>
                  <a:cubicBezTo>
                    <a:pt x="25" y="37"/>
                    <a:pt x="24" y="36"/>
                    <a:pt x="23" y="34"/>
                  </a:cubicBezTo>
                  <a:cubicBezTo>
                    <a:pt x="22" y="33"/>
                    <a:pt x="26" y="30"/>
                    <a:pt x="26" y="28"/>
                  </a:cubicBezTo>
                  <a:cubicBezTo>
                    <a:pt x="27" y="25"/>
                    <a:pt x="33" y="26"/>
                    <a:pt x="34" y="24"/>
                  </a:cubicBezTo>
                  <a:cubicBezTo>
                    <a:pt x="35" y="22"/>
                    <a:pt x="30" y="20"/>
                    <a:pt x="28" y="19"/>
                  </a:cubicBezTo>
                  <a:close/>
                  <a:moveTo>
                    <a:pt x="54" y="29"/>
                  </a:moveTo>
                  <a:cubicBezTo>
                    <a:pt x="53" y="28"/>
                    <a:pt x="52" y="31"/>
                    <a:pt x="50" y="31"/>
                  </a:cubicBezTo>
                  <a:cubicBezTo>
                    <a:pt x="49" y="31"/>
                    <a:pt x="47" y="25"/>
                    <a:pt x="46" y="29"/>
                  </a:cubicBezTo>
                  <a:cubicBezTo>
                    <a:pt x="46" y="32"/>
                    <a:pt x="42" y="27"/>
                    <a:pt x="39" y="32"/>
                  </a:cubicBezTo>
                  <a:cubicBezTo>
                    <a:pt x="35" y="36"/>
                    <a:pt x="41" y="40"/>
                    <a:pt x="43" y="41"/>
                  </a:cubicBezTo>
                  <a:cubicBezTo>
                    <a:pt x="46" y="43"/>
                    <a:pt x="43" y="45"/>
                    <a:pt x="40" y="44"/>
                  </a:cubicBezTo>
                  <a:cubicBezTo>
                    <a:pt x="37" y="44"/>
                    <a:pt x="39" y="49"/>
                    <a:pt x="43" y="49"/>
                  </a:cubicBezTo>
                  <a:cubicBezTo>
                    <a:pt x="48" y="50"/>
                    <a:pt x="52" y="42"/>
                    <a:pt x="52" y="40"/>
                  </a:cubicBezTo>
                  <a:cubicBezTo>
                    <a:pt x="51" y="38"/>
                    <a:pt x="56" y="29"/>
                    <a:pt x="54"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Freeform 135"/>
            <p:cNvSpPr>
              <a:spLocks noEditPoints="1"/>
            </p:cNvSpPr>
            <p:nvPr userDrawn="1"/>
          </p:nvSpPr>
          <p:spPr bwMode="auto">
            <a:xfrm>
              <a:off x="-2132281" y="2346415"/>
              <a:ext cx="313779" cy="548901"/>
            </a:xfrm>
            <a:custGeom>
              <a:avLst/>
              <a:gdLst>
                <a:gd name="T0" fmla="*/ 142 w 146"/>
                <a:gd name="T1" fmla="*/ 50 h 236"/>
                <a:gd name="T2" fmla="*/ 140 w 146"/>
                <a:gd name="T3" fmla="*/ 31 h 236"/>
                <a:gd name="T4" fmla="*/ 122 w 146"/>
                <a:gd name="T5" fmla="*/ 11 h 236"/>
                <a:gd name="T6" fmla="*/ 102 w 146"/>
                <a:gd name="T7" fmla="*/ 10 h 236"/>
                <a:gd name="T8" fmla="*/ 82 w 146"/>
                <a:gd name="T9" fmla="*/ 10 h 236"/>
                <a:gd name="T10" fmla="*/ 70 w 146"/>
                <a:gd name="T11" fmla="*/ 21 h 236"/>
                <a:gd name="T12" fmla="*/ 58 w 146"/>
                <a:gd name="T13" fmla="*/ 35 h 236"/>
                <a:gd name="T14" fmla="*/ 49 w 146"/>
                <a:gd name="T15" fmla="*/ 49 h 236"/>
                <a:gd name="T16" fmla="*/ 38 w 146"/>
                <a:gd name="T17" fmla="*/ 57 h 236"/>
                <a:gd name="T18" fmla="*/ 30 w 146"/>
                <a:gd name="T19" fmla="*/ 81 h 236"/>
                <a:gd name="T20" fmla="*/ 33 w 146"/>
                <a:gd name="T21" fmla="*/ 93 h 236"/>
                <a:gd name="T22" fmla="*/ 13 w 146"/>
                <a:gd name="T23" fmla="*/ 100 h 236"/>
                <a:gd name="T24" fmla="*/ 12 w 146"/>
                <a:gd name="T25" fmla="*/ 122 h 236"/>
                <a:gd name="T26" fmla="*/ 19 w 146"/>
                <a:gd name="T27" fmla="*/ 140 h 236"/>
                <a:gd name="T28" fmla="*/ 15 w 146"/>
                <a:gd name="T29" fmla="*/ 151 h 236"/>
                <a:gd name="T30" fmla="*/ 8 w 146"/>
                <a:gd name="T31" fmla="*/ 163 h 236"/>
                <a:gd name="T32" fmla="*/ 4 w 146"/>
                <a:gd name="T33" fmla="*/ 179 h 236"/>
                <a:gd name="T34" fmla="*/ 0 w 146"/>
                <a:gd name="T35" fmla="*/ 180 h 236"/>
                <a:gd name="T36" fmla="*/ 10 w 146"/>
                <a:gd name="T37" fmla="*/ 202 h 236"/>
                <a:gd name="T38" fmla="*/ 18 w 146"/>
                <a:gd name="T39" fmla="*/ 220 h 236"/>
                <a:gd name="T40" fmla="*/ 21 w 146"/>
                <a:gd name="T41" fmla="*/ 234 h 236"/>
                <a:gd name="T42" fmla="*/ 35 w 146"/>
                <a:gd name="T43" fmla="*/ 227 h 236"/>
                <a:gd name="T44" fmla="*/ 48 w 146"/>
                <a:gd name="T45" fmla="*/ 223 h 236"/>
                <a:gd name="T46" fmla="*/ 59 w 146"/>
                <a:gd name="T47" fmla="*/ 220 h 236"/>
                <a:gd name="T48" fmla="*/ 61 w 146"/>
                <a:gd name="T49" fmla="*/ 210 h 236"/>
                <a:gd name="T50" fmla="*/ 63 w 146"/>
                <a:gd name="T51" fmla="*/ 187 h 236"/>
                <a:gd name="T52" fmla="*/ 80 w 146"/>
                <a:gd name="T53" fmla="*/ 172 h 236"/>
                <a:gd name="T54" fmla="*/ 76 w 146"/>
                <a:gd name="T55" fmla="*/ 151 h 236"/>
                <a:gd name="T56" fmla="*/ 66 w 146"/>
                <a:gd name="T57" fmla="*/ 137 h 236"/>
                <a:gd name="T58" fmla="*/ 74 w 146"/>
                <a:gd name="T59" fmla="*/ 118 h 236"/>
                <a:gd name="T60" fmla="*/ 87 w 146"/>
                <a:gd name="T61" fmla="*/ 105 h 236"/>
                <a:gd name="T62" fmla="*/ 116 w 146"/>
                <a:gd name="T63" fmla="*/ 87 h 236"/>
                <a:gd name="T64" fmla="*/ 119 w 146"/>
                <a:gd name="T65" fmla="*/ 67 h 236"/>
                <a:gd name="T66" fmla="*/ 139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2" y="54"/>
                    <a:pt x="139" y="50"/>
                    <a:pt x="142" y="50"/>
                  </a:cubicBezTo>
                  <a:cubicBezTo>
                    <a:pt x="145" y="50"/>
                    <a:pt x="146" y="42"/>
                    <a:pt x="142" y="41"/>
                  </a:cubicBezTo>
                  <a:cubicBezTo>
                    <a:pt x="139" y="39"/>
                    <a:pt x="142" y="32"/>
                    <a:pt x="140" y="31"/>
                  </a:cubicBezTo>
                  <a:cubicBezTo>
                    <a:pt x="137" y="29"/>
                    <a:pt x="138" y="24"/>
                    <a:pt x="139" y="21"/>
                  </a:cubicBezTo>
                  <a:cubicBezTo>
                    <a:pt x="140" y="17"/>
                    <a:pt x="128" y="14"/>
                    <a:pt x="122" y="11"/>
                  </a:cubicBezTo>
                  <a:cubicBezTo>
                    <a:pt x="116" y="9"/>
                    <a:pt x="114" y="5"/>
                    <a:pt x="109" y="2"/>
                  </a:cubicBezTo>
                  <a:cubicBezTo>
                    <a:pt x="104" y="0"/>
                    <a:pt x="102" y="6"/>
                    <a:pt x="102" y="10"/>
                  </a:cubicBezTo>
                  <a:cubicBezTo>
                    <a:pt x="102" y="15"/>
                    <a:pt x="97" y="15"/>
                    <a:pt x="94" y="12"/>
                  </a:cubicBezTo>
                  <a:cubicBezTo>
                    <a:pt x="91" y="10"/>
                    <a:pt x="87" y="12"/>
                    <a:pt x="82" y="10"/>
                  </a:cubicBezTo>
                  <a:cubicBezTo>
                    <a:pt x="77" y="8"/>
                    <a:pt x="79" y="15"/>
                    <a:pt x="79" y="18"/>
                  </a:cubicBezTo>
                  <a:cubicBezTo>
                    <a:pt x="79" y="21"/>
                    <a:pt x="74" y="21"/>
                    <a:pt x="70" y="21"/>
                  </a:cubicBezTo>
                  <a:cubicBezTo>
                    <a:pt x="67" y="21"/>
                    <a:pt x="61" y="24"/>
                    <a:pt x="61" y="27"/>
                  </a:cubicBezTo>
                  <a:cubicBezTo>
                    <a:pt x="61" y="31"/>
                    <a:pt x="56" y="33"/>
                    <a:pt x="58" y="35"/>
                  </a:cubicBezTo>
                  <a:cubicBezTo>
                    <a:pt x="60" y="37"/>
                    <a:pt x="58" y="39"/>
                    <a:pt x="55" y="41"/>
                  </a:cubicBezTo>
                  <a:cubicBezTo>
                    <a:pt x="53" y="42"/>
                    <a:pt x="51" y="47"/>
                    <a:pt x="49" y="49"/>
                  </a:cubicBezTo>
                  <a:cubicBezTo>
                    <a:pt x="48" y="50"/>
                    <a:pt x="50"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4" y="87"/>
                    <a:pt x="34" y="89"/>
                    <a:pt x="33" y="93"/>
                  </a:cubicBezTo>
                  <a:cubicBezTo>
                    <a:pt x="31" y="96"/>
                    <a:pt x="27" y="94"/>
                    <a:pt x="25" y="93"/>
                  </a:cubicBezTo>
                  <a:cubicBezTo>
                    <a:pt x="23" y="93"/>
                    <a:pt x="17" y="95"/>
                    <a:pt x="13" y="100"/>
                  </a:cubicBezTo>
                  <a:cubicBezTo>
                    <a:pt x="10" y="105"/>
                    <a:pt x="11" y="108"/>
                    <a:pt x="12" y="111"/>
                  </a:cubicBezTo>
                  <a:cubicBezTo>
                    <a:pt x="13" y="114"/>
                    <a:pt x="9" y="117"/>
                    <a:pt x="12" y="122"/>
                  </a:cubicBezTo>
                  <a:cubicBezTo>
                    <a:pt x="15" y="127"/>
                    <a:pt x="11" y="128"/>
                    <a:pt x="12" y="132"/>
                  </a:cubicBezTo>
                  <a:cubicBezTo>
                    <a:pt x="12" y="136"/>
                    <a:pt x="19" y="136"/>
                    <a:pt x="19" y="140"/>
                  </a:cubicBezTo>
                  <a:cubicBezTo>
                    <a:pt x="20" y="144"/>
                    <a:pt x="17" y="145"/>
                    <a:pt x="15" y="145"/>
                  </a:cubicBezTo>
                  <a:cubicBezTo>
                    <a:pt x="13" y="145"/>
                    <a:pt x="13" y="150"/>
                    <a:pt x="15" y="151"/>
                  </a:cubicBezTo>
                  <a:cubicBezTo>
                    <a:pt x="18" y="152"/>
                    <a:pt x="17" y="159"/>
                    <a:pt x="16" y="161"/>
                  </a:cubicBezTo>
                  <a:cubicBezTo>
                    <a:pt x="15" y="163"/>
                    <a:pt x="8" y="161"/>
                    <a:pt x="8" y="163"/>
                  </a:cubicBezTo>
                  <a:cubicBezTo>
                    <a:pt x="9" y="166"/>
                    <a:pt x="7" y="170"/>
                    <a:pt x="7" y="172"/>
                  </a:cubicBezTo>
                  <a:cubicBezTo>
                    <a:pt x="7" y="174"/>
                    <a:pt x="6" y="181"/>
                    <a:pt x="4" y="179"/>
                  </a:cubicBezTo>
                  <a:cubicBezTo>
                    <a:pt x="3" y="179"/>
                    <a:pt x="2" y="179"/>
                    <a:pt x="0" y="179"/>
                  </a:cubicBezTo>
                  <a:cubicBezTo>
                    <a:pt x="0" y="179"/>
                    <a:pt x="0" y="179"/>
                    <a:pt x="0" y="180"/>
                  </a:cubicBezTo>
                  <a:cubicBezTo>
                    <a:pt x="0" y="184"/>
                    <a:pt x="2" y="188"/>
                    <a:pt x="5" y="191"/>
                  </a:cubicBezTo>
                  <a:cubicBezTo>
                    <a:pt x="9" y="194"/>
                    <a:pt x="6" y="198"/>
                    <a:pt x="10" y="202"/>
                  </a:cubicBezTo>
                  <a:cubicBezTo>
                    <a:pt x="13" y="206"/>
                    <a:pt x="12" y="209"/>
                    <a:pt x="15" y="212"/>
                  </a:cubicBezTo>
                  <a:cubicBezTo>
                    <a:pt x="19" y="215"/>
                    <a:pt x="19" y="216"/>
                    <a:pt x="18" y="220"/>
                  </a:cubicBezTo>
                  <a:cubicBezTo>
                    <a:pt x="16" y="223"/>
                    <a:pt x="21" y="222"/>
                    <a:pt x="21" y="225"/>
                  </a:cubicBezTo>
                  <a:cubicBezTo>
                    <a:pt x="21" y="227"/>
                    <a:pt x="20" y="232"/>
                    <a:pt x="21" y="234"/>
                  </a:cubicBezTo>
                  <a:cubicBezTo>
                    <a:pt x="22" y="236"/>
                    <a:pt x="25" y="234"/>
                    <a:pt x="30" y="234"/>
                  </a:cubicBezTo>
                  <a:cubicBezTo>
                    <a:pt x="36" y="234"/>
                    <a:pt x="35" y="230"/>
                    <a:pt x="35" y="227"/>
                  </a:cubicBezTo>
                  <a:cubicBezTo>
                    <a:pt x="35" y="224"/>
                    <a:pt x="38" y="226"/>
                    <a:pt x="38" y="224"/>
                  </a:cubicBezTo>
                  <a:cubicBezTo>
                    <a:pt x="39" y="222"/>
                    <a:pt x="44" y="221"/>
                    <a:pt x="48" y="223"/>
                  </a:cubicBezTo>
                  <a:cubicBezTo>
                    <a:pt x="52" y="225"/>
                    <a:pt x="54" y="222"/>
                    <a:pt x="55" y="218"/>
                  </a:cubicBezTo>
                  <a:cubicBezTo>
                    <a:pt x="55" y="214"/>
                    <a:pt x="58" y="219"/>
                    <a:pt x="59" y="220"/>
                  </a:cubicBezTo>
                  <a:cubicBezTo>
                    <a:pt x="60" y="220"/>
                    <a:pt x="64" y="214"/>
                    <a:pt x="65" y="209"/>
                  </a:cubicBezTo>
                  <a:cubicBezTo>
                    <a:pt x="67" y="205"/>
                    <a:pt x="65" y="206"/>
                    <a:pt x="61" y="210"/>
                  </a:cubicBezTo>
                  <a:cubicBezTo>
                    <a:pt x="57" y="214"/>
                    <a:pt x="59" y="206"/>
                    <a:pt x="61" y="203"/>
                  </a:cubicBezTo>
                  <a:cubicBezTo>
                    <a:pt x="63" y="199"/>
                    <a:pt x="62" y="189"/>
                    <a:pt x="63" y="187"/>
                  </a:cubicBezTo>
                  <a:cubicBezTo>
                    <a:pt x="63" y="185"/>
                    <a:pt x="64" y="182"/>
                    <a:pt x="69" y="181"/>
                  </a:cubicBezTo>
                  <a:cubicBezTo>
                    <a:pt x="74" y="180"/>
                    <a:pt x="81" y="174"/>
                    <a:pt x="80" y="172"/>
                  </a:cubicBezTo>
                  <a:cubicBezTo>
                    <a:pt x="79" y="169"/>
                    <a:pt x="87" y="165"/>
                    <a:pt x="87" y="163"/>
                  </a:cubicBezTo>
                  <a:cubicBezTo>
                    <a:pt x="87" y="160"/>
                    <a:pt x="79" y="153"/>
                    <a:pt x="76" y="151"/>
                  </a:cubicBezTo>
                  <a:cubicBezTo>
                    <a:pt x="73" y="150"/>
                    <a:pt x="67" y="151"/>
                    <a:pt x="68" y="149"/>
                  </a:cubicBezTo>
                  <a:cubicBezTo>
                    <a:pt x="68" y="148"/>
                    <a:pt x="67" y="141"/>
                    <a:pt x="66" y="137"/>
                  </a:cubicBezTo>
                  <a:cubicBezTo>
                    <a:pt x="66" y="134"/>
                    <a:pt x="71" y="130"/>
                    <a:pt x="71" y="127"/>
                  </a:cubicBezTo>
                  <a:cubicBezTo>
                    <a:pt x="71" y="123"/>
                    <a:pt x="70" y="119"/>
                    <a:pt x="74" y="118"/>
                  </a:cubicBezTo>
                  <a:cubicBezTo>
                    <a:pt x="77" y="117"/>
                    <a:pt x="75" y="114"/>
                    <a:pt x="79" y="113"/>
                  </a:cubicBezTo>
                  <a:cubicBezTo>
                    <a:pt x="83" y="112"/>
                    <a:pt x="83" y="107"/>
                    <a:pt x="87" y="105"/>
                  </a:cubicBezTo>
                  <a:cubicBezTo>
                    <a:pt x="92" y="103"/>
                    <a:pt x="92" y="102"/>
                    <a:pt x="98" y="99"/>
                  </a:cubicBezTo>
                  <a:cubicBezTo>
                    <a:pt x="104" y="96"/>
                    <a:pt x="114" y="90"/>
                    <a:pt x="116" y="87"/>
                  </a:cubicBezTo>
                  <a:cubicBezTo>
                    <a:pt x="118" y="83"/>
                    <a:pt x="110" y="80"/>
                    <a:pt x="115" y="76"/>
                  </a:cubicBezTo>
                  <a:cubicBezTo>
                    <a:pt x="120" y="73"/>
                    <a:pt x="116" y="69"/>
                    <a:pt x="119" y="67"/>
                  </a:cubicBezTo>
                  <a:cubicBezTo>
                    <a:pt x="123" y="66"/>
                    <a:pt x="124" y="64"/>
                    <a:pt x="127" y="62"/>
                  </a:cubicBezTo>
                  <a:cubicBezTo>
                    <a:pt x="130" y="59"/>
                    <a:pt x="133" y="62"/>
                    <a:pt x="139" y="61"/>
                  </a:cubicBezTo>
                  <a:cubicBezTo>
                    <a:pt x="142" y="60"/>
                    <a:pt x="144" y="60"/>
                    <a:pt x="146" y="61"/>
                  </a:cubicBezTo>
                  <a:cubicBezTo>
                    <a:pt x="145" y="58"/>
                    <a:pt x="145" y="56"/>
                    <a:pt x="144" y="56"/>
                  </a:cubicBezTo>
                  <a:close/>
                  <a:moveTo>
                    <a:pt x="86" y="196"/>
                  </a:moveTo>
                  <a:cubicBezTo>
                    <a:pt x="79" y="196"/>
                    <a:pt x="76" y="208"/>
                    <a:pt x="78" y="210"/>
                  </a:cubicBezTo>
                  <a:cubicBezTo>
                    <a:pt x="79" y="212"/>
                    <a:pt x="92"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Freeform 136"/>
            <p:cNvSpPr>
              <a:spLocks noEditPoints="1"/>
            </p:cNvSpPr>
            <p:nvPr userDrawn="1"/>
          </p:nvSpPr>
          <p:spPr bwMode="auto">
            <a:xfrm>
              <a:off x="-1875553" y="2734840"/>
              <a:ext cx="157728" cy="76591"/>
            </a:xfrm>
            <a:custGeom>
              <a:avLst/>
              <a:gdLst>
                <a:gd name="T0" fmla="*/ 68 w 73"/>
                <a:gd name="T1" fmla="*/ 9 h 33"/>
                <a:gd name="T2" fmla="*/ 70 w 73"/>
                <a:gd name="T3" fmla="*/ 2 h 33"/>
                <a:gd name="T4" fmla="*/ 68 w 73"/>
                <a:gd name="T5" fmla="*/ 3 h 33"/>
                <a:gd name="T6" fmla="*/ 46 w 73"/>
                <a:gd name="T7" fmla="*/ 1 h 33"/>
                <a:gd name="T8" fmla="*/ 24 w 73"/>
                <a:gd name="T9" fmla="*/ 5 h 33"/>
                <a:gd name="T10" fmla="*/ 17 w 73"/>
                <a:gd name="T11" fmla="*/ 11 h 33"/>
                <a:gd name="T12" fmla="*/ 19 w 73"/>
                <a:gd name="T13" fmla="*/ 18 h 33"/>
                <a:gd name="T14" fmla="*/ 26 w 73"/>
                <a:gd name="T15" fmla="*/ 21 h 33"/>
                <a:gd name="T16" fmla="*/ 29 w 73"/>
                <a:gd name="T17" fmla="*/ 26 h 33"/>
                <a:gd name="T18" fmla="*/ 28 w 73"/>
                <a:gd name="T19" fmla="*/ 26 h 33"/>
                <a:gd name="T20" fmla="*/ 41 w 73"/>
                <a:gd name="T21" fmla="*/ 26 h 33"/>
                <a:gd name="T22" fmla="*/ 53 w 73"/>
                <a:gd name="T23" fmla="*/ 32 h 33"/>
                <a:gd name="T24" fmla="*/ 64 w 73"/>
                <a:gd name="T25" fmla="*/ 33 h 33"/>
                <a:gd name="T26" fmla="*/ 64 w 73"/>
                <a:gd name="T27" fmla="*/ 30 h 33"/>
                <a:gd name="T28" fmla="*/ 67 w 73"/>
                <a:gd name="T29" fmla="*/ 26 h 33"/>
                <a:gd name="T30" fmla="*/ 65 w 73"/>
                <a:gd name="T31" fmla="*/ 21 h 33"/>
                <a:gd name="T32" fmla="*/ 64 w 73"/>
                <a:gd name="T33" fmla="*/ 14 h 33"/>
                <a:gd name="T34" fmla="*/ 68 w 73"/>
                <a:gd name="T35" fmla="*/ 9 h 33"/>
                <a:gd name="T36" fmla="*/ 7 w 73"/>
                <a:gd name="T37" fmla="*/ 17 h 33"/>
                <a:gd name="T38" fmla="*/ 2 w 73"/>
                <a:gd name="T39" fmla="*/ 26 h 33"/>
                <a:gd name="T40" fmla="*/ 14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69" y="6"/>
                    <a:pt x="73" y="5"/>
                    <a:pt x="70" y="2"/>
                  </a:cubicBezTo>
                  <a:cubicBezTo>
                    <a:pt x="70" y="2"/>
                    <a:pt x="69" y="2"/>
                    <a:pt x="68" y="3"/>
                  </a:cubicBezTo>
                  <a:cubicBezTo>
                    <a:pt x="63" y="4"/>
                    <a:pt x="52" y="0"/>
                    <a:pt x="46" y="1"/>
                  </a:cubicBezTo>
                  <a:cubicBezTo>
                    <a:pt x="39" y="2"/>
                    <a:pt x="27" y="2"/>
                    <a:pt x="24" y="5"/>
                  </a:cubicBezTo>
                  <a:cubicBezTo>
                    <a:pt x="21" y="8"/>
                    <a:pt x="14" y="8"/>
                    <a:pt x="17" y="11"/>
                  </a:cubicBezTo>
                  <a:cubicBezTo>
                    <a:pt x="20" y="13"/>
                    <a:pt x="17" y="15"/>
                    <a:pt x="19" y="18"/>
                  </a:cubicBezTo>
                  <a:cubicBezTo>
                    <a:pt x="22" y="21"/>
                    <a:pt x="23" y="22"/>
                    <a:pt x="26" y="21"/>
                  </a:cubicBezTo>
                  <a:cubicBezTo>
                    <a:pt x="29" y="21"/>
                    <a:pt x="32" y="22"/>
                    <a:pt x="29" y="26"/>
                  </a:cubicBezTo>
                  <a:cubicBezTo>
                    <a:pt x="29" y="26"/>
                    <a:pt x="29" y="26"/>
                    <a:pt x="28" y="26"/>
                  </a:cubicBezTo>
                  <a:cubicBezTo>
                    <a:pt x="34" y="25"/>
                    <a:pt x="40" y="25"/>
                    <a:pt x="41" y="26"/>
                  </a:cubicBezTo>
                  <a:cubicBezTo>
                    <a:pt x="42" y="27"/>
                    <a:pt x="51" y="33"/>
                    <a:pt x="53" y="32"/>
                  </a:cubicBezTo>
                  <a:cubicBezTo>
                    <a:pt x="54" y="32"/>
                    <a:pt x="60" y="32"/>
                    <a:pt x="64" y="33"/>
                  </a:cubicBezTo>
                  <a:cubicBezTo>
                    <a:pt x="63" y="32"/>
                    <a:pt x="63" y="31"/>
                    <a:pt x="64" y="30"/>
                  </a:cubicBezTo>
                  <a:cubicBezTo>
                    <a:pt x="66" y="29"/>
                    <a:pt x="69" y="29"/>
                    <a:pt x="67" y="26"/>
                  </a:cubicBezTo>
                  <a:cubicBezTo>
                    <a:pt x="66" y="24"/>
                    <a:pt x="65" y="23"/>
                    <a:pt x="65" y="21"/>
                  </a:cubicBezTo>
                  <a:cubicBezTo>
                    <a:pt x="65" y="18"/>
                    <a:pt x="64" y="16"/>
                    <a:pt x="64" y="14"/>
                  </a:cubicBezTo>
                  <a:cubicBezTo>
                    <a:pt x="64" y="12"/>
                    <a:pt x="66" y="12"/>
                    <a:pt x="68" y="9"/>
                  </a:cubicBezTo>
                  <a:close/>
                  <a:moveTo>
                    <a:pt x="7" y="17"/>
                  </a:moveTo>
                  <a:cubicBezTo>
                    <a:pt x="1" y="18"/>
                    <a:pt x="0" y="26"/>
                    <a:pt x="2" y="26"/>
                  </a:cubicBezTo>
                  <a:cubicBezTo>
                    <a:pt x="5" y="26"/>
                    <a:pt x="12" y="20"/>
                    <a:pt x="14" y="19"/>
                  </a:cubicBezTo>
                  <a:cubicBezTo>
                    <a:pt x="16" y="17"/>
                    <a:pt x="13" y="15"/>
                    <a:pt x="7" y="17"/>
                  </a:cubicBezTo>
                  <a:close/>
                  <a:moveTo>
                    <a:pt x="12" y="12"/>
                  </a:moveTo>
                  <a:cubicBezTo>
                    <a:pt x="13"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3" name="Freeform 137"/>
            <p:cNvSpPr>
              <a:spLocks/>
            </p:cNvSpPr>
            <p:nvPr userDrawn="1"/>
          </p:nvSpPr>
          <p:spPr bwMode="auto">
            <a:xfrm>
              <a:off x="-1585267" y="4339599"/>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4 w 94"/>
                <a:gd name="T13" fmla="*/ 16 h 106"/>
                <a:gd name="T14" fmla="*/ 51 w 94"/>
                <a:gd name="T15" fmla="*/ 14 h 106"/>
                <a:gd name="T16" fmla="*/ 37 w 94"/>
                <a:gd name="T17" fmla="*/ 7 h 106"/>
                <a:gd name="T18" fmla="*/ 25 w 94"/>
                <a:gd name="T19" fmla="*/ 5 h 106"/>
                <a:gd name="T20" fmla="*/ 19 w 94"/>
                <a:gd name="T21" fmla="*/ 2 h 106"/>
                <a:gd name="T22" fmla="*/ 12 w 94"/>
                <a:gd name="T23" fmla="*/ 1 h 106"/>
                <a:gd name="T24" fmla="*/ 2 w 94"/>
                <a:gd name="T25" fmla="*/ 7 h 106"/>
                <a:gd name="T26" fmla="*/ 1 w 94"/>
                <a:gd name="T27" fmla="*/ 8 h 106"/>
                <a:gd name="T28" fmla="*/ 6 w 94"/>
                <a:gd name="T29" fmla="*/ 13 h 106"/>
                <a:gd name="T30" fmla="*/ 7 w 94"/>
                <a:gd name="T31" fmla="*/ 21 h 106"/>
                <a:gd name="T32" fmla="*/ 12 w 94"/>
                <a:gd name="T33" fmla="*/ 25 h 106"/>
                <a:gd name="T34" fmla="*/ 12 w 94"/>
                <a:gd name="T35" fmla="*/ 33 h 106"/>
                <a:gd name="T36" fmla="*/ 4 w 94"/>
                <a:gd name="T37" fmla="*/ 46 h 106"/>
                <a:gd name="T38" fmla="*/ 0 w 94"/>
                <a:gd name="T39" fmla="*/ 53 h 106"/>
                <a:gd name="T40" fmla="*/ 8 w 94"/>
                <a:gd name="T41" fmla="*/ 57 h 106"/>
                <a:gd name="T42" fmla="*/ 0 w 94"/>
                <a:gd name="T43" fmla="*/ 64 h 106"/>
                <a:gd name="T44" fmla="*/ 0 w 94"/>
                <a:gd name="T45" fmla="*/ 65 h 106"/>
                <a:gd name="T46" fmla="*/ 44 w 94"/>
                <a:gd name="T47" fmla="*/ 87 h 106"/>
                <a:gd name="T48" fmla="*/ 43 w 94"/>
                <a:gd name="T49" fmla="*/ 93 h 106"/>
                <a:gd name="T50" fmla="*/ 63 w 94"/>
                <a:gd name="T51" fmla="*/ 106 h 106"/>
                <a:gd name="T52" fmla="*/ 74 w 94"/>
                <a:gd name="T53" fmla="*/ 83 h 106"/>
                <a:gd name="T54" fmla="*/ 82 w 94"/>
                <a:gd name="T55" fmla="*/ 77 h 106"/>
                <a:gd name="T56" fmla="*/ 88 w 94"/>
                <a:gd name="T57" fmla="*/ 73 h 106"/>
                <a:gd name="T58" fmla="*/ 89 w 94"/>
                <a:gd name="T59" fmla="*/ 72 h 106"/>
                <a:gd name="T60" fmla="*/ 83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1" y="7"/>
                    <a:pt x="76" y="8"/>
                    <a:pt x="72" y="11"/>
                  </a:cubicBezTo>
                  <a:cubicBezTo>
                    <a:pt x="68" y="13"/>
                    <a:pt x="66" y="17"/>
                    <a:pt x="64" y="16"/>
                  </a:cubicBezTo>
                  <a:cubicBezTo>
                    <a:pt x="63" y="15"/>
                    <a:pt x="53" y="14"/>
                    <a:pt x="51" y="14"/>
                  </a:cubicBezTo>
                  <a:cubicBezTo>
                    <a:pt x="48" y="14"/>
                    <a:pt x="40" y="9"/>
                    <a:pt x="37" y="7"/>
                  </a:cubicBezTo>
                  <a:cubicBezTo>
                    <a:pt x="35" y="5"/>
                    <a:pt x="27" y="6"/>
                    <a:pt x="25" y="5"/>
                  </a:cubicBezTo>
                  <a:cubicBezTo>
                    <a:pt x="24" y="4"/>
                    <a:pt x="20" y="3"/>
                    <a:pt x="19" y="2"/>
                  </a:cubicBezTo>
                  <a:cubicBezTo>
                    <a:pt x="17" y="0"/>
                    <a:pt x="14" y="0"/>
                    <a:pt x="12" y="1"/>
                  </a:cubicBezTo>
                  <a:cubicBezTo>
                    <a:pt x="9" y="1"/>
                    <a:pt x="3" y="5"/>
                    <a:pt x="2" y="7"/>
                  </a:cubicBezTo>
                  <a:cubicBezTo>
                    <a:pt x="2" y="7"/>
                    <a:pt x="2" y="8"/>
                    <a:pt x="1" y="8"/>
                  </a:cubicBezTo>
                  <a:cubicBezTo>
                    <a:pt x="6" y="13"/>
                    <a:pt x="6" y="13"/>
                    <a:pt x="6" y="13"/>
                  </a:cubicBezTo>
                  <a:cubicBezTo>
                    <a:pt x="7" y="21"/>
                    <a:pt x="7" y="21"/>
                    <a:pt x="7" y="21"/>
                  </a:cubicBezTo>
                  <a:cubicBezTo>
                    <a:pt x="12" y="25"/>
                    <a:pt x="12" y="25"/>
                    <a:pt x="12" y="25"/>
                  </a:cubicBezTo>
                  <a:cubicBezTo>
                    <a:pt x="12" y="25"/>
                    <a:pt x="12" y="29"/>
                    <a:pt x="12" y="33"/>
                  </a:cubicBezTo>
                  <a:cubicBezTo>
                    <a:pt x="11" y="38"/>
                    <a:pt x="7" y="43"/>
                    <a:pt x="4" y="46"/>
                  </a:cubicBezTo>
                  <a:cubicBezTo>
                    <a:pt x="3" y="47"/>
                    <a:pt x="2" y="50"/>
                    <a:pt x="0" y="53"/>
                  </a:cubicBezTo>
                  <a:cubicBezTo>
                    <a:pt x="5" y="54"/>
                    <a:pt x="8" y="56"/>
                    <a:pt x="8" y="57"/>
                  </a:cubicBezTo>
                  <a:cubicBezTo>
                    <a:pt x="8" y="59"/>
                    <a:pt x="0" y="58"/>
                    <a:pt x="0" y="64"/>
                  </a:cubicBezTo>
                  <a:cubicBezTo>
                    <a:pt x="0" y="64"/>
                    <a:pt x="0" y="65"/>
                    <a:pt x="0" y="65"/>
                  </a:cubicBezTo>
                  <a:cubicBezTo>
                    <a:pt x="44" y="87"/>
                    <a:pt x="44" y="87"/>
                    <a:pt x="44" y="87"/>
                  </a:cubicBezTo>
                  <a:cubicBezTo>
                    <a:pt x="43" y="93"/>
                    <a:pt x="43" y="93"/>
                    <a:pt x="43" y="93"/>
                  </a:cubicBezTo>
                  <a:cubicBezTo>
                    <a:pt x="43" y="93"/>
                    <a:pt x="53" y="100"/>
                    <a:pt x="63" y="106"/>
                  </a:cubicBezTo>
                  <a:cubicBezTo>
                    <a:pt x="67" y="96"/>
                    <a:pt x="73" y="85"/>
                    <a:pt x="74" y="83"/>
                  </a:cubicBezTo>
                  <a:cubicBezTo>
                    <a:pt x="77" y="79"/>
                    <a:pt x="79" y="80"/>
                    <a:pt x="82" y="77"/>
                  </a:cubicBezTo>
                  <a:cubicBezTo>
                    <a:pt x="84" y="74"/>
                    <a:pt x="85" y="78"/>
                    <a:pt x="88" y="73"/>
                  </a:cubicBezTo>
                  <a:cubicBezTo>
                    <a:pt x="88" y="73"/>
                    <a:pt x="89" y="72"/>
                    <a:pt x="89" y="72"/>
                  </a:cubicBezTo>
                  <a:cubicBezTo>
                    <a:pt x="83" y="63"/>
                    <a:pt x="83" y="63"/>
                    <a:pt x="83"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Freeform 138"/>
            <p:cNvSpPr>
              <a:spLocks/>
            </p:cNvSpPr>
            <p:nvPr userDrawn="1"/>
          </p:nvSpPr>
          <p:spPr bwMode="auto">
            <a:xfrm>
              <a:off x="-1694333" y="4357835"/>
              <a:ext cx="134237" cy="144064"/>
            </a:xfrm>
            <a:custGeom>
              <a:avLst/>
              <a:gdLst>
                <a:gd name="T0" fmla="*/ 58 w 63"/>
                <a:gd name="T1" fmla="*/ 13 h 62"/>
                <a:gd name="T2" fmla="*/ 57 w 63"/>
                <a:gd name="T3" fmla="*/ 5 h 62"/>
                <a:gd name="T4" fmla="*/ 52 w 63"/>
                <a:gd name="T5" fmla="*/ 0 h 62"/>
                <a:gd name="T6" fmla="*/ 48 w 63"/>
                <a:gd name="T7" fmla="*/ 4 h 62"/>
                <a:gd name="T8" fmla="*/ 41 w 63"/>
                <a:gd name="T9" fmla="*/ 4 h 62"/>
                <a:gd name="T10" fmla="*/ 32 w 63"/>
                <a:gd name="T11" fmla="*/ 7 h 62"/>
                <a:gd name="T12" fmla="*/ 25 w 63"/>
                <a:gd name="T13" fmla="*/ 5 h 62"/>
                <a:gd name="T14" fmla="*/ 16 w 63"/>
                <a:gd name="T15" fmla="*/ 7 h 62"/>
                <a:gd name="T16" fmla="*/ 15 w 63"/>
                <a:gd name="T17" fmla="*/ 16 h 62"/>
                <a:gd name="T18" fmla="*/ 19 w 63"/>
                <a:gd name="T19" fmla="*/ 22 h 62"/>
                <a:gd name="T20" fmla="*/ 16 w 63"/>
                <a:gd name="T21" fmla="*/ 27 h 62"/>
                <a:gd name="T22" fmla="*/ 11 w 63"/>
                <a:gd name="T23" fmla="*/ 30 h 62"/>
                <a:gd name="T24" fmla="*/ 6 w 63"/>
                <a:gd name="T25" fmla="*/ 36 h 62"/>
                <a:gd name="T26" fmla="*/ 4 w 63"/>
                <a:gd name="T27" fmla="*/ 44 h 62"/>
                <a:gd name="T28" fmla="*/ 1 w 63"/>
                <a:gd name="T29" fmla="*/ 53 h 62"/>
                <a:gd name="T30" fmla="*/ 0 w 63"/>
                <a:gd name="T31" fmla="*/ 61 h 62"/>
                <a:gd name="T32" fmla="*/ 5 w 63"/>
                <a:gd name="T33" fmla="*/ 60 h 62"/>
                <a:gd name="T34" fmla="*/ 17 w 63"/>
                <a:gd name="T35" fmla="*/ 57 h 62"/>
                <a:gd name="T36" fmla="*/ 27 w 63"/>
                <a:gd name="T37" fmla="*/ 56 h 62"/>
                <a:gd name="T38" fmla="*/ 36 w 63"/>
                <a:gd name="T39" fmla="*/ 45 h 62"/>
                <a:gd name="T40" fmla="*/ 51 w 63"/>
                <a:gd name="T41" fmla="*/ 45 h 62"/>
                <a:gd name="T42" fmla="*/ 55 w 63"/>
                <a:gd name="T43" fmla="*/ 38 h 62"/>
                <a:gd name="T44" fmla="*/ 63 w 63"/>
                <a:gd name="T45" fmla="*/ 25 h 62"/>
                <a:gd name="T46" fmla="*/ 63 w 63"/>
                <a:gd name="T47" fmla="*/ 17 h 62"/>
                <a:gd name="T48" fmla="*/ 58 w 63"/>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62">
                  <a:moveTo>
                    <a:pt x="58" y="13"/>
                  </a:moveTo>
                  <a:cubicBezTo>
                    <a:pt x="57" y="5"/>
                    <a:pt x="57" y="5"/>
                    <a:pt x="57" y="5"/>
                  </a:cubicBezTo>
                  <a:cubicBezTo>
                    <a:pt x="52" y="0"/>
                    <a:pt x="52" y="0"/>
                    <a:pt x="52" y="0"/>
                  </a:cubicBezTo>
                  <a:cubicBezTo>
                    <a:pt x="50" y="2"/>
                    <a:pt x="48" y="3"/>
                    <a:pt x="48" y="4"/>
                  </a:cubicBezTo>
                  <a:cubicBezTo>
                    <a:pt x="48" y="6"/>
                    <a:pt x="43" y="5"/>
                    <a:pt x="41" y="4"/>
                  </a:cubicBezTo>
                  <a:cubicBezTo>
                    <a:pt x="39" y="4"/>
                    <a:pt x="33" y="6"/>
                    <a:pt x="32" y="7"/>
                  </a:cubicBezTo>
                  <a:cubicBezTo>
                    <a:pt x="31" y="9"/>
                    <a:pt x="28" y="4"/>
                    <a:pt x="25" y="5"/>
                  </a:cubicBezTo>
                  <a:cubicBezTo>
                    <a:pt x="22" y="5"/>
                    <a:pt x="16" y="7"/>
                    <a:pt x="16" y="7"/>
                  </a:cubicBezTo>
                  <a:cubicBezTo>
                    <a:pt x="16" y="7"/>
                    <a:pt x="15" y="14"/>
                    <a:pt x="15" y="16"/>
                  </a:cubicBezTo>
                  <a:cubicBezTo>
                    <a:pt x="15" y="19"/>
                    <a:pt x="19" y="20"/>
                    <a:pt x="19" y="22"/>
                  </a:cubicBezTo>
                  <a:cubicBezTo>
                    <a:pt x="19" y="24"/>
                    <a:pt x="16" y="26"/>
                    <a:pt x="16" y="27"/>
                  </a:cubicBezTo>
                  <a:cubicBezTo>
                    <a:pt x="15" y="29"/>
                    <a:pt x="13" y="30"/>
                    <a:pt x="11" y="30"/>
                  </a:cubicBezTo>
                  <a:cubicBezTo>
                    <a:pt x="8" y="31"/>
                    <a:pt x="8" y="35"/>
                    <a:pt x="6" y="36"/>
                  </a:cubicBezTo>
                  <a:cubicBezTo>
                    <a:pt x="4" y="38"/>
                    <a:pt x="5" y="41"/>
                    <a:pt x="4" y="44"/>
                  </a:cubicBezTo>
                  <a:cubicBezTo>
                    <a:pt x="2" y="47"/>
                    <a:pt x="1" y="50"/>
                    <a:pt x="1" y="53"/>
                  </a:cubicBezTo>
                  <a:cubicBezTo>
                    <a:pt x="1" y="56"/>
                    <a:pt x="1" y="59"/>
                    <a:pt x="0" y="61"/>
                  </a:cubicBezTo>
                  <a:cubicBezTo>
                    <a:pt x="3" y="62"/>
                    <a:pt x="4" y="61"/>
                    <a:pt x="5" y="60"/>
                  </a:cubicBezTo>
                  <a:cubicBezTo>
                    <a:pt x="8" y="59"/>
                    <a:pt x="17" y="57"/>
                    <a:pt x="17" y="57"/>
                  </a:cubicBezTo>
                  <a:cubicBezTo>
                    <a:pt x="27" y="56"/>
                    <a:pt x="27" y="56"/>
                    <a:pt x="27" y="56"/>
                  </a:cubicBezTo>
                  <a:cubicBezTo>
                    <a:pt x="29" y="51"/>
                    <a:pt x="32" y="45"/>
                    <a:pt x="36" y="45"/>
                  </a:cubicBezTo>
                  <a:cubicBezTo>
                    <a:pt x="40" y="43"/>
                    <a:pt x="47" y="44"/>
                    <a:pt x="51" y="45"/>
                  </a:cubicBezTo>
                  <a:cubicBezTo>
                    <a:pt x="53" y="42"/>
                    <a:pt x="54" y="39"/>
                    <a:pt x="55" y="38"/>
                  </a:cubicBezTo>
                  <a:cubicBezTo>
                    <a:pt x="58" y="35"/>
                    <a:pt x="62" y="30"/>
                    <a:pt x="63" y="25"/>
                  </a:cubicBezTo>
                  <a:cubicBezTo>
                    <a:pt x="63" y="21"/>
                    <a:pt x="63" y="17"/>
                    <a:pt x="63" y="17"/>
                  </a:cubicBezTo>
                  <a:lnTo>
                    <a:pt x="58"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5" name="Freeform 139"/>
            <p:cNvSpPr>
              <a:spLocks/>
            </p:cNvSpPr>
            <p:nvPr userDrawn="1"/>
          </p:nvSpPr>
          <p:spPr bwMode="auto">
            <a:xfrm>
              <a:off x="-1021473" y="3221738"/>
              <a:ext cx="441303" cy="260774"/>
            </a:xfrm>
            <a:custGeom>
              <a:avLst/>
              <a:gdLst>
                <a:gd name="T0" fmla="*/ 200 w 206"/>
                <a:gd name="T1" fmla="*/ 63 h 112"/>
                <a:gd name="T2" fmla="*/ 184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0 w 206"/>
                <a:gd name="T17" fmla="*/ 45 h 112"/>
                <a:gd name="T18" fmla="*/ 118 w 206"/>
                <a:gd name="T19" fmla="*/ 34 h 112"/>
                <a:gd name="T20" fmla="*/ 108 w 206"/>
                <a:gd name="T21" fmla="*/ 28 h 112"/>
                <a:gd name="T22" fmla="*/ 85 w 206"/>
                <a:gd name="T23" fmla="*/ 27 h 112"/>
                <a:gd name="T24" fmla="*/ 70 w 206"/>
                <a:gd name="T25" fmla="*/ 28 h 112"/>
                <a:gd name="T26" fmla="*/ 56 w 206"/>
                <a:gd name="T27" fmla="*/ 14 h 112"/>
                <a:gd name="T28" fmla="*/ 53 w 206"/>
                <a:gd name="T29" fmla="*/ 19 h 112"/>
                <a:gd name="T30" fmla="*/ 38 w 206"/>
                <a:gd name="T31" fmla="*/ 17 h 112"/>
                <a:gd name="T32" fmla="*/ 37 w 206"/>
                <a:gd name="T33" fmla="*/ 1 h 112"/>
                <a:gd name="T34" fmla="*/ 32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4 w 206"/>
                <a:gd name="T51" fmla="*/ 42 h 112"/>
                <a:gd name="T52" fmla="*/ 29 w 206"/>
                <a:gd name="T53" fmla="*/ 40 h 112"/>
                <a:gd name="T54" fmla="*/ 37 w 206"/>
                <a:gd name="T55" fmla="*/ 42 h 112"/>
                <a:gd name="T56" fmla="*/ 46 w 206"/>
                <a:gd name="T57" fmla="*/ 45 h 112"/>
                <a:gd name="T58" fmla="*/ 51 w 206"/>
                <a:gd name="T59" fmla="*/ 56 h 112"/>
                <a:gd name="T60" fmla="*/ 68 w 206"/>
                <a:gd name="T61" fmla="*/ 58 h 112"/>
                <a:gd name="T62" fmla="*/ 73 w 206"/>
                <a:gd name="T63" fmla="*/ 65 h 112"/>
                <a:gd name="T64" fmla="*/ 78 w 206"/>
                <a:gd name="T65" fmla="*/ 74 h 112"/>
                <a:gd name="T66" fmla="*/ 89 w 206"/>
                <a:gd name="T67" fmla="*/ 82 h 112"/>
                <a:gd name="T68" fmla="*/ 103 w 206"/>
                <a:gd name="T69" fmla="*/ 89 h 112"/>
                <a:gd name="T70" fmla="*/ 115 w 206"/>
                <a:gd name="T71" fmla="*/ 97 h 112"/>
                <a:gd name="T72" fmla="*/ 125 w 206"/>
                <a:gd name="T73" fmla="*/ 100 h 112"/>
                <a:gd name="T74" fmla="*/ 126 w 206"/>
                <a:gd name="T75" fmla="*/ 107 h 112"/>
                <a:gd name="T76" fmla="*/ 127 w 206"/>
                <a:gd name="T77" fmla="*/ 107 h 112"/>
                <a:gd name="T78" fmla="*/ 137 w 206"/>
                <a:gd name="T79" fmla="*/ 110 h 112"/>
                <a:gd name="T80" fmla="*/ 142 w 206"/>
                <a:gd name="T81" fmla="*/ 112 h 112"/>
                <a:gd name="T82" fmla="*/ 146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4 w 206"/>
                <a:gd name="T101" fmla="*/ 70 h 112"/>
                <a:gd name="T102" fmla="*/ 195 w 206"/>
                <a:gd name="T103" fmla="*/ 68 h 112"/>
                <a:gd name="T104" fmla="*/ 200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0" y="63"/>
                  </a:moveTo>
                  <a:cubicBezTo>
                    <a:pt x="195" y="59"/>
                    <a:pt x="185" y="53"/>
                    <a:pt x="184" y="56"/>
                  </a:cubicBezTo>
                  <a:cubicBezTo>
                    <a:pt x="183" y="59"/>
                    <a:pt x="177"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7" y="59"/>
                    <a:pt x="127" y="56"/>
                  </a:cubicBezTo>
                  <a:cubicBezTo>
                    <a:pt x="126" y="52"/>
                    <a:pt x="121" y="48"/>
                    <a:pt x="120" y="45"/>
                  </a:cubicBezTo>
                  <a:cubicBezTo>
                    <a:pt x="120" y="41"/>
                    <a:pt x="121" y="35"/>
                    <a:pt x="118" y="34"/>
                  </a:cubicBezTo>
                  <a:cubicBezTo>
                    <a:pt x="114" y="33"/>
                    <a:pt x="112" y="28"/>
                    <a:pt x="108" y="28"/>
                  </a:cubicBezTo>
                  <a:cubicBezTo>
                    <a:pt x="105" y="28"/>
                    <a:pt x="87" y="28"/>
                    <a:pt x="85" y="27"/>
                  </a:cubicBezTo>
                  <a:cubicBezTo>
                    <a:pt x="83" y="26"/>
                    <a:pt x="71" y="30"/>
                    <a:pt x="70" y="28"/>
                  </a:cubicBezTo>
                  <a:cubicBezTo>
                    <a:pt x="69" y="26"/>
                    <a:pt x="61" y="18"/>
                    <a:pt x="56" y="14"/>
                  </a:cubicBezTo>
                  <a:cubicBezTo>
                    <a:pt x="56" y="16"/>
                    <a:pt x="54" y="17"/>
                    <a:pt x="53" y="19"/>
                  </a:cubicBezTo>
                  <a:cubicBezTo>
                    <a:pt x="44" y="25"/>
                    <a:pt x="36" y="24"/>
                    <a:pt x="38" y="17"/>
                  </a:cubicBezTo>
                  <a:cubicBezTo>
                    <a:pt x="41" y="9"/>
                    <a:pt x="42" y="1"/>
                    <a:pt x="37" y="1"/>
                  </a:cubicBezTo>
                  <a:cubicBezTo>
                    <a:pt x="33" y="1"/>
                    <a:pt x="36" y="16"/>
                    <a:pt x="32" y="17"/>
                  </a:cubicBezTo>
                  <a:cubicBezTo>
                    <a:pt x="29" y="18"/>
                    <a:pt x="28" y="6"/>
                    <a:pt x="31" y="0"/>
                  </a:cubicBezTo>
                  <a:cubicBezTo>
                    <a:pt x="1" y="7"/>
                    <a:pt x="1" y="7"/>
                    <a:pt x="1" y="7"/>
                  </a:cubicBezTo>
                  <a:cubicBezTo>
                    <a:pt x="0" y="55"/>
                    <a:pt x="0" y="55"/>
                    <a:pt x="0" y="55"/>
                  </a:cubicBezTo>
                  <a:cubicBezTo>
                    <a:pt x="0" y="55"/>
                    <a:pt x="0" y="55"/>
                    <a:pt x="0" y="55"/>
                  </a:cubicBezTo>
                  <a:cubicBezTo>
                    <a:pt x="2" y="57"/>
                    <a:pt x="6" y="57"/>
                    <a:pt x="8" y="57"/>
                  </a:cubicBezTo>
                  <a:cubicBezTo>
                    <a:pt x="12" y="57"/>
                    <a:pt x="12" y="54"/>
                    <a:pt x="12" y="52"/>
                  </a:cubicBezTo>
                  <a:cubicBezTo>
                    <a:pt x="12" y="50"/>
                    <a:pt x="17" y="46"/>
                    <a:pt x="20" y="46"/>
                  </a:cubicBezTo>
                  <a:cubicBezTo>
                    <a:pt x="24" y="47"/>
                    <a:pt x="23" y="42"/>
                    <a:pt x="24" y="42"/>
                  </a:cubicBezTo>
                  <a:cubicBezTo>
                    <a:pt x="25" y="42"/>
                    <a:pt x="28" y="41"/>
                    <a:pt x="29" y="40"/>
                  </a:cubicBezTo>
                  <a:cubicBezTo>
                    <a:pt x="30" y="38"/>
                    <a:pt x="36" y="40"/>
                    <a:pt x="37" y="42"/>
                  </a:cubicBezTo>
                  <a:cubicBezTo>
                    <a:pt x="39" y="43"/>
                    <a:pt x="43" y="44"/>
                    <a:pt x="46" y="45"/>
                  </a:cubicBezTo>
                  <a:cubicBezTo>
                    <a:pt x="49" y="45"/>
                    <a:pt x="51" y="54"/>
                    <a:pt x="51" y="56"/>
                  </a:cubicBezTo>
                  <a:cubicBezTo>
                    <a:pt x="51" y="58"/>
                    <a:pt x="65" y="58"/>
                    <a:pt x="68" y="58"/>
                  </a:cubicBezTo>
                  <a:cubicBezTo>
                    <a:pt x="70" y="58"/>
                    <a:pt x="70" y="62"/>
                    <a:pt x="73" y="65"/>
                  </a:cubicBezTo>
                  <a:cubicBezTo>
                    <a:pt x="75" y="68"/>
                    <a:pt x="77" y="72"/>
                    <a:pt x="78" y="74"/>
                  </a:cubicBezTo>
                  <a:cubicBezTo>
                    <a:pt x="79" y="76"/>
                    <a:pt x="87" y="79"/>
                    <a:pt x="89" y="82"/>
                  </a:cubicBezTo>
                  <a:cubicBezTo>
                    <a:pt x="92" y="85"/>
                    <a:pt x="98" y="88"/>
                    <a:pt x="103" y="89"/>
                  </a:cubicBezTo>
                  <a:cubicBezTo>
                    <a:pt x="108" y="91"/>
                    <a:pt x="112" y="97"/>
                    <a:pt x="115" y="97"/>
                  </a:cubicBezTo>
                  <a:cubicBezTo>
                    <a:pt x="118" y="96"/>
                    <a:pt x="125" y="100"/>
                    <a:pt x="125" y="100"/>
                  </a:cubicBezTo>
                  <a:cubicBezTo>
                    <a:pt x="126" y="107"/>
                    <a:pt x="126" y="107"/>
                    <a:pt x="126" y="107"/>
                  </a:cubicBezTo>
                  <a:cubicBezTo>
                    <a:pt x="127" y="107"/>
                    <a:pt x="127" y="107"/>
                    <a:pt x="127" y="107"/>
                  </a:cubicBezTo>
                  <a:cubicBezTo>
                    <a:pt x="131" y="106"/>
                    <a:pt x="134" y="110"/>
                    <a:pt x="137" y="110"/>
                  </a:cubicBezTo>
                  <a:cubicBezTo>
                    <a:pt x="138" y="110"/>
                    <a:pt x="140" y="111"/>
                    <a:pt x="142" y="112"/>
                  </a:cubicBezTo>
                  <a:cubicBezTo>
                    <a:pt x="141" y="106"/>
                    <a:pt x="144" y="102"/>
                    <a:pt x="146" y="101"/>
                  </a:cubicBezTo>
                  <a:cubicBezTo>
                    <a:pt x="149" y="98"/>
                    <a:pt x="144" y="94"/>
                    <a:pt x="145" y="91"/>
                  </a:cubicBezTo>
                  <a:cubicBezTo>
                    <a:pt x="146" y="87"/>
                    <a:pt x="137" y="86"/>
                    <a:pt x="138" y="83"/>
                  </a:cubicBezTo>
                  <a:cubicBezTo>
                    <a:pt x="138" y="80"/>
                    <a:pt x="146" y="80"/>
                    <a:pt x="149" y="79"/>
                  </a:cubicBezTo>
                  <a:cubicBezTo>
                    <a:pt x="152" y="78"/>
                    <a:pt x="149" y="73"/>
                    <a:pt x="153" y="73"/>
                  </a:cubicBezTo>
                  <a:cubicBezTo>
                    <a:pt x="156" y="73"/>
                    <a:pt x="157" y="70"/>
                    <a:pt x="158" y="67"/>
                  </a:cubicBezTo>
                  <a:cubicBezTo>
                    <a:pt x="159" y="64"/>
                    <a:pt x="164" y="67"/>
                    <a:pt x="167" y="65"/>
                  </a:cubicBezTo>
                  <a:cubicBezTo>
                    <a:pt x="170" y="63"/>
                    <a:pt x="174" y="62"/>
                    <a:pt x="175" y="63"/>
                  </a:cubicBezTo>
                  <a:cubicBezTo>
                    <a:pt x="176" y="65"/>
                    <a:pt x="172" y="70"/>
                    <a:pt x="171" y="72"/>
                  </a:cubicBezTo>
                  <a:cubicBezTo>
                    <a:pt x="176" y="72"/>
                    <a:pt x="183" y="71"/>
                    <a:pt x="184" y="70"/>
                  </a:cubicBezTo>
                  <a:cubicBezTo>
                    <a:pt x="186" y="68"/>
                    <a:pt x="193" y="73"/>
                    <a:pt x="195" y="68"/>
                  </a:cubicBezTo>
                  <a:cubicBezTo>
                    <a:pt x="198" y="64"/>
                    <a:pt x="206" y="67"/>
                    <a:pt x="200"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6" name="Freeform 140"/>
            <p:cNvSpPr>
              <a:spLocks noEditPoints="1"/>
            </p:cNvSpPr>
            <p:nvPr userDrawn="1"/>
          </p:nvSpPr>
          <p:spPr bwMode="auto">
            <a:xfrm>
              <a:off x="-2290009" y="1764690"/>
              <a:ext cx="646014" cy="1030329"/>
            </a:xfrm>
            <a:custGeom>
              <a:avLst/>
              <a:gdLst>
                <a:gd name="T0" fmla="*/ 285 w 302"/>
                <a:gd name="T1" fmla="*/ 231 h 442"/>
                <a:gd name="T2" fmla="*/ 286 w 302"/>
                <a:gd name="T3" fmla="*/ 218 h 442"/>
                <a:gd name="T4" fmla="*/ 269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8 w 302"/>
                <a:gd name="T17" fmla="*/ 228 h 442"/>
                <a:gd name="T18" fmla="*/ 179 w 302"/>
                <a:gd name="T19" fmla="*/ 231 h 442"/>
                <a:gd name="T20" fmla="*/ 171 w 302"/>
                <a:gd name="T21" fmla="*/ 229 h 442"/>
                <a:gd name="T22" fmla="*/ 155 w 302"/>
                <a:gd name="T23" fmla="*/ 240 h 442"/>
                <a:gd name="T24" fmla="*/ 144 w 302"/>
                <a:gd name="T25" fmla="*/ 248 h 442"/>
                <a:gd name="T26" fmla="*/ 133 w 302"/>
                <a:gd name="T27" fmla="*/ 253 h 442"/>
                <a:gd name="T28" fmla="*/ 115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7 w 302"/>
                <a:gd name="T41" fmla="*/ 345 h 442"/>
                <a:gd name="T42" fmla="*/ 37 w 302"/>
                <a:gd name="T43" fmla="*/ 358 h 442"/>
                <a:gd name="T44" fmla="*/ 16 w 302"/>
                <a:gd name="T45" fmla="*/ 370 h 442"/>
                <a:gd name="T46" fmla="*/ 6 w 302"/>
                <a:gd name="T47" fmla="*/ 387 h 442"/>
                <a:gd name="T48" fmla="*/ 2 w 302"/>
                <a:gd name="T49" fmla="*/ 406 h 442"/>
                <a:gd name="T50" fmla="*/ 13 w 302"/>
                <a:gd name="T51" fmla="*/ 413 h 442"/>
                <a:gd name="T52" fmla="*/ 10 w 302"/>
                <a:gd name="T53" fmla="*/ 421 h 442"/>
                <a:gd name="T54" fmla="*/ 20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5 w 302"/>
                <a:gd name="T69" fmla="*/ 276 h 442"/>
                <a:gd name="T70" fmla="*/ 168 w 302"/>
                <a:gd name="T71" fmla="*/ 261 h 442"/>
                <a:gd name="T72" fmla="*/ 191 w 302"/>
                <a:gd name="T73" fmla="*/ 247 h 442"/>
                <a:gd name="T74" fmla="*/ 232 w 302"/>
                <a:gd name="T75" fmla="*/ 258 h 442"/>
                <a:gd name="T76" fmla="*/ 258 w 302"/>
                <a:gd name="T77" fmla="*/ 233 h 442"/>
                <a:gd name="T78" fmla="*/ 285 w 302"/>
                <a:gd name="T79" fmla="*/ 244 h 442"/>
                <a:gd name="T80" fmla="*/ 84 w 302"/>
                <a:gd name="T81" fmla="*/ 31 h 442"/>
                <a:gd name="T82" fmla="*/ 112 w 302"/>
                <a:gd name="T83" fmla="*/ 47 h 442"/>
                <a:gd name="T84" fmla="*/ 133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7 w 302"/>
                <a:gd name="T97" fmla="*/ 71 h 442"/>
                <a:gd name="T98" fmla="*/ 208 w 302"/>
                <a:gd name="T99" fmla="*/ 57 h 442"/>
                <a:gd name="T100" fmla="*/ 182 w 302"/>
                <a:gd name="T101" fmla="*/ 37 h 442"/>
                <a:gd name="T102" fmla="*/ 155 w 302"/>
                <a:gd name="T103" fmla="*/ 24 h 442"/>
                <a:gd name="T104" fmla="*/ 131 w 302"/>
                <a:gd name="T105" fmla="*/ 11 h 442"/>
                <a:gd name="T106" fmla="*/ 120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3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2" y="236"/>
                  </a:moveTo>
                  <a:cubicBezTo>
                    <a:pt x="292" y="239"/>
                    <a:pt x="287" y="238"/>
                    <a:pt x="287" y="236"/>
                  </a:cubicBezTo>
                  <a:cubicBezTo>
                    <a:pt x="287" y="233"/>
                    <a:pt x="280" y="232"/>
                    <a:pt x="279" y="230"/>
                  </a:cubicBezTo>
                  <a:cubicBezTo>
                    <a:pt x="279" y="229"/>
                    <a:pt x="283" y="229"/>
                    <a:pt x="285" y="231"/>
                  </a:cubicBezTo>
                  <a:cubicBezTo>
                    <a:pt x="288" y="232"/>
                    <a:pt x="290" y="231"/>
                    <a:pt x="293" y="229"/>
                  </a:cubicBezTo>
                  <a:cubicBezTo>
                    <a:pt x="296" y="226"/>
                    <a:pt x="301" y="228"/>
                    <a:pt x="301" y="226"/>
                  </a:cubicBezTo>
                  <a:cubicBezTo>
                    <a:pt x="302" y="223"/>
                    <a:pt x="296" y="222"/>
                    <a:pt x="295" y="220"/>
                  </a:cubicBezTo>
                  <a:cubicBezTo>
                    <a:pt x="294" y="219"/>
                    <a:pt x="290" y="217"/>
                    <a:pt x="286" y="218"/>
                  </a:cubicBezTo>
                  <a:cubicBezTo>
                    <a:pt x="282" y="218"/>
                    <a:pt x="282" y="217"/>
                    <a:pt x="280" y="215"/>
                  </a:cubicBezTo>
                  <a:cubicBezTo>
                    <a:pt x="278" y="213"/>
                    <a:pt x="271" y="216"/>
                    <a:pt x="271" y="221"/>
                  </a:cubicBezTo>
                  <a:cubicBezTo>
                    <a:pt x="271" y="225"/>
                    <a:pt x="267" y="224"/>
                    <a:pt x="268" y="222"/>
                  </a:cubicBezTo>
                  <a:cubicBezTo>
                    <a:pt x="270" y="219"/>
                    <a:pt x="266" y="216"/>
                    <a:pt x="269" y="216"/>
                  </a:cubicBezTo>
                  <a:cubicBezTo>
                    <a:pt x="273" y="215"/>
                    <a:pt x="271" y="210"/>
                    <a:pt x="265" y="209"/>
                  </a:cubicBezTo>
                  <a:cubicBezTo>
                    <a:pt x="258" y="209"/>
                    <a:pt x="256" y="214"/>
                    <a:pt x="257" y="216"/>
                  </a:cubicBezTo>
                  <a:cubicBezTo>
                    <a:pt x="259" y="217"/>
                    <a:pt x="253" y="224"/>
                    <a:pt x="251" y="224"/>
                  </a:cubicBezTo>
                  <a:cubicBezTo>
                    <a:pt x="248" y="224"/>
                    <a:pt x="251" y="218"/>
                    <a:pt x="251" y="215"/>
                  </a:cubicBezTo>
                  <a:cubicBezTo>
                    <a:pt x="251" y="212"/>
                    <a:pt x="248" y="213"/>
                    <a:pt x="243" y="219"/>
                  </a:cubicBezTo>
                  <a:cubicBezTo>
                    <a:pt x="238" y="224"/>
                    <a:pt x="235" y="228"/>
                    <a:pt x="232" y="229"/>
                  </a:cubicBezTo>
                  <a:cubicBezTo>
                    <a:pt x="229" y="229"/>
                    <a:pt x="230" y="224"/>
                    <a:pt x="234" y="222"/>
                  </a:cubicBezTo>
                  <a:cubicBezTo>
                    <a:pt x="239" y="220"/>
                    <a:pt x="239" y="214"/>
                    <a:pt x="242" y="214"/>
                  </a:cubicBezTo>
                  <a:cubicBezTo>
                    <a:pt x="245" y="214"/>
                    <a:pt x="245" y="210"/>
                    <a:pt x="240" y="209"/>
                  </a:cubicBezTo>
                  <a:cubicBezTo>
                    <a:pt x="236" y="208"/>
                    <a:pt x="235" y="213"/>
                    <a:pt x="234" y="214"/>
                  </a:cubicBezTo>
                  <a:cubicBezTo>
                    <a:pt x="233" y="216"/>
                    <a:pt x="226" y="212"/>
                    <a:pt x="226" y="213"/>
                  </a:cubicBezTo>
                  <a:cubicBezTo>
                    <a:pt x="226" y="215"/>
                    <a:pt x="222" y="215"/>
                    <a:pt x="224" y="217"/>
                  </a:cubicBezTo>
                  <a:cubicBezTo>
                    <a:pt x="225" y="220"/>
                    <a:pt x="223" y="222"/>
                    <a:pt x="221" y="219"/>
                  </a:cubicBezTo>
                  <a:cubicBezTo>
                    <a:pt x="219" y="216"/>
                    <a:pt x="215" y="218"/>
                    <a:pt x="213" y="222"/>
                  </a:cubicBezTo>
                  <a:cubicBezTo>
                    <a:pt x="211" y="225"/>
                    <a:pt x="208" y="225"/>
                    <a:pt x="210" y="226"/>
                  </a:cubicBezTo>
                  <a:cubicBezTo>
                    <a:pt x="212" y="227"/>
                    <a:pt x="212" y="231"/>
                    <a:pt x="209" y="232"/>
                  </a:cubicBezTo>
                  <a:cubicBezTo>
                    <a:pt x="206" y="233"/>
                    <a:pt x="207" y="224"/>
                    <a:pt x="205" y="225"/>
                  </a:cubicBezTo>
                  <a:cubicBezTo>
                    <a:pt x="202" y="226"/>
                    <a:pt x="204" y="221"/>
                    <a:pt x="207" y="221"/>
                  </a:cubicBezTo>
                  <a:cubicBezTo>
                    <a:pt x="210" y="221"/>
                    <a:pt x="214" y="216"/>
                    <a:pt x="213" y="215"/>
                  </a:cubicBezTo>
                  <a:cubicBezTo>
                    <a:pt x="213" y="213"/>
                    <a:pt x="209" y="214"/>
                    <a:pt x="209" y="216"/>
                  </a:cubicBezTo>
                  <a:cubicBezTo>
                    <a:pt x="209" y="219"/>
                    <a:pt x="204" y="218"/>
                    <a:pt x="200" y="218"/>
                  </a:cubicBezTo>
                  <a:cubicBezTo>
                    <a:pt x="195" y="218"/>
                    <a:pt x="196" y="223"/>
                    <a:pt x="200" y="225"/>
                  </a:cubicBezTo>
                  <a:cubicBezTo>
                    <a:pt x="205" y="228"/>
                    <a:pt x="200" y="229"/>
                    <a:pt x="197" y="227"/>
                  </a:cubicBezTo>
                  <a:cubicBezTo>
                    <a:pt x="195" y="225"/>
                    <a:pt x="191" y="226"/>
                    <a:pt x="188" y="228"/>
                  </a:cubicBezTo>
                  <a:cubicBezTo>
                    <a:pt x="186" y="229"/>
                    <a:pt x="195" y="232"/>
                    <a:pt x="195" y="233"/>
                  </a:cubicBezTo>
                  <a:cubicBezTo>
                    <a:pt x="195" y="234"/>
                    <a:pt x="190" y="231"/>
                    <a:pt x="189" y="232"/>
                  </a:cubicBezTo>
                  <a:cubicBezTo>
                    <a:pt x="188" y="233"/>
                    <a:pt x="183" y="232"/>
                    <a:pt x="183" y="229"/>
                  </a:cubicBezTo>
                  <a:cubicBezTo>
                    <a:pt x="183" y="226"/>
                    <a:pt x="175" y="230"/>
                    <a:pt x="179"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69" y="226"/>
                    <a:pt x="166" y="229"/>
                    <a:pt x="163" y="230"/>
                  </a:cubicBezTo>
                  <a:cubicBezTo>
                    <a:pt x="159" y="230"/>
                    <a:pt x="157" y="230"/>
                    <a:pt x="159" y="233"/>
                  </a:cubicBezTo>
                  <a:cubicBezTo>
                    <a:pt x="162" y="235"/>
                    <a:pt x="161" y="238"/>
                    <a:pt x="158" y="238"/>
                  </a:cubicBezTo>
                  <a:cubicBezTo>
                    <a:pt x="155" y="237"/>
                    <a:pt x="154" y="238"/>
                    <a:pt x="155" y="240"/>
                  </a:cubicBezTo>
                  <a:cubicBezTo>
                    <a:pt x="155" y="243"/>
                    <a:pt x="151" y="243"/>
                    <a:pt x="150" y="241"/>
                  </a:cubicBezTo>
                  <a:cubicBezTo>
                    <a:pt x="150" y="238"/>
                    <a:pt x="144" y="239"/>
                    <a:pt x="142" y="242"/>
                  </a:cubicBezTo>
                  <a:cubicBezTo>
                    <a:pt x="141" y="244"/>
                    <a:pt x="136" y="246"/>
                    <a:pt x="136" y="249"/>
                  </a:cubicBezTo>
                  <a:cubicBezTo>
                    <a:pt x="137" y="252"/>
                    <a:pt x="141" y="247"/>
                    <a:pt x="144" y="248"/>
                  </a:cubicBezTo>
                  <a:cubicBezTo>
                    <a:pt x="147" y="249"/>
                    <a:pt x="144" y="251"/>
                    <a:pt x="145" y="252"/>
                  </a:cubicBezTo>
                  <a:cubicBezTo>
                    <a:pt x="147" y="254"/>
                    <a:pt x="147" y="257"/>
                    <a:pt x="144" y="255"/>
                  </a:cubicBezTo>
                  <a:cubicBezTo>
                    <a:pt x="142" y="253"/>
                    <a:pt x="139" y="252"/>
                    <a:pt x="138" y="256"/>
                  </a:cubicBezTo>
                  <a:cubicBezTo>
                    <a:pt x="138" y="259"/>
                    <a:pt x="135" y="255"/>
                    <a:pt x="133" y="253"/>
                  </a:cubicBezTo>
                  <a:cubicBezTo>
                    <a:pt x="131" y="251"/>
                    <a:pt x="129" y="257"/>
                    <a:pt x="127" y="256"/>
                  </a:cubicBezTo>
                  <a:cubicBezTo>
                    <a:pt x="125" y="254"/>
                    <a:pt x="131" y="249"/>
                    <a:pt x="130" y="247"/>
                  </a:cubicBezTo>
                  <a:cubicBezTo>
                    <a:pt x="128" y="244"/>
                    <a:pt x="127" y="248"/>
                    <a:pt x="123" y="252"/>
                  </a:cubicBezTo>
                  <a:cubicBezTo>
                    <a:pt x="119" y="256"/>
                    <a:pt x="113" y="255"/>
                    <a:pt x="115" y="257"/>
                  </a:cubicBezTo>
                  <a:cubicBezTo>
                    <a:pt x="117" y="259"/>
                    <a:pt x="111" y="260"/>
                    <a:pt x="110"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6" y="263"/>
                    <a:pt x="130" y="265"/>
                    <a:pt x="133" y="267"/>
                  </a:cubicBezTo>
                  <a:cubicBezTo>
                    <a:pt x="136" y="270"/>
                    <a:pt x="130" y="271"/>
                    <a:pt x="130" y="269"/>
                  </a:cubicBezTo>
                  <a:cubicBezTo>
                    <a:pt x="130" y="267"/>
                    <a:pt x="126" y="265"/>
                    <a:pt x="125" y="267"/>
                  </a:cubicBezTo>
                  <a:cubicBezTo>
                    <a:pt x="124" y="269"/>
                    <a:pt x="122" y="271"/>
                    <a:pt x="120" y="271"/>
                  </a:cubicBezTo>
                  <a:cubicBezTo>
                    <a:pt x="117" y="271"/>
                    <a:pt x="115" y="275"/>
                    <a:pt x="115" y="279"/>
                  </a:cubicBezTo>
                  <a:cubicBezTo>
                    <a:pt x="115" y="283"/>
                    <a:pt x="111" y="279"/>
                    <a:pt x="111" y="282"/>
                  </a:cubicBezTo>
                  <a:cubicBezTo>
                    <a:pt x="110" y="286"/>
                    <a:pt x="105" y="292"/>
                    <a:pt x="100" y="296"/>
                  </a:cubicBezTo>
                  <a:cubicBezTo>
                    <a:pt x="95" y="300"/>
                    <a:pt x="100" y="301"/>
                    <a:pt x="98" y="304"/>
                  </a:cubicBezTo>
                  <a:cubicBezTo>
                    <a:pt x="96" y="307"/>
                    <a:pt x="91" y="304"/>
                    <a:pt x="89" y="305"/>
                  </a:cubicBezTo>
                  <a:cubicBezTo>
                    <a:pt x="87" y="307"/>
                    <a:pt x="90" y="313"/>
                    <a:pt x="87" y="315"/>
                  </a:cubicBezTo>
                  <a:cubicBezTo>
                    <a:pt x="85" y="317"/>
                    <a:pt x="87" y="320"/>
                    <a:pt x="87" y="323"/>
                  </a:cubicBezTo>
                  <a:cubicBezTo>
                    <a:pt x="87" y="325"/>
                    <a:pt x="81" y="321"/>
                    <a:pt x="80" y="324"/>
                  </a:cubicBezTo>
                  <a:cubicBezTo>
                    <a:pt x="80" y="326"/>
                    <a:pt x="74" y="325"/>
                    <a:pt x="72" y="326"/>
                  </a:cubicBezTo>
                  <a:cubicBezTo>
                    <a:pt x="70" y="327"/>
                    <a:pt x="75" y="331"/>
                    <a:pt x="79" y="333"/>
                  </a:cubicBezTo>
                  <a:cubicBezTo>
                    <a:pt x="82" y="335"/>
                    <a:pt x="76" y="337"/>
                    <a:pt x="75" y="334"/>
                  </a:cubicBezTo>
                  <a:cubicBezTo>
                    <a:pt x="74" y="332"/>
                    <a:pt x="70" y="336"/>
                    <a:pt x="65" y="338"/>
                  </a:cubicBezTo>
                  <a:cubicBezTo>
                    <a:pt x="59" y="340"/>
                    <a:pt x="61" y="345"/>
                    <a:pt x="57" y="345"/>
                  </a:cubicBezTo>
                  <a:cubicBezTo>
                    <a:pt x="53" y="345"/>
                    <a:pt x="54" y="351"/>
                    <a:pt x="52" y="353"/>
                  </a:cubicBezTo>
                  <a:cubicBezTo>
                    <a:pt x="49" y="355"/>
                    <a:pt x="50" y="349"/>
                    <a:pt x="45" y="348"/>
                  </a:cubicBezTo>
                  <a:cubicBezTo>
                    <a:pt x="41" y="348"/>
                    <a:pt x="41" y="351"/>
                    <a:pt x="44" y="355"/>
                  </a:cubicBezTo>
                  <a:cubicBezTo>
                    <a:pt x="46" y="358"/>
                    <a:pt x="40" y="355"/>
                    <a:pt x="37" y="358"/>
                  </a:cubicBezTo>
                  <a:cubicBezTo>
                    <a:pt x="35" y="361"/>
                    <a:pt x="28" y="360"/>
                    <a:pt x="26" y="362"/>
                  </a:cubicBezTo>
                  <a:cubicBezTo>
                    <a:pt x="24" y="364"/>
                    <a:pt x="31" y="364"/>
                    <a:pt x="32" y="366"/>
                  </a:cubicBezTo>
                  <a:cubicBezTo>
                    <a:pt x="34" y="368"/>
                    <a:pt x="26" y="367"/>
                    <a:pt x="22" y="367"/>
                  </a:cubicBezTo>
                  <a:cubicBezTo>
                    <a:pt x="19" y="366"/>
                    <a:pt x="20" y="371"/>
                    <a:pt x="16" y="370"/>
                  </a:cubicBezTo>
                  <a:cubicBezTo>
                    <a:pt x="13" y="370"/>
                    <a:pt x="9" y="373"/>
                    <a:pt x="11" y="375"/>
                  </a:cubicBezTo>
                  <a:cubicBezTo>
                    <a:pt x="13" y="378"/>
                    <a:pt x="9" y="378"/>
                    <a:pt x="7" y="376"/>
                  </a:cubicBezTo>
                  <a:cubicBezTo>
                    <a:pt x="4" y="375"/>
                    <a:pt x="2" y="379"/>
                    <a:pt x="1" y="381"/>
                  </a:cubicBezTo>
                  <a:cubicBezTo>
                    <a:pt x="0" y="384"/>
                    <a:pt x="6" y="385"/>
                    <a:pt x="6" y="387"/>
                  </a:cubicBezTo>
                  <a:cubicBezTo>
                    <a:pt x="6" y="388"/>
                    <a:pt x="1" y="390"/>
                    <a:pt x="4" y="391"/>
                  </a:cubicBezTo>
                  <a:cubicBezTo>
                    <a:pt x="7" y="391"/>
                    <a:pt x="5" y="394"/>
                    <a:pt x="3" y="395"/>
                  </a:cubicBezTo>
                  <a:cubicBezTo>
                    <a:pt x="1" y="395"/>
                    <a:pt x="1" y="397"/>
                    <a:pt x="3" y="400"/>
                  </a:cubicBezTo>
                  <a:cubicBezTo>
                    <a:pt x="5" y="402"/>
                    <a:pt x="0" y="403"/>
                    <a:pt x="2" y="406"/>
                  </a:cubicBezTo>
                  <a:cubicBezTo>
                    <a:pt x="5" y="410"/>
                    <a:pt x="7" y="405"/>
                    <a:pt x="8" y="408"/>
                  </a:cubicBezTo>
                  <a:cubicBezTo>
                    <a:pt x="10" y="411"/>
                    <a:pt x="13" y="408"/>
                    <a:pt x="17" y="405"/>
                  </a:cubicBezTo>
                  <a:cubicBezTo>
                    <a:pt x="20" y="402"/>
                    <a:pt x="22" y="409"/>
                    <a:pt x="19" y="409"/>
                  </a:cubicBezTo>
                  <a:cubicBezTo>
                    <a:pt x="16" y="408"/>
                    <a:pt x="12" y="410"/>
                    <a:pt x="13" y="413"/>
                  </a:cubicBezTo>
                  <a:cubicBezTo>
                    <a:pt x="13" y="416"/>
                    <a:pt x="8" y="415"/>
                    <a:pt x="8" y="412"/>
                  </a:cubicBezTo>
                  <a:cubicBezTo>
                    <a:pt x="8" y="408"/>
                    <a:pt x="2" y="413"/>
                    <a:pt x="4" y="415"/>
                  </a:cubicBezTo>
                  <a:cubicBezTo>
                    <a:pt x="6" y="418"/>
                    <a:pt x="3" y="419"/>
                    <a:pt x="3" y="421"/>
                  </a:cubicBezTo>
                  <a:cubicBezTo>
                    <a:pt x="3" y="424"/>
                    <a:pt x="8" y="423"/>
                    <a:pt x="10" y="421"/>
                  </a:cubicBezTo>
                  <a:cubicBezTo>
                    <a:pt x="12" y="418"/>
                    <a:pt x="15" y="419"/>
                    <a:pt x="16" y="421"/>
                  </a:cubicBezTo>
                  <a:cubicBezTo>
                    <a:pt x="17" y="424"/>
                    <a:pt x="13" y="422"/>
                    <a:pt x="13" y="426"/>
                  </a:cubicBezTo>
                  <a:cubicBezTo>
                    <a:pt x="13" y="429"/>
                    <a:pt x="10" y="426"/>
                    <a:pt x="8" y="429"/>
                  </a:cubicBezTo>
                  <a:cubicBezTo>
                    <a:pt x="6" y="432"/>
                    <a:pt x="17" y="437"/>
                    <a:pt x="20" y="438"/>
                  </a:cubicBezTo>
                  <a:cubicBezTo>
                    <a:pt x="24" y="439"/>
                    <a:pt x="27" y="442"/>
                    <a:pt x="34" y="441"/>
                  </a:cubicBezTo>
                  <a:cubicBezTo>
                    <a:pt x="41" y="440"/>
                    <a:pt x="54" y="429"/>
                    <a:pt x="56" y="426"/>
                  </a:cubicBezTo>
                  <a:cubicBezTo>
                    <a:pt x="57" y="424"/>
                    <a:pt x="61" y="427"/>
                    <a:pt x="64" y="425"/>
                  </a:cubicBezTo>
                  <a:cubicBezTo>
                    <a:pt x="66" y="423"/>
                    <a:pt x="65" y="418"/>
                    <a:pt x="67" y="417"/>
                  </a:cubicBezTo>
                  <a:cubicBezTo>
                    <a:pt x="69" y="416"/>
                    <a:pt x="70" y="422"/>
                    <a:pt x="71" y="423"/>
                  </a:cubicBezTo>
                  <a:cubicBezTo>
                    <a:pt x="73" y="424"/>
                    <a:pt x="74" y="425"/>
                    <a:pt x="74" y="428"/>
                  </a:cubicBezTo>
                  <a:cubicBezTo>
                    <a:pt x="76" y="428"/>
                    <a:pt x="77" y="428"/>
                    <a:pt x="78" y="428"/>
                  </a:cubicBezTo>
                  <a:cubicBezTo>
                    <a:pt x="80" y="430"/>
                    <a:pt x="81" y="423"/>
                    <a:pt x="81" y="421"/>
                  </a:cubicBezTo>
                  <a:cubicBezTo>
                    <a:pt x="81" y="419"/>
                    <a:pt x="83" y="415"/>
                    <a:pt x="82" y="412"/>
                  </a:cubicBezTo>
                  <a:cubicBezTo>
                    <a:pt x="82" y="410"/>
                    <a:pt x="89" y="412"/>
                    <a:pt x="90" y="410"/>
                  </a:cubicBezTo>
                  <a:cubicBezTo>
                    <a:pt x="91" y="408"/>
                    <a:pt x="92" y="401"/>
                    <a:pt x="89" y="400"/>
                  </a:cubicBezTo>
                  <a:cubicBezTo>
                    <a:pt x="87" y="399"/>
                    <a:pt x="87" y="394"/>
                    <a:pt x="89" y="394"/>
                  </a:cubicBezTo>
                  <a:cubicBezTo>
                    <a:pt x="91" y="394"/>
                    <a:pt x="94" y="393"/>
                    <a:pt x="93" y="389"/>
                  </a:cubicBezTo>
                  <a:cubicBezTo>
                    <a:pt x="93" y="385"/>
                    <a:pt x="86" y="385"/>
                    <a:pt x="86" y="381"/>
                  </a:cubicBezTo>
                  <a:cubicBezTo>
                    <a:pt x="85" y="377"/>
                    <a:pt x="89" y="376"/>
                    <a:pt x="86" y="371"/>
                  </a:cubicBezTo>
                  <a:cubicBezTo>
                    <a:pt x="83" y="366"/>
                    <a:pt x="87" y="363"/>
                    <a:pt x="86" y="360"/>
                  </a:cubicBezTo>
                  <a:cubicBezTo>
                    <a:pt x="85" y="357"/>
                    <a:pt x="84" y="354"/>
                    <a:pt x="87" y="349"/>
                  </a:cubicBezTo>
                  <a:cubicBezTo>
                    <a:pt x="91" y="344"/>
                    <a:pt x="97" y="342"/>
                    <a:pt x="99" y="342"/>
                  </a:cubicBezTo>
                  <a:cubicBezTo>
                    <a:pt x="101" y="343"/>
                    <a:pt x="105" y="345"/>
                    <a:pt x="107" y="342"/>
                  </a:cubicBezTo>
                  <a:cubicBezTo>
                    <a:pt x="108" y="338"/>
                    <a:pt x="108"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4" y="302"/>
                    <a:pt x="122" y="299"/>
                    <a:pt x="123" y="298"/>
                  </a:cubicBezTo>
                  <a:cubicBezTo>
                    <a:pt x="125" y="296"/>
                    <a:pt x="127" y="291"/>
                    <a:pt x="129" y="290"/>
                  </a:cubicBezTo>
                  <a:cubicBezTo>
                    <a:pt x="132" y="288"/>
                    <a:pt x="134" y="286"/>
                    <a:pt x="132" y="284"/>
                  </a:cubicBezTo>
                  <a:cubicBezTo>
                    <a:pt x="130" y="282"/>
                    <a:pt x="135" y="280"/>
                    <a:pt x="135" y="276"/>
                  </a:cubicBezTo>
                  <a:cubicBezTo>
                    <a:pt x="135" y="273"/>
                    <a:pt x="141" y="270"/>
                    <a:pt x="144" y="270"/>
                  </a:cubicBezTo>
                  <a:cubicBezTo>
                    <a:pt x="148" y="270"/>
                    <a:pt x="153" y="270"/>
                    <a:pt x="153" y="267"/>
                  </a:cubicBezTo>
                  <a:cubicBezTo>
                    <a:pt x="153" y="264"/>
                    <a:pt x="151" y="257"/>
                    <a:pt x="156" y="259"/>
                  </a:cubicBezTo>
                  <a:cubicBezTo>
                    <a:pt x="161" y="261"/>
                    <a:pt x="165" y="259"/>
                    <a:pt x="168" y="261"/>
                  </a:cubicBezTo>
                  <a:cubicBezTo>
                    <a:pt x="171" y="264"/>
                    <a:pt x="176" y="264"/>
                    <a:pt x="176" y="259"/>
                  </a:cubicBezTo>
                  <a:cubicBezTo>
                    <a:pt x="176" y="255"/>
                    <a:pt x="178" y="249"/>
                    <a:pt x="183" y="251"/>
                  </a:cubicBezTo>
                  <a:cubicBezTo>
                    <a:pt x="183" y="251"/>
                    <a:pt x="183" y="252"/>
                    <a:pt x="184" y="252"/>
                  </a:cubicBezTo>
                  <a:cubicBezTo>
                    <a:pt x="185" y="248"/>
                    <a:pt x="188" y="246"/>
                    <a:pt x="191" y="247"/>
                  </a:cubicBezTo>
                  <a:cubicBezTo>
                    <a:pt x="196" y="247"/>
                    <a:pt x="199" y="254"/>
                    <a:pt x="204" y="255"/>
                  </a:cubicBezTo>
                  <a:cubicBezTo>
                    <a:pt x="210" y="256"/>
                    <a:pt x="215" y="258"/>
                    <a:pt x="217" y="256"/>
                  </a:cubicBezTo>
                  <a:cubicBezTo>
                    <a:pt x="219" y="253"/>
                    <a:pt x="222" y="257"/>
                    <a:pt x="226" y="256"/>
                  </a:cubicBezTo>
                  <a:cubicBezTo>
                    <a:pt x="229" y="255"/>
                    <a:pt x="229" y="262"/>
                    <a:pt x="232" y="258"/>
                  </a:cubicBezTo>
                  <a:cubicBezTo>
                    <a:pt x="236" y="254"/>
                    <a:pt x="232" y="251"/>
                    <a:pt x="237" y="252"/>
                  </a:cubicBezTo>
                  <a:cubicBezTo>
                    <a:pt x="243" y="252"/>
                    <a:pt x="240" y="246"/>
                    <a:pt x="240" y="242"/>
                  </a:cubicBezTo>
                  <a:cubicBezTo>
                    <a:pt x="240" y="239"/>
                    <a:pt x="247" y="238"/>
                    <a:pt x="247" y="235"/>
                  </a:cubicBezTo>
                  <a:cubicBezTo>
                    <a:pt x="247" y="232"/>
                    <a:pt x="257" y="235"/>
                    <a:pt x="258" y="233"/>
                  </a:cubicBezTo>
                  <a:cubicBezTo>
                    <a:pt x="260" y="231"/>
                    <a:pt x="266" y="229"/>
                    <a:pt x="268" y="233"/>
                  </a:cubicBezTo>
                  <a:cubicBezTo>
                    <a:pt x="270" y="236"/>
                    <a:pt x="279" y="237"/>
                    <a:pt x="280" y="240"/>
                  </a:cubicBezTo>
                  <a:cubicBezTo>
                    <a:pt x="280" y="242"/>
                    <a:pt x="280" y="244"/>
                    <a:pt x="280" y="246"/>
                  </a:cubicBezTo>
                  <a:cubicBezTo>
                    <a:pt x="282" y="245"/>
                    <a:pt x="283" y="244"/>
                    <a:pt x="285" y="244"/>
                  </a:cubicBezTo>
                  <a:cubicBezTo>
                    <a:pt x="289" y="244"/>
                    <a:pt x="292" y="239"/>
                    <a:pt x="295" y="240"/>
                  </a:cubicBezTo>
                  <a:cubicBezTo>
                    <a:pt x="298" y="240"/>
                    <a:pt x="300" y="240"/>
                    <a:pt x="301" y="236"/>
                  </a:cubicBezTo>
                  <a:cubicBezTo>
                    <a:pt x="298" y="234"/>
                    <a:pt x="293" y="234"/>
                    <a:pt x="292" y="236"/>
                  </a:cubicBezTo>
                  <a:close/>
                  <a:moveTo>
                    <a:pt x="84" y="31"/>
                  </a:moveTo>
                  <a:cubicBezTo>
                    <a:pt x="89" y="32"/>
                    <a:pt x="79" y="37"/>
                    <a:pt x="77" y="42"/>
                  </a:cubicBezTo>
                  <a:cubicBezTo>
                    <a:pt x="75" y="47"/>
                    <a:pt x="85" y="51"/>
                    <a:pt x="89" y="54"/>
                  </a:cubicBezTo>
                  <a:cubicBezTo>
                    <a:pt x="93" y="57"/>
                    <a:pt x="102" y="57"/>
                    <a:pt x="105" y="55"/>
                  </a:cubicBezTo>
                  <a:cubicBezTo>
                    <a:pt x="109" y="53"/>
                    <a:pt x="108" y="46"/>
                    <a:pt x="112" y="47"/>
                  </a:cubicBezTo>
                  <a:cubicBezTo>
                    <a:pt x="116" y="47"/>
                    <a:pt x="114" y="43"/>
                    <a:pt x="118" y="42"/>
                  </a:cubicBezTo>
                  <a:cubicBezTo>
                    <a:pt x="121" y="41"/>
                    <a:pt x="122" y="45"/>
                    <a:pt x="119" y="48"/>
                  </a:cubicBezTo>
                  <a:cubicBezTo>
                    <a:pt x="116" y="52"/>
                    <a:pt x="124" y="51"/>
                    <a:pt x="129" y="47"/>
                  </a:cubicBezTo>
                  <a:cubicBezTo>
                    <a:pt x="133" y="43"/>
                    <a:pt x="134" y="47"/>
                    <a:pt x="133" y="51"/>
                  </a:cubicBezTo>
                  <a:cubicBezTo>
                    <a:pt x="132" y="55"/>
                    <a:pt x="123" y="53"/>
                    <a:pt x="119" y="57"/>
                  </a:cubicBezTo>
                  <a:cubicBezTo>
                    <a:pt x="116" y="61"/>
                    <a:pt x="106" y="58"/>
                    <a:pt x="101" y="63"/>
                  </a:cubicBezTo>
                  <a:cubicBezTo>
                    <a:pt x="96" y="67"/>
                    <a:pt x="105" y="68"/>
                    <a:pt x="112" y="66"/>
                  </a:cubicBezTo>
                  <a:cubicBezTo>
                    <a:pt x="118" y="65"/>
                    <a:pt x="130" y="65"/>
                    <a:pt x="135" y="65"/>
                  </a:cubicBezTo>
                  <a:cubicBezTo>
                    <a:pt x="140" y="66"/>
                    <a:pt x="132" y="68"/>
                    <a:pt x="124" y="68"/>
                  </a:cubicBezTo>
                  <a:cubicBezTo>
                    <a:pt x="117" y="68"/>
                    <a:pt x="114" y="70"/>
                    <a:pt x="114" y="72"/>
                  </a:cubicBezTo>
                  <a:cubicBezTo>
                    <a:pt x="115" y="74"/>
                    <a:pt x="103" y="70"/>
                    <a:pt x="103" y="74"/>
                  </a:cubicBezTo>
                  <a:cubicBezTo>
                    <a:pt x="102" y="78"/>
                    <a:pt x="113" y="80"/>
                    <a:pt x="115" y="83"/>
                  </a:cubicBezTo>
                  <a:cubicBezTo>
                    <a:pt x="116" y="85"/>
                    <a:pt x="123" y="83"/>
                    <a:pt x="126" y="84"/>
                  </a:cubicBezTo>
                  <a:cubicBezTo>
                    <a:pt x="129" y="85"/>
                    <a:pt x="121" y="87"/>
                    <a:pt x="120" y="88"/>
                  </a:cubicBezTo>
                  <a:cubicBezTo>
                    <a:pt x="119" y="89"/>
                    <a:pt x="128" y="91"/>
                    <a:pt x="130" y="93"/>
                  </a:cubicBezTo>
                  <a:cubicBezTo>
                    <a:pt x="131" y="96"/>
                    <a:pt x="138" y="94"/>
                    <a:pt x="138" y="91"/>
                  </a:cubicBezTo>
                  <a:cubicBezTo>
                    <a:pt x="137" y="87"/>
                    <a:pt x="143" y="74"/>
                    <a:pt x="151" y="72"/>
                  </a:cubicBezTo>
                  <a:cubicBezTo>
                    <a:pt x="159" y="69"/>
                    <a:pt x="154" y="67"/>
                    <a:pt x="155" y="63"/>
                  </a:cubicBezTo>
                  <a:cubicBezTo>
                    <a:pt x="156" y="59"/>
                    <a:pt x="163" y="62"/>
                    <a:pt x="161" y="59"/>
                  </a:cubicBezTo>
                  <a:cubicBezTo>
                    <a:pt x="159" y="55"/>
                    <a:pt x="160" y="54"/>
                    <a:pt x="165" y="49"/>
                  </a:cubicBezTo>
                  <a:cubicBezTo>
                    <a:pt x="170" y="45"/>
                    <a:pt x="173" y="48"/>
                    <a:pt x="179" y="46"/>
                  </a:cubicBezTo>
                  <a:cubicBezTo>
                    <a:pt x="185" y="43"/>
                    <a:pt x="188" y="48"/>
                    <a:pt x="181" y="48"/>
                  </a:cubicBezTo>
                  <a:cubicBezTo>
                    <a:pt x="176" y="48"/>
                    <a:pt x="178" y="54"/>
                    <a:pt x="183" y="56"/>
                  </a:cubicBezTo>
                  <a:cubicBezTo>
                    <a:pt x="188" y="58"/>
                    <a:pt x="184" y="59"/>
                    <a:pt x="187" y="60"/>
                  </a:cubicBezTo>
                  <a:cubicBezTo>
                    <a:pt x="191" y="61"/>
                    <a:pt x="190" y="66"/>
                    <a:pt x="185" y="70"/>
                  </a:cubicBezTo>
                  <a:cubicBezTo>
                    <a:pt x="180" y="75"/>
                    <a:pt x="186" y="76"/>
                    <a:pt x="196" y="72"/>
                  </a:cubicBezTo>
                  <a:cubicBezTo>
                    <a:pt x="206" y="69"/>
                    <a:pt x="200" y="75"/>
                    <a:pt x="203" y="78"/>
                  </a:cubicBezTo>
                  <a:cubicBezTo>
                    <a:pt x="206" y="81"/>
                    <a:pt x="213" y="76"/>
                    <a:pt x="217" y="71"/>
                  </a:cubicBezTo>
                  <a:cubicBezTo>
                    <a:pt x="222" y="67"/>
                    <a:pt x="228" y="68"/>
                    <a:pt x="228" y="65"/>
                  </a:cubicBezTo>
                  <a:cubicBezTo>
                    <a:pt x="227" y="63"/>
                    <a:pt x="223" y="62"/>
                    <a:pt x="219" y="63"/>
                  </a:cubicBezTo>
                  <a:cubicBezTo>
                    <a:pt x="216" y="65"/>
                    <a:pt x="207" y="64"/>
                    <a:pt x="210" y="61"/>
                  </a:cubicBezTo>
                  <a:cubicBezTo>
                    <a:pt x="213" y="59"/>
                    <a:pt x="212" y="56"/>
                    <a:pt x="208" y="57"/>
                  </a:cubicBezTo>
                  <a:cubicBezTo>
                    <a:pt x="203" y="57"/>
                    <a:pt x="195" y="55"/>
                    <a:pt x="199" y="54"/>
                  </a:cubicBezTo>
                  <a:cubicBezTo>
                    <a:pt x="202" y="52"/>
                    <a:pt x="196" y="48"/>
                    <a:pt x="192" y="48"/>
                  </a:cubicBezTo>
                  <a:cubicBezTo>
                    <a:pt x="188" y="48"/>
                    <a:pt x="190" y="44"/>
                    <a:pt x="190" y="42"/>
                  </a:cubicBezTo>
                  <a:cubicBezTo>
                    <a:pt x="190" y="39"/>
                    <a:pt x="179" y="38"/>
                    <a:pt x="182" y="37"/>
                  </a:cubicBezTo>
                  <a:cubicBezTo>
                    <a:pt x="184" y="36"/>
                    <a:pt x="177" y="34"/>
                    <a:pt x="176" y="36"/>
                  </a:cubicBezTo>
                  <a:cubicBezTo>
                    <a:pt x="174" y="37"/>
                    <a:pt x="171" y="37"/>
                    <a:pt x="171" y="34"/>
                  </a:cubicBezTo>
                  <a:cubicBezTo>
                    <a:pt x="171" y="31"/>
                    <a:pt x="163" y="32"/>
                    <a:pt x="160" y="32"/>
                  </a:cubicBezTo>
                  <a:cubicBezTo>
                    <a:pt x="157" y="32"/>
                    <a:pt x="158" y="26"/>
                    <a:pt x="155" y="24"/>
                  </a:cubicBezTo>
                  <a:cubicBezTo>
                    <a:pt x="152" y="22"/>
                    <a:pt x="148" y="28"/>
                    <a:pt x="146" y="28"/>
                  </a:cubicBezTo>
                  <a:cubicBezTo>
                    <a:pt x="143" y="27"/>
                    <a:pt x="148" y="23"/>
                    <a:pt x="149" y="20"/>
                  </a:cubicBezTo>
                  <a:cubicBezTo>
                    <a:pt x="150" y="17"/>
                    <a:pt x="138" y="13"/>
                    <a:pt x="137" y="16"/>
                  </a:cubicBezTo>
                  <a:cubicBezTo>
                    <a:pt x="135" y="19"/>
                    <a:pt x="133" y="12"/>
                    <a:pt x="131" y="11"/>
                  </a:cubicBezTo>
                  <a:cubicBezTo>
                    <a:pt x="128" y="10"/>
                    <a:pt x="130" y="16"/>
                    <a:pt x="128" y="16"/>
                  </a:cubicBezTo>
                  <a:cubicBezTo>
                    <a:pt x="125" y="17"/>
                    <a:pt x="122" y="19"/>
                    <a:pt x="126" y="21"/>
                  </a:cubicBezTo>
                  <a:cubicBezTo>
                    <a:pt x="130" y="24"/>
                    <a:pt x="134" y="36"/>
                    <a:pt x="133" y="38"/>
                  </a:cubicBezTo>
                  <a:cubicBezTo>
                    <a:pt x="133" y="40"/>
                    <a:pt x="121" y="29"/>
                    <a:pt x="120" y="24"/>
                  </a:cubicBezTo>
                  <a:cubicBezTo>
                    <a:pt x="120" y="19"/>
                    <a:pt x="114" y="15"/>
                    <a:pt x="112" y="19"/>
                  </a:cubicBezTo>
                  <a:cubicBezTo>
                    <a:pt x="111" y="22"/>
                    <a:pt x="107" y="24"/>
                    <a:pt x="108" y="27"/>
                  </a:cubicBezTo>
                  <a:cubicBezTo>
                    <a:pt x="109" y="31"/>
                    <a:pt x="105" y="32"/>
                    <a:pt x="105" y="29"/>
                  </a:cubicBezTo>
                  <a:cubicBezTo>
                    <a:pt x="105" y="26"/>
                    <a:pt x="98" y="23"/>
                    <a:pt x="96" y="23"/>
                  </a:cubicBezTo>
                  <a:cubicBezTo>
                    <a:pt x="94" y="22"/>
                    <a:pt x="102" y="21"/>
                    <a:pt x="106" y="19"/>
                  </a:cubicBezTo>
                  <a:cubicBezTo>
                    <a:pt x="110" y="18"/>
                    <a:pt x="102" y="15"/>
                    <a:pt x="99" y="17"/>
                  </a:cubicBezTo>
                  <a:cubicBezTo>
                    <a:pt x="96" y="19"/>
                    <a:pt x="91" y="16"/>
                    <a:pt x="89" y="19"/>
                  </a:cubicBezTo>
                  <a:cubicBezTo>
                    <a:pt x="87" y="21"/>
                    <a:pt x="85" y="19"/>
                    <a:pt x="81" y="18"/>
                  </a:cubicBezTo>
                  <a:cubicBezTo>
                    <a:pt x="77" y="17"/>
                    <a:pt x="74" y="23"/>
                    <a:pt x="72" y="22"/>
                  </a:cubicBezTo>
                  <a:cubicBezTo>
                    <a:pt x="69" y="21"/>
                    <a:pt x="67" y="26"/>
                    <a:pt x="72" y="32"/>
                  </a:cubicBezTo>
                  <a:cubicBezTo>
                    <a:pt x="76" y="38"/>
                    <a:pt x="79" y="30"/>
                    <a:pt x="84" y="31"/>
                  </a:cubicBezTo>
                  <a:close/>
                  <a:moveTo>
                    <a:pt x="73" y="51"/>
                  </a:moveTo>
                  <a:cubicBezTo>
                    <a:pt x="76" y="52"/>
                    <a:pt x="79" y="56"/>
                    <a:pt x="81" y="56"/>
                  </a:cubicBezTo>
                  <a:cubicBezTo>
                    <a:pt x="83" y="56"/>
                    <a:pt x="77" y="50"/>
                    <a:pt x="74" y="47"/>
                  </a:cubicBezTo>
                  <a:cubicBezTo>
                    <a:pt x="70" y="43"/>
                    <a:pt x="71" y="40"/>
                    <a:pt x="66" y="41"/>
                  </a:cubicBezTo>
                  <a:cubicBezTo>
                    <a:pt x="61" y="42"/>
                    <a:pt x="70" y="50"/>
                    <a:pt x="73" y="51"/>
                  </a:cubicBezTo>
                  <a:close/>
                  <a:moveTo>
                    <a:pt x="155" y="12"/>
                  </a:moveTo>
                  <a:cubicBezTo>
                    <a:pt x="158" y="14"/>
                    <a:pt x="152" y="14"/>
                    <a:pt x="154" y="16"/>
                  </a:cubicBezTo>
                  <a:cubicBezTo>
                    <a:pt x="162" y="23"/>
                    <a:pt x="192" y="15"/>
                    <a:pt x="196" y="17"/>
                  </a:cubicBezTo>
                  <a:cubicBezTo>
                    <a:pt x="201" y="19"/>
                    <a:pt x="171" y="22"/>
                    <a:pt x="172" y="25"/>
                  </a:cubicBezTo>
                  <a:cubicBezTo>
                    <a:pt x="173" y="28"/>
                    <a:pt x="198" y="30"/>
                    <a:pt x="200" y="28"/>
                  </a:cubicBezTo>
                  <a:cubicBezTo>
                    <a:pt x="201" y="26"/>
                    <a:pt x="206" y="32"/>
                    <a:pt x="214" y="33"/>
                  </a:cubicBezTo>
                  <a:cubicBezTo>
                    <a:pt x="222" y="33"/>
                    <a:pt x="221" y="30"/>
                    <a:pt x="227" y="30"/>
                  </a:cubicBezTo>
                  <a:cubicBezTo>
                    <a:pt x="233" y="29"/>
                    <a:pt x="241" y="27"/>
                    <a:pt x="242" y="24"/>
                  </a:cubicBezTo>
                  <a:cubicBezTo>
                    <a:pt x="242" y="20"/>
                    <a:pt x="259" y="17"/>
                    <a:pt x="258" y="11"/>
                  </a:cubicBezTo>
                  <a:cubicBezTo>
                    <a:pt x="256" y="6"/>
                    <a:pt x="239" y="10"/>
                    <a:pt x="235" y="7"/>
                  </a:cubicBezTo>
                  <a:cubicBezTo>
                    <a:pt x="230" y="5"/>
                    <a:pt x="219" y="2"/>
                    <a:pt x="217" y="6"/>
                  </a:cubicBezTo>
                  <a:cubicBezTo>
                    <a:pt x="216" y="9"/>
                    <a:pt x="213" y="10"/>
                    <a:pt x="211" y="9"/>
                  </a:cubicBezTo>
                  <a:cubicBezTo>
                    <a:pt x="209" y="7"/>
                    <a:pt x="212" y="0"/>
                    <a:pt x="204" y="2"/>
                  </a:cubicBezTo>
                  <a:cubicBezTo>
                    <a:pt x="197" y="4"/>
                    <a:pt x="204" y="11"/>
                    <a:pt x="202" y="12"/>
                  </a:cubicBezTo>
                  <a:cubicBezTo>
                    <a:pt x="201" y="13"/>
                    <a:pt x="193" y="11"/>
                    <a:pt x="193" y="7"/>
                  </a:cubicBezTo>
                  <a:cubicBezTo>
                    <a:pt x="192" y="4"/>
                    <a:pt x="184" y="11"/>
                    <a:pt x="183" y="7"/>
                  </a:cubicBezTo>
                  <a:cubicBezTo>
                    <a:pt x="182" y="3"/>
                    <a:pt x="173" y="0"/>
                    <a:pt x="171" y="0"/>
                  </a:cubicBezTo>
                  <a:cubicBezTo>
                    <a:pt x="169" y="1"/>
                    <a:pt x="173" y="3"/>
                    <a:pt x="171" y="5"/>
                  </a:cubicBezTo>
                  <a:cubicBezTo>
                    <a:pt x="170" y="7"/>
                    <a:pt x="165" y="3"/>
                    <a:pt x="163" y="3"/>
                  </a:cubicBezTo>
                  <a:cubicBezTo>
                    <a:pt x="161" y="3"/>
                    <a:pt x="164" y="7"/>
                    <a:pt x="163" y="9"/>
                  </a:cubicBezTo>
                  <a:cubicBezTo>
                    <a:pt x="162" y="11"/>
                    <a:pt x="158" y="3"/>
                    <a:pt x="154" y="3"/>
                  </a:cubicBezTo>
                  <a:cubicBezTo>
                    <a:pt x="151" y="3"/>
                    <a:pt x="152" y="7"/>
                    <a:pt x="149" y="7"/>
                  </a:cubicBezTo>
                  <a:cubicBezTo>
                    <a:pt x="147" y="7"/>
                    <a:pt x="153" y="10"/>
                    <a:pt x="155"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7" name="Freeform 141"/>
            <p:cNvSpPr>
              <a:spLocks/>
            </p:cNvSpPr>
            <p:nvPr userDrawn="1"/>
          </p:nvSpPr>
          <p:spPr bwMode="auto">
            <a:xfrm>
              <a:off x="2275715" y="2588953"/>
              <a:ext cx="83898" cy="29177"/>
            </a:xfrm>
            <a:custGeom>
              <a:avLst/>
              <a:gdLst>
                <a:gd name="T0" fmla="*/ 18 w 39"/>
                <a:gd name="T1" fmla="*/ 2 h 13"/>
                <a:gd name="T2" fmla="*/ 4 w 39"/>
                <a:gd name="T3" fmla="*/ 6 h 13"/>
                <a:gd name="T4" fmla="*/ 25 w 39"/>
                <a:gd name="T5" fmla="*/ 10 h 13"/>
                <a:gd name="T6" fmla="*/ 39 w 39"/>
                <a:gd name="T7" fmla="*/ 8 h 13"/>
                <a:gd name="T8" fmla="*/ 18 w 39"/>
                <a:gd name="T9" fmla="*/ 2 h 13"/>
              </a:gdLst>
              <a:ahLst/>
              <a:cxnLst>
                <a:cxn ang="0">
                  <a:pos x="T0" y="T1"/>
                </a:cxn>
                <a:cxn ang="0">
                  <a:pos x="T2" y="T3"/>
                </a:cxn>
                <a:cxn ang="0">
                  <a:pos x="T4" y="T5"/>
                </a:cxn>
                <a:cxn ang="0">
                  <a:pos x="T6" y="T7"/>
                </a:cxn>
                <a:cxn ang="0">
                  <a:pos x="T8" y="T9"/>
                </a:cxn>
              </a:cxnLst>
              <a:rect l="0" t="0" r="r" b="b"/>
              <a:pathLst>
                <a:path w="39" h="13">
                  <a:moveTo>
                    <a:pt x="18" y="2"/>
                  </a:moveTo>
                  <a:cubicBezTo>
                    <a:pt x="16" y="3"/>
                    <a:pt x="0" y="2"/>
                    <a:pt x="4" y="6"/>
                  </a:cubicBezTo>
                  <a:cubicBezTo>
                    <a:pt x="6" y="9"/>
                    <a:pt x="19" y="7"/>
                    <a:pt x="25" y="10"/>
                  </a:cubicBezTo>
                  <a:cubicBezTo>
                    <a:pt x="31" y="13"/>
                    <a:pt x="39" y="11"/>
                    <a:pt x="39" y="8"/>
                  </a:cubicBezTo>
                  <a:cubicBezTo>
                    <a:pt x="39" y="6"/>
                    <a:pt x="20" y="0"/>
                    <a:pt x="18"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8" name="Freeform 142"/>
            <p:cNvSpPr>
              <a:spLocks noEditPoints="1"/>
            </p:cNvSpPr>
            <p:nvPr userDrawn="1"/>
          </p:nvSpPr>
          <p:spPr bwMode="auto">
            <a:xfrm>
              <a:off x="797434" y="3225385"/>
              <a:ext cx="426201" cy="432191"/>
            </a:xfrm>
            <a:custGeom>
              <a:avLst/>
              <a:gdLst>
                <a:gd name="T0" fmla="*/ 176 w 199"/>
                <a:gd name="T1" fmla="*/ 23 h 186"/>
                <a:gd name="T2" fmla="*/ 143 w 199"/>
                <a:gd name="T3" fmla="*/ 9 h 186"/>
                <a:gd name="T4" fmla="*/ 139 w 199"/>
                <a:gd name="T5" fmla="*/ 30 h 186"/>
                <a:gd name="T6" fmla="*/ 125 w 199"/>
                <a:gd name="T7" fmla="*/ 40 h 186"/>
                <a:gd name="T8" fmla="*/ 123 w 199"/>
                <a:gd name="T9" fmla="*/ 55 h 186"/>
                <a:gd name="T10" fmla="*/ 135 w 199"/>
                <a:gd name="T11" fmla="*/ 51 h 186"/>
                <a:gd name="T12" fmla="*/ 138 w 199"/>
                <a:gd name="T13" fmla="*/ 42 h 186"/>
                <a:gd name="T14" fmla="*/ 163 w 199"/>
                <a:gd name="T15" fmla="*/ 43 h 186"/>
                <a:gd name="T16" fmla="*/ 186 w 199"/>
                <a:gd name="T17" fmla="*/ 31 h 186"/>
                <a:gd name="T18" fmla="*/ 188 w 199"/>
                <a:gd name="T19" fmla="*/ 20 h 186"/>
                <a:gd name="T20" fmla="*/ 123 w 199"/>
                <a:gd name="T21" fmla="*/ 78 h 186"/>
                <a:gd name="T22" fmla="*/ 110 w 199"/>
                <a:gd name="T23" fmla="*/ 103 h 186"/>
                <a:gd name="T24" fmla="*/ 91 w 199"/>
                <a:gd name="T25" fmla="*/ 108 h 186"/>
                <a:gd name="T26" fmla="*/ 75 w 199"/>
                <a:gd name="T27" fmla="*/ 127 h 186"/>
                <a:gd name="T28" fmla="*/ 54 w 199"/>
                <a:gd name="T29" fmla="*/ 131 h 186"/>
                <a:gd name="T30" fmla="*/ 19 w 199"/>
                <a:gd name="T31" fmla="*/ 144 h 186"/>
                <a:gd name="T32" fmla="*/ 32 w 199"/>
                <a:gd name="T33" fmla="*/ 148 h 186"/>
                <a:gd name="T34" fmla="*/ 66 w 199"/>
                <a:gd name="T35" fmla="*/ 151 h 186"/>
                <a:gd name="T36" fmla="*/ 84 w 199"/>
                <a:gd name="T37" fmla="*/ 143 h 186"/>
                <a:gd name="T38" fmla="*/ 102 w 199"/>
                <a:gd name="T39" fmla="*/ 140 h 186"/>
                <a:gd name="T40" fmla="*/ 118 w 199"/>
                <a:gd name="T41" fmla="*/ 134 h 186"/>
                <a:gd name="T42" fmla="*/ 132 w 199"/>
                <a:gd name="T43" fmla="*/ 117 h 186"/>
                <a:gd name="T44" fmla="*/ 145 w 199"/>
                <a:gd name="T45" fmla="*/ 89 h 186"/>
                <a:gd name="T46" fmla="*/ 125 w 199"/>
                <a:gd name="T47" fmla="*/ 64 h 186"/>
                <a:gd name="T48" fmla="*/ 38 w 199"/>
                <a:gd name="T49" fmla="*/ 150 h 186"/>
                <a:gd name="T50" fmla="*/ 43 w 199"/>
                <a:gd name="T51" fmla="*/ 162 h 186"/>
                <a:gd name="T52" fmla="*/ 61 w 199"/>
                <a:gd name="T53" fmla="*/ 148 h 186"/>
                <a:gd name="T54" fmla="*/ 25 w 199"/>
                <a:gd name="T55" fmla="*/ 160 h 186"/>
                <a:gd name="T56" fmla="*/ 6 w 199"/>
                <a:gd name="T57" fmla="*/ 156 h 186"/>
                <a:gd name="T58" fmla="*/ 8 w 199"/>
                <a:gd name="T59" fmla="*/ 161 h 186"/>
                <a:gd name="T60" fmla="*/ 14 w 199"/>
                <a:gd name="T61" fmla="*/ 185 h 186"/>
                <a:gd name="T62" fmla="*/ 25 w 199"/>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 h="186">
                  <a:moveTo>
                    <a:pt x="188" y="20"/>
                  </a:moveTo>
                  <a:cubicBezTo>
                    <a:pt x="186" y="17"/>
                    <a:pt x="182" y="22"/>
                    <a:pt x="176" y="23"/>
                  </a:cubicBezTo>
                  <a:cubicBezTo>
                    <a:pt x="171" y="24"/>
                    <a:pt x="155" y="11"/>
                    <a:pt x="151" y="6"/>
                  </a:cubicBezTo>
                  <a:cubicBezTo>
                    <a:pt x="147" y="0"/>
                    <a:pt x="140" y="5"/>
                    <a:pt x="143" y="9"/>
                  </a:cubicBezTo>
                  <a:cubicBezTo>
                    <a:pt x="147" y="13"/>
                    <a:pt x="143" y="14"/>
                    <a:pt x="143" y="20"/>
                  </a:cubicBezTo>
                  <a:cubicBezTo>
                    <a:pt x="143" y="26"/>
                    <a:pt x="139" y="26"/>
                    <a:pt x="139" y="30"/>
                  </a:cubicBezTo>
                  <a:cubicBezTo>
                    <a:pt x="140" y="33"/>
                    <a:pt x="134" y="33"/>
                    <a:pt x="130" y="33"/>
                  </a:cubicBezTo>
                  <a:cubicBezTo>
                    <a:pt x="125" y="34"/>
                    <a:pt x="130" y="38"/>
                    <a:pt x="125" y="40"/>
                  </a:cubicBezTo>
                  <a:cubicBezTo>
                    <a:pt x="120" y="42"/>
                    <a:pt x="121" y="45"/>
                    <a:pt x="123" y="46"/>
                  </a:cubicBezTo>
                  <a:cubicBezTo>
                    <a:pt x="125" y="47"/>
                    <a:pt x="124" y="52"/>
                    <a:pt x="123" y="55"/>
                  </a:cubicBezTo>
                  <a:cubicBezTo>
                    <a:pt x="122" y="57"/>
                    <a:pt x="126" y="55"/>
                    <a:pt x="129" y="52"/>
                  </a:cubicBezTo>
                  <a:cubicBezTo>
                    <a:pt x="132" y="49"/>
                    <a:pt x="135" y="54"/>
                    <a:pt x="135" y="51"/>
                  </a:cubicBezTo>
                  <a:cubicBezTo>
                    <a:pt x="136" y="48"/>
                    <a:pt x="128" y="46"/>
                    <a:pt x="128" y="43"/>
                  </a:cubicBezTo>
                  <a:cubicBezTo>
                    <a:pt x="129" y="40"/>
                    <a:pt x="134" y="44"/>
                    <a:pt x="138" y="42"/>
                  </a:cubicBezTo>
                  <a:cubicBezTo>
                    <a:pt x="142" y="40"/>
                    <a:pt x="150" y="42"/>
                    <a:pt x="155" y="46"/>
                  </a:cubicBezTo>
                  <a:cubicBezTo>
                    <a:pt x="161" y="50"/>
                    <a:pt x="162" y="48"/>
                    <a:pt x="163" y="43"/>
                  </a:cubicBezTo>
                  <a:cubicBezTo>
                    <a:pt x="164" y="38"/>
                    <a:pt x="172" y="36"/>
                    <a:pt x="180" y="36"/>
                  </a:cubicBezTo>
                  <a:cubicBezTo>
                    <a:pt x="188" y="36"/>
                    <a:pt x="189" y="32"/>
                    <a:pt x="186" y="31"/>
                  </a:cubicBezTo>
                  <a:cubicBezTo>
                    <a:pt x="184" y="29"/>
                    <a:pt x="199" y="20"/>
                    <a:pt x="199" y="17"/>
                  </a:cubicBezTo>
                  <a:cubicBezTo>
                    <a:pt x="199" y="15"/>
                    <a:pt x="191" y="23"/>
                    <a:pt x="188" y="20"/>
                  </a:cubicBezTo>
                  <a:close/>
                  <a:moveTo>
                    <a:pt x="125" y="64"/>
                  </a:moveTo>
                  <a:cubicBezTo>
                    <a:pt x="121" y="66"/>
                    <a:pt x="119" y="76"/>
                    <a:pt x="123" y="78"/>
                  </a:cubicBezTo>
                  <a:cubicBezTo>
                    <a:pt x="126" y="81"/>
                    <a:pt x="116" y="87"/>
                    <a:pt x="117" y="93"/>
                  </a:cubicBezTo>
                  <a:cubicBezTo>
                    <a:pt x="117" y="99"/>
                    <a:pt x="111" y="99"/>
                    <a:pt x="110" y="103"/>
                  </a:cubicBezTo>
                  <a:cubicBezTo>
                    <a:pt x="109" y="108"/>
                    <a:pt x="105" y="107"/>
                    <a:pt x="99" y="111"/>
                  </a:cubicBezTo>
                  <a:cubicBezTo>
                    <a:pt x="93" y="115"/>
                    <a:pt x="90" y="110"/>
                    <a:pt x="91" y="108"/>
                  </a:cubicBezTo>
                  <a:cubicBezTo>
                    <a:pt x="93" y="105"/>
                    <a:pt x="82" y="109"/>
                    <a:pt x="83" y="116"/>
                  </a:cubicBezTo>
                  <a:cubicBezTo>
                    <a:pt x="83" y="123"/>
                    <a:pt x="73" y="124"/>
                    <a:pt x="75" y="127"/>
                  </a:cubicBezTo>
                  <a:cubicBezTo>
                    <a:pt x="78" y="130"/>
                    <a:pt x="68" y="132"/>
                    <a:pt x="68" y="129"/>
                  </a:cubicBezTo>
                  <a:cubicBezTo>
                    <a:pt x="69" y="126"/>
                    <a:pt x="62" y="128"/>
                    <a:pt x="54" y="131"/>
                  </a:cubicBezTo>
                  <a:cubicBezTo>
                    <a:pt x="46" y="134"/>
                    <a:pt x="41" y="128"/>
                    <a:pt x="37" y="132"/>
                  </a:cubicBezTo>
                  <a:cubicBezTo>
                    <a:pt x="32" y="136"/>
                    <a:pt x="25" y="143"/>
                    <a:pt x="19" y="144"/>
                  </a:cubicBezTo>
                  <a:cubicBezTo>
                    <a:pt x="13" y="145"/>
                    <a:pt x="16" y="152"/>
                    <a:pt x="19" y="151"/>
                  </a:cubicBezTo>
                  <a:cubicBezTo>
                    <a:pt x="23" y="149"/>
                    <a:pt x="30" y="151"/>
                    <a:pt x="32" y="148"/>
                  </a:cubicBezTo>
                  <a:cubicBezTo>
                    <a:pt x="34" y="145"/>
                    <a:pt x="51" y="141"/>
                    <a:pt x="61" y="141"/>
                  </a:cubicBezTo>
                  <a:cubicBezTo>
                    <a:pt x="71" y="141"/>
                    <a:pt x="65" y="146"/>
                    <a:pt x="66" y="151"/>
                  </a:cubicBezTo>
                  <a:cubicBezTo>
                    <a:pt x="66" y="156"/>
                    <a:pt x="75" y="155"/>
                    <a:pt x="80" y="150"/>
                  </a:cubicBezTo>
                  <a:cubicBezTo>
                    <a:pt x="84" y="145"/>
                    <a:pt x="88" y="146"/>
                    <a:pt x="84" y="143"/>
                  </a:cubicBezTo>
                  <a:cubicBezTo>
                    <a:pt x="80" y="140"/>
                    <a:pt x="84" y="137"/>
                    <a:pt x="87" y="141"/>
                  </a:cubicBezTo>
                  <a:cubicBezTo>
                    <a:pt x="90" y="145"/>
                    <a:pt x="99" y="145"/>
                    <a:pt x="102" y="140"/>
                  </a:cubicBezTo>
                  <a:cubicBezTo>
                    <a:pt x="105" y="135"/>
                    <a:pt x="106" y="141"/>
                    <a:pt x="111" y="141"/>
                  </a:cubicBezTo>
                  <a:cubicBezTo>
                    <a:pt x="115" y="140"/>
                    <a:pt x="117" y="131"/>
                    <a:pt x="118" y="134"/>
                  </a:cubicBezTo>
                  <a:cubicBezTo>
                    <a:pt x="118" y="138"/>
                    <a:pt x="124" y="137"/>
                    <a:pt x="129" y="133"/>
                  </a:cubicBezTo>
                  <a:cubicBezTo>
                    <a:pt x="133" y="129"/>
                    <a:pt x="129" y="121"/>
                    <a:pt x="132" y="117"/>
                  </a:cubicBezTo>
                  <a:cubicBezTo>
                    <a:pt x="134" y="114"/>
                    <a:pt x="137" y="106"/>
                    <a:pt x="134" y="101"/>
                  </a:cubicBezTo>
                  <a:cubicBezTo>
                    <a:pt x="132" y="96"/>
                    <a:pt x="141" y="93"/>
                    <a:pt x="145" y="89"/>
                  </a:cubicBezTo>
                  <a:cubicBezTo>
                    <a:pt x="150" y="85"/>
                    <a:pt x="140" y="66"/>
                    <a:pt x="140" y="60"/>
                  </a:cubicBezTo>
                  <a:cubicBezTo>
                    <a:pt x="139" y="55"/>
                    <a:pt x="128" y="62"/>
                    <a:pt x="125" y="64"/>
                  </a:cubicBezTo>
                  <a:close/>
                  <a:moveTo>
                    <a:pt x="49" y="147"/>
                  </a:moveTo>
                  <a:cubicBezTo>
                    <a:pt x="48" y="151"/>
                    <a:pt x="43" y="149"/>
                    <a:pt x="38" y="150"/>
                  </a:cubicBezTo>
                  <a:cubicBezTo>
                    <a:pt x="32" y="151"/>
                    <a:pt x="32" y="163"/>
                    <a:pt x="36" y="164"/>
                  </a:cubicBezTo>
                  <a:cubicBezTo>
                    <a:pt x="39" y="165"/>
                    <a:pt x="42" y="165"/>
                    <a:pt x="43" y="162"/>
                  </a:cubicBezTo>
                  <a:cubicBezTo>
                    <a:pt x="44" y="158"/>
                    <a:pt x="49" y="156"/>
                    <a:pt x="53" y="158"/>
                  </a:cubicBezTo>
                  <a:cubicBezTo>
                    <a:pt x="56" y="160"/>
                    <a:pt x="61" y="153"/>
                    <a:pt x="61" y="148"/>
                  </a:cubicBezTo>
                  <a:cubicBezTo>
                    <a:pt x="61" y="144"/>
                    <a:pt x="50" y="144"/>
                    <a:pt x="49" y="147"/>
                  </a:cubicBezTo>
                  <a:close/>
                  <a:moveTo>
                    <a:pt x="25" y="160"/>
                  </a:moveTo>
                  <a:cubicBezTo>
                    <a:pt x="25" y="156"/>
                    <a:pt x="18" y="157"/>
                    <a:pt x="17" y="154"/>
                  </a:cubicBezTo>
                  <a:cubicBezTo>
                    <a:pt x="17" y="151"/>
                    <a:pt x="12" y="153"/>
                    <a:pt x="6" y="156"/>
                  </a:cubicBezTo>
                  <a:cubicBezTo>
                    <a:pt x="1" y="160"/>
                    <a:pt x="0" y="161"/>
                    <a:pt x="2" y="164"/>
                  </a:cubicBezTo>
                  <a:cubicBezTo>
                    <a:pt x="4" y="168"/>
                    <a:pt x="7" y="164"/>
                    <a:pt x="8" y="161"/>
                  </a:cubicBezTo>
                  <a:cubicBezTo>
                    <a:pt x="10" y="157"/>
                    <a:pt x="13" y="166"/>
                    <a:pt x="10" y="172"/>
                  </a:cubicBezTo>
                  <a:cubicBezTo>
                    <a:pt x="7" y="178"/>
                    <a:pt x="10" y="186"/>
                    <a:pt x="14" y="185"/>
                  </a:cubicBezTo>
                  <a:cubicBezTo>
                    <a:pt x="18" y="184"/>
                    <a:pt x="22"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9" name="Freeform 143"/>
            <p:cNvSpPr>
              <a:spLocks noEditPoints="1"/>
            </p:cNvSpPr>
            <p:nvPr userDrawn="1"/>
          </p:nvSpPr>
          <p:spPr bwMode="auto">
            <a:xfrm>
              <a:off x="-570101" y="2962788"/>
              <a:ext cx="1500094" cy="1046740"/>
            </a:xfrm>
            <a:custGeom>
              <a:avLst/>
              <a:gdLst>
                <a:gd name="T0" fmla="*/ 666 w 700"/>
                <a:gd name="T1" fmla="*/ 84 h 449"/>
                <a:gd name="T2" fmla="*/ 632 w 700"/>
                <a:gd name="T3" fmla="*/ 60 h 449"/>
                <a:gd name="T4" fmla="*/ 603 w 700"/>
                <a:gd name="T5" fmla="*/ 25 h 449"/>
                <a:gd name="T6" fmla="*/ 563 w 700"/>
                <a:gd name="T7" fmla="*/ 1 h 449"/>
                <a:gd name="T8" fmla="*/ 535 w 700"/>
                <a:gd name="T9" fmla="*/ 20 h 449"/>
                <a:gd name="T10" fmla="*/ 512 w 700"/>
                <a:gd name="T11" fmla="*/ 52 h 449"/>
                <a:gd name="T12" fmla="*/ 478 w 700"/>
                <a:gd name="T13" fmla="*/ 70 h 449"/>
                <a:gd name="T14" fmla="*/ 499 w 700"/>
                <a:gd name="T15" fmla="*/ 83 h 449"/>
                <a:gd name="T16" fmla="*/ 498 w 700"/>
                <a:gd name="T17" fmla="*/ 100 h 449"/>
                <a:gd name="T18" fmla="*/ 437 w 700"/>
                <a:gd name="T19" fmla="*/ 121 h 449"/>
                <a:gd name="T20" fmla="*/ 394 w 700"/>
                <a:gd name="T21" fmla="*/ 155 h 449"/>
                <a:gd name="T22" fmla="*/ 326 w 700"/>
                <a:gd name="T23" fmla="*/ 159 h 449"/>
                <a:gd name="T24" fmla="*/ 249 w 700"/>
                <a:gd name="T25" fmla="*/ 150 h 449"/>
                <a:gd name="T26" fmla="*/ 217 w 700"/>
                <a:gd name="T27" fmla="*/ 120 h 449"/>
                <a:gd name="T28" fmla="*/ 188 w 700"/>
                <a:gd name="T29" fmla="*/ 86 h 449"/>
                <a:gd name="T30" fmla="*/ 159 w 700"/>
                <a:gd name="T31" fmla="*/ 62 h 449"/>
                <a:gd name="T32" fmla="*/ 143 w 700"/>
                <a:gd name="T33" fmla="*/ 73 h 449"/>
                <a:gd name="T34" fmla="*/ 115 w 700"/>
                <a:gd name="T35" fmla="*/ 92 h 449"/>
                <a:gd name="T36" fmla="*/ 91 w 700"/>
                <a:gd name="T37" fmla="*/ 116 h 449"/>
                <a:gd name="T38" fmla="*/ 81 w 700"/>
                <a:gd name="T39" fmla="*/ 144 h 449"/>
                <a:gd name="T40" fmla="*/ 55 w 700"/>
                <a:gd name="T41" fmla="*/ 168 h 449"/>
                <a:gd name="T42" fmla="*/ 21 w 700"/>
                <a:gd name="T43" fmla="*/ 178 h 449"/>
                <a:gd name="T44" fmla="*/ 0 w 700"/>
                <a:gd name="T45" fmla="*/ 192 h 449"/>
                <a:gd name="T46" fmla="*/ 16 w 700"/>
                <a:gd name="T47" fmla="*/ 223 h 449"/>
                <a:gd name="T48" fmla="*/ 41 w 700"/>
                <a:gd name="T49" fmla="*/ 244 h 449"/>
                <a:gd name="T50" fmla="*/ 62 w 700"/>
                <a:gd name="T51" fmla="*/ 237 h 449"/>
                <a:gd name="T52" fmla="*/ 58 w 700"/>
                <a:gd name="T53" fmla="*/ 265 h 449"/>
                <a:gd name="T54" fmla="*/ 59 w 700"/>
                <a:gd name="T55" fmla="*/ 291 h 449"/>
                <a:gd name="T56" fmla="*/ 80 w 700"/>
                <a:gd name="T57" fmla="*/ 309 h 449"/>
                <a:gd name="T58" fmla="*/ 143 w 700"/>
                <a:gd name="T59" fmla="*/ 333 h 449"/>
                <a:gd name="T60" fmla="*/ 168 w 700"/>
                <a:gd name="T61" fmla="*/ 338 h 449"/>
                <a:gd name="T62" fmla="*/ 190 w 700"/>
                <a:gd name="T63" fmla="*/ 333 h 449"/>
                <a:gd name="T64" fmla="*/ 217 w 700"/>
                <a:gd name="T65" fmla="*/ 326 h 449"/>
                <a:gd name="T66" fmla="*/ 252 w 700"/>
                <a:gd name="T67" fmla="*/ 326 h 449"/>
                <a:gd name="T68" fmla="*/ 271 w 700"/>
                <a:gd name="T69" fmla="*/ 338 h 449"/>
                <a:gd name="T70" fmla="*/ 265 w 700"/>
                <a:gd name="T71" fmla="*/ 379 h 449"/>
                <a:gd name="T72" fmla="*/ 284 w 700"/>
                <a:gd name="T73" fmla="*/ 402 h 449"/>
                <a:gd name="T74" fmla="*/ 308 w 700"/>
                <a:gd name="T75" fmla="*/ 412 h 449"/>
                <a:gd name="T76" fmla="*/ 327 w 700"/>
                <a:gd name="T77" fmla="*/ 395 h 449"/>
                <a:gd name="T78" fmla="*/ 364 w 700"/>
                <a:gd name="T79" fmla="*/ 393 h 449"/>
                <a:gd name="T80" fmla="*/ 388 w 700"/>
                <a:gd name="T81" fmla="*/ 407 h 449"/>
                <a:gd name="T82" fmla="*/ 407 w 700"/>
                <a:gd name="T83" fmla="*/ 422 h 449"/>
                <a:gd name="T84" fmla="*/ 461 w 700"/>
                <a:gd name="T85" fmla="*/ 396 h 449"/>
                <a:gd name="T86" fmla="*/ 501 w 700"/>
                <a:gd name="T87" fmla="*/ 376 h 449"/>
                <a:gd name="T88" fmla="*/ 522 w 700"/>
                <a:gd name="T89" fmla="*/ 353 h 449"/>
                <a:gd name="T90" fmla="*/ 541 w 700"/>
                <a:gd name="T91" fmla="*/ 330 h 449"/>
                <a:gd name="T92" fmla="*/ 546 w 700"/>
                <a:gd name="T93" fmla="*/ 310 h 449"/>
                <a:gd name="T94" fmla="*/ 540 w 700"/>
                <a:gd name="T95" fmla="*/ 294 h 449"/>
                <a:gd name="T96" fmla="*/ 537 w 700"/>
                <a:gd name="T97" fmla="*/ 278 h 449"/>
                <a:gd name="T98" fmla="*/ 522 w 700"/>
                <a:gd name="T99" fmla="*/ 242 h 449"/>
                <a:gd name="T100" fmla="*/ 555 w 700"/>
                <a:gd name="T101" fmla="*/ 225 h 449"/>
                <a:gd name="T102" fmla="*/ 514 w 700"/>
                <a:gd name="T103" fmla="*/ 214 h 449"/>
                <a:gd name="T104" fmla="*/ 530 w 700"/>
                <a:gd name="T105" fmla="*/ 184 h 449"/>
                <a:gd name="T106" fmla="*/ 548 w 700"/>
                <a:gd name="T107" fmla="*/ 200 h 449"/>
                <a:gd name="T108" fmla="*/ 600 w 700"/>
                <a:gd name="T109" fmla="*/ 172 h 449"/>
                <a:gd name="T110" fmla="*/ 627 w 700"/>
                <a:gd name="T111" fmla="*/ 161 h 449"/>
                <a:gd name="T112" fmla="*/ 655 w 700"/>
                <a:gd name="T113" fmla="*/ 151 h 449"/>
                <a:gd name="T114" fmla="*/ 658 w 700"/>
                <a:gd name="T115" fmla="*/ 122 h 449"/>
                <a:gd name="T116" fmla="*/ 691 w 700"/>
                <a:gd name="T117" fmla="*/ 103 h 449"/>
                <a:gd name="T118" fmla="*/ 534 w 700"/>
                <a:gd name="T119" fmla="*/ 401 h 449"/>
                <a:gd name="T120" fmla="*/ 393 w 700"/>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0" h="449">
                  <a:moveTo>
                    <a:pt x="697" y="80"/>
                  </a:moveTo>
                  <a:cubicBezTo>
                    <a:pt x="697" y="74"/>
                    <a:pt x="690" y="76"/>
                    <a:pt x="687" y="78"/>
                  </a:cubicBezTo>
                  <a:cubicBezTo>
                    <a:pt x="685" y="79"/>
                    <a:pt x="678" y="78"/>
                    <a:pt x="676" y="81"/>
                  </a:cubicBezTo>
                  <a:cubicBezTo>
                    <a:pt x="674" y="85"/>
                    <a:pt x="670" y="83"/>
                    <a:pt x="666" y="84"/>
                  </a:cubicBezTo>
                  <a:cubicBezTo>
                    <a:pt x="661" y="84"/>
                    <a:pt x="654" y="82"/>
                    <a:pt x="654" y="80"/>
                  </a:cubicBezTo>
                  <a:cubicBezTo>
                    <a:pt x="655" y="77"/>
                    <a:pt x="651" y="74"/>
                    <a:pt x="652" y="70"/>
                  </a:cubicBezTo>
                  <a:cubicBezTo>
                    <a:pt x="652" y="67"/>
                    <a:pt x="647" y="68"/>
                    <a:pt x="643" y="65"/>
                  </a:cubicBezTo>
                  <a:cubicBezTo>
                    <a:pt x="640" y="62"/>
                    <a:pt x="633" y="60"/>
                    <a:pt x="632" y="60"/>
                  </a:cubicBezTo>
                  <a:cubicBezTo>
                    <a:pt x="630" y="61"/>
                    <a:pt x="626" y="57"/>
                    <a:pt x="620" y="57"/>
                  </a:cubicBezTo>
                  <a:cubicBezTo>
                    <a:pt x="615" y="56"/>
                    <a:pt x="615" y="53"/>
                    <a:pt x="616" y="50"/>
                  </a:cubicBezTo>
                  <a:cubicBezTo>
                    <a:pt x="617" y="48"/>
                    <a:pt x="611" y="41"/>
                    <a:pt x="610" y="37"/>
                  </a:cubicBezTo>
                  <a:cubicBezTo>
                    <a:pt x="609" y="34"/>
                    <a:pt x="605" y="33"/>
                    <a:pt x="603" y="25"/>
                  </a:cubicBezTo>
                  <a:cubicBezTo>
                    <a:pt x="601" y="16"/>
                    <a:pt x="597" y="19"/>
                    <a:pt x="598" y="15"/>
                  </a:cubicBezTo>
                  <a:cubicBezTo>
                    <a:pt x="599" y="11"/>
                    <a:pt x="592" y="9"/>
                    <a:pt x="590" y="7"/>
                  </a:cubicBezTo>
                  <a:cubicBezTo>
                    <a:pt x="588"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5" y="20"/>
                  </a:cubicBezTo>
                  <a:cubicBezTo>
                    <a:pt x="536" y="22"/>
                    <a:pt x="532" y="25"/>
                    <a:pt x="530" y="26"/>
                  </a:cubicBezTo>
                  <a:cubicBezTo>
                    <a:pt x="528" y="26"/>
                    <a:pt x="523" y="33"/>
                    <a:pt x="523" y="36"/>
                  </a:cubicBezTo>
                  <a:cubicBezTo>
                    <a:pt x="522" y="38"/>
                    <a:pt x="517" y="45"/>
                    <a:pt x="517" y="47"/>
                  </a:cubicBezTo>
                  <a:cubicBezTo>
                    <a:pt x="518" y="49"/>
                    <a:pt x="515" y="51"/>
                    <a:pt x="512" y="52"/>
                  </a:cubicBezTo>
                  <a:cubicBezTo>
                    <a:pt x="510" y="52"/>
                    <a:pt x="503" y="57"/>
                    <a:pt x="501" y="57"/>
                  </a:cubicBezTo>
                  <a:cubicBezTo>
                    <a:pt x="499" y="58"/>
                    <a:pt x="491" y="57"/>
                    <a:pt x="490" y="54"/>
                  </a:cubicBezTo>
                  <a:cubicBezTo>
                    <a:pt x="489" y="54"/>
                    <a:pt x="488"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4" y="82"/>
                    <a:pt x="497" y="87"/>
                    <a:pt x="499" y="83"/>
                  </a:cubicBezTo>
                  <a:cubicBezTo>
                    <a:pt x="500" y="80"/>
                    <a:pt x="506" y="77"/>
                    <a:pt x="510" y="82"/>
                  </a:cubicBezTo>
                  <a:cubicBezTo>
                    <a:pt x="514" y="86"/>
                    <a:pt x="526" y="93"/>
                    <a:pt x="525" y="96"/>
                  </a:cubicBezTo>
                  <a:cubicBezTo>
                    <a:pt x="524" y="100"/>
                    <a:pt x="518" y="99"/>
                    <a:pt x="513" y="98"/>
                  </a:cubicBezTo>
                  <a:cubicBezTo>
                    <a:pt x="509" y="96"/>
                    <a:pt x="503" y="100"/>
                    <a:pt x="498" y="100"/>
                  </a:cubicBezTo>
                  <a:cubicBezTo>
                    <a:pt x="494" y="100"/>
                    <a:pt x="488" y="102"/>
                    <a:pt x="484" y="106"/>
                  </a:cubicBezTo>
                  <a:cubicBezTo>
                    <a:pt x="479" y="110"/>
                    <a:pt x="480" y="114"/>
                    <a:pt x="473" y="115"/>
                  </a:cubicBezTo>
                  <a:cubicBezTo>
                    <a:pt x="467" y="116"/>
                    <a:pt x="464" y="115"/>
                    <a:pt x="456" y="120"/>
                  </a:cubicBezTo>
                  <a:cubicBezTo>
                    <a:pt x="448" y="125"/>
                    <a:pt x="440" y="123"/>
                    <a:pt x="437" y="121"/>
                  </a:cubicBezTo>
                  <a:cubicBezTo>
                    <a:pt x="434" y="120"/>
                    <a:pt x="429" y="119"/>
                    <a:pt x="426" y="124"/>
                  </a:cubicBezTo>
                  <a:cubicBezTo>
                    <a:pt x="423" y="129"/>
                    <a:pt x="430" y="131"/>
                    <a:pt x="429" y="137"/>
                  </a:cubicBezTo>
                  <a:cubicBezTo>
                    <a:pt x="428" y="142"/>
                    <a:pt x="421" y="141"/>
                    <a:pt x="415" y="147"/>
                  </a:cubicBezTo>
                  <a:cubicBezTo>
                    <a:pt x="409" y="153"/>
                    <a:pt x="399" y="156"/>
                    <a:pt x="394" y="155"/>
                  </a:cubicBezTo>
                  <a:cubicBezTo>
                    <a:pt x="388" y="155"/>
                    <a:pt x="377" y="152"/>
                    <a:pt x="367" y="156"/>
                  </a:cubicBezTo>
                  <a:cubicBezTo>
                    <a:pt x="358" y="160"/>
                    <a:pt x="351" y="167"/>
                    <a:pt x="347" y="166"/>
                  </a:cubicBezTo>
                  <a:cubicBezTo>
                    <a:pt x="343" y="165"/>
                    <a:pt x="343" y="161"/>
                    <a:pt x="338" y="162"/>
                  </a:cubicBezTo>
                  <a:cubicBezTo>
                    <a:pt x="333" y="162"/>
                    <a:pt x="330" y="161"/>
                    <a:pt x="326" y="159"/>
                  </a:cubicBezTo>
                  <a:cubicBezTo>
                    <a:pt x="322" y="157"/>
                    <a:pt x="319" y="160"/>
                    <a:pt x="313" y="156"/>
                  </a:cubicBezTo>
                  <a:cubicBezTo>
                    <a:pt x="307" y="152"/>
                    <a:pt x="297" y="153"/>
                    <a:pt x="292" y="152"/>
                  </a:cubicBezTo>
                  <a:cubicBezTo>
                    <a:pt x="288" y="151"/>
                    <a:pt x="270" y="152"/>
                    <a:pt x="264" y="151"/>
                  </a:cubicBezTo>
                  <a:cubicBezTo>
                    <a:pt x="258" y="151"/>
                    <a:pt x="250" y="153"/>
                    <a:pt x="249" y="150"/>
                  </a:cubicBezTo>
                  <a:cubicBezTo>
                    <a:pt x="249" y="147"/>
                    <a:pt x="244" y="145"/>
                    <a:pt x="243" y="139"/>
                  </a:cubicBezTo>
                  <a:cubicBezTo>
                    <a:pt x="241" y="132"/>
                    <a:pt x="237" y="130"/>
                    <a:pt x="234" y="130"/>
                  </a:cubicBezTo>
                  <a:cubicBezTo>
                    <a:pt x="230" y="129"/>
                    <a:pt x="229" y="125"/>
                    <a:pt x="226" y="125"/>
                  </a:cubicBezTo>
                  <a:cubicBezTo>
                    <a:pt x="225" y="125"/>
                    <a:pt x="223" y="120"/>
                    <a:pt x="217" y="120"/>
                  </a:cubicBezTo>
                  <a:cubicBezTo>
                    <a:pt x="212" y="120"/>
                    <a:pt x="194" y="118"/>
                    <a:pt x="191" y="114"/>
                  </a:cubicBezTo>
                  <a:cubicBezTo>
                    <a:pt x="189" y="110"/>
                    <a:pt x="194" y="109"/>
                    <a:pt x="194" y="105"/>
                  </a:cubicBezTo>
                  <a:cubicBezTo>
                    <a:pt x="194" y="101"/>
                    <a:pt x="197" y="96"/>
                    <a:pt x="195" y="94"/>
                  </a:cubicBezTo>
                  <a:cubicBezTo>
                    <a:pt x="192" y="93"/>
                    <a:pt x="189" y="89"/>
                    <a:pt x="188" y="86"/>
                  </a:cubicBezTo>
                  <a:cubicBezTo>
                    <a:pt x="188" y="83"/>
                    <a:pt x="182" y="79"/>
                    <a:pt x="178" y="79"/>
                  </a:cubicBezTo>
                  <a:cubicBezTo>
                    <a:pt x="174" y="78"/>
                    <a:pt x="171" y="76"/>
                    <a:pt x="168" y="73"/>
                  </a:cubicBezTo>
                  <a:cubicBezTo>
                    <a:pt x="164" y="70"/>
                    <a:pt x="161" y="71"/>
                    <a:pt x="159" y="63"/>
                  </a:cubicBezTo>
                  <a:cubicBezTo>
                    <a:pt x="159" y="63"/>
                    <a:pt x="159" y="62"/>
                    <a:pt x="159" y="62"/>
                  </a:cubicBezTo>
                  <a:cubicBezTo>
                    <a:pt x="158" y="62"/>
                    <a:pt x="156" y="61"/>
                    <a:pt x="155" y="61"/>
                  </a:cubicBezTo>
                  <a:cubicBezTo>
                    <a:pt x="154" y="61"/>
                    <a:pt x="153" y="61"/>
                    <a:pt x="152" y="60"/>
                  </a:cubicBezTo>
                  <a:cubicBezTo>
                    <a:pt x="151" y="63"/>
                    <a:pt x="148" y="64"/>
                    <a:pt x="148" y="67"/>
                  </a:cubicBezTo>
                  <a:cubicBezTo>
                    <a:pt x="148" y="69"/>
                    <a:pt x="146" y="73"/>
                    <a:pt x="143" y="73"/>
                  </a:cubicBezTo>
                  <a:cubicBezTo>
                    <a:pt x="139" y="73"/>
                    <a:pt x="135" y="75"/>
                    <a:pt x="135" y="81"/>
                  </a:cubicBezTo>
                  <a:cubicBezTo>
                    <a:pt x="135" y="86"/>
                    <a:pt x="138"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6" y="118"/>
                    <a:pt x="93" y="118"/>
                    <a:pt x="91" y="116"/>
                  </a:cubicBezTo>
                  <a:cubicBezTo>
                    <a:pt x="90" y="115"/>
                    <a:pt x="84" y="118"/>
                    <a:pt x="80" y="118"/>
                  </a:cubicBezTo>
                  <a:cubicBezTo>
                    <a:pt x="79" y="118"/>
                    <a:pt x="71" y="121"/>
                    <a:pt x="74" y="122"/>
                  </a:cubicBezTo>
                  <a:cubicBezTo>
                    <a:pt x="76" y="124"/>
                    <a:pt x="76" y="129"/>
                    <a:pt x="76" y="132"/>
                  </a:cubicBezTo>
                  <a:cubicBezTo>
                    <a:pt x="76" y="134"/>
                    <a:pt x="82" y="141"/>
                    <a:pt x="81" y="144"/>
                  </a:cubicBezTo>
                  <a:cubicBezTo>
                    <a:pt x="80" y="146"/>
                    <a:pt x="75" y="149"/>
                    <a:pt x="75" y="152"/>
                  </a:cubicBezTo>
                  <a:cubicBezTo>
                    <a:pt x="75" y="155"/>
                    <a:pt x="76" y="158"/>
                    <a:pt x="74" y="159"/>
                  </a:cubicBezTo>
                  <a:cubicBezTo>
                    <a:pt x="72" y="159"/>
                    <a:pt x="67" y="161"/>
                    <a:pt x="64" y="163"/>
                  </a:cubicBezTo>
                  <a:cubicBezTo>
                    <a:pt x="61" y="165"/>
                    <a:pt x="56" y="165"/>
                    <a:pt x="55" y="168"/>
                  </a:cubicBezTo>
                  <a:cubicBezTo>
                    <a:pt x="53" y="171"/>
                    <a:pt x="51" y="174"/>
                    <a:pt x="45" y="173"/>
                  </a:cubicBezTo>
                  <a:cubicBezTo>
                    <a:pt x="41" y="172"/>
                    <a:pt x="38" y="172"/>
                    <a:pt x="35" y="176"/>
                  </a:cubicBezTo>
                  <a:cubicBezTo>
                    <a:pt x="31" y="180"/>
                    <a:pt x="30" y="178"/>
                    <a:pt x="28" y="180"/>
                  </a:cubicBezTo>
                  <a:cubicBezTo>
                    <a:pt x="25" y="182"/>
                    <a:pt x="23" y="179"/>
                    <a:pt x="21" y="178"/>
                  </a:cubicBezTo>
                  <a:cubicBezTo>
                    <a:pt x="18" y="177"/>
                    <a:pt x="16" y="180"/>
                    <a:pt x="14" y="180"/>
                  </a:cubicBezTo>
                  <a:cubicBezTo>
                    <a:pt x="11" y="180"/>
                    <a:pt x="10" y="183"/>
                    <a:pt x="7" y="184"/>
                  </a:cubicBezTo>
                  <a:cubicBezTo>
                    <a:pt x="4" y="185"/>
                    <a:pt x="2" y="184"/>
                    <a:pt x="2" y="187"/>
                  </a:cubicBezTo>
                  <a:cubicBezTo>
                    <a:pt x="2" y="189"/>
                    <a:pt x="1" y="191"/>
                    <a:pt x="0" y="192"/>
                  </a:cubicBezTo>
                  <a:cubicBezTo>
                    <a:pt x="0" y="192"/>
                    <a:pt x="0" y="192"/>
                    <a:pt x="0" y="192"/>
                  </a:cubicBezTo>
                  <a:cubicBezTo>
                    <a:pt x="2" y="202"/>
                    <a:pt x="2" y="202"/>
                    <a:pt x="2" y="202"/>
                  </a:cubicBezTo>
                  <a:cubicBezTo>
                    <a:pt x="2" y="202"/>
                    <a:pt x="13" y="205"/>
                    <a:pt x="13" y="208"/>
                  </a:cubicBezTo>
                  <a:cubicBezTo>
                    <a:pt x="14" y="212"/>
                    <a:pt x="16" y="223"/>
                    <a:pt x="16" y="223"/>
                  </a:cubicBezTo>
                  <a:cubicBezTo>
                    <a:pt x="16" y="223"/>
                    <a:pt x="16" y="223"/>
                    <a:pt x="15" y="223"/>
                  </a:cubicBezTo>
                  <a:cubicBezTo>
                    <a:pt x="20" y="226"/>
                    <a:pt x="26" y="230"/>
                    <a:pt x="26" y="231"/>
                  </a:cubicBezTo>
                  <a:cubicBezTo>
                    <a:pt x="26" y="232"/>
                    <a:pt x="26" y="237"/>
                    <a:pt x="32" y="239"/>
                  </a:cubicBezTo>
                  <a:cubicBezTo>
                    <a:pt x="35" y="241"/>
                    <a:pt x="39" y="242"/>
                    <a:pt x="41" y="244"/>
                  </a:cubicBezTo>
                  <a:cubicBezTo>
                    <a:pt x="41" y="243"/>
                    <a:pt x="41" y="243"/>
                    <a:pt x="41" y="243"/>
                  </a:cubicBezTo>
                  <a:cubicBezTo>
                    <a:pt x="46" y="242"/>
                    <a:pt x="46" y="242"/>
                    <a:pt x="46" y="242"/>
                  </a:cubicBezTo>
                  <a:cubicBezTo>
                    <a:pt x="46" y="242"/>
                    <a:pt x="47" y="243"/>
                    <a:pt x="49" y="244"/>
                  </a:cubicBezTo>
                  <a:cubicBezTo>
                    <a:pt x="50" y="241"/>
                    <a:pt x="58" y="237"/>
                    <a:pt x="62" y="237"/>
                  </a:cubicBezTo>
                  <a:cubicBezTo>
                    <a:pt x="66" y="237"/>
                    <a:pt x="76" y="245"/>
                    <a:pt x="75" y="248"/>
                  </a:cubicBezTo>
                  <a:cubicBezTo>
                    <a:pt x="74" y="250"/>
                    <a:pt x="67" y="260"/>
                    <a:pt x="64" y="260"/>
                  </a:cubicBezTo>
                  <a:cubicBezTo>
                    <a:pt x="62" y="261"/>
                    <a:pt x="61" y="261"/>
                    <a:pt x="59" y="261"/>
                  </a:cubicBezTo>
                  <a:cubicBezTo>
                    <a:pt x="58" y="263"/>
                    <a:pt x="58" y="264"/>
                    <a:pt x="58" y="265"/>
                  </a:cubicBezTo>
                  <a:cubicBezTo>
                    <a:pt x="58" y="267"/>
                    <a:pt x="62" y="270"/>
                    <a:pt x="64" y="274"/>
                  </a:cubicBezTo>
                  <a:cubicBezTo>
                    <a:pt x="67" y="278"/>
                    <a:pt x="61" y="281"/>
                    <a:pt x="58" y="278"/>
                  </a:cubicBezTo>
                  <a:cubicBezTo>
                    <a:pt x="54" y="275"/>
                    <a:pt x="53" y="281"/>
                    <a:pt x="55" y="283"/>
                  </a:cubicBezTo>
                  <a:cubicBezTo>
                    <a:pt x="57" y="285"/>
                    <a:pt x="56" y="291"/>
                    <a:pt x="59" y="291"/>
                  </a:cubicBezTo>
                  <a:cubicBezTo>
                    <a:pt x="62" y="292"/>
                    <a:pt x="65" y="298"/>
                    <a:pt x="69" y="298"/>
                  </a:cubicBezTo>
                  <a:cubicBezTo>
                    <a:pt x="72" y="298"/>
                    <a:pt x="75" y="303"/>
                    <a:pt x="75" y="303"/>
                  </a:cubicBezTo>
                  <a:cubicBezTo>
                    <a:pt x="75" y="303"/>
                    <a:pt x="81" y="306"/>
                    <a:pt x="81" y="308"/>
                  </a:cubicBezTo>
                  <a:cubicBezTo>
                    <a:pt x="81" y="308"/>
                    <a:pt x="80" y="308"/>
                    <a:pt x="80" y="309"/>
                  </a:cubicBezTo>
                  <a:cubicBezTo>
                    <a:pt x="84" y="308"/>
                    <a:pt x="87" y="308"/>
                    <a:pt x="87" y="306"/>
                  </a:cubicBezTo>
                  <a:cubicBezTo>
                    <a:pt x="88" y="305"/>
                    <a:pt x="93" y="305"/>
                    <a:pt x="97" y="308"/>
                  </a:cubicBezTo>
                  <a:cubicBezTo>
                    <a:pt x="100" y="312"/>
                    <a:pt x="115" y="320"/>
                    <a:pt x="121" y="324"/>
                  </a:cubicBezTo>
                  <a:cubicBezTo>
                    <a:pt x="126" y="328"/>
                    <a:pt x="139" y="333"/>
                    <a:pt x="143" y="333"/>
                  </a:cubicBezTo>
                  <a:cubicBezTo>
                    <a:pt x="147" y="332"/>
                    <a:pt x="152" y="335"/>
                    <a:pt x="158" y="335"/>
                  </a:cubicBezTo>
                  <a:cubicBezTo>
                    <a:pt x="159" y="335"/>
                    <a:pt x="160" y="335"/>
                    <a:pt x="161" y="335"/>
                  </a:cubicBezTo>
                  <a:cubicBezTo>
                    <a:pt x="162" y="334"/>
                    <a:pt x="164" y="334"/>
                    <a:pt x="165" y="333"/>
                  </a:cubicBezTo>
                  <a:cubicBezTo>
                    <a:pt x="167" y="330"/>
                    <a:pt x="169" y="335"/>
                    <a:pt x="168" y="338"/>
                  </a:cubicBezTo>
                  <a:cubicBezTo>
                    <a:pt x="168" y="340"/>
                    <a:pt x="168" y="342"/>
                    <a:pt x="169" y="343"/>
                  </a:cubicBezTo>
                  <a:cubicBezTo>
                    <a:pt x="170" y="342"/>
                    <a:pt x="171" y="340"/>
                    <a:pt x="172" y="338"/>
                  </a:cubicBezTo>
                  <a:cubicBezTo>
                    <a:pt x="174" y="333"/>
                    <a:pt x="178" y="333"/>
                    <a:pt x="180" y="332"/>
                  </a:cubicBezTo>
                  <a:cubicBezTo>
                    <a:pt x="182" y="330"/>
                    <a:pt x="185" y="331"/>
                    <a:pt x="190" y="333"/>
                  </a:cubicBezTo>
                  <a:cubicBezTo>
                    <a:pt x="194" y="335"/>
                    <a:pt x="196" y="331"/>
                    <a:pt x="203" y="336"/>
                  </a:cubicBezTo>
                  <a:cubicBezTo>
                    <a:pt x="205" y="336"/>
                    <a:pt x="206" y="335"/>
                    <a:pt x="207" y="335"/>
                  </a:cubicBezTo>
                  <a:cubicBezTo>
                    <a:pt x="209" y="335"/>
                    <a:pt x="210" y="333"/>
                    <a:pt x="213" y="330"/>
                  </a:cubicBezTo>
                  <a:cubicBezTo>
                    <a:pt x="215" y="328"/>
                    <a:pt x="215" y="326"/>
                    <a:pt x="217" y="326"/>
                  </a:cubicBezTo>
                  <a:cubicBezTo>
                    <a:pt x="220" y="327"/>
                    <a:pt x="221" y="323"/>
                    <a:pt x="227" y="320"/>
                  </a:cubicBezTo>
                  <a:cubicBezTo>
                    <a:pt x="233" y="317"/>
                    <a:pt x="238" y="322"/>
                    <a:pt x="241" y="320"/>
                  </a:cubicBezTo>
                  <a:cubicBezTo>
                    <a:pt x="244" y="318"/>
                    <a:pt x="247" y="317"/>
                    <a:pt x="247" y="319"/>
                  </a:cubicBezTo>
                  <a:cubicBezTo>
                    <a:pt x="247" y="321"/>
                    <a:pt x="251" y="324"/>
                    <a:pt x="252" y="326"/>
                  </a:cubicBezTo>
                  <a:cubicBezTo>
                    <a:pt x="253" y="329"/>
                    <a:pt x="257" y="329"/>
                    <a:pt x="258" y="330"/>
                  </a:cubicBezTo>
                  <a:cubicBezTo>
                    <a:pt x="259" y="329"/>
                    <a:pt x="260" y="329"/>
                    <a:pt x="260" y="329"/>
                  </a:cubicBezTo>
                  <a:cubicBezTo>
                    <a:pt x="263" y="327"/>
                    <a:pt x="268" y="329"/>
                    <a:pt x="268" y="332"/>
                  </a:cubicBezTo>
                  <a:cubicBezTo>
                    <a:pt x="268" y="335"/>
                    <a:pt x="268" y="338"/>
                    <a:pt x="271" y="338"/>
                  </a:cubicBezTo>
                  <a:cubicBezTo>
                    <a:pt x="273" y="338"/>
                    <a:pt x="275" y="338"/>
                    <a:pt x="275" y="343"/>
                  </a:cubicBezTo>
                  <a:cubicBezTo>
                    <a:pt x="275" y="348"/>
                    <a:pt x="278" y="354"/>
                    <a:pt x="273" y="359"/>
                  </a:cubicBezTo>
                  <a:cubicBezTo>
                    <a:pt x="268" y="363"/>
                    <a:pt x="262" y="371"/>
                    <a:pt x="263" y="374"/>
                  </a:cubicBezTo>
                  <a:cubicBezTo>
                    <a:pt x="264" y="376"/>
                    <a:pt x="261" y="381"/>
                    <a:pt x="265" y="379"/>
                  </a:cubicBezTo>
                  <a:cubicBezTo>
                    <a:pt x="269" y="377"/>
                    <a:pt x="277" y="379"/>
                    <a:pt x="276" y="381"/>
                  </a:cubicBezTo>
                  <a:cubicBezTo>
                    <a:pt x="274" y="383"/>
                    <a:pt x="276" y="390"/>
                    <a:pt x="279" y="390"/>
                  </a:cubicBezTo>
                  <a:cubicBezTo>
                    <a:pt x="283" y="390"/>
                    <a:pt x="285" y="392"/>
                    <a:pt x="284" y="395"/>
                  </a:cubicBezTo>
                  <a:cubicBezTo>
                    <a:pt x="283" y="398"/>
                    <a:pt x="281" y="402"/>
                    <a:pt x="284" y="402"/>
                  </a:cubicBezTo>
                  <a:cubicBezTo>
                    <a:pt x="287" y="402"/>
                    <a:pt x="291" y="402"/>
                    <a:pt x="290" y="405"/>
                  </a:cubicBezTo>
                  <a:cubicBezTo>
                    <a:pt x="290" y="408"/>
                    <a:pt x="292" y="410"/>
                    <a:pt x="297" y="408"/>
                  </a:cubicBezTo>
                  <a:cubicBezTo>
                    <a:pt x="300" y="407"/>
                    <a:pt x="302" y="406"/>
                    <a:pt x="303" y="407"/>
                  </a:cubicBezTo>
                  <a:cubicBezTo>
                    <a:pt x="305" y="407"/>
                    <a:pt x="305" y="412"/>
                    <a:pt x="308" y="412"/>
                  </a:cubicBezTo>
                  <a:cubicBezTo>
                    <a:pt x="312" y="413"/>
                    <a:pt x="310" y="405"/>
                    <a:pt x="309" y="404"/>
                  </a:cubicBezTo>
                  <a:cubicBezTo>
                    <a:pt x="307" y="403"/>
                    <a:pt x="309" y="397"/>
                    <a:pt x="311" y="398"/>
                  </a:cubicBezTo>
                  <a:cubicBezTo>
                    <a:pt x="312" y="400"/>
                    <a:pt x="316" y="398"/>
                    <a:pt x="319" y="396"/>
                  </a:cubicBezTo>
                  <a:cubicBezTo>
                    <a:pt x="321" y="393"/>
                    <a:pt x="325" y="398"/>
                    <a:pt x="327" y="395"/>
                  </a:cubicBezTo>
                  <a:cubicBezTo>
                    <a:pt x="329" y="392"/>
                    <a:pt x="333" y="397"/>
                    <a:pt x="337" y="395"/>
                  </a:cubicBezTo>
                  <a:cubicBezTo>
                    <a:pt x="342" y="393"/>
                    <a:pt x="343" y="397"/>
                    <a:pt x="345" y="394"/>
                  </a:cubicBezTo>
                  <a:cubicBezTo>
                    <a:pt x="347" y="391"/>
                    <a:pt x="353" y="387"/>
                    <a:pt x="354" y="388"/>
                  </a:cubicBezTo>
                  <a:cubicBezTo>
                    <a:pt x="356" y="389"/>
                    <a:pt x="357" y="392"/>
                    <a:pt x="364" y="393"/>
                  </a:cubicBezTo>
                  <a:cubicBezTo>
                    <a:pt x="371" y="394"/>
                    <a:pt x="367" y="397"/>
                    <a:pt x="367" y="399"/>
                  </a:cubicBezTo>
                  <a:cubicBezTo>
                    <a:pt x="367" y="401"/>
                    <a:pt x="376" y="407"/>
                    <a:pt x="379" y="407"/>
                  </a:cubicBezTo>
                  <a:cubicBezTo>
                    <a:pt x="379" y="407"/>
                    <a:pt x="380" y="408"/>
                    <a:pt x="381" y="409"/>
                  </a:cubicBezTo>
                  <a:cubicBezTo>
                    <a:pt x="383" y="408"/>
                    <a:pt x="387" y="410"/>
                    <a:pt x="388" y="407"/>
                  </a:cubicBezTo>
                  <a:cubicBezTo>
                    <a:pt x="389" y="404"/>
                    <a:pt x="393" y="405"/>
                    <a:pt x="395" y="408"/>
                  </a:cubicBezTo>
                  <a:cubicBezTo>
                    <a:pt x="396" y="410"/>
                    <a:pt x="398" y="410"/>
                    <a:pt x="401" y="408"/>
                  </a:cubicBezTo>
                  <a:cubicBezTo>
                    <a:pt x="405" y="405"/>
                    <a:pt x="407" y="410"/>
                    <a:pt x="405" y="412"/>
                  </a:cubicBezTo>
                  <a:cubicBezTo>
                    <a:pt x="402" y="414"/>
                    <a:pt x="404" y="419"/>
                    <a:pt x="407" y="422"/>
                  </a:cubicBezTo>
                  <a:cubicBezTo>
                    <a:pt x="410" y="424"/>
                    <a:pt x="411" y="420"/>
                    <a:pt x="410" y="417"/>
                  </a:cubicBezTo>
                  <a:cubicBezTo>
                    <a:pt x="410" y="414"/>
                    <a:pt x="416" y="411"/>
                    <a:pt x="427" y="408"/>
                  </a:cubicBezTo>
                  <a:cubicBezTo>
                    <a:pt x="437" y="404"/>
                    <a:pt x="449" y="397"/>
                    <a:pt x="449" y="395"/>
                  </a:cubicBezTo>
                  <a:cubicBezTo>
                    <a:pt x="450" y="394"/>
                    <a:pt x="457" y="398"/>
                    <a:pt x="461" y="396"/>
                  </a:cubicBezTo>
                  <a:cubicBezTo>
                    <a:pt x="464" y="393"/>
                    <a:pt x="477" y="393"/>
                    <a:pt x="481" y="393"/>
                  </a:cubicBezTo>
                  <a:cubicBezTo>
                    <a:pt x="484" y="393"/>
                    <a:pt x="484" y="390"/>
                    <a:pt x="488" y="387"/>
                  </a:cubicBezTo>
                  <a:cubicBezTo>
                    <a:pt x="491" y="384"/>
                    <a:pt x="491" y="383"/>
                    <a:pt x="495" y="382"/>
                  </a:cubicBezTo>
                  <a:cubicBezTo>
                    <a:pt x="499" y="381"/>
                    <a:pt x="501" y="377"/>
                    <a:pt x="501" y="376"/>
                  </a:cubicBezTo>
                  <a:cubicBezTo>
                    <a:pt x="501" y="374"/>
                    <a:pt x="509" y="373"/>
                    <a:pt x="509" y="371"/>
                  </a:cubicBezTo>
                  <a:cubicBezTo>
                    <a:pt x="510" y="369"/>
                    <a:pt x="515" y="368"/>
                    <a:pt x="515" y="366"/>
                  </a:cubicBezTo>
                  <a:cubicBezTo>
                    <a:pt x="515" y="363"/>
                    <a:pt x="519" y="364"/>
                    <a:pt x="520" y="362"/>
                  </a:cubicBezTo>
                  <a:cubicBezTo>
                    <a:pt x="522" y="360"/>
                    <a:pt x="519" y="354"/>
                    <a:pt x="522" y="353"/>
                  </a:cubicBezTo>
                  <a:cubicBezTo>
                    <a:pt x="525" y="352"/>
                    <a:pt x="521" y="349"/>
                    <a:pt x="520" y="348"/>
                  </a:cubicBezTo>
                  <a:cubicBezTo>
                    <a:pt x="520" y="347"/>
                    <a:pt x="525" y="346"/>
                    <a:pt x="528" y="345"/>
                  </a:cubicBezTo>
                  <a:cubicBezTo>
                    <a:pt x="531" y="343"/>
                    <a:pt x="533" y="340"/>
                    <a:pt x="534" y="337"/>
                  </a:cubicBezTo>
                  <a:cubicBezTo>
                    <a:pt x="534" y="334"/>
                    <a:pt x="539" y="331"/>
                    <a:pt x="541" y="330"/>
                  </a:cubicBezTo>
                  <a:cubicBezTo>
                    <a:pt x="543" y="330"/>
                    <a:pt x="544" y="325"/>
                    <a:pt x="544" y="322"/>
                  </a:cubicBezTo>
                  <a:cubicBezTo>
                    <a:pt x="543" y="318"/>
                    <a:pt x="548" y="319"/>
                    <a:pt x="546" y="318"/>
                  </a:cubicBezTo>
                  <a:cubicBezTo>
                    <a:pt x="543" y="316"/>
                    <a:pt x="546" y="312"/>
                    <a:pt x="551" y="311"/>
                  </a:cubicBezTo>
                  <a:cubicBezTo>
                    <a:pt x="555" y="310"/>
                    <a:pt x="548" y="308"/>
                    <a:pt x="546" y="310"/>
                  </a:cubicBezTo>
                  <a:cubicBezTo>
                    <a:pt x="543" y="311"/>
                    <a:pt x="541" y="305"/>
                    <a:pt x="539" y="307"/>
                  </a:cubicBezTo>
                  <a:cubicBezTo>
                    <a:pt x="537" y="310"/>
                    <a:pt x="531" y="306"/>
                    <a:pt x="535" y="305"/>
                  </a:cubicBezTo>
                  <a:cubicBezTo>
                    <a:pt x="539" y="304"/>
                    <a:pt x="545" y="300"/>
                    <a:pt x="547" y="300"/>
                  </a:cubicBezTo>
                  <a:cubicBezTo>
                    <a:pt x="550" y="299"/>
                    <a:pt x="543" y="294"/>
                    <a:pt x="540" y="294"/>
                  </a:cubicBezTo>
                  <a:cubicBezTo>
                    <a:pt x="537" y="294"/>
                    <a:pt x="533" y="287"/>
                    <a:pt x="530" y="287"/>
                  </a:cubicBezTo>
                  <a:cubicBezTo>
                    <a:pt x="526" y="287"/>
                    <a:pt x="532" y="284"/>
                    <a:pt x="536" y="286"/>
                  </a:cubicBezTo>
                  <a:cubicBezTo>
                    <a:pt x="540" y="288"/>
                    <a:pt x="545" y="290"/>
                    <a:pt x="547" y="288"/>
                  </a:cubicBezTo>
                  <a:cubicBezTo>
                    <a:pt x="548" y="287"/>
                    <a:pt x="540" y="280"/>
                    <a:pt x="537" y="278"/>
                  </a:cubicBezTo>
                  <a:cubicBezTo>
                    <a:pt x="534" y="276"/>
                    <a:pt x="537" y="273"/>
                    <a:pt x="535" y="271"/>
                  </a:cubicBezTo>
                  <a:cubicBezTo>
                    <a:pt x="533" y="270"/>
                    <a:pt x="529" y="262"/>
                    <a:pt x="527" y="258"/>
                  </a:cubicBezTo>
                  <a:cubicBezTo>
                    <a:pt x="526" y="255"/>
                    <a:pt x="519" y="254"/>
                    <a:pt x="517" y="252"/>
                  </a:cubicBezTo>
                  <a:cubicBezTo>
                    <a:pt x="515" y="249"/>
                    <a:pt x="517" y="244"/>
                    <a:pt x="522" y="242"/>
                  </a:cubicBezTo>
                  <a:cubicBezTo>
                    <a:pt x="528" y="240"/>
                    <a:pt x="526" y="235"/>
                    <a:pt x="528" y="236"/>
                  </a:cubicBezTo>
                  <a:cubicBezTo>
                    <a:pt x="530" y="236"/>
                    <a:pt x="532" y="235"/>
                    <a:pt x="534" y="232"/>
                  </a:cubicBezTo>
                  <a:cubicBezTo>
                    <a:pt x="536" y="228"/>
                    <a:pt x="540" y="230"/>
                    <a:pt x="541" y="228"/>
                  </a:cubicBezTo>
                  <a:cubicBezTo>
                    <a:pt x="543" y="226"/>
                    <a:pt x="552" y="227"/>
                    <a:pt x="555" y="225"/>
                  </a:cubicBezTo>
                  <a:cubicBezTo>
                    <a:pt x="558" y="223"/>
                    <a:pt x="552" y="217"/>
                    <a:pt x="548" y="218"/>
                  </a:cubicBezTo>
                  <a:cubicBezTo>
                    <a:pt x="544" y="219"/>
                    <a:pt x="539"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6" y="196"/>
                    <a:pt x="513" y="201"/>
                    <a:pt x="516" y="193"/>
                  </a:cubicBezTo>
                  <a:cubicBezTo>
                    <a:pt x="519" y="185"/>
                    <a:pt x="523" y="191"/>
                    <a:pt x="530" y="184"/>
                  </a:cubicBezTo>
                  <a:cubicBezTo>
                    <a:pt x="536" y="177"/>
                    <a:pt x="544" y="173"/>
                    <a:pt x="550" y="177"/>
                  </a:cubicBezTo>
                  <a:cubicBezTo>
                    <a:pt x="555" y="181"/>
                    <a:pt x="543" y="188"/>
                    <a:pt x="542" y="192"/>
                  </a:cubicBezTo>
                  <a:cubicBezTo>
                    <a:pt x="540" y="196"/>
                    <a:pt x="543" y="197"/>
                    <a:pt x="540" y="200"/>
                  </a:cubicBezTo>
                  <a:cubicBezTo>
                    <a:pt x="536" y="203"/>
                    <a:pt x="541" y="204"/>
                    <a:pt x="548" y="200"/>
                  </a:cubicBezTo>
                  <a:cubicBezTo>
                    <a:pt x="555" y="196"/>
                    <a:pt x="563" y="191"/>
                    <a:pt x="570" y="189"/>
                  </a:cubicBezTo>
                  <a:cubicBezTo>
                    <a:pt x="571" y="188"/>
                    <a:pt x="573" y="188"/>
                    <a:pt x="575" y="188"/>
                  </a:cubicBezTo>
                  <a:cubicBezTo>
                    <a:pt x="576" y="186"/>
                    <a:pt x="577" y="184"/>
                    <a:pt x="578" y="183"/>
                  </a:cubicBezTo>
                  <a:cubicBezTo>
                    <a:pt x="583" y="181"/>
                    <a:pt x="598" y="175"/>
                    <a:pt x="600" y="172"/>
                  </a:cubicBezTo>
                  <a:cubicBezTo>
                    <a:pt x="602" y="169"/>
                    <a:pt x="605" y="165"/>
                    <a:pt x="608" y="165"/>
                  </a:cubicBezTo>
                  <a:cubicBezTo>
                    <a:pt x="611" y="165"/>
                    <a:pt x="611" y="167"/>
                    <a:pt x="615" y="167"/>
                  </a:cubicBezTo>
                  <a:cubicBezTo>
                    <a:pt x="620" y="167"/>
                    <a:pt x="625" y="169"/>
                    <a:pt x="623" y="165"/>
                  </a:cubicBezTo>
                  <a:cubicBezTo>
                    <a:pt x="620" y="162"/>
                    <a:pt x="622" y="162"/>
                    <a:pt x="627" y="161"/>
                  </a:cubicBezTo>
                  <a:cubicBezTo>
                    <a:pt x="633" y="160"/>
                    <a:pt x="632" y="155"/>
                    <a:pt x="636" y="155"/>
                  </a:cubicBezTo>
                  <a:cubicBezTo>
                    <a:pt x="639" y="155"/>
                    <a:pt x="639" y="147"/>
                    <a:pt x="642" y="147"/>
                  </a:cubicBezTo>
                  <a:cubicBezTo>
                    <a:pt x="646" y="147"/>
                    <a:pt x="648" y="152"/>
                    <a:pt x="652" y="151"/>
                  </a:cubicBezTo>
                  <a:cubicBezTo>
                    <a:pt x="653" y="150"/>
                    <a:pt x="654" y="151"/>
                    <a:pt x="655" y="151"/>
                  </a:cubicBezTo>
                  <a:cubicBezTo>
                    <a:pt x="656" y="150"/>
                    <a:pt x="657" y="150"/>
                    <a:pt x="658" y="149"/>
                  </a:cubicBezTo>
                  <a:cubicBezTo>
                    <a:pt x="658" y="145"/>
                    <a:pt x="658" y="141"/>
                    <a:pt x="657" y="139"/>
                  </a:cubicBezTo>
                  <a:cubicBezTo>
                    <a:pt x="656" y="135"/>
                    <a:pt x="657" y="132"/>
                    <a:pt x="657" y="130"/>
                  </a:cubicBezTo>
                  <a:cubicBezTo>
                    <a:pt x="656" y="128"/>
                    <a:pt x="656" y="122"/>
                    <a:pt x="658" y="122"/>
                  </a:cubicBezTo>
                  <a:cubicBezTo>
                    <a:pt x="661" y="122"/>
                    <a:pt x="664" y="116"/>
                    <a:pt x="668" y="118"/>
                  </a:cubicBezTo>
                  <a:cubicBezTo>
                    <a:pt x="671" y="120"/>
                    <a:pt x="678" y="121"/>
                    <a:pt x="678" y="118"/>
                  </a:cubicBezTo>
                  <a:cubicBezTo>
                    <a:pt x="678" y="115"/>
                    <a:pt x="683" y="115"/>
                    <a:pt x="684" y="111"/>
                  </a:cubicBezTo>
                  <a:cubicBezTo>
                    <a:pt x="684" y="107"/>
                    <a:pt x="690" y="106"/>
                    <a:pt x="691" y="103"/>
                  </a:cubicBezTo>
                  <a:cubicBezTo>
                    <a:pt x="692" y="99"/>
                    <a:pt x="693" y="91"/>
                    <a:pt x="697" y="89"/>
                  </a:cubicBezTo>
                  <a:cubicBezTo>
                    <a:pt x="700" y="87"/>
                    <a:pt x="696" y="86"/>
                    <a:pt x="697" y="80"/>
                  </a:cubicBezTo>
                  <a:close/>
                  <a:moveTo>
                    <a:pt x="528" y="383"/>
                  </a:moveTo>
                  <a:cubicBezTo>
                    <a:pt x="524" y="395"/>
                    <a:pt x="533" y="402"/>
                    <a:pt x="534" y="401"/>
                  </a:cubicBezTo>
                  <a:cubicBezTo>
                    <a:pt x="537" y="399"/>
                    <a:pt x="551" y="371"/>
                    <a:pt x="548" y="368"/>
                  </a:cubicBezTo>
                  <a:cubicBezTo>
                    <a:pt x="545" y="364"/>
                    <a:pt x="531" y="370"/>
                    <a:pt x="528" y="383"/>
                  </a:cubicBezTo>
                  <a:close/>
                  <a:moveTo>
                    <a:pt x="405" y="426"/>
                  </a:moveTo>
                  <a:cubicBezTo>
                    <a:pt x="400" y="426"/>
                    <a:pt x="389" y="432"/>
                    <a:pt x="393" y="441"/>
                  </a:cubicBezTo>
                  <a:cubicBezTo>
                    <a:pt x="398" y="449"/>
                    <a:pt x="412" y="444"/>
                    <a:pt x="413" y="440"/>
                  </a:cubicBezTo>
                  <a:cubicBezTo>
                    <a:pt x="413" y="436"/>
                    <a:pt x="420" y="430"/>
                    <a:pt x="419" y="427"/>
                  </a:cubicBezTo>
                  <a:cubicBezTo>
                    <a:pt x="418"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Freeform 144"/>
            <p:cNvSpPr>
              <a:spLocks noEditPoints="1"/>
            </p:cNvSpPr>
            <p:nvPr userDrawn="1"/>
          </p:nvSpPr>
          <p:spPr bwMode="auto">
            <a:xfrm>
              <a:off x="483656" y="3991293"/>
              <a:ext cx="243304" cy="341012"/>
            </a:xfrm>
            <a:custGeom>
              <a:avLst/>
              <a:gdLst>
                <a:gd name="T0" fmla="*/ 60 w 113"/>
                <a:gd name="T1" fmla="*/ 57 h 146"/>
                <a:gd name="T2" fmla="*/ 74 w 113"/>
                <a:gd name="T3" fmla="*/ 66 h 146"/>
                <a:gd name="T4" fmla="*/ 77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4 w 113"/>
                <a:gd name="T37" fmla="*/ 42 h 146"/>
                <a:gd name="T38" fmla="*/ 37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4 w 113"/>
                <a:gd name="T55" fmla="*/ 96 h 146"/>
                <a:gd name="T56" fmla="*/ 66 w 113"/>
                <a:gd name="T57" fmla="*/ 108 h 146"/>
                <a:gd name="T58" fmla="*/ 78 w 113"/>
                <a:gd name="T59" fmla="*/ 90 h 146"/>
                <a:gd name="T60" fmla="*/ 74 w 113"/>
                <a:gd name="T61" fmla="*/ 89 h 146"/>
                <a:gd name="T62" fmla="*/ 56 w 113"/>
                <a:gd name="T63" fmla="*/ 76 h 146"/>
                <a:gd name="T64" fmla="*/ 57 w 113"/>
                <a:gd name="T65" fmla="*/ 90 h 146"/>
                <a:gd name="T66" fmla="*/ 16 w 113"/>
                <a:gd name="T67" fmla="*/ 97 h 146"/>
                <a:gd name="T68" fmla="*/ 2 w 113"/>
                <a:gd name="T69" fmla="*/ 114 h 146"/>
                <a:gd name="T70" fmla="*/ 23 w 113"/>
                <a:gd name="T71" fmla="*/ 96 h 146"/>
                <a:gd name="T72" fmla="*/ 26 w 113"/>
                <a:gd name="T73" fmla="*/ 85 h 146"/>
                <a:gd name="T74" fmla="*/ 16 w 113"/>
                <a:gd name="T75" fmla="*/ 97 h 146"/>
                <a:gd name="T76" fmla="*/ 78 w 113"/>
                <a:gd name="T77" fmla="*/ 103 h 146"/>
                <a:gd name="T78" fmla="*/ 86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4 w 113"/>
                <a:gd name="T91" fmla="*/ 114 h 146"/>
                <a:gd name="T92" fmla="*/ 74 w 113"/>
                <a:gd name="T93" fmla="*/ 112 h 146"/>
                <a:gd name="T94" fmla="*/ 60 w 113"/>
                <a:gd name="T95" fmla="*/ 119 h 146"/>
                <a:gd name="T96" fmla="*/ 56 w 113"/>
                <a:gd name="T97" fmla="*/ 130 h 146"/>
                <a:gd name="T98" fmla="*/ 66 w 113"/>
                <a:gd name="T99" fmla="*/ 125 h 146"/>
                <a:gd name="T100" fmla="*/ 75 w 113"/>
                <a:gd name="T101" fmla="*/ 122 h 146"/>
                <a:gd name="T102" fmla="*/ 85 w 113"/>
                <a:gd name="T103" fmla="*/ 141 h 146"/>
                <a:gd name="T104" fmla="*/ 97 w 113"/>
                <a:gd name="T105" fmla="*/ 146 h 146"/>
                <a:gd name="T106" fmla="*/ 96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6" y="56"/>
                    <a:pt x="75" y="63"/>
                    <a:pt x="74" y="66"/>
                  </a:cubicBezTo>
                  <a:cubicBezTo>
                    <a:pt x="73" y="69"/>
                    <a:pt x="74" y="78"/>
                    <a:pt x="77" y="76"/>
                  </a:cubicBezTo>
                  <a:cubicBezTo>
                    <a:pt x="80" y="73"/>
                    <a:pt x="85" y="76"/>
                    <a:pt x="82" y="81"/>
                  </a:cubicBezTo>
                  <a:cubicBezTo>
                    <a:pt x="79" y="85"/>
                    <a:pt x="87" y="89"/>
                    <a:pt x="88" y="94"/>
                  </a:cubicBezTo>
                  <a:cubicBezTo>
                    <a:pt x="89" y="99"/>
                    <a:pt x="93" y="95"/>
                    <a:pt x="92" y="91"/>
                  </a:cubicBezTo>
                  <a:cubicBezTo>
                    <a:pt x="91" y="87"/>
                    <a:pt x="93" y="88"/>
                    <a:pt x="97" y="85"/>
                  </a:cubicBezTo>
                  <a:cubicBezTo>
                    <a:pt x="101"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7" y="12"/>
                    <a:pt x="58" y="8"/>
                  </a:cubicBezTo>
                  <a:cubicBezTo>
                    <a:pt x="59" y="4"/>
                    <a:pt x="58" y="3"/>
                    <a:pt x="56" y="4"/>
                  </a:cubicBezTo>
                  <a:cubicBezTo>
                    <a:pt x="54" y="5"/>
                    <a:pt x="44" y="0"/>
                    <a:pt x="39" y="3"/>
                  </a:cubicBezTo>
                  <a:cubicBezTo>
                    <a:pt x="35" y="5"/>
                    <a:pt x="39" y="27"/>
                    <a:pt x="37" y="28"/>
                  </a:cubicBezTo>
                  <a:cubicBezTo>
                    <a:pt x="35" y="30"/>
                    <a:pt x="32" y="25"/>
                    <a:pt x="31" y="27"/>
                  </a:cubicBezTo>
                  <a:cubicBezTo>
                    <a:pt x="30" y="30"/>
                    <a:pt x="31" y="42"/>
                    <a:pt x="34" y="42"/>
                  </a:cubicBezTo>
                  <a:cubicBezTo>
                    <a:pt x="37" y="42"/>
                    <a:pt x="39" y="45"/>
                    <a:pt x="37" y="50"/>
                  </a:cubicBezTo>
                  <a:cubicBezTo>
                    <a:pt x="36" y="55"/>
                    <a:pt x="43" y="56"/>
                    <a:pt x="49" y="53"/>
                  </a:cubicBezTo>
                  <a:cubicBezTo>
                    <a:pt x="56" y="51"/>
                    <a:pt x="53" y="58"/>
                    <a:pt x="60" y="57"/>
                  </a:cubicBezTo>
                  <a:close/>
                  <a:moveTo>
                    <a:pt x="38" y="59"/>
                  </a:moveTo>
                  <a:cubicBezTo>
                    <a:pt x="39" y="64"/>
                    <a:pt x="41" y="73"/>
                    <a:pt x="49" y="71"/>
                  </a:cubicBezTo>
                  <a:cubicBezTo>
                    <a:pt x="56" y="69"/>
                    <a:pt x="37" y="56"/>
                    <a:pt x="38" y="59"/>
                  </a:cubicBezTo>
                  <a:close/>
                  <a:moveTo>
                    <a:pt x="57" y="90"/>
                  </a:moveTo>
                  <a:cubicBezTo>
                    <a:pt x="59" y="90"/>
                    <a:pt x="63" y="90"/>
                    <a:pt x="63" y="87"/>
                  </a:cubicBezTo>
                  <a:cubicBezTo>
                    <a:pt x="64" y="84"/>
                    <a:pt x="67" y="93"/>
                    <a:pt x="64" y="96"/>
                  </a:cubicBezTo>
                  <a:cubicBezTo>
                    <a:pt x="61" y="99"/>
                    <a:pt x="61" y="107"/>
                    <a:pt x="66" y="108"/>
                  </a:cubicBezTo>
                  <a:cubicBezTo>
                    <a:pt x="71" y="109"/>
                    <a:pt x="80" y="93"/>
                    <a:pt x="78" y="90"/>
                  </a:cubicBezTo>
                  <a:cubicBezTo>
                    <a:pt x="77" y="88"/>
                    <a:pt x="73" y="92"/>
                    <a:pt x="74" y="89"/>
                  </a:cubicBezTo>
                  <a:cubicBezTo>
                    <a:pt x="75" y="85"/>
                    <a:pt x="61" y="75"/>
                    <a:pt x="56" y="76"/>
                  </a:cubicBezTo>
                  <a:cubicBezTo>
                    <a:pt x="51" y="77"/>
                    <a:pt x="53" y="91"/>
                    <a:pt x="57" y="90"/>
                  </a:cubicBezTo>
                  <a:close/>
                  <a:moveTo>
                    <a:pt x="16" y="97"/>
                  </a:moveTo>
                  <a:cubicBezTo>
                    <a:pt x="12" y="102"/>
                    <a:pt x="0" y="112"/>
                    <a:pt x="2" y="114"/>
                  </a:cubicBezTo>
                  <a:cubicBezTo>
                    <a:pt x="4" y="118"/>
                    <a:pt x="16" y="100"/>
                    <a:pt x="23" y="96"/>
                  </a:cubicBezTo>
                  <a:cubicBezTo>
                    <a:pt x="29" y="92"/>
                    <a:pt x="28" y="89"/>
                    <a:pt x="26" y="85"/>
                  </a:cubicBezTo>
                  <a:cubicBezTo>
                    <a:pt x="24" y="81"/>
                    <a:pt x="21" y="91"/>
                    <a:pt x="16" y="97"/>
                  </a:cubicBezTo>
                  <a:close/>
                  <a:moveTo>
                    <a:pt x="78" y="103"/>
                  </a:moveTo>
                  <a:cubicBezTo>
                    <a:pt x="79" y="106"/>
                    <a:pt x="89" y="101"/>
                    <a:pt x="86"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0" y="114"/>
                    <a:pt x="84" y="110"/>
                    <a:pt x="84" y="114"/>
                  </a:cubicBezTo>
                  <a:cubicBezTo>
                    <a:pt x="85" y="118"/>
                    <a:pt x="77" y="114"/>
                    <a:pt x="74" y="112"/>
                  </a:cubicBezTo>
                  <a:cubicBezTo>
                    <a:pt x="70" y="109"/>
                    <a:pt x="66" y="118"/>
                    <a:pt x="60" y="119"/>
                  </a:cubicBezTo>
                  <a:cubicBezTo>
                    <a:pt x="55" y="120"/>
                    <a:pt x="53" y="130"/>
                    <a:pt x="56" y="130"/>
                  </a:cubicBezTo>
                  <a:cubicBezTo>
                    <a:pt x="60" y="130"/>
                    <a:pt x="62" y="125"/>
                    <a:pt x="66" y="125"/>
                  </a:cubicBezTo>
                  <a:cubicBezTo>
                    <a:pt x="70" y="125"/>
                    <a:pt x="69" y="121"/>
                    <a:pt x="75" y="122"/>
                  </a:cubicBezTo>
                  <a:cubicBezTo>
                    <a:pt x="81" y="123"/>
                    <a:pt x="77" y="139"/>
                    <a:pt x="85" y="141"/>
                  </a:cubicBezTo>
                  <a:cubicBezTo>
                    <a:pt x="93" y="142"/>
                    <a:pt x="93" y="146"/>
                    <a:pt x="97" y="146"/>
                  </a:cubicBezTo>
                  <a:cubicBezTo>
                    <a:pt x="100" y="146"/>
                    <a:pt x="96" y="136"/>
                    <a:pt x="96"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1" name="Freeform 145"/>
            <p:cNvSpPr>
              <a:spLocks noEditPoints="1"/>
            </p:cNvSpPr>
            <p:nvPr userDrawn="1"/>
          </p:nvSpPr>
          <p:spPr bwMode="auto">
            <a:xfrm>
              <a:off x="1082687"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7 w 148"/>
                <a:gd name="T11" fmla="*/ 38 h 87"/>
                <a:gd name="T12" fmla="*/ 54 w 148"/>
                <a:gd name="T13" fmla="*/ 26 h 87"/>
                <a:gd name="T14" fmla="*/ 8 w 148"/>
                <a:gd name="T15" fmla="*/ 2 h 87"/>
                <a:gd name="T16" fmla="*/ 0 w 148"/>
                <a:gd name="T17" fmla="*/ 0 h 87"/>
                <a:gd name="T18" fmla="*/ 0 w 148"/>
                <a:gd name="T19" fmla="*/ 68 h 87"/>
                <a:gd name="T20" fmla="*/ 12 w 148"/>
                <a:gd name="T21" fmla="*/ 72 h 87"/>
                <a:gd name="T22" fmla="*/ 26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1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7 w 148"/>
                <a:gd name="T49" fmla="*/ 11 h 87"/>
                <a:gd name="T50" fmla="*/ 134 w 148"/>
                <a:gd name="T51" fmla="*/ 12 h 87"/>
                <a:gd name="T52" fmla="*/ 141 w 148"/>
                <a:gd name="T53" fmla="*/ 22 h 87"/>
                <a:gd name="T54" fmla="*/ 137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3" y="79"/>
                    <a:pt x="97" y="76"/>
                    <a:pt x="98" y="73"/>
                  </a:cubicBezTo>
                  <a:cubicBezTo>
                    <a:pt x="98" y="70"/>
                    <a:pt x="91" y="71"/>
                    <a:pt x="86" y="68"/>
                  </a:cubicBezTo>
                  <a:cubicBezTo>
                    <a:pt x="81" y="65"/>
                    <a:pt x="83" y="56"/>
                    <a:pt x="78" y="54"/>
                  </a:cubicBezTo>
                  <a:cubicBezTo>
                    <a:pt x="72" y="51"/>
                    <a:pt x="69" y="44"/>
                    <a:pt x="75" y="45"/>
                  </a:cubicBezTo>
                  <a:cubicBezTo>
                    <a:pt x="81" y="45"/>
                    <a:pt x="82" y="42"/>
                    <a:pt x="77" y="38"/>
                  </a:cubicBezTo>
                  <a:cubicBezTo>
                    <a:pt x="72" y="33"/>
                    <a:pt x="55" y="32"/>
                    <a:pt x="54" y="26"/>
                  </a:cubicBezTo>
                  <a:cubicBezTo>
                    <a:pt x="53" y="20"/>
                    <a:pt x="22" y="5"/>
                    <a:pt x="8" y="2"/>
                  </a:cubicBezTo>
                  <a:cubicBezTo>
                    <a:pt x="6" y="2"/>
                    <a:pt x="3" y="1"/>
                    <a:pt x="0" y="0"/>
                  </a:cubicBezTo>
                  <a:cubicBezTo>
                    <a:pt x="0" y="68"/>
                    <a:pt x="0" y="68"/>
                    <a:pt x="0" y="68"/>
                  </a:cubicBezTo>
                  <a:cubicBezTo>
                    <a:pt x="3" y="70"/>
                    <a:pt x="7" y="72"/>
                    <a:pt x="12" y="72"/>
                  </a:cubicBezTo>
                  <a:cubicBezTo>
                    <a:pt x="27" y="73"/>
                    <a:pt x="23" y="65"/>
                    <a:pt x="26" y="65"/>
                  </a:cubicBezTo>
                  <a:cubicBezTo>
                    <a:pt x="29" y="65"/>
                    <a:pt x="30" y="60"/>
                    <a:pt x="33" y="57"/>
                  </a:cubicBezTo>
                  <a:cubicBezTo>
                    <a:pt x="36" y="53"/>
                    <a:pt x="50" y="56"/>
                    <a:pt x="58" y="62"/>
                  </a:cubicBezTo>
                  <a:cubicBezTo>
                    <a:pt x="66" y="68"/>
                    <a:pt x="75" y="85"/>
                    <a:pt x="83" y="83"/>
                  </a:cubicBezTo>
                  <a:cubicBezTo>
                    <a:pt x="91" y="81"/>
                    <a:pt x="100" y="87"/>
                    <a:pt x="108" y="87"/>
                  </a:cubicBezTo>
                  <a:cubicBezTo>
                    <a:pt x="115" y="87"/>
                    <a:pt x="108" y="81"/>
                    <a:pt x="106" y="80"/>
                  </a:cubicBezTo>
                  <a:close/>
                  <a:moveTo>
                    <a:pt x="126" y="24"/>
                  </a:moveTo>
                  <a:cubicBezTo>
                    <a:pt x="126" y="26"/>
                    <a:pt x="120" y="28"/>
                    <a:pt x="111"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7" y="11"/>
                  </a:moveTo>
                  <a:cubicBezTo>
                    <a:pt x="132" y="8"/>
                    <a:pt x="127" y="6"/>
                    <a:pt x="134" y="12"/>
                  </a:cubicBezTo>
                  <a:cubicBezTo>
                    <a:pt x="141" y="18"/>
                    <a:pt x="137" y="23"/>
                    <a:pt x="141" y="22"/>
                  </a:cubicBezTo>
                  <a:cubicBezTo>
                    <a:pt x="148" y="21"/>
                    <a:pt x="143" y="15"/>
                    <a:pt x="13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 name="Freeform 146"/>
            <p:cNvSpPr>
              <a:spLocks/>
            </p:cNvSpPr>
            <p:nvPr userDrawn="1"/>
          </p:nvSpPr>
          <p:spPr bwMode="auto">
            <a:xfrm>
              <a:off x="-429153" y="4224712"/>
              <a:ext cx="57051" cy="103945"/>
            </a:xfrm>
            <a:custGeom>
              <a:avLst/>
              <a:gdLst>
                <a:gd name="T0" fmla="*/ 6 w 26"/>
                <a:gd name="T1" fmla="*/ 0 h 45"/>
                <a:gd name="T2" fmla="*/ 2 w 26"/>
                <a:gd name="T3" fmla="*/ 10 h 45"/>
                <a:gd name="T4" fmla="*/ 1 w 26"/>
                <a:gd name="T5" fmla="*/ 25 h 45"/>
                <a:gd name="T6" fmla="*/ 7 w 26"/>
                <a:gd name="T7" fmla="*/ 41 h 45"/>
                <a:gd name="T8" fmla="*/ 25 w 26"/>
                <a:gd name="T9" fmla="*/ 25 h 45"/>
                <a:gd name="T10" fmla="*/ 6 w 26"/>
                <a:gd name="T11" fmla="*/ 0 h 45"/>
              </a:gdLst>
              <a:ahLst/>
              <a:cxnLst>
                <a:cxn ang="0">
                  <a:pos x="T0" y="T1"/>
                </a:cxn>
                <a:cxn ang="0">
                  <a:pos x="T2" y="T3"/>
                </a:cxn>
                <a:cxn ang="0">
                  <a:pos x="T4" y="T5"/>
                </a:cxn>
                <a:cxn ang="0">
                  <a:pos x="T6" y="T7"/>
                </a:cxn>
                <a:cxn ang="0">
                  <a:pos x="T8" y="T9"/>
                </a:cxn>
                <a:cxn ang="0">
                  <a:pos x="T10" y="T11"/>
                </a:cxn>
              </a:cxnLst>
              <a:rect l="0" t="0" r="r" b="b"/>
              <a:pathLst>
                <a:path w="26" h="45">
                  <a:moveTo>
                    <a:pt x="6" y="0"/>
                  </a:moveTo>
                  <a:cubicBezTo>
                    <a:pt x="3" y="0"/>
                    <a:pt x="4" y="6"/>
                    <a:pt x="2" y="10"/>
                  </a:cubicBezTo>
                  <a:cubicBezTo>
                    <a:pt x="0" y="14"/>
                    <a:pt x="1" y="19"/>
                    <a:pt x="1" y="25"/>
                  </a:cubicBezTo>
                  <a:cubicBezTo>
                    <a:pt x="2" y="31"/>
                    <a:pt x="1" y="37"/>
                    <a:pt x="7" y="41"/>
                  </a:cubicBezTo>
                  <a:cubicBezTo>
                    <a:pt x="14" y="45"/>
                    <a:pt x="25" y="34"/>
                    <a:pt x="25" y="25"/>
                  </a:cubicBezTo>
                  <a:cubicBezTo>
                    <a:pt x="26" y="16"/>
                    <a:pt x="9"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3" name="Freeform 147"/>
            <p:cNvSpPr>
              <a:spLocks/>
            </p:cNvSpPr>
            <p:nvPr userDrawn="1"/>
          </p:nvSpPr>
          <p:spPr bwMode="auto">
            <a:xfrm>
              <a:off x="-1357064" y="4762672"/>
              <a:ext cx="187931"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9 w 87"/>
                <a:gd name="T19" fmla="*/ 62 h 159"/>
                <a:gd name="T20" fmla="*/ 11 w 87"/>
                <a:gd name="T21" fmla="*/ 82 h 159"/>
                <a:gd name="T22" fmla="*/ 8 w 87"/>
                <a:gd name="T23" fmla="*/ 104 h 159"/>
                <a:gd name="T24" fmla="*/ 3 w 87"/>
                <a:gd name="T25" fmla="*/ 130 h 159"/>
                <a:gd name="T26" fmla="*/ 11 w 87"/>
                <a:gd name="T27" fmla="*/ 150 h 159"/>
                <a:gd name="T28" fmla="*/ 32 w 87"/>
                <a:gd name="T29" fmla="*/ 155 h 159"/>
                <a:gd name="T30" fmla="*/ 44 w 87"/>
                <a:gd name="T31" fmla="*/ 151 h 159"/>
                <a:gd name="T32" fmla="*/ 61 w 87"/>
                <a:gd name="T33" fmla="*/ 106 h 159"/>
                <a:gd name="T34" fmla="*/ 73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7" y="9"/>
                    <a:pt x="67" y="13"/>
                    <a:pt x="67" y="16"/>
                  </a:cubicBezTo>
                  <a:cubicBezTo>
                    <a:pt x="67" y="18"/>
                    <a:pt x="63" y="21"/>
                    <a:pt x="60" y="21"/>
                  </a:cubicBezTo>
                  <a:cubicBezTo>
                    <a:pt x="57" y="20"/>
                    <a:pt x="53" y="22"/>
                    <a:pt x="54" y="25"/>
                  </a:cubicBezTo>
                  <a:cubicBezTo>
                    <a:pt x="56" y="29"/>
                    <a:pt x="52" y="28"/>
                    <a:pt x="54" y="31"/>
                  </a:cubicBezTo>
                  <a:cubicBezTo>
                    <a:pt x="56" y="34"/>
                    <a:pt x="50" y="37"/>
                    <a:pt x="45" y="38"/>
                  </a:cubicBezTo>
                  <a:cubicBezTo>
                    <a:pt x="40" y="38"/>
                    <a:pt x="34" y="46"/>
                    <a:pt x="29" y="45"/>
                  </a:cubicBezTo>
                  <a:cubicBezTo>
                    <a:pt x="24" y="45"/>
                    <a:pt x="19" y="49"/>
                    <a:pt x="14" y="48"/>
                  </a:cubicBezTo>
                  <a:cubicBezTo>
                    <a:pt x="10" y="47"/>
                    <a:pt x="13" y="57"/>
                    <a:pt x="9" y="62"/>
                  </a:cubicBezTo>
                  <a:cubicBezTo>
                    <a:pt x="6" y="68"/>
                    <a:pt x="8" y="75"/>
                    <a:pt x="11" y="82"/>
                  </a:cubicBezTo>
                  <a:cubicBezTo>
                    <a:pt x="14" y="89"/>
                    <a:pt x="16" y="95"/>
                    <a:pt x="8" y="104"/>
                  </a:cubicBezTo>
                  <a:cubicBezTo>
                    <a:pt x="0" y="113"/>
                    <a:pt x="0" y="123"/>
                    <a:pt x="3"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3" y="63"/>
                  </a:cubicBezTo>
                  <a:cubicBezTo>
                    <a:pt x="73" y="59"/>
                    <a:pt x="78" y="56"/>
                    <a:pt x="76" y="51"/>
                  </a:cubicBezTo>
                  <a:cubicBezTo>
                    <a:pt x="73" y="46"/>
                    <a:pt x="76" y="41"/>
                    <a:pt x="79" y="45"/>
                  </a:cubicBezTo>
                  <a:cubicBezTo>
                    <a:pt x="81" y="48"/>
                    <a:pt x="84" y="48"/>
                    <a:pt x="86" y="43"/>
                  </a:cubicBezTo>
                  <a:cubicBezTo>
                    <a:pt x="87" y="38"/>
                    <a:pt x="81"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4" name="Freeform 148"/>
            <p:cNvSpPr>
              <a:spLocks noEditPoints="1"/>
            </p:cNvSpPr>
            <p:nvPr userDrawn="1"/>
          </p:nvSpPr>
          <p:spPr bwMode="auto">
            <a:xfrm>
              <a:off x="-1365454" y="3976704"/>
              <a:ext cx="300355" cy="184183"/>
            </a:xfrm>
            <a:custGeom>
              <a:avLst/>
              <a:gdLst>
                <a:gd name="T0" fmla="*/ 99 w 140"/>
                <a:gd name="T1" fmla="*/ 3 h 79"/>
                <a:gd name="T2" fmla="*/ 76 w 140"/>
                <a:gd name="T3" fmla="*/ 5 h 79"/>
                <a:gd name="T4" fmla="*/ 58 w 140"/>
                <a:gd name="T5" fmla="*/ 19 h 79"/>
                <a:gd name="T6" fmla="*/ 50 w 140"/>
                <a:gd name="T7" fmla="*/ 22 h 79"/>
                <a:gd name="T8" fmla="*/ 34 w 140"/>
                <a:gd name="T9" fmla="*/ 19 h 79"/>
                <a:gd name="T10" fmla="*/ 19 w 140"/>
                <a:gd name="T11" fmla="*/ 18 h 79"/>
                <a:gd name="T12" fmla="*/ 11 w 140"/>
                <a:gd name="T13" fmla="*/ 17 h 79"/>
                <a:gd name="T14" fmla="*/ 6 w 140"/>
                <a:gd name="T15" fmla="*/ 21 h 79"/>
                <a:gd name="T16" fmla="*/ 6 w 140"/>
                <a:gd name="T17" fmla="*/ 27 h 79"/>
                <a:gd name="T18" fmla="*/ 1 w 140"/>
                <a:gd name="T19" fmla="*/ 30 h 79"/>
                <a:gd name="T20" fmla="*/ 2 w 140"/>
                <a:gd name="T21" fmla="*/ 36 h 79"/>
                <a:gd name="T22" fmla="*/ 5 w 140"/>
                <a:gd name="T23" fmla="*/ 53 h 79"/>
                <a:gd name="T24" fmla="*/ 9 w 140"/>
                <a:gd name="T25" fmla="*/ 69 h 79"/>
                <a:gd name="T26" fmla="*/ 30 w 140"/>
                <a:gd name="T27" fmla="*/ 67 h 79"/>
                <a:gd name="T28" fmla="*/ 45 w 140"/>
                <a:gd name="T29" fmla="*/ 63 h 79"/>
                <a:gd name="T30" fmla="*/ 58 w 140"/>
                <a:gd name="T31" fmla="*/ 57 h 79"/>
                <a:gd name="T32" fmla="*/ 70 w 140"/>
                <a:gd name="T33" fmla="*/ 55 h 79"/>
                <a:gd name="T34" fmla="*/ 79 w 140"/>
                <a:gd name="T35" fmla="*/ 49 h 79"/>
                <a:gd name="T36" fmla="*/ 103 w 140"/>
                <a:gd name="T37" fmla="*/ 42 h 79"/>
                <a:gd name="T38" fmla="*/ 114 w 140"/>
                <a:gd name="T39" fmla="*/ 31 h 79"/>
                <a:gd name="T40" fmla="*/ 124 w 140"/>
                <a:gd name="T41" fmla="*/ 28 h 79"/>
                <a:gd name="T42" fmla="*/ 110 w 140"/>
                <a:gd name="T43" fmla="*/ 0 h 79"/>
                <a:gd name="T44" fmla="*/ 99 w 140"/>
                <a:gd name="T45" fmla="*/ 3 h 79"/>
                <a:gd name="T46" fmla="*/ 127 w 140"/>
                <a:gd name="T47" fmla="*/ 75 h 79"/>
                <a:gd name="T48" fmla="*/ 139 w 140"/>
                <a:gd name="T49" fmla="*/ 73 h 79"/>
                <a:gd name="T50" fmla="*/ 127 w 140"/>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79">
                  <a:moveTo>
                    <a:pt x="99" y="3"/>
                  </a:moveTo>
                  <a:cubicBezTo>
                    <a:pt x="93" y="5"/>
                    <a:pt x="78" y="4"/>
                    <a:pt x="76" y="5"/>
                  </a:cubicBezTo>
                  <a:cubicBezTo>
                    <a:pt x="74" y="6"/>
                    <a:pt x="60" y="15"/>
                    <a:pt x="58" y="19"/>
                  </a:cubicBezTo>
                  <a:cubicBezTo>
                    <a:pt x="56" y="23"/>
                    <a:pt x="53" y="24"/>
                    <a:pt x="50" y="22"/>
                  </a:cubicBezTo>
                  <a:cubicBezTo>
                    <a:pt x="47" y="20"/>
                    <a:pt x="35" y="20"/>
                    <a:pt x="34" y="19"/>
                  </a:cubicBezTo>
                  <a:cubicBezTo>
                    <a:pt x="33" y="18"/>
                    <a:pt x="24" y="18"/>
                    <a:pt x="19" y="18"/>
                  </a:cubicBezTo>
                  <a:cubicBezTo>
                    <a:pt x="15" y="19"/>
                    <a:pt x="13" y="16"/>
                    <a:pt x="11" y="17"/>
                  </a:cubicBezTo>
                  <a:cubicBezTo>
                    <a:pt x="9" y="18"/>
                    <a:pt x="7" y="20"/>
                    <a:pt x="6" y="21"/>
                  </a:cubicBezTo>
                  <a:cubicBezTo>
                    <a:pt x="5" y="22"/>
                    <a:pt x="7" y="26"/>
                    <a:pt x="6" y="27"/>
                  </a:cubicBezTo>
                  <a:cubicBezTo>
                    <a:pt x="6" y="27"/>
                    <a:pt x="4" y="28"/>
                    <a:pt x="1" y="30"/>
                  </a:cubicBezTo>
                  <a:cubicBezTo>
                    <a:pt x="2" y="32"/>
                    <a:pt x="2" y="34"/>
                    <a:pt x="2" y="36"/>
                  </a:cubicBezTo>
                  <a:cubicBezTo>
                    <a:pt x="0" y="40"/>
                    <a:pt x="1" y="49"/>
                    <a:pt x="5" y="53"/>
                  </a:cubicBezTo>
                  <a:cubicBezTo>
                    <a:pt x="9" y="58"/>
                    <a:pt x="7" y="68"/>
                    <a:pt x="9" y="69"/>
                  </a:cubicBezTo>
                  <a:cubicBezTo>
                    <a:pt x="11" y="71"/>
                    <a:pt x="24" y="71"/>
                    <a:pt x="30" y="67"/>
                  </a:cubicBezTo>
                  <a:cubicBezTo>
                    <a:pt x="36" y="63"/>
                    <a:pt x="40" y="63"/>
                    <a:pt x="45" y="63"/>
                  </a:cubicBezTo>
                  <a:cubicBezTo>
                    <a:pt x="50" y="63"/>
                    <a:pt x="56" y="59"/>
                    <a:pt x="58" y="57"/>
                  </a:cubicBezTo>
                  <a:cubicBezTo>
                    <a:pt x="60" y="55"/>
                    <a:pt x="67" y="55"/>
                    <a:pt x="70" y="55"/>
                  </a:cubicBezTo>
                  <a:cubicBezTo>
                    <a:pt x="72" y="56"/>
                    <a:pt x="75" y="53"/>
                    <a:pt x="79" y="49"/>
                  </a:cubicBezTo>
                  <a:cubicBezTo>
                    <a:pt x="82" y="46"/>
                    <a:pt x="92" y="45"/>
                    <a:pt x="103" y="42"/>
                  </a:cubicBezTo>
                  <a:cubicBezTo>
                    <a:pt x="114" y="39"/>
                    <a:pt x="112" y="34"/>
                    <a:pt x="114" y="31"/>
                  </a:cubicBezTo>
                  <a:cubicBezTo>
                    <a:pt x="117" y="29"/>
                    <a:pt x="120" y="29"/>
                    <a:pt x="124" y="28"/>
                  </a:cubicBezTo>
                  <a:cubicBezTo>
                    <a:pt x="119" y="17"/>
                    <a:pt x="113" y="6"/>
                    <a:pt x="110" y="0"/>
                  </a:cubicBezTo>
                  <a:cubicBezTo>
                    <a:pt x="105" y="2"/>
                    <a:pt x="101" y="3"/>
                    <a:pt x="99" y="3"/>
                  </a:cubicBezTo>
                  <a:close/>
                  <a:moveTo>
                    <a:pt x="127" y="75"/>
                  </a:moveTo>
                  <a:cubicBezTo>
                    <a:pt x="131" y="79"/>
                    <a:pt x="139" y="74"/>
                    <a:pt x="139" y="73"/>
                  </a:cubicBezTo>
                  <a:cubicBezTo>
                    <a:pt x="140" y="71"/>
                    <a:pt x="123"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 name="Freeform 149"/>
            <p:cNvSpPr>
              <a:spLocks noEditPoints="1"/>
            </p:cNvSpPr>
            <p:nvPr userDrawn="1"/>
          </p:nvSpPr>
          <p:spPr bwMode="auto">
            <a:xfrm>
              <a:off x="374588" y="4742612"/>
              <a:ext cx="1026910" cy="920913"/>
            </a:xfrm>
            <a:custGeom>
              <a:avLst/>
              <a:gdLst>
                <a:gd name="T0" fmla="*/ 473 w 479"/>
                <a:gd name="T1" fmla="*/ 172 h 395"/>
                <a:gd name="T2" fmla="*/ 453 w 479"/>
                <a:gd name="T3" fmla="*/ 154 h 395"/>
                <a:gd name="T4" fmla="*/ 438 w 479"/>
                <a:gd name="T5" fmla="*/ 134 h 395"/>
                <a:gd name="T6" fmla="*/ 424 w 479"/>
                <a:gd name="T7" fmla="*/ 119 h 395"/>
                <a:gd name="T8" fmla="*/ 391 w 479"/>
                <a:gd name="T9" fmla="*/ 89 h 395"/>
                <a:gd name="T10" fmla="*/ 379 w 479"/>
                <a:gd name="T11" fmla="*/ 51 h 395"/>
                <a:gd name="T12" fmla="*/ 359 w 479"/>
                <a:gd name="T13" fmla="*/ 32 h 395"/>
                <a:gd name="T14" fmla="*/ 340 w 479"/>
                <a:gd name="T15" fmla="*/ 10 h 395"/>
                <a:gd name="T16" fmla="*/ 335 w 479"/>
                <a:gd name="T17" fmla="*/ 49 h 395"/>
                <a:gd name="T18" fmla="*/ 307 w 479"/>
                <a:gd name="T19" fmla="*/ 73 h 395"/>
                <a:gd name="T20" fmla="*/ 274 w 479"/>
                <a:gd name="T21" fmla="*/ 56 h 395"/>
                <a:gd name="T22" fmla="*/ 268 w 479"/>
                <a:gd name="T23" fmla="*/ 34 h 395"/>
                <a:gd name="T24" fmla="*/ 277 w 479"/>
                <a:gd name="T25" fmla="*/ 16 h 395"/>
                <a:gd name="T26" fmla="*/ 259 w 479"/>
                <a:gd name="T27" fmla="*/ 18 h 395"/>
                <a:gd name="T28" fmla="*/ 230 w 479"/>
                <a:gd name="T29" fmla="*/ 13 h 395"/>
                <a:gd name="T30" fmla="*/ 201 w 479"/>
                <a:gd name="T31" fmla="*/ 31 h 395"/>
                <a:gd name="T32" fmla="*/ 190 w 479"/>
                <a:gd name="T33" fmla="*/ 49 h 395"/>
                <a:gd name="T34" fmla="*/ 173 w 479"/>
                <a:gd name="T35" fmla="*/ 42 h 395"/>
                <a:gd name="T36" fmla="*/ 152 w 479"/>
                <a:gd name="T37" fmla="*/ 44 h 395"/>
                <a:gd name="T38" fmla="*/ 136 w 479"/>
                <a:gd name="T39" fmla="*/ 53 h 395"/>
                <a:gd name="T40" fmla="*/ 127 w 479"/>
                <a:gd name="T41" fmla="*/ 71 h 395"/>
                <a:gd name="T42" fmla="*/ 110 w 479"/>
                <a:gd name="T43" fmla="*/ 72 h 395"/>
                <a:gd name="T44" fmla="*/ 72 w 479"/>
                <a:gd name="T45" fmla="*/ 106 h 395"/>
                <a:gd name="T46" fmla="*/ 35 w 479"/>
                <a:gd name="T47" fmla="*/ 117 h 395"/>
                <a:gd name="T48" fmla="*/ 13 w 479"/>
                <a:gd name="T49" fmla="*/ 125 h 395"/>
                <a:gd name="T50" fmla="*/ 6 w 479"/>
                <a:gd name="T51" fmla="*/ 163 h 395"/>
                <a:gd name="T52" fmla="*/ 9 w 479"/>
                <a:gd name="T53" fmla="*/ 179 h 395"/>
                <a:gd name="T54" fmla="*/ 22 w 479"/>
                <a:gd name="T55" fmla="*/ 218 h 395"/>
                <a:gd name="T56" fmla="*/ 23 w 479"/>
                <a:gd name="T57" fmla="*/ 266 h 395"/>
                <a:gd name="T58" fmla="*/ 58 w 479"/>
                <a:gd name="T59" fmla="*/ 282 h 395"/>
                <a:gd name="T60" fmla="*/ 108 w 479"/>
                <a:gd name="T61" fmla="*/ 269 h 395"/>
                <a:gd name="T62" fmla="*/ 162 w 479"/>
                <a:gd name="T63" fmla="*/ 249 h 395"/>
                <a:gd name="T64" fmla="*/ 227 w 479"/>
                <a:gd name="T65" fmla="*/ 246 h 395"/>
                <a:gd name="T66" fmla="*/ 248 w 479"/>
                <a:gd name="T67" fmla="*/ 257 h 395"/>
                <a:gd name="T68" fmla="*/ 271 w 479"/>
                <a:gd name="T69" fmla="*/ 275 h 395"/>
                <a:gd name="T70" fmla="*/ 287 w 479"/>
                <a:gd name="T71" fmla="*/ 273 h 395"/>
                <a:gd name="T72" fmla="*/ 298 w 479"/>
                <a:gd name="T73" fmla="*/ 277 h 395"/>
                <a:gd name="T74" fmla="*/ 314 w 479"/>
                <a:gd name="T75" fmla="*/ 304 h 395"/>
                <a:gd name="T76" fmla="*/ 356 w 479"/>
                <a:gd name="T77" fmla="*/ 330 h 395"/>
                <a:gd name="T78" fmla="*/ 378 w 479"/>
                <a:gd name="T79" fmla="*/ 327 h 395"/>
                <a:gd name="T80" fmla="*/ 392 w 479"/>
                <a:gd name="T81" fmla="*/ 334 h 395"/>
                <a:gd name="T82" fmla="*/ 433 w 479"/>
                <a:gd name="T83" fmla="*/ 317 h 395"/>
                <a:gd name="T84" fmla="*/ 458 w 479"/>
                <a:gd name="T85" fmla="*/ 255 h 395"/>
                <a:gd name="T86" fmla="*/ 474 w 479"/>
                <a:gd name="T87" fmla="*/ 219 h 395"/>
                <a:gd name="T88" fmla="*/ 217 w 479"/>
                <a:gd name="T89" fmla="*/ 11 h 395"/>
                <a:gd name="T90" fmla="*/ 275 w 479"/>
                <a:gd name="T91" fmla="*/ 294 h 395"/>
                <a:gd name="T92" fmla="*/ 392 w 479"/>
                <a:gd name="T93" fmla="*/ 361 h 395"/>
                <a:gd name="T94" fmla="*/ 393 w 479"/>
                <a:gd name="T95" fmla="*/ 394 h 395"/>
                <a:gd name="T96" fmla="*/ 409 w 479"/>
                <a:gd name="T97" fmla="*/ 385 h 395"/>
                <a:gd name="T98" fmla="*/ 392 w 479"/>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9" h="395">
                  <a:moveTo>
                    <a:pt x="476" y="198"/>
                  </a:moveTo>
                  <a:cubicBezTo>
                    <a:pt x="478" y="197"/>
                    <a:pt x="475" y="189"/>
                    <a:pt x="473" y="190"/>
                  </a:cubicBezTo>
                  <a:cubicBezTo>
                    <a:pt x="471" y="192"/>
                    <a:pt x="471" y="178"/>
                    <a:pt x="473" y="172"/>
                  </a:cubicBezTo>
                  <a:cubicBezTo>
                    <a:pt x="474" y="166"/>
                    <a:pt x="473" y="167"/>
                    <a:pt x="470" y="170"/>
                  </a:cubicBezTo>
                  <a:cubicBezTo>
                    <a:pt x="466" y="173"/>
                    <a:pt x="463" y="164"/>
                    <a:pt x="462" y="162"/>
                  </a:cubicBezTo>
                  <a:cubicBezTo>
                    <a:pt x="461" y="159"/>
                    <a:pt x="457" y="153"/>
                    <a:pt x="453" y="154"/>
                  </a:cubicBezTo>
                  <a:cubicBezTo>
                    <a:pt x="449" y="155"/>
                    <a:pt x="451" y="148"/>
                    <a:pt x="447" y="149"/>
                  </a:cubicBezTo>
                  <a:cubicBezTo>
                    <a:pt x="443" y="149"/>
                    <a:pt x="442" y="143"/>
                    <a:pt x="443" y="137"/>
                  </a:cubicBezTo>
                  <a:cubicBezTo>
                    <a:pt x="444" y="132"/>
                    <a:pt x="440" y="136"/>
                    <a:pt x="438" y="134"/>
                  </a:cubicBezTo>
                  <a:cubicBezTo>
                    <a:pt x="437" y="131"/>
                    <a:pt x="435" y="133"/>
                    <a:pt x="432" y="134"/>
                  </a:cubicBezTo>
                  <a:cubicBezTo>
                    <a:pt x="429" y="135"/>
                    <a:pt x="428" y="129"/>
                    <a:pt x="429" y="127"/>
                  </a:cubicBezTo>
                  <a:cubicBezTo>
                    <a:pt x="430" y="124"/>
                    <a:pt x="428" y="122"/>
                    <a:pt x="424" y="119"/>
                  </a:cubicBezTo>
                  <a:cubicBezTo>
                    <a:pt x="421" y="116"/>
                    <a:pt x="420"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1" y="60"/>
                    <a:pt x="379" y="56"/>
                    <a:pt x="379" y="51"/>
                  </a:cubicBezTo>
                  <a:cubicBezTo>
                    <a:pt x="380" y="47"/>
                    <a:pt x="372" y="45"/>
                    <a:pt x="372" y="43"/>
                  </a:cubicBezTo>
                  <a:cubicBezTo>
                    <a:pt x="371" y="40"/>
                    <a:pt x="367" y="42"/>
                    <a:pt x="363" y="43"/>
                  </a:cubicBezTo>
                  <a:cubicBezTo>
                    <a:pt x="358" y="43"/>
                    <a:pt x="359" y="38"/>
                    <a:pt x="359" y="32"/>
                  </a:cubicBezTo>
                  <a:cubicBezTo>
                    <a:pt x="360" y="27"/>
                    <a:pt x="357" y="18"/>
                    <a:pt x="354" y="15"/>
                  </a:cubicBezTo>
                  <a:cubicBezTo>
                    <a:pt x="350" y="12"/>
                    <a:pt x="350" y="3"/>
                    <a:pt x="348" y="2"/>
                  </a:cubicBezTo>
                  <a:cubicBezTo>
                    <a:pt x="346" y="0"/>
                    <a:pt x="340" y="7"/>
                    <a:pt x="340" y="10"/>
                  </a:cubicBezTo>
                  <a:cubicBezTo>
                    <a:pt x="341" y="13"/>
                    <a:pt x="340" y="16"/>
                    <a:pt x="338" y="18"/>
                  </a:cubicBezTo>
                  <a:cubicBezTo>
                    <a:pt x="335" y="20"/>
                    <a:pt x="339" y="28"/>
                    <a:pt x="336" y="30"/>
                  </a:cubicBezTo>
                  <a:cubicBezTo>
                    <a:pt x="333" y="33"/>
                    <a:pt x="336" y="43"/>
                    <a:pt x="335" y="49"/>
                  </a:cubicBezTo>
                  <a:cubicBezTo>
                    <a:pt x="334" y="55"/>
                    <a:pt x="335" y="62"/>
                    <a:pt x="331" y="66"/>
                  </a:cubicBezTo>
                  <a:cubicBezTo>
                    <a:pt x="328" y="70"/>
                    <a:pt x="328" y="77"/>
                    <a:pt x="322" y="79"/>
                  </a:cubicBezTo>
                  <a:cubicBezTo>
                    <a:pt x="315" y="81"/>
                    <a:pt x="307" y="76"/>
                    <a:pt x="307" y="73"/>
                  </a:cubicBezTo>
                  <a:cubicBezTo>
                    <a:pt x="308" y="70"/>
                    <a:pt x="301" y="68"/>
                    <a:pt x="297" y="69"/>
                  </a:cubicBezTo>
                  <a:cubicBezTo>
                    <a:pt x="293" y="69"/>
                    <a:pt x="291"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0" y="31"/>
                    <a:pt x="276" y="29"/>
                  </a:cubicBezTo>
                  <a:cubicBezTo>
                    <a:pt x="281" y="26"/>
                    <a:pt x="276" y="23"/>
                    <a:pt x="279" y="22"/>
                  </a:cubicBezTo>
                  <a:cubicBezTo>
                    <a:pt x="283" y="20"/>
                    <a:pt x="281" y="17"/>
                    <a:pt x="277" y="16"/>
                  </a:cubicBezTo>
                  <a:cubicBezTo>
                    <a:pt x="273" y="16"/>
                    <a:pt x="274" y="20"/>
                    <a:pt x="272" y="21"/>
                  </a:cubicBezTo>
                  <a:cubicBezTo>
                    <a:pt x="271" y="21"/>
                    <a:pt x="269" y="15"/>
                    <a:pt x="268" y="15"/>
                  </a:cubicBezTo>
                  <a:cubicBezTo>
                    <a:pt x="267" y="15"/>
                    <a:pt x="262" y="21"/>
                    <a:pt x="259" y="18"/>
                  </a:cubicBezTo>
                  <a:cubicBezTo>
                    <a:pt x="257" y="15"/>
                    <a:pt x="242" y="13"/>
                    <a:pt x="237" y="12"/>
                  </a:cubicBezTo>
                  <a:cubicBezTo>
                    <a:pt x="231" y="11"/>
                    <a:pt x="229" y="4"/>
                    <a:pt x="226" y="6"/>
                  </a:cubicBezTo>
                  <a:cubicBezTo>
                    <a:pt x="222" y="7"/>
                    <a:pt x="226" y="9"/>
                    <a:pt x="230" y="13"/>
                  </a:cubicBezTo>
                  <a:cubicBezTo>
                    <a:pt x="234" y="17"/>
                    <a:pt x="217" y="19"/>
                    <a:pt x="212" y="18"/>
                  </a:cubicBezTo>
                  <a:cubicBezTo>
                    <a:pt x="207" y="16"/>
                    <a:pt x="213" y="21"/>
                    <a:pt x="209" y="21"/>
                  </a:cubicBezTo>
                  <a:cubicBezTo>
                    <a:pt x="205" y="21"/>
                    <a:pt x="204" y="27"/>
                    <a:pt x="201" y="31"/>
                  </a:cubicBezTo>
                  <a:cubicBezTo>
                    <a:pt x="197" y="34"/>
                    <a:pt x="200" y="36"/>
                    <a:pt x="196" y="39"/>
                  </a:cubicBezTo>
                  <a:cubicBezTo>
                    <a:pt x="192" y="41"/>
                    <a:pt x="192" y="43"/>
                    <a:pt x="196" y="48"/>
                  </a:cubicBezTo>
                  <a:cubicBezTo>
                    <a:pt x="201" y="52"/>
                    <a:pt x="194" y="53"/>
                    <a:pt x="190" y="49"/>
                  </a:cubicBezTo>
                  <a:cubicBezTo>
                    <a:pt x="187" y="45"/>
                    <a:pt x="183" y="45"/>
                    <a:pt x="183" y="49"/>
                  </a:cubicBezTo>
                  <a:cubicBezTo>
                    <a:pt x="183" y="54"/>
                    <a:pt x="178" y="52"/>
                    <a:pt x="179" y="47"/>
                  </a:cubicBezTo>
                  <a:cubicBezTo>
                    <a:pt x="180" y="42"/>
                    <a:pt x="174" y="45"/>
                    <a:pt x="173" y="42"/>
                  </a:cubicBezTo>
                  <a:cubicBezTo>
                    <a:pt x="172" y="39"/>
                    <a:pt x="166" y="35"/>
                    <a:pt x="163" y="35"/>
                  </a:cubicBezTo>
                  <a:cubicBezTo>
                    <a:pt x="159" y="36"/>
                    <a:pt x="159" y="39"/>
                    <a:pt x="156" y="39"/>
                  </a:cubicBezTo>
                  <a:cubicBezTo>
                    <a:pt x="153" y="39"/>
                    <a:pt x="152" y="41"/>
                    <a:pt x="152" y="44"/>
                  </a:cubicBezTo>
                  <a:cubicBezTo>
                    <a:pt x="153" y="47"/>
                    <a:pt x="147" y="44"/>
                    <a:pt x="143" y="44"/>
                  </a:cubicBezTo>
                  <a:cubicBezTo>
                    <a:pt x="140" y="45"/>
                    <a:pt x="143" y="49"/>
                    <a:pt x="141" y="49"/>
                  </a:cubicBezTo>
                  <a:cubicBezTo>
                    <a:pt x="139" y="49"/>
                    <a:pt x="139" y="53"/>
                    <a:pt x="136" y="53"/>
                  </a:cubicBezTo>
                  <a:cubicBezTo>
                    <a:pt x="133" y="53"/>
                    <a:pt x="133" y="60"/>
                    <a:pt x="134" y="63"/>
                  </a:cubicBezTo>
                  <a:cubicBezTo>
                    <a:pt x="134" y="67"/>
                    <a:pt x="128" y="61"/>
                    <a:pt x="125" y="62"/>
                  </a:cubicBezTo>
                  <a:cubicBezTo>
                    <a:pt x="122" y="63"/>
                    <a:pt x="126" y="66"/>
                    <a:pt x="127" y="71"/>
                  </a:cubicBezTo>
                  <a:cubicBezTo>
                    <a:pt x="128" y="75"/>
                    <a:pt x="125" y="74"/>
                    <a:pt x="123" y="76"/>
                  </a:cubicBezTo>
                  <a:cubicBezTo>
                    <a:pt x="121" y="78"/>
                    <a:pt x="119" y="71"/>
                    <a:pt x="119" y="68"/>
                  </a:cubicBezTo>
                  <a:cubicBezTo>
                    <a:pt x="119" y="64"/>
                    <a:pt x="114" y="68"/>
                    <a:pt x="110" y="72"/>
                  </a:cubicBezTo>
                  <a:cubicBezTo>
                    <a:pt x="105" y="77"/>
                    <a:pt x="111" y="84"/>
                    <a:pt x="109" y="85"/>
                  </a:cubicBezTo>
                  <a:cubicBezTo>
                    <a:pt x="107" y="86"/>
                    <a:pt x="98" y="94"/>
                    <a:pt x="92" y="100"/>
                  </a:cubicBezTo>
                  <a:cubicBezTo>
                    <a:pt x="87" y="106"/>
                    <a:pt x="75" y="103"/>
                    <a:pt x="72" y="106"/>
                  </a:cubicBezTo>
                  <a:cubicBezTo>
                    <a:pt x="68" y="108"/>
                    <a:pt x="64" y="106"/>
                    <a:pt x="60" y="109"/>
                  </a:cubicBezTo>
                  <a:cubicBezTo>
                    <a:pt x="57" y="112"/>
                    <a:pt x="50" y="117"/>
                    <a:pt x="49" y="113"/>
                  </a:cubicBezTo>
                  <a:cubicBezTo>
                    <a:pt x="49" y="110"/>
                    <a:pt x="39" y="113"/>
                    <a:pt x="35" y="117"/>
                  </a:cubicBezTo>
                  <a:cubicBezTo>
                    <a:pt x="31" y="120"/>
                    <a:pt x="25" y="124"/>
                    <a:pt x="21" y="124"/>
                  </a:cubicBezTo>
                  <a:cubicBezTo>
                    <a:pt x="16" y="124"/>
                    <a:pt x="16" y="130"/>
                    <a:pt x="15" y="132"/>
                  </a:cubicBezTo>
                  <a:cubicBezTo>
                    <a:pt x="13" y="133"/>
                    <a:pt x="13" y="127"/>
                    <a:pt x="13" y="125"/>
                  </a:cubicBezTo>
                  <a:cubicBezTo>
                    <a:pt x="13" y="124"/>
                    <a:pt x="9" y="128"/>
                    <a:pt x="7" y="133"/>
                  </a:cubicBezTo>
                  <a:cubicBezTo>
                    <a:pt x="6" y="138"/>
                    <a:pt x="12" y="140"/>
                    <a:pt x="8" y="145"/>
                  </a:cubicBezTo>
                  <a:cubicBezTo>
                    <a:pt x="4" y="151"/>
                    <a:pt x="0" y="156"/>
                    <a:pt x="6" y="163"/>
                  </a:cubicBezTo>
                  <a:cubicBezTo>
                    <a:pt x="11" y="169"/>
                    <a:pt x="14" y="174"/>
                    <a:pt x="13" y="177"/>
                  </a:cubicBezTo>
                  <a:cubicBezTo>
                    <a:pt x="11" y="180"/>
                    <a:pt x="7" y="170"/>
                    <a:pt x="6" y="171"/>
                  </a:cubicBezTo>
                  <a:cubicBezTo>
                    <a:pt x="4" y="173"/>
                    <a:pt x="11" y="177"/>
                    <a:pt x="9" y="179"/>
                  </a:cubicBezTo>
                  <a:cubicBezTo>
                    <a:pt x="7" y="181"/>
                    <a:pt x="2" y="171"/>
                    <a:pt x="1" y="173"/>
                  </a:cubicBezTo>
                  <a:cubicBezTo>
                    <a:pt x="0" y="176"/>
                    <a:pt x="12" y="192"/>
                    <a:pt x="13" y="198"/>
                  </a:cubicBezTo>
                  <a:cubicBezTo>
                    <a:pt x="13" y="204"/>
                    <a:pt x="23" y="210"/>
                    <a:pt x="22" y="218"/>
                  </a:cubicBezTo>
                  <a:cubicBezTo>
                    <a:pt x="22" y="227"/>
                    <a:pt x="31" y="241"/>
                    <a:pt x="33" y="243"/>
                  </a:cubicBezTo>
                  <a:cubicBezTo>
                    <a:pt x="34" y="245"/>
                    <a:pt x="29" y="251"/>
                    <a:pt x="30" y="257"/>
                  </a:cubicBezTo>
                  <a:cubicBezTo>
                    <a:pt x="31" y="264"/>
                    <a:pt x="28" y="266"/>
                    <a:pt x="23" y="266"/>
                  </a:cubicBezTo>
                  <a:cubicBezTo>
                    <a:pt x="19" y="266"/>
                    <a:pt x="22" y="273"/>
                    <a:pt x="27" y="273"/>
                  </a:cubicBezTo>
                  <a:cubicBezTo>
                    <a:pt x="31" y="274"/>
                    <a:pt x="30" y="277"/>
                    <a:pt x="35" y="280"/>
                  </a:cubicBezTo>
                  <a:cubicBezTo>
                    <a:pt x="41" y="284"/>
                    <a:pt x="53" y="282"/>
                    <a:pt x="58" y="282"/>
                  </a:cubicBezTo>
                  <a:cubicBezTo>
                    <a:pt x="62" y="282"/>
                    <a:pt x="64" y="276"/>
                    <a:pt x="69" y="276"/>
                  </a:cubicBezTo>
                  <a:cubicBezTo>
                    <a:pt x="75" y="276"/>
                    <a:pt x="75" y="274"/>
                    <a:pt x="78" y="271"/>
                  </a:cubicBezTo>
                  <a:cubicBezTo>
                    <a:pt x="81" y="267"/>
                    <a:pt x="94" y="268"/>
                    <a:pt x="108" y="269"/>
                  </a:cubicBezTo>
                  <a:cubicBezTo>
                    <a:pt x="121" y="270"/>
                    <a:pt x="127" y="266"/>
                    <a:pt x="129" y="261"/>
                  </a:cubicBezTo>
                  <a:cubicBezTo>
                    <a:pt x="131" y="256"/>
                    <a:pt x="141" y="256"/>
                    <a:pt x="145" y="252"/>
                  </a:cubicBezTo>
                  <a:cubicBezTo>
                    <a:pt x="149" y="249"/>
                    <a:pt x="152" y="249"/>
                    <a:pt x="162" y="249"/>
                  </a:cubicBezTo>
                  <a:cubicBezTo>
                    <a:pt x="172" y="250"/>
                    <a:pt x="182" y="245"/>
                    <a:pt x="188" y="242"/>
                  </a:cubicBezTo>
                  <a:cubicBezTo>
                    <a:pt x="195" y="240"/>
                    <a:pt x="207" y="241"/>
                    <a:pt x="213" y="240"/>
                  </a:cubicBezTo>
                  <a:cubicBezTo>
                    <a:pt x="219" y="238"/>
                    <a:pt x="220" y="247"/>
                    <a:pt x="227" y="246"/>
                  </a:cubicBezTo>
                  <a:cubicBezTo>
                    <a:pt x="234" y="245"/>
                    <a:pt x="237" y="248"/>
                    <a:pt x="241" y="248"/>
                  </a:cubicBezTo>
                  <a:cubicBezTo>
                    <a:pt x="244" y="247"/>
                    <a:pt x="244" y="250"/>
                    <a:pt x="247" y="251"/>
                  </a:cubicBezTo>
                  <a:cubicBezTo>
                    <a:pt x="251" y="251"/>
                    <a:pt x="250" y="254"/>
                    <a:pt x="248" y="257"/>
                  </a:cubicBezTo>
                  <a:cubicBezTo>
                    <a:pt x="246" y="261"/>
                    <a:pt x="254" y="260"/>
                    <a:pt x="258" y="267"/>
                  </a:cubicBezTo>
                  <a:cubicBezTo>
                    <a:pt x="263" y="273"/>
                    <a:pt x="259" y="274"/>
                    <a:pt x="261" y="279"/>
                  </a:cubicBezTo>
                  <a:cubicBezTo>
                    <a:pt x="264" y="283"/>
                    <a:pt x="266" y="282"/>
                    <a:pt x="271" y="275"/>
                  </a:cubicBezTo>
                  <a:cubicBezTo>
                    <a:pt x="276" y="269"/>
                    <a:pt x="282" y="273"/>
                    <a:pt x="283" y="267"/>
                  </a:cubicBezTo>
                  <a:cubicBezTo>
                    <a:pt x="283" y="262"/>
                    <a:pt x="289" y="255"/>
                    <a:pt x="292" y="258"/>
                  </a:cubicBezTo>
                  <a:cubicBezTo>
                    <a:pt x="296" y="261"/>
                    <a:pt x="290" y="262"/>
                    <a:pt x="287" y="273"/>
                  </a:cubicBezTo>
                  <a:cubicBezTo>
                    <a:pt x="285" y="284"/>
                    <a:pt x="281" y="278"/>
                    <a:pt x="280" y="281"/>
                  </a:cubicBezTo>
                  <a:cubicBezTo>
                    <a:pt x="279" y="285"/>
                    <a:pt x="291" y="286"/>
                    <a:pt x="291" y="280"/>
                  </a:cubicBezTo>
                  <a:cubicBezTo>
                    <a:pt x="291" y="275"/>
                    <a:pt x="293" y="272"/>
                    <a:pt x="298" y="277"/>
                  </a:cubicBezTo>
                  <a:cubicBezTo>
                    <a:pt x="302" y="283"/>
                    <a:pt x="295" y="287"/>
                    <a:pt x="296" y="289"/>
                  </a:cubicBezTo>
                  <a:cubicBezTo>
                    <a:pt x="297" y="292"/>
                    <a:pt x="302" y="289"/>
                    <a:pt x="305" y="289"/>
                  </a:cubicBezTo>
                  <a:cubicBezTo>
                    <a:pt x="309" y="289"/>
                    <a:pt x="315" y="299"/>
                    <a:pt x="314" y="304"/>
                  </a:cubicBezTo>
                  <a:cubicBezTo>
                    <a:pt x="313" y="309"/>
                    <a:pt x="312" y="314"/>
                    <a:pt x="321" y="318"/>
                  </a:cubicBezTo>
                  <a:cubicBezTo>
                    <a:pt x="329" y="322"/>
                    <a:pt x="326" y="322"/>
                    <a:pt x="332" y="322"/>
                  </a:cubicBezTo>
                  <a:cubicBezTo>
                    <a:pt x="339" y="322"/>
                    <a:pt x="352" y="327"/>
                    <a:pt x="356" y="330"/>
                  </a:cubicBezTo>
                  <a:cubicBezTo>
                    <a:pt x="360" y="333"/>
                    <a:pt x="369" y="328"/>
                    <a:pt x="371" y="322"/>
                  </a:cubicBezTo>
                  <a:cubicBezTo>
                    <a:pt x="373" y="316"/>
                    <a:pt x="379" y="322"/>
                    <a:pt x="376" y="324"/>
                  </a:cubicBezTo>
                  <a:cubicBezTo>
                    <a:pt x="372" y="326"/>
                    <a:pt x="377" y="330"/>
                    <a:pt x="378" y="327"/>
                  </a:cubicBezTo>
                  <a:cubicBezTo>
                    <a:pt x="378" y="324"/>
                    <a:pt x="379" y="321"/>
                    <a:pt x="381" y="325"/>
                  </a:cubicBezTo>
                  <a:cubicBezTo>
                    <a:pt x="382" y="329"/>
                    <a:pt x="387" y="329"/>
                    <a:pt x="389" y="332"/>
                  </a:cubicBezTo>
                  <a:cubicBezTo>
                    <a:pt x="390" y="334"/>
                    <a:pt x="392" y="337"/>
                    <a:pt x="392" y="334"/>
                  </a:cubicBezTo>
                  <a:cubicBezTo>
                    <a:pt x="392" y="332"/>
                    <a:pt x="393" y="330"/>
                    <a:pt x="398" y="328"/>
                  </a:cubicBezTo>
                  <a:cubicBezTo>
                    <a:pt x="402" y="327"/>
                    <a:pt x="404"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0" y="254"/>
                    <a:pt x="465" y="252"/>
                    <a:pt x="465" y="248"/>
                  </a:cubicBezTo>
                  <a:cubicBezTo>
                    <a:pt x="465" y="243"/>
                    <a:pt x="471" y="238"/>
                    <a:pt x="471" y="233"/>
                  </a:cubicBezTo>
                  <a:cubicBezTo>
                    <a:pt x="471" y="227"/>
                    <a:pt x="475" y="221"/>
                    <a:pt x="474" y="219"/>
                  </a:cubicBezTo>
                  <a:cubicBezTo>
                    <a:pt x="474" y="217"/>
                    <a:pt x="472" y="212"/>
                    <a:pt x="475" y="208"/>
                  </a:cubicBezTo>
                  <a:cubicBezTo>
                    <a:pt x="479" y="204"/>
                    <a:pt x="474" y="200"/>
                    <a:pt x="476" y="198"/>
                  </a:cubicBezTo>
                  <a:close/>
                  <a:moveTo>
                    <a:pt x="217" y="11"/>
                  </a:moveTo>
                  <a:cubicBezTo>
                    <a:pt x="216" y="8"/>
                    <a:pt x="198" y="11"/>
                    <a:pt x="202" y="14"/>
                  </a:cubicBezTo>
                  <a:cubicBezTo>
                    <a:pt x="204" y="16"/>
                    <a:pt x="217" y="13"/>
                    <a:pt x="217" y="11"/>
                  </a:cubicBezTo>
                  <a:close/>
                  <a:moveTo>
                    <a:pt x="275" y="294"/>
                  </a:moveTo>
                  <a:cubicBezTo>
                    <a:pt x="278" y="297"/>
                    <a:pt x="287" y="296"/>
                    <a:pt x="289" y="293"/>
                  </a:cubicBezTo>
                  <a:cubicBezTo>
                    <a:pt x="291" y="289"/>
                    <a:pt x="272" y="292"/>
                    <a:pt x="275" y="294"/>
                  </a:cubicBezTo>
                  <a:close/>
                  <a:moveTo>
                    <a:pt x="392" y="361"/>
                  </a:moveTo>
                  <a:cubicBezTo>
                    <a:pt x="385" y="362"/>
                    <a:pt x="374" y="355"/>
                    <a:pt x="372" y="356"/>
                  </a:cubicBezTo>
                  <a:cubicBezTo>
                    <a:pt x="369" y="356"/>
                    <a:pt x="381" y="373"/>
                    <a:pt x="377" y="377"/>
                  </a:cubicBezTo>
                  <a:cubicBezTo>
                    <a:pt x="374" y="382"/>
                    <a:pt x="388" y="393"/>
                    <a:pt x="393" y="394"/>
                  </a:cubicBezTo>
                  <a:cubicBezTo>
                    <a:pt x="398" y="395"/>
                    <a:pt x="396" y="390"/>
                    <a:pt x="399" y="390"/>
                  </a:cubicBezTo>
                  <a:cubicBezTo>
                    <a:pt x="403" y="390"/>
                    <a:pt x="401" y="387"/>
                    <a:pt x="402" y="384"/>
                  </a:cubicBezTo>
                  <a:cubicBezTo>
                    <a:pt x="403" y="382"/>
                    <a:pt x="406" y="387"/>
                    <a:pt x="409" y="385"/>
                  </a:cubicBezTo>
                  <a:cubicBezTo>
                    <a:pt x="412" y="384"/>
                    <a:pt x="408" y="374"/>
                    <a:pt x="412" y="374"/>
                  </a:cubicBezTo>
                  <a:cubicBezTo>
                    <a:pt x="416" y="374"/>
                    <a:pt x="413" y="361"/>
                    <a:pt x="412" y="357"/>
                  </a:cubicBezTo>
                  <a:cubicBezTo>
                    <a:pt x="410"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 name="Freeform 150"/>
            <p:cNvSpPr>
              <a:spLocks noEditPoints="1"/>
            </p:cNvSpPr>
            <p:nvPr userDrawn="1"/>
          </p:nvSpPr>
          <p:spPr bwMode="auto">
            <a:xfrm>
              <a:off x="1718633" y="5397281"/>
              <a:ext cx="312100" cy="375659"/>
            </a:xfrm>
            <a:custGeom>
              <a:avLst/>
              <a:gdLst>
                <a:gd name="T0" fmla="*/ 90 w 146"/>
                <a:gd name="T1" fmla="*/ 78 h 161"/>
                <a:gd name="T2" fmla="*/ 81 w 146"/>
                <a:gd name="T3" fmla="*/ 81 h 161"/>
                <a:gd name="T4" fmla="*/ 69 w 146"/>
                <a:gd name="T5" fmla="*/ 76 h 161"/>
                <a:gd name="T6" fmla="*/ 63 w 146"/>
                <a:gd name="T7" fmla="*/ 86 h 161"/>
                <a:gd name="T8" fmla="*/ 54 w 146"/>
                <a:gd name="T9" fmla="*/ 101 h 161"/>
                <a:gd name="T10" fmla="*/ 22 w 146"/>
                <a:gd name="T11" fmla="*/ 120 h 161"/>
                <a:gd name="T12" fmla="*/ 7 w 146"/>
                <a:gd name="T13" fmla="*/ 133 h 161"/>
                <a:gd name="T14" fmla="*/ 4 w 146"/>
                <a:gd name="T15" fmla="*/ 145 h 161"/>
                <a:gd name="T16" fmla="*/ 14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2 w 146"/>
                <a:gd name="T31" fmla="*/ 101 h 161"/>
                <a:gd name="T32" fmla="*/ 91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8 w 146"/>
                <a:gd name="T51" fmla="*/ 29 h 161"/>
                <a:gd name="T52" fmla="*/ 104 w 146"/>
                <a:gd name="T53" fmla="*/ 27 h 161"/>
                <a:gd name="T54" fmla="*/ 99 w 146"/>
                <a:gd name="T55" fmla="*/ 20 h 161"/>
                <a:gd name="T56" fmla="*/ 95 w 146"/>
                <a:gd name="T57" fmla="*/ 10 h 161"/>
                <a:gd name="T58" fmla="*/ 80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0 w 146"/>
                <a:gd name="T75" fmla="*/ 85 h 161"/>
                <a:gd name="T76" fmla="*/ 123 w 146"/>
                <a:gd name="T77" fmla="*/ 69 h 161"/>
                <a:gd name="T78" fmla="*/ 127 w 146"/>
                <a:gd name="T79" fmla="*/ 57 h 161"/>
                <a:gd name="T80" fmla="*/ 135 w 146"/>
                <a:gd name="T81" fmla="*/ 55 h 161"/>
                <a:gd name="T82" fmla="*/ 140 w 146"/>
                <a:gd name="T83" fmla="*/ 48 h 161"/>
                <a:gd name="T84" fmla="*/ 143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6" y="75"/>
                    <a:pt x="84" y="79"/>
                    <a:pt x="81" y="81"/>
                  </a:cubicBezTo>
                  <a:cubicBezTo>
                    <a:pt x="77" y="82"/>
                    <a:pt x="74" y="73"/>
                    <a:pt x="69" y="76"/>
                  </a:cubicBezTo>
                  <a:cubicBezTo>
                    <a:pt x="64" y="80"/>
                    <a:pt x="69" y="81"/>
                    <a:pt x="63" y="86"/>
                  </a:cubicBezTo>
                  <a:cubicBezTo>
                    <a:pt x="58" y="90"/>
                    <a:pt x="60" y="91"/>
                    <a:pt x="54" y="101"/>
                  </a:cubicBezTo>
                  <a:cubicBezTo>
                    <a:pt x="47" y="110"/>
                    <a:pt x="25" y="115"/>
                    <a:pt x="22" y="120"/>
                  </a:cubicBezTo>
                  <a:cubicBezTo>
                    <a:pt x="18" y="125"/>
                    <a:pt x="7" y="129"/>
                    <a:pt x="7" y="133"/>
                  </a:cubicBezTo>
                  <a:cubicBezTo>
                    <a:pt x="7" y="137"/>
                    <a:pt x="0" y="140"/>
                    <a:pt x="4" y="145"/>
                  </a:cubicBezTo>
                  <a:cubicBezTo>
                    <a:pt x="7" y="149"/>
                    <a:pt x="11" y="146"/>
                    <a:pt x="14" y="149"/>
                  </a:cubicBezTo>
                  <a:cubicBezTo>
                    <a:pt x="18" y="152"/>
                    <a:pt x="21" y="150"/>
                    <a:pt x="23" y="152"/>
                  </a:cubicBezTo>
                  <a:cubicBezTo>
                    <a:pt x="24" y="155"/>
                    <a:pt x="36" y="155"/>
                    <a:pt x="44" y="148"/>
                  </a:cubicBezTo>
                  <a:cubicBezTo>
                    <a:pt x="53" y="141"/>
                    <a:pt x="49" y="137"/>
                    <a:pt x="52" y="135"/>
                  </a:cubicBezTo>
                  <a:cubicBezTo>
                    <a:pt x="55" y="133"/>
                    <a:pt x="56" y="128"/>
                    <a:pt x="58" y="124"/>
                  </a:cubicBezTo>
                  <a:cubicBezTo>
                    <a:pt x="60" y="121"/>
                    <a:pt x="61" y="117"/>
                    <a:pt x="71" y="117"/>
                  </a:cubicBezTo>
                  <a:cubicBezTo>
                    <a:pt x="80" y="117"/>
                    <a:pt x="75" y="115"/>
                    <a:pt x="75" y="111"/>
                  </a:cubicBezTo>
                  <a:cubicBezTo>
                    <a:pt x="74" y="107"/>
                    <a:pt x="82" y="106"/>
                    <a:pt x="82" y="101"/>
                  </a:cubicBezTo>
                  <a:cubicBezTo>
                    <a:pt x="82" y="96"/>
                    <a:pt x="94" y="91"/>
                    <a:pt x="91" y="87"/>
                  </a:cubicBezTo>
                  <a:cubicBezTo>
                    <a:pt x="89" y="83"/>
                    <a:pt x="94" y="80"/>
                    <a:pt x="90" y="78"/>
                  </a:cubicBezTo>
                  <a:close/>
                  <a:moveTo>
                    <a:pt x="15" y="161"/>
                  </a:moveTo>
                  <a:cubicBezTo>
                    <a:pt x="17" y="161"/>
                    <a:pt x="23" y="160"/>
                    <a:pt x="20" y="156"/>
                  </a:cubicBezTo>
                  <a:cubicBezTo>
                    <a:pt x="16" y="152"/>
                    <a:pt x="11" y="159"/>
                    <a:pt x="15" y="161"/>
                  </a:cubicBezTo>
                  <a:close/>
                  <a:moveTo>
                    <a:pt x="132" y="39"/>
                  </a:moveTo>
                  <a:cubicBezTo>
                    <a:pt x="130" y="43"/>
                    <a:pt x="125" y="38"/>
                    <a:pt x="121" y="38"/>
                  </a:cubicBezTo>
                  <a:cubicBezTo>
                    <a:pt x="116" y="38"/>
                    <a:pt x="114" y="35"/>
                    <a:pt x="114" y="32"/>
                  </a:cubicBezTo>
                  <a:cubicBezTo>
                    <a:pt x="114" y="28"/>
                    <a:pt x="113" y="23"/>
                    <a:pt x="109" y="23"/>
                  </a:cubicBezTo>
                  <a:cubicBezTo>
                    <a:pt x="104" y="23"/>
                    <a:pt x="110" y="27"/>
                    <a:pt x="108" y="29"/>
                  </a:cubicBezTo>
                  <a:cubicBezTo>
                    <a:pt x="107" y="31"/>
                    <a:pt x="106" y="27"/>
                    <a:pt x="104" y="27"/>
                  </a:cubicBezTo>
                  <a:cubicBezTo>
                    <a:pt x="102" y="27"/>
                    <a:pt x="99" y="24"/>
                    <a:pt x="99" y="20"/>
                  </a:cubicBezTo>
                  <a:cubicBezTo>
                    <a:pt x="99" y="15"/>
                    <a:pt x="95" y="15"/>
                    <a:pt x="95" y="10"/>
                  </a:cubicBezTo>
                  <a:cubicBezTo>
                    <a:pt x="95" y="4"/>
                    <a:pt x="86" y="0"/>
                    <a:pt x="80" y="0"/>
                  </a:cubicBezTo>
                  <a:cubicBezTo>
                    <a:pt x="75" y="0"/>
                    <a:pt x="81" y="9"/>
                    <a:pt x="84" y="11"/>
                  </a:cubicBezTo>
                  <a:cubicBezTo>
                    <a:pt x="87" y="14"/>
                    <a:pt x="92" y="17"/>
                    <a:pt x="92" y="19"/>
                  </a:cubicBezTo>
                  <a:cubicBezTo>
                    <a:pt x="92" y="21"/>
                    <a:pt x="96" y="27"/>
                    <a:pt x="99" y="28"/>
                  </a:cubicBezTo>
                  <a:cubicBezTo>
                    <a:pt x="102" y="29"/>
                    <a:pt x="97" y="37"/>
                    <a:pt x="97" y="44"/>
                  </a:cubicBezTo>
                  <a:cubicBezTo>
                    <a:pt x="97" y="51"/>
                    <a:pt x="91" y="49"/>
                    <a:pt x="88" y="54"/>
                  </a:cubicBezTo>
                  <a:cubicBezTo>
                    <a:pt x="84" y="58"/>
                    <a:pt x="97" y="62"/>
                    <a:pt x="103" y="67"/>
                  </a:cubicBezTo>
                  <a:cubicBezTo>
                    <a:pt x="109" y="71"/>
                    <a:pt x="98" y="82"/>
                    <a:pt x="100" y="84"/>
                  </a:cubicBezTo>
                  <a:cubicBezTo>
                    <a:pt x="101" y="85"/>
                    <a:pt x="104" y="87"/>
                    <a:pt x="110" y="85"/>
                  </a:cubicBezTo>
                  <a:cubicBezTo>
                    <a:pt x="116" y="84"/>
                    <a:pt x="119" y="72"/>
                    <a:pt x="123" y="69"/>
                  </a:cubicBezTo>
                  <a:cubicBezTo>
                    <a:pt x="127" y="65"/>
                    <a:pt x="125" y="60"/>
                    <a:pt x="127" y="57"/>
                  </a:cubicBezTo>
                  <a:cubicBezTo>
                    <a:pt x="129" y="55"/>
                    <a:pt x="132" y="55"/>
                    <a:pt x="135" y="55"/>
                  </a:cubicBezTo>
                  <a:cubicBezTo>
                    <a:pt x="137" y="55"/>
                    <a:pt x="136" y="48"/>
                    <a:pt x="140" y="48"/>
                  </a:cubicBezTo>
                  <a:cubicBezTo>
                    <a:pt x="143" y="48"/>
                    <a:pt x="141" y="44"/>
                    <a:pt x="143" y="39"/>
                  </a:cubicBezTo>
                  <a:cubicBezTo>
                    <a:pt x="146" y="34"/>
                    <a:pt x="134"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7" name="Freeform 151"/>
            <p:cNvSpPr>
              <a:spLocks/>
            </p:cNvSpPr>
            <p:nvPr userDrawn="1"/>
          </p:nvSpPr>
          <p:spPr bwMode="auto">
            <a:xfrm>
              <a:off x="-1110404" y="3311094"/>
              <a:ext cx="359083" cy="227949"/>
            </a:xfrm>
            <a:custGeom>
              <a:avLst/>
              <a:gdLst>
                <a:gd name="T0" fmla="*/ 166 w 167"/>
                <a:gd name="T1" fmla="*/ 62 h 98"/>
                <a:gd name="T2" fmla="*/ 156 w 167"/>
                <a:gd name="T3" fmla="*/ 59 h 98"/>
                <a:gd name="T4" fmla="*/ 144 w 167"/>
                <a:gd name="T5" fmla="*/ 51 h 98"/>
                <a:gd name="T6" fmla="*/ 130 w 167"/>
                <a:gd name="T7" fmla="*/ 44 h 98"/>
                <a:gd name="T8" fmla="*/ 119 w 167"/>
                <a:gd name="T9" fmla="*/ 36 h 98"/>
                <a:gd name="T10" fmla="*/ 114 w 167"/>
                <a:gd name="T11" fmla="*/ 27 h 98"/>
                <a:gd name="T12" fmla="*/ 109 w 167"/>
                <a:gd name="T13" fmla="*/ 20 h 98"/>
                <a:gd name="T14" fmla="*/ 92 w 167"/>
                <a:gd name="T15" fmla="*/ 18 h 98"/>
                <a:gd name="T16" fmla="*/ 87 w 167"/>
                <a:gd name="T17" fmla="*/ 7 h 98"/>
                <a:gd name="T18" fmla="*/ 78 w 167"/>
                <a:gd name="T19" fmla="*/ 4 h 98"/>
                <a:gd name="T20" fmla="*/ 70 w 167"/>
                <a:gd name="T21" fmla="*/ 2 h 98"/>
                <a:gd name="T22" fmla="*/ 65 w 167"/>
                <a:gd name="T23" fmla="*/ 4 h 98"/>
                <a:gd name="T24" fmla="*/ 61 w 167"/>
                <a:gd name="T25" fmla="*/ 8 h 98"/>
                <a:gd name="T26" fmla="*/ 53 w 167"/>
                <a:gd name="T27" fmla="*/ 14 h 98"/>
                <a:gd name="T28" fmla="*/ 49 w 167"/>
                <a:gd name="T29" fmla="*/ 19 h 98"/>
                <a:gd name="T30" fmla="*/ 41 w 167"/>
                <a:gd name="T31" fmla="*/ 17 h 98"/>
                <a:gd name="T32" fmla="*/ 32 w 167"/>
                <a:gd name="T33" fmla="*/ 15 h 98"/>
                <a:gd name="T34" fmla="*/ 18 w 167"/>
                <a:gd name="T35" fmla="*/ 5 h 98"/>
                <a:gd name="T36" fmla="*/ 6 w 167"/>
                <a:gd name="T37" fmla="*/ 11 h 98"/>
                <a:gd name="T38" fmla="*/ 12 w 167"/>
                <a:gd name="T39" fmla="*/ 9 h 98"/>
                <a:gd name="T40" fmla="*/ 20 w 167"/>
                <a:gd name="T41" fmla="*/ 19 h 98"/>
                <a:gd name="T42" fmla="*/ 26 w 167"/>
                <a:gd name="T43" fmla="*/ 25 h 98"/>
                <a:gd name="T44" fmla="*/ 14 w 167"/>
                <a:gd name="T45" fmla="*/ 28 h 98"/>
                <a:gd name="T46" fmla="*/ 4 w 167"/>
                <a:gd name="T47" fmla="*/ 28 h 98"/>
                <a:gd name="T48" fmla="*/ 6 w 167"/>
                <a:gd name="T49" fmla="*/ 37 h 98"/>
                <a:gd name="T50" fmla="*/ 7 w 167"/>
                <a:gd name="T51" fmla="*/ 43 h 98"/>
                <a:gd name="T52" fmla="*/ 13 w 167"/>
                <a:gd name="T53" fmla="*/ 46 h 98"/>
                <a:gd name="T54" fmla="*/ 16 w 167"/>
                <a:gd name="T55" fmla="*/ 55 h 98"/>
                <a:gd name="T56" fmla="*/ 16 w 167"/>
                <a:gd name="T57" fmla="*/ 69 h 98"/>
                <a:gd name="T58" fmla="*/ 25 w 167"/>
                <a:gd name="T59" fmla="*/ 67 h 98"/>
                <a:gd name="T60" fmla="*/ 36 w 167"/>
                <a:gd name="T61" fmla="*/ 61 h 98"/>
                <a:gd name="T62" fmla="*/ 44 w 167"/>
                <a:gd name="T63" fmla="*/ 60 h 98"/>
                <a:gd name="T64" fmla="*/ 57 w 167"/>
                <a:gd name="T65" fmla="*/ 60 h 98"/>
                <a:gd name="T66" fmla="*/ 66 w 167"/>
                <a:gd name="T67" fmla="*/ 64 h 98"/>
                <a:gd name="T68" fmla="*/ 72 w 167"/>
                <a:gd name="T69" fmla="*/ 66 h 98"/>
                <a:gd name="T70" fmla="*/ 82 w 167"/>
                <a:gd name="T71" fmla="*/ 69 h 98"/>
                <a:gd name="T72" fmla="*/ 87 w 167"/>
                <a:gd name="T73" fmla="*/ 73 h 98"/>
                <a:gd name="T74" fmla="*/ 95 w 167"/>
                <a:gd name="T75" fmla="*/ 79 h 98"/>
                <a:gd name="T76" fmla="*/ 103 w 167"/>
                <a:gd name="T77" fmla="*/ 80 h 98"/>
                <a:gd name="T78" fmla="*/ 105 w 167"/>
                <a:gd name="T79" fmla="*/ 93 h 98"/>
                <a:gd name="T80" fmla="*/ 107 w 167"/>
                <a:gd name="T81" fmla="*/ 93 h 98"/>
                <a:gd name="T82" fmla="*/ 116 w 167"/>
                <a:gd name="T83" fmla="*/ 95 h 98"/>
                <a:gd name="T84" fmla="*/ 126 w 167"/>
                <a:gd name="T85" fmla="*/ 92 h 98"/>
                <a:gd name="T86" fmla="*/ 142 w 167"/>
                <a:gd name="T87" fmla="*/ 83 h 98"/>
                <a:gd name="T88" fmla="*/ 149 w 167"/>
                <a:gd name="T89" fmla="*/ 72 h 98"/>
                <a:gd name="T90" fmla="*/ 159 w 167"/>
                <a:gd name="T91" fmla="*/ 67 h 98"/>
                <a:gd name="T92" fmla="*/ 167 w 167"/>
                <a:gd name="T93" fmla="*/ 69 h 98"/>
                <a:gd name="T94" fmla="*/ 166 w 167"/>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 h="98">
                  <a:moveTo>
                    <a:pt x="166" y="62"/>
                  </a:moveTo>
                  <a:cubicBezTo>
                    <a:pt x="166" y="62"/>
                    <a:pt x="159" y="58"/>
                    <a:pt x="156" y="59"/>
                  </a:cubicBezTo>
                  <a:cubicBezTo>
                    <a:pt x="153" y="59"/>
                    <a:pt x="149" y="53"/>
                    <a:pt x="144" y="51"/>
                  </a:cubicBezTo>
                  <a:cubicBezTo>
                    <a:pt x="139" y="50"/>
                    <a:pt x="133" y="47"/>
                    <a:pt x="130" y="44"/>
                  </a:cubicBezTo>
                  <a:cubicBezTo>
                    <a:pt x="128" y="41"/>
                    <a:pt x="120" y="38"/>
                    <a:pt x="119" y="36"/>
                  </a:cubicBezTo>
                  <a:cubicBezTo>
                    <a:pt x="118" y="34"/>
                    <a:pt x="116" y="30"/>
                    <a:pt x="114" y="27"/>
                  </a:cubicBezTo>
                  <a:cubicBezTo>
                    <a:pt x="111" y="24"/>
                    <a:pt x="111" y="20"/>
                    <a:pt x="109" y="20"/>
                  </a:cubicBezTo>
                  <a:cubicBezTo>
                    <a:pt x="106" y="20"/>
                    <a:pt x="92" y="20"/>
                    <a:pt x="92" y="18"/>
                  </a:cubicBezTo>
                  <a:cubicBezTo>
                    <a:pt x="92" y="16"/>
                    <a:pt x="90" y="7"/>
                    <a:pt x="87" y="7"/>
                  </a:cubicBezTo>
                  <a:cubicBezTo>
                    <a:pt x="84" y="6"/>
                    <a:pt x="80" y="5"/>
                    <a:pt x="78" y="4"/>
                  </a:cubicBezTo>
                  <a:cubicBezTo>
                    <a:pt x="77" y="2"/>
                    <a:pt x="71" y="0"/>
                    <a:pt x="70" y="2"/>
                  </a:cubicBezTo>
                  <a:cubicBezTo>
                    <a:pt x="69" y="3"/>
                    <a:pt x="66" y="4"/>
                    <a:pt x="65" y="4"/>
                  </a:cubicBezTo>
                  <a:cubicBezTo>
                    <a:pt x="64" y="4"/>
                    <a:pt x="65" y="9"/>
                    <a:pt x="61" y="8"/>
                  </a:cubicBezTo>
                  <a:cubicBezTo>
                    <a:pt x="58" y="8"/>
                    <a:pt x="53" y="12"/>
                    <a:pt x="53" y="14"/>
                  </a:cubicBezTo>
                  <a:cubicBezTo>
                    <a:pt x="53" y="16"/>
                    <a:pt x="53" y="19"/>
                    <a:pt x="49" y="19"/>
                  </a:cubicBezTo>
                  <a:cubicBezTo>
                    <a:pt x="47" y="19"/>
                    <a:pt x="43" y="19"/>
                    <a:pt x="41" y="17"/>
                  </a:cubicBezTo>
                  <a:cubicBezTo>
                    <a:pt x="40" y="18"/>
                    <a:pt x="36" y="20"/>
                    <a:pt x="32" y="15"/>
                  </a:cubicBezTo>
                  <a:cubicBezTo>
                    <a:pt x="28" y="10"/>
                    <a:pt x="22" y="5"/>
                    <a:pt x="18" y="5"/>
                  </a:cubicBezTo>
                  <a:cubicBezTo>
                    <a:pt x="15" y="5"/>
                    <a:pt x="3" y="5"/>
                    <a:pt x="6" y="11"/>
                  </a:cubicBezTo>
                  <a:cubicBezTo>
                    <a:pt x="7" y="10"/>
                    <a:pt x="8" y="9"/>
                    <a:pt x="12" y="9"/>
                  </a:cubicBezTo>
                  <a:cubicBezTo>
                    <a:pt x="20" y="10"/>
                    <a:pt x="16" y="19"/>
                    <a:pt x="20" y="19"/>
                  </a:cubicBezTo>
                  <a:cubicBezTo>
                    <a:pt x="25" y="19"/>
                    <a:pt x="30" y="26"/>
                    <a:pt x="26" y="25"/>
                  </a:cubicBezTo>
                  <a:cubicBezTo>
                    <a:pt x="22" y="25"/>
                    <a:pt x="18" y="29"/>
                    <a:pt x="14" y="28"/>
                  </a:cubicBezTo>
                  <a:cubicBezTo>
                    <a:pt x="10" y="26"/>
                    <a:pt x="5" y="23"/>
                    <a:pt x="4" y="28"/>
                  </a:cubicBezTo>
                  <a:cubicBezTo>
                    <a:pt x="2" y="32"/>
                    <a:pt x="0" y="37"/>
                    <a:pt x="6" y="37"/>
                  </a:cubicBezTo>
                  <a:cubicBezTo>
                    <a:pt x="12" y="36"/>
                    <a:pt x="10" y="40"/>
                    <a:pt x="7" y="43"/>
                  </a:cubicBezTo>
                  <a:cubicBezTo>
                    <a:pt x="3" y="47"/>
                    <a:pt x="13" y="43"/>
                    <a:pt x="13" y="46"/>
                  </a:cubicBezTo>
                  <a:cubicBezTo>
                    <a:pt x="14" y="49"/>
                    <a:pt x="17" y="49"/>
                    <a:pt x="16" y="55"/>
                  </a:cubicBezTo>
                  <a:cubicBezTo>
                    <a:pt x="15" y="58"/>
                    <a:pt x="15" y="64"/>
                    <a:pt x="16" y="69"/>
                  </a:cubicBezTo>
                  <a:cubicBezTo>
                    <a:pt x="19" y="69"/>
                    <a:pt x="24" y="69"/>
                    <a:pt x="25" y="67"/>
                  </a:cubicBezTo>
                  <a:cubicBezTo>
                    <a:pt x="27" y="65"/>
                    <a:pt x="33" y="61"/>
                    <a:pt x="36" y="61"/>
                  </a:cubicBezTo>
                  <a:cubicBezTo>
                    <a:pt x="39" y="61"/>
                    <a:pt x="42" y="62"/>
                    <a:pt x="44" y="60"/>
                  </a:cubicBezTo>
                  <a:cubicBezTo>
                    <a:pt x="46" y="57"/>
                    <a:pt x="56" y="58"/>
                    <a:pt x="57" y="60"/>
                  </a:cubicBezTo>
                  <a:cubicBezTo>
                    <a:pt x="59" y="62"/>
                    <a:pt x="65" y="64"/>
                    <a:pt x="66" y="64"/>
                  </a:cubicBezTo>
                  <a:cubicBezTo>
                    <a:pt x="67" y="64"/>
                    <a:pt x="68" y="66"/>
                    <a:pt x="72" y="66"/>
                  </a:cubicBezTo>
                  <a:cubicBezTo>
                    <a:pt x="75" y="66"/>
                    <a:pt x="82" y="67"/>
                    <a:pt x="82" y="69"/>
                  </a:cubicBezTo>
                  <a:cubicBezTo>
                    <a:pt x="82" y="71"/>
                    <a:pt x="84" y="73"/>
                    <a:pt x="87" y="73"/>
                  </a:cubicBezTo>
                  <a:cubicBezTo>
                    <a:pt x="89" y="73"/>
                    <a:pt x="92" y="79"/>
                    <a:pt x="95" y="79"/>
                  </a:cubicBezTo>
                  <a:cubicBezTo>
                    <a:pt x="97" y="79"/>
                    <a:pt x="103" y="79"/>
                    <a:pt x="103" y="80"/>
                  </a:cubicBezTo>
                  <a:cubicBezTo>
                    <a:pt x="103" y="81"/>
                    <a:pt x="103" y="89"/>
                    <a:pt x="105" y="93"/>
                  </a:cubicBezTo>
                  <a:cubicBezTo>
                    <a:pt x="106" y="93"/>
                    <a:pt x="107" y="93"/>
                    <a:pt x="107" y="93"/>
                  </a:cubicBezTo>
                  <a:cubicBezTo>
                    <a:pt x="109" y="94"/>
                    <a:pt x="115" y="92"/>
                    <a:pt x="116" y="95"/>
                  </a:cubicBezTo>
                  <a:cubicBezTo>
                    <a:pt x="117" y="98"/>
                    <a:pt x="126" y="97"/>
                    <a:pt x="126" y="92"/>
                  </a:cubicBezTo>
                  <a:cubicBezTo>
                    <a:pt x="125" y="87"/>
                    <a:pt x="141" y="87"/>
                    <a:pt x="142" y="83"/>
                  </a:cubicBezTo>
                  <a:cubicBezTo>
                    <a:pt x="144" y="79"/>
                    <a:pt x="146" y="71"/>
                    <a:pt x="149" y="72"/>
                  </a:cubicBezTo>
                  <a:cubicBezTo>
                    <a:pt x="153" y="74"/>
                    <a:pt x="155" y="67"/>
                    <a:pt x="159" y="67"/>
                  </a:cubicBezTo>
                  <a:cubicBezTo>
                    <a:pt x="161" y="68"/>
                    <a:pt x="164" y="70"/>
                    <a:pt x="167"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8" name="Freeform 152"/>
            <p:cNvSpPr>
              <a:spLocks/>
            </p:cNvSpPr>
            <p:nvPr userDrawn="1"/>
          </p:nvSpPr>
          <p:spPr bwMode="auto">
            <a:xfrm>
              <a:off x="-1326861" y="3394979"/>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199 w 231"/>
                <a:gd name="T11" fmla="*/ 104 h 181"/>
                <a:gd name="T12" fmla="*/ 197 w 231"/>
                <a:gd name="T13" fmla="*/ 92 h 181"/>
                <a:gd name="T14" fmla="*/ 197 w 231"/>
                <a:gd name="T15" fmla="*/ 80 h 181"/>
                <a:gd name="T16" fmla="*/ 199 w 231"/>
                <a:gd name="T17" fmla="*/ 71 h 181"/>
                <a:gd name="T18" fmla="*/ 203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8 w 231"/>
                <a:gd name="T35" fmla="*/ 24 h 181"/>
                <a:gd name="T36" fmla="*/ 145 w 231"/>
                <a:gd name="T37" fmla="*/ 24 h 181"/>
                <a:gd name="T38" fmla="*/ 137 w 231"/>
                <a:gd name="T39" fmla="*/ 25 h 181"/>
                <a:gd name="T40" fmla="*/ 126 w 231"/>
                <a:gd name="T41" fmla="*/ 31 h 181"/>
                <a:gd name="T42" fmla="*/ 117 w 231"/>
                <a:gd name="T43" fmla="*/ 33 h 181"/>
                <a:gd name="T44" fmla="*/ 116 w 231"/>
                <a:gd name="T45" fmla="*/ 39 h 181"/>
                <a:gd name="T46" fmla="*/ 91 w 231"/>
                <a:gd name="T47" fmla="*/ 44 h 181"/>
                <a:gd name="T48" fmla="*/ 70 w 231"/>
                <a:gd name="T49" fmla="*/ 32 h 181"/>
                <a:gd name="T50" fmla="*/ 56 w 231"/>
                <a:gd name="T51" fmla="*/ 19 h 181"/>
                <a:gd name="T52" fmla="*/ 47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19 w 231"/>
                <a:gd name="T73" fmla="*/ 50 h 181"/>
                <a:gd name="T74" fmla="*/ 24 w 231"/>
                <a:gd name="T75" fmla="*/ 54 h 181"/>
                <a:gd name="T76" fmla="*/ 22 w 231"/>
                <a:gd name="T77" fmla="*/ 61 h 181"/>
                <a:gd name="T78" fmla="*/ 18 w 231"/>
                <a:gd name="T79" fmla="*/ 69 h 181"/>
                <a:gd name="T80" fmla="*/ 19 w 231"/>
                <a:gd name="T81" fmla="*/ 79 h 181"/>
                <a:gd name="T82" fmla="*/ 25 w 231"/>
                <a:gd name="T83" fmla="*/ 85 h 181"/>
                <a:gd name="T84" fmla="*/ 38 w 231"/>
                <a:gd name="T85" fmla="*/ 93 h 181"/>
                <a:gd name="T86" fmla="*/ 43 w 231"/>
                <a:gd name="T87" fmla="*/ 99 h 181"/>
                <a:gd name="T88" fmla="*/ 42 w 231"/>
                <a:gd name="T89" fmla="*/ 107 h 181"/>
                <a:gd name="T90" fmla="*/ 46 w 231"/>
                <a:gd name="T91" fmla="*/ 114 h 181"/>
                <a:gd name="T92" fmla="*/ 53 w 231"/>
                <a:gd name="T93" fmla="*/ 122 h 181"/>
                <a:gd name="T94" fmla="*/ 56 w 231"/>
                <a:gd name="T95" fmla="*/ 122 h 181"/>
                <a:gd name="T96" fmla="*/ 61 w 231"/>
                <a:gd name="T97" fmla="*/ 121 h 181"/>
                <a:gd name="T98" fmla="*/ 69 w 231"/>
                <a:gd name="T99" fmla="*/ 120 h 181"/>
                <a:gd name="T100" fmla="*/ 81 w 231"/>
                <a:gd name="T101" fmla="*/ 137 h 181"/>
                <a:gd name="T102" fmla="*/ 88 w 231"/>
                <a:gd name="T103" fmla="*/ 147 h 181"/>
                <a:gd name="T104" fmla="*/ 102 w 231"/>
                <a:gd name="T105" fmla="*/ 154 h 181"/>
                <a:gd name="T106" fmla="*/ 129 w 231"/>
                <a:gd name="T107" fmla="*/ 163 h 181"/>
                <a:gd name="T108" fmla="*/ 147 w 231"/>
                <a:gd name="T109" fmla="*/ 158 h 181"/>
                <a:gd name="T110" fmla="*/ 156 w 231"/>
                <a:gd name="T111" fmla="*/ 173 h 181"/>
                <a:gd name="T112" fmla="*/ 197 w 231"/>
                <a:gd name="T113" fmla="*/ 180 h 181"/>
                <a:gd name="T114" fmla="*/ 209 w 231"/>
                <a:gd name="T115" fmla="*/ 181 h 181"/>
                <a:gd name="T116" fmla="*/ 209 w 231"/>
                <a:gd name="T117" fmla="*/ 178 h 181"/>
                <a:gd name="T118" fmla="*/ 216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1" y="155"/>
                    <a:pt x="224" y="146"/>
                    <a:pt x="219" y="144"/>
                  </a:cubicBezTo>
                  <a:cubicBezTo>
                    <a:pt x="213" y="142"/>
                    <a:pt x="208" y="138"/>
                    <a:pt x="207" y="134"/>
                  </a:cubicBezTo>
                  <a:cubicBezTo>
                    <a:pt x="205" y="131"/>
                    <a:pt x="198" y="128"/>
                    <a:pt x="199" y="125"/>
                  </a:cubicBezTo>
                  <a:cubicBezTo>
                    <a:pt x="199" y="122"/>
                    <a:pt x="213" y="114"/>
                    <a:pt x="211" y="110"/>
                  </a:cubicBezTo>
                  <a:cubicBezTo>
                    <a:pt x="209" y="105"/>
                    <a:pt x="200" y="106"/>
                    <a:pt x="199" y="104"/>
                  </a:cubicBezTo>
                  <a:cubicBezTo>
                    <a:pt x="198" y="102"/>
                    <a:pt x="200" y="96"/>
                    <a:pt x="197" y="92"/>
                  </a:cubicBezTo>
                  <a:cubicBezTo>
                    <a:pt x="195" y="87"/>
                    <a:pt x="199" y="83"/>
                    <a:pt x="197" y="80"/>
                  </a:cubicBezTo>
                  <a:cubicBezTo>
                    <a:pt x="196" y="78"/>
                    <a:pt x="198" y="73"/>
                    <a:pt x="199" y="71"/>
                  </a:cubicBezTo>
                  <a:cubicBezTo>
                    <a:pt x="199" y="69"/>
                    <a:pt x="204" y="67"/>
                    <a:pt x="203" y="62"/>
                  </a:cubicBezTo>
                  <a:cubicBezTo>
                    <a:pt x="203" y="60"/>
                    <a:pt x="205" y="58"/>
                    <a:pt x="206" y="57"/>
                  </a:cubicBezTo>
                  <a:cubicBezTo>
                    <a:pt x="204" y="53"/>
                    <a:pt x="204" y="45"/>
                    <a:pt x="204" y="44"/>
                  </a:cubicBezTo>
                  <a:cubicBezTo>
                    <a:pt x="204" y="43"/>
                    <a:pt x="198" y="43"/>
                    <a:pt x="196" y="43"/>
                  </a:cubicBezTo>
                  <a:cubicBezTo>
                    <a:pt x="193" y="43"/>
                    <a:pt x="190" y="37"/>
                    <a:pt x="188" y="37"/>
                  </a:cubicBezTo>
                  <a:cubicBezTo>
                    <a:pt x="185" y="37"/>
                    <a:pt x="183" y="35"/>
                    <a:pt x="183" y="33"/>
                  </a:cubicBezTo>
                  <a:cubicBezTo>
                    <a:pt x="183" y="31"/>
                    <a:pt x="176" y="30"/>
                    <a:pt x="173" y="30"/>
                  </a:cubicBezTo>
                  <a:cubicBezTo>
                    <a:pt x="169" y="30"/>
                    <a:pt x="168" y="28"/>
                    <a:pt x="167" y="28"/>
                  </a:cubicBezTo>
                  <a:cubicBezTo>
                    <a:pt x="166" y="28"/>
                    <a:pt x="160" y="26"/>
                    <a:pt x="158" y="24"/>
                  </a:cubicBezTo>
                  <a:cubicBezTo>
                    <a:pt x="157" y="22"/>
                    <a:pt x="147" y="21"/>
                    <a:pt x="145" y="24"/>
                  </a:cubicBezTo>
                  <a:cubicBezTo>
                    <a:pt x="143" y="26"/>
                    <a:pt x="140" y="25"/>
                    <a:pt x="137" y="25"/>
                  </a:cubicBezTo>
                  <a:cubicBezTo>
                    <a:pt x="134" y="25"/>
                    <a:pt x="128" y="29"/>
                    <a:pt x="126" y="31"/>
                  </a:cubicBezTo>
                  <a:cubicBezTo>
                    <a:pt x="125" y="33"/>
                    <a:pt x="120" y="33"/>
                    <a:pt x="117" y="33"/>
                  </a:cubicBezTo>
                  <a:cubicBezTo>
                    <a:pt x="117" y="36"/>
                    <a:pt x="117" y="38"/>
                    <a:pt x="116" y="39"/>
                  </a:cubicBezTo>
                  <a:cubicBezTo>
                    <a:pt x="115" y="41"/>
                    <a:pt x="101" y="44"/>
                    <a:pt x="91" y="44"/>
                  </a:cubicBezTo>
                  <a:cubicBezTo>
                    <a:pt x="81" y="44"/>
                    <a:pt x="80" y="32"/>
                    <a:pt x="70" y="32"/>
                  </a:cubicBezTo>
                  <a:cubicBezTo>
                    <a:pt x="62" y="32"/>
                    <a:pt x="56" y="25"/>
                    <a:pt x="56" y="19"/>
                  </a:cubicBezTo>
                  <a:cubicBezTo>
                    <a:pt x="51" y="18"/>
                    <a:pt x="47" y="15"/>
                    <a:pt x="47" y="14"/>
                  </a:cubicBezTo>
                  <a:cubicBezTo>
                    <a:pt x="48" y="12"/>
                    <a:pt x="51" y="1"/>
                    <a:pt x="45" y="4"/>
                  </a:cubicBezTo>
                  <a:cubicBezTo>
                    <a:pt x="40" y="6"/>
                    <a:pt x="32" y="14"/>
                    <a:pt x="22" y="13"/>
                  </a:cubicBezTo>
                  <a:cubicBezTo>
                    <a:pt x="11" y="12"/>
                    <a:pt x="19" y="11"/>
                    <a:pt x="14" y="9"/>
                  </a:cubicBezTo>
                  <a:cubicBezTo>
                    <a:pt x="9" y="7"/>
                    <a:pt x="12" y="2"/>
                    <a:pt x="7" y="1"/>
                  </a:cubicBezTo>
                  <a:cubicBezTo>
                    <a:pt x="2" y="0"/>
                    <a:pt x="5" y="6"/>
                    <a:pt x="3" y="6"/>
                  </a:cubicBezTo>
                  <a:cubicBezTo>
                    <a:pt x="0" y="6"/>
                    <a:pt x="2" y="14"/>
                    <a:pt x="3" y="15"/>
                  </a:cubicBezTo>
                  <a:cubicBezTo>
                    <a:pt x="4" y="17"/>
                    <a:pt x="1" y="26"/>
                    <a:pt x="3" y="27"/>
                  </a:cubicBezTo>
                  <a:cubicBezTo>
                    <a:pt x="5" y="27"/>
                    <a:pt x="9" y="34"/>
                    <a:pt x="9" y="35"/>
                  </a:cubicBezTo>
                  <a:cubicBezTo>
                    <a:pt x="8" y="37"/>
                    <a:pt x="13" y="41"/>
                    <a:pt x="13" y="44"/>
                  </a:cubicBezTo>
                  <a:cubicBezTo>
                    <a:pt x="13" y="47"/>
                    <a:pt x="17" y="50"/>
                    <a:pt x="19" y="50"/>
                  </a:cubicBezTo>
                  <a:cubicBezTo>
                    <a:pt x="22" y="50"/>
                    <a:pt x="25" y="52"/>
                    <a:pt x="24" y="54"/>
                  </a:cubicBezTo>
                  <a:cubicBezTo>
                    <a:pt x="23" y="57"/>
                    <a:pt x="25" y="61"/>
                    <a:pt x="22" y="61"/>
                  </a:cubicBezTo>
                  <a:cubicBezTo>
                    <a:pt x="20" y="61"/>
                    <a:pt x="20" y="68"/>
                    <a:pt x="18" y="69"/>
                  </a:cubicBezTo>
                  <a:cubicBezTo>
                    <a:pt x="16" y="70"/>
                    <a:pt x="17" y="78"/>
                    <a:pt x="19" y="79"/>
                  </a:cubicBezTo>
                  <a:cubicBezTo>
                    <a:pt x="21" y="80"/>
                    <a:pt x="25" y="82"/>
                    <a:pt x="25" y="85"/>
                  </a:cubicBezTo>
                  <a:cubicBezTo>
                    <a:pt x="24" y="88"/>
                    <a:pt x="34" y="93"/>
                    <a:pt x="38" y="93"/>
                  </a:cubicBezTo>
                  <a:cubicBezTo>
                    <a:pt x="41" y="93"/>
                    <a:pt x="41" y="98"/>
                    <a:pt x="43" y="99"/>
                  </a:cubicBezTo>
                  <a:cubicBezTo>
                    <a:pt x="45" y="101"/>
                    <a:pt x="42" y="105"/>
                    <a:pt x="42" y="107"/>
                  </a:cubicBezTo>
                  <a:cubicBezTo>
                    <a:pt x="43" y="109"/>
                    <a:pt x="47" y="110"/>
                    <a:pt x="46" y="114"/>
                  </a:cubicBezTo>
                  <a:cubicBezTo>
                    <a:pt x="46" y="116"/>
                    <a:pt x="50" y="119"/>
                    <a:pt x="53" y="122"/>
                  </a:cubicBezTo>
                  <a:cubicBezTo>
                    <a:pt x="54" y="122"/>
                    <a:pt x="55" y="122"/>
                    <a:pt x="56" y="122"/>
                  </a:cubicBezTo>
                  <a:cubicBezTo>
                    <a:pt x="59" y="122"/>
                    <a:pt x="59" y="119"/>
                    <a:pt x="61" y="121"/>
                  </a:cubicBezTo>
                  <a:cubicBezTo>
                    <a:pt x="64" y="123"/>
                    <a:pt x="67" y="121"/>
                    <a:pt x="69" y="120"/>
                  </a:cubicBezTo>
                  <a:cubicBezTo>
                    <a:pt x="72" y="120"/>
                    <a:pt x="78" y="132"/>
                    <a:pt x="81" y="137"/>
                  </a:cubicBezTo>
                  <a:cubicBezTo>
                    <a:pt x="84" y="143"/>
                    <a:pt x="84" y="145"/>
                    <a:pt x="88" y="147"/>
                  </a:cubicBezTo>
                  <a:cubicBezTo>
                    <a:pt x="92" y="150"/>
                    <a:pt x="96" y="148"/>
                    <a:pt x="102" y="154"/>
                  </a:cubicBezTo>
                  <a:cubicBezTo>
                    <a:pt x="108" y="159"/>
                    <a:pt x="122" y="163"/>
                    <a:pt x="129" y="163"/>
                  </a:cubicBezTo>
                  <a:cubicBezTo>
                    <a:pt x="135" y="164"/>
                    <a:pt x="139" y="157"/>
                    <a:pt x="147" y="158"/>
                  </a:cubicBezTo>
                  <a:cubicBezTo>
                    <a:pt x="155" y="160"/>
                    <a:pt x="153" y="169"/>
                    <a:pt x="156" y="173"/>
                  </a:cubicBezTo>
                  <a:cubicBezTo>
                    <a:pt x="159" y="176"/>
                    <a:pt x="191" y="178"/>
                    <a:pt x="197" y="180"/>
                  </a:cubicBezTo>
                  <a:cubicBezTo>
                    <a:pt x="199" y="180"/>
                    <a:pt x="204" y="180"/>
                    <a:pt x="209" y="181"/>
                  </a:cubicBezTo>
                  <a:cubicBezTo>
                    <a:pt x="209" y="180"/>
                    <a:pt x="209" y="179"/>
                    <a:pt x="209" y="178"/>
                  </a:cubicBezTo>
                  <a:cubicBezTo>
                    <a:pt x="208" y="173"/>
                    <a:pt x="213" y="169"/>
                    <a:pt x="216"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9" name="Freeform 153"/>
            <p:cNvSpPr>
              <a:spLocks noEditPoints="1"/>
            </p:cNvSpPr>
            <p:nvPr userDrawn="1"/>
          </p:nvSpPr>
          <p:spPr bwMode="auto">
            <a:xfrm>
              <a:off x="-1261420" y="2895316"/>
              <a:ext cx="1016843"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2 w 475"/>
                <a:gd name="T13" fmla="*/ 21 h 207"/>
                <a:gd name="T14" fmla="*/ 294 w 475"/>
                <a:gd name="T15" fmla="*/ 19 h 207"/>
                <a:gd name="T16" fmla="*/ 286 w 475"/>
                <a:gd name="T17" fmla="*/ 2 h 207"/>
                <a:gd name="T18" fmla="*/ 245 w 475"/>
                <a:gd name="T19" fmla="*/ 10 h 207"/>
                <a:gd name="T20" fmla="*/ 199 w 475"/>
                <a:gd name="T21" fmla="*/ 19 h 207"/>
                <a:gd name="T22" fmla="*/ 176 w 475"/>
                <a:gd name="T23" fmla="*/ 30 h 207"/>
                <a:gd name="T24" fmla="*/ 172 w 475"/>
                <a:gd name="T25" fmla="*/ 45 h 207"/>
                <a:gd name="T26" fmla="*/ 176 w 475"/>
                <a:gd name="T27" fmla="*/ 58 h 207"/>
                <a:gd name="T28" fmla="*/ 163 w 475"/>
                <a:gd name="T29" fmla="*/ 67 h 207"/>
                <a:gd name="T30" fmla="*/ 145 w 475"/>
                <a:gd name="T31" fmla="*/ 65 h 207"/>
                <a:gd name="T32" fmla="*/ 116 w 475"/>
                <a:gd name="T33" fmla="*/ 68 h 207"/>
                <a:gd name="T34" fmla="*/ 95 w 475"/>
                <a:gd name="T35" fmla="*/ 67 h 207"/>
                <a:gd name="T36" fmla="*/ 64 w 475"/>
                <a:gd name="T37" fmla="*/ 56 h 207"/>
                <a:gd name="T38" fmla="*/ 36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59 w 475"/>
                <a:gd name="T51" fmla="*/ 122 h 207"/>
                <a:gd name="T52" fmla="*/ 67 w 475"/>
                <a:gd name="T53" fmla="*/ 144 h 207"/>
                <a:gd name="T54" fmla="*/ 45 w 475"/>
                <a:gd name="T55" fmla="*/ 158 h 207"/>
                <a:gd name="T56" fmla="*/ 66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2 w 475"/>
                <a:gd name="T69" fmla="*/ 185 h 207"/>
                <a:gd name="T70" fmla="*/ 259 w 475"/>
                <a:gd name="T71" fmla="*/ 204 h 207"/>
                <a:gd name="T72" fmla="*/ 283 w 475"/>
                <a:gd name="T73" fmla="*/ 193 h 207"/>
                <a:gd name="T74" fmla="*/ 309 w 475"/>
                <a:gd name="T75" fmla="*/ 179 h 207"/>
                <a:gd name="T76" fmla="*/ 347 w 475"/>
                <a:gd name="T77" fmla="*/ 177 h 207"/>
                <a:gd name="T78" fmla="*/ 398 w 475"/>
                <a:gd name="T79" fmla="*/ 185 h 207"/>
                <a:gd name="T80" fmla="*/ 399 w 475"/>
                <a:gd name="T81" fmla="*/ 161 h 207"/>
                <a:gd name="T82" fmla="*/ 414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6" y="85"/>
                    <a:pt x="461" y="86"/>
                    <a:pt x="459" y="86"/>
                  </a:cubicBezTo>
                  <a:cubicBezTo>
                    <a:pt x="457" y="86"/>
                    <a:pt x="453" y="83"/>
                    <a:pt x="453" y="81"/>
                  </a:cubicBezTo>
                  <a:cubicBezTo>
                    <a:pt x="453" y="79"/>
                    <a:pt x="452" y="77"/>
                    <a:pt x="450" y="77"/>
                  </a:cubicBezTo>
                  <a:cubicBezTo>
                    <a:pt x="448" y="77"/>
                    <a:pt x="445" y="76"/>
                    <a:pt x="443" y="72"/>
                  </a:cubicBezTo>
                  <a:cubicBezTo>
                    <a:pt x="441" y="67"/>
                    <a:pt x="438" y="67"/>
                    <a:pt x="436" y="66"/>
                  </a:cubicBezTo>
                  <a:cubicBezTo>
                    <a:pt x="433" y="65"/>
                    <a:pt x="427" y="68"/>
                    <a:pt x="424" y="69"/>
                  </a:cubicBezTo>
                  <a:cubicBezTo>
                    <a:pt x="421" y="70"/>
                    <a:pt x="416" y="68"/>
                    <a:pt x="413" y="68"/>
                  </a:cubicBezTo>
                  <a:cubicBezTo>
                    <a:pt x="409" y="67"/>
                    <a:pt x="407" y="61"/>
                    <a:pt x="403" y="62"/>
                  </a:cubicBezTo>
                  <a:cubicBezTo>
                    <a:pt x="400" y="62"/>
                    <a:pt x="399" y="68"/>
                    <a:pt x="397" y="68"/>
                  </a:cubicBezTo>
                  <a:cubicBezTo>
                    <a:pt x="394" y="68"/>
                    <a:pt x="390" y="56"/>
                    <a:pt x="385" y="49"/>
                  </a:cubicBezTo>
                  <a:cubicBezTo>
                    <a:pt x="380" y="42"/>
                    <a:pt x="371" y="28"/>
                    <a:pt x="363" y="26"/>
                  </a:cubicBezTo>
                  <a:cubicBezTo>
                    <a:pt x="355" y="23"/>
                    <a:pt x="358" y="19"/>
                    <a:pt x="360" y="17"/>
                  </a:cubicBezTo>
                  <a:cubicBezTo>
                    <a:pt x="362" y="16"/>
                    <a:pt x="355" y="15"/>
                    <a:pt x="352" y="17"/>
                  </a:cubicBezTo>
                  <a:cubicBezTo>
                    <a:pt x="349" y="18"/>
                    <a:pt x="345" y="21"/>
                    <a:pt x="341"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2" y="18"/>
                    <a:pt x="312" y="21"/>
                  </a:cubicBezTo>
                  <a:cubicBezTo>
                    <a:pt x="312" y="23"/>
                    <a:pt x="309" y="21"/>
                    <a:pt x="309" y="20"/>
                  </a:cubicBezTo>
                  <a:cubicBezTo>
                    <a:pt x="309" y="18"/>
                    <a:pt x="307" y="15"/>
                    <a:pt x="305" y="17"/>
                  </a:cubicBezTo>
                  <a:cubicBezTo>
                    <a:pt x="303" y="19"/>
                    <a:pt x="296" y="21"/>
                    <a:pt x="294" y="19"/>
                  </a:cubicBezTo>
                  <a:cubicBezTo>
                    <a:pt x="293" y="17"/>
                    <a:pt x="295" y="16"/>
                    <a:pt x="295" y="14"/>
                  </a:cubicBezTo>
                  <a:cubicBezTo>
                    <a:pt x="296" y="12"/>
                    <a:pt x="293" y="9"/>
                    <a:pt x="293" y="7"/>
                  </a:cubicBezTo>
                  <a:cubicBezTo>
                    <a:pt x="294" y="4"/>
                    <a:pt x="288" y="1"/>
                    <a:pt x="286" y="2"/>
                  </a:cubicBezTo>
                  <a:cubicBezTo>
                    <a:pt x="283" y="3"/>
                    <a:pt x="280" y="2"/>
                    <a:pt x="277" y="1"/>
                  </a:cubicBezTo>
                  <a:cubicBezTo>
                    <a:pt x="274" y="0"/>
                    <a:pt x="263" y="2"/>
                    <a:pt x="262" y="4"/>
                  </a:cubicBezTo>
                  <a:cubicBezTo>
                    <a:pt x="262" y="7"/>
                    <a:pt x="248" y="9"/>
                    <a:pt x="245" y="10"/>
                  </a:cubicBezTo>
                  <a:cubicBezTo>
                    <a:pt x="243" y="10"/>
                    <a:pt x="232" y="12"/>
                    <a:pt x="229" y="12"/>
                  </a:cubicBezTo>
                  <a:cubicBezTo>
                    <a:pt x="225" y="13"/>
                    <a:pt x="221" y="16"/>
                    <a:pt x="217" y="16"/>
                  </a:cubicBezTo>
                  <a:cubicBezTo>
                    <a:pt x="212" y="16"/>
                    <a:pt x="203" y="16"/>
                    <a:pt x="199" y="19"/>
                  </a:cubicBezTo>
                  <a:cubicBezTo>
                    <a:pt x="195" y="22"/>
                    <a:pt x="188" y="20"/>
                    <a:pt x="185" y="21"/>
                  </a:cubicBezTo>
                  <a:cubicBezTo>
                    <a:pt x="182" y="21"/>
                    <a:pt x="177" y="20"/>
                    <a:pt x="175" y="21"/>
                  </a:cubicBezTo>
                  <a:cubicBezTo>
                    <a:pt x="174" y="22"/>
                    <a:pt x="174" y="28"/>
                    <a:pt x="176" y="30"/>
                  </a:cubicBezTo>
                  <a:cubicBezTo>
                    <a:pt x="178" y="33"/>
                    <a:pt x="186" y="33"/>
                    <a:pt x="186" y="35"/>
                  </a:cubicBezTo>
                  <a:cubicBezTo>
                    <a:pt x="187" y="36"/>
                    <a:pt x="178" y="36"/>
                    <a:pt x="174" y="37"/>
                  </a:cubicBezTo>
                  <a:cubicBezTo>
                    <a:pt x="170" y="37"/>
                    <a:pt x="171" y="42"/>
                    <a:pt x="172" y="45"/>
                  </a:cubicBezTo>
                  <a:cubicBezTo>
                    <a:pt x="173" y="47"/>
                    <a:pt x="168" y="49"/>
                    <a:pt x="165" y="50"/>
                  </a:cubicBezTo>
                  <a:cubicBezTo>
                    <a:pt x="161" y="51"/>
                    <a:pt x="165" y="56"/>
                    <a:pt x="168" y="56"/>
                  </a:cubicBezTo>
                  <a:cubicBezTo>
                    <a:pt x="171" y="56"/>
                    <a:pt x="173" y="58"/>
                    <a:pt x="176" y="58"/>
                  </a:cubicBezTo>
                  <a:cubicBezTo>
                    <a:pt x="179" y="58"/>
                    <a:pt x="179" y="63"/>
                    <a:pt x="179" y="66"/>
                  </a:cubicBezTo>
                  <a:cubicBezTo>
                    <a:pt x="179" y="69"/>
                    <a:pt x="176" y="70"/>
                    <a:pt x="172" y="70"/>
                  </a:cubicBezTo>
                  <a:cubicBezTo>
                    <a:pt x="168" y="70"/>
                    <a:pt x="166" y="67"/>
                    <a:pt x="163" y="67"/>
                  </a:cubicBezTo>
                  <a:cubicBezTo>
                    <a:pt x="160" y="66"/>
                    <a:pt x="161" y="71"/>
                    <a:pt x="159" y="72"/>
                  </a:cubicBezTo>
                  <a:cubicBezTo>
                    <a:pt x="157" y="73"/>
                    <a:pt x="156" y="68"/>
                    <a:pt x="153" y="68"/>
                  </a:cubicBezTo>
                  <a:cubicBezTo>
                    <a:pt x="150" y="68"/>
                    <a:pt x="146" y="68"/>
                    <a:pt x="145" y="65"/>
                  </a:cubicBezTo>
                  <a:cubicBezTo>
                    <a:pt x="144" y="62"/>
                    <a:pt x="137" y="62"/>
                    <a:pt x="134" y="65"/>
                  </a:cubicBezTo>
                  <a:cubicBezTo>
                    <a:pt x="131" y="68"/>
                    <a:pt x="130" y="66"/>
                    <a:pt x="127" y="64"/>
                  </a:cubicBezTo>
                  <a:cubicBezTo>
                    <a:pt x="125" y="62"/>
                    <a:pt x="117" y="65"/>
                    <a:pt x="116" y="68"/>
                  </a:cubicBezTo>
                  <a:cubicBezTo>
                    <a:pt x="115" y="70"/>
                    <a:pt x="109" y="71"/>
                    <a:pt x="105" y="68"/>
                  </a:cubicBezTo>
                  <a:cubicBezTo>
                    <a:pt x="101" y="66"/>
                    <a:pt x="98" y="65"/>
                    <a:pt x="98" y="68"/>
                  </a:cubicBezTo>
                  <a:cubicBezTo>
                    <a:pt x="98" y="72"/>
                    <a:pt x="95" y="69"/>
                    <a:pt x="95" y="67"/>
                  </a:cubicBezTo>
                  <a:cubicBezTo>
                    <a:pt x="95" y="65"/>
                    <a:pt x="89" y="61"/>
                    <a:pt x="85" y="59"/>
                  </a:cubicBezTo>
                  <a:cubicBezTo>
                    <a:pt x="82" y="57"/>
                    <a:pt x="73" y="57"/>
                    <a:pt x="72" y="56"/>
                  </a:cubicBezTo>
                  <a:cubicBezTo>
                    <a:pt x="71" y="54"/>
                    <a:pt x="65" y="52"/>
                    <a:pt x="64" y="56"/>
                  </a:cubicBezTo>
                  <a:cubicBezTo>
                    <a:pt x="62" y="59"/>
                    <a:pt x="60" y="56"/>
                    <a:pt x="58" y="56"/>
                  </a:cubicBezTo>
                  <a:cubicBezTo>
                    <a:pt x="55" y="55"/>
                    <a:pt x="51" y="57"/>
                    <a:pt x="49" y="58"/>
                  </a:cubicBezTo>
                  <a:cubicBezTo>
                    <a:pt x="47" y="59"/>
                    <a:pt x="40" y="63"/>
                    <a:pt x="36" y="63"/>
                  </a:cubicBezTo>
                  <a:cubicBezTo>
                    <a:pt x="33" y="63"/>
                    <a:pt x="35" y="68"/>
                    <a:pt x="30" y="68"/>
                  </a:cubicBezTo>
                  <a:cubicBezTo>
                    <a:pt x="25" y="69"/>
                    <a:pt x="27" y="72"/>
                    <a:pt x="27" y="74"/>
                  </a:cubicBezTo>
                  <a:cubicBezTo>
                    <a:pt x="28" y="76"/>
                    <a:pt x="30" y="79"/>
                    <a:pt x="26" y="81"/>
                  </a:cubicBezTo>
                  <a:cubicBezTo>
                    <a:pt x="22" y="82"/>
                    <a:pt x="20" y="76"/>
                    <a:pt x="17" y="74"/>
                  </a:cubicBezTo>
                  <a:cubicBezTo>
                    <a:pt x="13" y="71"/>
                    <a:pt x="10" y="74"/>
                    <a:pt x="10" y="78"/>
                  </a:cubicBezTo>
                  <a:cubicBezTo>
                    <a:pt x="10" y="81"/>
                    <a:pt x="6" y="81"/>
                    <a:pt x="4" y="84"/>
                  </a:cubicBezTo>
                  <a:cubicBezTo>
                    <a:pt x="2" y="88"/>
                    <a:pt x="7" y="88"/>
                    <a:pt x="7" y="90"/>
                  </a:cubicBezTo>
                  <a:cubicBezTo>
                    <a:pt x="7" y="91"/>
                    <a:pt x="4" y="92"/>
                    <a:pt x="3" y="93"/>
                  </a:cubicBezTo>
                  <a:cubicBezTo>
                    <a:pt x="2" y="93"/>
                    <a:pt x="0" y="98"/>
                    <a:pt x="1" y="100"/>
                  </a:cubicBezTo>
                  <a:cubicBezTo>
                    <a:pt x="2" y="101"/>
                    <a:pt x="8" y="101"/>
                    <a:pt x="7" y="104"/>
                  </a:cubicBezTo>
                  <a:cubicBezTo>
                    <a:pt x="7" y="107"/>
                    <a:pt x="6" y="111"/>
                    <a:pt x="9" y="110"/>
                  </a:cubicBezTo>
                  <a:cubicBezTo>
                    <a:pt x="13" y="109"/>
                    <a:pt x="16" y="109"/>
                    <a:pt x="18" y="109"/>
                  </a:cubicBezTo>
                  <a:cubicBezTo>
                    <a:pt x="20" y="109"/>
                    <a:pt x="21" y="113"/>
                    <a:pt x="25" y="117"/>
                  </a:cubicBezTo>
                  <a:cubicBezTo>
                    <a:pt x="29" y="121"/>
                    <a:pt x="30" y="123"/>
                    <a:pt x="27" y="124"/>
                  </a:cubicBezTo>
                  <a:cubicBezTo>
                    <a:pt x="23" y="125"/>
                    <a:pt x="24" y="126"/>
                    <a:pt x="29" y="128"/>
                  </a:cubicBezTo>
                  <a:cubicBezTo>
                    <a:pt x="30" y="129"/>
                    <a:pt x="32" y="130"/>
                    <a:pt x="33" y="130"/>
                  </a:cubicBezTo>
                  <a:cubicBezTo>
                    <a:pt x="34" y="130"/>
                    <a:pt x="34" y="130"/>
                    <a:pt x="35" y="129"/>
                  </a:cubicBezTo>
                  <a:cubicBezTo>
                    <a:pt x="41" y="124"/>
                    <a:pt x="52" y="120"/>
                    <a:pt x="59" y="122"/>
                  </a:cubicBezTo>
                  <a:cubicBezTo>
                    <a:pt x="67" y="124"/>
                    <a:pt x="74" y="120"/>
                    <a:pt x="77" y="125"/>
                  </a:cubicBezTo>
                  <a:cubicBezTo>
                    <a:pt x="81" y="129"/>
                    <a:pt x="77" y="138"/>
                    <a:pt x="79" y="141"/>
                  </a:cubicBezTo>
                  <a:cubicBezTo>
                    <a:pt x="80" y="144"/>
                    <a:pt x="73" y="144"/>
                    <a:pt x="67" y="144"/>
                  </a:cubicBezTo>
                  <a:cubicBezTo>
                    <a:pt x="62" y="143"/>
                    <a:pt x="52" y="146"/>
                    <a:pt x="53" y="149"/>
                  </a:cubicBezTo>
                  <a:cubicBezTo>
                    <a:pt x="54" y="151"/>
                    <a:pt x="58" y="158"/>
                    <a:pt x="51" y="155"/>
                  </a:cubicBezTo>
                  <a:cubicBezTo>
                    <a:pt x="44" y="151"/>
                    <a:pt x="42" y="158"/>
                    <a:pt x="45" y="158"/>
                  </a:cubicBezTo>
                  <a:cubicBezTo>
                    <a:pt x="49" y="158"/>
                    <a:pt x="54" y="162"/>
                    <a:pt x="54" y="165"/>
                  </a:cubicBezTo>
                  <a:cubicBezTo>
                    <a:pt x="54" y="168"/>
                    <a:pt x="55" y="174"/>
                    <a:pt x="58" y="173"/>
                  </a:cubicBezTo>
                  <a:cubicBezTo>
                    <a:pt x="62" y="172"/>
                    <a:pt x="62" y="178"/>
                    <a:pt x="66" y="178"/>
                  </a:cubicBezTo>
                  <a:cubicBezTo>
                    <a:pt x="71" y="178"/>
                    <a:pt x="76" y="179"/>
                    <a:pt x="72" y="183"/>
                  </a:cubicBezTo>
                  <a:cubicBezTo>
                    <a:pt x="68" y="188"/>
                    <a:pt x="74" y="199"/>
                    <a:pt x="76" y="196"/>
                  </a:cubicBezTo>
                  <a:cubicBezTo>
                    <a:pt x="77" y="195"/>
                    <a:pt x="76" y="191"/>
                    <a:pt x="77" y="189"/>
                  </a:cubicBezTo>
                  <a:cubicBezTo>
                    <a:pt x="74" y="183"/>
                    <a:pt x="86" y="183"/>
                    <a:pt x="89" y="183"/>
                  </a:cubicBezTo>
                  <a:cubicBezTo>
                    <a:pt x="93" y="183"/>
                    <a:pt x="99" y="188"/>
                    <a:pt x="103"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7" y="133"/>
                    <a:pt x="152" y="137"/>
                    <a:pt x="154" y="139"/>
                  </a:cubicBezTo>
                  <a:cubicBezTo>
                    <a:pt x="156" y="140"/>
                    <a:pt x="155" y="133"/>
                    <a:pt x="159" y="134"/>
                  </a:cubicBezTo>
                  <a:cubicBezTo>
                    <a:pt x="163" y="134"/>
                    <a:pt x="159" y="140"/>
                    <a:pt x="162" y="140"/>
                  </a:cubicBezTo>
                  <a:cubicBezTo>
                    <a:pt x="164" y="140"/>
                    <a:pt x="170" y="148"/>
                    <a:pt x="168" y="154"/>
                  </a:cubicBezTo>
                  <a:cubicBezTo>
                    <a:pt x="173" y="158"/>
                    <a:pt x="181" y="166"/>
                    <a:pt x="182" y="168"/>
                  </a:cubicBezTo>
                  <a:cubicBezTo>
                    <a:pt x="183" y="170"/>
                    <a:pt x="195" y="166"/>
                    <a:pt x="197" y="167"/>
                  </a:cubicBezTo>
                  <a:cubicBezTo>
                    <a:pt x="199" y="168"/>
                    <a:pt x="217" y="168"/>
                    <a:pt x="220" y="168"/>
                  </a:cubicBezTo>
                  <a:cubicBezTo>
                    <a:pt x="224" y="168"/>
                    <a:pt x="226" y="173"/>
                    <a:pt x="230" y="174"/>
                  </a:cubicBezTo>
                  <a:cubicBezTo>
                    <a:pt x="233" y="175"/>
                    <a:pt x="232" y="181"/>
                    <a:pt x="232" y="185"/>
                  </a:cubicBezTo>
                  <a:cubicBezTo>
                    <a:pt x="233" y="188"/>
                    <a:pt x="238" y="192"/>
                    <a:pt x="239" y="196"/>
                  </a:cubicBezTo>
                  <a:cubicBezTo>
                    <a:pt x="239"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5" y="187"/>
                    <a:pt x="286" y="187"/>
                  </a:cubicBezTo>
                  <a:cubicBezTo>
                    <a:pt x="289" y="186"/>
                    <a:pt x="293" y="183"/>
                    <a:pt x="294" y="180"/>
                  </a:cubicBezTo>
                  <a:cubicBezTo>
                    <a:pt x="294" y="176"/>
                    <a:pt x="303" y="176"/>
                    <a:pt x="309" y="179"/>
                  </a:cubicBezTo>
                  <a:cubicBezTo>
                    <a:pt x="316" y="182"/>
                    <a:pt x="319" y="182"/>
                    <a:pt x="320" y="178"/>
                  </a:cubicBezTo>
                  <a:cubicBezTo>
                    <a:pt x="320" y="173"/>
                    <a:pt x="329" y="172"/>
                    <a:pt x="332" y="173"/>
                  </a:cubicBezTo>
                  <a:cubicBezTo>
                    <a:pt x="335" y="174"/>
                    <a:pt x="343" y="179"/>
                    <a:pt x="347" y="177"/>
                  </a:cubicBezTo>
                  <a:cubicBezTo>
                    <a:pt x="351" y="176"/>
                    <a:pt x="372" y="178"/>
                    <a:pt x="377" y="179"/>
                  </a:cubicBezTo>
                  <a:cubicBezTo>
                    <a:pt x="382" y="180"/>
                    <a:pt x="384" y="177"/>
                    <a:pt x="388" y="182"/>
                  </a:cubicBezTo>
                  <a:cubicBezTo>
                    <a:pt x="392" y="186"/>
                    <a:pt x="394" y="182"/>
                    <a:pt x="398" y="185"/>
                  </a:cubicBezTo>
                  <a:cubicBezTo>
                    <a:pt x="398" y="184"/>
                    <a:pt x="398" y="183"/>
                    <a:pt x="398" y="181"/>
                  </a:cubicBezTo>
                  <a:cubicBezTo>
                    <a:pt x="398" y="178"/>
                    <a:pt x="403" y="175"/>
                    <a:pt x="404" y="173"/>
                  </a:cubicBezTo>
                  <a:cubicBezTo>
                    <a:pt x="405" y="170"/>
                    <a:pt x="399" y="163"/>
                    <a:pt x="399" y="161"/>
                  </a:cubicBezTo>
                  <a:cubicBezTo>
                    <a:pt x="399" y="158"/>
                    <a:pt x="399" y="153"/>
                    <a:pt x="397" y="151"/>
                  </a:cubicBezTo>
                  <a:cubicBezTo>
                    <a:pt x="394" y="150"/>
                    <a:pt x="402" y="147"/>
                    <a:pt x="403" y="147"/>
                  </a:cubicBezTo>
                  <a:cubicBezTo>
                    <a:pt x="407" y="147"/>
                    <a:pt x="413" y="144"/>
                    <a:pt x="414" y="145"/>
                  </a:cubicBezTo>
                  <a:cubicBezTo>
                    <a:pt x="416" y="147"/>
                    <a:pt x="419"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1" y="116"/>
                    <a:pt x="458" y="115"/>
                    <a:pt x="458" y="110"/>
                  </a:cubicBezTo>
                  <a:cubicBezTo>
                    <a:pt x="458" y="104"/>
                    <a:pt x="462" y="102"/>
                    <a:pt x="466" y="102"/>
                  </a:cubicBezTo>
                  <a:cubicBezTo>
                    <a:pt x="469" y="102"/>
                    <a:pt x="471" y="98"/>
                    <a:pt x="471" y="96"/>
                  </a:cubicBezTo>
                  <a:cubicBezTo>
                    <a:pt x="471" y="93"/>
                    <a:pt x="474" y="92"/>
                    <a:pt x="475" y="89"/>
                  </a:cubicBezTo>
                  <a:cubicBezTo>
                    <a:pt x="473" y="87"/>
                    <a:pt x="472"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0" y="126"/>
                    <a:pt x="346" y="124"/>
                    <a:pt x="356" y="126"/>
                  </a:cubicBezTo>
                  <a:cubicBezTo>
                    <a:pt x="365" y="129"/>
                    <a:pt x="382" y="125"/>
                    <a:pt x="385" y="125"/>
                  </a:cubicBezTo>
                  <a:cubicBezTo>
                    <a:pt x="387" y="126"/>
                    <a:pt x="382"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0" name="Freeform 154"/>
            <p:cNvSpPr>
              <a:spLocks noEditPoints="1"/>
            </p:cNvSpPr>
            <p:nvPr userDrawn="1"/>
          </p:nvSpPr>
          <p:spPr bwMode="auto">
            <a:xfrm>
              <a:off x="-1930926" y="1709983"/>
              <a:ext cx="4268725" cy="1650349"/>
            </a:xfrm>
            <a:custGeom>
              <a:avLst/>
              <a:gdLst>
                <a:gd name="T0" fmla="*/ 839 w 1992"/>
                <a:gd name="T1" fmla="*/ 42 h 708"/>
                <a:gd name="T2" fmla="*/ 913 w 1992"/>
                <a:gd name="T3" fmla="*/ 68 h 708"/>
                <a:gd name="T4" fmla="*/ 922 w 1992"/>
                <a:gd name="T5" fmla="*/ 88 h 708"/>
                <a:gd name="T6" fmla="*/ 1499 w 1992"/>
                <a:gd name="T7" fmla="*/ 162 h 708"/>
                <a:gd name="T8" fmla="*/ 1376 w 1992"/>
                <a:gd name="T9" fmla="*/ 161 h 708"/>
                <a:gd name="T10" fmla="*/ 1404 w 1992"/>
                <a:gd name="T11" fmla="*/ 189 h 708"/>
                <a:gd name="T12" fmla="*/ 1434 w 1992"/>
                <a:gd name="T13" fmla="*/ 541 h 708"/>
                <a:gd name="T14" fmla="*/ 1988 w 1992"/>
                <a:gd name="T15" fmla="*/ 333 h 708"/>
                <a:gd name="T16" fmla="*/ 1797 w 1992"/>
                <a:gd name="T17" fmla="*/ 262 h 708"/>
                <a:gd name="T18" fmla="*/ 1646 w 1992"/>
                <a:gd name="T19" fmla="*/ 269 h 708"/>
                <a:gd name="T20" fmla="*/ 1458 w 1992"/>
                <a:gd name="T21" fmla="*/ 223 h 708"/>
                <a:gd name="T22" fmla="*/ 1376 w 1992"/>
                <a:gd name="T23" fmla="*/ 229 h 708"/>
                <a:gd name="T24" fmla="*/ 1270 w 1992"/>
                <a:gd name="T25" fmla="*/ 210 h 708"/>
                <a:gd name="T26" fmla="*/ 1160 w 1992"/>
                <a:gd name="T27" fmla="*/ 196 h 708"/>
                <a:gd name="T28" fmla="*/ 995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49 w 1992"/>
                <a:gd name="T41" fmla="*/ 218 h 708"/>
                <a:gd name="T42" fmla="*/ 674 w 1992"/>
                <a:gd name="T43" fmla="*/ 283 h 708"/>
                <a:gd name="T44" fmla="*/ 611 w 1992"/>
                <a:gd name="T45" fmla="*/ 319 h 708"/>
                <a:gd name="T46" fmla="*/ 612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7 w 1992"/>
                <a:gd name="T61" fmla="*/ 268 h 708"/>
                <a:gd name="T62" fmla="*/ 126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5 w 1992"/>
                <a:gd name="T75" fmla="*/ 602 h 708"/>
                <a:gd name="T76" fmla="*/ 410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19 w 1992"/>
                <a:gd name="T99" fmla="*/ 444 h 708"/>
                <a:gd name="T100" fmla="*/ 1628 w 1992"/>
                <a:gd name="T101" fmla="*/ 410 h 708"/>
                <a:gd name="T102" fmla="*/ 1647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8" y="512"/>
                    <a:pt x="24" y="511"/>
                    <a:pt x="23" y="509"/>
                  </a:cubicBezTo>
                  <a:cubicBezTo>
                    <a:pt x="22" y="508"/>
                    <a:pt x="19" y="508"/>
                    <a:pt x="16" y="509"/>
                  </a:cubicBezTo>
                  <a:cubicBezTo>
                    <a:pt x="16" y="509"/>
                    <a:pt x="17" y="509"/>
                    <a:pt x="18" y="510"/>
                  </a:cubicBezTo>
                  <a:cubicBezTo>
                    <a:pt x="19" y="513"/>
                    <a:pt x="11" y="513"/>
                    <a:pt x="14" y="516"/>
                  </a:cubicBezTo>
                  <a:cubicBezTo>
                    <a:pt x="16" y="519"/>
                    <a:pt x="8" y="519"/>
                    <a:pt x="8" y="516"/>
                  </a:cubicBezTo>
                  <a:cubicBezTo>
                    <a:pt x="8" y="513"/>
                    <a:pt x="0" y="515"/>
                    <a:pt x="0" y="517"/>
                  </a:cubicBezTo>
                  <a:cubicBezTo>
                    <a:pt x="0" y="517"/>
                    <a:pt x="0" y="518"/>
                    <a:pt x="0" y="519"/>
                  </a:cubicBezTo>
                  <a:cubicBezTo>
                    <a:pt x="2" y="520"/>
                    <a:pt x="4" y="521"/>
                    <a:pt x="6" y="521"/>
                  </a:cubicBezTo>
                  <a:cubicBezTo>
                    <a:pt x="7" y="522"/>
                    <a:pt x="28" y="524"/>
                    <a:pt x="36" y="522"/>
                  </a:cubicBezTo>
                  <a:cubicBezTo>
                    <a:pt x="35" y="521"/>
                    <a:pt x="36" y="517"/>
                    <a:pt x="36" y="515"/>
                  </a:cubicBezTo>
                  <a:cubicBezTo>
                    <a:pt x="36" y="513"/>
                    <a:pt x="31" y="511"/>
                    <a:pt x="30" y="512"/>
                  </a:cubicBezTo>
                  <a:close/>
                  <a:moveTo>
                    <a:pt x="850" y="34"/>
                  </a:moveTo>
                  <a:cubicBezTo>
                    <a:pt x="856" y="36"/>
                    <a:pt x="854" y="38"/>
                    <a:pt x="847" y="38"/>
                  </a:cubicBezTo>
                  <a:cubicBezTo>
                    <a:pt x="840" y="38"/>
                    <a:pt x="834" y="40"/>
                    <a:pt x="839" y="42"/>
                  </a:cubicBezTo>
                  <a:cubicBezTo>
                    <a:pt x="842" y="43"/>
                    <a:pt x="842" y="47"/>
                    <a:pt x="849" y="48"/>
                  </a:cubicBezTo>
                  <a:cubicBezTo>
                    <a:pt x="856" y="50"/>
                    <a:pt x="864" y="44"/>
                    <a:pt x="863" y="40"/>
                  </a:cubicBezTo>
                  <a:cubicBezTo>
                    <a:pt x="862" y="37"/>
                    <a:pt x="888" y="33"/>
                    <a:pt x="895" y="31"/>
                  </a:cubicBezTo>
                  <a:cubicBezTo>
                    <a:pt x="902" y="30"/>
                    <a:pt x="891" y="23"/>
                    <a:pt x="898" y="23"/>
                  </a:cubicBezTo>
                  <a:cubicBezTo>
                    <a:pt x="906" y="22"/>
                    <a:pt x="903" y="19"/>
                    <a:pt x="893"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4" y="26"/>
                    <a:pt x="843" y="31"/>
                    <a:pt x="850" y="34"/>
                  </a:cubicBezTo>
                  <a:close/>
                  <a:moveTo>
                    <a:pt x="868" y="43"/>
                  </a:moveTo>
                  <a:cubicBezTo>
                    <a:pt x="868" y="46"/>
                    <a:pt x="857" y="50"/>
                    <a:pt x="860" y="52"/>
                  </a:cubicBezTo>
                  <a:cubicBezTo>
                    <a:pt x="863" y="54"/>
                    <a:pt x="865" y="54"/>
                    <a:pt x="869" y="54"/>
                  </a:cubicBezTo>
                  <a:cubicBezTo>
                    <a:pt x="872" y="55"/>
                    <a:pt x="874" y="63"/>
                    <a:pt x="880" y="62"/>
                  </a:cubicBezTo>
                  <a:cubicBezTo>
                    <a:pt x="886" y="61"/>
                    <a:pt x="903" y="68"/>
                    <a:pt x="913" y="68"/>
                  </a:cubicBezTo>
                  <a:cubicBezTo>
                    <a:pt x="923" y="68"/>
                    <a:pt x="924" y="61"/>
                    <a:pt x="921" y="60"/>
                  </a:cubicBezTo>
                  <a:cubicBezTo>
                    <a:pt x="918" y="60"/>
                    <a:pt x="921" y="55"/>
                    <a:pt x="926" y="48"/>
                  </a:cubicBezTo>
                  <a:cubicBezTo>
                    <a:pt x="932" y="41"/>
                    <a:pt x="909" y="35"/>
                    <a:pt x="909" y="41"/>
                  </a:cubicBezTo>
                  <a:cubicBezTo>
                    <a:pt x="909" y="47"/>
                    <a:pt x="903" y="40"/>
                    <a:pt x="901" y="36"/>
                  </a:cubicBezTo>
                  <a:cubicBezTo>
                    <a:pt x="899" y="33"/>
                    <a:pt x="868" y="39"/>
                    <a:pt x="868" y="43"/>
                  </a:cubicBezTo>
                  <a:close/>
                  <a:moveTo>
                    <a:pt x="595" y="197"/>
                  </a:moveTo>
                  <a:cubicBezTo>
                    <a:pt x="600" y="198"/>
                    <a:pt x="612" y="195"/>
                    <a:pt x="613" y="193"/>
                  </a:cubicBezTo>
                  <a:cubicBezTo>
                    <a:pt x="614" y="191"/>
                    <a:pt x="608" y="188"/>
                    <a:pt x="600" y="188"/>
                  </a:cubicBezTo>
                  <a:cubicBezTo>
                    <a:pt x="592" y="188"/>
                    <a:pt x="591" y="196"/>
                    <a:pt x="595" y="197"/>
                  </a:cubicBezTo>
                  <a:close/>
                  <a:moveTo>
                    <a:pt x="529" y="19"/>
                  </a:moveTo>
                  <a:cubicBezTo>
                    <a:pt x="542" y="18"/>
                    <a:pt x="541" y="11"/>
                    <a:pt x="534" y="10"/>
                  </a:cubicBezTo>
                  <a:cubicBezTo>
                    <a:pt x="528" y="9"/>
                    <a:pt x="527" y="14"/>
                    <a:pt x="523" y="14"/>
                  </a:cubicBezTo>
                  <a:cubicBezTo>
                    <a:pt x="520" y="13"/>
                    <a:pt x="507" y="16"/>
                    <a:pt x="509" y="18"/>
                  </a:cubicBezTo>
                  <a:cubicBezTo>
                    <a:pt x="512" y="22"/>
                    <a:pt x="522" y="20"/>
                    <a:pt x="529" y="19"/>
                  </a:cubicBezTo>
                  <a:close/>
                  <a:moveTo>
                    <a:pt x="922" y="88"/>
                  </a:moveTo>
                  <a:cubicBezTo>
                    <a:pt x="926" y="90"/>
                    <a:pt x="942" y="85"/>
                    <a:pt x="952" y="85"/>
                  </a:cubicBezTo>
                  <a:cubicBezTo>
                    <a:pt x="963" y="85"/>
                    <a:pt x="992" y="77"/>
                    <a:pt x="993" y="72"/>
                  </a:cubicBezTo>
                  <a:cubicBezTo>
                    <a:pt x="994" y="67"/>
                    <a:pt x="982" y="68"/>
                    <a:pt x="978" y="63"/>
                  </a:cubicBezTo>
                  <a:cubicBezTo>
                    <a:pt x="973" y="59"/>
                    <a:pt x="963" y="62"/>
                    <a:pt x="961" y="66"/>
                  </a:cubicBezTo>
                  <a:cubicBezTo>
                    <a:pt x="958" y="70"/>
                    <a:pt x="955" y="67"/>
                    <a:pt x="962" y="61"/>
                  </a:cubicBezTo>
                  <a:cubicBezTo>
                    <a:pt x="969" y="54"/>
                    <a:pt x="955" y="50"/>
                    <a:pt x="955" y="54"/>
                  </a:cubicBezTo>
                  <a:cubicBezTo>
                    <a:pt x="955" y="57"/>
                    <a:pt x="943" y="54"/>
                    <a:pt x="943" y="58"/>
                  </a:cubicBezTo>
                  <a:cubicBezTo>
                    <a:pt x="943" y="61"/>
                    <a:pt x="938" y="63"/>
                    <a:pt x="939" y="66"/>
                  </a:cubicBezTo>
                  <a:cubicBezTo>
                    <a:pt x="939" y="70"/>
                    <a:pt x="930" y="64"/>
                    <a:pt x="930" y="72"/>
                  </a:cubicBezTo>
                  <a:cubicBezTo>
                    <a:pt x="930" y="80"/>
                    <a:pt x="917" y="85"/>
                    <a:pt x="922" y="88"/>
                  </a:cubicBezTo>
                  <a:close/>
                  <a:moveTo>
                    <a:pt x="841" y="11"/>
                  </a:moveTo>
                  <a:cubicBezTo>
                    <a:pt x="842" y="6"/>
                    <a:pt x="819" y="8"/>
                    <a:pt x="825" y="13"/>
                  </a:cubicBezTo>
                  <a:cubicBezTo>
                    <a:pt x="828" y="15"/>
                    <a:pt x="840" y="16"/>
                    <a:pt x="841" y="11"/>
                  </a:cubicBezTo>
                  <a:close/>
                  <a:moveTo>
                    <a:pt x="1471" y="153"/>
                  </a:moveTo>
                  <a:cubicBezTo>
                    <a:pt x="1479" y="154"/>
                    <a:pt x="1483" y="161"/>
                    <a:pt x="1499" y="162"/>
                  </a:cubicBezTo>
                  <a:cubicBezTo>
                    <a:pt x="1515" y="163"/>
                    <a:pt x="1527" y="160"/>
                    <a:pt x="1527" y="157"/>
                  </a:cubicBezTo>
                  <a:cubicBezTo>
                    <a:pt x="1527"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2" y="246"/>
                    <a:pt x="1867" y="239"/>
                    <a:pt x="1872" y="242"/>
                  </a:cubicBezTo>
                  <a:cubicBezTo>
                    <a:pt x="1878" y="246"/>
                    <a:pt x="1891" y="241"/>
                    <a:pt x="1897" y="240"/>
                  </a:cubicBezTo>
                  <a:cubicBezTo>
                    <a:pt x="1902" y="239"/>
                    <a:pt x="1899" y="232"/>
                    <a:pt x="1884" y="231"/>
                  </a:cubicBezTo>
                  <a:cubicBezTo>
                    <a:pt x="1868" y="229"/>
                    <a:pt x="1848" y="239"/>
                    <a:pt x="1856" y="243"/>
                  </a:cubicBezTo>
                  <a:close/>
                  <a:moveTo>
                    <a:pt x="1366" y="154"/>
                  </a:moveTo>
                  <a:cubicBezTo>
                    <a:pt x="1371" y="156"/>
                    <a:pt x="1373" y="158"/>
                    <a:pt x="1376" y="161"/>
                  </a:cubicBezTo>
                  <a:cubicBezTo>
                    <a:pt x="1378" y="163"/>
                    <a:pt x="1389" y="159"/>
                    <a:pt x="1393" y="158"/>
                  </a:cubicBezTo>
                  <a:cubicBezTo>
                    <a:pt x="1397" y="157"/>
                    <a:pt x="1397" y="164"/>
                    <a:pt x="1404" y="160"/>
                  </a:cubicBezTo>
                  <a:cubicBezTo>
                    <a:pt x="1411" y="156"/>
                    <a:pt x="1417" y="158"/>
                    <a:pt x="1425" y="158"/>
                  </a:cubicBezTo>
                  <a:cubicBezTo>
                    <a:pt x="1432" y="158"/>
                    <a:pt x="1423" y="149"/>
                    <a:pt x="1424" y="146"/>
                  </a:cubicBezTo>
                  <a:cubicBezTo>
                    <a:pt x="1424" y="142"/>
                    <a:pt x="1433" y="144"/>
                    <a:pt x="1430" y="147"/>
                  </a:cubicBezTo>
                  <a:cubicBezTo>
                    <a:pt x="1427" y="151"/>
                    <a:pt x="1434" y="158"/>
                    <a:pt x="1445" y="157"/>
                  </a:cubicBezTo>
                  <a:cubicBezTo>
                    <a:pt x="1456" y="157"/>
                    <a:pt x="1448" y="150"/>
                    <a:pt x="1453" y="148"/>
                  </a:cubicBezTo>
                  <a:cubicBezTo>
                    <a:pt x="1459" y="146"/>
                    <a:pt x="1458" y="143"/>
                    <a:pt x="1450" y="139"/>
                  </a:cubicBezTo>
                  <a:cubicBezTo>
                    <a:pt x="1442" y="134"/>
                    <a:pt x="1432" y="137"/>
                    <a:pt x="1425" y="134"/>
                  </a:cubicBezTo>
                  <a:cubicBezTo>
                    <a:pt x="1418" y="131"/>
                    <a:pt x="1409" y="131"/>
                    <a:pt x="1408" y="138"/>
                  </a:cubicBezTo>
                  <a:cubicBezTo>
                    <a:pt x="1408" y="145"/>
                    <a:pt x="1394" y="131"/>
                    <a:pt x="1386" y="128"/>
                  </a:cubicBezTo>
                  <a:cubicBezTo>
                    <a:pt x="1378" y="126"/>
                    <a:pt x="1355" y="148"/>
                    <a:pt x="1366" y="154"/>
                  </a:cubicBezTo>
                  <a:close/>
                  <a:moveTo>
                    <a:pt x="1438" y="194"/>
                  </a:moveTo>
                  <a:cubicBezTo>
                    <a:pt x="1445" y="193"/>
                    <a:pt x="1434" y="183"/>
                    <a:pt x="1423" y="181"/>
                  </a:cubicBezTo>
                  <a:cubicBezTo>
                    <a:pt x="1413" y="179"/>
                    <a:pt x="1403" y="188"/>
                    <a:pt x="1404" y="189"/>
                  </a:cubicBezTo>
                  <a:cubicBezTo>
                    <a:pt x="1407" y="194"/>
                    <a:pt x="1432" y="196"/>
                    <a:pt x="1438" y="194"/>
                  </a:cubicBezTo>
                  <a:close/>
                  <a:moveTo>
                    <a:pt x="696" y="202"/>
                  </a:moveTo>
                  <a:cubicBezTo>
                    <a:pt x="701" y="204"/>
                    <a:pt x="705" y="203"/>
                    <a:pt x="705" y="198"/>
                  </a:cubicBezTo>
                  <a:cubicBezTo>
                    <a:pt x="704" y="193"/>
                    <a:pt x="691" y="200"/>
                    <a:pt x="696" y="202"/>
                  </a:cubicBezTo>
                  <a:close/>
                  <a:moveTo>
                    <a:pt x="319" y="23"/>
                  </a:moveTo>
                  <a:cubicBezTo>
                    <a:pt x="327" y="17"/>
                    <a:pt x="337" y="23"/>
                    <a:pt x="339" y="20"/>
                  </a:cubicBezTo>
                  <a:cubicBezTo>
                    <a:pt x="340" y="17"/>
                    <a:pt x="324" y="16"/>
                    <a:pt x="318" y="19"/>
                  </a:cubicBezTo>
                  <a:cubicBezTo>
                    <a:pt x="312" y="22"/>
                    <a:pt x="298" y="19"/>
                    <a:pt x="300" y="23"/>
                  </a:cubicBezTo>
                  <a:cubicBezTo>
                    <a:pt x="301" y="25"/>
                    <a:pt x="311" y="30"/>
                    <a:pt x="319" y="23"/>
                  </a:cubicBezTo>
                  <a:close/>
                  <a:moveTo>
                    <a:pt x="337" y="279"/>
                  </a:moveTo>
                  <a:cubicBezTo>
                    <a:pt x="346" y="287"/>
                    <a:pt x="354" y="275"/>
                    <a:pt x="358" y="275"/>
                  </a:cubicBezTo>
                  <a:cubicBezTo>
                    <a:pt x="363" y="274"/>
                    <a:pt x="356" y="270"/>
                    <a:pt x="348" y="268"/>
                  </a:cubicBezTo>
                  <a:cubicBezTo>
                    <a:pt x="340" y="266"/>
                    <a:pt x="330" y="273"/>
                    <a:pt x="337" y="279"/>
                  </a:cubicBezTo>
                  <a:close/>
                  <a:moveTo>
                    <a:pt x="1436" y="564"/>
                  </a:moveTo>
                  <a:cubicBezTo>
                    <a:pt x="1432" y="554"/>
                    <a:pt x="1441" y="545"/>
                    <a:pt x="1434" y="541"/>
                  </a:cubicBezTo>
                  <a:cubicBezTo>
                    <a:pt x="1427" y="536"/>
                    <a:pt x="1430" y="526"/>
                    <a:pt x="1427" y="528"/>
                  </a:cubicBezTo>
                  <a:cubicBezTo>
                    <a:pt x="1423" y="530"/>
                    <a:pt x="1427" y="538"/>
                    <a:pt x="1421" y="539"/>
                  </a:cubicBezTo>
                  <a:cubicBezTo>
                    <a:pt x="1416" y="540"/>
                    <a:pt x="1421" y="544"/>
                    <a:pt x="1419" y="551"/>
                  </a:cubicBezTo>
                  <a:cubicBezTo>
                    <a:pt x="1417" y="557"/>
                    <a:pt x="1420" y="566"/>
                    <a:pt x="1423" y="572"/>
                  </a:cubicBezTo>
                  <a:cubicBezTo>
                    <a:pt x="1425" y="578"/>
                    <a:pt x="1419" y="609"/>
                    <a:pt x="1422" y="614"/>
                  </a:cubicBezTo>
                  <a:cubicBezTo>
                    <a:pt x="1424" y="619"/>
                    <a:pt x="1417" y="641"/>
                    <a:pt x="1419" y="644"/>
                  </a:cubicBezTo>
                  <a:cubicBezTo>
                    <a:pt x="1424" y="649"/>
                    <a:pt x="1421" y="638"/>
                    <a:pt x="1427" y="637"/>
                  </a:cubicBezTo>
                  <a:cubicBezTo>
                    <a:pt x="1433" y="636"/>
                    <a:pt x="1433" y="643"/>
                    <a:pt x="1437" y="645"/>
                  </a:cubicBezTo>
                  <a:cubicBezTo>
                    <a:pt x="1441" y="647"/>
                    <a:pt x="1438" y="635"/>
                    <a:pt x="1435" y="635"/>
                  </a:cubicBezTo>
                  <a:cubicBezTo>
                    <a:pt x="1432" y="636"/>
                    <a:pt x="1429" y="628"/>
                    <a:pt x="1427" y="623"/>
                  </a:cubicBezTo>
                  <a:cubicBezTo>
                    <a:pt x="1425" y="618"/>
                    <a:pt x="1430" y="612"/>
                    <a:pt x="1430" y="605"/>
                  </a:cubicBezTo>
                  <a:cubicBezTo>
                    <a:pt x="1430" y="599"/>
                    <a:pt x="1439" y="599"/>
                    <a:pt x="1444" y="604"/>
                  </a:cubicBezTo>
                  <a:cubicBezTo>
                    <a:pt x="1449" y="609"/>
                    <a:pt x="1450" y="605"/>
                    <a:pt x="1448" y="602"/>
                  </a:cubicBezTo>
                  <a:cubicBezTo>
                    <a:pt x="1446" y="598"/>
                    <a:pt x="1439"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8" y="314"/>
                    <a:pt x="1935" y="314"/>
                    <a:pt x="1934" y="316"/>
                  </a:cubicBezTo>
                  <a:cubicBezTo>
                    <a:pt x="1934" y="318"/>
                    <a:pt x="1938" y="318"/>
                    <a:pt x="1940" y="321"/>
                  </a:cubicBezTo>
                  <a:cubicBezTo>
                    <a:pt x="1942" y="323"/>
                    <a:pt x="1937" y="325"/>
                    <a:pt x="1938" y="328"/>
                  </a:cubicBezTo>
                  <a:cubicBezTo>
                    <a:pt x="1939" y="330"/>
                    <a:pt x="1933" y="326"/>
                    <a:pt x="1931" y="325"/>
                  </a:cubicBezTo>
                  <a:cubicBezTo>
                    <a:pt x="1928" y="323"/>
                    <a:pt x="1929" y="317"/>
                    <a:pt x="1930" y="314"/>
                  </a:cubicBezTo>
                  <a:cubicBezTo>
                    <a:pt x="1931" y="310"/>
                    <a:pt x="1926" y="311"/>
                    <a:pt x="1926" y="308"/>
                  </a:cubicBezTo>
                  <a:cubicBezTo>
                    <a:pt x="1925" y="305"/>
                    <a:pt x="1910" y="298"/>
                    <a:pt x="1903" y="295"/>
                  </a:cubicBezTo>
                  <a:cubicBezTo>
                    <a:pt x="1896" y="293"/>
                    <a:pt x="1888" y="291"/>
                    <a:pt x="1886" y="287"/>
                  </a:cubicBezTo>
                  <a:cubicBezTo>
                    <a:pt x="1883" y="284"/>
                    <a:pt x="1872" y="284"/>
                    <a:pt x="1867" y="280"/>
                  </a:cubicBezTo>
                  <a:cubicBezTo>
                    <a:pt x="1863" y="275"/>
                    <a:pt x="1843" y="268"/>
                    <a:pt x="1835" y="267"/>
                  </a:cubicBezTo>
                  <a:cubicBezTo>
                    <a:pt x="1826" y="267"/>
                    <a:pt x="1828" y="262"/>
                    <a:pt x="1824" y="263"/>
                  </a:cubicBezTo>
                  <a:cubicBezTo>
                    <a:pt x="1820" y="264"/>
                    <a:pt x="1802" y="263"/>
                    <a:pt x="1797" y="262"/>
                  </a:cubicBezTo>
                  <a:cubicBezTo>
                    <a:pt x="1791" y="261"/>
                    <a:pt x="1790" y="265"/>
                    <a:pt x="1786" y="264"/>
                  </a:cubicBezTo>
                  <a:cubicBezTo>
                    <a:pt x="1782" y="262"/>
                    <a:pt x="1761" y="255"/>
                    <a:pt x="1759" y="258"/>
                  </a:cubicBezTo>
                  <a:cubicBezTo>
                    <a:pt x="1757" y="260"/>
                    <a:pt x="1758" y="264"/>
                    <a:pt x="1755" y="265"/>
                  </a:cubicBezTo>
                  <a:cubicBezTo>
                    <a:pt x="1753" y="265"/>
                    <a:pt x="1755" y="269"/>
                    <a:pt x="1761" y="273"/>
                  </a:cubicBezTo>
                  <a:cubicBezTo>
                    <a:pt x="1767" y="278"/>
                    <a:pt x="1763" y="282"/>
                    <a:pt x="1758" y="284"/>
                  </a:cubicBezTo>
                  <a:cubicBezTo>
                    <a:pt x="1753" y="286"/>
                    <a:pt x="1745" y="282"/>
                    <a:pt x="1742" y="278"/>
                  </a:cubicBezTo>
                  <a:cubicBezTo>
                    <a:pt x="1739" y="275"/>
                    <a:pt x="1732" y="276"/>
                    <a:pt x="1731" y="271"/>
                  </a:cubicBezTo>
                  <a:cubicBezTo>
                    <a:pt x="1729" y="267"/>
                    <a:pt x="1733" y="266"/>
                    <a:pt x="1736" y="269"/>
                  </a:cubicBezTo>
                  <a:cubicBezTo>
                    <a:pt x="1740" y="271"/>
                    <a:pt x="1744" y="269"/>
                    <a:pt x="1745" y="266"/>
                  </a:cubicBezTo>
                  <a:cubicBezTo>
                    <a:pt x="1745" y="262"/>
                    <a:pt x="1735" y="260"/>
                    <a:pt x="1730" y="260"/>
                  </a:cubicBezTo>
                  <a:cubicBezTo>
                    <a:pt x="1725" y="260"/>
                    <a:pt x="1722" y="267"/>
                    <a:pt x="1716" y="270"/>
                  </a:cubicBezTo>
                  <a:cubicBezTo>
                    <a:pt x="1711" y="273"/>
                    <a:pt x="1689" y="269"/>
                    <a:pt x="1687" y="267"/>
                  </a:cubicBezTo>
                  <a:cubicBezTo>
                    <a:pt x="1685" y="265"/>
                    <a:pt x="1655" y="267"/>
                    <a:pt x="1652" y="269"/>
                  </a:cubicBezTo>
                  <a:cubicBezTo>
                    <a:pt x="1649" y="271"/>
                    <a:pt x="1651" y="278"/>
                    <a:pt x="1650" y="279"/>
                  </a:cubicBezTo>
                  <a:cubicBezTo>
                    <a:pt x="1648" y="280"/>
                    <a:pt x="1646" y="270"/>
                    <a:pt x="1646" y="269"/>
                  </a:cubicBezTo>
                  <a:cubicBezTo>
                    <a:pt x="1646" y="267"/>
                    <a:pt x="1643" y="266"/>
                    <a:pt x="1638" y="266"/>
                  </a:cubicBezTo>
                  <a:cubicBezTo>
                    <a:pt x="1632" y="266"/>
                    <a:pt x="1629" y="265"/>
                    <a:pt x="1631" y="263"/>
                  </a:cubicBezTo>
                  <a:cubicBezTo>
                    <a:pt x="1634" y="261"/>
                    <a:pt x="1629" y="259"/>
                    <a:pt x="1633" y="256"/>
                  </a:cubicBezTo>
                  <a:cubicBezTo>
                    <a:pt x="1638" y="254"/>
                    <a:pt x="1626" y="245"/>
                    <a:pt x="1614" y="241"/>
                  </a:cubicBezTo>
                  <a:cubicBezTo>
                    <a:pt x="1603" y="237"/>
                    <a:pt x="1577" y="239"/>
                    <a:pt x="1570" y="241"/>
                  </a:cubicBezTo>
                  <a:cubicBezTo>
                    <a:pt x="1563" y="243"/>
                    <a:pt x="1550" y="243"/>
                    <a:pt x="1543" y="243"/>
                  </a:cubicBezTo>
                  <a:cubicBezTo>
                    <a:pt x="1537" y="243"/>
                    <a:pt x="1542" y="240"/>
                    <a:pt x="1540" y="237"/>
                  </a:cubicBezTo>
                  <a:cubicBezTo>
                    <a:pt x="1538" y="235"/>
                    <a:pt x="1527" y="231"/>
                    <a:pt x="1525" y="233"/>
                  </a:cubicBezTo>
                  <a:cubicBezTo>
                    <a:pt x="1524" y="236"/>
                    <a:pt x="1521" y="233"/>
                    <a:pt x="1521" y="232"/>
                  </a:cubicBezTo>
                  <a:cubicBezTo>
                    <a:pt x="1521" y="230"/>
                    <a:pt x="1510" y="226"/>
                    <a:pt x="1506" y="227"/>
                  </a:cubicBezTo>
                  <a:cubicBezTo>
                    <a:pt x="1502" y="228"/>
                    <a:pt x="1500" y="224"/>
                    <a:pt x="1505" y="224"/>
                  </a:cubicBezTo>
                  <a:cubicBezTo>
                    <a:pt x="1510" y="224"/>
                    <a:pt x="1518" y="225"/>
                    <a:pt x="1514" y="220"/>
                  </a:cubicBezTo>
                  <a:cubicBezTo>
                    <a:pt x="1511" y="214"/>
                    <a:pt x="1480" y="213"/>
                    <a:pt x="1477" y="214"/>
                  </a:cubicBezTo>
                  <a:cubicBezTo>
                    <a:pt x="1474" y="215"/>
                    <a:pt x="1477" y="218"/>
                    <a:pt x="1470" y="224"/>
                  </a:cubicBezTo>
                  <a:cubicBezTo>
                    <a:pt x="1463" y="230"/>
                    <a:pt x="1457" y="226"/>
                    <a:pt x="1458" y="223"/>
                  </a:cubicBezTo>
                  <a:cubicBezTo>
                    <a:pt x="1458" y="221"/>
                    <a:pt x="1467" y="221"/>
                    <a:pt x="1467" y="218"/>
                  </a:cubicBezTo>
                  <a:cubicBezTo>
                    <a:pt x="1467" y="215"/>
                    <a:pt x="1455" y="217"/>
                    <a:pt x="1454" y="214"/>
                  </a:cubicBezTo>
                  <a:cubicBezTo>
                    <a:pt x="1452" y="212"/>
                    <a:pt x="1456" y="210"/>
                    <a:pt x="1460" y="212"/>
                  </a:cubicBezTo>
                  <a:cubicBezTo>
                    <a:pt x="1464" y="213"/>
                    <a:pt x="1472" y="213"/>
                    <a:pt x="1472" y="212"/>
                  </a:cubicBezTo>
                  <a:cubicBezTo>
                    <a:pt x="1472" y="210"/>
                    <a:pt x="1468" y="209"/>
                    <a:pt x="1461" y="208"/>
                  </a:cubicBezTo>
                  <a:cubicBezTo>
                    <a:pt x="1454" y="207"/>
                    <a:pt x="1437" y="204"/>
                    <a:pt x="1428" y="204"/>
                  </a:cubicBezTo>
                  <a:cubicBezTo>
                    <a:pt x="1419" y="205"/>
                    <a:pt x="1416" y="201"/>
                    <a:pt x="1411" y="201"/>
                  </a:cubicBezTo>
                  <a:cubicBezTo>
                    <a:pt x="1406" y="201"/>
                    <a:pt x="1406" y="203"/>
                    <a:pt x="1408" y="206"/>
                  </a:cubicBezTo>
                  <a:cubicBezTo>
                    <a:pt x="1410" y="209"/>
                    <a:pt x="1403" y="210"/>
                    <a:pt x="1398" y="209"/>
                  </a:cubicBezTo>
                  <a:cubicBezTo>
                    <a:pt x="1392" y="209"/>
                    <a:pt x="1384" y="212"/>
                    <a:pt x="1387" y="216"/>
                  </a:cubicBezTo>
                  <a:cubicBezTo>
                    <a:pt x="1390" y="220"/>
                    <a:pt x="1394" y="215"/>
                    <a:pt x="1396" y="216"/>
                  </a:cubicBezTo>
                  <a:cubicBezTo>
                    <a:pt x="1399" y="217"/>
                    <a:pt x="1389" y="220"/>
                    <a:pt x="1393" y="222"/>
                  </a:cubicBezTo>
                  <a:cubicBezTo>
                    <a:pt x="1397" y="224"/>
                    <a:pt x="1397" y="227"/>
                    <a:pt x="1397" y="229"/>
                  </a:cubicBezTo>
                  <a:cubicBezTo>
                    <a:pt x="1397" y="231"/>
                    <a:pt x="1390" y="232"/>
                    <a:pt x="1387" y="229"/>
                  </a:cubicBezTo>
                  <a:cubicBezTo>
                    <a:pt x="1385" y="226"/>
                    <a:pt x="1381" y="229"/>
                    <a:pt x="1376" y="229"/>
                  </a:cubicBezTo>
                  <a:cubicBezTo>
                    <a:pt x="1372" y="228"/>
                    <a:pt x="1368" y="230"/>
                    <a:pt x="1373" y="231"/>
                  </a:cubicBezTo>
                  <a:cubicBezTo>
                    <a:pt x="1378" y="232"/>
                    <a:pt x="1380" y="235"/>
                    <a:pt x="1373" y="235"/>
                  </a:cubicBezTo>
                  <a:cubicBezTo>
                    <a:pt x="1366" y="236"/>
                    <a:pt x="1368" y="229"/>
                    <a:pt x="1364" y="230"/>
                  </a:cubicBezTo>
                  <a:cubicBezTo>
                    <a:pt x="1360" y="231"/>
                    <a:pt x="1351" y="227"/>
                    <a:pt x="1346" y="227"/>
                  </a:cubicBezTo>
                  <a:cubicBezTo>
                    <a:pt x="1341" y="228"/>
                    <a:pt x="1339" y="231"/>
                    <a:pt x="1332" y="232"/>
                  </a:cubicBezTo>
                  <a:cubicBezTo>
                    <a:pt x="1326" y="232"/>
                    <a:pt x="1317" y="228"/>
                    <a:pt x="1315" y="225"/>
                  </a:cubicBezTo>
                  <a:cubicBezTo>
                    <a:pt x="1312" y="222"/>
                    <a:pt x="1311" y="221"/>
                    <a:pt x="1308" y="225"/>
                  </a:cubicBezTo>
                  <a:cubicBezTo>
                    <a:pt x="1305" y="229"/>
                    <a:pt x="1305" y="236"/>
                    <a:pt x="1302" y="236"/>
                  </a:cubicBezTo>
                  <a:cubicBezTo>
                    <a:pt x="1299" y="236"/>
                    <a:pt x="1298" y="243"/>
                    <a:pt x="1294" y="244"/>
                  </a:cubicBezTo>
                  <a:cubicBezTo>
                    <a:pt x="1291" y="246"/>
                    <a:pt x="1291" y="242"/>
                    <a:pt x="1287" y="242"/>
                  </a:cubicBezTo>
                  <a:cubicBezTo>
                    <a:pt x="1283" y="243"/>
                    <a:pt x="1271" y="231"/>
                    <a:pt x="1270" y="228"/>
                  </a:cubicBezTo>
                  <a:cubicBezTo>
                    <a:pt x="1269" y="224"/>
                    <a:pt x="1261" y="218"/>
                    <a:pt x="1259" y="217"/>
                  </a:cubicBezTo>
                  <a:cubicBezTo>
                    <a:pt x="1257" y="215"/>
                    <a:pt x="1261" y="215"/>
                    <a:pt x="1264" y="217"/>
                  </a:cubicBezTo>
                  <a:cubicBezTo>
                    <a:pt x="1266" y="219"/>
                    <a:pt x="1270" y="219"/>
                    <a:pt x="1272" y="218"/>
                  </a:cubicBezTo>
                  <a:cubicBezTo>
                    <a:pt x="1275" y="216"/>
                    <a:pt x="1274" y="210"/>
                    <a:pt x="1270" y="210"/>
                  </a:cubicBezTo>
                  <a:cubicBezTo>
                    <a:pt x="1266" y="210"/>
                    <a:pt x="1267" y="207"/>
                    <a:pt x="1270" y="206"/>
                  </a:cubicBezTo>
                  <a:cubicBezTo>
                    <a:pt x="1272" y="205"/>
                    <a:pt x="1264" y="199"/>
                    <a:pt x="1267" y="198"/>
                  </a:cubicBezTo>
                  <a:cubicBezTo>
                    <a:pt x="1270" y="198"/>
                    <a:pt x="1269" y="195"/>
                    <a:pt x="1265" y="195"/>
                  </a:cubicBezTo>
                  <a:cubicBezTo>
                    <a:pt x="1261" y="194"/>
                    <a:pt x="1257" y="191"/>
                    <a:pt x="1257" y="190"/>
                  </a:cubicBezTo>
                  <a:cubicBezTo>
                    <a:pt x="1257" y="188"/>
                    <a:pt x="1241" y="187"/>
                    <a:pt x="1241" y="190"/>
                  </a:cubicBezTo>
                  <a:cubicBezTo>
                    <a:pt x="1242" y="192"/>
                    <a:pt x="1236" y="191"/>
                    <a:pt x="1237" y="189"/>
                  </a:cubicBezTo>
                  <a:cubicBezTo>
                    <a:pt x="1238" y="187"/>
                    <a:pt x="1231" y="188"/>
                    <a:pt x="1224" y="186"/>
                  </a:cubicBezTo>
                  <a:cubicBezTo>
                    <a:pt x="1216" y="184"/>
                    <a:pt x="1216" y="179"/>
                    <a:pt x="1213" y="179"/>
                  </a:cubicBezTo>
                  <a:cubicBezTo>
                    <a:pt x="1211" y="178"/>
                    <a:pt x="1212" y="186"/>
                    <a:pt x="1208" y="184"/>
                  </a:cubicBezTo>
                  <a:cubicBezTo>
                    <a:pt x="1204" y="182"/>
                    <a:pt x="1200" y="186"/>
                    <a:pt x="1202" y="190"/>
                  </a:cubicBezTo>
                  <a:cubicBezTo>
                    <a:pt x="1204" y="194"/>
                    <a:pt x="1202" y="194"/>
                    <a:pt x="1202" y="198"/>
                  </a:cubicBezTo>
                  <a:cubicBezTo>
                    <a:pt x="1202" y="201"/>
                    <a:pt x="1200" y="200"/>
                    <a:pt x="1195" y="198"/>
                  </a:cubicBezTo>
                  <a:cubicBezTo>
                    <a:pt x="1191" y="197"/>
                    <a:pt x="1191" y="202"/>
                    <a:pt x="1181" y="200"/>
                  </a:cubicBezTo>
                  <a:cubicBezTo>
                    <a:pt x="1171" y="197"/>
                    <a:pt x="1167" y="200"/>
                    <a:pt x="1165" y="197"/>
                  </a:cubicBezTo>
                  <a:cubicBezTo>
                    <a:pt x="1163" y="194"/>
                    <a:pt x="1161" y="194"/>
                    <a:pt x="1160" y="196"/>
                  </a:cubicBezTo>
                  <a:cubicBezTo>
                    <a:pt x="1160" y="198"/>
                    <a:pt x="1145" y="198"/>
                    <a:pt x="1144" y="194"/>
                  </a:cubicBezTo>
                  <a:cubicBezTo>
                    <a:pt x="1143" y="190"/>
                    <a:pt x="1146" y="190"/>
                    <a:pt x="1149" y="189"/>
                  </a:cubicBezTo>
                  <a:cubicBezTo>
                    <a:pt x="1151" y="188"/>
                    <a:pt x="1146" y="186"/>
                    <a:pt x="1138" y="187"/>
                  </a:cubicBezTo>
                  <a:cubicBezTo>
                    <a:pt x="1130" y="187"/>
                    <a:pt x="1125" y="183"/>
                    <a:pt x="1117" y="184"/>
                  </a:cubicBezTo>
                  <a:cubicBezTo>
                    <a:pt x="1108" y="185"/>
                    <a:pt x="1090" y="186"/>
                    <a:pt x="1087"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3" y="181"/>
                    <a:pt x="1059" y="178"/>
                    <a:pt x="1052" y="177"/>
                  </a:cubicBezTo>
                  <a:cubicBezTo>
                    <a:pt x="1046" y="175"/>
                    <a:pt x="1037" y="182"/>
                    <a:pt x="1039" y="184"/>
                  </a:cubicBezTo>
                  <a:cubicBezTo>
                    <a:pt x="1041" y="186"/>
                    <a:pt x="1046" y="184"/>
                    <a:pt x="1046" y="185"/>
                  </a:cubicBezTo>
                  <a:cubicBezTo>
                    <a:pt x="1047" y="188"/>
                    <a:pt x="1032" y="187"/>
                    <a:pt x="1032" y="189"/>
                  </a:cubicBezTo>
                  <a:cubicBezTo>
                    <a:pt x="1032" y="191"/>
                    <a:pt x="1019" y="194"/>
                    <a:pt x="1014" y="195"/>
                  </a:cubicBezTo>
                  <a:cubicBezTo>
                    <a:pt x="1003" y="196"/>
                    <a:pt x="1001" y="196"/>
                    <a:pt x="995" y="200"/>
                  </a:cubicBezTo>
                  <a:cubicBezTo>
                    <a:pt x="990" y="205"/>
                    <a:pt x="994" y="197"/>
                    <a:pt x="998" y="193"/>
                  </a:cubicBezTo>
                  <a:cubicBezTo>
                    <a:pt x="1002" y="189"/>
                    <a:pt x="1007" y="191"/>
                    <a:pt x="1009" y="188"/>
                  </a:cubicBezTo>
                  <a:cubicBezTo>
                    <a:pt x="1011" y="185"/>
                    <a:pt x="1015" y="185"/>
                    <a:pt x="1022" y="184"/>
                  </a:cubicBezTo>
                  <a:cubicBezTo>
                    <a:pt x="1028" y="183"/>
                    <a:pt x="1028" y="179"/>
                    <a:pt x="1031" y="178"/>
                  </a:cubicBezTo>
                  <a:cubicBezTo>
                    <a:pt x="1034" y="177"/>
                    <a:pt x="1042" y="174"/>
                    <a:pt x="1043" y="171"/>
                  </a:cubicBezTo>
                  <a:cubicBezTo>
                    <a:pt x="1045" y="168"/>
                    <a:pt x="1060" y="164"/>
                    <a:pt x="1063" y="164"/>
                  </a:cubicBezTo>
                  <a:cubicBezTo>
                    <a:pt x="1066" y="164"/>
                    <a:pt x="1067" y="158"/>
                    <a:pt x="1069" y="158"/>
                  </a:cubicBezTo>
                  <a:cubicBezTo>
                    <a:pt x="1070" y="158"/>
                    <a:pt x="1079" y="154"/>
                    <a:pt x="1083" y="153"/>
                  </a:cubicBezTo>
                  <a:cubicBezTo>
                    <a:pt x="1086" y="151"/>
                    <a:pt x="1088" y="148"/>
                    <a:pt x="1088" y="146"/>
                  </a:cubicBezTo>
                  <a:cubicBezTo>
                    <a:pt x="1088" y="144"/>
                    <a:pt x="1084" y="145"/>
                    <a:pt x="1083" y="143"/>
                  </a:cubicBezTo>
                  <a:cubicBezTo>
                    <a:pt x="1082" y="141"/>
                    <a:pt x="1085" y="142"/>
                    <a:pt x="1089" y="141"/>
                  </a:cubicBezTo>
                  <a:cubicBezTo>
                    <a:pt x="1092" y="139"/>
                    <a:pt x="1089" y="135"/>
                    <a:pt x="1086" y="136"/>
                  </a:cubicBezTo>
                  <a:cubicBezTo>
                    <a:pt x="1083" y="137"/>
                    <a:pt x="1087" y="133"/>
                    <a:pt x="1085" y="131"/>
                  </a:cubicBezTo>
                  <a:cubicBezTo>
                    <a:pt x="1082" y="128"/>
                    <a:pt x="1077" y="132"/>
                    <a:pt x="1077" y="129"/>
                  </a:cubicBezTo>
                  <a:cubicBezTo>
                    <a:pt x="1077" y="126"/>
                    <a:pt x="1077" y="122"/>
                    <a:pt x="1075" y="120"/>
                  </a:cubicBezTo>
                  <a:cubicBezTo>
                    <a:pt x="1073" y="119"/>
                    <a:pt x="1069" y="124"/>
                    <a:pt x="1065" y="121"/>
                  </a:cubicBezTo>
                  <a:cubicBezTo>
                    <a:pt x="1060" y="118"/>
                    <a:pt x="1048" y="116"/>
                    <a:pt x="1048" y="117"/>
                  </a:cubicBezTo>
                  <a:cubicBezTo>
                    <a:pt x="1048" y="118"/>
                    <a:pt x="1042" y="115"/>
                    <a:pt x="1041" y="116"/>
                  </a:cubicBezTo>
                  <a:cubicBezTo>
                    <a:pt x="1039" y="118"/>
                    <a:pt x="1029" y="118"/>
                    <a:pt x="1026" y="117"/>
                  </a:cubicBezTo>
                  <a:cubicBezTo>
                    <a:pt x="1023" y="116"/>
                    <a:pt x="1019" y="118"/>
                    <a:pt x="1019" y="121"/>
                  </a:cubicBezTo>
                  <a:cubicBezTo>
                    <a:pt x="1019" y="124"/>
                    <a:pt x="1006" y="123"/>
                    <a:pt x="1004" y="122"/>
                  </a:cubicBezTo>
                  <a:cubicBezTo>
                    <a:pt x="1002" y="122"/>
                    <a:pt x="1012" y="113"/>
                    <a:pt x="1012" y="112"/>
                  </a:cubicBezTo>
                  <a:cubicBezTo>
                    <a:pt x="1012" y="111"/>
                    <a:pt x="994" y="112"/>
                    <a:pt x="993" y="111"/>
                  </a:cubicBezTo>
                  <a:cubicBezTo>
                    <a:pt x="992" y="109"/>
                    <a:pt x="984" y="109"/>
                    <a:pt x="980" y="109"/>
                  </a:cubicBezTo>
                  <a:cubicBezTo>
                    <a:pt x="976" y="109"/>
                    <a:pt x="979" y="108"/>
                    <a:pt x="983" y="108"/>
                  </a:cubicBezTo>
                  <a:cubicBezTo>
                    <a:pt x="987" y="107"/>
                    <a:pt x="990" y="104"/>
                    <a:pt x="994" y="104"/>
                  </a:cubicBezTo>
                  <a:cubicBezTo>
                    <a:pt x="998" y="103"/>
                    <a:pt x="997" y="102"/>
                    <a:pt x="995" y="100"/>
                  </a:cubicBezTo>
                  <a:cubicBezTo>
                    <a:pt x="994" y="97"/>
                    <a:pt x="989" y="98"/>
                    <a:pt x="985" y="97"/>
                  </a:cubicBezTo>
                  <a:cubicBezTo>
                    <a:pt x="981" y="96"/>
                    <a:pt x="977" y="95"/>
                    <a:pt x="973" y="94"/>
                  </a:cubicBezTo>
                  <a:cubicBezTo>
                    <a:pt x="970" y="94"/>
                    <a:pt x="966" y="96"/>
                    <a:pt x="958" y="97"/>
                  </a:cubicBezTo>
                  <a:cubicBezTo>
                    <a:pt x="950" y="99"/>
                    <a:pt x="949" y="105"/>
                    <a:pt x="945" y="106"/>
                  </a:cubicBezTo>
                  <a:cubicBezTo>
                    <a:pt x="941" y="108"/>
                    <a:pt x="934" y="115"/>
                    <a:pt x="937" y="116"/>
                  </a:cubicBezTo>
                  <a:cubicBezTo>
                    <a:pt x="940" y="116"/>
                    <a:pt x="939" y="118"/>
                    <a:pt x="939" y="120"/>
                  </a:cubicBezTo>
                  <a:cubicBezTo>
                    <a:pt x="940" y="123"/>
                    <a:pt x="937" y="123"/>
                    <a:pt x="933" y="122"/>
                  </a:cubicBezTo>
                  <a:cubicBezTo>
                    <a:pt x="929" y="122"/>
                    <a:pt x="915" y="122"/>
                    <a:pt x="915" y="125"/>
                  </a:cubicBezTo>
                  <a:cubicBezTo>
                    <a:pt x="915" y="127"/>
                    <a:pt x="923" y="129"/>
                    <a:pt x="923" y="130"/>
                  </a:cubicBezTo>
                  <a:cubicBezTo>
                    <a:pt x="922" y="132"/>
                    <a:pt x="916" y="130"/>
                    <a:pt x="914" y="128"/>
                  </a:cubicBezTo>
                  <a:cubicBezTo>
                    <a:pt x="911" y="127"/>
                    <a:pt x="905" y="128"/>
                    <a:pt x="904" y="131"/>
                  </a:cubicBezTo>
                  <a:cubicBezTo>
                    <a:pt x="902" y="133"/>
                    <a:pt x="898" y="133"/>
                    <a:pt x="896" y="132"/>
                  </a:cubicBezTo>
                  <a:cubicBezTo>
                    <a:pt x="894" y="131"/>
                    <a:pt x="891" y="133"/>
                    <a:pt x="888" y="132"/>
                  </a:cubicBezTo>
                  <a:cubicBezTo>
                    <a:pt x="886" y="132"/>
                    <a:pt x="894" y="128"/>
                    <a:pt x="892" y="126"/>
                  </a:cubicBezTo>
                  <a:cubicBezTo>
                    <a:pt x="890" y="125"/>
                    <a:pt x="881" y="126"/>
                    <a:pt x="881" y="129"/>
                  </a:cubicBezTo>
                  <a:cubicBezTo>
                    <a:pt x="880" y="132"/>
                    <a:pt x="875" y="127"/>
                    <a:pt x="873" y="128"/>
                  </a:cubicBezTo>
                  <a:cubicBezTo>
                    <a:pt x="871" y="129"/>
                    <a:pt x="869" y="130"/>
                    <a:pt x="865" y="132"/>
                  </a:cubicBezTo>
                  <a:cubicBezTo>
                    <a:pt x="862" y="133"/>
                    <a:pt x="855" y="130"/>
                    <a:pt x="854" y="132"/>
                  </a:cubicBezTo>
                  <a:cubicBezTo>
                    <a:pt x="853" y="135"/>
                    <a:pt x="861" y="136"/>
                    <a:pt x="861" y="137"/>
                  </a:cubicBezTo>
                  <a:cubicBezTo>
                    <a:pt x="861" y="138"/>
                    <a:pt x="842" y="138"/>
                    <a:pt x="842" y="140"/>
                  </a:cubicBezTo>
                  <a:cubicBezTo>
                    <a:pt x="841" y="141"/>
                    <a:pt x="835" y="141"/>
                    <a:pt x="827" y="142"/>
                  </a:cubicBezTo>
                  <a:cubicBezTo>
                    <a:pt x="819" y="142"/>
                    <a:pt x="823" y="145"/>
                    <a:pt x="816" y="146"/>
                  </a:cubicBezTo>
                  <a:cubicBezTo>
                    <a:pt x="810" y="147"/>
                    <a:pt x="807" y="148"/>
                    <a:pt x="805" y="151"/>
                  </a:cubicBezTo>
                  <a:cubicBezTo>
                    <a:pt x="803" y="153"/>
                    <a:pt x="798" y="154"/>
                    <a:pt x="796" y="152"/>
                  </a:cubicBezTo>
                  <a:cubicBezTo>
                    <a:pt x="794" y="149"/>
                    <a:pt x="789" y="153"/>
                    <a:pt x="792" y="153"/>
                  </a:cubicBezTo>
                  <a:cubicBezTo>
                    <a:pt x="795" y="153"/>
                    <a:pt x="792" y="156"/>
                    <a:pt x="790" y="156"/>
                  </a:cubicBezTo>
                  <a:cubicBezTo>
                    <a:pt x="788" y="155"/>
                    <a:pt x="783" y="159"/>
                    <a:pt x="786" y="158"/>
                  </a:cubicBezTo>
                  <a:cubicBezTo>
                    <a:pt x="789" y="158"/>
                    <a:pt x="790" y="160"/>
                    <a:pt x="789" y="162"/>
                  </a:cubicBezTo>
                  <a:cubicBezTo>
                    <a:pt x="787" y="164"/>
                    <a:pt x="780" y="160"/>
                    <a:pt x="779" y="162"/>
                  </a:cubicBezTo>
                  <a:cubicBezTo>
                    <a:pt x="777" y="163"/>
                    <a:pt x="782" y="165"/>
                    <a:pt x="785" y="165"/>
                  </a:cubicBezTo>
                  <a:cubicBezTo>
                    <a:pt x="788" y="165"/>
                    <a:pt x="790" y="167"/>
                    <a:pt x="790" y="169"/>
                  </a:cubicBezTo>
                  <a:cubicBezTo>
                    <a:pt x="791" y="171"/>
                    <a:pt x="783" y="167"/>
                    <a:pt x="782" y="169"/>
                  </a:cubicBezTo>
                  <a:cubicBezTo>
                    <a:pt x="780" y="171"/>
                    <a:pt x="783" y="172"/>
                    <a:pt x="786" y="172"/>
                  </a:cubicBezTo>
                  <a:cubicBezTo>
                    <a:pt x="789" y="172"/>
                    <a:pt x="787" y="174"/>
                    <a:pt x="790" y="176"/>
                  </a:cubicBezTo>
                  <a:cubicBezTo>
                    <a:pt x="790" y="176"/>
                    <a:pt x="790" y="176"/>
                    <a:pt x="790" y="176"/>
                  </a:cubicBezTo>
                  <a:cubicBezTo>
                    <a:pt x="792" y="178"/>
                    <a:pt x="789" y="179"/>
                    <a:pt x="789" y="181"/>
                  </a:cubicBezTo>
                  <a:cubicBezTo>
                    <a:pt x="789" y="183"/>
                    <a:pt x="786" y="184"/>
                    <a:pt x="786" y="182"/>
                  </a:cubicBezTo>
                  <a:cubicBezTo>
                    <a:pt x="786" y="180"/>
                    <a:pt x="777" y="179"/>
                    <a:pt x="775" y="182"/>
                  </a:cubicBezTo>
                  <a:cubicBezTo>
                    <a:pt x="773" y="184"/>
                    <a:pt x="772" y="185"/>
                    <a:pt x="769" y="183"/>
                  </a:cubicBezTo>
                  <a:cubicBezTo>
                    <a:pt x="767" y="181"/>
                    <a:pt x="760" y="184"/>
                    <a:pt x="752" y="184"/>
                  </a:cubicBezTo>
                  <a:cubicBezTo>
                    <a:pt x="744" y="184"/>
                    <a:pt x="726" y="185"/>
                    <a:pt x="722" y="186"/>
                  </a:cubicBezTo>
                  <a:cubicBezTo>
                    <a:pt x="718" y="188"/>
                    <a:pt x="714" y="194"/>
                    <a:pt x="718" y="197"/>
                  </a:cubicBezTo>
                  <a:cubicBezTo>
                    <a:pt x="722" y="201"/>
                    <a:pt x="718" y="202"/>
                    <a:pt x="718" y="205"/>
                  </a:cubicBezTo>
                  <a:cubicBezTo>
                    <a:pt x="718" y="207"/>
                    <a:pt x="728" y="212"/>
                    <a:pt x="734" y="213"/>
                  </a:cubicBezTo>
                  <a:cubicBezTo>
                    <a:pt x="739" y="213"/>
                    <a:pt x="744" y="219"/>
                    <a:pt x="741" y="223"/>
                  </a:cubicBezTo>
                  <a:cubicBezTo>
                    <a:pt x="737" y="227"/>
                    <a:pt x="727" y="222"/>
                    <a:pt x="721" y="217"/>
                  </a:cubicBezTo>
                  <a:cubicBezTo>
                    <a:pt x="714" y="213"/>
                    <a:pt x="699" y="211"/>
                    <a:pt x="694" y="211"/>
                  </a:cubicBezTo>
                  <a:cubicBezTo>
                    <a:pt x="689" y="211"/>
                    <a:pt x="692" y="207"/>
                    <a:pt x="686" y="207"/>
                  </a:cubicBezTo>
                  <a:cubicBezTo>
                    <a:pt x="679" y="207"/>
                    <a:pt x="674" y="212"/>
                    <a:pt x="678" y="212"/>
                  </a:cubicBezTo>
                  <a:cubicBezTo>
                    <a:pt x="683" y="212"/>
                    <a:pt x="685" y="212"/>
                    <a:pt x="683" y="214"/>
                  </a:cubicBezTo>
                  <a:cubicBezTo>
                    <a:pt x="681" y="216"/>
                    <a:pt x="684" y="215"/>
                    <a:pt x="689" y="217"/>
                  </a:cubicBezTo>
                  <a:cubicBezTo>
                    <a:pt x="695" y="220"/>
                    <a:pt x="685" y="222"/>
                    <a:pt x="680" y="219"/>
                  </a:cubicBezTo>
                  <a:cubicBezTo>
                    <a:pt x="674" y="216"/>
                    <a:pt x="669" y="219"/>
                    <a:pt x="667" y="221"/>
                  </a:cubicBezTo>
                  <a:cubicBezTo>
                    <a:pt x="666" y="224"/>
                    <a:pt x="673" y="231"/>
                    <a:pt x="683" y="233"/>
                  </a:cubicBezTo>
                  <a:cubicBezTo>
                    <a:pt x="692" y="234"/>
                    <a:pt x="689" y="237"/>
                    <a:pt x="693" y="238"/>
                  </a:cubicBezTo>
                  <a:cubicBezTo>
                    <a:pt x="698" y="240"/>
                    <a:pt x="694" y="241"/>
                    <a:pt x="692" y="241"/>
                  </a:cubicBezTo>
                  <a:cubicBezTo>
                    <a:pt x="689" y="241"/>
                    <a:pt x="683" y="237"/>
                    <a:pt x="678" y="235"/>
                  </a:cubicBezTo>
                  <a:cubicBezTo>
                    <a:pt x="673" y="233"/>
                    <a:pt x="661" y="236"/>
                    <a:pt x="658" y="233"/>
                  </a:cubicBezTo>
                  <a:cubicBezTo>
                    <a:pt x="656" y="231"/>
                    <a:pt x="660" y="228"/>
                    <a:pt x="658" y="226"/>
                  </a:cubicBezTo>
                  <a:cubicBezTo>
                    <a:pt x="655" y="224"/>
                    <a:pt x="657" y="220"/>
                    <a:pt x="660" y="216"/>
                  </a:cubicBezTo>
                  <a:cubicBezTo>
                    <a:pt x="663" y="211"/>
                    <a:pt x="660" y="203"/>
                    <a:pt x="655" y="202"/>
                  </a:cubicBezTo>
                  <a:cubicBezTo>
                    <a:pt x="651" y="201"/>
                    <a:pt x="651" y="205"/>
                    <a:pt x="652" y="206"/>
                  </a:cubicBezTo>
                  <a:cubicBezTo>
                    <a:pt x="653" y="208"/>
                    <a:pt x="653" y="214"/>
                    <a:pt x="649" y="218"/>
                  </a:cubicBezTo>
                  <a:cubicBezTo>
                    <a:pt x="646" y="222"/>
                    <a:pt x="635" y="222"/>
                    <a:pt x="635" y="225"/>
                  </a:cubicBezTo>
                  <a:cubicBezTo>
                    <a:pt x="635" y="227"/>
                    <a:pt x="628" y="229"/>
                    <a:pt x="631" y="231"/>
                  </a:cubicBezTo>
                  <a:cubicBezTo>
                    <a:pt x="633" y="233"/>
                    <a:pt x="643" y="243"/>
                    <a:pt x="644" y="246"/>
                  </a:cubicBezTo>
                  <a:cubicBezTo>
                    <a:pt x="645" y="249"/>
                    <a:pt x="636" y="259"/>
                    <a:pt x="637" y="264"/>
                  </a:cubicBezTo>
                  <a:cubicBezTo>
                    <a:pt x="639" y="270"/>
                    <a:pt x="636" y="272"/>
                    <a:pt x="638" y="275"/>
                  </a:cubicBezTo>
                  <a:cubicBezTo>
                    <a:pt x="639" y="278"/>
                    <a:pt x="644" y="275"/>
                    <a:pt x="647" y="277"/>
                  </a:cubicBezTo>
                  <a:cubicBezTo>
                    <a:pt x="649" y="278"/>
                    <a:pt x="654" y="275"/>
                    <a:pt x="660" y="274"/>
                  </a:cubicBezTo>
                  <a:cubicBezTo>
                    <a:pt x="667" y="273"/>
                    <a:pt x="678" y="279"/>
                    <a:pt x="683" y="281"/>
                  </a:cubicBezTo>
                  <a:cubicBezTo>
                    <a:pt x="687" y="283"/>
                    <a:pt x="685" y="286"/>
                    <a:pt x="687" y="289"/>
                  </a:cubicBezTo>
                  <a:cubicBezTo>
                    <a:pt x="689" y="292"/>
                    <a:pt x="682" y="292"/>
                    <a:pt x="682" y="297"/>
                  </a:cubicBezTo>
                  <a:cubicBezTo>
                    <a:pt x="681" y="302"/>
                    <a:pt x="694" y="304"/>
                    <a:pt x="695" y="306"/>
                  </a:cubicBezTo>
                  <a:cubicBezTo>
                    <a:pt x="695" y="307"/>
                    <a:pt x="686" y="306"/>
                    <a:pt x="682" y="305"/>
                  </a:cubicBezTo>
                  <a:cubicBezTo>
                    <a:pt x="678" y="303"/>
                    <a:pt x="678" y="299"/>
                    <a:pt x="677" y="298"/>
                  </a:cubicBezTo>
                  <a:cubicBezTo>
                    <a:pt x="675" y="297"/>
                    <a:pt x="679" y="293"/>
                    <a:pt x="679" y="290"/>
                  </a:cubicBezTo>
                  <a:cubicBezTo>
                    <a:pt x="680" y="287"/>
                    <a:pt x="675" y="285"/>
                    <a:pt x="674" y="283"/>
                  </a:cubicBezTo>
                  <a:cubicBezTo>
                    <a:pt x="672" y="281"/>
                    <a:pt x="669" y="278"/>
                    <a:pt x="666" y="279"/>
                  </a:cubicBezTo>
                  <a:cubicBezTo>
                    <a:pt x="663" y="279"/>
                    <a:pt x="652" y="280"/>
                    <a:pt x="648" y="283"/>
                  </a:cubicBezTo>
                  <a:cubicBezTo>
                    <a:pt x="645" y="286"/>
                    <a:pt x="649" y="294"/>
                    <a:pt x="651" y="298"/>
                  </a:cubicBezTo>
                  <a:cubicBezTo>
                    <a:pt x="653" y="302"/>
                    <a:pt x="641" y="308"/>
                    <a:pt x="641" y="311"/>
                  </a:cubicBezTo>
                  <a:cubicBezTo>
                    <a:pt x="641" y="314"/>
                    <a:pt x="637" y="315"/>
                    <a:pt x="632" y="318"/>
                  </a:cubicBezTo>
                  <a:cubicBezTo>
                    <a:pt x="627" y="321"/>
                    <a:pt x="621" y="322"/>
                    <a:pt x="622" y="327"/>
                  </a:cubicBezTo>
                  <a:cubicBezTo>
                    <a:pt x="622" y="331"/>
                    <a:pt x="615" y="329"/>
                    <a:pt x="611" y="327"/>
                  </a:cubicBezTo>
                  <a:cubicBezTo>
                    <a:pt x="607" y="325"/>
                    <a:pt x="603" y="328"/>
                    <a:pt x="598" y="328"/>
                  </a:cubicBezTo>
                  <a:cubicBezTo>
                    <a:pt x="592" y="327"/>
                    <a:pt x="592" y="323"/>
                    <a:pt x="588" y="325"/>
                  </a:cubicBezTo>
                  <a:cubicBezTo>
                    <a:pt x="584" y="326"/>
                    <a:pt x="581" y="323"/>
                    <a:pt x="583" y="320"/>
                  </a:cubicBezTo>
                  <a:cubicBezTo>
                    <a:pt x="584" y="317"/>
                    <a:pt x="588" y="320"/>
                    <a:pt x="589" y="322"/>
                  </a:cubicBezTo>
                  <a:cubicBezTo>
                    <a:pt x="589" y="324"/>
                    <a:pt x="592" y="323"/>
                    <a:pt x="596" y="321"/>
                  </a:cubicBezTo>
                  <a:cubicBezTo>
                    <a:pt x="599" y="319"/>
                    <a:pt x="597" y="323"/>
                    <a:pt x="602" y="324"/>
                  </a:cubicBezTo>
                  <a:cubicBezTo>
                    <a:pt x="607" y="324"/>
                    <a:pt x="604" y="321"/>
                    <a:pt x="608" y="321"/>
                  </a:cubicBezTo>
                  <a:cubicBezTo>
                    <a:pt x="612" y="322"/>
                    <a:pt x="612" y="321"/>
                    <a:pt x="611" y="319"/>
                  </a:cubicBezTo>
                  <a:cubicBezTo>
                    <a:pt x="610" y="317"/>
                    <a:pt x="614" y="316"/>
                    <a:pt x="616" y="315"/>
                  </a:cubicBezTo>
                  <a:cubicBezTo>
                    <a:pt x="619" y="314"/>
                    <a:pt x="618" y="310"/>
                    <a:pt x="620" y="309"/>
                  </a:cubicBezTo>
                  <a:cubicBezTo>
                    <a:pt x="622" y="308"/>
                    <a:pt x="621" y="306"/>
                    <a:pt x="623" y="306"/>
                  </a:cubicBezTo>
                  <a:cubicBezTo>
                    <a:pt x="625" y="306"/>
                    <a:pt x="626" y="302"/>
                    <a:pt x="629" y="302"/>
                  </a:cubicBezTo>
                  <a:cubicBezTo>
                    <a:pt x="631" y="302"/>
                    <a:pt x="632" y="299"/>
                    <a:pt x="631" y="297"/>
                  </a:cubicBezTo>
                  <a:cubicBezTo>
                    <a:pt x="629" y="295"/>
                    <a:pt x="632" y="290"/>
                    <a:pt x="634" y="290"/>
                  </a:cubicBezTo>
                  <a:cubicBezTo>
                    <a:pt x="636" y="289"/>
                    <a:pt x="636" y="287"/>
                    <a:pt x="634" y="286"/>
                  </a:cubicBezTo>
                  <a:cubicBezTo>
                    <a:pt x="632" y="284"/>
                    <a:pt x="624" y="280"/>
                    <a:pt x="625" y="277"/>
                  </a:cubicBezTo>
                  <a:cubicBezTo>
                    <a:pt x="626" y="274"/>
                    <a:pt x="624" y="268"/>
                    <a:pt x="625" y="266"/>
                  </a:cubicBezTo>
                  <a:cubicBezTo>
                    <a:pt x="626" y="263"/>
                    <a:pt x="625" y="258"/>
                    <a:pt x="624" y="255"/>
                  </a:cubicBezTo>
                  <a:cubicBezTo>
                    <a:pt x="624" y="252"/>
                    <a:pt x="626" y="249"/>
                    <a:pt x="627" y="244"/>
                  </a:cubicBezTo>
                  <a:cubicBezTo>
                    <a:pt x="628" y="239"/>
                    <a:pt x="621" y="233"/>
                    <a:pt x="618" y="232"/>
                  </a:cubicBezTo>
                  <a:cubicBezTo>
                    <a:pt x="614" y="230"/>
                    <a:pt x="617" y="227"/>
                    <a:pt x="622" y="224"/>
                  </a:cubicBezTo>
                  <a:cubicBezTo>
                    <a:pt x="627" y="220"/>
                    <a:pt x="627" y="208"/>
                    <a:pt x="627" y="205"/>
                  </a:cubicBezTo>
                  <a:cubicBezTo>
                    <a:pt x="626" y="203"/>
                    <a:pt x="616" y="200"/>
                    <a:pt x="612" y="201"/>
                  </a:cubicBezTo>
                  <a:cubicBezTo>
                    <a:pt x="608" y="201"/>
                    <a:pt x="594" y="200"/>
                    <a:pt x="590" y="200"/>
                  </a:cubicBezTo>
                  <a:cubicBezTo>
                    <a:pt x="586" y="199"/>
                    <a:pt x="585" y="203"/>
                    <a:pt x="583" y="206"/>
                  </a:cubicBezTo>
                  <a:cubicBezTo>
                    <a:pt x="582" y="209"/>
                    <a:pt x="578" y="214"/>
                    <a:pt x="576" y="221"/>
                  </a:cubicBezTo>
                  <a:cubicBezTo>
                    <a:pt x="573" y="228"/>
                    <a:pt x="564" y="231"/>
                    <a:pt x="560" y="232"/>
                  </a:cubicBezTo>
                  <a:cubicBezTo>
                    <a:pt x="556" y="234"/>
                    <a:pt x="553" y="239"/>
                    <a:pt x="555" y="242"/>
                  </a:cubicBezTo>
                  <a:cubicBezTo>
                    <a:pt x="557" y="244"/>
                    <a:pt x="560" y="242"/>
                    <a:pt x="562" y="243"/>
                  </a:cubicBezTo>
                  <a:cubicBezTo>
                    <a:pt x="564" y="244"/>
                    <a:pt x="562" y="251"/>
                    <a:pt x="561" y="252"/>
                  </a:cubicBezTo>
                  <a:cubicBezTo>
                    <a:pt x="559" y="253"/>
                    <a:pt x="563" y="255"/>
                    <a:pt x="560" y="257"/>
                  </a:cubicBezTo>
                  <a:cubicBezTo>
                    <a:pt x="557" y="259"/>
                    <a:pt x="554" y="262"/>
                    <a:pt x="556" y="264"/>
                  </a:cubicBezTo>
                  <a:cubicBezTo>
                    <a:pt x="558" y="266"/>
                    <a:pt x="566" y="267"/>
                    <a:pt x="570" y="269"/>
                  </a:cubicBezTo>
                  <a:cubicBezTo>
                    <a:pt x="573" y="271"/>
                    <a:pt x="572" y="274"/>
                    <a:pt x="575" y="278"/>
                  </a:cubicBezTo>
                  <a:cubicBezTo>
                    <a:pt x="577" y="281"/>
                    <a:pt x="580" y="279"/>
                    <a:pt x="582" y="281"/>
                  </a:cubicBezTo>
                  <a:cubicBezTo>
                    <a:pt x="583" y="283"/>
                    <a:pt x="577" y="291"/>
                    <a:pt x="574" y="292"/>
                  </a:cubicBezTo>
                  <a:cubicBezTo>
                    <a:pt x="572" y="292"/>
                    <a:pt x="563" y="283"/>
                    <a:pt x="560" y="281"/>
                  </a:cubicBezTo>
                  <a:cubicBezTo>
                    <a:pt x="558" y="279"/>
                    <a:pt x="547" y="276"/>
                    <a:pt x="542" y="274"/>
                  </a:cubicBezTo>
                  <a:cubicBezTo>
                    <a:pt x="536" y="271"/>
                    <a:pt x="532" y="272"/>
                    <a:pt x="526" y="268"/>
                  </a:cubicBezTo>
                  <a:cubicBezTo>
                    <a:pt x="520" y="264"/>
                    <a:pt x="515" y="263"/>
                    <a:pt x="505" y="263"/>
                  </a:cubicBezTo>
                  <a:cubicBezTo>
                    <a:pt x="494" y="263"/>
                    <a:pt x="487" y="260"/>
                    <a:pt x="483" y="261"/>
                  </a:cubicBezTo>
                  <a:cubicBezTo>
                    <a:pt x="480" y="261"/>
                    <a:pt x="481" y="258"/>
                    <a:pt x="475" y="255"/>
                  </a:cubicBezTo>
                  <a:cubicBezTo>
                    <a:pt x="468" y="252"/>
                    <a:pt x="464" y="249"/>
                    <a:pt x="461" y="251"/>
                  </a:cubicBezTo>
                  <a:cubicBezTo>
                    <a:pt x="457" y="252"/>
                    <a:pt x="458" y="259"/>
                    <a:pt x="464" y="260"/>
                  </a:cubicBezTo>
                  <a:cubicBezTo>
                    <a:pt x="469" y="260"/>
                    <a:pt x="467" y="263"/>
                    <a:pt x="472" y="263"/>
                  </a:cubicBezTo>
                  <a:cubicBezTo>
                    <a:pt x="478" y="263"/>
                    <a:pt x="480" y="264"/>
                    <a:pt x="480" y="268"/>
                  </a:cubicBezTo>
                  <a:cubicBezTo>
                    <a:pt x="480" y="271"/>
                    <a:pt x="483" y="275"/>
                    <a:pt x="485" y="277"/>
                  </a:cubicBezTo>
                  <a:cubicBezTo>
                    <a:pt x="488" y="279"/>
                    <a:pt x="486" y="283"/>
                    <a:pt x="482" y="283"/>
                  </a:cubicBezTo>
                  <a:cubicBezTo>
                    <a:pt x="477" y="283"/>
                    <a:pt x="472" y="283"/>
                    <a:pt x="474" y="286"/>
                  </a:cubicBezTo>
                  <a:cubicBezTo>
                    <a:pt x="476" y="289"/>
                    <a:pt x="472" y="290"/>
                    <a:pt x="468" y="289"/>
                  </a:cubicBezTo>
                  <a:cubicBezTo>
                    <a:pt x="463" y="287"/>
                    <a:pt x="466" y="284"/>
                    <a:pt x="468" y="282"/>
                  </a:cubicBezTo>
                  <a:cubicBezTo>
                    <a:pt x="470" y="280"/>
                    <a:pt x="463" y="278"/>
                    <a:pt x="461" y="277"/>
                  </a:cubicBezTo>
                  <a:cubicBezTo>
                    <a:pt x="458" y="276"/>
                    <a:pt x="446" y="284"/>
                    <a:pt x="443" y="286"/>
                  </a:cubicBezTo>
                  <a:cubicBezTo>
                    <a:pt x="439" y="287"/>
                    <a:pt x="431" y="284"/>
                    <a:pt x="423" y="286"/>
                  </a:cubicBezTo>
                  <a:cubicBezTo>
                    <a:pt x="415" y="287"/>
                    <a:pt x="415" y="294"/>
                    <a:pt x="412" y="293"/>
                  </a:cubicBezTo>
                  <a:cubicBezTo>
                    <a:pt x="409" y="292"/>
                    <a:pt x="400" y="294"/>
                    <a:pt x="396" y="292"/>
                  </a:cubicBezTo>
                  <a:cubicBezTo>
                    <a:pt x="393" y="290"/>
                    <a:pt x="396" y="289"/>
                    <a:pt x="399"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1" y="286"/>
                  </a:cubicBezTo>
                  <a:cubicBezTo>
                    <a:pt x="379" y="285"/>
                    <a:pt x="359" y="289"/>
                    <a:pt x="355" y="293"/>
                  </a:cubicBezTo>
                  <a:cubicBezTo>
                    <a:pt x="351" y="297"/>
                    <a:pt x="344" y="297"/>
                    <a:pt x="344" y="300"/>
                  </a:cubicBezTo>
                  <a:cubicBezTo>
                    <a:pt x="344" y="302"/>
                    <a:pt x="334" y="302"/>
                    <a:pt x="331" y="303"/>
                  </a:cubicBezTo>
                  <a:cubicBezTo>
                    <a:pt x="327" y="305"/>
                    <a:pt x="330" y="311"/>
                    <a:pt x="328" y="315"/>
                  </a:cubicBezTo>
                  <a:cubicBezTo>
                    <a:pt x="327" y="318"/>
                    <a:pt x="313" y="317"/>
                    <a:pt x="308" y="317"/>
                  </a:cubicBezTo>
                  <a:cubicBezTo>
                    <a:pt x="304" y="317"/>
                    <a:pt x="302" y="309"/>
                    <a:pt x="299" y="309"/>
                  </a:cubicBezTo>
                  <a:cubicBezTo>
                    <a:pt x="296" y="308"/>
                    <a:pt x="298" y="304"/>
                    <a:pt x="299" y="302"/>
                  </a:cubicBezTo>
                  <a:cubicBezTo>
                    <a:pt x="300" y="300"/>
                    <a:pt x="302" y="302"/>
                    <a:pt x="307" y="299"/>
                  </a:cubicBezTo>
                  <a:cubicBezTo>
                    <a:pt x="311" y="297"/>
                    <a:pt x="315" y="300"/>
                    <a:pt x="317" y="299"/>
                  </a:cubicBezTo>
                  <a:cubicBezTo>
                    <a:pt x="319" y="297"/>
                    <a:pt x="311" y="292"/>
                    <a:pt x="310" y="288"/>
                  </a:cubicBezTo>
                  <a:cubicBezTo>
                    <a:pt x="310" y="284"/>
                    <a:pt x="300" y="283"/>
                    <a:pt x="295" y="284"/>
                  </a:cubicBezTo>
                  <a:cubicBezTo>
                    <a:pt x="290" y="286"/>
                    <a:pt x="284" y="285"/>
                    <a:pt x="281" y="283"/>
                  </a:cubicBezTo>
                  <a:cubicBezTo>
                    <a:pt x="277" y="281"/>
                    <a:pt x="277" y="286"/>
                    <a:pt x="283" y="287"/>
                  </a:cubicBezTo>
                  <a:cubicBezTo>
                    <a:pt x="288" y="288"/>
                    <a:pt x="285" y="292"/>
                    <a:pt x="286" y="295"/>
                  </a:cubicBezTo>
                  <a:cubicBezTo>
                    <a:pt x="287" y="297"/>
                    <a:pt x="285" y="302"/>
                    <a:pt x="282" y="307"/>
                  </a:cubicBezTo>
                  <a:cubicBezTo>
                    <a:pt x="279" y="311"/>
                    <a:pt x="281" y="311"/>
                    <a:pt x="286" y="310"/>
                  </a:cubicBezTo>
                  <a:cubicBezTo>
                    <a:pt x="290" y="310"/>
                    <a:pt x="290" y="316"/>
                    <a:pt x="290" y="320"/>
                  </a:cubicBezTo>
                  <a:cubicBezTo>
                    <a:pt x="290" y="324"/>
                    <a:pt x="286" y="325"/>
                    <a:pt x="286" y="328"/>
                  </a:cubicBezTo>
                  <a:cubicBezTo>
                    <a:pt x="286" y="331"/>
                    <a:pt x="282" y="327"/>
                    <a:pt x="281" y="328"/>
                  </a:cubicBezTo>
                  <a:cubicBezTo>
                    <a:pt x="280" y="329"/>
                    <a:pt x="279" y="328"/>
                    <a:pt x="278" y="325"/>
                  </a:cubicBezTo>
                  <a:cubicBezTo>
                    <a:pt x="277" y="322"/>
                    <a:pt x="270" y="324"/>
                    <a:pt x="266" y="323"/>
                  </a:cubicBezTo>
                  <a:cubicBezTo>
                    <a:pt x="262" y="322"/>
                    <a:pt x="261" y="324"/>
                    <a:pt x="259" y="326"/>
                  </a:cubicBezTo>
                  <a:cubicBezTo>
                    <a:pt x="257" y="329"/>
                    <a:pt x="251" y="330"/>
                    <a:pt x="248" y="330"/>
                  </a:cubicBezTo>
                  <a:cubicBezTo>
                    <a:pt x="245" y="331"/>
                    <a:pt x="240" y="336"/>
                    <a:pt x="237" y="338"/>
                  </a:cubicBezTo>
                  <a:cubicBezTo>
                    <a:pt x="234" y="340"/>
                    <a:pt x="234" y="344"/>
                    <a:pt x="238" y="347"/>
                  </a:cubicBezTo>
                  <a:cubicBezTo>
                    <a:pt x="242" y="351"/>
                    <a:pt x="243" y="354"/>
                    <a:pt x="243" y="356"/>
                  </a:cubicBezTo>
                  <a:cubicBezTo>
                    <a:pt x="242" y="358"/>
                    <a:pt x="231" y="357"/>
                    <a:pt x="229" y="355"/>
                  </a:cubicBezTo>
                  <a:cubicBezTo>
                    <a:pt x="227" y="353"/>
                    <a:pt x="219" y="352"/>
                    <a:pt x="217" y="352"/>
                  </a:cubicBezTo>
                  <a:cubicBezTo>
                    <a:pt x="214" y="353"/>
                    <a:pt x="207" y="345"/>
                    <a:pt x="203" y="345"/>
                  </a:cubicBezTo>
                  <a:cubicBezTo>
                    <a:pt x="200" y="345"/>
                    <a:pt x="198" y="349"/>
                    <a:pt x="196" y="351"/>
                  </a:cubicBezTo>
                  <a:cubicBezTo>
                    <a:pt x="195" y="353"/>
                    <a:pt x="198" y="354"/>
                    <a:pt x="200" y="357"/>
                  </a:cubicBezTo>
                  <a:cubicBezTo>
                    <a:pt x="201" y="361"/>
                    <a:pt x="208" y="361"/>
                    <a:pt x="211" y="361"/>
                  </a:cubicBezTo>
                  <a:cubicBezTo>
                    <a:pt x="214" y="361"/>
                    <a:pt x="213" y="366"/>
                    <a:pt x="212" y="368"/>
                  </a:cubicBezTo>
                  <a:cubicBezTo>
                    <a:pt x="211" y="370"/>
                    <a:pt x="205" y="371"/>
                    <a:pt x="203" y="369"/>
                  </a:cubicBezTo>
                  <a:cubicBezTo>
                    <a:pt x="202" y="367"/>
                    <a:pt x="194" y="369"/>
                    <a:pt x="194" y="366"/>
                  </a:cubicBezTo>
                  <a:cubicBezTo>
                    <a:pt x="194" y="364"/>
                    <a:pt x="189" y="360"/>
                    <a:pt x="184" y="361"/>
                  </a:cubicBezTo>
                  <a:cubicBezTo>
                    <a:pt x="178" y="362"/>
                    <a:pt x="177" y="358"/>
                    <a:pt x="178" y="355"/>
                  </a:cubicBezTo>
                  <a:cubicBezTo>
                    <a:pt x="178" y="351"/>
                    <a:pt x="175" y="349"/>
                    <a:pt x="175" y="347"/>
                  </a:cubicBezTo>
                  <a:cubicBezTo>
                    <a:pt x="175" y="345"/>
                    <a:pt x="172" y="341"/>
                    <a:pt x="175" y="340"/>
                  </a:cubicBezTo>
                  <a:cubicBezTo>
                    <a:pt x="178" y="338"/>
                    <a:pt x="176" y="335"/>
                    <a:pt x="176" y="333"/>
                  </a:cubicBezTo>
                  <a:cubicBezTo>
                    <a:pt x="176" y="330"/>
                    <a:pt x="171" y="327"/>
                    <a:pt x="167" y="327"/>
                  </a:cubicBezTo>
                  <a:cubicBezTo>
                    <a:pt x="163" y="327"/>
                    <a:pt x="164" y="323"/>
                    <a:pt x="160" y="322"/>
                  </a:cubicBezTo>
                  <a:cubicBezTo>
                    <a:pt x="156" y="321"/>
                    <a:pt x="149" y="316"/>
                    <a:pt x="149" y="313"/>
                  </a:cubicBezTo>
                  <a:cubicBezTo>
                    <a:pt x="148" y="311"/>
                    <a:pt x="143" y="310"/>
                    <a:pt x="144" y="310"/>
                  </a:cubicBezTo>
                  <a:cubicBezTo>
                    <a:pt x="146" y="309"/>
                    <a:pt x="151" y="310"/>
                    <a:pt x="154" y="313"/>
                  </a:cubicBezTo>
                  <a:cubicBezTo>
                    <a:pt x="157" y="316"/>
                    <a:pt x="162" y="318"/>
                    <a:pt x="170" y="319"/>
                  </a:cubicBezTo>
                  <a:cubicBezTo>
                    <a:pt x="178" y="320"/>
                    <a:pt x="181" y="324"/>
                    <a:pt x="190" y="325"/>
                  </a:cubicBezTo>
                  <a:cubicBezTo>
                    <a:pt x="199" y="327"/>
                    <a:pt x="205" y="328"/>
                    <a:pt x="218" y="329"/>
                  </a:cubicBezTo>
                  <a:cubicBezTo>
                    <a:pt x="230" y="331"/>
                    <a:pt x="248" y="319"/>
                    <a:pt x="251" y="316"/>
                  </a:cubicBezTo>
                  <a:cubicBezTo>
                    <a:pt x="255" y="312"/>
                    <a:pt x="250" y="305"/>
                    <a:pt x="250" y="303"/>
                  </a:cubicBezTo>
                  <a:cubicBezTo>
                    <a:pt x="250" y="300"/>
                    <a:pt x="244" y="300"/>
                    <a:pt x="244" y="298"/>
                  </a:cubicBezTo>
                  <a:cubicBezTo>
                    <a:pt x="243" y="296"/>
                    <a:pt x="239" y="293"/>
                    <a:pt x="234" y="293"/>
                  </a:cubicBezTo>
                  <a:cubicBezTo>
                    <a:pt x="229" y="293"/>
                    <a:pt x="228" y="287"/>
                    <a:pt x="224" y="288"/>
                  </a:cubicBezTo>
                  <a:cubicBezTo>
                    <a:pt x="220" y="288"/>
                    <a:pt x="218" y="286"/>
                    <a:pt x="207" y="280"/>
                  </a:cubicBezTo>
                  <a:cubicBezTo>
                    <a:pt x="197" y="273"/>
                    <a:pt x="183" y="269"/>
                    <a:pt x="180" y="270"/>
                  </a:cubicBezTo>
                  <a:cubicBezTo>
                    <a:pt x="177" y="271"/>
                    <a:pt x="176" y="271"/>
                    <a:pt x="174" y="269"/>
                  </a:cubicBezTo>
                  <a:cubicBezTo>
                    <a:pt x="172" y="267"/>
                    <a:pt x="168" y="267"/>
                    <a:pt x="165" y="269"/>
                  </a:cubicBezTo>
                  <a:cubicBezTo>
                    <a:pt x="163" y="271"/>
                    <a:pt x="160" y="267"/>
                    <a:pt x="155" y="268"/>
                  </a:cubicBezTo>
                  <a:cubicBezTo>
                    <a:pt x="150" y="269"/>
                    <a:pt x="147" y="266"/>
                    <a:pt x="148" y="265"/>
                  </a:cubicBezTo>
                  <a:cubicBezTo>
                    <a:pt x="150" y="263"/>
                    <a:pt x="157" y="265"/>
                    <a:pt x="157" y="262"/>
                  </a:cubicBezTo>
                  <a:cubicBezTo>
                    <a:pt x="156" y="260"/>
                    <a:pt x="154" y="262"/>
                    <a:pt x="149" y="259"/>
                  </a:cubicBezTo>
                  <a:cubicBezTo>
                    <a:pt x="144" y="256"/>
                    <a:pt x="142" y="258"/>
                    <a:pt x="141" y="261"/>
                  </a:cubicBezTo>
                  <a:cubicBezTo>
                    <a:pt x="140" y="263"/>
                    <a:pt x="136" y="263"/>
                    <a:pt x="134" y="260"/>
                  </a:cubicBezTo>
                  <a:cubicBezTo>
                    <a:pt x="134" y="260"/>
                    <a:pt x="133" y="260"/>
                    <a:pt x="133" y="260"/>
                  </a:cubicBezTo>
                  <a:cubicBezTo>
                    <a:pt x="132" y="264"/>
                    <a:pt x="130" y="264"/>
                    <a:pt x="127" y="264"/>
                  </a:cubicBezTo>
                  <a:cubicBezTo>
                    <a:pt x="124" y="263"/>
                    <a:pt x="121" y="268"/>
                    <a:pt x="117" y="268"/>
                  </a:cubicBezTo>
                  <a:cubicBezTo>
                    <a:pt x="114" y="268"/>
                    <a:pt x="110" y="271"/>
                    <a:pt x="109" y="274"/>
                  </a:cubicBezTo>
                  <a:cubicBezTo>
                    <a:pt x="109" y="277"/>
                    <a:pt x="105" y="276"/>
                    <a:pt x="105" y="278"/>
                  </a:cubicBezTo>
                  <a:cubicBezTo>
                    <a:pt x="105" y="279"/>
                    <a:pt x="105" y="281"/>
                    <a:pt x="103" y="283"/>
                  </a:cubicBezTo>
                  <a:cubicBezTo>
                    <a:pt x="101" y="285"/>
                    <a:pt x="103" y="286"/>
                    <a:pt x="105" y="289"/>
                  </a:cubicBezTo>
                  <a:cubicBezTo>
                    <a:pt x="107" y="293"/>
                    <a:pt x="110" y="292"/>
                    <a:pt x="112" y="293"/>
                  </a:cubicBezTo>
                  <a:cubicBezTo>
                    <a:pt x="114" y="294"/>
                    <a:pt x="120" y="299"/>
                    <a:pt x="120" y="301"/>
                  </a:cubicBezTo>
                  <a:cubicBezTo>
                    <a:pt x="120" y="303"/>
                    <a:pt x="115" y="308"/>
                    <a:pt x="113" y="309"/>
                  </a:cubicBezTo>
                  <a:cubicBezTo>
                    <a:pt x="111" y="310"/>
                    <a:pt x="108" y="314"/>
                    <a:pt x="110" y="316"/>
                  </a:cubicBezTo>
                  <a:cubicBezTo>
                    <a:pt x="111" y="317"/>
                    <a:pt x="117" y="325"/>
                    <a:pt x="121" y="332"/>
                  </a:cubicBezTo>
                  <a:cubicBezTo>
                    <a:pt x="125" y="338"/>
                    <a:pt x="119" y="335"/>
                    <a:pt x="117" y="338"/>
                  </a:cubicBezTo>
                  <a:cubicBezTo>
                    <a:pt x="115" y="341"/>
                    <a:pt x="118" y="345"/>
                    <a:pt x="119" y="347"/>
                  </a:cubicBezTo>
                  <a:cubicBezTo>
                    <a:pt x="119" y="349"/>
                    <a:pt x="116" y="348"/>
                    <a:pt x="116" y="350"/>
                  </a:cubicBezTo>
                  <a:cubicBezTo>
                    <a:pt x="116" y="351"/>
                    <a:pt x="121" y="352"/>
                    <a:pt x="122" y="353"/>
                  </a:cubicBezTo>
                  <a:cubicBezTo>
                    <a:pt x="122" y="355"/>
                    <a:pt x="118" y="356"/>
                    <a:pt x="120" y="359"/>
                  </a:cubicBezTo>
                  <a:cubicBezTo>
                    <a:pt x="122" y="361"/>
                    <a:pt x="126" y="361"/>
                    <a:pt x="126" y="364"/>
                  </a:cubicBezTo>
                  <a:cubicBezTo>
                    <a:pt x="127" y="368"/>
                    <a:pt x="119" y="368"/>
                    <a:pt x="119" y="371"/>
                  </a:cubicBezTo>
                  <a:cubicBezTo>
                    <a:pt x="119" y="373"/>
                    <a:pt x="129" y="376"/>
                    <a:pt x="134" y="381"/>
                  </a:cubicBezTo>
                  <a:cubicBezTo>
                    <a:pt x="138" y="386"/>
                    <a:pt x="138" y="387"/>
                    <a:pt x="137" y="390"/>
                  </a:cubicBezTo>
                  <a:cubicBezTo>
                    <a:pt x="135" y="395"/>
                    <a:pt x="123" y="399"/>
                    <a:pt x="120" y="405"/>
                  </a:cubicBezTo>
                  <a:cubicBezTo>
                    <a:pt x="117" y="411"/>
                    <a:pt x="107" y="414"/>
                    <a:pt x="102" y="418"/>
                  </a:cubicBezTo>
                  <a:cubicBezTo>
                    <a:pt x="100" y="420"/>
                    <a:pt x="98" y="423"/>
                    <a:pt x="96" y="425"/>
                  </a:cubicBezTo>
                  <a:cubicBezTo>
                    <a:pt x="98" y="425"/>
                    <a:pt x="100" y="424"/>
                    <a:pt x="101" y="423"/>
                  </a:cubicBezTo>
                  <a:cubicBezTo>
                    <a:pt x="104" y="422"/>
                    <a:pt x="106" y="428"/>
                    <a:pt x="109" y="430"/>
                  </a:cubicBezTo>
                  <a:cubicBezTo>
                    <a:pt x="111" y="433"/>
                    <a:pt x="117" y="431"/>
                    <a:pt x="119" y="433"/>
                  </a:cubicBezTo>
                  <a:cubicBezTo>
                    <a:pt x="121" y="434"/>
                    <a:pt x="117" y="435"/>
                    <a:pt x="113" y="434"/>
                  </a:cubicBezTo>
                  <a:cubicBezTo>
                    <a:pt x="109" y="433"/>
                    <a:pt x="108" y="436"/>
                    <a:pt x="102" y="437"/>
                  </a:cubicBezTo>
                  <a:cubicBezTo>
                    <a:pt x="97" y="439"/>
                    <a:pt x="98" y="440"/>
                    <a:pt x="96" y="442"/>
                  </a:cubicBezTo>
                  <a:cubicBezTo>
                    <a:pt x="99" y="445"/>
                    <a:pt x="95" y="446"/>
                    <a:pt x="94" y="449"/>
                  </a:cubicBezTo>
                  <a:cubicBezTo>
                    <a:pt x="92" y="452"/>
                    <a:pt x="90" y="452"/>
                    <a:pt x="90" y="454"/>
                  </a:cubicBezTo>
                  <a:cubicBezTo>
                    <a:pt x="90" y="456"/>
                    <a:pt x="91" y="458"/>
                    <a:pt x="91" y="461"/>
                  </a:cubicBezTo>
                  <a:cubicBezTo>
                    <a:pt x="91" y="463"/>
                    <a:pt x="92" y="464"/>
                    <a:pt x="93" y="466"/>
                  </a:cubicBezTo>
                  <a:cubicBezTo>
                    <a:pt x="95" y="469"/>
                    <a:pt x="92" y="469"/>
                    <a:pt x="90" y="470"/>
                  </a:cubicBezTo>
                  <a:cubicBezTo>
                    <a:pt x="89" y="471"/>
                    <a:pt x="90" y="474"/>
                    <a:pt x="92" y="476"/>
                  </a:cubicBezTo>
                  <a:cubicBezTo>
                    <a:pt x="94" y="478"/>
                    <a:pt x="94" y="480"/>
                    <a:pt x="93" y="482"/>
                  </a:cubicBezTo>
                  <a:cubicBezTo>
                    <a:pt x="92" y="483"/>
                    <a:pt x="95" y="486"/>
                    <a:pt x="97" y="488"/>
                  </a:cubicBezTo>
                  <a:cubicBezTo>
                    <a:pt x="99" y="490"/>
                    <a:pt x="98" y="494"/>
                    <a:pt x="100" y="495"/>
                  </a:cubicBezTo>
                  <a:cubicBezTo>
                    <a:pt x="101" y="496"/>
                    <a:pt x="103" y="498"/>
                    <a:pt x="106" y="497"/>
                  </a:cubicBezTo>
                  <a:cubicBezTo>
                    <a:pt x="109" y="496"/>
                    <a:pt x="111" y="497"/>
                    <a:pt x="112" y="500"/>
                  </a:cubicBezTo>
                  <a:cubicBezTo>
                    <a:pt x="113" y="502"/>
                    <a:pt x="115" y="501"/>
                    <a:pt x="118" y="500"/>
                  </a:cubicBezTo>
                  <a:cubicBezTo>
                    <a:pt x="121" y="498"/>
                    <a:pt x="128" y="502"/>
                    <a:pt x="129" y="502"/>
                  </a:cubicBezTo>
                  <a:cubicBezTo>
                    <a:pt x="131" y="503"/>
                    <a:pt x="130" y="507"/>
                    <a:pt x="130" y="510"/>
                  </a:cubicBezTo>
                  <a:cubicBezTo>
                    <a:pt x="130" y="513"/>
                    <a:pt x="129" y="516"/>
                    <a:pt x="131" y="518"/>
                  </a:cubicBezTo>
                  <a:cubicBezTo>
                    <a:pt x="134" y="519"/>
                    <a:pt x="133" y="523"/>
                    <a:pt x="137" y="524"/>
                  </a:cubicBezTo>
                  <a:cubicBezTo>
                    <a:pt x="140" y="525"/>
                    <a:pt x="141" y="530"/>
                    <a:pt x="144" y="530"/>
                  </a:cubicBezTo>
                  <a:cubicBezTo>
                    <a:pt x="146" y="531"/>
                    <a:pt x="150" y="534"/>
                    <a:pt x="150" y="536"/>
                  </a:cubicBezTo>
                  <a:cubicBezTo>
                    <a:pt x="151" y="538"/>
                    <a:pt x="146" y="540"/>
                    <a:pt x="144" y="541"/>
                  </a:cubicBezTo>
                  <a:cubicBezTo>
                    <a:pt x="142" y="542"/>
                    <a:pt x="137" y="538"/>
                    <a:pt x="136" y="540"/>
                  </a:cubicBezTo>
                  <a:cubicBezTo>
                    <a:pt x="134" y="541"/>
                    <a:pt x="136" y="544"/>
                    <a:pt x="138" y="550"/>
                  </a:cubicBezTo>
                  <a:cubicBezTo>
                    <a:pt x="139" y="555"/>
                    <a:pt x="140" y="555"/>
                    <a:pt x="143" y="555"/>
                  </a:cubicBezTo>
                  <a:cubicBezTo>
                    <a:pt x="145" y="555"/>
                    <a:pt x="146" y="554"/>
                    <a:pt x="148" y="553"/>
                  </a:cubicBezTo>
                  <a:cubicBezTo>
                    <a:pt x="150" y="552"/>
                    <a:pt x="154" y="553"/>
                    <a:pt x="156" y="553"/>
                  </a:cubicBezTo>
                  <a:cubicBezTo>
                    <a:pt x="158" y="552"/>
                    <a:pt x="164" y="552"/>
                    <a:pt x="165" y="554"/>
                  </a:cubicBezTo>
                  <a:cubicBezTo>
                    <a:pt x="167" y="555"/>
                    <a:pt x="168" y="560"/>
                    <a:pt x="167" y="562"/>
                  </a:cubicBezTo>
                  <a:cubicBezTo>
                    <a:pt x="166" y="563"/>
                    <a:pt x="168" y="565"/>
                    <a:pt x="169" y="568"/>
                  </a:cubicBezTo>
                  <a:cubicBezTo>
                    <a:pt x="171" y="570"/>
                    <a:pt x="176" y="569"/>
                    <a:pt x="178" y="570"/>
                  </a:cubicBezTo>
                  <a:cubicBezTo>
                    <a:pt x="180" y="570"/>
                    <a:pt x="184" y="576"/>
                    <a:pt x="183" y="578"/>
                  </a:cubicBezTo>
                  <a:cubicBezTo>
                    <a:pt x="182" y="580"/>
                    <a:pt x="186" y="581"/>
                    <a:pt x="188" y="580"/>
                  </a:cubicBezTo>
                  <a:cubicBezTo>
                    <a:pt x="189" y="579"/>
                    <a:pt x="191" y="581"/>
                    <a:pt x="193" y="583"/>
                  </a:cubicBezTo>
                  <a:cubicBezTo>
                    <a:pt x="195" y="584"/>
                    <a:pt x="197" y="583"/>
                    <a:pt x="199" y="582"/>
                  </a:cubicBezTo>
                  <a:cubicBezTo>
                    <a:pt x="201" y="581"/>
                    <a:pt x="205" y="580"/>
                    <a:pt x="206" y="582"/>
                  </a:cubicBezTo>
                  <a:cubicBezTo>
                    <a:pt x="207" y="583"/>
                    <a:pt x="211" y="586"/>
                    <a:pt x="211" y="587"/>
                  </a:cubicBezTo>
                  <a:cubicBezTo>
                    <a:pt x="211" y="588"/>
                    <a:pt x="217" y="587"/>
                    <a:pt x="220" y="589"/>
                  </a:cubicBezTo>
                  <a:cubicBezTo>
                    <a:pt x="223" y="590"/>
                    <a:pt x="227" y="589"/>
                    <a:pt x="230" y="591"/>
                  </a:cubicBezTo>
                  <a:cubicBezTo>
                    <a:pt x="234" y="593"/>
                    <a:pt x="237" y="593"/>
                    <a:pt x="237" y="595"/>
                  </a:cubicBezTo>
                  <a:cubicBezTo>
                    <a:pt x="237" y="597"/>
                    <a:pt x="234" y="599"/>
                    <a:pt x="234" y="600"/>
                  </a:cubicBezTo>
                  <a:cubicBezTo>
                    <a:pt x="234" y="600"/>
                    <a:pt x="236" y="601"/>
                    <a:pt x="236" y="603"/>
                  </a:cubicBezTo>
                  <a:cubicBezTo>
                    <a:pt x="236" y="604"/>
                    <a:pt x="233" y="604"/>
                    <a:pt x="232" y="605"/>
                  </a:cubicBezTo>
                  <a:cubicBezTo>
                    <a:pt x="232" y="606"/>
                    <a:pt x="234" y="608"/>
                    <a:pt x="235" y="609"/>
                  </a:cubicBezTo>
                  <a:cubicBezTo>
                    <a:pt x="235" y="611"/>
                    <a:pt x="233" y="615"/>
                    <a:pt x="233" y="616"/>
                  </a:cubicBezTo>
                  <a:cubicBezTo>
                    <a:pt x="233" y="617"/>
                    <a:pt x="225" y="616"/>
                    <a:pt x="223" y="616"/>
                  </a:cubicBezTo>
                  <a:cubicBezTo>
                    <a:pt x="221" y="616"/>
                    <a:pt x="216" y="621"/>
                    <a:pt x="214" y="621"/>
                  </a:cubicBezTo>
                  <a:cubicBezTo>
                    <a:pt x="213" y="622"/>
                    <a:pt x="213" y="624"/>
                    <a:pt x="214" y="626"/>
                  </a:cubicBezTo>
                  <a:cubicBezTo>
                    <a:pt x="219" y="625"/>
                    <a:pt x="225" y="625"/>
                    <a:pt x="226" y="626"/>
                  </a:cubicBezTo>
                  <a:cubicBezTo>
                    <a:pt x="227" y="628"/>
                    <a:pt x="214" y="633"/>
                    <a:pt x="211" y="634"/>
                  </a:cubicBezTo>
                  <a:cubicBezTo>
                    <a:pt x="209" y="635"/>
                    <a:pt x="216" y="638"/>
                    <a:pt x="216" y="640"/>
                  </a:cubicBezTo>
                  <a:cubicBezTo>
                    <a:pt x="216" y="642"/>
                    <a:pt x="208" y="643"/>
                    <a:pt x="209" y="646"/>
                  </a:cubicBezTo>
                  <a:cubicBezTo>
                    <a:pt x="210" y="650"/>
                    <a:pt x="206" y="651"/>
                    <a:pt x="203" y="651"/>
                  </a:cubicBezTo>
                  <a:cubicBezTo>
                    <a:pt x="199" y="651"/>
                    <a:pt x="198" y="653"/>
                    <a:pt x="199" y="654"/>
                  </a:cubicBezTo>
                  <a:cubicBezTo>
                    <a:pt x="201" y="654"/>
                    <a:pt x="201" y="659"/>
                    <a:pt x="209" y="660"/>
                  </a:cubicBezTo>
                  <a:cubicBezTo>
                    <a:pt x="216" y="662"/>
                    <a:pt x="224" y="669"/>
                    <a:pt x="230" y="675"/>
                  </a:cubicBezTo>
                  <a:cubicBezTo>
                    <a:pt x="231" y="676"/>
                    <a:pt x="232" y="677"/>
                    <a:pt x="233" y="677"/>
                  </a:cubicBezTo>
                  <a:cubicBezTo>
                    <a:pt x="235" y="676"/>
                    <a:pt x="237" y="675"/>
                    <a:pt x="238" y="675"/>
                  </a:cubicBezTo>
                  <a:cubicBezTo>
                    <a:pt x="241" y="675"/>
                    <a:pt x="248" y="677"/>
                    <a:pt x="252" y="679"/>
                  </a:cubicBezTo>
                  <a:cubicBezTo>
                    <a:pt x="255" y="681"/>
                    <a:pt x="268" y="679"/>
                    <a:pt x="270" y="681"/>
                  </a:cubicBezTo>
                  <a:cubicBezTo>
                    <a:pt x="271" y="682"/>
                    <a:pt x="274" y="685"/>
                    <a:pt x="277" y="685"/>
                  </a:cubicBezTo>
                  <a:cubicBezTo>
                    <a:pt x="280" y="685"/>
                    <a:pt x="282" y="690"/>
                    <a:pt x="284" y="688"/>
                  </a:cubicBezTo>
                  <a:cubicBezTo>
                    <a:pt x="286" y="687"/>
                    <a:pt x="294" y="687"/>
                    <a:pt x="296" y="687"/>
                  </a:cubicBezTo>
                  <a:cubicBezTo>
                    <a:pt x="298" y="687"/>
                    <a:pt x="298" y="688"/>
                    <a:pt x="300" y="688"/>
                  </a:cubicBezTo>
                  <a:cubicBezTo>
                    <a:pt x="302" y="688"/>
                    <a:pt x="302" y="695"/>
                    <a:pt x="304" y="695"/>
                  </a:cubicBezTo>
                  <a:cubicBezTo>
                    <a:pt x="305" y="694"/>
                    <a:pt x="311" y="699"/>
                    <a:pt x="315" y="700"/>
                  </a:cubicBezTo>
                  <a:cubicBezTo>
                    <a:pt x="318"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8" y="667"/>
                  </a:cubicBezTo>
                  <a:cubicBezTo>
                    <a:pt x="311" y="661"/>
                    <a:pt x="319" y="657"/>
                    <a:pt x="324" y="651"/>
                  </a:cubicBezTo>
                  <a:cubicBezTo>
                    <a:pt x="329" y="646"/>
                    <a:pt x="339" y="643"/>
                    <a:pt x="345" y="639"/>
                  </a:cubicBezTo>
                  <a:cubicBezTo>
                    <a:pt x="344" y="639"/>
                    <a:pt x="342" y="638"/>
                    <a:pt x="341" y="637"/>
                  </a:cubicBezTo>
                  <a:cubicBezTo>
                    <a:pt x="336" y="635"/>
                    <a:pt x="335" y="634"/>
                    <a:pt x="339" y="633"/>
                  </a:cubicBezTo>
                  <a:cubicBezTo>
                    <a:pt x="342" y="632"/>
                    <a:pt x="341" y="630"/>
                    <a:pt x="337" y="626"/>
                  </a:cubicBezTo>
                  <a:cubicBezTo>
                    <a:pt x="333" y="622"/>
                    <a:pt x="332" y="618"/>
                    <a:pt x="330" y="618"/>
                  </a:cubicBezTo>
                  <a:cubicBezTo>
                    <a:pt x="328" y="618"/>
                    <a:pt x="325" y="618"/>
                    <a:pt x="321" y="619"/>
                  </a:cubicBezTo>
                  <a:cubicBezTo>
                    <a:pt x="318" y="620"/>
                    <a:pt x="319" y="616"/>
                    <a:pt x="319" y="613"/>
                  </a:cubicBezTo>
                  <a:cubicBezTo>
                    <a:pt x="320" y="610"/>
                    <a:pt x="314" y="610"/>
                    <a:pt x="313" y="609"/>
                  </a:cubicBezTo>
                  <a:cubicBezTo>
                    <a:pt x="312" y="607"/>
                    <a:pt x="314" y="602"/>
                    <a:pt x="315" y="602"/>
                  </a:cubicBezTo>
                  <a:cubicBezTo>
                    <a:pt x="316" y="601"/>
                    <a:pt x="319" y="600"/>
                    <a:pt x="319" y="599"/>
                  </a:cubicBezTo>
                  <a:cubicBezTo>
                    <a:pt x="319" y="597"/>
                    <a:pt x="314" y="597"/>
                    <a:pt x="316" y="593"/>
                  </a:cubicBezTo>
                  <a:cubicBezTo>
                    <a:pt x="318" y="590"/>
                    <a:pt x="322" y="590"/>
                    <a:pt x="322" y="587"/>
                  </a:cubicBezTo>
                  <a:cubicBezTo>
                    <a:pt x="322" y="583"/>
                    <a:pt x="325" y="580"/>
                    <a:pt x="329" y="583"/>
                  </a:cubicBezTo>
                  <a:cubicBezTo>
                    <a:pt x="332" y="585"/>
                    <a:pt x="334" y="591"/>
                    <a:pt x="338" y="590"/>
                  </a:cubicBezTo>
                  <a:cubicBezTo>
                    <a:pt x="342" y="588"/>
                    <a:pt x="340" y="585"/>
                    <a:pt x="339" y="583"/>
                  </a:cubicBezTo>
                  <a:cubicBezTo>
                    <a:pt x="339" y="581"/>
                    <a:pt x="337" y="578"/>
                    <a:pt x="342" y="577"/>
                  </a:cubicBezTo>
                  <a:cubicBezTo>
                    <a:pt x="347" y="577"/>
                    <a:pt x="345" y="572"/>
                    <a:pt x="348" y="572"/>
                  </a:cubicBezTo>
                  <a:cubicBezTo>
                    <a:pt x="352" y="572"/>
                    <a:pt x="359" y="568"/>
                    <a:pt x="361" y="567"/>
                  </a:cubicBezTo>
                  <a:cubicBezTo>
                    <a:pt x="363" y="566"/>
                    <a:pt x="367" y="564"/>
                    <a:pt x="370" y="565"/>
                  </a:cubicBezTo>
                  <a:cubicBezTo>
                    <a:pt x="372" y="565"/>
                    <a:pt x="374" y="568"/>
                    <a:pt x="376" y="565"/>
                  </a:cubicBezTo>
                  <a:cubicBezTo>
                    <a:pt x="377" y="561"/>
                    <a:pt x="383" y="563"/>
                    <a:pt x="384" y="565"/>
                  </a:cubicBezTo>
                  <a:cubicBezTo>
                    <a:pt x="385" y="566"/>
                    <a:pt x="394" y="566"/>
                    <a:pt x="397" y="568"/>
                  </a:cubicBezTo>
                  <a:cubicBezTo>
                    <a:pt x="401" y="570"/>
                    <a:pt x="407" y="574"/>
                    <a:pt x="407" y="576"/>
                  </a:cubicBezTo>
                  <a:cubicBezTo>
                    <a:pt x="407" y="578"/>
                    <a:pt x="410" y="581"/>
                    <a:pt x="410" y="577"/>
                  </a:cubicBezTo>
                  <a:cubicBezTo>
                    <a:pt x="410" y="574"/>
                    <a:pt x="413" y="575"/>
                    <a:pt x="417" y="577"/>
                  </a:cubicBezTo>
                  <a:cubicBezTo>
                    <a:pt x="421" y="580"/>
                    <a:pt x="427" y="579"/>
                    <a:pt x="428" y="577"/>
                  </a:cubicBezTo>
                  <a:cubicBezTo>
                    <a:pt x="429" y="574"/>
                    <a:pt x="437" y="571"/>
                    <a:pt x="439" y="573"/>
                  </a:cubicBezTo>
                  <a:cubicBezTo>
                    <a:pt x="442" y="575"/>
                    <a:pt x="443" y="577"/>
                    <a:pt x="446" y="574"/>
                  </a:cubicBezTo>
                  <a:cubicBezTo>
                    <a:pt x="449" y="571"/>
                    <a:pt x="456" y="571"/>
                    <a:pt x="457" y="574"/>
                  </a:cubicBezTo>
                  <a:cubicBezTo>
                    <a:pt x="458" y="577"/>
                    <a:pt x="462" y="577"/>
                    <a:pt x="465" y="577"/>
                  </a:cubicBezTo>
                  <a:cubicBezTo>
                    <a:pt x="468" y="577"/>
                    <a:pt x="469" y="582"/>
                    <a:pt x="471" y="581"/>
                  </a:cubicBezTo>
                  <a:cubicBezTo>
                    <a:pt x="473" y="580"/>
                    <a:pt x="472" y="575"/>
                    <a:pt x="475" y="576"/>
                  </a:cubicBezTo>
                  <a:cubicBezTo>
                    <a:pt x="478" y="576"/>
                    <a:pt x="480" y="579"/>
                    <a:pt x="484" y="579"/>
                  </a:cubicBezTo>
                  <a:cubicBezTo>
                    <a:pt x="488" y="579"/>
                    <a:pt x="491" y="578"/>
                    <a:pt x="491" y="575"/>
                  </a:cubicBezTo>
                  <a:cubicBezTo>
                    <a:pt x="491" y="572"/>
                    <a:pt x="491" y="567"/>
                    <a:pt x="488" y="567"/>
                  </a:cubicBezTo>
                  <a:cubicBezTo>
                    <a:pt x="485" y="567"/>
                    <a:pt x="483" y="565"/>
                    <a:pt x="480" y="565"/>
                  </a:cubicBezTo>
                  <a:cubicBezTo>
                    <a:pt x="477" y="565"/>
                    <a:pt x="473" y="560"/>
                    <a:pt x="477" y="559"/>
                  </a:cubicBezTo>
                  <a:cubicBezTo>
                    <a:pt x="480" y="558"/>
                    <a:pt x="485" y="556"/>
                    <a:pt x="484" y="554"/>
                  </a:cubicBezTo>
                  <a:cubicBezTo>
                    <a:pt x="483" y="551"/>
                    <a:pt x="482" y="546"/>
                    <a:pt x="486" y="546"/>
                  </a:cubicBezTo>
                  <a:cubicBezTo>
                    <a:pt x="490" y="545"/>
                    <a:pt x="499" y="545"/>
                    <a:pt x="498" y="544"/>
                  </a:cubicBezTo>
                  <a:cubicBezTo>
                    <a:pt x="498" y="542"/>
                    <a:pt x="490" y="542"/>
                    <a:pt x="488" y="539"/>
                  </a:cubicBezTo>
                  <a:cubicBezTo>
                    <a:pt x="486" y="537"/>
                    <a:pt x="486" y="531"/>
                    <a:pt x="487" y="530"/>
                  </a:cubicBezTo>
                  <a:cubicBezTo>
                    <a:pt x="489" y="529"/>
                    <a:pt x="494" y="530"/>
                    <a:pt x="497" y="530"/>
                  </a:cubicBezTo>
                  <a:cubicBezTo>
                    <a:pt x="500" y="529"/>
                    <a:pt x="507" y="531"/>
                    <a:pt x="511" y="528"/>
                  </a:cubicBezTo>
                  <a:cubicBezTo>
                    <a:pt x="515" y="525"/>
                    <a:pt x="524" y="525"/>
                    <a:pt x="529" y="525"/>
                  </a:cubicBezTo>
                  <a:cubicBezTo>
                    <a:pt x="533" y="525"/>
                    <a:pt x="537" y="522"/>
                    <a:pt x="541" y="521"/>
                  </a:cubicBezTo>
                  <a:cubicBezTo>
                    <a:pt x="544" y="521"/>
                    <a:pt x="555" y="519"/>
                    <a:pt x="557" y="519"/>
                  </a:cubicBezTo>
                  <a:cubicBezTo>
                    <a:pt x="560" y="518"/>
                    <a:pt x="574" y="516"/>
                    <a:pt x="574" y="513"/>
                  </a:cubicBezTo>
                  <a:cubicBezTo>
                    <a:pt x="575" y="511"/>
                    <a:pt x="586" y="509"/>
                    <a:pt x="589" y="510"/>
                  </a:cubicBezTo>
                  <a:cubicBezTo>
                    <a:pt x="592" y="511"/>
                    <a:pt x="595" y="512"/>
                    <a:pt x="598" y="511"/>
                  </a:cubicBezTo>
                  <a:cubicBezTo>
                    <a:pt x="600" y="510"/>
                    <a:pt x="606" y="513"/>
                    <a:pt x="605" y="516"/>
                  </a:cubicBezTo>
                  <a:cubicBezTo>
                    <a:pt x="605" y="518"/>
                    <a:pt x="608" y="521"/>
                    <a:pt x="607" y="523"/>
                  </a:cubicBezTo>
                  <a:cubicBezTo>
                    <a:pt x="607" y="525"/>
                    <a:pt x="605" y="526"/>
                    <a:pt x="606" y="528"/>
                  </a:cubicBezTo>
                  <a:cubicBezTo>
                    <a:pt x="608" y="530"/>
                    <a:pt x="615" y="528"/>
                    <a:pt x="617" y="526"/>
                  </a:cubicBezTo>
                  <a:cubicBezTo>
                    <a:pt x="619" y="524"/>
                    <a:pt x="621" y="527"/>
                    <a:pt x="621" y="529"/>
                  </a:cubicBezTo>
                  <a:cubicBezTo>
                    <a:pt x="621" y="530"/>
                    <a:pt x="624" y="532"/>
                    <a:pt x="624" y="530"/>
                  </a:cubicBezTo>
                  <a:cubicBezTo>
                    <a:pt x="624"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3" y="531"/>
                  </a:cubicBezTo>
                  <a:cubicBezTo>
                    <a:pt x="657" y="530"/>
                    <a:pt x="661" y="527"/>
                    <a:pt x="664" y="526"/>
                  </a:cubicBezTo>
                  <a:cubicBezTo>
                    <a:pt x="667" y="524"/>
                    <a:pt x="674" y="525"/>
                    <a:pt x="672" y="526"/>
                  </a:cubicBezTo>
                  <a:cubicBezTo>
                    <a:pt x="670" y="528"/>
                    <a:pt x="667" y="532"/>
                    <a:pt x="675" y="535"/>
                  </a:cubicBezTo>
                  <a:cubicBezTo>
                    <a:pt x="683" y="537"/>
                    <a:pt x="692" y="551"/>
                    <a:pt x="697" y="558"/>
                  </a:cubicBezTo>
                  <a:cubicBezTo>
                    <a:pt x="702" y="565"/>
                    <a:pt x="706" y="577"/>
                    <a:pt x="709" y="577"/>
                  </a:cubicBezTo>
                  <a:cubicBezTo>
                    <a:pt x="711" y="577"/>
                    <a:pt x="712" y="571"/>
                    <a:pt x="715" y="571"/>
                  </a:cubicBezTo>
                  <a:cubicBezTo>
                    <a:pt x="719" y="570"/>
                    <a:pt x="721" y="576"/>
                    <a:pt x="725" y="577"/>
                  </a:cubicBezTo>
                  <a:cubicBezTo>
                    <a:pt x="728" y="577"/>
                    <a:pt x="733" y="579"/>
                    <a:pt x="736" y="578"/>
                  </a:cubicBezTo>
                  <a:cubicBezTo>
                    <a:pt x="739" y="577"/>
                    <a:pt x="745" y="574"/>
                    <a:pt x="748" y="575"/>
                  </a:cubicBezTo>
                  <a:cubicBezTo>
                    <a:pt x="750" y="576"/>
                    <a:pt x="753" y="576"/>
                    <a:pt x="755" y="581"/>
                  </a:cubicBezTo>
                  <a:cubicBezTo>
                    <a:pt x="757" y="585"/>
                    <a:pt x="760" y="586"/>
                    <a:pt x="762" y="586"/>
                  </a:cubicBezTo>
                  <a:cubicBezTo>
                    <a:pt x="764" y="586"/>
                    <a:pt x="765" y="588"/>
                    <a:pt x="765" y="590"/>
                  </a:cubicBezTo>
                  <a:cubicBezTo>
                    <a:pt x="765" y="592"/>
                    <a:pt x="769" y="595"/>
                    <a:pt x="771" y="595"/>
                  </a:cubicBezTo>
                  <a:cubicBezTo>
                    <a:pt x="773" y="595"/>
                    <a:pt x="778" y="594"/>
                    <a:pt x="780" y="593"/>
                  </a:cubicBezTo>
                  <a:cubicBezTo>
                    <a:pt x="782" y="592"/>
                    <a:pt x="784" y="591"/>
                    <a:pt x="784" y="594"/>
                  </a:cubicBezTo>
                  <a:cubicBezTo>
                    <a:pt x="784" y="596"/>
                    <a:pt x="788" y="599"/>
                    <a:pt x="790" y="599"/>
                  </a:cubicBezTo>
                  <a:cubicBezTo>
                    <a:pt x="792" y="599"/>
                    <a:pt x="796" y="601"/>
                    <a:pt x="796" y="599"/>
                  </a:cubicBezTo>
                  <a:cubicBezTo>
                    <a:pt x="797" y="598"/>
                    <a:pt x="802" y="597"/>
                    <a:pt x="804" y="596"/>
                  </a:cubicBezTo>
                  <a:cubicBezTo>
                    <a:pt x="806" y="596"/>
                    <a:pt x="813" y="595"/>
                    <a:pt x="815" y="592"/>
                  </a:cubicBezTo>
                  <a:cubicBezTo>
                    <a:pt x="816" y="589"/>
                    <a:pt x="822" y="589"/>
                    <a:pt x="824" y="587"/>
                  </a:cubicBezTo>
                  <a:cubicBezTo>
                    <a:pt x="825" y="585"/>
                    <a:pt x="830" y="584"/>
                    <a:pt x="831" y="582"/>
                  </a:cubicBezTo>
                  <a:cubicBezTo>
                    <a:pt x="832" y="581"/>
                    <a:pt x="839" y="581"/>
                    <a:pt x="839" y="579"/>
                  </a:cubicBezTo>
                  <a:cubicBezTo>
                    <a:pt x="840" y="578"/>
                    <a:pt x="845" y="577"/>
                    <a:pt x="848" y="578"/>
                  </a:cubicBezTo>
                  <a:cubicBezTo>
                    <a:pt x="850" y="579"/>
                    <a:pt x="862" y="581"/>
                    <a:pt x="864" y="581"/>
                  </a:cubicBezTo>
                  <a:cubicBezTo>
                    <a:pt x="865" y="580"/>
                    <a:pt x="866" y="586"/>
                    <a:pt x="868" y="587"/>
                  </a:cubicBezTo>
                  <a:cubicBezTo>
                    <a:pt x="869" y="587"/>
                    <a:pt x="875" y="591"/>
                    <a:pt x="877" y="590"/>
                  </a:cubicBezTo>
                  <a:cubicBezTo>
                    <a:pt x="879" y="589"/>
                    <a:pt x="883" y="588"/>
                    <a:pt x="886" y="589"/>
                  </a:cubicBezTo>
                  <a:cubicBezTo>
                    <a:pt x="890" y="591"/>
                    <a:pt x="893" y="594"/>
                    <a:pt x="895" y="592"/>
                  </a:cubicBezTo>
                  <a:cubicBezTo>
                    <a:pt x="896" y="589"/>
                    <a:pt x="903" y="588"/>
                    <a:pt x="904" y="587"/>
                  </a:cubicBezTo>
                  <a:cubicBezTo>
                    <a:pt x="905" y="586"/>
                    <a:pt x="906" y="582"/>
                    <a:pt x="905" y="581"/>
                  </a:cubicBezTo>
                  <a:cubicBezTo>
                    <a:pt x="903" y="580"/>
                    <a:pt x="901" y="574"/>
                    <a:pt x="901" y="572"/>
                  </a:cubicBezTo>
                  <a:cubicBezTo>
                    <a:pt x="900" y="569"/>
                    <a:pt x="905" y="569"/>
                    <a:pt x="905" y="566"/>
                  </a:cubicBezTo>
                  <a:cubicBezTo>
                    <a:pt x="906" y="564"/>
                    <a:pt x="910" y="564"/>
                    <a:pt x="912" y="563"/>
                  </a:cubicBezTo>
                  <a:cubicBezTo>
                    <a:pt x="913" y="561"/>
                    <a:pt x="913" y="558"/>
                    <a:pt x="916" y="559"/>
                  </a:cubicBezTo>
                  <a:cubicBezTo>
                    <a:pt x="918" y="560"/>
                    <a:pt x="923" y="561"/>
                    <a:pt x="924" y="562"/>
                  </a:cubicBezTo>
                  <a:cubicBezTo>
                    <a:pt x="925" y="563"/>
                    <a:pt x="929" y="564"/>
                    <a:pt x="932" y="564"/>
                  </a:cubicBezTo>
                  <a:cubicBezTo>
                    <a:pt x="934" y="564"/>
                    <a:pt x="938" y="566"/>
                    <a:pt x="940" y="567"/>
                  </a:cubicBezTo>
                  <a:cubicBezTo>
                    <a:pt x="943" y="568"/>
                    <a:pt x="950" y="568"/>
                    <a:pt x="952" y="570"/>
                  </a:cubicBezTo>
                  <a:cubicBezTo>
                    <a:pt x="953" y="572"/>
                    <a:pt x="951" y="578"/>
                    <a:pt x="953" y="580"/>
                  </a:cubicBezTo>
                  <a:cubicBezTo>
                    <a:pt x="955" y="581"/>
                    <a:pt x="959" y="586"/>
                    <a:pt x="960" y="585"/>
                  </a:cubicBezTo>
                  <a:cubicBezTo>
                    <a:pt x="962" y="584"/>
                    <a:pt x="968" y="588"/>
                    <a:pt x="971" y="588"/>
                  </a:cubicBezTo>
                  <a:cubicBezTo>
                    <a:pt x="973" y="587"/>
                    <a:pt x="977" y="584"/>
                    <a:pt x="979" y="584"/>
                  </a:cubicBezTo>
                  <a:cubicBezTo>
                    <a:pt x="981" y="584"/>
                    <a:pt x="987" y="582"/>
                    <a:pt x="990" y="582"/>
                  </a:cubicBezTo>
                  <a:cubicBezTo>
                    <a:pt x="992" y="583"/>
                    <a:pt x="999" y="585"/>
                    <a:pt x="1000" y="585"/>
                  </a:cubicBezTo>
                  <a:cubicBezTo>
                    <a:pt x="1001" y="584"/>
                    <a:pt x="1008" y="585"/>
                    <a:pt x="1009" y="587"/>
                  </a:cubicBezTo>
                  <a:cubicBezTo>
                    <a:pt x="1010" y="589"/>
                    <a:pt x="1019" y="589"/>
                    <a:pt x="1019" y="591"/>
                  </a:cubicBezTo>
                  <a:cubicBezTo>
                    <a:pt x="1019" y="593"/>
                    <a:pt x="1024" y="595"/>
                    <a:pt x="1025" y="597"/>
                  </a:cubicBezTo>
                  <a:cubicBezTo>
                    <a:pt x="1026" y="600"/>
                    <a:pt x="1038" y="598"/>
                    <a:pt x="1040" y="600"/>
                  </a:cubicBezTo>
                  <a:cubicBezTo>
                    <a:pt x="1042" y="601"/>
                    <a:pt x="1055" y="601"/>
                    <a:pt x="1055" y="600"/>
                  </a:cubicBezTo>
                  <a:cubicBezTo>
                    <a:pt x="1056" y="598"/>
                    <a:pt x="1068" y="598"/>
                    <a:pt x="1071" y="596"/>
                  </a:cubicBezTo>
                  <a:cubicBezTo>
                    <a:pt x="1073" y="595"/>
                    <a:pt x="1080" y="595"/>
                    <a:pt x="1080" y="593"/>
                  </a:cubicBezTo>
                  <a:cubicBezTo>
                    <a:pt x="1080" y="591"/>
                    <a:pt x="1086" y="589"/>
                    <a:pt x="1089" y="587"/>
                  </a:cubicBezTo>
                  <a:cubicBezTo>
                    <a:pt x="1092" y="585"/>
                    <a:pt x="1103" y="586"/>
                    <a:pt x="1104" y="588"/>
                  </a:cubicBezTo>
                  <a:cubicBezTo>
                    <a:pt x="1104" y="590"/>
                    <a:pt x="1111" y="591"/>
                    <a:pt x="1114" y="590"/>
                  </a:cubicBezTo>
                  <a:cubicBezTo>
                    <a:pt x="1116" y="589"/>
                    <a:pt x="1124" y="590"/>
                    <a:pt x="1125" y="592"/>
                  </a:cubicBezTo>
                  <a:cubicBezTo>
                    <a:pt x="1126" y="595"/>
                    <a:pt x="1134" y="596"/>
                    <a:pt x="1136" y="595"/>
                  </a:cubicBezTo>
                  <a:cubicBezTo>
                    <a:pt x="1138" y="595"/>
                    <a:pt x="1145" y="590"/>
                    <a:pt x="1147" y="590"/>
                  </a:cubicBezTo>
                  <a:cubicBezTo>
                    <a:pt x="1150" y="589"/>
                    <a:pt x="1153" y="587"/>
                    <a:pt x="1152" y="585"/>
                  </a:cubicBezTo>
                  <a:cubicBezTo>
                    <a:pt x="1152" y="583"/>
                    <a:pt x="1157" y="576"/>
                    <a:pt x="1158" y="574"/>
                  </a:cubicBezTo>
                  <a:cubicBezTo>
                    <a:pt x="1158" y="571"/>
                    <a:pt x="1163" y="564"/>
                    <a:pt x="1165" y="564"/>
                  </a:cubicBezTo>
                  <a:cubicBezTo>
                    <a:pt x="1167" y="563"/>
                    <a:pt x="1171" y="560"/>
                    <a:pt x="1170"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3" y="542"/>
                    <a:pt x="1225" y="545"/>
                  </a:cubicBezTo>
                  <a:cubicBezTo>
                    <a:pt x="1227" y="547"/>
                    <a:pt x="1234" y="549"/>
                    <a:pt x="1233" y="553"/>
                  </a:cubicBezTo>
                  <a:cubicBezTo>
                    <a:pt x="1232" y="557"/>
                    <a:pt x="1236" y="554"/>
                    <a:pt x="1238" y="563"/>
                  </a:cubicBezTo>
                  <a:cubicBezTo>
                    <a:pt x="1240" y="571"/>
                    <a:pt x="1244" y="572"/>
                    <a:pt x="1245" y="575"/>
                  </a:cubicBezTo>
                  <a:cubicBezTo>
                    <a:pt x="1246" y="579"/>
                    <a:pt x="1252" y="586"/>
                    <a:pt x="1251" y="588"/>
                  </a:cubicBezTo>
                  <a:cubicBezTo>
                    <a:pt x="1250" y="591"/>
                    <a:pt x="1250" y="594"/>
                    <a:pt x="1255" y="595"/>
                  </a:cubicBezTo>
                  <a:cubicBezTo>
                    <a:pt x="1261" y="595"/>
                    <a:pt x="1265" y="599"/>
                    <a:pt x="1267" y="598"/>
                  </a:cubicBezTo>
                  <a:cubicBezTo>
                    <a:pt x="1268" y="598"/>
                    <a:pt x="1275" y="600"/>
                    <a:pt x="1278" y="603"/>
                  </a:cubicBezTo>
                  <a:cubicBezTo>
                    <a:pt x="1282" y="606"/>
                    <a:pt x="1287" y="605"/>
                    <a:pt x="1287" y="608"/>
                  </a:cubicBezTo>
                  <a:cubicBezTo>
                    <a:pt x="1286" y="612"/>
                    <a:pt x="1290" y="615"/>
                    <a:pt x="1289" y="618"/>
                  </a:cubicBezTo>
                  <a:cubicBezTo>
                    <a:pt x="1289" y="620"/>
                    <a:pt x="1296" y="622"/>
                    <a:pt x="1301" y="622"/>
                  </a:cubicBezTo>
                  <a:cubicBezTo>
                    <a:pt x="1305" y="621"/>
                    <a:pt x="1309" y="623"/>
                    <a:pt x="1311" y="619"/>
                  </a:cubicBezTo>
                  <a:cubicBezTo>
                    <a:pt x="1313" y="616"/>
                    <a:pt x="1320" y="617"/>
                    <a:pt x="1322" y="616"/>
                  </a:cubicBezTo>
                  <a:cubicBezTo>
                    <a:pt x="1325" y="614"/>
                    <a:pt x="1332" y="612"/>
                    <a:pt x="1332" y="618"/>
                  </a:cubicBezTo>
                  <a:cubicBezTo>
                    <a:pt x="1331" y="624"/>
                    <a:pt x="1335" y="625"/>
                    <a:pt x="1332" y="627"/>
                  </a:cubicBezTo>
                  <a:cubicBezTo>
                    <a:pt x="1328" y="629"/>
                    <a:pt x="1327" y="637"/>
                    <a:pt x="1326" y="641"/>
                  </a:cubicBezTo>
                  <a:cubicBezTo>
                    <a:pt x="1325" y="644"/>
                    <a:pt x="1319" y="645"/>
                    <a:pt x="1319" y="649"/>
                  </a:cubicBezTo>
                  <a:cubicBezTo>
                    <a:pt x="1318" y="653"/>
                    <a:pt x="1313" y="653"/>
                    <a:pt x="1313" y="656"/>
                  </a:cubicBezTo>
                  <a:cubicBezTo>
                    <a:pt x="1313" y="659"/>
                    <a:pt x="1306" y="658"/>
                    <a:pt x="1303" y="656"/>
                  </a:cubicBezTo>
                  <a:cubicBezTo>
                    <a:pt x="1299" y="654"/>
                    <a:pt x="1296" y="660"/>
                    <a:pt x="1293" y="660"/>
                  </a:cubicBezTo>
                  <a:cubicBezTo>
                    <a:pt x="1291" y="660"/>
                    <a:pt x="1291" y="666"/>
                    <a:pt x="1292" y="668"/>
                  </a:cubicBezTo>
                  <a:cubicBezTo>
                    <a:pt x="1292" y="670"/>
                    <a:pt x="1291" y="673"/>
                    <a:pt x="1292" y="677"/>
                  </a:cubicBezTo>
                  <a:cubicBezTo>
                    <a:pt x="1293" y="679"/>
                    <a:pt x="1293" y="683"/>
                    <a:pt x="1293" y="687"/>
                  </a:cubicBezTo>
                  <a:cubicBezTo>
                    <a:pt x="1297" y="684"/>
                    <a:pt x="1301" y="682"/>
                    <a:pt x="1303" y="682"/>
                  </a:cubicBezTo>
                  <a:cubicBezTo>
                    <a:pt x="1307" y="682"/>
                    <a:pt x="1311" y="689"/>
                    <a:pt x="1316" y="689"/>
                  </a:cubicBezTo>
                  <a:cubicBezTo>
                    <a:pt x="1321" y="689"/>
                    <a:pt x="1343" y="676"/>
                    <a:pt x="1343" y="674"/>
                  </a:cubicBezTo>
                  <a:cubicBezTo>
                    <a:pt x="1343" y="671"/>
                    <a:pt x="1356" y="660"/>
                    <a:pt x="1362" y="654"/>
                  </a:cubicBezTo>
                  <a:cubicBezTo>
                    <a:pt x="1368" y="648"/>
                    <a:pt x="1376" y="639"/>
                    <a:pt x="1379" y="633"/>
                  </a:cubicBezTo>
                  <a:cubicBezTo>
                    <a:pt x="1381" y="629"/>
                    <a:pt x="1389" y="621"/>
                    <a:pt x="1392" y="617"/>
                  </a:cubicBezTo>
                  <a:cubicBezTo>
                    <a:pt x="1394" y="614"/>
                    <a:pt x="1395" y="614"/>
                    <a:pt x="1399" y="606"/>
                  </a:cubicBezTo>
                  <a:cubicBezTo>
                    <a:pt x="1403" y="599"/>
                    <a:pt x="1403" y="579"/>
                    <a:pt x="1404" y="578"/>
                  </a:cubicBezTo>
                  <a:cubicBezTo>
                    <a:pt x="1405" y="577"/>
                    <a:pt x="1404" y="573"/>
                    <a:pt x="1406" y="571"/>
                  </a:cubicBezTo>
                  <a:cubicBezTo>
                    <a:pt x="1408" y="569"/>
                    <a:pt x="1407" y="566"/>
                    <a:pt x="1410" y="564"/>
                  </a:cubicBezTo>
                  <a:cubicBezTo>
                    <a:pt x="1414" y="561"/>
                    <a:pt x="1413" y="558"/>
                    <a:pt x="1412" y="556"/>
                  </a:cubicBezTo>
                  <a:cubicBezTo>
                    <a:pt x="1411" y="554"/>
                    <a:pt x="1412"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2" y="528"/>
                  </a:cubicBezTo>
                  <a:cubicBezTo>
                    <a:pt x="1389" y="528"/>
                    <a:pt x="1382" y="526"/>
                    <a:pt x="1382" y="528"/>
                  </a:cubicBezTo>
                  <a:cubicBezTo>
                    <a:pt x="1383" y="531"/>
                    <a:pt x="1382" y="532"/>
                    <a:pt x="1380" y="532"/>
                  </a:cubicBezTo>
                  <a:cubicBezTo>
                    <a:pt x="1378" y="531"/>
                    <a:pt x="1377" y="533"/>
                    <a:pt x="1375" y="536"/>
                  </a:cubicBezTo>
                  <a:cubicBezTo>
                    <a:pt x="1373" y="539"/>
                    <a:pt x="1365" y="540"/>
                    <a:pt x="1369" y="537"/>
                  </a:cubicBezTo>
                  <a:cubicBezTo>
                    <a:pt x="1372" y="534"/>
                    <a:pt x="1367" y="533"/>
                    <a:pt x="1368" y="530"/>
                  </a:cubicBezTo>
                  <a:cubicBezTo>
                    <a:pt x="1369" y="527"/>
                    <a:pt x="1372" y="524"/>
                    <a:pt x="1368" y="526"/>
                  </a:cubicBezTo>
                  <a:cubicBezTo>
                    <a:pt x="1364" y="528"/>
                    <a:pt x="1364" y="533"/>
                    <a:pt x="1361" y="534"/>
                  </a:cubicBezTo>
                  <a:cubicBezTo>
                    <a:pt x="1357" y="534"/>
                    <a:pt x="1358" y="525"/>
                    <a:pt x="1359" y="523"/>
                  </a:cubicBezTo>
                  <a:cubicBezTo>
                    <a:pt x="1360" y="520"/>
                    <a:pt x="1353" y="523"/>
                    <a:pt x="1346" y="522"/>
                  </a:cubicBezTo>
                  <a:cubicBezTo>
                    <a:pt x="1339" y="522"/>
                    <a:pt x="1341" y="517"/>
                    <a:pt x="1346" y="514"/>
                  </a:cubicBezTo>
                  <a:cubicBezTo>
                    <a:pt x="1352" y="511"/>
                    <a:pt x="1351" y="509"/>
                    <a:pt x="1354" y="507"/>
                  </a:cubicBezTo>
                  <a:cubicBezTo>
                    <a:pt x="1357" y="506"/>
                    <a:pt x="1365" y="502"/>
                    <a:pt x="1369" y="499"/>
                  </a:cubicBezTo>
                  <a:cubicBezTo>
                    <a:pt x="1374" y="497"/>
                    <a:pt x="1374" y="494"/>
                    <a:pt x="1376" y="492"/>
                  </a:cubicBezTo>
                  <a:cubicBezTo>
                    <a:pt x="1377" y="489"/>
                    <a:pt x="1385" y="485"/>
                    <a:pt x="1392" y="480"/>
                  </a:cubicBezTo>
                  <a:cubicBezTo>
                    <a:pt x="1400" y="474"/>
                    <a:pt x="1403"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89" y="447"/>
                    <a:pt x="1493" y="448"/>
                  </a:cubicBezTo>
                  <a:cubicBezTo>
                    <a:pt x="1497" y="449"/>
                    <a:pt x="1500" y="450"/>
                    <a:pt x="1503" y="446"/>
                  </a:cubicBezTo>
                  <a:cubicBezTo>
                    <a:pt x="1505" y="441"/>
                    <a:pt x="1517" y="442"/>
                    <a:pt x="1519" y="444"/>
                  </a:cubicBezTo>
                  <a:cubicBezTo>
                    <a:pt x="1522" y="446"/>
                    <a:pt x="1524" y="448"/>
                    <a:pt x="1528" y="445"/>
                  </a:cubicBezTo>
                  <a:cubicBezTo>
                    <a:pt x="1532" y="443"/>
                    <a:pt x="1532" y="449"/>
                    <a:pt x="1536" y="449"/>
                  </a:cubicBezTo>
                  <a:cubicBezTo>
                    <a:pt x="1540" y="450"/>
                    <a:pt x="1538" y="453"/>
                    <a:pt x="1534" y="453"/>
                  </a:cubicBezTo>
                  <a:cubicBezTo>
                    <a:pt x="1531" y="452"/>
                    <a:pt x="1526" y="454"/>
                    <a:pt x="1530" y="456"/>
                  </a:cubicBezTo>
                  <a:cubicBezTo>
                    <a:pt x="1534" y="458"/>
                    <a:pt x="1539" y="454"/>
                    <a:pt x="1542" y="455"/>
                  </a:cubicBezTo>
                  <a:cubicBezTo>
                    <a:pt x="1545" y="455"/>
                    <a:pt x="1550" y="455"/>
                    <a:pt x="1554" y="453"/>
                  </a:cubicBezTo>
                  <a:cubicBezTo>
                    <a:pt x="1559" y="450"/>
                    <a:pt x="1560" y="455"/>
                    <a:pt x="1563" y="453"/>
                  </a:cubicBezTo>
                  <a:cubicBezTo>
                    <a:pt x="1565" y="450"/>
                    <a:pt x="1572" y="450"/>
                    <a:pt x="1575" y="450"/>
                  </a:cubicBezTo>
                  <a:cubicBezTo>
                    <a:pt x="1578" y="450"/>
                    <a:pt x="1575" y="447"/>
                    <a:pt x="1570" y="447"/>
                  </a:cubicBezTo>
                  <a:cubicBezTo>
                    <a:pt x="1565" y="447"/>
                    <a:pt x="1565" y="444"/>
                    <a:pt x="1569" y="437"/>
                  </a:cubicBezTo>
                  <a:cubicBezTo>
                    <a:pt x="1573" y="431"/>
                    <a:pt x="1581" y="427"/>
                    <a:pt x="1586" y="423"/>
                  </a:cubicBezTo>
                  <a:cubicBezTo>
                    <a:pt x="1591" y="419"/>
                    <a:pt x="1595" y="421"/>
                    <a:pt x="1595" y="419"/>
                  </a:cubicBezTo>
                  <a:cubicBezTo>
                    <a:pt x="1595" y="416"/>
                    <a:pt x="1597" y="409"/>
                    <a:pt x="1601" y="409"/>
                  </a:cubicBezTo>
                  <a:cubicBezTo>
                    <a:pt x="1605" y="409"/>
                    <a:pt x="1614" y="410"/>
                    <a:pt x="1620" y="407"/>
                  </a:cubicBezTo>
                  <a:cubicBezTo>
                    <a:pt x="1626" y="404"/>
                    <a:pt x="1625" y="410"/>
                    <a:pt x="1628" y="410"/>
                  </a:cubicBezTo>
                  <a:cubicBezTo>
                    <a:pt x="1630" y="411"/>
                    <a:pt x="1634" y="406"/>
                    <a:pt x="1636" y="407"/>
                  </a:cubicBezTo>
                  <a:cubicBezTo>
                    <a:pt x="1639" y="409"/>
                    <a:pt x="1632" y="413"/>
                    <a:pt x="1631" y="417"/>
                  </a:cubicBezTo>
                  <a:cubicBezTo>
                    <a:pt x="1629" y="422"/>
                    <a:pt x="1634" y="420"/>
                    <a:pt x="1637" y="422"/>
                  </a:cubicBezTo>
                  <a:cubicBezTo>
                    <a:pt x="1640" y="423"/>
                    <a:pt x="1633" y="425"/>
                    <a:pt x="1634" y="426"/>
                  </a:cubicBezTo>
                  <a:cubicBezTo>
                    <a:pt x="1635" y="427"/>
                    <a:pt x="1641" y="427"/>
                    <a:pt x="1648" y="420"/>
                  </a:cubicBezTo>
                  <a:cubicBezTo>
                    <a:pt x="1656" y="413"/>
                    <a:pt x="1663" y="411"/>
                    <a:pt x="1668" y="412"/>
                  </a:cubicBezTo>
                  <a:cubicBezTo>
                    <a:pt x="1672" y="412"/>
                    <a:pt x="1670" y="408"/>
                    <a:pt x="1670" y="401"/>
                  </a:cubicBezTo>
                  <a:cubicBezTo>
                    <a:pt x="1670" y="395"/>
                    <a:pt x="1685" y="393"/>
                    <a:pt x="1690" y="395"/>
                  </a:cubicBezTo>
                  <a:cubicBezTo>
                    <a:pt x="1695" y="397"/>
                    <a:pt x="1694" y="398"/>
                    <a:pt x="1690" y="397"/>
                  </a:cubicBezTo>
                  <a:cubicBezTo>
                    <a:pt x="1685" y="396"/>
                    <a:pt x="1681" y="400"/>
                    <a:pt x="1681" y="405"/>
                  </a:cubicBezTo>
                  <a:cubicBezTo>
                    <a:pt x="1681" y="411"/>
                    <a:pt x="1677" y="413"/>
                    <a:pt x="1679" y="415"/>
                  </a:cubicBezTo>
                  <a:cubicBezTo>
                    <a:pt x="1681" y="417"/>
                    <a:pt x="1676" y="417"/>
                    <a:pt x="1676" y="419"/>
                  </a:cubicBezTo>
                  <a:cubicBezTo>
                    <a:pt x="1675" y="422"/>
                    <a:pt x="1676" y="423"/>
                    <a:pt x="1672" y="424"/>
                  </a:cubicBezTo>
                  <a:cubicBezTo>
                    <a:pt x="1669" y="425"/>
                    <a:pt x="1657" y="426"/>
                    <a:pt x="1657" y="431"/>
                  </a:cubicBezTo>
                  <a:cubicBezTo>
                    <a:pt x="1656" y="435"/>
                    <a:pt x="1650" y="435"/>
                    <a:pt x="1647" y="440"/>
                  </a:cubicBezTo>
                  <a:cubicBezTo>
                    <a:pt x="1644" y="445"/>
                    <a:pt x="1633" y="449"/>
                    <a:pt x="1626" y="459"/>
                  </a:cubicBezTo>
                  <a:cubicBezTo>
                    <a:pt x="1618" y="469"/>
                    <a:pt x="1607" y="469"/>
                    <a:pt x="1607" y="471"/>
                  </a:cubicBezTo>
                  <a:cubicBezTo>
                    <a:pt x="1607" y="473"/>
                    <a:pt x="1599" y="473"/>
                    <a:pt x="1596" y="473"/>
                  </a:cubicBezTo>
                  <a:cubicBezTo>
                    <a:pt x="1593" y="473"/>
                    <a:pt x="1598" y="480"/>
                    <a:pt x="1592" y="486"/>
                  </a:cubicBezTo>
                  <a:cubicBezTo>
                    <a:pt x="1585" y="493"/>
                    <a:pt x="1581" y="502"/>
                    <a:pt x="1581" y="511"/>
                  </a:cubicBezTo>
                  <a:cubicBezTo>
                    <a:pt x="1581" y="520"/>
                    <a:pt x="1585" y="546"/>
                    <a:pt x="1588" y="551"/>
                  </a:cubicBezTo>
                  <a:cubicBezTo>
                    <a:pt x="1590" y="555"/>
                    <a:pt x="1589" y="567"/>
                    <a:pt x="1591" y="569"/>
                  </a:cubicBezTo>
                  <a:cubicBezTo>
                    <a:pt x="1594" y="572"/>
                    <a:pt x="1593" y="576"/>
                    <a:pt x="1594" y="577"/>
                  </a:cubicBezTo>
                  <a:cubicBezTo>
                    <a:pt x="1596" y="578"/>
                    <a:pt x="1602" y="571"/>
                    <a:pt x="1606" y="567"/>
                  </a:cubicBezTo>
                  <a:cubicBezTo>
                    <a:pt x="1611" y="564"/>
                    <a:pt x="1609" y="563"/>
                    <a:pt x="1612" y="561"/>
                  </a:cubicBezTo>
                  <a:cubicBezTo>
                    <a:pt x="1615" y="559"/>
                    <a:pt x="1614" y="552"/>
                    <a:pt x="1615" y="550"/>
                  </a:cubicBezTo>
                  <a:cubicBezTo>
                    <a:pt x="1616" y="548"/>
                    <a:pt x="1621" y="547"/>
                    <a:pt x="1623" y="545"/>
                  </a:cubicBezTo>
                  <a:cubicBezTo>
                    <a:pt x="1625" y="543"/>
                    <a:pt x="1629" y="544"/>
                    <a:pt x="1631" y="543"/>
                  </a:cubicBezTo>
                  <a:cubicBezTo>
                    <a:pt x="1634" y="543"/>
                    <a:pt x="1631" y="537"/>
                    <a:pt x="1630" y="534"/>
                  </a:cubicBezTo>
                  <a:cubicBezTo>
                    <a:pt x="1630" y="531"/>
                    <a:pt x="1638" y="527"/>
                    <a:pt x="1642" y="524"/>
                  </a:cubicBezTo>
                  <a:cubicBezTo>
                    <a:pt x="1646" y="522"/>
                    <a:pt x="1651" y="526"/>
                    <a:pt x="1656" y="522"/>
                  </a:cubicBezTo>
                  <a:cubicBezTo>
                    <a:pt x="1660" y="518"/>
                    <a:pt x="1655" y="514"/>
                    <a:pt x="1654" y="511"/>
                  </a:cubicBezTo>
                  <a:cubicBezTo>
                    <a:pt x="1652" y="509"/>
                    <a:pt x="1658" y="499"/>
                    <a:pt x="1662" y="498"/>
                  </a:cubicBezTo>
                  <a:cubicBezTo>
                    <a:pt x="1665" y="497"/>
                    <a:pt x="1667" y="501"/>
                    <a:pt x="1671" y="498"/>
                  </a:cubicBezTo>
                  <a:cubicBezTo>
                    <a:pt x="1674" y="495"/>
                    <a:pt x="1668" y="490"/>
                    <a:pt x="1665" y="491"/>
                  </a:cubicBezTo>
                  <a:cubicBezTo>
                    <a:pt x="1663" y="491"/>
                    <a:pt x="1662" y="483"/>
                    <a:pt x="1668" y="479"/>
                  </a:cubicBezTo>
                  <a:cubicBezTo>
                    <a:pt x="1673" y="475"/>
                    <a:pt x="1671" y="474"/>
                    <a:pt x="1667" y="473"/>
                  </a:cubicBezTo>
                  <a:cubicBezTo>
                    <a:pt x="1664" y="472"/>
                    <a:pt x="1663" y="473"/>
                    <a:pt x="1660" y="473"/>
                  </a:cubicBezTo>
                  <a:cubicBezTo>
                    <a:pt x="1657" y="473"/>
                    <a:pt x="1654" y="468"/>
                    <a:pt x="1659" y="462"/>
                  </a:cubicBezTo>
                  <a:cubicBezTo>
                    <a:pt x="1663" y="457"/>
                    <a:pt x="1667" y="457"/>
                    <a:pt x="1668" y="453"/>
                  </a:cubicBezTo>
                  <a:cubicBezTo>
                    <a:pt x="1669" y="448"/>
                    <a:pt x="1676" y="441"/>
                    <a:pt x="1677" y="439"/>
                  </a:cubicBezTo>
                  <a:cubicBezTo>
                    <a:pt x="1679" y="437"/>
                    <a:pt x="1685" y="439"/>
                    <a:pt x="1687" y="438"/>
                  </a:cubicBezTo>
                  <a:cubicBezTo>
                    <a:pt x="1690" y="438"/>
                    <a:pt x="1689" y="443"/>
                    <a:pt x="1692" y="440"/>
                  </a:cubicBezTo>
                  <a:cubicBezTo>
                    <a:pt x="1695" y="438"/>
                    <a:pt x="1700" y="430"/>
                    <a:pt x="1704" y="430"/>
                  </a:cubicBezTo>
                  <a:cubicBezTo>
                    <a:pt x="1708" y="430"/>
                    <a:pt x="1705" y="436"/>
                    <a:pt x="1706" y="439"/>
                  </a:cubicBezTo>
                  <a:cubicBezTo>
                    <a:pt x="1707" y="443"/>
                    <a:pt x="1709" y="438"/>
                    <a:pt x="1717" y="434"/>
                  </a:cubicBezTo>
                  <a:cubicBezTo>
                    <a:pt x="1724" y="429"/>
                    <a:pt x="1741" y="429"/>
                    <a:pt x="1746" y="432"/>
                  </a:cubicBezTo>
                  <a:cubicBezTo>
                    <a:pt x="1751" y="434"/>
                    <a:pt x="1752" y="439"/>
                    <a:pt x="1755" y="438"/>
                  </a:cubicBezTo>
                  <a:cubicBezTo>
                    <a:pt x="1759" y="437"/>
                    <a:pt x="1755" y="433"/>
                    <a:pt x="1759" y="432"/>
                  </a:cubicBezTo>
                  <a:cubicBezTo>
                    <a:pt x="1764" y="431"/>
                    <a:pt x="1771" y="427"/>
                    <a:pt x="1776" y="423"/>
                  </a:cubicBezTo>
                  <a:cubicBezTo>
                    <a:pt x="1782" y="420"/>
                    <a:pt x="1780" y="422"/>
                    <a:pt x="1783" y="419"/>
                  </a:cubicBezTo>
                  <a:cubicBezTo>
                    <a:pt x="1786" y="416"/>
                    <a:pt x="1789" y="417"/>
                    <a:pt x="1790" y="415"/>
                  </a:cubicBezTo>
                  <a:cubicBezTo>
                    <a:pt x="1791" y="413"/>
                    <a:pt x="1799" y="409"/>
                    <a:pt x="1810" y="407"/>
                  </a:cubicBezTo>
                  <a:cubicBezTo>
                    <a:pt x="1820"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1" y="387"/>
                  </a:cubicBezTo>
                  <a:cubicBezTo>
                    <a:pt x="1861" y="384"/>
                    <a:pt x="1854" y="381"/>
                    <a:pt x="1855" y="377"/>
                  </a:cubicBezTo>
                  <a:cubicBezTo>
                    <a:pt x="1856" y="374"/>
                    <a:pt x="1849" y="365"/>
                    <a:pt x="1847" y="367"/>
                  </a:cubicBezTo>
                  <a:cubicBezTo>
                    <a:pt x="1845" y="369"/>
                    <a:pt x="1840" y="365"/>
                    <a:pt x="1840" y="363"/>
                  </a:cubicBezTo>
                  <a:cubicBezTo>
                    <a:pt x="1840" y="360"/>
                    <a:pt x="1839" y="357"/>
                    <a:pt x="1836" y="359"/>
                  </a:cubicBezTo>
                  <a:cubicBezTo>
                    <a:pt x="1833" y="361"/>
                    <a:pt x="1827" y="360"/>
                    <a:pt x="1826" y="357"/>
                  </a:cubicBezTo>
                  <a:cubicBezTo>
                    <a:pt x="1825" y="354"/>
                    <a:pt x="1833" y="352"/>
                    <a:pt x="1838" y="354"/>
                  </a:cubicBezTo>
                  <a:cubicBezTo>
                    <a:pt x="1843" y="356"/>
                    <a:pt x="1841" y="358"/>
                    <a:pt x="1844" y="360"/>
                  </a:cubicBezTo>
                  <a:cubicBezTo>
                    <a:pt x="1847" y="361"/>
                    <a:pt x="1854" y="360"/>
                    <a:pt x="1857"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1" y="330"/>
                    <a:pt x="1882" y="332"/>
                    <a:pt x="1885" y="330"/>
                  </a:cubicBezTo>
                  <a:cubicBezTo>
                    <a:pt x="1889" y="329"/>
                    <a:pt x="1886" y="333"/>
                    <a:pt x="1884" y="336"/>
                  </a:cubicBezTo>
                  <a:cubicBezTo>
                    <a:pt x="1882" y="339"/>
                    <a:pt x="1887" y="342"/>
                    <a:pt x="1888" y="343"/>
                  </a:cubicBezTo>
                  <a:cubicBezTo>
                    <a:pt x="1888" y="345"/>
                    <a:pt x="1896" y="346"/>
                    <a:pt x="1900" y="344"/>
                  </a:cubicBezTo>
                  <a:cubicBezTo>
                    <a:pt x="1904" y="342"/>
                    <a:pt x="1917" y="346"/>
                    <a:pt x="1918" y="349"/>
                  </a:cubicBezTo>
                  <a:cubicBezTo>
                    <a:pt x="1919" y="352"/>
                    <a:pt x="1921" y="356"/>
                    <a:pt x="1927" y="359"/>
                  </a:cubicBezTo>
                  <a:cubicBezTo>
                    <a:pt x="1932" y="361"/>
                    <a:pt x="1937" y="360"/>
                    <a:pt x="1938" y="362"/>
                  </a:cubicBezTo>
                  <a:cubicBezTo>
                    <a:pt x="1939" y="365"/>
                    <a:pt x="1941" y="366"/>
                    <a:pt x="1944" y="365"/>
                  </a:cubicBezTo>
                  <a:cubicBezTo>
                    <a:pt x="1947" y="365"/>
                    <a:pt x="1949" y="368"/>
                    <a:pt x="1951" y="366"/>
                  </a:cubicBezTo>
                  <a:cubicBezTo>
                    <a:pt x="1954" y="364"/>
                    <a:pt x="1955" y="367"/>
                    <a:pt x="1958" y="365"/>
                  </a:cubicBezTo>
                  <a:cubicBezTo>
                    <a:pt x="1961" y="362"/>
                    <a:pt x="1951" y="361"/>
                    <a:pt x="1953" y="359"/>
                  </a:cubicBezTo>
                  <a:cubicBezTo>
                    <a:pt x="1954" y="357"/>
                    <a:pt x="1956" y="360"/>
                    <a:pt x="1958" y="360"/>
                  </a:cubicBezTo>
                  <a:cubicBezTo>
                    <a:pt x="1961" y="360"/>
                    <a:pt x="1958" y="355"/>
                    <a:pt x="1960" y="355"/>
                  </a:cubicBezTo>
                  <a:cubicBezTo>
                    <a:pt x="1961" y="354"/>
                    <a:pt x="1960" y="345"/>
                    <a:pt x="1958" y="344"/>
                  </a:cubicBezTo>
                  <a:cubicBezTo>
                    <a:pt x="1956" y="344"/>
                    <a:pt x="1957" y="340"/>
                    <a:pt x="1961" y="343"/>
                  </a:cubicBezTo>
                  <a:cubicBezTo>
                    <a:pt x="1965" y="346"/>
                    <a:pt x="1972" y="345"/>
                    <a:pt x="1975" y="345"/>
                  </a:cubicBezTo>
                  <a:cubicBezTo>
                    <a:pt x="1977" y="345"/>
                    <a:pt x="1975" y="343"/>
                    <a:pt x="1972" y="342"/>
                  </a:cubicBezTo>
                  <a:cubicBezTo>
                    <a:pt x="1969" y="342"/>
                    <a:pt x="1972" y="340"/>
                    <a:pt x="1974" y="341"/>
                  </a:cubicBezTo>
                  <a:cubicBezTo>
                    <a:pt x="1976" y="343"/>
                    <a:pt x="1980" y="344"/>
                    <a:pt x="1981" y="342"/>
                  </a:cubicBezTo>
                  <a:cubicBezTo>
                    <a:pt x="1981" y="340"/>
                    <a:pt x="1983" y="336"/>
                    <a:pt x="1987" y="336"/>
                  </a:cubicBezTo>
                  <a:cubicBezTo>
                    <a:pt x="1990" y="336"/>
                    <a:pt x="1992" y="334"/>
                    <a:pt x="1988" y="333"/>
                  </a:cubicBezTo>
                  <a:close/>
                  <a:moveTo>
                    <a:pt x="1027" y="543"/>
                  </a:moveTo>
                  <a:cubicBezTo>
                    <a:pt x="1017" y="551"/>
                    <a:pt x="997" y="553"/>
                    <a:pt x="997" y="560"/>
                  </a:cubicBezTo>
                  <a:cubicBezTo>
                    <a:pt x="997" y="566"/>
                    <a:pt x="974" y="570"/>
                    <a:pt x="971" y="567"/>
                  </a:cubicBezTo>
                  <a:cubicBezTo>
                    <a:pt x="970" y="564"/>
                    <a:pt x="989" y="564"/>
                    <a:pt x="994" y="554"/>
                  </a:cubicBezTo>
                  <a:cubicBezTo>
                    <a:pt x="998" y="544"/>
                    <a:pt x="1016" y="539"/>
                    <a:pt x="1025" y="527"/>
                  </a:cubicBezTo>
                  <a:cubicBezTo>
                    <a:pt x="1031" y="518"/>
                    <a:pt x="1036" y="504"/>
                    <a:pt x="1040" y="505"/>
                  </a:cubicBezTo>
                  <a:cubicBezTo>
                    <a:pt x="1043" y="506"/>
                    <a:pt x="1037" y="535"/>
                    <a:pt x="1027" y="543"/>
                  </a:cubicBezTo>
                  <a:close/>
                  <a:moveTo>
                    <a:pt x="1071" y="168"/>
                  </a:moveTo>
                  <a:cubicBezTo>
                    <a:pt x="1069" y="170"/>
                    <a:pt x="1062" y="170"/>
                    <a:pt x="1064" y="173"/>
                  </a:cubicBezTo>
                  <a:cubicBezTo>
                    <a:pt x="1067" y="177"/>
                    <a:pt x="1084" y="175"/>
                    <a:pt x="1085" y="170"/>
                  </a:cubicBezTo>
                  <a:cubicBezTo>
                    <a:pt x="1085" y="164"/>
                    <a:pt x="1072" y="165"/>
                    <a:pt x="1071" y="168"/>
                  </a:cubicBezTo>
                  <a:close/>
                  <a:moveTo>
                    <a:pt x="351" y="21"/>
                  </a:moveTo>
                  <a:cubicBezTo>
                    <a:pt x="356" y="24"/>
                    <a:pt x="338" y="23"/>
                    <a:pt x="336" y="26"/>
                  </a:cubicBezTo>
                  <a:cubicBezTo>
                    <a:pt x="333" y="29"/>
                    <a:pt x="323" y="28"/>
                    <a:pt x="325" y="32"/>
                  </a:cubicBezTo>
                  <a:cubicBezTo>
                    <a:pt x="327" y="36"/>
                    <a:pt x="344" y="36"/>
                    <a:pt x="344" y="33"/>
                  </a:cubicBezTo>
                  <a:cubicBezTo>
                    <a:pt x="344" y="30"/>
                    <a:pt x="353" y="32"/>
                    <a:pt x="353" y="30"/>
                  </a:cubicBezTo>
                  <a:cubicBezTo>
                    <a:pt x="354" y="27"/>
                    <a:pt x="357" y="23"/>
                    <a:pt x="367" y="23"/>
                  </a:cubicBezTo>
                  <a:cubicBezTo>
                    <a:pt x="377" y="22"/>
                    <a:pt x="377" y="19"/>
                    <a:pt x="368" y="15"/>
                  </a:cubicBezTo>
                  <a:cubicBezTo>
                    <a:pt x="359" y="11"/>
                    <a:pt x="347" y="17"/>
                    <a:pt x="351"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1" y="0"/>
                    <a:pt x="441" y="1"/>
                    <a:pt x="443" y="3"/>
                  </a:cubicBezTo>
                  <a:cubicBezTo>
                    <a:pt x="446" y="6"/>
                    <a:pt x="427" y="5"/>
                    <a:pt x="428" y="6"/>
                  </a:cubicBezTo>
                  <a:cubicBezTo>
                    <a:pt x="428" y="8"/>
                    <a:pt x="435" y="10"/>
                    <a:pt x="443" y="10"/>
                  </a:cubicBezTo>
                  <a:close/>
                  <a:moveTo>
                    <a:pt x="445" y="27"/>
                  </a:moveTo>
                  <a:cubicBezTo>
                    <a:pt x="446" y="30"/>
                    <a:pt x="443" y="30"/>
                    <a:pt x="436" y="30"/>
                  </a:cubicBezTo>
                  <a:cubicBezTo>
                    <a:pt x="429" y="30"/>
                    <a:pt x="425" y="33"/>
                    <a:pt x="429" y="36"/>
                  </a:cubicBezTo>
                  <a:cubicBezTo>
                    <a:pt x="433" y="39"/>
                    <a:pt x="451" y="38"/>
                    <a:pt x="455" y="34"/>
                  </a:cubicBezTo>
                  <a:cubicBezTo>
                    <a:pt x="458" y="31"/>
                    <a:pt x="466" y="34"/>
                    <a:pt x="467" y="30"/>
                  </a:cubicBezTo>
                  <a:cubicBezTo>
                    <a:pt x="468" y="26"/>
                    <a:pt x="443" y="24"/>
                    <a:pt x="445" y="27"/>
                  </a:cubicBezTo>
                  <a:close/>
                  <a:moveTo>
                    <a:pt x="503" y="21"/>
                  </a:moveTo>
                  <a:cubicBezTo>
                    <a:pt x="506" y="18"/>
                    <a:pt x="499" y="18"/>
                    <a:pt x="498" y="15"/>
                  </a:cubicBezTo>
                  <a:cubicBezTo>
                    <a:pt x="498" y="12"/>
                    <a:pt x="478" y="12"/>
                    <a:pt x="479" y="15"/>
                  </a:cubicBezTo>
                  <a:cubicBezTo>
                    <a:pt x="480" y="18"/>
                    <a:pt x="466" y="22"/>
                    <a:pt x="470" y="25"/>
                  </a:cubicBezTo>
                  <a:cubicBezTo>
                    <a:pt x="479" y="31"/>
                    <a:pt x="501" y="24"/>
                    <a:pt x="503" y="21"/>
                  </a:cubicBezTo>
                  <a:close/>
                  <a:moveTo>
                    <a:pt x="397" y="193"/>
                  </a:moveTo>
                  <a:cubicBezTo>
                    <a:pt x="398" y="196"/>
                    <a:pt x="396" y="199"/>
                    <a:pt x="389" y="199"/>
                  </a:cubicBezTo>
                  <a:cubicBezTo>
                    <a:pt x="382" y="199"/>
                    <a:pt x="392" y="202"/>
                    <a:pt x="393" y="206"/>
                  </a:cubicBezTo>
                  <a:cubicBezTo>
                    <a:pt x="393" y="209"/>
                    <a:pt x="386" y="207"/>
                    <a:pt x="386" y="212"/>
                  </a:cubicBezTo>
                  <a:cubicBezTo>
                    <a:pt x="386" y="218"/>
                    <a:pt x="373" y="212"/>
                    <a:pt x="371" y="219"/>
                  </a:cubicBezTo>
                  <a:cubicBezTo>
                    <a:pt x="370" y="226"/>
                    <a:pt x="378" y="225"/>
                    <a:pt x="383" y="226"/>
                  </a:cubicBezTo>
                  <a:cubicBezTo>
                    <a:pt x="389" y="226"/>
                    <a:pt x="381" y="231"/>
                    <a:pt x="385" y="234"/>
                  </a:cubicBezTo>
                  <a:cubicBezTo>
                    <a:pt x="389" y="237"/>
                    <a:pt x="392" y="236"/>
                    <a:pt x="390" y="230"/>
                  </a:cubicBezTo>
                  <a:cubicBezTo>
                    <a:pt x="387" y="225"/>
                    <a:pt x="404" y="232"/>
                    <a:pt x="399" y="236"/>
                  </a:cubicBezTo>
                  <a:cubicBezTo>
                    <a:pt x="394" y="240"/>
                    <a:pt x="407" y="244"/>
                    <a:pt x="414" y="244"/>
                  </a:cubicBezTo>
                  <a:cubicBezTo>
                    <a:pt x="420" y="244"/>
                    <a:pt x="444" y="249"/>
                    <a:pt x="444" y="244"/>
                  </a:cubicBezTo>
                  <a:cubicBezTo>
                    <a:pt x="445" y="241"/>
                    <a:pt x="436" y="238"/>
                    <a:pt x="428" y="231"/>
                  </a:cubicBezTo>
                  <a:cubicBezTo>
                    <a:pt x="421" y="224"/>
                    <a:pt x="416" y="212"/>
                    <a:pt x="424" y="208"/>
                  </a:cubicBezTo>
                  <a:cubicBezTo>
                    <a:pt x="432" y="203"/>
                    <a:pt x="425" y="201"/>
                    <a:pt x="433" y="195"/>
                  </a:cubicBezTo>
                  <a:cubicBezTo>
                    <a:pt x="442" y="190"/>
                    <a:pt x="437" y="185"/>
                    <a:pt x="444" y="184"/>
                  </a:cubicBezTo>
                  <a:cubicBezTo>
                    <a:pt x="451" y="183"/>
                    <a:pt x="443" y="178"/>
                    <a:pt x="450" y="177"/>
                  </a:cubicBezTo>
                  <a:cubicBezTo>
                    <a:pt x="457" y="176"/>
                    <a:pt x="458" y="169"/>
                    <a:pt x="457" y="166"/>
                  </a:cubicBezTo>
                  <a:cubicBezTo>
                    <a:pt x="456" y="163"/>
                    <a:pt x="465" y="166"/>
                    <a:pt x="468" y="163"/>
                  </a:cubicBezTo>
                  <a:cubicBezTo>
                    <a:pt x="472" y="159"/>
                    <a:pt x="481" y="161"/>
                    <a:pt x="484" y="156"/>
                  </a:cubicBezTo>
                  <a:cubicBezTo>
                    <a:pt x="487" y="150"/>
                    <a:pt x="526" y="138"/>
                    <a:pt x="549" y="133"/>
                  </a:cubicBezTo>
                  <a:cubicBezTo>
                    <a:pt x="571" y="128"/>
                    <a:pt x="587" y="120"/>
                    <a:pt x="579" y="114"/>
                  </a:cubicBezTo>
                  <a:cubicBezTo>
                    <a:pt x="571" y="108"/>
                    <a:pt x="548" y="116"/>
                    <a:pt x="543" y="120"/>
                  </a:cubicBezTo>
                  <a:cubicBezTo>
                    <a:pt x="537" y="124"/>
                    <a:pt x="529" y="122"/>
                    <a:pt x="524" y="124"/>
                  </a:cubicBezTo>
                  <a:cubicBezTo>
                    <a:pt x="518" y="127"/>
                    <a:pt x="507" y="130"/>
                    <a:pt x="501" y="126"/>
                  </a:cubicBezTo>
                  <a:cubicBezTo>
                    <a:pt x="495" y="123"/>
                    <a:pt x="488" y="131"/>
                    <a:pt x="483" y="130"/>
                  </a:cubicBezTo>
                  <a:cubicBezTo>
                    <a:pt x="479" y="130"/>
                    <a:pt x="474" y="134"/>
                    <a:pt x="469" y="134"/>
                  </a:cubicBezTo>
                  <a:cubicBezTo>
                    <a:pt x="464" y="134"/>
                    <a:pt x="455" y="138"/>
                    <a:pt x="454" y="140"/>
                  </a:cubicBezTo>
                  <a:cubicBezTo>
                    <a:pt x="453" y="143"/>
                    <a:pt x="445" y="142"/>
                    <a:pt x="445" y="145"/>
                  </a:cubicBezTo>
                  <a:cubicBezTo>
                    <a:pt x="445" y="148"/>
                    <a:pt x="438" y="151"/>
                    <a:pt x="435" y="148"/>
                  </a:cubicBezTo>
                  <a:cubicBezTo>
                    <a:pt x="431" y="146"/>
                    <a:pt x="427" y="152"/>
                    <a:pt x="432" y="156"/>
                  </a:cubicBezTo>
                  <a:cubicBezTo>
                    <a:pt x="437" y="160"/>
                    <a:pt x="423" y="160"/>
                    <a:pt x="426" y="163"/>
                  </a:cubicBezTo>
                  <a:cubicBezTo>
                    <a:pt x="428" y="165"/>
                    <a:pt x="420" y="167"/>
                    <a:pt x="422" y="170"/>
                  </a:cubicBezTo>
                  <a:cubicBezTo>
                    <a:pt x="424" y="173"/>
                    <a:pt x="417" y="174"/>
                    <a:pt x="412" y="175"/>
                  </a:cubicBezTo>
                  <a:cubicBezTo>
                    <a:pt x="407" y="176"/>
                    <a:pt x="404" y="182"/>
                    <a:pt x="411" y="182"/>
                  </a:cubicBezTo>
                  <a:cubicBezTo>
                    <a:pt x="417" y="183"/>
                    <a:pt x="407" y="184"/>
                    <a:pt x="408" y="188"/>
                  </a:cubicBezTo>
                  <a:cubicBezTo>
                    <a:pt x="408" y="193"/>
                    <a:pt x="397" y="190"/>
                    <a:pt x="397" y="193"/>
                  </a:cubicBezTo>
                  <a:close/>
                  <a:moveTo>
                    <a:pt x="449" y="16"/>
                  </a:moveTo>
                  <a:cubicBezTo>
                    <a:pt x="450" y="9"/>
                    <a:pt x="438" y="15"/>
                    <a:pt x="429" y="11"/>
                  </a:cubicBezTo>
                  <a:cubicBezTo>
                    <a:pt x="420" y="8"/>
                    <a:pt x="414" y="8"/>
                    <a:pt x="420"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2" name="Freeform 156"/>
            <p:cNvSpPr>
              <a:spLocks/>
            </p:cNvSpPr>
            <p:nvPr userDrawn="1"/>
          </p:nvSpPr>
          <p:spPr bwMode="auto">
            <a:xfrm>
              <a:off x="-2112145" y="4323186"/>
              <a:ext cx="458083" cy="486899"/>
            </a:xfrm>
            <a:custGeom>
              <a:avLst/>
              <a:gdLst>
                <a:gd name="T0" fmla="*/ 191 w 214"/>
                <a:gd name="T1" fmla="*/ 98 h 209"/>
                <a:gd name="T2" fmla="*/ 191 w 214"/>
                <a:gd name="T3" fmla="*/ 91 h 209"/>
                <a:gd name="T4" fmla="*/ 188 w 214"/>
                <a:gd name="T5" fmla="*/ 87 h 209"/>
                <a:gd name="T6" fmla="*/ 193 w 214"/>
                <a:gd name="T7" fmla="*/ 77 h 209"/>
                <a:gd name="T8" fmla="*/ 196 w 214"/>
                <a:gd name="T9" fmla="*/ 68 h 209"/>
                <a:gd name="T10" fmla="*/ 201 w 214"/>
                <a:gd name="T11" fmla="*/ 51 h 209"/>
                <a:gd name="T12" fmla="*/ 211 w 214"/>
                <a:gd name="T13" fmla="*/ 42 h 209"/>
                <a:gd name="T14" fmla="*/ 210 w 214"/>
                <a:gd name="T15" fmla="*/ 31 h 209"/>
                <a:gd name="T16" fmla="*/ 211 w 214"/>
                <a:gd name="T17" fmla="*/ 22 h 209"/>
                <a:gd name="T18" fmla="*/ 192 w 214"/>
                <a:gd name="T19" fmla="*/ 13 h 209"/>
                <a:gd name="T20" fmla="*/ 178 w 214"/>
                <a:gd name="T21" fmla="*/ 12 h 209"/>
                <a:gd name="T22" fmla="*/ 170 w 214"/>
                <a:gd name="T23" fmla="*/ 4 h 209"/>
                <a:gd name="T24" fmla="*/ 162 w 214"/>
                <a:gd name="T25" fmla="*/ 6 h 209"/>
                <a:gd name="T26" fmla="*/ 140 w 214"/>
                <a:gd name="T27" fmla="*/ 6 h 209"/>
                <a:gd name="T28" fmla="*/ 118 w 214"/>
                <a:gd name="T29" fmla="*/ 9 h 209"/>
                <a:gd name="T30" fmla="*/ 92 w 214"/>
                <a:gd name="T31" fmla="*/ 12 h 209"/>
                <a:gd name="T32" fmla="*/ 71 w 214"/>
                <a:gd name="T33" fmla="*/ 15 h 209"/>
                <a:gd name="T34" fmla="*/ 69 w 214"/>
                <a:gd name="T35" fmla="*/ 34 h 209"/>
                <a:gd name="T36" fmla="*/ 56 w 214"/>
                <a:gd name="T37" fmla="*/ 68 h 209"/>
                <a:gd name="T38" fmla="*/ 45 w 214"/>
                <a:gd name="T39" fmla="*/ 98 h 209"/>
                <a:gd name="T40" fmla="*/ 34 w 214"/>
                <a:gd name="T41" fmla="*/ 112 h 209"/>
                <a:gd name="T42" fmla="*/ 19 w 214"/>
                <a:gd name="T43" fmla="*/ 112 h 209"/>
                <a:gd name="T44" fmla="*/ 0 w 214"/>
                <a:gd name="T45" fmla="*/ 116 h 209"/>
                <a:gd name="T46" fmla="*/ 5 w 214"/>
                <a:gd name="T47" fmla="*/ 129 h 209"/>
                <a:gd name="T48" fmla="*/ 49 w 214"/>
                <a:gd name="T49" fmla="*/ 126 h 209"/>
                <a:gd name="T50" fmla="*/ 56 w 214"/>
                <a:gd name="T51" fmla="*/ 143 h 209"/>
                <a:gd name="T52" fmla="*/ 79 w 214"/>
                <a:gd name="T53" fmla="*/ 148 h 209"/>
                <a:gd name="T54" fmla="*/ 93 w 214"/>
                <a:gd name="T55" fmla="*/ 139 h 209"/>
                <a:gd name="T56" fmla="*/ 107 w 214"/>
                <a:gd name="T57" fmla="*/ 142 h 209"/>
                <a:gd name="T58" fmla="*/ 107 w 214"/>
                <a:gd name="T59" fmla="*/ 166 h 209"/>
                <a:gd name="T60" fmla="*/ 113 w 214"/>
                <a:gd name="T61" fmla="*/ 184 h 209"/>
                <a:gd name="T62" fmla="*/ 129 w 214"/>
                <a:gd name="T63" fmla="*/ 180 h 209"/>
                <a:gd name="T64" fmla="*/ 135 w 214"/>
                <a:gd name="T65" fmla="*/ 183 h 209"/>
                <a:gd name="T66" fmla="*/ 146 w 214"/>
                <a:gd name="T67" fmla="*/ 185 h 209"/>
                <a:gd name="T68" fmla="*/ 159 w 214"/>
                <a:gd name="T69" fmla="*/ 193 h 209"/>
                <a:gd name="T70" fmla="*/ 169 w 214"/>
                <a:gd name="T71" fmla="*/ 189 h 209"/>
                <a:gd name="T72" fmla="*/ 184 w 214"/>
                <a:gd name="T73" fmla="*/ 198 h 209"/>
                <a:gd name="T74" fmla="*/ 196 w 214"/>
                <a:gd name="T75" fmla="*/ 207 h 209"/>
                <a:gd name="T76" fmla="*/ 197 w 214"/>
                <a:gd name="T77" fmla="*/ 194 h 209"/>
                <a:gd name="T78" fmla="*/ 181 w 214"/>
                <a:gd name="T79" fmla="*/ 188 h 209"/>
                <a:gd name="T80" fmla="*/ 185 w 214"/>
                <a:gd name="T81" fmla="*/ 166 h 209"/>
                <a:gd name="T82" fmla="*/ 189 w 214"/>
                <a:gd name="T83" fmla="*/ 153 h 209"/>
                <a:gd name="T84" fmla="*/ 204 w 214"/>
                <a:gd name="T85" fmla="*/ 151 h 209"/>
                <a:gd name="T86" fmla="*/ 196 w 214"/>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 h="209">
                  <a:moveTo>
                    <a:pt x="196" y="138"/>
                  </a:moveTo>
                  <a:cubicBezTo>
                    <a:pt x="190" y="135"/>
                    <a:pt x="188" y="99"/>
                    <a:pt x="191" y="98"/>
                  </a:cubicBezTo>
                  <a:cubicBezTo>
                    <a:pt x="191" y="98"/>
                    <a:pt x="192" y="98"/>
                    <a:pt x="192" y="99"/>
                  </a:cubicBezTo>
                  <a:cubicBezTo>
                    <a:pt x="191" y="91"/>
                    <a:pt x="191" y="91"/>
                    <a:pt x="191" y="91"/>
                  </a:cubicBezTo>
                  <a:cubicBezTo>
                    <a:pt x="191" y="91"/>
                    <a:pt x="191" y="91"/>
                    <a:pt x="191" y="90"/>
                  </a:cubicBezTo>
                  <a:cubicBezTo>
                    <a:pt x="190" y="90"/>
                    <a:pt x="188" y="89"/>
                    <a:pt x="188" y="87"/>
                  </a:cubicBezTo>
                  <a:cubicBezTo>
                    <a:pt x="188" y="84"/>
                    <a:pt x="191" y="84"/>
                    <a:pt x="191" y="84"/>
                  </a:cubicBezTo>
                  <a:cubicBezTo>
                    <a:pt x="191" y="84"/>
                    <a:pt x="190" y="78"/>
                    <a:pt x="193" y="77"/>
                  </a:cubicBezTo>
                  <a:cubicBezTo>
                    <a:pt x="194" y="77"/>
                    <a:pt x="194" y="77"/>
                    <a:pt x="195" y="76"/>
                  </a:cubicBezTo>
                  <a:cubicBezTo>
                    <a:pt x="196" y="74"/>
                    <a:pt x="196" y="71"/>
                    <a:pt x="196" y="68"/>
                  </a:cubicBezTo>
                  <a:cubicBezTo>
                    <a:pt x="196" y="65"/>
                    <a:pt x="197" y="62"/>
                    <a:pt x="199" y="59"/>
                  </a:cubicBezTo>
                  <a:cubicBezTo>
                    <a:pt x="200" y="56"/>
                    <a:pt x="199" y="53"/>
                    <a:pt x="201" y="51"/>
                  </a:cubicBezTo>
                  <a:cubicBezTo>
                    <a:pt x="203" y="50"/>
                    <a:pt x="203" y="46"/>
                    <a:pt x="206" y="45"/>
                  </a:cubicBezTo>
                  <a:cubicBezTo>
                    <a:pt x="208" y="45"/>
                    <a:pt x="210" y="44"/>
                    <a:pt x="211" y="42"/>
                  </a:cubicBezTo>
                  <a:cubicBezTo>
                    <a:pt x="211" y="41"/>
                    <a:pt x="214" y="39"/>
                    <a:pt x="214" y="37"/>
                  </a:cubicBezTo>
                  <a:cubicBezTo>
                    <a:pt x="214" y="35"/>
                    <a:pt x="210" y="34"/>
                    <a:pt x="210" y="31"/>
                  </a:cubicBezTo>
                  <a:cubicBezTo>
                    <a:pt x="210" y="29"/>
                    <a:pt x="211" y="22"/>
                    <a:pt x="211" y="22"/>
                  </a:cubicBezTo>
                  <a:cubicBezTo>
                    <a:pt x="211" y="22"/>
                    <a:pt x="211" y="22"/>
                    <a:pt x="211" y="22"/>
                  </a:cubicBezTo>
                  <a:cubicBezTo>
                    <a:pt x="206" y="17"/>
                    <a:pt x="199" y="12"/>
                    <a:pt x="198" y="12"/>
                  </a:cubicBezTo>
                  <a:cubicBezTo>
                    <a:pt x="196" y="10"/>
                    <a:pt x="192" y="13"/>
                    <a:pt x="192" y="13"/>
                  </a:cubicBezTo>
                  <a:cubicBezTo>
                    <a:pt x="192" y="13"/>
                    <a:pt x="189" y="10"/>
                    <a:pt x="186" y="12"/>
                  </a:cubicBezTo>
                  <a:cubicBezTo>
                    <a:pt x="183" y="15"/>
                    <a:pt x="178" y="12"/>
                    <a:pt x="178" y="12"/>
                  </a:cubicBezTo>
                  <a:cubicBezTo>
                    <a:pt x="178" y="12"/>
                    <a:pt x="175" y="10"/>
                    <a:pt x="173" y="7"/>
                  </a:cubicBezTo>
                  <a:cubicBezTo>
                    <a:pt x="173" y="5"/>
                    <a:pt x="172" y="5"/>
                    <a:pt x="170" y="4"/>
                  </a:cubicBezTo>
                  <a:cubicBezTo>
                    <a:pt x="171" y="4"/>
                    <a:pt x="171" y="4"/>
                    <a:pt x="171" y="4"/>
                  </a:cubicBezTo>
                  <a:cubicBezTo>
                    <a:pt x="162" y="6"/>
                    <a:pt x="162" y="6"/>
                    <a:pt x="162" y="6"/>
                  </a:cubicBezTo>
                  <a:cubicBezTo>
                    <a:pt x="162" y="6"/>
                    <a:pt x="151" y="0"/>
                    <a:pt x="149" y="4"/>
                  </a:cubicBezTo>
                  <a:cubicBezTo>
                    <a:pt x="147" y="8"/>
                    <a:pt x="145" y="6"/>
                    <a:pt x="140" y="6"/>
                  </a:cubicBezTo>
                  <a:cubicBezTo>
                    <a:pt x="135" y="6"/>
                    <a:pt x="130" y="8"/>
                    <a:pt x="127" y="9"/>
                  </a:cubicBezTo>
                  <a:cubicBezTo>
                    <a:pt x="125" y="10"/>
                    <a:pt x="120" y="8"/>
                    <a:pt x="118" y="9"/>
                  </a:cubicBezTo>
                  <a:cubicBezTo>
                    <a:pt x="116" y="10"/>
                    <a:pt x="115" y="16"/>
                    <a:pt x="115" y="16"/>
                  </a:cubicBezTo>
                  <a:cubicBezTo>
                    <a:pt x="92" y="12"/>
                    <a:pt x="92" y="12"/>
                    <a:pt x="92" y="12"/>
                  </a:cubicBezTo>
                  <a:cubicBezTo>
                    <a:pt x="92" y="12"/>
                    <a:pt x="88" y="6"/>
                    <a:pt x="83" y="6"/>
                  </a:cubicBezTo>
                  <a:cubicBezTo>
                    <a:pt x="78" y="6"/>
                    <a:pt x="71" y="15"/>
                    <a:pt x="71" y="15"/>
                  </a:cubicBezTo>
                  <a:cubicBezTo>
                    <a:pt x="71" y="22"/>
                    <a:pt x="71" y="22"/>
                    <a:pt x="71" y="22"/>
                  </a:cubicBezTo>
                  <a:cubicBezTo>
                    <a:pt x="72" y="27"/>
                    <a:pt x="70" y="31"/>
                    <a:pt x="69" y="34"/>
                  </a:cubicBezTo>
                  <a:cubicBezTo>
                    <a:pt x="67" y="37"/>
                    <a:pt x="65" y="38"/>
                    <a:pt x="65" y="45"/>
                  </a:cubicBezTo>
                  <a:cubicBezTo>
                    <a:pt x="65" y="52"/>
                    <a:pt x="56" y="62"/>
                    <a:pt x="56" y="68"/>
                  </a:cubicBezTo>
                  <a:cubicBezTo>
                    <a:pt x="56" y="73"/>
                    <a:pt x="46" y="76"/>
                    <a:pt x="46" y="80"/>
                  </a:cubicBezTo>
                  <a:cubicBezTo>
                    <a:pt x="46" y="83"/>
                    <a:pt x="45" y="90"/>
                    <a:pt x="45" y="98"/>
                  </a:cubicBezTo>
                  <a:cubicBezTo>
                    <a:pt x="45" y="105"/>
                    <a:pt x="41" y="99"/>
                    <a:pt x="41" y="106"/>
                  </a:cubicBezTo>
                  <a:cubicBezTo>
                    <a:pt x="41" y="112"/>
                    <a:pt x="37" y="108"/>
                    <a:pt x="34" y="112"/>
                  </a:cubicBezTo>
                  <a:cubicBezTo>
                    <a:pt x="30" y="115"/>
                    <a:pt x="29" y="116"/>
                    <a:pt x="29" y="112"/>
                  </a:cubicBezTo>
                  <a:cubicBezTo>
                    <a:pt x="29" y="109"/>
                    <a:pt x="24" y="108"/>
                    <a:pt x="19" y="112"/>
                  </a:cubicBezTo>
                  <a:cubicBezTo>
                    <a:pt x="15" y="115"/>
                    <a:pt x="13" y="112"/>
                    <a:pt x="11" y="111"/>
                  </a:cubicBezTo>
                  <a:cubicBezTo>
                    <a:pt x="10" y="111"/>
                    <a:pt x="5" y="113"/>
                    <a:pt x="0" y="116"/>
                  </a:cubicBezTo>
                  <a:cubicBezTo>
                    <a:pt x="2" y="121"/>
                    <a:pt x="4" y="125"/>
                    <a:pt x="4" y="128"/>
                  </a:cubicBezTo>
                  <a:cubicBezTo>
                    <a:pt x="5" y="129"/>
                    <a:pt x="5" y="129"/>
                    <a:pt x="5" y="129"/>
                  </a:cubicBezTo>
                  <a:cubicBezTo>
                    <a:pt x="7" y="128"/>
                    <a:pt x="10" y="126"/>
                    <a:pt x="11" y="126"/>
                  </a:cubicBezTo>
                  <a:cubicBezTo>
                    <a:pt x="15" y="126"/>
                    <a:pt x="49" y="126"/>
                    <a:pt x="49" y="126"/>
                  </a:cubicBezTo>
                  <a:cubicBezTo>
                    <a:pt x="49" y="126"/>
                    <a:pt x="52" y="131"/>
                    <a:pt x="51" y="135"/>
                  </a:cubicBezTo>
                  <a:cubicBezTo>
                    <a:pt x="50" y="140"/>
                    <a:pt x="53" y="138"/>
                    <a:pt x="56" y="143"/>
                  </a:cubicBezTo>
                  <a:cubicBezTo>
                    <a:pt x="58" y="149"/>
                    <a:pt x="60" y="152"/>
                    <a:pt x="66" y="150"/>
                  </a:cubicBezTo>
                  <a:cubicBezTo>
                    <a:pt x="71" y="149"/>
                    <a:pt x="77" y="148"/>
                    <a:pt x="79" y="148"/>
                  </a:cubicBezTo>
                  <a:cubicBezTo>
                    <a:pt x="81" y="149"/>
                    <a:pt x="81" y="140"/>
                    <a:pt x="84" y="139"/>
                  </a:cubicBezTo>
                  <a:cubicBezTo>
                    <a:pt x="87" y="137"/>
                    <a:pt x="93" y="139"/>
                    <a:pt x="93" y="139"/>
                  </a:cubicBezTo>
                  <a:cubicBezTo>
                    <a:pt x="93" y="139"/>
                    <a:pt x="94" y="141"/>
                    <a:pt x="99" y="141"/>
                  </a:cubicBezTo>
                  <a:cubicBezTo>
                    <a:pt x="104" y="141"/>
                    <a:pt x="107" y="139"/>
                    <a:pt x="107" y="142"/>
                  </a:cubicBezTo>
                  <a:cubicBezTo>
                    <a:pt x="107" y="146"/>
                    <a:pt x="107" y="150"/>
                    <a:pt x="109" y="151"/>
                  </a:cubicBezTo>
                  <a:cubicBezTo>
                    <a:pt x="110" y="153"/>
                    <a:pt x="104" y="164"/>
                    <a:pt x="107" y="166"/>
                  </a:cubicBezTo>
                  <a:cubicBezTo>
                    <a:pt x="110" y="168"/>
                    <a:pt x="113" y="173"/>
                    <a:pt x="113" y="175"/>
                  </a:cubicBezTo>
                  <a:cubicBezTo>
                    <a:pt x="112" y="177"/>
                    <a:pt x="111" y="183"/>
                    <a:pt x="113" y="184"/>
                  </a:cubicBezTo>
                  <a:cubicBezTo>
                    <a:pt x="115" y="184"/>
                    <a:pt x="115" y="181"/>
                    <a:pt x="119" y="181"/>
                  </a:cubicBezTo>
                  <a:cubicBezTo>
                    <a:pt x="123" y="181"/>
                    <a:pt x="126" y="181"/>
                    <a:pt x="129" y="180"/>
                  </a:cubicBezTo>
                  <a:cubicBezTo>
                    <a:pt x="130" y="179"/>
                    <a:pt x="132" y="180"/>
                    <a:pt x="132" y="180"/>
                  </a:cubicBezTo>
                  <a:cubicBezTo>
                    <a:pt x="134" y="181"/>
                    <a:pt x="135" y="183"/>
                    <a:pt x="135" y="183"/>
                  </a:cubicBezTo>
                  <a:cubicBezTo>
                    <a:pt x="135" y="183"/>
                    <a:pt x="137" y="186"/>
                    <a:pt x="139" y="185"/>
                  </a:cubicBezTo>
                  <a:cubicBezTo>
                    <a:pt x="141" y="184"/>
                    <a:pt x="146" y="183"/>
                    <a:pt x="146" y="185"/>
                  </a:cubicBezTo>
                  <a:cubicBezTo>
                    <a:pt x="145" y="187"/>
                    <a:pt x="147" y="191"/>
                    <a:pt x="149" y="190"/>
                  </a:cubicBezTo>
                  <a:cubicBezTo>
                    <a:pt x="152" y="189"/>
                    <a:pt x="157" y="193"/>
                    <a:pt x="159" y="193"/>
                  </a:cubicBezTo>
                  <a:cubicBezTo>
                    <a:pt x="162" y="193"/>
                    <a:pt x="164" y="193"/>
                    <a:pt x="164" y="191"/>
                  </a:cubicBezTo>
                  <a:cubicBezTo>
                    <a:pt x="164" y="190"/>
                    <a:pt x="168" y="187"/>
                    <a:pt x="169" y="189"/>
                  </a:cubicBezTo>
                  <a:cubicBezTo>
                    <a:pt x="170" y="191"/>
                    <a:pt x="172" y="196"/>
                    <a:pt x="175" y="196"/>
                  </a:cubicBezTo>
                  <a:cubicBezTo>
                    <a:pt x="177" y="196"/>
                    <a:pt x="184" y="196"/>
                    <a:pt x="184" y="198"/>
                  </a:cubicBezTo>
                  <a:cubicBezTo>
                    <a:pt x="184" y="199"/>
                    <a:pt x="186" y="205"/>
                    <a:pt x="188" y="207"/>
                  </a:cubicBezTo>
                  <a:cubicBezTo>
                    <a:pt x="191" y="209"/>
                    <a:pt x="196" y="207"/>
                    <a:pt x="196" y="207"/>
                  </a:cubicBezTo>
                  <a:cubicBezTo>
                    <a:pt x="196" y="207"/>
                    <a:pt x="199" y="205"/>
                    <a:pt x="199" y="202"/>
                  </a:cubicBezTo>
                  <a:cubicBezTo>
                    <a:pt x="199" y="199"/>
                    <a:pt x="199" y="194"/>
                    <a:pt x="197" y="194"/>
                  </a:cubicBezTo>
                  <a:cubicBezTo>
                    <a:pt x="195" y="194"/>
                    <a:pt x="193" y="198"/>
                    <a:pt x="189" y="197"/>
                  </a:cubicBezTo>
                  <a:cubicBezTo>
                    <a:pt x="186" y="196"/>
                    <a:pt x="183" y="189"/>
                    <a:pt x="181" y="188"/>
                  </a:cubicBezTo>
                  <a:cubicBezTo>
                    <a:pt x="180" y="187"/>
                    <a:pt x="184" y="181"/>
                    <a:pt x="184" y="178"/>
                  </a:cubicBezTo>
                  <a:cubicBezTo>
                    <a:pt x="184" y="175"/>
                    <a:pt x="187" y="167"/>
                    <a:pt x="185" y="166"/>
                  </a:cubicBezTo>
                  <a:cubicBezTo>
                    <a:pt x="183" y="165"/>
                    <a:pt x="184" y="162"/>
                    <a:pt x="186" y="160"/>
                  </a:cubicBezTo>
                  <a:cubicBezTo>
                    <a:pt x="189" y="158"/>
                    <a:pt x="185" y="153"/>
                    <a:pt x="189" y="153"/>
                  </a:cubicBezTo>
                  <a:cubicBezTo>
                    <a:pt x="193" y="153"/>
                    <a:pt x="201" y="153"/>
                    <a:pt x="203" y="151"/>
                  </a:cubicBezTo>
                  <a:cubicBezTo>
                    <a:pt x="203" y="151"/>
                    <a:pt x="204" y="151"/>
                    <a:pt x="204" y="151"/>
                  </a:cubicBezTo>
                  <a:cubicBezTo>
                    <a:pt x="204" y="150"/>
                    <a:pt x="204" y="149"/>
                    <a:pt x="204" y="149"/>
                  </a:cubicBezTo>
                  <a:cubicBezTo>
                    <a:pt x="202" y="145"/>
                    <a:pt x="199" y="140"/>
                    <a:pt x="196"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3" name="Freeform 157"/>
            <p:cNvSpPr>
              <a:spLocks/>
            </p:cNvSpPr>
            <p:nvPr userDrawn="1"/>
          </p:nvSpPr>
          <p:spPr bwMode="auto">
            <a:xfrm>
              <a:off x="-1702724" y="4525605"/>
              <a:ext cx="38594" cy="52885"/>
            </a:xfrm>
            <a:custGeom>
              <a:avLst/>
              <a:gdLst>
                <a:gd name="T0" fmla="*/ 1 w 18"/>
                <a:gd name="T1" fmla="*/ 12 h 23"/>
                <a:gd name="T2" fmla="*/ 4 w 18"/>
                <a:gd name="T3" fmla="*/ 23 h 23"/>
                <a:gd name="T4" fmla="*/ 9 w 18"/>
                <a:gd name="T5" fmla="*/ 20 h 23"/>
                <a:gd name="T6" fmla="*/ 18 w 18"/>
                <a:gd name="T7" fmla="*/ 8 h 23"/>
                <a:gd name="T8" fmla="*/ 15 w 18"/>
                <a:gd name="T9" fmla="*/ 6 h 23"/>
                <a:gd name="T10" fmla="*/ 15 w 18"/>
                <a:gd name="T11" fmla="*/ 0 h 23"/>
                <a:gd name="T12" fmla="*/ 9 w 18"/>
                <a:gd name="T13" fmla="*/ 0 h 23"/>
                <a:gd name="T14" fmla="*/ 3 w 18"/>
                <a:gd name="T15" fmla="*/ 4 h 23"/>
                <a:gd name="T16" fmla="*/ 0 w 18"/>
                <a:gd name="T17" fmla="*/ 3 h 23"/>
                <a:gd name="T18" fmla="*/ 0 w 18"/>
                <a:gd name="T19" fmla="*/ 4 h 23"/>
                <a:gd name="T20" fmla="*/ 1 w 18"/>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3">
                  <a:moveTo>
                    <a:pt x="1" y="12"/>
                  </a:moveTo>
                  <a:cubicBezTo>
                    <a:pt x="2" y="14"/>
                    <a:pt x="3" y="18"/>
                    <a:pt x="4" y="23"/>
                  </a:cubicBezTo>
                  <a:cubicBezTo>
                    <a:pt x="6" y="22"/>
                    <a:pt x="8" y="21"/>
                    <a:pt x="9" y="20"/>
                  </a:cubicBezTo>
                  <a:cubicBezTo>
                    <a:pt x="12" y="19"/>
                    <a:pt x="18" y="8"/>
                    <a:pt x="18" y="8"/>
                  </a:cubicBezTo>
                  <a:cubicBezTo>
                    <a:pt x="15" y="6"/>
                    <a:pt x="15" y="6"/>
                    <a:pt x="15" y="6"/>
                  </a:cubicBezTo>
                  <a:cubicBezTo>
                    <a:pt x="15" y="6"/>
                    <a:pt x="16" y="4"/>
                    <a:pt x="15" y="0"/>
                  </a:cubicBezTo>
                  <a:cubicBezTo>
                    <a:pt x="12" y="1"/>
                    <a:pt x="9" y="0"/>
                    <a:pt x="9" y="0"/>
                  </a:cubicBezTo>
                  <a:cubicBezTo>
                    <a:pt x="9" y="0"/>
                    <a:pt x="10" y="5"/>
                    <a:pt x="3" y="4"/>
                  </a:cubicBezTo>
                  <a:cubicBezTo>
                    <a:pt x="2" y="4"/>
                    <a:pt x="1" y="3"/>
                    <a:pt x="0" y="3"/>
                  </a:cubicBezTo>
                  <a:cubicBezTo>
                    <a:pt x="0" y="4"/>
                    <a:pt x="0" y="4"/>
                    <a:pt x="0"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4" name="Freeform 158"/>
            <p:cNvSpPr>
              <a:spLocks/>
            </p:cNvSpPr>
            <p:nvPr userDrawn="1"/>
          </p:nvSpPr>
          <p:spPr bwMode="auto">
            <a:xfrm>
              <a:off x="-1679232" y="4735317"/>
              <a:ext cx="266796" cy="430367"/>
            </a:xfrm>
            <a:custGeom>
              <a:avLst/>
              <a:gdLst>
                <a:gd name="T0" fmla="*/ 124 w 125"/>
                <a:gd name="T1" fmla="*/ 47 h 185"/>
                <a:gd name="T2" fmla="*/ 121 w 125"/>
                <a:gd name="T3" fmla="*/ 26 h 185"/>
                <a:gd name="T4" fmla="*/ 120 w 125"/>
                <a:gd name="T5" fmla="*/ 0 h 185"/>
                <a:gd name="T6" fmla="*/ 120 w 125"/>
                <a:gd name="T7" fmla="*/ 0 h 185"/>
                <a:gd name="T8" fmla="*/ 107 w 125"/>
                <a:gd name="T9" fmla="*/ 6 h 185"/>
                <a:gd name="T10" fmla="*/ 99 w 125"/>
                <a:gd name="T11" fmla="*/ 8 h 185"/>
                <a:gd name="T12" fmla="*/ 92 w 125"/>
                <a:gd name="T13" fmla="*/ 7 h 185"/>
                <a:gd name="T14" fmla="*/ 88 w 125"/>
                <a:gd name="T15" fmla="*/ 11 h 185"/>
                <a:gd name="T16" fmla="*/ 81 w 125"/>
                <a:gd name="T17" fmla="*/ 12 h 185"/>
                <a:gd name="T18" fmla="*/ 71 w 125"/>
                <a:gd name="T19" fmla="*/ 13 h 185"/>
                <a:gd name="T20" fmla="*/ 68 w 125"/>
                <a:gd name="T21" fmla="*/ 10 h 185"/>
                <a:gd name="T22" fmla="*/ 61 w 125"/>
                <a:gd name="T23" fmla="*/ 11 h 185"/>
                <a:gd name="T24" fmla="*/ 54 w 125"/>
                <a:gd name="T25" fmla="*/ 11 h 185"/>
                <a:gd name="T26" fmla="*/ 53 w 125"/>
                <a:gd name="T27" fmla="*/ 15 h 185"/>
                <a:gd name="T28" fmla="*/ 58 w 125"/>
                <a:gd name="T29" fmla="*/ 37 h 185"/>
                <a:gd name="T30" fmla="*/ 66 w 125"/>
                <a:gd name="T31" fmla="*/ 44 h 185"/>
                <a:gd name="T32" fmla="*/ 66 w 125"/>
                <a:gd name="T33" fmla="*/ 55 h 185"/>
                <a:gd name="T34" fmla="*/ 59 w 125"/>
                <a:gd name="T35" fmla="*/ 62 h 185"/>
                <a:gd name="T36" fmla="*/ 58 w 125"/>
                <a:gd name="T37" fmla="*/ 72 h 185"/>
                <a:gd name="T38" fmla="*/ 48 w 125"/>
                <a:gd name="T39" fmla="*/ 58 h 185"/>
                <a:gd name="T40" fmla="*/ 50 w 125"/>
                <a:gd name="T41" fmla="*/ 44 h 185"/>
                <a:gd name="T42" fmla="*/ 41 w 125"/>
                <a:gd name="T43" fmla="*/ 43 h 185"/>
                <a:gd name="T44" fmla="*/ 33 w 125"/>
                <a:gd name="T45" fmla="*/ 38 h 185"/>
                <a:gd name="T46" fmla="*/ 0 w 125"/>
                <a:gd name="T47" fmla="*/ 49 h 185"/>
                <a:gd name="T48" fmla="*/ 3 w 125"/>
                <a:gd name="T49" fmla="*/ 57 h 185"/>
                <a:gd name="T50" fmla="*/ 2 w 125"/>
                <a:gd name="T51" fmla="*/ 57 h 185"/>
                <a:gd name="T52" fmla="*/ 4 w 125"/>
                <a:gd name="T53" fmla="*/ 60 h 185"/>
                <a:gd name="T54" fmla="*/ 19 w 125"/>
                <a:gd name="T55" fmla="*/ 64 h 185"/>
                <a:gd name="T56" fmla="*/ 32 w 125"/>
                <a:gd name="T57" fmla="*/ 68 h 185"/>
                <a:gd name="T58" fmla="*/ 33 w 125"/>
                <a:gd name="T59" fmla="*/ 85 h 185"/>
                <a:gd name="T60" fmla="*/ 30 w 125"/>
                <a:gd name="T61" fmla="*/ 94 h 185"/>
                <a:gd name="T62" fmla="*/ 33 w 125"/>
                <a:gd name="T63" fmla="*/ 103 h 185"/>
                <a:gd name="T64" fmla="*/ 27 w 125"/>
                <a:gd name="T65" fmla="*/ 111 h 185"/>
                <a:gd name="T66" fmla="*/ 24 w 125"/>
                <a:gd name="T67" fmla="*/ 121 h 185"/>
                <a:gd name="T68" fmla="*/ 12 w 125"/>
                <a:gd name="T69" fmla="*/ 132 h 185"/>
                <a:gd name="T70" fmla="*/ 13 w 125"/>
                <a:gd name="T71" fmla="*/ 132 h 185"/>
                <a:gd name="T72" fmla="*/ 20 w 125"/>
                <a:gd name="T73" fmla="*/ 153 h 185"/>
                <a:gd name="T74" fmla="*/ 21 w 125"/>
                <a:gd name="T75" fmla="*/ 172 h 185"/>
                <a:gd name="T76" fmla="*/ 22 w 125"/>
                <a:gd name="T77" fmla="*/ 185 h 185"/>
                <a:gd name="T78" fmla="*/ 31 w 125"/>
                <a:gd name="T79" fmla="*/ 184 h 185"/>
                <a:gd name="T80" fmla="*/ 31 w 125"/>
                <a:gd name="T81" fmla="*/ 179 h 185"/>
                <a:gd name="T82" fmla="*/ 27 w 125"/>
                <a:gd name="T83" fmla="*/ 175 h 185"/>
                <a:gd name="T84" fmla="*/ 45 w 125"/>
                <a:gd name="T85" fmla="*/ 162 h 185"/>
                <a:gd name="T86" fmla="*/ 60 w 125"/>
                <a:gd name="T87" fmla="*/ 154 h 185"/>
                <a:gd name="T88" fmla="*/ 61 w 125"/>
                <a:gd name="T89" fmla="*/ 138 h 185"/>
                <a:gd name="T90" fmla="*/ 59 w 125"/>
                <a:gd name="T91" fmla="*/ 124 h 185"/>
                <a:gd name="T92" fmla="*/ 53 w 125"/>
                <a:gd name="T93" fmla="*/ 111 h 185"/>
                <a:gd name="T94" fmla="*/ 55 w 125"/>
                <a:gd name="T95" fmla="*/ 103 h 185"/>
                <a:gd name="T96" fmla="*/ 60 w 125"/>
                <a:gd name="T97" fmla="*/ 97 h 185"/>
                <a:gd name="T98" fmla="*/ 70 w 125"/>
                <a:gd name="T99" fmla="*/ 91 h 185"/>
                <a:gd name="T100" fmla="*/ 82 w 125"/>
                <a:gd name="T101" fmla="*/ 79 h 185"/>
                <a:gd name="T102" fmla="*/ 105 w 125"/>
                <a:gd name="T103" fmla="*/ 69 h 185"/>
                <a:gd name="T104" fmla="*/ 124 w 125"/>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 h="185">
                  <a:moveTo>
                    <a:pt x="124" y="47"/>
                  </a:moveTo>
                  <a:cubicBezTo>
                    <a:pt x="122" y="44"/>
                    <a:pt x="120" y="31"/>
                    <a:pt x="121" y="26"/>
                  </a:cubicBezTo>
                  <a:cubicBezTo>
                    <a:pt x="121" y="21"/>
                    <a:pt x="120" y="7"/>
                    <a:pt x="120" y="0"/>
                  </a:cubicBezTo>
                  <a:cubicBezTo>
                    <a:pt x="120" y="0"/>
                    <a:pt x="120" y="0"/>
                    <a:pt x="120" y="0"/>
                  </a:cubicBezTo>
                  <a:cubicBezTo>
                    <a:pt x="114" y="2"/>
                    <a:pt x="108" y="5"/>
                    <a:pt x="107" y="6"/>
                  </a:cubicBezTo>
                  <a:cubicBezTo>
                    <a:pt x="106" y="8"/>
                    <a:pt x="102" y="5"/>
                    <a:pt x="99" y="8"/>
                  </a:cubicBezTo>
                  <a:cubicBezTo>
                    <a:pt x="96" y="10"/>
                    <a:pt x="94" y="8"/>
                    <a:pt x="92" y="7"/>
                  </a:cubicBezTo>
                  <a:cubicBezTo>
                    <a:pt x="90" y="7"/>
                    <a:pt x="89" y="10"/>
                    <a:pt x="88" y="11"/>
                  </a:cubicBezTo>
                  <a:cubicBezTo>
                    <a:pt x="88" y="13"/>
                    <a:pt x="83" y="12"/>
                    <a:pt x="81" y="12"/>
                  </a:cubicBezTo>
                  <a:cubicBezTo>
                    <a:pt x="80" y="12"/>
                    <a:pt x="74" y="13"/>
                    <a:pt x="71" y="13"/>
                  </a:cubicBezTo>
                  <a:cubicBezTo>
                    <a:pt x="69" y="13"/>
                    <a:pt x="71" y="11"/>
                    <a:pt x="68" y="10"/>
                  </a:cubicBezTo>
                  <a:cubicBezTo>
                    <a:pt x="64" y="9"/>
                    <a:pt x="62" y="11"/>
                    <a:pt x="61" y="11"/>
                  </a:cubicBezTo>
                  <a:cubicBezTo>
                    <a:pt x="60" y="11"/>
                    <a:pt x="56" y="11"/>
                    <a:pt x="54" y="11"/>
                  </a:cubicBezTo>
                  <a:cubicBezTo>
                    <a:pt x="54" y="12"/>
                    <a:pt x="54" y="14"/>
                    <a:pt x="53" y="15"/>
                  </a:cubicBezTo>
                  <a:cubicBezTo>
                    <a:pt x="51" y="20"/>
                    <a:pt x="58" y="32"/>
                    <a:pt x="58" y="37"/>
                  </a:cubicBezTo>
                  <a:cubicBezTo>
                    <a:pt x="61" y="39"/>
                    <a:pt x="64" y="42"/>
                    <a:pt x="66" y="44"/>
                  </a:cubicBezTo>
                  <a:cubicBezTo>
                    <a:pt x="69" y="47"/>
                    <a:pt x="66" y="47"/>
                    <a:pt x="66" y="55"/>
                  </a:cubicBezTo>
                  <a:cubicBezTo>
                    <a:pt x="66" y="62"/>
                    <a:pt x="62" y="59"/>
                    <a:pt x="59" y="62"/>
                  </a:cubicBezTo>
                  <a:cubicBezTo>
                    <a:pt x="56" y="64"/>
                    <a:pt x="59" y="70"/>
                    <a:pt x="58" y="72"/>
                  </a:cubicBezTo>
                  <a:cubicBezTo>
                    <a:pt x="58" y="73"/>
                    <a:pt x="48" y="60"/>
                    <a:pt x="48" y="58"/>
                  </a:cubicBezTo>
                  <a:cubicBezTo>
                    <a:pt x="47" y="57"/>
                    <a:pt x="51" y="49"/>
                    <a:pt x="50" y="44"/>
                  </a:cubicBezTo>
                  <a:cubicBezTo>
                    <a:pt x="49" y="40"/>
                    <a:pt x="43" y="43"/>
                    <a:pt x="41" y="43"/>
                  </a:cubicBezTo>
                  <a:cubicBezTo>
                    <a:pt x="39" y="43"/>
                    <a:pt x="34" y="38"/>
                    <a:pt x="33" y="38"/>
                  </a:cubicBezTo>
                  <a:cubicBezTo>
                    <a:pt x="32" y="38"/>
                    <a:pt x="0" y="49"/>
                    <a:pt x="0" y="49"/>
                  </a:cubicBezTo>
                  <a:cubicBezTo>
                    <a:pt x="3" y="57"/>
                    <a:pt x="3" y="57"/>
                    <a:pt x="3" y="57"/>
                  </a:cubicBezTo>
                  <a:cubicBezTo>
                    <a:pt x="2" y="57"/>
                    <a:pt x="2" y="57"/>
                    <a:pt x="2" y="57"/>
                  </a:cubicBezTo>
                  <a:cubicBezTo>
                    <a:pt x="4" y="60"/>
                    <a:pt x="4" y="60"/>
                    <a:pt x="4" y="60"/>
                  </a:cubicBezTo>
                  <a:cubicBezTo>
                    <a:pt x="4" y="60"/>
                    <a:pt x="14" y="61"/>
                    <a:pt x="19" y="64"/>
                  </a:cubicBezTo>
                  <a:cubicBezTo>
                    <a:pt x="23" y="67"/>
                    <a:pt x="31" y="67"/>
                    <a:pt x="32" y="68"/>
                  </a:cubicBezTo>
                  <a:cubicBezTo>
                    <a:pt x="34" y="69"/>
                    <a:pt x="32" y="80"/>
                    <a:pt x="33" y="85"/>
                  </a:cubicBezTo>
                  <a:cubicBezTo>
                    <a:pt x="33" y="90"/>
                    <a:pt x="27" y="92"/>
                    <a:pt x="30" y="94"/>
                  </a:cubicBezTo>
                  <a:cubicBezTo>
                    <a:pt x="33" y="97"/>
                    <a:pt x="31" y="102"/>
                    <a:pt x="33" y="103"/>
                  </a:cubicBezTo>
                  <a:cubicBezTo>
                    <a:pt x="35" y="103"/>
                    <a:pt x="30" y="109"/>
                    <a:pt x="27" y="111"/>
                  </a:cubicBezTo>
                  <a:cubicBezTo>
                    <a:pt x="24" y="112"/>
                    <a:pt x="27" y="117"/>
                    <a:pt x="24" y="121"/>
                  </a:cubicBezTo>
                  <a:cubicBezTo>
                    <a:pt x="22" y="124"/>
                    <a:pt x="16" y="128"/>
                    <a:pt x="12" y="132"/>
                  </a:cubicBezTo>
                  <a:cubicBezTo>
                    <a:pt x="12" y="132"/>
                    <a:pt x="13" y="132"/>
                    <a:pt x="13" y="132"/>
                  </a:cubicBezTo>
                  <a:cubicBezTo>
                    <a:pt x="14" y="134"/>
                    <a:pt x="17" y="151"/>
                    <a:pt x="20" y="153"/>
                  </a:cubicBezTo>
                  <a:cubicBezTo>
                    <a:pt x="23" y="154"/>
                    <a:pt x="21" y="171"/>
                    <a:pt x="21" y="172"/>
                  </a:cubicBezTo>
                  <a:cubicBezTo>
                    <a:pt x="21" y="174"/>
                    <a:pt x="22" y="185"/>
                    <a:pt x="22" y="185"/>
                  </a:cubicBezTo>
                  <a:cubicBezTo>
                    <a:pt x="22" y="185"/>
                    <a:pt x="27" y="184"/>
                    <a:pt x="31" y="184"/>
                  </a:cubicBezTo>
                  <a:cubicBezTo>
                    <a:pt x="31" y="182"/>
                    <a:pt x="31" y="180"/>
                    <a:pt x="31" y="179"/>
                  </a:cubicBezTo>
                  <a:cubicBezTo>
                    <a:pt x="32" y="174"/>
                    <a:pt x="28" y="178"/>
                    <a:pt x="27" y="175"/>
                  </a:cubicBezTo>
                  <a:cubicBezTo>
                    <a:pt x="26" y="171"/>
                    <a:pt x="35" y="165"/>
                    <a:pt x="45" y="162"/>
                  </a:cubicBezTo>
                  <a:cubicBezTo>
                    <a:pt x="55" y="159"/>
                    <a:pt x="59" y="157"/>
                    <a:pt x="60" y="154"/>
                  </a:cubicBezTo>
                  <a:cubicBezTo>
                    <a:pt x="61" y="150"/>
                    <a:pt x="59" y="142"/>
                    <a:pt x="61" y="138"/>
                  </a:cubicBezTo>
                  <a:cubicBezTo>
                    <a:pt x="62" y="134"/>
                    <a:pt x="60" y="132"/>
                    <a:pt x="59" y="124"/>
                  </a:cubicBezTo>
                  <a:cubicBezTo>
                    <a:pt x="58" y="116"/>
                    <a:pt x="54" y="115"/>
                    <a:pt x="53" y="111"/>
                  </a:cubicBezTo>
                  <a:cubicBezTo>
                    <a:pt x="52" y="106"/>
                    <a:pt x="52" y="103"/>
                    <a:pt x="55" y="103"/>
                  </a:cubicBezTo>
                  <a:cubicBezTo>
                    <a:pt x="58" y="102"/>
                    <a:pt x="58" y="101"/>
                    <a:pt x="60" y="97"/>
                  </a:cubicBezTo>
                  <a:cubicBezTo>
                    <a:pt x="63" y="92"/>
                    <a:pt x="66" y="94"/>
                    <a:pt x="70" y="91"/>
                  </a:cubicBezTo>
                  <a:cubicBezTo>
                    <a:pt x="75" y="88"/>
                    <a:pt x="75" y="84"/>
                    <a:pt x="82" y="79"/>
                  </a:cubicBezTo>
                  <a:cubicBezTo>
                    <a:pt x="90" y="73"/>
                    <a:pt x="98" y="73"/>
                    <a:pt x="105" y="69"/>
                  </a:cubicBezTo>
                  <a:cubicBezTo>
                    <a:pt x="112" y="65"/>
                    <a:pt x="125" y="50"/>
                    <a:pt x="124"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5" name="Freeform 159"/>
            <p:cNvSpPr>
              <a:spLocks/>
            </p:cNvSpPr>
            <p:nvPr userDrawn="1"/>
          </p:nvSpPr>
          <p:spPr bwMode="auto">
            <a:xfrm>
              <a:off x="-1694333" y="4487309"/>
              <a:ext cx="271829" cy="279010"/>
            </a:xfrm>
            <a:custGeom>
              <a:avLst/>
              <a:gdLst>
                <a:gd name="T0" fmla="*/ 118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4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7 w 127"/>
                <a:gd name="T27" fmla="*/ 1 h 119"/>
                <a:gd name="T28" fmla="*/ 12 w 127"/>
                <a:gd name="T29" fmla="*/ 2 h 119"/>
                <a:gd name="T30" fmla="*/ 14 w 127"/>
                <a:gd name="T31" fmla="*/ 7 h 119"/>
                <a:gd name="T32" fmla="*/ 16 w 127"/>
                <a:gd name="T33" fmla="*/ 14 h 119"/>
                <a:gd name="T34" fmla="*/ 11 w 127"/>
                <a:gd name="T35" fmla="*/ 16 h 119"/>
                <a:gd name="T36" fmla="*/ 11 w 127"/>
                <a:gd name="T37" fmla="*/ 22 h 119"/>
                <a:gd name="T38" fmla="*/ 14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9 w 127"/>
                <a:gd name="T51" fmla="*/ 78 h 119"/>
                <a:gd name="T52" fmla="*/ 9 w 127"/>
                <a:gd name="T53" fmla="*/ 80 h 119"/>
                <a:gd name="T54" fmla="*/ 8 w 127"/>
                <a:gd name="T55" fmla="*/ 80 h 119"/>
                <a:gd name="T56" fmla="*/ 17 w 127"/>
                <a:gd name="T57" fmla="*/ 84 h 119"/>
                <a:gd name="T58" fmla="*/ 27 w 127"/>
                <a:gd name="T59" fmla="*/ 88 h 119"/>
                <a:gd name="T60" fmla="*/ 42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8 w 127"/>
                <a:gd name="T75" fmla="*/ 119 h 119"/>
                <a:gd name="T76" fmla="*/ 88 w 127"/>
                <a:gd name="T77" fmla="*/ 118 h 119"/>
                <a:gd name="T78" fmla="*/ 95 w 127"/>
                <a:gd name="T79" fmla="*/ 117 h 119"/>
                <a:gd name="T80" fmla="*/ 99 w 127"/>
                <a:gd name="T81" fmla="*/ 113 h 119"/>
                <a:gd name="T82" fmla="*/ 106 w 127"/>
                <a:gd name="T83" fmla="*/ 114 h 119"/>
                <a:gd name="T84" fmla="*/ 114 w 127"/>
                <a:gd name="T85" fmla="*/ 112 h 119"/>
                <a:gd name="T86" fmla="*/ 127 w 127"/>
                <a:gd name="T87" fmla="*/ 106 h 119"/>
                <a:gd name="T88" fmla="*/ 118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8" y="96"/>
                  </a:moveTo>
                  <a:cubicBezTo>
                    <a:pt x="118" y="89"/>
                    <a:pt x="114" y="89"/>
                    <a:pt x="114" y="85"/>
                  </a:cubicBezTo>
                  <a:cubicBezTo>
                    <a:pt x="114" y="80"/>
                    <a:pt x="115" y="76"/>
                    <a:pt x="113" y="76"/>
                  </a:cubicBezTo>
                  <a:cubicBezTo>
                    <a:pt x="111" y="75"/>
                    <a:pt x="112" y="71"/>
                    <a:pt x="115" y="68"/>
                  </a:cubicBezTo>
                  <a:cubicBezTo>
                    <a:pt x="118" y="64"/>
                    <a:pt x="110" y="63"/>
                    <a:pt x="109" y="58"/>
                  </a:cubicBezTo>
                  <a:cubicBezTo>
                    <a:pt x="108" y="56"/>
                    <a:pt x="111" y="50"/>
                    <a:pt x="114" y="42"/>
                  </a:cubicBezTo>
                  <a:cubicBezTo>
                    <a:pt x="104" y="36"/>
                    <a:pt x="94" y="29"/>
                    <a:pt x="94" y="29"/>
                  </a:cubicBezTo>
                  <a:cubicBezTo>
                    <a:pt x="95" y="23"/>
                    <a:pt x="95" y="23"/>
                    <a:pt x="95" y="23"/>
                  </a:cubicBezTo>
                  <a:cubicBezTo>
                    <a:pt x="51" y="1"/>
                    <a:pt x="51" y="1"/>
                    <a:pt x="51" y="1"/>
                  </a:cubicBezTo>
                  <a:cubicBezTo>
                    <a:pt x="51" y="6"/>
                    <a:pt x="48" y="10"/>
                    <a:pt x="45" y="11"/>
                  </a:cubicBezTo>
                  <a:cubicBezTo>
                    <a:pt x="42" y="12"/>
                    <a:pt x="50" y="17"/>
                    <a:pt x="46" y="18"/>
                  </a:cubicBezTo>
                  <a:cubicBezTo>
                    <a:pt x="42" y="18"/>
                    <a:pt x="33" y="14"/>
                    <a:pt x="27" y="17"/>
                  </a:cubicBezTo>
                  <a:cubicBezTo>
                    <a:pt x="23" y="18"/>
                    <a:pt x="24" y="9"/>
                    <a:pt x="27" y="0"/>
                  </a:cubicBezTo>
                  <a:cubicBezTo>
                    <a:pt x="17" y="1"/>
                    <a:pt x="17" y="1"/>
                    <a:pt x="17" y="1"/>
                  </a:cubicBezTo>
                  <a:cubicBezTo>
                    <a:pt x="17" y="1"/>
                    <a:pt x="15" y="2"/>
                    <a:pt x="12" y="2"/>
                  </a:cubicBezTo>
                  <a:cubicBezTo>
                    <a:pt x="14" y="7"/>
                    <a:pt x="14" y="7"/>
                    <a:pt x="14" y="7"/>
                  </a:cubicBezTo>
                  <a:cubicBezTo>
                    <a:pt x="14" y="7"/>
                    <a:pt x="16" y="11"/>
                    <a:pt x="16" y="14"/>
                  </a:cubicBezTo>
                  <a:cubicBezTo>
                    <a:pt x="15" y="16"/>
                    <a:pt x="13" y="16"/>
                    <a:pt x="11" y="16"/>
                  </a:cubicBezTo>
                  <a:cubicBezTo>
                    <a:pt x="12" y="20"/>
                    <a:pt x="11" y="22"/>
                    <a:pt x="11" y="22"/>
                  </a:cubicBezTo>
                  <a:cubicBezTo>
                    <a:pt x="14" y="24"/>
                    <a:pt x="14" y="24"/>
                    <a:pt x="14" y="24"/>
                  </a:cubicBezTo>
                  <a:cubicBezTo>
                    <a:pt x="14" y="24"/>
                    <a:pt x="8" y="35"/>
                    <a:pt x="5" y="36"/>
                  </a:cubicBezTo>
                  <a:cubicBezTo>
                    <a:pt x="4" y="37"/>
                    <a:pt x="2" y="38"/>
                    <a:pt x="0" y="39"/>
                  </a:cubicBezTo>
                  <a:cubicBezTo>
                    <a:pt x="2" y="47"/>
                    <a:pt x="4" y="57"/>
                    <a:pt x="7" y="60"/>
                  </a:cubicBezTo>
                  <a:cubicBezTo>
                    <a:pt x="13" y="65"/>
                    <a:pt x="12" y="70"/>
                    <a:pt x="13" y="74"/>
                  </a:cubicBezTo>
                  <a:cubicBezTo>
                    <a:pt x="14" y="77"/>
                    <a:pt x="20" y="81"/>
                    <a:pt x="16" y="82"/>
                  </a:cubicBezTo>
                  <a:cubicBezTo>
                    <a:pt x="14" y="83"/>
                    <a:pt x="12" y="81"/>
                    <a:pt x="9" y="78"/>
                  </a:cubicBezTo>
                  <a:cubicBezTo>
                    <a:pt x="9" y="78"/>
                    <a:pt x="9" y="79"/>
                    <a:pt x="9" y="80"/>
                  </a:cubicBezTo>
                  <a:cubicBezTo>
                    <a:pt x="9" y="80"/>
                    <a:pt x="8" y="80"/>
                    <a:pt x="8" y="80"/>
                  </a:cubicBezTo>
                  <a:cubicBezTo>
                    <a:pt x="11" y="82"/>
                    <a:pt x="15" y="84"/>
                    <a:pt x="17" y="84"/>
                  </a:cubicBezTo>
                  <a:cubicBezTo>
                    <a:pt x="20" y="84"/>
                    <a:pt x="24" y="88"/>
                    <a:pt x="27" y="88"/>
                  </a:cubicBezTo>
                  <a:cubicBezTo>
                    <a:pt x="30" y="89"/>
                    <a:pt x="41" y="93"/>
                    <a:pt x="42" y="94"/>
                  </a:cubicBezTo>
                  <a:cubicBezTo>
                    <a:pt x="43" y="95"/>
                    <a:pt x="43" y="95"/>
                    <a:pt x="43" y="96"/>
                  </a:cubicBezTo>
                  <a:cubicBezTo>
                    <a:pt x="46" y="95"/>
                    <a:pt x="49" y="95"/>
                    <a:pt x="51" y="96"/>
                  </a:cubicBezTo>
                  <a:cubicBezTo>
                    <a:pt x="51" y="95"/>
                    <a:pt x="52" y="95"/>
                    <a:pt x="53" y="95"/>
                  </a:cubicBezTo>
                  <a:cubicBezTo>
                    <a:pt x="57" y="95"/>
                    <a:pt x="61" y="109"/>
                    <a:pt x="61" y="117"/>
                  </a:cubicBezTo>
                  <a:cubicBezTo>
                    <a:pt x="63" y="117"/>
                    <a:pt x="67" y="117"/>
                    <a:pt x="68" y="117"/>
                  </a:cubicBezTo>
                  <a:cubicBezTo>
                    <a:pt x="69" y="117"/>
                    <a:pt x="71" y="115"/>
                    <a:pt x="75" y="116"/>
                  </a:cubicBezTo>
                  <a:cubicBezTo>
                    <a:pt x="78" y="117"/>
                    <a:pt x="76" y="119"/>
                    <a:pt x="78" y="119"/>
                  </a:cubicBezTo>
                  <a:cubicBezTo>
                    <a:pt x="81" y="119"/>
                    <a:pt x="87" y="118"/>
                    <a:pt x="88" y="118"/>
                  </a:cubicBezTo>
                  <a:cubicBezTo>
                    <a:pt x="90" y="118"/>
                    <a:pt x="95" y="119"/>
                    <a:pt x="95" y="117"/>
                  </a:cubicBezTo>
                  <a:cubicBezTo>
                    <a:pt x="96" y="116"/>
                    <a:pt x="97" y="113"/>
                    <a:pt x="99" y="113"/>
                  </a:cubicBezTo>
                  <a:cubicBezTo>
                    <a:pt x="101" y="114"/>
                    <a:pt x="103" y="116"/>
                    <a:pt x="106" y="114"/>
                  </a:cubicBezTo>
                  <a:cubicBezTo>
                    <a:pt x="109" y="111"/>
                    <a:pt x="113" y="114"/>
                    <a:pt x="114" y="112"/>
                  </a:cubicBezTo>
                  <a:cubicBezTo>
                    <a:pt x="115" y="111"/>
                    <a:pt x="121" y="108"/>
                    <a:pt x="127" y="106"/>
                  </a:cubicBezTo>
                  <a:cubicBezTo>
                    <a:pt x="126" y="99"/>
                    <a:pt x="119" y="102"/>
                    <a:pt x="118"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Freeform 160"/>
            <p:cNvSpPr>
              <a:spLocks/>
            </p:cNvSpPr>
            <p:nvPr userDrawn="1"/>
          </p:nvSpPr>
          <p:spPr bwMode="auto">
            <a:xfrm>
              <a:off x="-1615470" y="4709787"/>
              <a:ext cx="83898" cy="195125"/>
            </a:xfrm>
            <a:custGeom>
              <a:avLst/>
              <a:gdLst>
                <a:gd name="T0" fmla="*/ 36 w 39"/>
                <a:gd name="T1" fmla="*/ 55 h 84"/>
                <a:gd name="T2" fmla="*/ 28 w 39"/>
                <a:gd name="T3" fmla="*/ 48 h 84"/>
                <a:gd name="T4" fmla="*/ 28 w 39"/>
                <a:gd name="T5" fmla="*/ 50 h 84"/>
                <a:gd name="T6" fmla="*/ 15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2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8 w 39"/>
                <a:gd name="T35" fmla="*/ 83 h 84"/>
                <a:gd name="T36" fmla="*/ 29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8" y="48"/>
                  </a:cubicBezTo>
                  <a:cubicBezTo>
                    <a:pt x="29" y="49"/>
                    <a:pt x="28" y="50"/>
                    <a:pt x="28" y="50"/>
                  </a:cubicBezTo>
                  <a:cubicBezTo>
                    <a:pt x="25" y="54"/>
                    <a:pt x="16" y="42"/>
                    <a:pt x="15" y="34"/>
                  </a:cubicBezTo>
                  <a:cubicBezTo>
                    <a:pt x="14" y="26"/>
                    <a:pt x="20" y="22"/>
                    <a:pt x="17" y="15"/>
                  </a:cubicBezTo>
                  <a:cubicBezTo>
                    <a:pt x="14" y="8"/>
                    <a:pt x="12" y="2"/>
                    <a:pt x="14" y="1"/>
                  </a:cubicBezTo>
                  <a:cubicBezTo>
                    <a:pt x="12" y="0"/>
                    <a:pt x="9" y="0"/>
                    <a:pt x="6" y="1"/>
                  </a:cubicBezTo>
                  <a:cubicBezTo>
                    <a:pt x="8" y="3"/>
                    <a:pt x="11" y="9"/>
                    <a:pt x="11" y="11"/>
                  </a:cubicBezTo>
                  <a:cubicBezTo>
                    <a:pt x="11" y="13"/>
                    <a:pt x="8" y="11"/>
                    <a:pt x="7" y="13"/>
                  </a:cubicBezTo>
                  <a:cubicBezTo>
                    <a:pt x="5" y="16"/>
                    <a:pt x="5" y="29"/>
                    <a:pt x="7" y="31"/>
                  </a:cubicBezTo>
                  <a:cubicBezTo>
                    <a:pt x="10" y="33"/>
                    <a:pt x="2" y="32"/>
                    <a:pt x="2" y="34"/>
                  </a:cubicBezTo>
                  <a:cubicBezTo>
                    <a:pt x="2" y="36"/>
                    <a:pt x="2" y="44"/>
                    <a:pt x="1" y="44"/>
                  </a:cubicBezTo>
                  <a:cubicBezTo>
                    <a:pt x="0" y="45"/>
                    <a:pt x="1"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8" y="71"/>
                    <a:pt x="28" y="84"/>
                    <a:pt x="28" y="83"/>
                  </a:cubicBezTo>
                  <a:cubicBezTo>
                    <a:pt x="29" y="81"/>
                    <a:pt x="26" y="75"/>
                    <a:pt x="29" y="73"/>
                  </a:cubicBezTo>
                  <a:cubicBezTo>
                    <a:pt x="32"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7" name="Freeform 161"/>
            <p:cNvSpPr>
              <a:spLocks/>
            </p:cNvSpPr>
            <p:nvPr userDrawn="1"/>
          </p:nvSpPr>
          <p:spPr bwMode="auto">
            <a:xfrm>
              <a:off x="-727830" y="3367625"/>
              <a:ext cx="192966" cy="129475"/>
            </a:xfrm>
            <a:custGeom>
              <a:avLst/>
              <a:gdLst>
                <a:gd name="T0" fmla="*/ 73 w 90"/>
                <a:gd name="T1" fmla="*/ 45 h 56"/>
                <a:gd name="T2" fmla="*/ 78 w 90"/>
                <a:gd name="T3" fmla="*/ 48 h 56"/>
                <a:gd name="T4" fmla="*/ 86 w 90"/>
                <a:gd name="T5" fmla="*/ 51 h 56"/>
                <a:gd name="T6" fmla="*/ 90 w 90"/>
                <a:gd name="T7" fmla="*/ 50 h 56"/>
                <a:gd name="T8" fmla="*/ 87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0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9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8 w 90"/>
                <a:gd name="T53" fmla="*/ 42 h 56"/>
                <a:gd name="T54" fmla="*/ 49 w 90"/>
                <a:gd name="T55" fmla="*/ 55 h 56"/>
                <a:gd name="T56" fmla="*/ 54 w 90"/>
                <a:gd name="T57" fmla="*/ 55 h 56"/>
                <a:gd name="T58" fmla="*/ 60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7" y="35"/>
                  </a:cubicBezTo>
                  <a:cubicBezTo>
                    <a:pt x="87" y="32"/>
                    <a:pt x="76" y="29"/>
                    <a:pt x="76" y="29"/>
                  </a:cubicBezTo>
                  <a:cubicBezTo>
                    <a:pt x="74" y="19"/>
                    <a:pt x="74" y="19"/>
                    <a:pt x="74" y="19"/>
                  </a:cubicBezTo>
                  <a:cubicBezTo>
                    <a:pt x="74" y="19"/>
                    <a:pt x="61" y="21"/>
                    <a:pt x="59" y="20"/>
                  </a:cubicBezTo>
                  <a:cubicBezTo>
                    <a:pt x="57" y="19"/>
                    <a:pt x="51" y="21"/>
                    <a:pt x="49" y="18"/>
                  </a:cubicBezTo>
                  <a:cubicBezTo>
                    <a:pt x="47" y="15"/>
                    <a:pt x="43" y="21"/>
                    <a:pt x="39" y="18"/>
                  </a:cubicBezTo>
                  <a:cubicBezTo>
                    <a:pt x="34" y="15"/>
                    <a:pt x="22" y="19"/>
                    <a:pt x="22" y="17"/>
                  </a:cubicBezTo>
                  <a:cubicBezTo>
                    <a:pt x="22" y="15"/>
                    <a:pt x="27" y="10"/>
                    <a:pt x="30" y="10"/>
                  </a:cubicBezTo>
                  <a:cubicBezTo>
                    <a:pt x="31" y="10"/>
                    <a:pt x="32" y="10"/>
                    <a:pt x="34" y="10"/>
                  </a:cubicBezTo>
                  <a:cubicBezTo>
                    <a:pt x="35" y="8"/>
                    <a:pt x="39" y="3"/>
                    <a:pt x="38" y="1"/>
                  </a:cubicBezTo>
                  <a:cubicBezTo>
                    <a:pt x="37" y="0"/>
                    <a:pt x="33" y="1"/>
                    <a:pt x="30" y="3"/>
                  </a:cubicBezTo>
                  <a:cubicBezTo>
                    <a:pt x="27" y="5"/>
                    <a:pt x="22" y="2"/>
                    <a:pt x="21" y="5"/>
                  </a:cubicBezTo>
                  <a:cubicBezTo>
                    <a:pt x="20" y="8"/>
                    <a:pt x="19" y="11"/>
                    <a:pt x="16" y="11"/>
                  </a:cubicBezTo>
                  <a:cubicBezTo>
                    <a:pt x="12" y="11"/>
                    <a:pt x="15" y="16"/>
                    <a:pt x="12" y="17"/>
                  </a:cubicBezTo>
                  <a:cubicBezTo>
                    <a:pt x="9" y="18"/>
                    <a:pt x="1" y="18"/>
                    <a:pt x="1" y="21"/>
                  </a:cubicBezTo>
                  <a:cubicBezTo>
                    <a:pt x="0" y="24"/>
                    <a:pt x="9" y="25"/>
                    <a:pt x="8" y="29"/>
                  </a:cubicBezTo>
                  <a:cubicBezTo>
                    <a:pt x="7" y="32"/>
                    <a:pt x="12" y="36"/>
                    <a:pt x="9" y="39"/>
                  </a:cubicBezTo>
                  <a:cubicBezTo>
                    <a:pt x="7" y="40"/>
                    <a:pt x="4" y="44"/>
                    <a:pt x="5" y="50"/>
                  </a:cubicBezTo>
                  <a:cubicBezTo>
                    <a:pt x="7" y="51"/>
                    <a:pt x="9" y="52"/>
                    <a:pt x="10" y="50"/>
                  </a:cubicBezTo>
                  <a:cubicBezTo>
                    <a:pt x="12" y="47"/>
                    <a:pt x="22" y="50"/>
                    <a:pt x="22" y="47"/>
                  </a:cubicBezTo>
                  <a:cubicBezTo>
                    <a:pt x="22" y="44"/>
                    <a:pt x="33" y="45"/>
                    <a:pt x="33" y="42"/>
                  </a:cubicBezTo>
                  <a:cubicBezTo>
                    <a:pt x="33" y="39"/>
                    <a:pt x="39" y="32"/>
                    <a:pt x="44" y="33"/>
                  </a:cubicBezTo>
                  <a:cubicBezTo>
                    <a:pt x="48" y="33"/>
                    <a:pt x="43" y="40"/>
                    <a:pt x="48" y="42"/>
                  </a:cubicBezTo>
                  <a:cubicBezTo>
                    <a:pt x="53" y="44"/>
                    <a:pt x="46" y="52"/>
                    <a:pt x="49" y="55"/>
                  </a:cubicBezTo>
                  <a:cubicBezTo>
                    <a:pt x="50" y="56"/>
                    <a:pt x="52" y="56"/>
                    <a:pt x="54" y="55"/>
                  </a:cubicBezTo>
                  <a:cubicBezTo>
                    <a:pt x="56" y="54"/>
                    <a:pt x="58" y="54"/>
                    <a:pt x="60"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8" name="Freeform 162"/>
            <p:cNvSpPr>
              <a:spLocks/>
            </p:cNvSpPr>
            <p:nvPr userDrawn="1"/>
          </p:nvSpPr>
          <p:spPr bwMode="auto">
            <a:xfrm>
              <a:off x="5294361" y="4190065"/>
              <a:ext cx="31882" cy="25530"/>
            </a:xfrm>
            <a:custGeom>
              <a:avLst/>
              <a:gdLst>
                <a:gd name="T0" fmla="*/ 3 w 15"/>
                <a:gd name="T1" fmla="*/ 10 h 11"/>
                <a:gd name="T2" fmla="*/ 3 w 15"/>
                <a:gd name="T3" fmla="*/ 5 h 11"/>
                <a:gd name="T4" fmla="*/ 12 w 15"/>
                <a:gd name="T5" fmla="*/ 2 h 11"/>
                <a:gd name="T6" fmla="*/ 12 w 15"/>
                <a:gd name="T7" fmla="*/ 9 h 11"/>
                <a:gd name="T8" fmla="*/ 3 w 15"/>
                <a:gd name="T9" fmla="*/ 10 h 11"/>
              </a:gdLst>
              <a:ahLst/>
              <a:cxnLst>
                <a:cxn ang="0">
                  <a:pos x="T0" y="T1"/>
                </a:cxn>
                <a:cxn ang="0">
                  <a:pos x="T2" y="T3"/>
                </a:cxn>
                <a:cxn ang="0">
                  <a:pos x="T4" y="T5"/>
                </a:cxn>
                <a:cxn ang="0">
                  <a:pos x="T6" y="T7"/>
                </a:cxn>
                <a:cxn ang="0">
                  <a:pos x="T8" y="T9"/>
                </a:cxn>
              </a:cxnLst>
              <a:rect l="0" t="0" r="r" b="b"/>
              <a:pathLst>
                <a:path w="15" h="11">
                  <a:moveTo>
                    <a:pt x="3" y="10"/>
                  </a:moveTo>
                  <a:cubicBezTo>
                    <a:pt x="2" y="8"/>
                    <a:pt x="6" y="6"/>
                    <a:pt x="3" y="5"/>
                  </a:cubicBezTo>
                  <a:cubicBezTo>
                    <a:pt x="0" y="3"/>
                    <a:pt x="9" y="0"/>
                    <a:pt x="12" y="2"/>
                  </a:cubicBezTo>
                  <a:cubicBezTo>
                    <a:pt x="14" y="4"/>
                    <a:pt x="15" y="8"/>
                    <a:pt x="12" y="9"/>
                  </a:cubicBezTo>
                  <a:cubicBezTo>
                    <a:pt x="10" y="10"/>
                    <a:pt x="5" y="11"/>
                    <a:pt x="3"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9" name="Freeform 163"/>
            <p:cNvSpPr>
              <a:spLocks/>
            </p:cNvSpPr>
            <p:nvPr userDrawn="1"/>
          </p:nvSpPr>
          <p:spPr bwMode="auto">
            <a:xfrm>
              <a:off x="-1343641" y="3353036"/>
              <a:ext cx="83898" cy="71121"/>
            </a:xfrm>
            <a:custGeom>
              <a:avLst/>
              <a:gdLst>
                <a:gd name="T0" fmla="*/ 37 w 39"/>
                <a:gd name="T1" fmla="*/ 24 h 31"/>
                <a:gd name="T2" fmla="*/ 30 w 39"/>
                <a:gd name="T3" fmla="*/ 16 h 31"/>
                <a:gd name="T4" fmla="*/ 25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5" y="8"/>
                  </a:cubicBezTo>
                  <a:cubicBezTo>
                    <a:pt x="26" y="6"/>
                    <a:pt x="23" y="4"/>
                    <a:pt x="22" y="2"/>
                  </a:cubicBezTo>
                  <a:cubicBezTo>
                    <a:pt x="19" y="1"/>
                    <a:pt x="15" y="0"/>
                    <a:pt x="12" y="1"/>
                  </a:cubicBezTo>
                  <a:cubicBezTo>
                    <a:pt x="8" y="1"/>
                    <a:pt x="4" y="2"/>
                    <a:pt x="0" y="3"/>
                  </a:cubicBezTo>
                  <a:cubicBezTo>
                    <a:pt x="2" y="6"/>
                    <a:pt x="1" y="7"/>
                    <a:pt x="3" y="11"/>
                  </a:cubicBezTo>
                  <a:cubicBezTo>
                    <a:pt x="5" y="16"/>
                    <a:pt x="10" y="14"/>
                    <a:pt x="12" y="15"/>
                  </a:cubicBezTo>
                  <a:cubicBezTo>
                    <a:pt x="12" y="15"/>
                    <a:pt x="13" y="17"/>
                    <a:pt x="14" y="19"/>
                  </a:cubicBezTo>
                  <a:cubicBezTo>
                    <a:pt x="14" y="19"/>
                    <a:pt x="14" y="19"/>
                    <a:pt x="15" y="19"/>
                  </a:cubicBezTo>
                  <a:cubicBezTo>
                    <a:pt x="17" y="19"/>
                    <a:pt x="17" y="20"/>
                    <a:pt x="18" y="21"/>
                  </a:cubicBezTo>
                  <a:cubicBezTo>
                    <a:pt x="20" y="22"/>
                    <a:pt x="22" y="23"/>
                    <a:pt x="24" y="24"/>
                  </a:cubicBezTo>
                  <a:cubicBezTo>
                    <a:pt x="25" y="24"/>
                    <a:pt x="26" y="22"/>
                    <a:pt x="29" y="26"/>
                  </a:cubicBezTo>
                  <a:cubicBezTo>
                    <a:pt x="32" y="28"/>
                    <a:pt x="32" y="29"/>
                    <a:pt x="32" y="31"/>
                  </a:cubicBezTo>
                  <a:cubicBezTo>
                    <a:pt x="34"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0" name="Freeform 164"/>
            <p:cNvSpPr>
              <a:spLocks noEditPoints="1"/>
            </p:cNvSpPr>
            <p:nvPr userDrawn="1"/>
          </p:nvSpPr>
          <p:spPr bwMode="auto">
            <a:xfrm>
              <a:off x="-1305047" y="3336625"/>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0 w 58"/>
                <a:gd name="T15" fmla="*/ 9 h 44"/>
                <a:gd name="T16" fmla="*/ 12 w 58"/>
                <a:gd name="T17" fmla="*/ 8 h 44"/>
                <a:gd name="T18" fmla="*/ 4 w 58"/>
                <a:gd name="T19" fmla="*/ 6 h 44"/>
                <a:gd name="T20" fmla="*/ 7 w 58"/>
                <a:gd name="T21" fmla="*/ 15 h 44"/>
                <a:gd name="T22" fmla="*/ 12 w 58"/>
                <a:gd name="T23" fmla="*/ 23 h 44"/>
                <a:gd name="T24" fmla="*/ 19 w 58"/>
                <a:gd name="T25" fmla="*/ 31 h 44"/>
                <a:gd name="T26" fmla="*/ 21 w 58"/>
                <a:gd name="T27" fmla="*/ 37 h 44"/>
                <a:gd name="T28" fmla="*/ 35 w 58"/>
                <a:gd name="T29" fmla="*/ 29 h 44"/>
                <a:gd name="T30" fmla="*/ 37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6" y="2"/>
                    <a:pt x="23" y="2"/>
                  </a:cubicBezTo>
                  <a:cubicBezTo>
                    <a:pt x="22" y="2"/>
                    <a:pt x="20" y="1"/>
                    <a:pt x="19" y="0"/>
                  </a:cubicBezTo>
                  <a:cubicBezTo>
                    <a:pt x="18" y="2"/>
                    <a:pt x="16" y="3"/>
                    <a:pt x="17" y="4"/>
                  </a:cubicBezTo>
                  <a:cubicBezTo>
                    <a:pt x="18" y="6"/>
                    <a:pt x="22" y="7"/>
                    <a:pt x="20" y="9"/>
                  </a:cubicBezTo>
                  <a:cubicBezTo>
                    <a:pt x="19" y="11"/>
                    <a:pt x="13" y="10"/>
                    <a:pt x="12" y="8"/>
                  </a:cubicBezTo>
                  <a:cubicBezTo>
                    <a:pt x="10" y="7"/>
                    <a:pt x="5" y="4"/>
                    <a:pt x="4" y="6"/>
                  </a:cubicBezTo>
                  <a:cubicBezTo>
                    <a:pt x="3" y="8"/>
                    <a:pt x="8" y="12"/>
                    <a:pt x="7" y="15"/>
                  </a:cubicBezTo>
                  <a:cubicBezTo>
                    <a:pt x="7" y="17"/>
                    <a:pt x="12" y="20"/>
                    <a:pt x="12" y="23"/>
                  </a:cubicBezTo>
                  <a:cubicBezTo>
                    <a:pt x="12" y="27"/>
                    <a:pt x="19" y="29"/>
                    <a:pt x="19" y="31"/>
                  </a:cubicBezTo>
                  <a:cubicBezTo>
                    <a:pt x="19" y="33"/>
                    <a:pt x="20" y="35"/>
                    <a:pt x="21" y="37"/>
                  </a:cubicBezTo>
                  <a:cubicBezTo>
                    <a:pt x="27" y="35"/>
                    <a:pt x="31" y="31"/>
                    <a:pt x="35" y="29"/>
                  </a:cubicBezTo>
                  <a:cubicBezTo>
                    <a:pt x="41" y="26"/>
                    <a:pt x="38" y="37"/>
                    <a:pt x="37" y="39"/>
                  </a:cubicBezTo>
                  <a:cubicBezTo>
                    <a:pt x="37" y="40"/>
                    <a:pt x="41" y="43"/>
                    <a:pt x="46" y="44"/>
                  </a:cubicBezTo>
                  <a:cubicBezTo>
                    <a:pt x="46" y="42"/>
                    <a:pt x="46" y="40"/>
                    <a:pt x="48" y="38"/>
                  </a:cubicBezTo>
                  <a:cubicBezTo>
                    <a:pt x="54" y="31"/>
                    <a:pt x="58" y="21"/>
                    <a:pt x="55" y="15"/>
                  </a:cubicBezTo>
                  <a:close/>
                  <a:moveTo>
                    <a:pt x="6" y="31"/>
                  </a:moveTo>
                  <a:cubicBezTo>
                    <a:pt x="4" y="30"/>
                    <a:pt x="2" y="29"/>
                    <a:pt x="0" y="28"/>
                  </a:cubicBezTo>
                  <a:cubicBezTo>
                    <a:pt x="1" y="30"/>
                    <a:pt x="1" y="33"/>
                    <a:pt x="4" y="34"/>
                  </a:cubicBezTo>
                  <a:cubicBezTo>
                    <a:pt x="9" y="36"/>
                    <a:pt x="1" y="37"/>
                    <a:pt x="12" y="38"/>
                  </a:cubicBezTo>
                  <a:cubicBezTo>
                    <a:pt x="12"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1" name="Freeform 165"/>
            <p:cNvSpPr>
              <a:spLocks/>
            </p:cNvSpPr>
            <p:nvPr userDrawn="1"/>
          </p:nvSpPr>
          <p:spPr bwMode="auto">
            <a:xfrm>
              <a:off x="-909049" y="3440569"/>
              <a:ext cx="360761" cy="262597"/>
            </a:xfrm>
            <a:custGeom>
              <a:avLst/>
              <a:gdLst>
                <a:gd name="T0" fmla="*/ 162 w 168"/>
                <a:gd name="T1" fmla="*/ 16 h 112"/>
                <a:gd name="T2" fmla="*/ 157 w 168"/>
                <a:gd name="T3" fmla="*/ 13 h 112"/>
                <a:gd name="T4" fmla="*/ 144 w 168"/>
                <a:gd name="T5" fmla="*/ 21 h 112"/>
                <a:gd name="T6" fmla="*/ 138 w 168"/>
                <a:gd name="T7" fmla="*/ 23 h 112"/>
                <a:gd name="T8" fmla="*/ 133 w 168"/>
                <a:gd name="T9" fmla="*/ 23 h 112"/>
                <a:gd name="T10" fmla="*/ 132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4 w 168"/>
                <a:gd name="T23" fmla="*/ 13 h 112"/>
                <a:gd name="T24" fmla="*/ 65 w 168"/>
                <a:gd name="T25" fmla="*/ 11 h 112"/>
                <a:gd name="T26" fmla="*/ 55 w 168"/>
                <a:gd name="T27" fmla="*/ 16 h 112"/>
                <a:gd name="T28" fmla="*/ 48 w 168"/>
                <a:gd name="T29" fmla="*/ 27 h 112"/>
                <a:gd name="T30" fmla="*/ 32 w 168"/>
                <a:gd name="T31" fmla="*/ 36 h 112"/>
                <a:gd name="T32" fmla="*/ 22 w 168"/>
                <a:gd name="T33" fmla="*/ 39 h 112"/>
                <a:gd name="T34" fmla="*/ 13 w 168"/>
                <a:gd name="T35" fmla="*/ 37 h 112"/>
                <a:gd name="T36" fmla="*/ 8 w 168"/>
                <a:gd name="T37" fmla="*/ 42 h 112"/>
                <a:gd name="T38" fmla="*/ 4 w 168"/>
                <a:gd name="T39" fmla="*/ 51 h 112"/>
                <a:gd name="T40" fmla="*/ 2 w 168"/>
                <a:gd name="T41" fmla="*/ 60 h 112"/>
                <a:gd name="T42" fmla="*/ 2 w 168"/>
                <a:gd name="T43" fmla="*/ 72 h 112"/>
                <a:gd name="T44" fmla="*/ 4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79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2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4" y="21"/>
                  </a:cubicBezTo>
                  <a:cubicBezTo>
                    <a:pt x="142" y="22"/>
                    <a:pt x="140" y="22"/>
                    <a:pt x="138" y="23"/>
                  </a:cubicBezTo>
                  <a:cubicBezTo>
                    <a:pt x="136" y="24"/>
                    <a:pt x="134" y="24"/>
                    <a:pt x="133" y="23"/>
                  </a:cubicBezTo>
                  <a:cubicBezTo>
                    <a:pt x="130" y="20"/>
                    <a:pt x="137" y="12"/>
                    <a:pt x="132" y="10"/>
                  </a:cubicBezTo>
                  <a:cubicBezTo>
                    <a:pt x="127" y="8"/>
                    <a:pt x="132" y="1"/>
                    <a:pt x="128" y="1"/>
                  </a:cubicBezTo>
                  <a:cubicBezTo>
                    <a:pt x="123" y="0"/>
                    <a:pt x="117" y="7"/>
                    <a:pt x="117" y="10"/>
                  </a:cubicBezTo>
                  <a:cubicBezTo>
                    <a:pt x="117" y="13"/>
                    <a:pt x="106" y="12"/>
                    <a:pt x="106" y="15"/>
                  </a:cubicBezTo>
                  <a:cubicBezTo>
                    <a:pt x="106" y="18"/>
                    <a:pt x="96" y="15"/>
                    <a:pt x="94" y="18"/>
                  </a:cubicBezTo>
                  <a:cubicBezTo>
                    <a:pt x="92" y="22"/>
                    <a:pt x="87" y="16"/>
                    <a:pt x="84" y="16"/>
                  </a:cubicBezTo>
                  <a:cubicBezTo>
                    <a:pt x="81" y="16"/>
                    <a:pt x="78" y="12"/>
                    <a:pt x="74" y="13"/>
                  </a:cubicBezTo>
                  <a:cubicBezTo>
                    <a:pt x="70" y="14"/>
                    <a:pt x="68" y="12"/>
                    <a:pt x="65" y="11"/>
                  </a:cubicBezTo>
                  <a:cubicBezTo>
                    <a:pt x="61" y="11"/>
                    <a:pt x="59" y="18"/>
                    <a:pt x="55" y="16"/>
                  </a:cubicBezTo>
                  <a:cubicBezTo>
                    <a:pt x="52" y="15"/>
                    <a:pt x="50" y="23"/>
                    <a:pt x="48" y="27"/>
                  </a:cubicBezTo>
                  <a:cubicBezTo>
                    <a:pt x="47" y="31"/>
                    <a:pt x="31" y="31"/>
                    <a:pt x="32" y="36"/>
                  </a:cubicBezTo>
                  <a:cubicBezTo>
                    <a:pt x="32" y="41"/>
                    <a:pt x="23" y="42"/>
                    <a:pt x="22" y="39"/>
                  </a:cubicBezTo>
                  <a:cubicBezTo>
                    <a:pt x="21" y="36"/>
                    <a:pt x="15" y="38"/>
                    <a:pt x="13" y="37"/>
                  </a:cubicBezTo>
                  <a:cubicBezTo>
                    <a:pt x="12" y="36"/>
                    <a:pt x="8" y="38"/>
                    <a:pt x="8" y="42"/>
                  </a:cubicBezTo>
                  <a:cubicBezTo>
                    <a:pt x="9" y="47"/>
                    <a:pt x="4" y="49"/>
                    <a:pt x="4" y="51"/>
                  </a:cubicBezTo>
                  <a:cubicBezTo>
                    <a:pt x="3" y="53"/>
                    <a:pt x="1" y="58"/>
                    <a:pt x="2" y="60"/>
                  </a:cubicBezTo>
                  <a:cubicBezTo>
                    <a:pt x="4" y="63"/>
                    <a:pt x="0" y="67"/>
                    <a:pt x="2" y="72"/>
                  </a:cubicBezTo>
                  <a:cubicBezTo>
                    <a:pt x="5" y="76"/>
                    <a:pt x="3" y="82"/>
                    <a:pt x="4" y="84"/>
                  </a:cubicBezTo>
                  <a:cubicBezTo>
                    <a:pt x="5" y="86"/>
                    <a:pt x="14" y="85"/>
                    <a:pt x="16" y="90"/>
                  </a:cubicBezTo>
                  <a:cubicBezTo>
                    <a:pt x="18" y="94"/>
                    <a:pt x="4" y="102"/>
                    <a:pt x="4" y="105"/>
                  </a:cubicBezTo>
                  <a:cubicBezTo>
                    <a:pt x="4" y="106"/>
                    <a:pt x="5" y="107"/>
                    <a:pt x="6" y="109"/>
                  </a:cubicBezTo>
                  <a:cubicBezTo>
                    <a:pt x="11" y="109"/>
                    <a:pt x="18" y="109"/>
                    <a:pt x="24" y="110"/>
                  </a:cubicBezTo>
                  <a:cubicBezTo>
                    <a:pt x="32" y="112"/>
                    <a:pt x="70" y="106"/>
                    <a:pt x="71" y="105"/>
                  </a:cubicBezTo>
                  <a:cubicBezTo>
                    <a:pt x="72" y="104"/>
                    <a:pt x="70" y="96"/>
                    <a:pt x="70" y="94"/>
                  </a:cubicBezTo>
                  <a:cubicBezTo>
                    <a:pt x="70" y="93"/>
                    <a:pt x="75" y="89"/>
                    <a:pt x="79" y="89"/>
                  </a:cubicBezTo>
                  <a:cubicBezTo>
                    <a:pt x="83" y="89"/>
                    <a:pt x="87" y="90"/>
                    <a:pt x="87" y="87"/>
                  </a:cubicBezTo>
                  <a:cubicBezTo>
                    <a:pt x="87" y="84"/>
                    <a:pt x="99" y="81"/>
                    <a:pt x="100" y="83"/>
                  </a:cubicBezTo>
                  <a:cubicBezTo>
                    <a:pt x="101" y="86"/>
                    <a:pt x="105" y="85"/>
                    <a:pt x="105" y="78"/>
                  </a:cubicBezTo>
                  <a:cubicBezTo>
                    <a:pt x="105" y="72"/>
                    <a:pt x="105" y="67"/>
                    <a:pt x="109" y="67"/>
                  </a:cubicBezTo>
                  <a:cubicBezTo>
                    <a:pt x="113" y="67"/>
                    <a:pt x="117" y="64"/>
                    <a:pt x="117" y="62"/>
                  </a:cubicBezTo>
                  <a:cubicBezTo>
                    <a:pt x="116" y="61"/>
                    <a:pt x="112" y="57"/>
                    <a:pt x="113" y="55"/>
                  </a:cubicBezTo>
                  <a:cubicBezTo>
                    <a:pt x="114" y="54"/>
                    <a:pt x="125" y="59"/>
                    <a:pt x="126" y="56"/>
                  </a:cubicBezTo>
                  <a:cubicBezTo>
                    <a:pt x="127" y="53"/>
                    <a:pt x="125" y="50"/>
                    <a:pt x="127" y="47"/>
                  </a:cubicBezTo>
                  <a:cubicBezTo>
                    <a:pt x="129" y="45"/>
                    <a:pt x="133" y="42"/>
                    <a:pt x="133" y="39"/>
                  </a:cubicBezTo>
                  <a:cubicBezTo>
                    <a:pt x="132" y="37"/>
                    <a:pt x="133" y="35"/>
                    <a:pt x="131" y="33"/>
                  </a:cubicBezTo>
                  <a:cubicBezTo>
                    <a:pt x="128" y="31"/>
                    <a:pt x="129" y="28"/>
                    <a:pt x="132" y="28"/>
                  </a:cubicBezTo>
                  <a:cubicBezTo>
                    <a:pt x="133" y="28"/>
                    <a:pt x="133" y="27"/>
                    <a:pt x="134" y="27"/>
                  </a:cubicBezTo>
                  <a:cubicBezTo>
                    <a:pt x="136" y="27"/>
                    <a:pt x="139" y="26"/>
                    <a:pt x="140" y="25"/>
                  </a:cubicBezTo>
                  <a:cubicBezTo>
                    <a:pt x="144" y="22"/>
                    <a:pt x="153" y="20"/>
                    <a:pt x="156" y="21"/>
                  </a:cubicBezTo>
                  <a:cubicBezTo>
                    <a:pt x="158"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2" name="Freeform 166"/>
            <p:cNvSpPr>
              <a:spLocks/>
            </p:cNvSpPr>
            <p:nvPr userDrawn="1"/>
          </p:nvSpPr>
          <p:spPr bwMode="auto">
            <a:xfrm>
              <a:off x="-895625"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3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2 w 193"/>
                <a:gd name="T35" fmla="*/ 149 h 162"/>
                <a:gd name="T36" fmla="*/ 85 w 193"/>
                <a:gd name="T37" fmla="*/ 161 h 162"/>
                <a:gd name="T38" fmla="*/ 88 w 193"/>
                <a:gd name="T39" fmla="*/ 161 h 162"/>
                <a:gd name="T40" fmla="*/ 109 w 193"/>
                <a:gd name="T41" fmla="*/ 154 h 162"/>
                <a:gd name="T42" fmla="*/ 114 w 193"/>
                <a:gd name="T43" fmla="*/ 142 h 162"/>
                <a:gd name="T44" fmla="*/ 101 w 193"/>
                <a:gd name="T45" fmla="*/ 123 h 162"/>
                <a:gd name="T46" fmla="*/ 119 w 193"/>
                <a:gd name="T47" fmla="*/ 114 h 162"/>
                <a:gd name="T48" fmla="*/ 133 w 193"/>
                <a:gd name="T49" fmla="*/ 105 h 162"/>
                <a:gd name="T50" fmla="*/ 147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8" y="15"/>
                    <a:pt x="178" y="10"/>
                    <a:pt x="178" y="9"/>
                  </a:cubicBezTo>
                  <a:cubicBezTo>
                    <a:pt x="178" y="8"/>
                    <a:pt x="172" y="4"/>
                    <a:pt x="167" y="1"/>
                  </a:cubicBezTo>
                  <a:cubicBezTo>
                    <a:pt x="167" y="1"/>
                    <a:pt x="165" y="1"/>
                    <a:pt x="164" y="2"/>
                  </a:cubicBezTo>
                  <a:cubicBezTo>
                    <a:pt x="163" y="1"/>
                    <a:pt x="162" y="1"/>
                    <a:pt x="162" y="0"/>
                  </a:cubicBezTo>
                  <a:cubicBezTo>
                    <a:pt x="158" y="4"/>
                    <a:pt x="152" y="5"/>
                    <a:pt x="150" y="4"/>
                  </a:cubicBezTo>
                  <a:cubicBezTo>
                    <a:pt x="147" y="3"/>
                    <a:pt x="138" y="5"/>
                    <a:pt x="134" y="8"/>
                  </a:cubicBezTo>
                  <a:cubicBezTo>
                    <a:pt x="133" y="9"/>
                    <a:pt x="130" y="10"/>
                    <a:pt x="128" y="10"/>
                  </a:cubicBezTo>
                  <a:cubicBezTo>
                    <a:pt x="127" y="10"/>
                    <a:pt x="127" y="11"/>
                    <a:pt x="126" y="11"/>
                  </a:cubicBezTo>
                  <a:cubicBezTo>
                    <a:pt x="123" y="11"/>
                    <a:pt x="122" y="14"/>
                    <a:pt x="125" y="16"/>
                  </a:cubicBezTo>
                  <a:cubicBezTo>
                    <a:pt x="127" y="18"/>
                    <a:pt x="126" y="20"/>
                    <a:pt x="127" y="22"/>
                  </a:cubicBezTo>
                  <a:cubicBezTo>
                    <a:pt x="127" y="25"/>
                    <a:pt x="123" y="28"/>
                    <a:pt x="121" y="30"/>
                  </a:cubicBezTo>
                  <a:cubicBezTo>
                    <a:pt x="119" y="33"/>
                    <a:pt x="121" y="36"/>
                    <a:pt x="120" y="39"/>
                  </a:cubicBezTo>
                  <a:cubicBezTo>
                    <a:pt x="119" y="42"/>
                    <a:pt x="108" y="37"/>
                    <a:pt x="107" y="38"/>
                  </a:cubicBezTo>
                  <a:cubicBezTo>
                    <a:pt x="106" y="40"/>
                    <a:pt x="110" y="44"/>
                    <a:pt x="111" y="45"/>
                  </a:cubicBezTo>
                  <a:cubicBezTo>
                    <a:pt x="111" y="47"/>
                    <a:pt x="107" y="50"/>
                    <a:pt x="103" y="50"/>
                  </a:cubicBezTo>
                  <a:cubicBezTo>
                    <a:pt x="99" y="50"/>
                    <a:pt x="99" y="55"/>
                    <a:pt x="99" y="61"/>
                  </a:cubicBezTo>
                  <a:cubicBezTo>
                    <a:pt x="99" y="68"/>
                    <a:pt x="95" y="69"/>
                    <a:pt x="94" y="66"/>
                  </a:cubicBezTo>
                  <a:cubicBezTo>
                    <a:pt x="93" y="64"/>
                    <a:pt x="81" y="67"/>
                    <a:pt x="81" y="70"/>
                  </a:cubicBezTo>
                  <a:cubicBezTo>
                    <a:pt x="81" y="73"/>
                    <a:pt x="77" y="72"/>
                    <a:pt x="73" y="72"/>
                  </a:cubicBezTo>
                  <a:cubicBezTo>
                    <a:pt x="69" y="72"/>
                    <a:pt x="64" y="76"/>
                    <a:pt x="64" y="77"/>
                  </a:cubicBezTo>
                  <a:cubicBezTo>
                    <a:pt x="64" y="79"/>
                    <a:pt x="66" y="87"/>
                    <a:pt x="65" y="88"/>
                  </a:cubicBezTo>
                  <a:cubicBezTo>
                    <a:pt x="64" y="89"/>
                    <a:pt x="26" y="95"/>
                    <a:pt x="18" y="93"/>
                  </a:cubicBezTo>
                  <a:cubicBezTo>
                    <a:pt x="12" y="92"/>
                    <a:pt x="5" y="92"/>
                    <a:pt x="0" y="92"/>
                  </a:cubicBezTo>
                  <a:cubicBezTo>
                    <a:pt x="2" y="93"/>
                    <a:pt x="5" y="95"/>
                    <a:pt x="6" y="97"/>
                  </a:cubicBezTo>
                  <a:cubicBezTo>
                    <a:pt x="7" y="101"/>
                    <a:pt x="12" y="105"/>
                    <a:pt x="18" y="107"/>
                  </a:cubicBezTo>
                  <a:cubicBezTo>
                    <a:pt x="23" y="109"/>
                    <a:pt x="20" y="118"/>
                    <a:pt x="23" y="119"/>
                  </a:cubicBezTo>
                  <a:cubicBezTo>
                    <a:pt x="26" y="120"/>
                    <a:pt x="30" y="126"/>
                    <a:pt x="26" y="127"/>
                  </a:cubicBezTo>
                  <a:cubicBezTo>
                    <a:pt x="22" y="127"/>
                    <a:pt x="19" y="128"/>
                    <a:pt x="15" y="130"/>
                  </a:cubicBezTo>
                  <a:cubicBezTo>
                    <a:pt x="12" y="132"/>
                    <a:pt x="7" y="136"/>
                    <a:pt x="8" y="141"/>
                  </a:cubicBezTo>
                  <a:cubicBezTo>
                    <a:pt x="8" y="142"/>
                    <a:pt x="8" y="143"/>
                    <a:pt x="8" y="144"/>
                  </a:cubicBezTo>
                  <a:cubicBezTo>
                    <a:pt x="18" y="144"/>
                    <a:pt x="29" y="143"/>
                    <a:pt x="30" y="142"/>
                  </a:cubicBezTo>
                  <a:cubicBezTo>
                    <a:pt x="32" y="140"/>
                    <a:pt x="36" y="139"/>
                    <a:pt x="39" y="141"/>
                  </a:cubicBezTo>
                  <a:cubicBezTo>
                    <a:pt x="42" y="142"/>
                    <a:pt x="53" y="143"/>
                    <a:pt x="58" y="141"/>
                  </a:cubicBezTo>
                  <a:cubicBezTo>
                    <a:pt x="63" y="138"/>
                    <a:pt x="67" y="141"/>
                    <a:pt x="67" y="143"/>
                  </a:cubicBezTo>
                  <a:cubicBezTo>
                    <a:pt x="67" y="146"/>
                    <a:pt x="70" y="147"/>
                    <a:pt x="72" y="149"/>
                  </a:cubicBezTo>
                  <a:cubicBezTo>
                    <a:pt x="75" y="151"/>
                    <a:pt x="73" y="154"/>
                    <a:pt x="75" y="157"/>
                  </a:cubicBezTo>
                  <a:cubicBezTo>
                    <a:pt x="76" y="159"/>
                    <a:pt x="80" y="159"/>
                    <a:pt x="85" y="161"/>
                  </a:cubicBezTo>
                  <a:cubicBezTo>
                    <a:pt x="86" y="161"/>
                    <a:pt x="86" y="161"/>
                    <a:pt x="87" y="162"/>
                  </a:cubicBezTo>
                  <a:cubicBezTo>
                    <a:pt x="87" y="161"/>
                    <a:pt x="87" y="161"/>
                    <a:pt x="88" y="161"/>
                  </a:cubicBezTo>
                  <a:cubicBezTo>
                    <a:pt x="90" y="158"/>
                    <a:pt x="91" y="153"/>
                    <a:pt x="98" y="154"/>
                  </a:cubicBezTo>
                  <a:cubicBezTo>
                    <a:pt x="105" y="155"/>
                    <a:pt x="105" y="153"/>
                    <a:pt x="109" y="154"/>
                  </a:cubicBezTo>
                  <a:cubicBezTo>
                    <a:pt x="113" y="155"/>
                    <a:pt x="116" y="154"/>
                    <a:pt x="118" y="152"/>
                  </a:cubicBezTo>
                  <a:cubicBezTo>
                    <a:pt x="120" y="149"/>
                    <a:pt x="116" y="144"/>
                    <a:pt x="114" y="142"/>
                  </a:cubicBezTo>
                  <a:cubicBezTo>
                    <a:pt x="111" y="140"/>
                    <a:pt x="108" y="135"/>
                    <a:pt x="109" y="131"/>
                  </a:cubicBezTo>
                  <a:cubicBezTo>
                    <a:pt x="109" y="126"/>
                    <a:pt x="101" y="126"/>
                    <a:pt x="101" y="123"/>
                  </a:cubicBezTo>
                  <a:cubicBezTo>
                    <a:pt x="101" y="120"/>
                    <a:pt x="109" y="114"/>
                    <a:pt x="110" y="113"/>
                  </a:cubicBezTo>
                  <a:cubicBezTo>
                    <a:pt x="111" y="111"/>
                    <a:pt x="117" y="116"/>
                    <a:pt x="119" y="114"/>
                  </a:cubicBezTo>
                  <a:cubicBezTo>
                    <a:pt x="120" y="111"/>
                    <a:pt x="124" y="113"/>
                    <a:pt x="127" y="113"/>
                  </a:cubicBezTo>
                  <a:cubicBezTo>
                    <a:pt x="129" y="114"/>
                    <a:pt x="133" y="109"/>
                    <a:pt x="133" y="105"/>
                  </a:cubicBezTo>
                  <a:cubicBezTo>
                    <a:pt x="134" y="101"/>
                    <a:pt x="141" y="101"/>
                    <a:pt x="143" y="100"/>
                  </a:cubicBezTo>
                  <a:cubicBezTo>
                    <a:pt x="144" y="98"/>
                    <a:pt x="146" y="90"/>
                    <a:pt x="147" y="88"/>
                  </a:cubicBezTo>
                  <a:cubicBezTo>
                    <a:pt x="148" y="86"/>
                    <a:pt x="154" y="88"/>
                    <a:pt x="154" y="83"/>
                  </a:cubicBezTo>
                  <a:cubicBezTo>
                    <a:pt x="154" y="78"/>
                    <a:pt x="157" y="77"/>
                    <a:pt x="160" y="77"/>
                  </a:cubicBezTo>
                  <a:cubicBezTo>
                    <a:pt x="163" y="76"/>
                    <a:pt x="162" y="72"/>
                    <a:pt x="162" y="69"/>
                  </a:cubicBezTo>
                  <a:cubicBezTo>
                    <a:pt x="163" y="65"/>
                    <a:pt x="164" y="62"/>
                    <a:pt x="168" y="61"/>
                  </a:cubicBezTo>
                  <a:cubicBezTo>
                    <a:pt x="172" y="60"/>
                    <a:pt x="167" y="55"/>
                    <a:pt x="163" y="56"/>
                  </a:cubicBezTo>
                  <a:cubicBezTo>
                    <a:pt x="158" y="57"/>
                    <a:pt x="156" y="46"/>
                    <a:pt x="156" y="46"/>
                  </a:cubicBezTo>
                  <a:cubicBezTo>
                    <a:pt x="156" y="46"/>
                    <a:pt x="156" y="37"/>
                    <a:pt x="154" y="36"/>
                  </a:cubicBezTo>
                  <a:cubicBezTo>
                    <a:pt x="152" y="34"/>
                    <a:pt x="155" y="30"/>
                    <a:pt x="160" y="30"/>
                  </a:cubicBezTo>
                  <a:cubicBezTo>
                    <a:pt x="165" y="30"/>
                    <a:pt x="174" y="35"/>
                    <a:pt x="177" y="33"/>
                  </a:cubicBezTo>
                  <a:cubicBezTo>
                    <a:pt x="181" y="30"/>
                    <a:pt x="187" y="29"/>
                    <a:pt x="189" y="28"/>
                  </a:cubicBezTo>
                  <a:cubicBezTo>
                    <a:pt x="190" y="28"/>
                    <a:pt x="192" y="24"/>
                    <a:pt x="193" y="22"/>
                  </a:cubicBezTo>
                  <a:cubicBezTo>
                    <a:pt x="191" y="20"/>
                    <a:pt x="187"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3" name="Freeform 167"/>
            <p:cNvSpPr>
              <a:spLocks noEditPoints="1"/>
            </p:cNvSpPr>
            <p:nvPr userDrawn="1"/>
          </p:nvSpPr>
          <p:spPr bwMode="auto">
            <a:xfrm>
              <a:off x="-68393" y="4319539"/>
              <a:ext cx="1151079" cy="423073"/>
            </a:xfrm>
            <a:custGeom>
              <a:avLst/>
              <a:gdLst>
                <a:gd name="T0" fmla="*/ 40 w 537"/>
                <a:gd name="T1" fmla="*/ 77 h 181"/>
                <a:gd name="T2" fmla="*/ 152 w 537"/>
                <a:gd name="T3" fmla="*/ 96 h 181"/>
                <a:gd name="T4" fmla="*/ 23 w 537"/>
                <a:gd name="T5" fmla="*/ 49 h 181"/>
                <a:gd name="T6" fmla="*/ 288 w 537"/>
                <a:gd name="T7" fmla="*/ 128 h 181"/>
                <a:gd name="T8" fmla="*/ 300 w 537"/>
                <a:gd name="T9" fmla="*/ 102 h 181"/>
                <a:gd name="T10" fmla="*/ 317 w 537"/>
                <a:gd name="T11" fmla="*/ 106 h 181"/>
                <a:gd name="T12" fmla="*/ 328 w 537"/>
                <a:gd name="T13" fmla="*/ 73 h 181"/>
                <a:gd name="T14" fmla="*/ 329 w 537"/>
                <a:gd name="T15" fmla="*/ 61 h 181"/>
                <a:gd name="T16" fmla="*/ 307 w 537"/>
                <a:gd name="T17" fmla="*/ 51 h 181"/>
                <a:gd name="T18" fmla="*/ 276 w 537"/>
                <a:gd name="T19" fmla="*/ 93 h 181"/>
                <a:gd name="T20" fmla="*/ 127 w 537"/>
                <a:gd name="T21" fmla="*/ 101 h 181"/>
                <a:gd name="T22" fmla="*/ 123 w 537"/>
                <a:gd name="T23" fmla="*/ 83 h 181"/>
                <a:gd name="T24" fmla="*/ 118 w 537"/>
                <a:gd name="T25" fmla="*/ 91 h 181"/>
                <a:gd name="T26" fmla="*/ 99 w 537"/>
                <a:gd name="T27" fmla="*/ 68 h 181"/>
                <a:gd name="T28" fmla="*/ 81 w 537"/>
                <a:gd name="T29" fmla="*/ 48 h 181"/>
                <a:gd name="T30" fmla="*/ 54 w 537"/>
                <a:gd name="T31" fmla="*/ 32 h 181"/>
                <a:gd name="T32" fmla="*/ 3 w 537"/>
                <a:gd name="T33" fmla="*/ 4 h 181"/>
                <a:gd name="T34" fmla="*/ 47 w 537"/>
                <a:gd name="T35" fmla="*/ 62 h 181"/>
                <a:gd name="T36" fmla="*/ 103 w 537"/>
                <a:gd name="T37" fmla="*/ 123 h 181"/>
                <a:gd name="T38" fmla="*/ 125 w 537"/>
                <a:gd name="T39" fmla="*/ 112 h 181"/>
                <a:gd name="T40" fmla="*/ 386 w 537"/>
                <a:gd name="T41" fmla="*/ 50 h 181"/>
                <a:gd name="T42" fmla="*/ 389 w 537"/>
                <a:gd name="T43" fmla="*/ 61 h 181"/>
                <a:gd name="T44" fmla="*/ 361 w 537"/>
                <a:gd name="T45" fmla="*/ 101 h 181"/>
                <a:gd name="T46" fmla="*/ 287 w 537"/>
                <a:gd name="T47" fmla="*/ 160 h 181"/>
                <a:gd name="T48" fmla="*/ 333 w 537"/>
                <a:gd name="T49" fmla="*/ 155 h 181"/>
                <a:gd name="T50" fmla="*/ 400 w 537"/>
                <a:gd name="T51" fmla="*/ 103 h 181"/>
                <a:gd name="T52" fmla="*/ 225 w 537"/>
                <a:gd name="T53" fmla="*/ 152 h 181"/>
                <a:gd name="T54" fmla="*/ 203 w 537"/>
                <a:gd name="T55" fmla="*/ 141 h 181"/>
                <a:gd name="T56" fmla="*/ 127 w 537"/>
                <a:gd name="T57" fmla="*/ 132 h 181"/>
                <a:gd name="T58" fmla="*/ 136 w 537"/>
                <a:gd name="T59" fmla="*/ 146 h 181"/>
                <a:gd name="T60" fmla="*/ 208 w 537"/>
                <a:gd name="T61" fmla="*/ 158 h 181"/>
                <a:gd name="T62" fmla="*/ 225 w 537"/>
                <a:gd name="T63" fmla="*/ 152 h 181"/>
                <a:gd name="T64" fmla="*/ 467 w 537"/>
                <a:gd name="T65" fmla="*/ 102 h 181"/>
                <a:gd name="T66" fmla="*/ 418 w 537"/>
                <a:gd name="T67" fmla="*/ 79 h 181"/>
                <a:gd name="T68" fmla="*/ 450 w 537"/>
                <a:gd name="T69" fmla="*/ 90 h 181"/>
                <a:gd name="T70" fmla="*/ 432 w 537"/>
                <a:gd name="T71" fmla="*/ 96 h 181"/>
                <a:gd name="T72" fmla="*/ 459 w 537"/>
                <a:gd name="T73" fmla="*/ 109 h 181"/>
                <a:gd name="T74" fmla="*/ 509 w 537"/>
                <a:gd name="T75" fmla="*/ 137 h 181"/>
                <a:gd name="T76" fmla="*/ 524 w 537"/>
                <a:gd name="T77" fmla="*/ 154 h 181"/>
                <a:gd name="T78" fmla="*/ 497 w 537"/>
                <a:gd name="T79" fmla="*/ 82 h 181"/>
                <a:gd name="T80" fmla="*/ 342 w 537"/>
                <a:gd name="T81" fmla="*/ 168 h 181"/>
                <a:gd name="T82" fmla="*/ 347 w 537"/>
                <a:gd name="T83" fmla="*/ 170 h 181"/>
                <a:gd name="T84" fmla="*/ 351 w 537"/>
                <a:gd name="T85" fmla="*/ 167 h 181"/>
                <a:gd name="T86" fmla="*/ 258 w 537"/>
                <a:gd name="T87" fmla="*/ 64 h 181"/>
                <a:gd name="T88" fmla="*/ 264 w 537"/>
                <a:gd name="T89" fmla="*/ 38 h 181"/>
                <a:gd name="T90" fmla="*/ 263 w 537"/>
                <a:gd name="T91" fmla="*/ 19 h 181"/>
                <a:gd name="T92" fmla="*/ 233 w 537"/>
                <a:gd name="T93" fmla="*/ 34 h 181"/>
                <a:gd name="T94" fmla="*/ 208 w 537"/>
                <a:gd name="T95" fmla="*/ 49 h 181"/>
                <a:gd name="T96" fmla="*/ 171 w 537"/>
                <a:gd name="T97" fmla="*/ 50 h 181"/>
                <a:gd name="T98" fmla="*/ 159 w 537"/>
                <a:gd name="T99" fmla="*/ 58 h 181"/>
                <a:gd name="T100" fmla="*/ 186 w 537"/>
                <a:gd name="T101" fmla="*/ 98 h 181"/>
                <a:gd name="T102" fmla="*/ 226 w 537"/>
                <a:gd name="T103" fmla="*/ 107 h 181"/>
                <a:gd name="T104" fmla="*/ 277 w 537"/>
                <a:gd name="T105" fmla="*/ 170 h 181"/>
                <a:gd name="T106" fmla="*/ 277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7" y="81"/>
                    <a:pt x="42" y="72"/>
                    <a:pt x="40" y="77"/>
                  </a:cubicBezTo>
                  <a:close/>
                  <a:moveTo>
                    <a:pt x="152" y="96"/>
                  </a:moveTo>
                  <a:cubicBezTo>
                    <a:pt x="152" y="94"/>
                    <a:pt x="143" y="95"/>
                    <a:pt x="146" y="99"/>
                  </a:cubicBezTo>
                  <a:cubicBezTo>
                    <a:pt x="149" y="103"/>
                    <a:pt x="152" y="99"/>
                    <a:pt x="152" y="96"/>
                  </a:cubicBezTo>
                  <a:close/>
                  <a:moveTo>
                    <a:pt x="23" y="49"/>
                  </a:moveTo>
                  <a:cubicBezTo>
                    <a:pt x="22" y="53"/>
                    <a:pt x="26" y="62"/>
                    <a:pt x="30" y="58"/>
                  </a:cubicBezTo>
                  <a:cubicBezTo>
                    <a:pt x="34" y="54"/>
                    <a:pt x="23" y="46"/>
                    <a:pt x="23" y="49"/>
                  </a:cubicBezTo>
                  <a:close/>
                  <a:moveTo>
                    <a:pt x="283" y="104"/>
                  </a:moveTo>
                  <a:cubicBezTo>
                    <a:pt x="288" y="104"/>
                    <a:pt x="287" y="111"/>
                    <a:pt x="286" y="116"/>
                  </a:cubicBezTo>
                  <a:cubicBezTo>
                    <a:pt x="285" y="120"/>
                    <a:pt x="283" y="130"/>
                    <a:pt x="288" y="128"/>
                  </a:cubicBezTo>
                  <a:cubicBezTo>
                    <a:pt x="293" y="126"/>
                    <a:pt x="297" y="120"/>
                    <a:pt x="294" y="118"/>
                  </a:cubicBezTo>
                  <a:cubicBezTo>
                    <a:pt x="291" y="115"/>
                    <a:pt x="291" y="101"/>
                    <a:pt x="292" y="98"/>
                  </a:cubicBezTo>
                  <a:cubicBezTo>
                    <a:pt x="294" y="94"/>
                    <a:pt x="303" y="97"/>
                    <a:pt x="300" y="102"/>
                  </a:cubicBezTo>
                  <a:cubicBezTo>
                    <a:pt x="297" y="108"/>
                    <a:pt x="306" y="107"/>
                    <a:pt x="306" y="113"/>
                  </a:cubicBezTo>
                  <a:cubicBezTo>
                    <a:pt x="306" y="119"/>
                    <a:pt x="311" y="116"/>
                    <a:pt x="316" y="114"/>
                  </a:cubicBezTo>
                  <a:cubicBezTo>
                    <a:pt x="322" y="113"/>
                    <a:pt x="321" y="110"/>
                    <a:pt x="317" y="106"/>
                  </a:cubicBezTo>
                  <a:cubicBezTo>
                    <a:pt x="313" y="102"/>
                    <a:pt x="320" y="97"/>
                    <a:pt x="315" y="94"/>
                  </a:cubicBezTo>
                  <a:cubicBezTo>
                    <a:pt x="309" y="90"/>
                    <a:pt x="306" y="86"/>
                    <a:pt x="311" y="85"/>
                  </a:cubicBezTo>
                  <a:cubicBezTo>
                    <a:pt x="316" y="84"/>
                    <a:pt x="330" y="76"/>
                    <a:pt x="328" y="73"/>
                  </a:cubicBezTo>
                  <a:cubicBezTo>
                    <a:pt x="327" y="70"/>
                    <a:pt x="306" y="73"/>
                    <a:pt x="305" y="79"/>
                  </a:cubicBezTo>
                  <a:cubicBezTo>
                    <a:pt x="303" y="85"/>
                    <a:pt x="288" y="79"/>
                    <a:pt x="290" y="69"/>
                  </a:cubicBezTo>
                  <a:cubicBezTo>
                    <a:pt x="292" y="59"/>
                    <a:pt x="321" y="57"/>
                    <a:pt x="329" y="61"/>
                  </a:cubicBezTo>
                  <a:cubicBezTo>
                    <a:pt x="337" y="64"/>
                    <a:pt x="346" y="55"/>
                    <a:pt x="349" y="49"/>
                  </a:cubicBezTo>
                  <a:cubicBezTo>
                    <a:pt x="352" y="44"/>
                    <a:pt x="343" y="50"/>
                    <a:pt x="337" y="54"/>
                  </a:cubicBezTo>
                  <a:cubicBezTo>
                    <a:pt x="331" y="57"/>
                    <a:pt x="315" y="54"/>
                    <a:pt x="307" y="51"/>
                  </a:cubicBezTo>
                  <a:cubicBezTo>
                    <a:pt x="299" y="49"/>
                    <a:pt x="300" y="56"/>
                    <a:pt x="293" y="57"/>
                  </a:cubicBezTo>
                  <a:cubicBezTo>
                    <a:pt x="287" y="57"/>
                    <a:pt x="288" y="71"/>
                    <a:pt x="285" y="72"/>
                  </a:cubicBezTo>
                  <a:cubicBezTo>
                    <a:pt x="282" y="74"/>
                    <a:pt x="282" y="84"/>
                    <a:pt x="276" y="93"/>
                  </a:cubicBezTo>
                  <a:cubicBezTo>
                    <a:pt x="269" y="103"/>
                    <a:pt x="278" y="104"/>
                    <a:pt x="283" y="104"/>
                  </a:cubicBezTo>
                  <a:close/>
                  <a:moveTo>
                    <a:pt x="125" y="112"/>
                  </a:moveTo>
                  <a:cubicBezTo>
                    <a:pt x="125" y="108"/>
                    <a:pt x="127" y="103"/>
                    <a:pt x="127" y="101"/>
                  </a:cubicBezTo>
                  <a:cubicBezTo>
                    <a:pt x="127" y="99"/>
                    <a:pt x="129" y="98"/>
                    <a:pt x="132" y="99"/>
                  </a:cubicBezTo>
                  <a:cubicBezTo>
                    <a:pt x="135" y="99"/>
                    <a:pt x="135" y="93"/>
                    <a:pt x="132" y="92"/>
                  </a:cubicBezTo>
                  <a:cubicBezTo>
                    <a:pt x="130" y="91"/>
                    <a:pt x="128" y="83"/>
                    <a:pt x="123" y="83"/>
                  </a:cubicBezTo>
                  <a:cubicBezTo>
                    <a:pt x="117" y="83"/>
                    <a:pt x="118" y="88"/>
                    <a:pt x="121" y="88"/>
                  </a:cubicBezTo>
                  <a:cubicBezTo>
                    <a:pt x="125" y="88"/>
                    <a:pt x="127" y="91"/>
                    <a:pt x="126" y="93"/>
                  </a:cubicBezTo>
                  <a:cubicBezTo>
                    <a:pt x="125" y="96"/>
                    <a:pt x="123" y="91"/>
                    <a:pt x="118" y="91"/>
                  </a:cubicBezTo>
                  <a:cubicBezTo>
                    <a:pt x="114" y="92"/>
                    <a:pt x="117" y="86"/>
                    <a:pt x="111" y="86"/>
                  </a:cubicBezTo>
                  <a:cubicBezTo>
                    <a:pt x="106" y="85"/>
                    <a:pt x="107" y="76"/>
                    <a:pt x="101" y="76"/>
                  </a:cubicBezTo>
                  <a:cubicBezTo>
                    <a:pt x="95" y="76"/>
                    <a:pt x="95" y="72"/>
                    <a:pt x="99" y="68"/>
                  </a:cubicBezTo>
                  <a:cubicBezTo>
                    <a:pt x="102" y="65"/>
                    <a:pt x="93" y="62"/>
                    <a:pt x="93" y="58"/>
                  </a:cubicBezTo>
                  <a:cubicBezTo>
                    <a:pt x="93" y="55"/>
                    <a:pt x="86" y="57"/>
                    <a:pt x="86" y="54"/>
                  </a:cubicBezTo>
                  <a:cubicBezTo>
                    <a:pt x="86" y="50"/>
                    <a:pt x="84" y="52"/>
                    <a:pt x="81" y="48"/>
                  </a:cubicBezTo>
                  <a:cubicBezTo>
                    <a:pt x="77" y="44"/>
                    <a:pt x="76" y="48"/>
                    <a:pt x="73" y="45"/>
                  </a:cubicBezTo>
                  <a:cubicBezTo>
                    <a:pt x="71" y="42"/>
                    <a:pt x="67" y="41"/>
                    <a:pt x="64" y="41"/>
                  </a:cubicBezTo>
                  <a:cubicBezTo>
                    <a:pt x="62" y="42"/>
                    <a:pt x="56" y="37"/>
                    <a:pt x="54" y="32"/>
                  </a:cubicBezTo>
                  <a:cubicBezTo>
                    <a:pt x="53" y="28"/>
                    <a:pt x="37" y="21"/>
                    <a:pt x="35" y="16"/>
                  </a:cubicBezTo>
                  <a:cubicBezTo>
                    <a:pt x="33" y="10"/>
                    <a:pt x="27" y="8"/>
                    <a:pt x="18" y="9"/>
                  </a:cubicBezTo>
                  <a:cubicBezTo>
                    <a:pt x="9" y="9"/>
                    <a:pt x="5" y="0"/>
                    <a:pt x="3" y="4"/>
                  </a:cubicBezTo>
                  <a:cubicBezTo>
                    <a:pt x="0" y="10"/>
                    <a:pt x="13" y="22"/>
                    <a:pt x="19" y="25"/>
                  </a:cubicBezTo>
                  <a:cubicBezTo>
                    <a:pt x="24" y="28"/>
                    <a:pt x="27" y="40"/>
                    <a:pt x="34" y="41"/>
                  </a:cubicBezTo>
                  <a:cubicBezTo>
                    <a:pt x="41" y="41"/>
                    <a:pt x="42" y="61"/>
                    <a:pt x="47" y="62"/>
                  </a:cubicBezTo>
                  <a:cubicBezTo>
                    <a:pt x="52" y="63"/>
                    <a:pt x="63" y="79"/>
                    <a:pt x="65" y="87"/>
                  </a:cubicBezTo>
                  <a:cubicBezTo>
                    <a:pt x="67" y="96"/>
                    <a:pt x="78" y="100"/>
                    <a:pt x="82" y="106"/>
                  </a:cubicBezTo>
                  <a:cubicBezTo>
                    <a:pt x="86" y="112"/>
                    <a:pt x="101" y="120"/>
                    <a:pt x="103" y="123"/>
                  </a:cubicBezTo>
                  <a:cubicBezTo>
                    <a:pt x="105" y="125"/>
                    <a:pt x="107" y="131"/>
                    <a:pt x="109" y="128"/>
                  </a:cubicBezTo>
                  <a:cubicBezTo>
                    <a:pt x="111" y="125"/>
                    <a:pt x="118" y="128"/>
                    <a:pt x="121" y="128"/>
                  </a:cubicBezTo>
                  <a:cubicBezTo>
                    <a:pt x="125" y="129"/>
                    <a:pt x="126" y="117"/>
                    <a:pt x="125" y="112"/>
                  </a:cubicBezTo>
                  <a:close/>
                  <a:moveTo>
                    <a:pt x="389" y="61"/>
                  </a:moveTo>
                  <a:cubicBezTo>
                    <a:pt x="396" y="62"/>
                    <a:pt x="393" y="58"/>
                    <a:pt x="393" y="53"/>
                  </a:cubicBezTo>
                  <a:cubicBezTo>
                    <a:pt x="393" y="49"/>
                    <a:pt x="386" y="53"/>
                    <a:pt x="386" y="50"/>
                  </a:cubicBezTo>
                  <a:cubicBezTo>
                    <a:pt x="386" y="48"/>
                    <a:pt x="384" y="39"/>
                    <a:pt x="378" y="46"/>
                  </a:cubicBezTo>
                  <a:cubicBezTo>
                    <a:pt x="373" y="53"/>
                    <a:pt x="380" y="71"/>
                    <a:pt x="384" y="70"/>
                  </a:cubicBezTo>
                  <a:cubicBezTo>
                    <a:pt x="388" y="69"/>
                    <a:pt x="381" y="61"/>
                    <a:pt x="389" y="61"/>
                  </a:cubicBezTo>
                  <a:close/>
                  <a:moveTo>
                    <a:pt x="361" y="101"/>
                  </a:moveTo>
                  <a:cubicBezTo>
                    <a:pt x="362" y="106"/>
                    <a:pt x="372" y="109"/>
                    <a:pt x="375" y="105"/>
                  </a:cubicBezTo>
                  <a:cubicBezTo>
                    <a:pt x="377" y="100"/>
                    <a:pt x="359" y="95"/>
                    <a:pt x="361" y="101"/>
                  </a:cubicBezTo>
                  <a:close/>
                  <a:moveTo>
                    <a:pt x="333" y="155"/>
                  </a:moveTo>
                  <a:cubicBezTo>
                    <a:pt x="324" y="154"/>
                    <a:pt x="318" y="160"/>
                    <a:pt x="308" y="157"/>
                  </a:cubicBezTo>
                  <a:cubicBezTo>
                    <a:pt x="299" y="154"/>
                    <a:pt x="285" y="157"/>
                    <a:pt x="287" y="160"/>
                  </a:cubicBezTo>
                  <a:cubicBezTo>
                    <a:pt x="288" y="163"/>
                    <a:pt x="296" y="163"/>
                    <a:pt x="306" y="163"/>
                  </a:cubicBezTo>
                  <a:cubicBezTo>
                    <a:pt x="315" y="164"/>
                    <a:pt x="323" y="159"/>
                    <a:pt x="329" y="158"/>
                  </a:cubicBezTo>
                  <a:cubicBezTo>
                    <a:pt x="336" y="158"/>
                    <a:pt x="343" y="157"/>
                    <a:pt x="333" y="155"/>
                  </a:cubicBezTo>
                  <a:close/>
                  <a:moveTo>
                    <a:pt x="407" y="97"/>
                  </a:moveTo>
                  <a:cubicBezTo>
                    <a:pt x="398" y="94"/>
                    <a:pt x="383" y="96"/>
                    <a:pt x="384" y="101"/>
                  </a:cubicBezTo>
                  <a:cubicBezTo>
                    <a:pt x="386" y="104"/>
                    <a:pt x="393" y="103"/>
                    <a:pt x="400" y="103"/>
                  </a:cubicBezTo>
                  <a:cubicBezTo>
                    <a:pt x="407" y="103"/>
                    <a:pt x="411" y="108"/>
                    <a:pt x="415" y="108"/>
                  </a:cubicBezTo>
                  <a:cubicBezTo>
                    <a:pt x="419" y="108"/>
                    <a:pt x="416" y="99"/>
                    <a:pt x="407" y="97"/>
                  </a:cubicBezTo>
                  <a:close/>
                  <a:moveTo>
                    <a:pt x="225" y="152"/>
                  </a:moveTo>
                  <a:cubicBezTo>
                    <a:pt x="225" y="148"/>
                    <a:pt x="212" y="151"/>
                    <a:pt x="205" y="149"/>
                  </a:cubicBezTo>
                  <a:cubicBezTo>
                    <a:pt x="198" y="146"/>
                    <a:pt x="212" y="144"/>
                    <a:pt x="217" y="142"/>
                  </a:cubicBezTo>
                  <a:cubicBezTo>
                    <a:pt x="221" y="139"/>
                    <a:pt x="214" y="138"/>
                    <a:pt x="203" y="141"/>
                  </a:cubicBezTo>
                  <a:cubicBezTo>
                    <a:pt x="192" y="144"/>
                    <a:pt x="179" y="134"/>
                    <a:pt x="179" y="139"/>
                  </a:cubicBezTo>
                  <a:cubicBezTo>
                    <a:pt x="178" y="143"/>
                    <a:pt x="159" y="137"/>
                    <a:pt x="154" y="134"/>
                  </a:cubicBezTo>
                  <a:cubicBezTo>
                    <a:pt x="149" y="130"/>
                    <a:pt x="131" y="126"/>
                    <a:pt x="127" y="132"/>
                  </a:cubicBezTo>
                  <a:cubicBezTo>
                    <a:pt x="123" y="138"/>
                    <a:pt x="120" y="133"/>
                    <a:pt x="121" y="139"/>
                  </a:cubicBezTo>
                  <a:cubicBezTo>
                    <a:pt x="122" y="142"/>
                    <a:pt x="127" y="140"/>
                    <a:pt x="130" y="140"/>
                  </a:cubicBezTo>
                  <a:cubicBezTo>
                    <a:pt x="133" y="140"/>
                    <a:pt x="132" y="146"/>
                    <a:pt x="136" y="146"/>
                  </a:cubicBezTo>
                  <a:cubicBezTo>
                    <a:pt x="141" y="147"/>
                    <a:pt x="155" y="151"/>
                    <a:pt x="157" y="148"/>
                  </a:cubicBezTo>
                  <a:cubicBezTo>
                    <a:pt x="158" y="145"/>
                    <a:pt x="172" y="148"/>
                    <a:pt x="179" y="153"/>
                  </a:cubicBezTo>
                  <a:cubicBezTo>
                    <a:pt x="186" y="158"/>
                    <a:pt x="202" y="158"/>
                    <a:pt x="208" y="158"/>
                  </a:cubicBezTo>
                  <a:cubicBezTo>
                    <a:pt x="214" y="157"/>
                    <a:pt x="221" y="161"/>
                    <a:pt x="223" y="158"/>
                  </a:cubicBezTo>
                  <a:cubicBezTo>
                    <a:pt x="226" y="155"/>
                    <a:pt x="230" y="163"/>
                    <a:pt x="237" y="158"/>
                  </a:cubicBezTo>
                  <a:cubicBezTo>
                    <a:pt x="244" y="154"/>
                    <a:pt x="226" y="156"/>
                    <a:pt x="225" y="152"/>
                  </a:cubicBezTo>
                  <a:close/>
                  <a:moveTo>
                    <a:pt x="497" y="82"/>
                  </a:moveTo>
                  <a:cubicBezTo>
                    <a:pt x="492" y="82"/>
                    <a:pt x="491" y="91"/>
                    <a:pt x="486" y="91"/>
                  </a:cubicBezTo>
                  <a:cubicBezTo>
                    <a:pt x="482" y="91"/>
                    <a:pt x="476" y="99"/>
                    <a:pt x="467" y="102"/>
                  </a:cubicBezTo>
                  <a:cubicBezTo>
                    <a:pt x="459" y="104"/>
                    <a:pt x="459" y="80"/>
                    <a:pt x="455" y="75"/>
                  </a:cubicBezTo>
                  <a:cubicBezTo>
                    <a:pt x="451" y="70"/>
                    <a:pt x="430" y="66"/>
                    <a:pt x="428" y="72"/>
                  </a:cubicBezTo>
                  <a:cubicBezTo>
                    <a:pt x="426" y="77"/>
                    <a:pt x="419" y="74"/>
                    <a:pt x="418" y="79"/>
                  </a:cubicBezTo>
                  <a:cubicBezTo>
                    <a:pt x="418" y="83"/>
                    <a:pt x="420" y="82"/>
                    <a:pt x="425" y="82"/>
                  </a:cubicBezTo>
                  <a:cubicBezTo>
                    <a:pt x="429" y="82"/>
                    <a:pt x="429" y="85"/>
                    <a:pt x="431" y="89"/>
                  </a:cubicBezTo>
                  <a:cubicBezTo>
                    <a:pt x="433"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69" y="114"/>
                  </a:cubicBezTo>
                  <a:cubicBezTo>
                    <a:pt x="477" y="115"/>
                    <a:pt x="495" y="120"/>
                    <a:pt x="502" y="125"/>
                  </a:cubicBezTo>
                  <a:cubicBezTo>
                    <a:pt x="509" y="130"/>
                    <a:pt x="504" y="133"/>
                    <a:pt x="509" y="137"/>
                  </a:cubicBezTo>
                  <a:cubicBezTo>
                    <a:pt x="513" y="142"/>
                    <a:pt x="515" y="147"/>
                    <a:pt x="508" y="147"/>
                  </a:cubicBezTo>
                  <a:cubicBezTo>
                    <a:pt x="502" y="147"/>
                    <a:pt x="496" y="153"/>
                    <a:pt x="497" y="156"/>
                  </a:cubicBezTo>
                  <a:cubicBezTo>
                    <a:pt x="499" y="158"/>
                    <a:pt x="519" y="154"/>
                    <a:pt x="524" y="154"/>
                  </a:cubicBezTo>
                  <a:cubicBezTo>
                    <a:pt x="527" y="154"/>
                    <a:pt x="531" y="160"/>
                    <a:pt x="537" y="163"/>
                  </a:cubicBezTo>
                  <a:cubicBezTo>
                    <a:pt x="537" y="95"/>
                    <a:pt x="537" y="95"/>
                    <a:pt x="537" y="95"/>
                  </a:cubicBezTo>
                  <a:cubicBezTo>
                    <a:pt x="522" y="90"/>
                    <a:pt x="501" y="82"/>
                    <a:pt x="497" y="82"/>
                  </a:cubicBezTo>
                  <a:close/>
                  <a:moveTo>
                    <a:pt x="347" y="163"/>
                  </a:moveTo>
                  <a:cubicBezTo>
                    <a:pt x="346" y="164"/>
                    <a:pt x="345" y="164"/>
                    <a:pt x="344" y="165"/>
                  </a:cubicBezTo>
                  <a:cubicBezTo>
                    <a:pt x="343" y="166"/>
                    <a:pt x="343" y="167"/>
                    <a:pt x="342" y="168"/>
                  </a:cubicBezTo>
                  <a:cubicBezTo>
                    <a:pt x="341" y="168"/>
                    <a:pt x="339" y="167"/>
                    <a:pt x="338" y="166"/>
                  </a:cubicBezTo>
                  <a:cubicBezTo>
                    <a:pt x="331" y="168"/>
                    <a:pt x="328" y="176"/>
                    <a:pt x="333" y="178"/>
                  </a:cubicBezTo>
                  <a:cubicBezTo>
                    <a:pt x="337" y="180"/>
                    <a:pt x="344" y="174"/>
                    <a:pt x="347" y="170"/>
                  </a:cubicBezTo>
                  <a:cubicBezTo>
                    <a:pt x="348" y="170"/>
                    <a:pt x="348" y="169"/>
                    <a:pt x="349" y="168"/>
                  </a:cubicBezTo>
                  <a:cubicBezTo>
                    <a:pt x="349" y="168"/>
                    <a:pt x="349" y="168"/>
                    <a:pt x="350" y="167"/>
                  </a:cubicBezTo>
                  <a:cubicBezTo>
                    <a:pt x="350" y="167"/>
                    <a:pt x="351" y="167"/>
                    <a:pt x="351" y="167"/>
                  </a:cubicBezTo>
                  <a:cubicBezTo>
                    <a:pt x="350" y="165"/>
                    <a:pt x="349" y="164"/>
                    <a:pt x="347" y="163"/>
                  </a:cubicBezTo>
                  <a:close/>
                  <a:moveTo>
                    <a:pt x="252" y="81"/>
                  </a:moveTo>
                  <a:cubicBezTo>
                    <a:pt x="258" y="77"/>
                    <a:pt x="259" y="71"/>
                    <a:pt x="258" y="64"/>
                  </a:cubicBezTo>
                  <a:cubicBezTo>
                    <a:pt x="258" y="58"/>
                    <a:pt x="274" y="57"/>
                    <a:pt x="276" y="55"/>
                  </a:cubicBezTo>
                  <a:cubicBezTo>
                    <a:pt x="278" y="52"/>
                    <a:pt x="273" y="48"/>
                    <a:pt x="268" y="46"/>
                  </a:cubicBezTo>
                  <a:cubicBezTo>
                    <a:pt x="264" y="44"/>
                    <a:pt x="267" y="40"/>
                    <a:pt x="264" y="38"/>
                  </a:cubicBezTo>
                  <a:cubicBezTo>
                    <a:pt x="261" y="35"/>
                    <a:pt x="256" y="28"/>
                    <a:pt x="261" y="28"/>
                  </a:cubicBezTo>
                  <a:cubicBezTo>
                    <a:pt x="265" y="28"/>
                    <a:pt x="257" y="22"/>
                    <a:pt x="261" y="20"/>
                  </a:cubicBezTo>
                  <a:cubicBezTo>
                    <a:pt x="262" y="20"/>
                    <a:pt x="262" y="20"/>
                    <a:pt x="263" y="19"/>
                  </a:cubicBezTo>
                  <a:cubicBezTo>
                    <a:pt x="261" y="18"/>
                    <a:pt x="259" y="18"/>
                    <a:pt x="257" y="18"/>
                  </a:cubicBezTo>
                  <a:cubicBezTo>
                    <a:pt x="252" y="18"/>
                    <a:pt x="239" y="16"/>
                    <a:pt x="240" y="25"/>
                  </a:cubicBezTo>
                  <a:cubicBezTo>
                    <a:pt x="240" y="33"/>
                    <a:pt x="232" y="30"/>
                    <a:pt x="233" y="34"/>
                  </a:cubicBezTo>
                  <a:cubicBezTo>
                    <a:pt x="233" y="39"/>
                    <a:pt x="228"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1" y="50"/>
                  </a:cubicBezTo>
                  <a:cubicBezTo>
                    <a:pt x="170" y="50"/>
                    <a:pt x="169" y="47"/>
                    <a:pt x="168" y="43"/>
                  </a:cubicBezTo>
                  <a:cubicBezTo>
                    <a:pt x="167" y="43"/>
                    <a:pt x="167" y="43"/>
                    <a:pt x="166" y="43"/>
                  </a:cubicBezTo>
                  <a:cubicBezTo>
                    <a:pt x="162" y="43"/>
                    <a:pt x="155" y="54"/>
                    <a:pt x="159" y="58"/>
                  </a:cubicBezTo>
                  <a:cubicBezTo>
                    <a:pt x="164" y="63"/>
                    <a:pt x="163" y="70"/>
                    <a:pt x="165" y="73"/>
                  </a:cubicBezTo>
                  <a:cubicBezTo>
                    <a:pt x="167" y="77"/>
                    <a:pt x="175" y="77"/>
                    <a:pt x="175" y="84"/>
                  </a:cubicBezTo>
                  <a:cubicBezTo>
                    <a:pt x="175" y="91"/>
                    <a:pt x="182" y="101"/>
                    <a:pt x="186" y="98"/>
                  </a:cubicBezTo>
                  <a:cubicBezTo>
                    <a:pt x="191" y="96"/>
                    <a:pt x="194" y="100"/>
                    <a:pt x="195" y="103"/>
                  </a:cubicBezTo>
                  <a:cubicBezTo>
                    <a:pt x="197" y="105"/>
                    <a:pt x="207" y="100"/>
                    <a:pt x="211" y="101"/>
                  </a:cubicBezTo>
                  <a:cubicBezTo>
                    <a:pt x="214" y="102"/>
                    <a:pt x="225" y="103"/>
                    <a:pt x="226" y="107"/>
                  </a:cubicBezTo>
                  <a:cubicBezTo>
                    <a:pt x="226" y="111"/>
                    <a:pt x="236" y="107"/>
                    <a:pt x="243" y="105"/>
                  </a:cubicBezTo>
                  <a:cubicBezTo>
                    <a:pt x="249" y="103"/>
                    <a:pt x="245" y="84"/>
                    <a:pt x="252" y="81"/>
                  </a:cubicBezTo>
                  <a:close/>
                  <a:moveTo>
                    <a:pt x="277" y="170"/>
                  </a:moveTo>
                  <a:cubicBezTo>
                    <a:pt x="279" y="173"/>
                    <a:pt x="285" y="173"/>
                    <a:pt x="288" y="175"/>
                  </a:cubicBezTo>
                  <a:cubicBezTo>
                    <a:pt x="290" y="177"/>
                    <a:pt x="299" y="181"/>
                    <a:pt x="299" y="176"/>
                  </a:cubicBezTo>
                  <a:cubicBezTo>
                    <a:pt x="299" y="170"/>
                    <a:pt x="275" y="167"/>
                    <a:pt x="277" y="170"/>
                  </a:cubicBezTo>
                  <a:close/>
                  <a:moveTo>
                    <a:pt x="260" y="155"/>
                  </a:moveTo>
                  <a:cubicBezTo>
                    <a:pt x="259" y="158"/>
                    <a:pt x="253" y="158"/>
                    <a:pt x="250" y="156"/>
                  </a:cubicBezTo>
                  <a:cubicBezTo>
                    <a:pt x="246" y="154"/>
                    <a:pt x="242" y="159"/>
                    <a:pt x="244" y="162"/>
                  </a:cubicBezTo>
                  <a:cubicBezTo>
                    <a:pt x="245" y="163"/>
                    <a:pt x="252" y="168"/>
                    <a:pt x="261" y="164"/>
                  </a:cubicBezTo>
                  <a:cubicBezTo>
                    <a:pt x="270" y="160"/>
                    <a:pt x="275" y="164"/>
                    <a:pt x="277" y="160"/>
                  </a:cubicBezTo>
                  <a:cubicBezTo>
                    <a:pt x="279"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4" name="Freeform 168"/>
            <p:cNvSpPr>
              <a:spLocks noEditPoints="1"/>
            </p:cNvSpPr>
            <p:nvPr userDrawn="1"/>
          </p:nvSpPr>
          <p:spPr bwMode="auto">
            <a:xfrm>
              <a:off x="656485" y="4678787"/>
              <a:ext cx="82220"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0 w 39"/>
                <a:gd name="T13" fmla="*/ 3 h 14"/>
                <a:gd name="T14" fmla="*/ 10 w 39"/>
                <a:gd name="T15" fmla="*/ 8 h 14"/>
                <a:gd name="T16" fmla="*/ 9 w 39"/>
                <a:gd name="T17" fmla="*/ 9 h 14"/>
                <a:gd name="T18" fmla="*/ 13 w 39"/>
                <a:gd name="T19" fmla="*/ 13 h 14"/>
                <a:gd name="T20" fmla="*/ 38 w 39"/>
                <a:gd name="T21" fmla="*/ 2 h 14"/>
                <a:gd name="T22" fmla="*/ 20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1" y="11"/>
                    <a:pt x="0" y="12"/>
                  </a:cubicBezTo>
                  <a:cubicBezTo>
                    <a:pt x="1" y="13"/>
                    <a:pt x="3" y="14"/>
                    <a:pt x="4" y="14"/>
                  </a:cubicBezTo>
                  <a:cubicBezTo>
                    <a:pt x="5" y="13"/>
                    <a:pt x="5" y="12"/>
                    <a:pt x="6" y="11"/>
                  </a:cubicBezTo>
                  <a:cubicBezTo>
                    <a:pt x="5" y="11"/>
                    <a:pt x="5" y="11"/>
                    <a:pt x="4" y="11"/>
                  </a:cubicBezTo>
                  <a:cubicBezTo>
                    <a:pt x="4" y="11"/>
                    <a:pt x="4" y="11"/>
                    <a:pt x="4" y="11"/>
                  </a:cubicBezTo>
                  <a:close/>
                  <a:moveTo>
                    <a:pt x="20" y="3"/>
                  </a:moveTo>
                  <a:cubicBezTo>
                    <a:pt x="16" y="2"/>
                    <a:pt x="14" y="6"/>
                    <a:pt x="10" y="8"/>
                  </a:cubicBezTo>
                  <a:cubicBezTo>
                    <a:pt x="10" y="9"/>
                    <a:pt x="10" y="9"/>
                    <a:pt x="9" y="9"/>
                  </a:cubicBezTo>
                  <a:cubicBezTo>
                    <a:pt x="11" y="10"/>
                    <a:pt x="12" y="11"/>
                    <a:pt x="13" y="13"/>
                  </a:cubicBezTo>
                  <a:cubicBezTo>
                    <a:pt x="20" y="9"/>
                    <a:pt x="37" y="4"/>
                    <a:pt x="38" y="2"/>
                  </a:cubicBezTo>
                  <a:cubicBezTo>
                    <a:pt x="39" y="0"/>
                    <a:pt x="27" y="3"/>
                    <a:pt x="20"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5" name="Freeform 169"/>
            <p:cNvSpPr>
              <a:spLocks noEditPoints="1"/>
            </p:cNvSpPr>
            <p:nvPr userDrawn="1"/>
          </p:nvSpPr>
          <p:spPr bwMode="auto">
            <a:xfrm>
              <a:off x="-2248059" y="3172502"/>
              <a:ext cx="286931" cy="317305"/>
            </a:xfrm>
            <a:custGeom>
              <a:avLst/>
              <a:gdLst>
                <a:gd name="T0" fmla="*/ 93 w 134"/>
                <a:gd name="T1" fmla="*/ 118 h 136"/>
                <a:gd name="T2" fmla="*/ 79 w 134"/>
                <a:gd name="T3" fmla="*/ 118 h 136"/>
                <a:gd name="T4" fmla="*/ 69 w 134"/>
                <a:gd name="T5" fmla="*/ 122 h 136"/>
                <a:gd name="T6" fmla="*/ 81 w 134"/>
                <a:gd name="T7" fmla="*/ 128 h 136"/>
                <a:gd name="T8" fmla="*/ 94 w 134"/>
                <a:gd name="T9" fmla="*/ 136 h 136"/>
                <a:gd name="T10" fmla="*/ 97 w 134"/>
                <a:gd name="T11" fmla="*/ 128 h 136"/>
                <a:gd name="T12" fmla="*/ 102 w 134"/>
                <a:gd name="T13" fmla="*/ 118 h 136"/>
                <a:gd name="T14" fmla="*/ 93 w 134"/>
                <a:gd name="T15" fmla="*/ 118 h 136"/>
                <a:gd name="T16" fmla="*/ 26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6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5 w 134"/>
                <a:gd name="T47" fmla="*/ 0 h 136"/>
                <a:gd name="T48" fmla="*/ 56 w 134"/>
                <a:gd name="T49" fmla="*/ 1 h 136"/>
                <a:gd name="T50" fmla="*/ 49 w 134"/>
                <a:gd name="T51" fmla="*/ 3 h 136"/>
                <a:gd name="T52" fmla="*/ 47 w 134"/>
                <a:gd name="T53" fmla="*/ 3 h 136"/>
                <a:gd name="T54" fmla="*/ 45 w 134"/>
                <a:gd name="T55" fmla="*/ 5 h 136"/>
                <a:gd name="T56" fmla="*/ 43 w 134"/>
                <a:gd name="T57" fmla="*/ 7 h 136"/>
                <a:gd name="T58" fmla="*/ 40 w 134"/>
                <a:gd name="T59" fmla="*/ 8 h 136"/>
                <a:gd name="T60" fmla="*/ 34 w 134"/>
                <a:gd name="T61" fmla="*/ 10 h 136"/>
                <a:gd name="T62" fmla="*/ 30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1 w 134"/>
                <a:gd name="T77" fmla="*/ 29 h 136"/>
                <a:gd name="T78" fmla="*/ 5 w 134"/>
                <a:gd name="T79" fmla="*/ 34 h 136"/>
                <a:gd name="T80" fmla="*/ 7 w 134"/>
                <a:gd name="T81" fmla="*/ 40 h 136"/>
                <a:gd name="T82" fmla="*/ 13 w 134"/>
                <a:gd name="T83" fmla="*/ 41 h 136"/>
                <a:gd name="T84" fmla="*/ 12 w 134"/>
                <a:gd name="T85" fmla="*/ 45 h 136"/>
                <a:gd name="T86" fmla="*/ 17 w 134"/>
                <a:gd name="T87" fmla="*/ 43 h 136"/>
                <a:gd name="T88" fmla="*/ 25 w 134"/>
                <a:gd name="T89" fmla="*/ 37 h 136"/>
                <a:gd name="T90" fmla="*/ 42 w 134"/>
                <a:gd name="T91" fmla="*/ 43 h 136"/>
                <a:gd name="T92" fmla="*/ 45 w 134"/>
                <a:gd name="T93" fmla="*/ 50 h 136"/>
                <a:gd name="T94" fmla="*/ 56 w 134"/>
                <a:gd name="T95" fmla="*/ 63 h 136"/>
                <a:gd name="T96" fmla="*/ 72 w 134"/>
                <a:gd name="T97" fmla="*/ 76 h 136"/>
                <a:gd name="T98" fmla="*/ 83 w 134"/>
                <a:gd name="T99" fmla="*/ 80 h 136"/>
                <a:gd name="T100" fmla="*/ 93 w 134"/>
                <a:gd name="T101" fmla="*/ 86 h 136"/>
                <a:gd name="T102" fmla="*/ 102 w 134"/>
                <a:gd name="T103" fmla="*/ 93 h 136"/>
                <a:gd name="T104" fmla="*/ 106 w 134"/>
                <a:gd name="T105" fmla="*/ 99 h 136"/>
                <a:gd name="T106" fmla="*/ 106 w 134"/>
                <a:gd name="T107" fmla="*/ 111 h 136"/>
                <a:gd name="T108" fmla="*/ 107 w 134"/>
                <a:gd name="T109" fmla="*/ 119 h 136"/>
                <a:gd name="T110" fmla="*/ 112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2" y="126"/>
                    <a:pt x="81" y="128"/>
                  </a:cubicBezTo>
                  <a:cubicBezTo>
                    <a:pt x="90" y="130"/>
                    <a:pt x="91" y="135"/>
                    <a:pt x="94" y="136"/>
                  </a:cubicBezTo>
                  <a:cubicBezTo>
                    <a:pt x="98" y="136"/>
                    <a:pt x="98" y="133"/>
                    <a:pt x="97" y="128"/>
                  </a:cubicBezTo>
                  <a:cubicBezTo>
                    <a:pt x="97" y="124"/>
                    <a:pt x="102" y="119"/>
                    <a:pt x="102" y="118"/>
                  </a:cubicBezTo>
                  <a:cubicBezTo>
                    <a:pt x="103" y="117"/>
                    <a:pt x="100" y="116"/>
                    <a:pt x="93" y="118"/>
                  </a:cubicBezTo>
                  <a:close/>
                  <a:moveTo>
                    <a:pt x="26" y="81"/>
                  </a:moveTo>
                  <a:cubicBezTo>
                    <a:pt x="22" y="84"/>
                    <a:pt x="19" y="81"/>
                    <a:pt x="18" y="83"/>
                  </a:cubicBezTo>
                  <a:cubicBezTo>
                    <a:pt x="16" y="86"/>
                    <a:pt x="24" y="91"/>
                    <a:pt x="22" y="97"/>
                  </a:cubicBezTo>
                  <a:cubicBezTo>
                    <a:pt x="21" y="103"/>
                    <a:pt x="23" y="111"/>
                    <a:pt x="27" y="108"/>
                  </a:cubicBezTo>
                  <a:cubicBezTo>
                    <a:pt x="31" y="104"/>
                    <a:pt x="33" y="106"/>
                    <a:pt x="35" y="103"/>
                  </a:cubicBezTo>
                  <a:cubicBezTo>
                    <a:pt x="37" y="100"/>
                    <a:pt x="35" y="90"/>
                    <a:pt x="37" y="85"/>
                  </a:cubicBezTo>
                  <a:cubicBezTo>
                    <a:pt x="39" y="81"/>
                    <a:pt x="30" y="78"/>
                    <a:pt x="26" y="81"/>
                  </a:cubicBezTo>
                  <a:close/>
                  <a:moveTo>
                    <a:pt x="111" y="76"/>
                  </a:moveTo>
                  <a:cubicBezTo>
                    <a:pt x="106" y="74"/>
                    <a:pt x="109" y="69"/>
                    <a:pt x="102" y="70"/>
                  </a:cubicBezTo>
                  <a:cubicBezTo>
                    <a:pt x="95" y="70"/>
                    <a:pt x="87" y="62"/>
                    <a:pt x="84" y="53"/>
                  </a:cubicBezTo>
                  <a:cubicBezTo>
                    <a:pt x="81" y="43"/>
                    <a:pt x="70" y="43"/>
                    <a:pt x="68" y="37"/>
                  </a:cubicBezTo>
                  <a:cubicBezTo>
                    <a:pt x="65" y="31"/>
                    <a:pt x="70" y="31"/>
                    <a:pt x="68" y="26"/>
                  </a:cubicBezTo>
                  <a:cubicBezTo>
                    <a:pt x="66" y="24"/>
                    <a:pt x="69" y="21"/>
                    <a:pt x="73" y="20"/>
                  </a:cubicBezTo>
                  <a:cubicBezTo>
                    <a:pt x="73" y="15"/>
                    <a:pt x="73" y="9"/>
                    <a:pt x="74" y="6"/>
                  </a:cubicBezTo>
                  <a:cubicBezTo>
                    <a:pt x="71" y="5"/>
                    <a:pt x="68" y="5"/>
                    <a:pt x="68" y="5"/>
                  </a:cubicBezTo>
                  <a:cubicBezTo>
                    <a:pt x="66" y="4"/>
                    <a:pt x="66" y="0"/>
                    <a:pt x="65" y="0"/>
                  </a:cubicBezTo>
                  <a:cubicBezTo>
                    <a:pt x="65" y="0"/>
                    <a:pt x="57" y="0"/>
                    <a:pt x="56" y="1"/>
                  </a:cubicBezTo>
                  <a:cubicBezTo>
                    <a:pt x="55" y="2"/>
                    <a:pt x="51" y="5"/>
                    <a:pt x="49" y="3"/>
                  </a:cubicBezTo>
                  <a:cubicBezTo>
                    <a:pt x="48" y="3"/>
                    <a:pt x="48" y="3"/>
                    <a:pt x="47" y="3"/>
                  </a:cubicBezTo>
                  <a:cubicBezTo>
                    <a:pt x="45" y="5"/>
                    <a:pt x="45" y="5"/>
                    <a:pt x="45" y="5"/>
                  </a:cubicBezTo>
                  <a:cubicBezTo>
                    <a:pt x="45" y="5"/>
                    <a:pt x="45" y="7"/>
                    <a:pt x="43" y="7"/>
                  </a:cubicBezTo>
                  <a:cubicBezTo>
                    <a:pt x="42" y="7"/>
                    <a:pt x="40" y="6"/>
                    <a:pt x="40" y="8"/>
                  </a:cubicBezTo>
                  <a:cubicBezTo>
                    <a:pt x="40" y="11"/>
                    <a:pt x="36" y="10"/>
                    <a:pt x="34" y="10"/>
                  </a:cubicBezTo>
                  <a:cubicBezTo>
                    <a:pt x="33" y="9"/>
                    <a:pt x="30" y="10"/>
                    <a:pt x="30" y="12"/>
                  </a:cubicBezTo>
                  <a:cubicBezTo>
                    <a:pt x="30" y="14"/>
                    <a:pt x="30" y="18"/>
                    <a:pt x="27" y="16"/>
                  </a:cubicBezTo>
                  <a:cubicBezTo>
                    <a:pt x="24" y="14"/>
                    <a:pt x="22" y="8"/>
                    <a:pt x="21" y="8"/>
                  </a:cubicBezTo>
                  <a:cubicBezTo>
                    <a:pt x="20" y="9"/>
                    <a:pt x="17" y="16"/>
                    <a:pt x="15" y="16"/>
                  </a:cubicBezTo>
                  <a:cubicBezTo>
                    <a:pt x="13" y="16"/>
                    <a:pt x="8" y="16"/>
                    <a:pt x="5" y="17"/>
                  </a:cubicBezTo>
                  <a:cubicBezTo>
                    <a:pt x="4" y="20"/>
                    <a:pt x="5" y="21"/>
                    <a:pt x="6" y="22"/>
                  </a:cubicBezTo>
                  <a:cubicBezTo>
                    <a:pt x="7" y="23"/>
                    <a:pt x="5" y="25"/>
                    <a:pt x="4" y="26"/>
                  </a:cubicBezTo>
                  <a:cubicBezTo>
                    <a:pt x="2" y="27"/>
                    <a:pt x="0" y="26"/>
                    <a:pt x="1" y="29"/>
                  </a:cubicBezTo>
                  <a:cubicBezTo>
                    <a:pt x="3" y="31"/>
                    <a:pt x="7" y="32"/>
                    <a:pt x="5" y="34"/>
                  </a:cubicBezTo>
                  <a:cubicBezTo>
                    <a:pt x="3" y="37"/>
                    <a:pt x="5" y="39"/>
                    <a:pt x="7" y="40"/>
                  </a:cubicBezTo>
                  <a:cubicBezTo>
                    <a:pt x="10" y="40"/>
                    <a:pt x="14" y="39"/>
                    <a:pt x="13" y="41"/>
                  </a:cubicBezTo>
                  <a:cubicBezTo>
                    <a:pt x="12" y="42"/>
                    <a:pt x="12" y="44"/>
                    <a:pt x="12" y="45"/>
                  </a:cubicBezTo>
                  <a:cubicBezTo>
                    <a:pt x="14" y="44"/>
                    <a:pt x="15" y="44"/>
                    <a:pt x="17" y="43"/>
                  </a:cubicBezTo>
                  <a:cubicBezTo>
                    <a:pt x="21" y="42"/>
                    <a:pt x="19" y="39"/>
                    <a:pt x="25" y="37"/>
                  </a:cubicBezTo>
                  <a:cubicBezTo>
                    <a:pt x="31" y="35"/>
                    <a:pt x="39" y="40"/>
                    <a:pt x="42" y="43"/>
                  </a:cubicBezTo>
                  <a:cubicBezTo>
                    <a:pt x="44" y="47"/>
                    <a:pt x="45" y="47"/>
                    <a:pt x="45" y="50"/>
                  </a:cubicBezTo>
                  <a:cubicBezTo>
                    <a:pt x="46" y="53"/>
                    <a:pt x="48" y="58"/>
                    <a:pt x="56" y="63"/>
                  </a:cubicBezTo>
                  <a:cubicBezTo>
                    <a:pt x="65" y="68"/>
                    <a:pt x="68" y="73"/>
                    <a:pt x="72" y="76"/>
                  </a:cubicBezTo>
                  <a:cubicBezTo>
                    <a:pt x="76" y="78"/>
                    <a:pt x="81" y="77"/>
                    <a:pt x="83" y="80"/>
                  </a:cubicBezTo>
                  <a:cubicBezTo>
                    <a:pt x="86" y="83"/>
                    <a:pt x="89" y="84"/>
                    <a:pt x="93"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8" y="119"/>
                    <a:pt x="112" y="114"/>
                    <a:pt x="112" y="110"/>
                  </a:cubicBezTo>
                  <a:cubicBezTo>
                    <a:pt x="113" y="107"/>
                    <a:pt x="116" y="107"/>
                    <a:pt x="119" y="104"/>
                  </a:cubicBezTo>
                  <a:cubicBezTo>
                    <a:pt x="122" y="101"/>
                    <a:pt x="115" y="100"/>
                    <a:pt x="114" y="96"/>
                  </a:cubicBezTo>
                  <a:cubicBezTo>
                    <a:pt x="113" y="91"/>
                    <a:pt x="119" y="87"/>
                    <a:pt x="125" y="91"/>
                  </a:cubicBezTo>
                  <a:cubicBezTo>
                    <a:pt x="131" y="94"/>
                    <a:pt x="133" y="97"/>
                    <a:pt x="134" y="91"/>
                  </a:cubicBezTo>
                  <a:cubicBezTo>
                    <a:pt x="134" y="86"/>
                    <a:pt x="115"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6" name="Freeform 170"/>
            <p:cNvSpPr>
              <a:spLocks/>
            </p:cNvSpPr>
            <p:nvPr userDrawn="1"/>
          </p:nvSpPr>
          <p:spPr bwMode="auto">
            <a:xfrm>
              <a:off x="-1961129" y="3289211"/>
              <a:ext cx="30203" cy="40119"/>
            </a:xfrm>
            <a:custGeom>
              <a:avLst/>
              <a:gdLst>
                <a:gd name="T0" fmla="*/ 5 w 14"/>
                <a:gd name="T1" fmla="*/ 0 h 17"/>
                <a:gd name="T2" fmla="*/ 1 w 14"/>
                <a:gd name="T3" fmla="*/ 8 h 17"/>
                <a:gd name="T4" fmla="*/ 0 w 14"/>
                <a:gd name="T5" fmla="*/ 11 h 17"/>
                <a:gd name="T6" fmla="*/ 8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0" y="7"/>
                    <a:pt x="1" y="8"/>
                  </a:cubicBezTo>
                  <a:cubicBezTo>
                    <a:pt x="1" y="8"/>
                    <a:pt x="0" y="10"/>
                    <a:pt x="0" y="11"/>
                  </a:cubicBezTo>
                  <a:cubicBezTo>
                    <a:pt x="3" y="14"/>
                    <a:pt x="6" y="16"/>
                    <a:pt x="8" y="17"/>
                  </a:cubicBezTo>
                  <a:cubicBezTo>
                    <a:pt x="9" y="17"/>
                    <a:pt x="9" y="17"/>
                    <a:pt x="9" y="17"/>
                  </a:cubicBezTo>
                  <a:cubicBezTo>
                    <a:pt x="10" y="14"/>
                    <a:pt x="12" y="10"/>
                    <a:pt x="14" y="10"/>
                  </a:cubicBezTo>
                  <a:cubicBezTo>
                    <a:pt x="11"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7" name="Freeform 171"/>
            <p:cNvSpPr>
              <a:spLocks/>
            </p:cNvSpPr>
            <p:nvPr userDrawn="1"/>
          </p:nvSpPr>
          <p:spPr bwMode="auto">
            <a:xfrm>
              <a:off x="-1952739" y="3198032"/>
              <a:ext cx="104033"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6 w 48"/>
                <a:gd name="T25" fmla="*/ 18 h 54"/>
                <a:gd name="T26" fmla="*/ 5 w 48"/>
                <a:gd name="T27" fmla="*/ 35 h 54"/>
                <a:gd name="T28" fmla="*/ 1 w 48"/>
                <a:gd name="T29" fmla="*/ 39 h 54"/>
                <a:gd name="T30" fmla="*/ 10 w 48"/>
                <a:gd name="T31" fmla="*/ 49 h 54"/>
                <a:gd name="T32" fmla="*/ 11 w 48"/>
                <a:gd name="T33" fmla="*/ 48 h 54"/>
                <a:gd name="T34" fmla="*/ 21 w 48"/>
                <a:gd name="T35" fmla="*/ 54 h 54"/>
                <a:gd name="T36" fmla="*/ 41 w 48"/>
                <a:gd name="T37" fmla="*/ 51 h 54"/>
                <a:gd name="T38" fmla="*/ 42 w 48"/>
                <a:gd name="T39" fmla="*/ 48 h 54"/>
                <a:gd name="T40" fmla="*/ 45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39" y="34"/>
                    <a:pt x="40" y="30"/>
                    <a:pt x="42" y="29"/>
                  </a:cubicBezTo>
                  <a:cubicBezTo>
                    <a:pt x="44" y="27"/>
                    <a:pt x="42" y="25"/>
                    <a:pt x="42" y="23"/>
                  </a:cubicBezTo>
                  <a:cubicBezTo>
                    <a:pt x="42" y="21"/>
                    <a:pt x="31" y="20"/>
                    <a:pt x="29" y="19"/>
                  </a:cubicBezTo>
                  <a:cubicBezTo>
                    <a:pt x="27" y="19"/>
                    <a:pt x="30" y="13"/>
                    <a:pt x="28" y="13"/>
                  </a:cubicBezTo>
                  <a:cubicBezTo>
                    <a:pt x="25" y="13"/>
                    <a:pt x="24" y="11"/>
                    <a:pt x="24" y="9"/>
                  </a:cubicBezTo>
                  <a:cubicBezTo>
                    <a:pt x="24" y="7"/>
                    <a:pt x="19" y="4"/>
                    <a:pt x="20" y="3"/>
                  </a:cubicBezTo>
                  <a:cubicBezTo>
                    <a:pt x="20" y="3"/>
                    <a:pt x="20" y="2"/>
                    <a:pt x="20" y="2"/>
                  </a:cubicBezTo>
                  <a:cubicBezTo>
                    <a:pt x="18" y="2"/>
                    <a:pt x="17" y="2"/>
                    <a:pt x="17" y="2"/>
                  </a:cubicBezTo>
                  <a:cubicBezTo>
                    <a:pt x="15" y="1"/>
                    <a:pt x="12" y="0"/>
                    <a:pt x="12" y="0"/>
                  </a:cubicBezTo>
                  <a:cubicBezTo>
                    <a:pt x="12" y="0"/>
                    <a:pt x="4" y="2"/>
                    <a:pt x="0" y="4"/>
                  </a:cubicBezTo>
                  <a:cubicBezTo>
                    <a:pt x="0" y="7"/>
                    <a:pt x="1" y="10"/>
                    <a:pt x="3" y="10"/>
                  </a:cubicBezTo>
                  <a:cubicBezTo>
                    <a:pt x="6" y="12"/>
                    <a:pt x="5" y="15"/>
                    <a:pt x="6" y="18"/>
                  </a:cubicBezTo>
                  <a:cubicBezTo>
                    <a:pt x="8" y="21"/>
                    <a:pt x="7" y="35"/>
                    <a:pt x="5" y="35"/>
                  </a:cubicBezTo>
                  <a:cubicBezTo>
                    <a:pt x="5" y="35"/>
                    <a:pt x="3" y="37"/>
                    <a:pt x="1" y="39"/>
                  </a:cubicBezTo>
                  <a:cubicBezTo>
                    <a:pt x="4" y="41"/>
                    <a:pt x="7" y="46"/>
                    <a:pt x="10" y="49"/>
                  </a:cubicBezTo>
                  <a:cubicBezTo>
                    <a:pt x="10" y="49"/>
                    <a:pt x="10" y="48"/>
                    <a:pt x="11" y="48"/>
                  </a:cubicBezTo>
                  <a:cubicBezTo>
                    <a:pt x="13" y="48"/>
                    <a:pt x="21" y="54"/>
                    <a:pt x="21" y="54"/>
                  </a:cubicBezTo>
                  <a:cubicBezTo>
                    <a:pt x="21" y="54"/>
                    <a:pt x="33" y="52"/>
                    <a:pt x="41" y="51"/>
                  </a:cubicBezTo>
                  <a:cubicBezTo>
                    <a:pt x="41" y="50"/>
                    <a:pt x="42" y="48"/>
                    <a:pt x="42" y="48"/>
                  </a:cubicBezTo>
                  <a:cubicBezTo>
                    <a:pt x="41" y="46"/>
                    <a:pt x="43" y="43"/>
                    <a:pt x="45" y="43"/>
                  </a:cubicBezTo>
                  <a:cubicBezTo>
                    <a:pt x="48" y="43"/>
                    <a:pt x="44"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8" name="Freeform 172"/>
            <p:cNvSpPr>
              <a:spLocks/>
            </p:cNvSpPr>
            <p:nvPr userDrawn="1"/>
          </p:nvSpPr>
          <p:spPr bwMode="auto">
            <a:xfrm>
              <a:off x="7507588" y="4903087"/>
              <a:ext cx="317135" cy="319129"/>
            </a:xfrm>
            <a:custGeom>
              <a:avLst/>
              <a:gdLst>
                <a:gd name="T0" fmla="*/ 55 w 148"/>
                <a:gd name="T1" fmla="*/ 131 h 137"/>
                <a:gd name="T2" fmla="*/ 62 w 148"/>
                <a:gd name="T3" fmla="*/ 128 h 137"/>
                <a:gd name="T4" fmla="*/ 68 w 148"/>
                <a:gd name="T5" fmla="*/ 136 h 137"/>
                <a:gd name="T6" fmla="*/ 83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1 w 148"/>
                <a:gd name="T55" fmla="*/ 81 h 137"/>
                <a:gd name="T56" fmla="*/ 35 w 148"/>
                <a:gd name="T57" fmla="*/ 97 h 137"/>
                <a:gd name="T58" fmla="*/ 43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2" y="128"/>
                  </a:cubicBezTo>
                  <a:cubicBezTo>
                    <a:pt x="64" y="131"/>
                    <a:pt x="63" y="136"/>
                    <a:pt x="68" y="136"/>
                  </a:cubicBezTo>
                  <a:cubicBezTo>
                    <a:pt x="73" y="136"/>
                    <a:pt x="81" y="137"/>
                    <a:pt x="83"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4" y="14"/>
                    <a:pt x="137" y="10"/>
                    <a:pt x="140" y="10"/>
                  </a:cubicBezTo>
                  <a:cubicBezTo>
                    <a:pt x="142" y="10"/>
                    <a:pt x="145" y="10"/>
                    <a:pt x="148" y="9"/>
                  </a:cubicBezTo>
                  <a:cubicBezTo>
                    <a:pt x="148"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1"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6" y="32"/>
                    <a:pt x="18" y="40"/>
                  </a:cubicBezTo>
                  <a:cubicBezTo>
                    <a:pt x="21" y="48"/>
                    <a:pt x="28" y="56"/>
                    <a:pt x="30" y="62"/>
                  </a:cubicBezTo>
                  <a:cubicBezTo>
                    <a:pt x="32" y="68"/>
                    <a:pt x="29" y="77"/>
                    <a:pt x="31" y="81"/>
                  </a:cubicBezTo>
                  <a:cubicBezTo>
                    <a:pt x="33" y="84"/>
                    <a:pt x="34" y="91"/>
                    <a:pt x="35" y="97"/>
                  </a:cubicBezTo>
                  <a:cubicBezTo>
                    <a:pt x="36" y="104"/>
                    <a:pt x="36" y="118"/>
                    <a:pt x="43" y="124"/>
                  </a:cubicBezTo>
                  <a:cubicBezTo>
                    <a:pt x="45" y="126"/>
                    <a:pt x="48"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9" name="Freeform 173"/>
            <p:cNvSpPr>
              <a:spLocks/>
            </p:cNvSpPr>
            <p:nvPr userDrawn="1"/>
          </p:nvSpPr>
          <p:spPr bwMode="auto">
            <a:xfrm>
              <a:off x="7824722" y="4868440"/>
              <a:ext cx="201355" cy="175065"/>
            </a:xfrm>
            <a:custGeom>
              <a:avLst/>
              <a:gdLst>
                <a:gd name="T0" fmla="*/ 62 w 94"/>
                <a:gd name="T1" fmla="*/ 3 h 75"/>
                <a:gd name="T2" fmla="*/ 60 w 94"/>
                <a:gd name="T3" fmla="*/ 0 h 75"/>
                <a:gd name="T4" fmla="*/ 50 w 94"/>
                <a:gd name="T5" fmla="*/ 0 h 75"/>
                <a:gd name="T6" fmla="*/ 44 w 94"/>
                <a:gd name="T7" fmla="*/ 6 h 75"/>
                <a:gd name="T8" fmla="*/ 33 w 94"/>
                <a:gd name="T9" fmla="*/ 13 h 75"/>
                <a:gd name="T10" fmla="*/ 21 w 94"/>
                <a:gd name="T11" fmla="*/ 25 h 75"/>
                <a:gd name="T12" fmla="*/ 6 w 94"/>
                <a:gd name="T13" fmla="*/ 23 h 75"/>
                <a:gd name="T14" fmla="*/ 0 w 94"/>
                <a:gd name="T15" fmla="*/ 24 h 75"/>
                <a:gd name="T16" fmla="*/ 7 w 94"/>
                <a:gd name="T17" fmla="*/ 30 h 75"/>
                <a:gd name="T18" fmla="*/ 13 w 94"/>
                <a:gd name="T19" fmla="*/ 43 h 75"/>
                <a:gd name="T20" fmla="*/ 25 w 94"/>
                <a:gd name="T21" fmla="*/ 51 h 75"/>
                <a:gd name="T22" fmla="*/ 30 w 94"/>
                <a:gd name="T23" fmla="*/ 59 h 75"/>
                <a:gd name="T24" fmla="*/ 38 w 94"/>
                <a:gd name="T25" fmla="*/ 66 h 75"/>
                <a:gd name="T26" fmla="*/ 46 w 94"/>
                <a:gd name="T27" fmla="*/ 71 h 75"/>
                <a:gd name="T28" fmla="*/ 57 w 94"/>
                <a:gd name="T29" fmla="*/ 73 h 75"/>
                <a:gd name="T30" fmla="*/ 70 w 94"/>
                <a:gd name="T31" fmla="*/ 75 h 75"/>
                <a:gd name="T32" fmla="*/ 82 w 94"/>
                <a:gd name="T33" fmla="*/ 64 h 75"/>
                <a:gd name="T34" fmla="*/ 85 w 94"/>
                <a:gd name="T35" fmla="*/ 54 h 75"/>
                <a:gd name="T36" fmla="*/ 92 w 94"/>
                <a:gd name="T37" fmla="*/ 46 h 75"/>
                <a:gd name="T38" fmla="*/ 88 w 94"/>
                <a:gd name="T39" fmla="*/ 37 h 75"/>
                <a:gd name="T40" fmla="*/ 91 w 94"/>
                <a:gd name="T41" fmla="*/ 28 h 75"/>
                <a:gd name="T42" fmla="*/ 91 w 94"/>
                <a:gd name="T43" fmla="*/ 11 h 75"/>
                <a:gd name="T44" fmla="*/ 77 w 94"/>
                <a:gd name="T45" fmla="*/ 7 h 75"/>
                <a:gd name="T46" fmla="*/ 62 w 94"/>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75">
                  <a:moveTo>
                    <a:pt x="62" y="3"/>
                  </a:moveTo>
                  <a:cubicBezTo>
                    <a:pt x="60" y="0"/>
                    <a:pt x="60" y="0"/>
                    <a:pt x="60" y="0"/>
                  </a:cubicBezTo>
                  <a:cubicBezTo>
                    <a:pt x="50" y="0"/>
                    <a:pt x="50" y="0"/>
                    <a:pt x="50" y="0"/>
                  </a:cubicBezTo>
                  <a:cubicBezTo>
                    <a:pt x="44" y="2"/>
                    <a:pt x="44" y="4"/>
                    <a:pt x="44" y="6"/>
                  </a:cubicBezTo>
                  <a:cubicBezTo>
                    <a:pt x="44" y="8"/>
                    <a:pt x="38" y="12"/>
                    <a:pt x="33" y="13"/>
                  </a:cubicBezTo>
                  <a:cubicBezTo>
                    <a:pt x="29" y="15"/>
                    <a:pt x="24" y="24"/>
                    <a:pt x="21" y="25"/>
                  </a:cubicBezTo>
                  <a:cubicBezTo>
                    <a:pt x="18" y="27"/>
                    <a:pt x="9" y="23"/>
                    <a:pt x="6" y="23"/>
                  </a:cubicBezTo>
                  <a:cubicBezTo>
                    <a:pt x="5" y="23"/>
                    <a:pt x="3" y="23"/>
                    <a:pt x="0" y="24"/>
                  </a:cubicBezTo>
                  <a:cubicBezTo>
                    <a:pt x="2" y="27"/>
                    <a:pt x="6" y="30"/>
                    <a:pt x="7" y="30"/>
                  </a:cubicBezTo>
                  <a:cubicBezTo>
                    <a:pt x="9" y="30"/>
                    <a:pt x="9" y="42"/>
                    <a:pt x="13" y="43"/>
                  </a:cubicBezTo>
                  <a:cubicBezTo>
                    <a:pt x="17" y="45"/>
                    <a:pt x="25" y="49"/>
                    <a:pt x="25" y="51"/>
                  </a:cubicBezTo>
                  <a:cubicBezTo>
                    <a:pt x="25" y="53"/>
                    <a:pt x="30" y="56"/>
                    <a:pt x="30" y="59"/>
                  </a:cubicBezTo>
                  <a:cubicBezTo>
                    <a:pt x="30"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3" y="55"/>
                    <a:pt x="85" y="54"/>
                  </a:cubicBezTo>
                  <a:cubicBezTo>
                    <a:pt x="88" y="52"/>
                    <a:pt x="94" y="46"/>
                    <a:pt x="92" y="46"/>
                  </a:cubicBezTo>
                  <a:cubicBezTo>
                    <a:pt x="89" y="45"/>
                    <a:pt x="91" y="40"/>
                    <a:pt x="88" y="37"/>
                  </a:cubicBezTo>
                  <a:cubicBezTo>
                    <a:pt x="85" y="35"/>
                    <a:pt x="92" y="33"/>
                    <a:pt x="91" y="28"/>
                  </a:cubicBezTo>
                  <a:cubicBezTo>
                    <a:pt x="91" y="23"/>
                    <a:pt x="92" y="12"/>
                    <a:pt x="91" y="11"/>
                  </a:cubicBezTo>
                  <a:cubicBezTo>
                    <a:pt x="89" y="10"/>
                    <a:pt x="82"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Freeform 174"/>
            <p:cNvSpPr>
              <a:spLocks/>
            </p:cNvSpPr>
            <p:nvPr userDrawn="1"/>
          </p:nvSpPr>
          <p:spPr bwMode="auto">
            <a:xfrm>
              <a:off x="7700553" y="4923148"/>
              <a:ext cx="223169" cy="246185"/>
            </a:xfrm>
            <a:custGeom>
              <a:avLst/>
              <a:gdLst>
                <a:gd name="T0" fmla="*/ 96 w 104"/>
                <a:gd name="T1" fmla="*/ 42 h 105"/>
                <a:gd name="T2" fmla="*/ 88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6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9 w 104"/>
                <a:gd name="T47" fmla="*/ 77 h 105"/>
                <a:gd name="T48" fmla="*/ 79 w 104"/>
                <a:gd name="T49" fmla="*/ 70 h 105"/>
                <a:gd name="T50" fmla="*/ 84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8" y="38"/>
                    <a:pt x="88" y="35"/>
                  </a:cubicBezTo>
                  <a:cubicBezTo>
                    <a:pt x="88" y="32"/>
                    <a:pt x="83" y="29"/>
                    <a:pt x="83" y="27"/>
                  </a:cubicBezTo>
                  <a:cubicBezTo>
                    <a:pt x="83" y="25"/>
                    <a:pt x="75" y="21"/>
                    <a:pt x="71" y="19"/>
                  </a:cubicBezTo>
                  <a:cubicBezTo>
                    <a:pt x="67" y="18"/>
                    <a:pt x="67" y="6"/>
                    <a:pt x="65" y="6"/>
                  </a:cubicBezTo>
                  <a:cubicBezTo>
                    <a:pt x="64" y="6"/>
                    <a:pt x="60" y="3"/>
                    <a:pt x="58" y="0"/>
                  </a:cubicBezTo>
                  <a:cubicBezTo>
                    <a:pt x="55" y="1"/>
                    <a:pt x="52" y="1"/>
                    <a:pt x="50" y="1"/>
                  </a:cubicBezTo>
                  <a:cubicBezTo>
                    <a:pt x="47" y="1"/>
                    <a:pt x="44"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3" y="81"/>
                    <a:pt x="5" y="82"/>
                    <a:pt x="6" y="83"/>
                  </a:cubicBezTo>
                  <a:cubicBezTo>
                    <a:pt x="7" y="86"/>
                    <a:pt x="10" y="93"/>
                    <a:pt x="9" y="95"/>
                  </a:cubicBezTo>
                  <a:cubicBezTo>
                    <a:pt x="9" y="97"/>
                    <a:pt x="7" y="96"/>
                    <a:pt x="7" y="98"/>
                  </a:cubicBezTo>
                  <a:cubicBezTo>
                    <a:pt x="7" y="100"/>
                    <a:pt x="6" y="103"/>
                    <a:pt x="9" y="103"/>
                  </a:cubicBezTo>
                  <a:cubicBezTo>
                    <a:pt x="13" y="103"/>
                    <a:pt x="18" y="105"/>
                    <a:pt x="21" y="102"/>
                  </a:cubicBezTo>
                  <a:cubicBezTo>
                    <a:pt x="23" y="100"/>
                    <a:pt x="31" y="94"/>
                    <a:pt x="31" y="91"/>
                  </a:cubicBezTo>
                  <a:cubicBezTo>
                    <a:pt x="32" y="88"/>
                    <a:pt x="34" y="82"/>
                    <a:pt x="39" y="85"/>
                  </a:cubicBezTo>
                  <a:cubicBezTo>
                    <a:pt x="45" y="89"/>
                    <a:pt x="46" y="89"/>
                    <a:pt x="53" y="89"/>
                  </a:cubicBezTo>
                  <a:cubicBezTo>
                    <a:pt x="61" y="89"/>
                    <a:pt x="63" y="89"/>
                    <a:pt x="64" y="84"/>
                  </a:cubicBezTo>
                  <a:cubicBezTo>
                    <a:pt x="66" y="80"/>
                    <a:pt x="64" y="77"/>
                    <a:pt x="69" y="77"/>
                  </a:cubicBezTo>
                  <a:cubicBezTo>
                    <a:pt x="73" y="77"/>
                    <a:pt x="79" y="73"/>
                    <a:pt x="79" y="70"/>
                  </a:cubicBezTo>
                  <a:cubicBezTo>
                    <a:pt x="79" y="67"/>
                    <a:pt x="81" y="62"/>
                    <a:pt x="84" y="62"/>
                  </a:cubicBezTo>
                  <a:cubicBezTo>
                    <a:pt x="86" y="62"/>
                    <a:pt x="92" y="59"/>
                    <a:pt x="93" y="56"/>
                  </a:cubicBezTo>
                  <a:cubicBezTo>
                    <a:pt x="94" y="53"/>
                    <a:pt x="98" y="54"/>
                    <a:pt x="100" y="52"/>
                  </a:cubicBezTo>
                  <a:cubicBezTo>
                    <a:pt x="101" y="51"/>
                    <a:pt x="103"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1" name="Freeform 175"/>
            <p:cNvSpPr>
              <a:spLocks/>
            </p:cNvSpPr>
            <p:nvPr userDrawn="1"/>
          </p:nvSpPr>
          <p:spPr bwMode="auto">
            <a:xfrm>
              <a:off x="7963993" y="5132860"/>
              <a:ext cx="31882" cy="41943"/>
            </a:xfrm>
            <a:custGeom>
              <a:avLst/>
              <a:gdLst>
                <a:gd name="T0" fmla="*/ 8 w 15"/>
                <a:gd name="T1" fmla="*/ 0 h 18"/>
                <a:gd name="T2" fmla="*/ 0 w 15"/>
                <a:gd name="T3" fmla="*/ 8 h 18"/>
                <a:gd name="T4" fmla="*/ 7 w 15"/>
                <a:gd name="T5" fmla="*/ 18 h 18"/>
                <a:gd name="T6" fmla="*/ 13 w 15"/>
                <a:gd name="T7" fmla="*/ 15 h 18"/>
                <a:gd name="T8" fmla="*/ 15 w 15"/>
                <a:gd name="T9" fmla="*/ 13 h 18"/>
                <a:gd name="T10" fmla="*/ 14 w 15"/>
                <a:gd name="T11" fmla="*/ 3 h 18"/>
                <a:gd name="T12" fmla="*/ 8 w 15"/>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5" h="18">
                  <a:moveTo>
                    <a:pt x="8" y="0"/>
                  </a:moveTo>
                  <a:cubicBezTo>
                    <a:pt x="5" y="0"/>
                    <a:pt x="0" y="7"/>
                    <a:pt x="0" y="8"/>
                  </a:cubicBezTo>
                  <a:cubicBezTo>
                    <a:pt x="0" y="9"/>
                    <a:pt x="3" y="18"/>
                    <a:pt x="7" y="18"/>
                  </a:cubicBezTo>
                  <a:cubicBezTo>
                    <a:pt x="10" y="18"/>
                    <a:pt x="13" y="18"/>
                    <a:pt x="13" y="15"/>
                  </a:cubicBezTo>
                  <a:cubicBezTo>
                    <a:pt x="13" y="14"/>
                    <a:pt x="14" y="13"/>
                    <a:pt x="15" y="13"/>
                  </a:cubicBezTo>
                  <a:cubicBezTo>
                    <a:pt x="15" y="11"/>
                    <a:pt x="14" y="6"/>
                    <a:pt x="14" y="3"/>
                  </a:cubicBezTo>
                  <a:cubicBezTo>
                    <a:pt x="12" y="2"/>
                    <a:pt x="9"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2" name="Freeform 176"/>
            <p:cNvSpPr>
              <a:spLocks/>
            </p:cNvSpPr>
            <p:nvPr userDrawn="1"/>
          </p:nvSpPr>
          <p:spPr bwMode="auto">
            <a:xfrm>
              <a:off x="7871705" y="5205803"/>
              <a:ext cx="58729" cy="60179"/>
            </a:xfrm>
            <a:custGeom>
              <a:avLst/>
              <a:gdLst>
                <a:gd name="T0" fmla="*/ 19 w 27"/>
                <a:gd name="T1" fmla="*/ 2 h 26"/>
                <a:gd name="T2" fmla="*/ 7 w 27"/>
                <a:gd name="T3" fmla="*/ 7 h 26"/>
                <a:gd name="T4" fmla="*/ 0 w 27"/>
                <a:gd name="T5" fmla="*/ 17 h 26"/>
                <a:gd name="T6" fmla="*/ 7 w 27"/>
                <a:gd name="T7" fmla="*/ 25 h 26"/>
                <a:gd name="T8" fmla="*/ 12 w 27"/>
                <a:gd name="T9" fmla="*/ 26 h 26"/>
                <a:gd name="T10" fmla="*/ 15 w 27"/>
                <a:gd name="T11" fmla="*/ 20 h 26"/>
                <a:gd name="T12" fmla="*/ 23 w 27"/>
                <a:gd name="T13" fmla="*/ 18 h 26"/>
                <a:gd name="T14" fmla="*/ 27 w 27"/>
                <a:gd name="T15" fmla="*/ 11 h 26"/>
                <a:gd name="T16" fmla="*/ 19 w 27"/>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6">
                  <a:moveTo>
                    <a:pt x="19" y="2"/>
                  </a:moveTo>
                  <a:cubicBezTo>
                    <a:pt x="18" y="0"/>
                    <a:pt x="9" y="4"/>
                    <a:pt x="7" y="7"/>
                  </a:cubicBezTo>
                  <a:cubicBezTo>
                    <a:pt x="6" y="10"/>
                    <a:pt x="0" y="17"/>
                    <a:pt x="0" y="17"/>
                  </a:cubicBezTo>
                  <a:cubicBezTo>
                    <a:pt x="7" y="25"/>
                    <a:pt x="7" y="25"/>
                    <a:pt x="7" y="25"/>
                  </a:cubicBezTo>
                  <a:cubicBezTo>
                    <a:pt x="12" y="26"/>
                    <a:pt x="12" y="26"/>
                    <a:pt x="12" y="26"/>
                  </a:cubicBezTo>
                  <a:cubicBezTo>
                    <a:pt x="12" y="26"/>
                    <a:pt x="14" y="23"/>
                    <a:pt x="15" y="20"/>
                  </a:cubicBezTo>
                  <a:cubicBezTo>
                    <a:pt x="16" y="18"/>
                    <a:pt x="23" y="21"/>
                    <a:pt x="23" y="18"/>
                  </a:cubicBezTo>
                  <a:cubicBezTo>
                    <a:pt x="23" y="16"/>
                    <a:pt x="27" y="13"/>
                    <a:pt x="27" y="11"/>
                  </a:cubicBezTo>
                  <a:cubicBezTo>
                    <a:pt x="27"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3" name="Freeform 177"/>
            <p:cNvSpPr>
              <a:spLocks noEditPoints="1"/>
            </p:cNvSpPr>
            <p:nvPr userDrawn="1"/>
          </p:nvSpPr>
          <p:spPr bwMode="auto">
            <a:xfrm>
              <a:off x="7614978"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3 w 187"/>
                <a:gd name="T9" fmla="*/ 51 h 153"/>
                <a:gd name="T10" fmla="*/ 171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4 w 187"/>
                <a:gd name="T29" fmla="*/ 15 h 153"/>
                <a:gd name="T30" fmla="*/ 119 w 187"/>
                <a:gd name="T31" fmla="*/ 23 h 153"/>
                <a:gd name="T32" fmla="*/ 109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6 w 187"/>
                <a:gd name="T51" fmla="*/ 36 h 153"/>
                <a:gd name="T52" fmla="*/ 40 w 187"/>
                <a:gd name="T53" fmla="*/ 33 h 153"/>
                <a:gd name="T54" fmla="*/ 40 w 187"/>
                <a:gd name="T55" fmla="*/ 72 h 153"/>
                <a:gd name="T56" fmla="*/ 33 w 187"/>
                <a:gd name="T57" fmla="*/ 79 h 153"/>
                <a:gd name="T58" fmla="*/ 18 w 187"/>
                <a:gd name="T59" fmla="*/ 80 h 153"/>
                <a:gd name="T60" fmla="*/ 12 w 187"/>
                <a:gd name="T61" fmla="*/ 72 h 153"/>
                <a:gd name="T62" fmla="*/ 5 w 187"/>
                <a:gd name="T63" fmla="*/ 75 h 153"/>
                <a:gd name="T64" fmla="*/ 0 w 187"/>
                <a:gd name="T65" fmla="*/ 76 h 153"/>
                <a:gd name="T66" fmla="*/ 9 w 187"/>
                <a:gd name="T67" fmla="*/ 94 h 153"/>
                <a:gd name="T68" fmla="*/ 20 w 187"/>
                <a:gd name="T69" fmla="*/ 115 h 153"/>
                <a:gd name="T70" fmla="*/ 20 w 187"/>
                <a:gd name="T71" fmla="*/ 125 h 153"/>
                <a:gd name="T72" fmla="*/ 20 w 187"/>
                <a:gd name="T73" fmla="*/ 134 h 153"/>
                <a:gd name="T74" fmla="*/ 24 w 187"/>
                <a:gd name="T75" fmla="*/ 143 h 153"/>
                <a:gd name="T76" fmla="*/ 29 w 187"/>
                <a:gd name="T77" fmla="*/ 146 h 153"/>
                <a:gd name="T78" fmla="*/ 35 w 187"/>
                <a:gd name="T79" fmla="*/ 150 h 153"/>
                <a:gd name="T80" fmla="*/ 43 w 187"/>
                <a:gd name="T81" fmla="*/ 150 h 153"/>
                <a:gd name="T82" fmla="*/ 56 w 187"/>
                <a:gd name="T83" fmla="*/ 147 h 153"/>
                <a:gd name="T84" fmla="*/ 67 w 187"/>
                <a:gd name="T85" fmla="*/ 143 h 153"/>
                <a:gd name="T86" fmla="*/ 85 w 187"/>
                <a:gd name="T87" fmla="*/ 142 h 153"/>
                <a:gd name="T88" fmla="*/ 96 w 187"/>
                <a:gd name="T89" fmla="*/ 141 h 153"/>
                <a:gd name="T90" fmla="*/ 104 w 187"/>
                <a:gd name="T91" fmla="*/ 140 h 153"/>
                <a:gd name="T92" fmla="*/ 113 w 187"/>
                <a:gd name="T93" fmla="*/ 137 h 153"/>
                <a:gd name="T94" fmla="*/ 137 w 187"/>
                <a:gd name="T95" fmla="*/ 123 h 153"/>
                <a:gd name="T96" fmla="*/ 165 w 187"/>
                <a:gd name="T97" fmla="*/ 91 h 153"/>
                <a:gd name="T98" fmla="*/ 182 w 187"/>
                <a:gd name="T99" fmla="*/ 74 h 153"/>
                <a:gd name="T100" fmla="*/ 187 w 187"/>
                <a:gd name="T101" fmla="*/ 56 h 153"/>
                <a:gd name="T102" fmla="*/ 178 w 187"/>
                <a:gd name="T103" fmla="*/ 57 h 153"/>
                <a:gd name="T104" fmla="*/ 143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7 w 187"/>
                <a:gd name="T119" fmla="*/ 85 h 153"/>
                <a:gd name="T120" fmla="*/ 143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3" y="52"/>
                    <a:pt x="163" y="51"/>
                  </a:cubicBezTo>
                  <a:cubicBezTo>
                    <a:pt x="163" y="50"/>
                    <a:pt x="168" y="43"/>
                    <a:pt x="171"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3" y="2"/>
                    <a:pt x="141" y="4"/>
                    <a:pt x="140" y="5"/>
                  </a:cubicBezTo>
                  <a:cubicBezTo>
                    <a:pt x="138" y="7"/>
                    <a:pt x="134" y="6"/>
                    <a:pt x="133" y="9"/>
                  </a:cubicBezTo>
                  <a:cubicBezTo>
                    <a:pt x="132" y="12"/>
                    <a:pt x="126" y="15"/>
                    <a:pt x="124" y="15"/>
                  </a:cubicBezTo>
                  <a:cubicBezTo>
                    <a:pt x="121" y="15"/>
                    <a:pt x="119" y="20"/>
                    <a:pt x="119" y="23"/>
                  </a:cubicBezTo>
                  <a:cubicBezTo>
                    <a:pt x="119" y="26"/>
                    <a:pt x="113" y="30"/>
                    <a:pt x="109" y="30"/>
                  </a:cubicBezTo>
                  <a:cubicBezTo>
                    <a:pt x="104" y="30"/>
                    <a:pt x="106" y="33"/>
                    <a:pt x="104" y="37"/>
                  </a:cubicBezTo>
                  <a:cubicBezTo>
                    <a:pt x="103" y="42"/>
                    <a:pt x="101" y="42"/>
                    <a:pt x="93" y="42"/>
                  </a:cubicBezTo>
                  <a:cubicBezTo>
                    <a:pt x="86" y="42"/>
                    <a:pt x="85" y="42"/>
                    <a:pt x="79" y="38"/>
                  </a:cubicBezTo>
                  <a:cubicBezTo>
                    <a:pt x="74" y="35"/>
                    <a:pt x="72" y="41"/>
                    <a:pt x="71" y="44"/>
                  </a:cubicBezTo>
                  <a:cubicBezTo>
                    <a:pt x="71" y="47"/>
                    <a:pt x="63" y="53"/>
                    <a:pt x="61" y="55"/>
                  </a:cubicBezTo>
                  <a:cubicBezTo>
                    <a:pt x="58" y="58"/>
                    <a:pt x="53" y="56"/>
                    <a:pt x="49" y="56"/>
                  </a:cubicBezTo>
                  <a:cubicBezTo>
                    <a:pt x="46" y="56"/>
                    <a:pt x="47" y="53"/>
                    <a:pt x="47" y="51"/>
                  </a:cubicBezTo>
                  <a:cubicBezTo>
                    <a:pt x="47" y="49"/>
                    <a:pt x="49" y="50"/>
                    <a:pt x="49" y="48"/>
                  </a:cubicBezTo>
                  <a:cubicBezTo>
                    <a:pt x="50" y="46"/>
                    <a:pt x="47" y="39"/>
                    <a:pt x="46" y="36"/>
                  </a:cubicBezTo>
                  <a:cubicBezTo>
                    <a:pt x="45" y="35"/>
                    <a:pt x="43" y="34"/>
                    <a:pt x="40" y="33"/>
                  </a:cubicBezTo>
                  <a:cubicBezTo>
                    <a:pt x="40" y="51"/>
                    <a:pt x="40" y="70"/>
                    <a:pt x="40" y="72"/>
                  </a:cubicBezTo>
                  <a:cubicBezTo>
                    <a:pt x="40" y="76"/>
                    <a:pt x="34" y="77"/>
                    <a:pt x="33" y="79"/>
                  </a:cubicBezTo>
                  <a:cubicBezTo>
                    <a:pt x="31" y="81"/>
                    <a:pt x="23" y="80"/>
                    <a:pt x="18" y="80"/>
                  </a:cubicBezTo>
                  <a:cubicBezTo>
                    <a:pt x="13" y="80"/>
                    <a:pt x="14" y="75"/>
                    <a:pt x="12" y="72"/>
                  </a:cubicBezTo>
                  <a:cubicBezTo>
                    <a:pt x="9" y="69"/>
                    <a:pt x="5" y="73"/>
                    <a:pt x="5" y="75"/>
                  </a:cubicBezTo>
                  <a:cubicBezTo>
                    <a:pt x="5" y="77"/>
                    <a:pt x="3" y="77"/>
                    <a:pt x="0" y="76"/>
                  </a:cubicBezTo>
                  <a:cubicBezTo>
                    <a:pt x="4" y="82"/>
                    <a:pt x="7" y="88"/>
                    <a:pt x="9" y="94"/>
                  </a:cubicBezTo>
                  <a:cubicBezTo>
                    <a:pt x="12" y="102"/>
                    <a:pt x="18" y="110"/>
                    <a:pt x="20" y="115"/>
                  </a:cubicBezTo>
                  <a:cubicBezTo>
                    <a:pt x="22" y="120"/>
                    <a:pt x="24" y="125"/>
                    <a:pt x="20" y="125"/>
                  </a:cubicBezTo>
                  <a:cubicBezTo>
                    <a:pt x="16" y="126"/>
                    <a:pt x="16" y="128"/>
                    <a:pt x="20" y="134"/>
                  </a:cubicBezTo>
                  <a:cubicBezTo>
                    <a:pt x="24" y="139"/>
                    <a:pt x="21" y="142"/>
                    <a:pt x="24" y="143"/>
                  </a:cubicBezTo>
                  <a:cubicBezTo>
                    <a:pt x="27" y="144"/>
                    <a:pt x="26" y="146"/>
                    <a:pt x="29" y="146"/>
                  </a:cubicBezTo>
                  <a:cubicBezTo>
                    <a:pt x="31" y="146"/>
                    <a:pt x="33" y="148"/>
                    <a:pt x="35" y="150"/>
                  </a:cubicBezTo>
                  <a:cubicBezTo>
                    <a:pt x="37" y="153"/>
                    <a:pt x="41" y="153"/>
                    <a:pt x="43" y="150"/>
                  </a:cubicBezTo>
                  <a:cubicBezTo>
                    <a:pt x="44" y="147"/>
                    <a:pt x="50" y="147"/>
                    <a:pt x="56" y="147"/>
                  </a:cubicBezTo>
                  <a:cubicBezTo>
                    <a:pt x="62" y="147"/>
                    <a:pt x="61" y="144"/>
                    <a:pt x="67" y="143"/>
                  </a:cubicBezTo>
                  <a:cubicBezTo>
                    <a:pt x="73" y="141"/>
                    <a:pt x="80" y="141"/>
                    <a:pt x="85" y="142"/>
                  </a:cubicBezTo>
                  <a:cubicBezTo>
                    <a:pt x="90" y="144"/>
                    <a:pt x="94" y="143"/>
                    <a:pt x="96" y="141"/>
                  </a:cubicBezTo>
                  <a:cubicBezTo>
                    <a:pt x="99" y="140"/>
                    <a:pt x="103" y="143"/>
                    <a:pt x="104" y="140"/>
                  </a:cubicBezTo>
                  <a:cubicBezTo>
                    <a:pt x="104" y="136"/>
                    <a:pt x="109" y="137"/>
                    <a:pt x="113" y="137"/>
                  </a:cubicBezTo>
                  <a:cubicBezTo>
                    <a:pt x="118" y="137"/>
                    <a:pt x="129" y="130"/>
                    <a:pt x="137" y="123"/>
                  </a:cubicBezTo>
                  <a:cubicBezTo>
                    <a:pt x="146" y="115"/>
                    <a:pt x="160" y="99"/>
                    <a:pt x="165" y="91"/>
                  </a:cubicBezTo>
                  <a:cubicBezTo>
                    <a:pt x="170" y="84"/>
                    <a:pt x="178" y="77"/>
                    <a:pt x="182" y="74"/>
                  </a:cubicBezTo>
                  <a:cubicBezTo>
                    <a:pt x="185" y="71"/>
                    <a:pt x="186" y="63"/>
                    <a:pt x="187" y="56"/>
                  </a:cubicBezTo>
                  <a:cubicBezTo>
                    <a:pt x="183" y="56"/>
                    <a:pt x="178" y="57"/>
                    <a:pt x="178" y="57"/>
                  </a:cubicBezTo>
                  <a:close/>
                  <a:moveTo>
                    <a:pt x="143" y="92"/>
                  </a:moveTo>
                  <a:cubicBezTo>
                    <a:pt x="143" y="95"/>
                    <a:pt x="136" y="92"/>
                    <a:pt x="135" y="94"/>
                  </a:cubicBezTo>
                  <a:cubicBezTo>
                    <a:pt x="134" y="97"/>
                    <a:pt x="132" y="100"/>
                    <a:pt x="132" y="100"/>
                  </a:cubicBezTo>
                  <a:cubicBezTo>
                    <a:pt x="127" y="99"/>
                    <a:pt x="127" y="99"/>
                    <a:pt x="127" y="99"/>
                  </a:cubicBezTo>
                  <a:cubicBezTo>
                    <a:pt x="120" y="91"/>
                    <a:pt x="120" y="91"/>
                    <a:pt x="120" y="91"/>
                  </a:cubicBezTo>
                  <a:cubicBezTo>
                    <a:pt x="120" y="91"/>
                    <a:pt x="126" y="84"/>
                    <a:pt x="127" y="81"/>
                  </a:cubicBezTo>
                  <a:cubicBezTo>
                    <a:pt x="129" y="78"/>
                    <a:pt x="138" y="74"/>
                    <a:pt x="139" y="76"/>
                  </a:cubicBezTo>
                  <a:cubicBezTo>
                    <a:pt x="140" y="79"/>
                    <a:pt x="147" y="82"/>
                    <a:pt x="147" y="85"/>
                  </a:cubicBezTo>
                  <a:cubicBezTo>
                    <a:pt x="147" y="87"/>
                    <a:pt x="143" y="90"/>
                    <a:pt x="143"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4" name="Freeform 178"/>
            <p:cNvSpPr>
              <a:spLocks/>
            </p:cNvSpPr>
            <p:nvPr userDrawn="1"/>
          </p:nvSpPr>
          <p:spPr bwMode="auto">
            <a:xfrm>
              <a:off x="7507588" y="4616784"/>
              <a:ext cx="293643" cy="311834"/>
            </a:xfrm>
            <a:custGeom>
              <a:avLst/>
              <a:gdLst>
                <a:gd name="T0" fmla="*/ 8 w 137"/>
                <a:gd name="T1" fmla="*/ 123 h 134"/>
                <a:gd name="T2" fmla="*/ 13 w 137"/>
                <a:gd name="T3" fmla="*/ 125 h 134"/>
                <a:gd name="T4" fmla="*/ 24 w 137"/>
                <a:gd name="T5" fmla="*/ 126 h 134"/>
                <a:gd name="T6" fmla="*/ 35 w 137"/>
                <a:gd name="T7" fmla="*/ 128 h 134"/>
                <a:gd name="T8" fmla="*/ 75 w 137"/>
                <a:gd name="T9" fmla="*/ 128 h 134"/>
                <a:gd name="T10" fmla="*/ 79 w 137"/>
                <a:gd name="T11" fmla="*/ 132 h 134"/>
                <a:gd name="T12" fmla="*/ 105 w 137"/>
                <a:gd name="T13" fmla="*/ 132 h 134"/>
                <a:gd name="T14" fmla="*/ 123 w 137"/>
                <a:gd name="T15" fmla="*/ 131 h 134"/>
                <a:gd name="T16" fmla="*/ 126 w 137"/>
                <a:gd name="T17" fmla="*/ 130 h 134"/>
                <a:gd name="T18" fmla="*/ 113 w 137"/>
                <a:gd name="T19" fmla="*/ 114 h 134"/>
                <a:gd name="T20" fmla="*/ 114 w 137"/>
                <a:gd name="T21" fmla="*/ 78 h 134"/>
                <a:gd name="T22" fmla="*/ 131 w 137"/>
                <a:gd name="T23" fmla="*/ 78 h 134"/>
                <a:gd name="T24" fmla="*/ 134 w 137"/>
                <a:gd name="T25" fmla="*/ 75 h 134"/>
                <a:gd name="T26" fmla="*/ 137 w 137"/>
                <a:gd name="T27" fmla="*/ 54 h 134"/>
                <a:gd name="T28" fmla="*/ 134 w 137"/>
                <a:gd name="T29" fmla="*/ 54 h 134"/>
                <a:gd name="T30" fmla="*/ 123 w 137"/>
                <a:gd name="T31" fmla="*/ 55 h 134"/>
                <a:gd name="T32" fmla="*/ 117 w 137"/>
                <a:gd name="T33" fmla="*/ 58 h 134"/>
                <a:gd name="T34" fmla="*/ 117 w 137"/>
                <a:gd name="T35" fmla="*/ 49 h 134"/>
                <a:gd name="T36" fmla="*/ 111 w 137"/>
                <a:gd name="T37" fmla="*/ 40 h 134"/>
                <a:gd name="T38" fmla="*/ 113 w 137"/>
                <a:gd name="T39" fmla="*/ 25 h 134"/>
                <a:gd name="T40" fmla="*/ 111 w 137"/>
                <a:gd name="T41" fmla="*/ 16 h 134"/>
                <a:gd name="T42" fmla="*/ 103 w 137"/>
                <a:gd name="T43" fmla="*/ 15 h 134"/>
                <a:gd name="T44" fmla="*/ 97 w 137"/>
                <a:gd name="T45" fmla="*/ 13 h 134"/>
                <a:gd name="T46" fmla="*/ 88 w 137"/>
                <a:gd name="T47" fmla="*/ 13 h 134"/>
                <a:gd name="T48" fmla="*/ 83 w 137"/>
                <a:gd name="T49" fmla="*/ 22 h 134"/>
                <a:gd name="T50" fmla="*/ 70 w 137"/>
                <a:gd name="T51" fmla="*/ 24 h 134"/>
                <a:gd name="T52" fmla="*/ 60 w 137"/>
                <a:gd name="T53" fmla="*/ 17 h 134"/>
                <a:gd name="T54" fmla="*/ 55 w 137"/>
                <a:gd name="T55" fmla="*/ 9 h 134"/>
                <a:gd name="T56" fmla="*/ 53 w 137"/>
                <a:gd name="T57" fmla="*/ 0 h 134"/>
                <a:gd name="T58" fmla="*/ 16 w 137"/>
                <a:gd name="T59" fmla="*/ 0 h 134"/>
                <a:gd name="T60" fmla="*/ 9 w 137"/>
                <a:gd name="T61" fmla="*/ 3 h 134"/>
                <a:gd name="T62" fmla="*/ 19 w 137"/>
                <a:gd name="T63" fmla="*/ 26 h 134"/>
                <a:gd name="T64" fmla="*/ 17 w 137"/>
                <a:gd name="T65" fmla="*/ 37 h 134"/>
                <a:gd name="T66" fmla="*/ 25 w 137"/>
                <a:gd name="T67" fmla="*/ 60 h 134"/>
                <a:gd name="T68" fmla="*/ 16 w 137"/>
                <a:gd name="T69" fmla="*/ 76 h 134"/>
                <a:gd name="T70" fmla="*/ 8 w 137"/>
                <a:gd name="T71" fmla="*/ 96 h 134"/>
                <a:gd name="T72" fmla="*/ 2 w 137"/>
                <a:gd name="T73" fmla="*/ 112 h 134"/>
                <a:gd name="T74" fmla="*/ 0 w 137"/>
                <a:gd name="T75" fmla="*/ 126 h 134"/>
                <a:gd name="T76" fmla="*/ 0 w 137"/>
                <a:gd name="T77" fmla="*/ 127 h 134"/>
                <a:gd name="T78" fmla="*/ 4 w 137"/>
                <a:gd name="T79" fmla="*/ 126 h 134"/>
                <a:gd name="T80" fmla="*/ 8 w 137"/>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7" h="134">
                  <a:moveTo>
                    <a:pt x="8" y="123"/>
                  </a:moveTo>
                  <a:cubicBezTo>
                    <a:pt x="11" y="123"/>
                    <a:pt x="9" y="127"/>
                    <a:pt x="13" y="125"/>
                  </a:cubicBezTo>
                  <a:cubicBezTo>
                    <a:pt x="17" y="124"/>
                    <a:pt x="21" y="124"/>
                    <a:pt x="24" y="126"/>
                  </a:cubicBezTo>
                  <a:cubicBezTo>
                    <a:pt x="28" y="128"/>
                    <a:pt x="31"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5" y="131"/>
                    <a:pt x="126" y="130"/>
                  </a:cubicBezTo>
                  <a:cubicBezTo>
                    <a:pt x="113" y="114"/>
                    <a:pt x="113" y="114"/>
                    <a:pt x="113" y="114"/>
                  </a:cubicBezTo>
                  <a:cubicBezTo>
                    <a:pt x="114" y="78"/>
                    <a:pt x="114" y="78"/>
                    <a:pt x="114" y="78"/>
                  </a:cubicBezTo>
                  <a:cubicBezTo>
                    <a:pt x="131" y="78"/>
                    <a:pt x="131" y="78"/>
                    <a:pt x="131" y="78"/>
                  </a:cubicBezTo>
                  <a:cubicBezTo>
                    <a:pt x="134" y="75"/>
                    <a:pt x="134" y="75"/>
                    <a:pt x="134" y="75"/>
                  </a:cubicBezTo>
                  <a:cubicBezTo>
                    <a:pt x="137" y="54"/>
                    <a:pt x="137" y="54"/>
                    <a:pt x="137" y="54"/>
                  </a:cubicBezTo>
                  <a:cubicBezTo>
                    <a:pt x="136" y="54"/>
                    <a:pt x="135" y="53"/>
                    <a:pt x="134" y="54"/>
                  </a:cubicBezTo>
                  <a:cubicBezTo>
                    <a:pt x="130" y="55"/>
                    <a:pt x="127" y="55"/>
                    <a:pt x="123" y="55"/>
                  </a:cubicBezTo>
                  <a:cubicBezTo>
                    <a:pt x="120" y="55"/>
                    <a:pt x="119" y="58"/>
                    <a:pt x="117" y="58"/>
                  </a:cubicBezTo>
                  <a:cubicBezTo>
                    <a:pt x="115" y="57"/>
                    <a:pt x="116" y="51"/>
                    <a:pt x="117" y="49"/>
                  </a:cubicBezTo>
                  <a:cubicBezTo>
                    <a:pt x="118" y="47"/>
                    <a:pt x="114" y="42"/>
                    <a:pt x="111" y="40"/>
                  </a:cubicBezTo>
                  <a:cubicBezTo>
                    <a:pt x="109"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5" y="26"/>
                    <a:pt x="63" y="23"/>
                    <a:pt x="60" y="17"/>
                  </a:cubicBezTo>
                  <a:cubicBezTo>
                    <a:pt x="58" y="12"/>
                    <a:pt x="54" y="14"/>
                    <a:pt x="55" y="9"/>
                  </a:cubicBezTo>
                  <a:cubicBezTo>
                    <a:pt x="57" y="5"/>
                    <a:pt x="53" y="0"/>
                    <a:pt x="53" y="0"/>
                  </a:cubicBezTo>
                  <a:cubicBezTo>
                    <a:pt x="53" y="0"/>
                    <a:pt x="19" y="0"/>
                    <a:pt x="16" y="0"/>
                  </a:cubicBezTo>
                  <a:cubicBezTo>
                    <a:pt x="14" y="0"/>
                    <a:pt x="12" y="2"/>
                    <a:pt x="9" y="3"/>
                  </a:cubicBezTo>
                  <a:cubicBezTo>
                    <a:pt x="11" y="11"/>
                    <a:pt x="18" y="23"/>
                    <a:pt x="19" y="26"/>
                  </a:cubicBezTo>
                  <a:cubicBezTo>
                    <a:pt x="21" y="29"/>
                    <a:pt x="17" y="32"/>
                    <a:pt x="17" y="37"/>
                  </a:cubicBezTo>
                  <a:cubicBezTo>
                    <a:pt x="17" y="43"/>
                    <a:pt x="24" y="53"/>
                    <a:pt x="25" y="60"/>
                  </a:cubicBezTo>
                  <a:cubicBezTo>
                    <a:pt x="25" y="67"/>
                    <a:pt x="20" y="71"/>
                    <a:pt x="16" y="76"/>
                  </a:cubicBezTo>
                  <a:cubicBezTo>
                    <a:pt x="12" y="80"/>
                    <a:pt x="8" y="90"/>
                    <a:pt x="8" y="96"/>
                  </a:cubicBezTo>
                  <a:cubicBezTo>
                    <a:pt x="8" y="103"/>
                    <a:pt x="2"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5" name="Freeform 179"/>
            <p:cNvSpPr>
              <a:spLocks/>
            </p:cNvSpPr>
            <p:nvPr userDrawn="1"/>
          </p:nvSpPr>
          <p:spPr bwMode="auto">
            <a:xfrm>
              <a:off x="7749214" y="4675139"/>
              <a:ext cx="288609" cy="255303"/>
            </a:xfrm>
            <a:custGeom>
              <a:avLst/>
              <a:gdLst>
                <a:gd name="T0" fmla="*/ 103 w 134"/>
                <a:gd name="T1" fmla="*/ 4 h 110"/>
                <a:gd name="T2" fmla="*/ 95 w 134"/>
                <a:gd name="T3" fmla="*/ 0 h 110"/>
                <a:gd name="T4" fmla="*/ 81 w 134"/>
                <a:gd name="T5" fmla="*/ 2 h 110"/>
                <a:gd name="T6" fmla="*/ 77 w 134"/>
                <a:gd name="T7" fmla="*/ 9 h 110"/>
                <a:gd name="T8" fmla="*/ 76 w 134"/>
                <a:gd name="T9" fmla="*/ 15 h 110"/>
                <a:gd name="T10" fmla="*/ 75 w 134"/>
                <a:gd name="T11" fmla="*/ 27 h 110"/>
                <a:gd name="T12" fmla="*/ 73 w 134"/>
                <a:gd name="T13" fmla="*/ 37 h 110"/>
                <a:gd name="T14" fmla="*/ 81 w 134"/>
                <a:gd name="T15" fmla="*/ 46 h 110"/>
                <a:gd name="T16" fmla="*/ 88 w 134"/>
                <a:gd name="T17" fmla="*/ 43 h 110"/>
                <a:gd name="T18" fmla="*/ 90 w 134"/>
                <a:gd name="T19" fmla="*/ 51 h 110"/>
                <a:gd name="T20" fmla="*/ 88 w 134"/>
                <a:gd name="T21" fmla="*/ 56 h 110"/>
                <a:gd name="T22" fmla="*/ 80 w 134"/>
                <a:gd name="T23" fmla="*/ 56 h 110"/>
                <a:gd name="T24" fmla="*/ 75 w 134"/>
                <a:gd name="T25" fmla="*/ 47 h 110"/>
                <a:gd name="T26" fmla="*/ 66 w 134"/>
                <a:gd name="T27" fmla="*/ 45 h 110"/>
                <a:gd name="T28" fmla="*/ 60 w 134"/>
                <a:gd name="T29" fmla="*/ 38 h 110"/>
                <a:gd name="T30" fmla="*/ 56 w 134"/>
                <a:gd name="T31" fmla="*/ 40 h 110"/>
                <a:gd name="T32" fmla="*/ 51 w 134"/>
                <a:gd name="T33" fmla="*/ 42 h 110"/>
                <a:gd name="T34" fmla="*/ 41 w 134"/>
                <a:gd name="T35" fmla="*/ 39 h 110"/>
                <a:gd name="T36" fmla="*/ 37 w 134"/>
                <a:gd name="T37" fmla="*/ 34 h 110"/>
                <a:gd name="T38" fmla="*/ 30 w 134"/>
                <a:gd name="T39" fmla="*/ 34 h 110"/>
                <a:gd name="T40" fmla="*/ 27 w 134"/>
                <a:gd name="T41" fmla="*/ 32 h 110"/>
                <a:gd name="T42" fmla="*/ 24 w 134"/>
                <a:gd name="T43" fmla="*/ 29 h 110"/>
                <a:gd name="T44" fmla="*/ 21 w 134"/>
                <a:gd name="T45" fmla="*/ 50 h 110"/>
                <a:gd name="T46" fmla="*/ 18 w 134"/>
                <a:gd name="T47" fmla="*/ 53 h 110"/>
                <a:gd name="T48" fmla="*/ 1 w 134"/>
                <a:gd name="T49" fmla="*/ 53 h 110"/>
                <a:gd name="T50" fmla="*/ 0 w 134"/>
                <a:gd name="T51" fmla="*/ 89 h 110"/>
                <a:gd name="T52" fmla="*/ 13 w 134"/>
                <a:gd name="T53" fmla="*/ 105 h 110"/>
                <a:gd name="T54" fmla="*/ 34 w 134"/>
                <a:gd name="T55" fmla="*/ 105 h 110"/>
                <a:gd name="T56" fmla="*/ 35 w 134"/>
                <a:gd name="T57" fmla="*/ 107 h 110"/>
                <a:gd name="T58" fmla="*/ 41 w 134"/>
                <a:gd name="T59" fmla="*/ 106 h 110"/>
                <a:gd name="T60" fmla="*/ 56 w 134"/>
                <a:gd name="T61" fmla="*/ 108 h 110"/>
                <a:gd name="T62" fmla="*/ 68 w 134"/>
                <a:gd name="T63" fmla="*/ 96 h 110"/>
                <a:gd name="T64" fmla="*/ 79 w 134"/>
                <a:gd name="T65" fmla="*/ 89 h 110"/>
                <a:gd name="T66" fmla="*/ 85 w 134"/>
                <a:gd name="T67" fmla="*/ 83 h 110"/>
                <a:gd name="T68" fmla="*/ 95 w 134"/>
                <a:gd name="T69" fmla="*/ 83 h 110"/>
                <a:gd name="T70" fmla="*/ 96 w 134"/>
                <a:gd name="T71" fmla="*/ 83 h 110"/>
                <a:gd name="T72" fmla="*/ 94 w 134"/>
                <a:gd name="T73" fmla="*/ 75 h 110"/>
                <a:gd name="T74" fmla="*/ 126 w 134"/>
                <a:gd name="T75" fmla="*/ 64 h 110"/>
                <a:gd name="T76" fmla="*/ 124 w 134"/>
                <a:gd name="T77" fmla="*/ 59 h 110"/>
                <a:gd name="T78" fmla="*/ 126 w 134"/>
                <a:gd name="T79" fmla="*/ 49 h 110"/>
                <a:gd name="T80" fmla="*/ 130 w 134"/>
                <a:gd name="T81" fmla="*/ 46 h 110"/>
                <a:gd name="T82" fmla="*/ 130 w 134"/>
                <a:gd name="T83" fmla="*/ 28 h 110"/>
                <a:gd name="T84" fmla="*/ 134 w 134"/>
                <a:gd name="T85" fmla="*/ 26 h 110"/>
                <a:gd name="T86" fmla="*/ 129 w 134"/>
                <a:gd name="T87" fmla="*/ 14 h 110"/>
                <a:gd name="T88" fmla="*/ 114 w 134"/>
                <a:gd name="T89" fmla="*/ 8 h 110"/>
                <a:gd name="T90" fmla="*/ 103 w 134"/>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 h="110">
                  <a:moveTo>
                    <a:pt x="103" y="4"/>
                  </a:moveTo>
                  <a:cubicBezTo>
                    <a:pt x="101" y="4"/>
                    <a:pt x="98" y="2"/>
                    <a:pt x="95" y="0"/>
                  </a:cubicBezTo>
                  <a:cubicBezTo>
                    <a:pt x="92" y="2"/>
                    <a:pt x="84" y="2"/>
                    <a:pt x="81" y="2"/>
                  </a:cubicBezTo>
                  <a:cubicBezTo>
                    <a:pt x="76" y="2"/>
                    <a:pt x="80" y="7"/>
                    <a:pt x="77" y="9"/>
                  </a:cubicBezTo>
                  <a:cubicBezTo>
                    <a:pt x="75" y="11"/>
                    <a:pt x="74" y="14"/>
                    <a:pt x="76" y="15"/>
                  </a:cubicBezTo>
                  <a:cubicBezTo>
                    <a:pt x="78" y="16"/>
                    <a:pt x="75" y="24"/>
                    <a:pt x="75" y="27"/>
                  </a:cubicBezTo>
                  <a:cubicBezTo>
                    <a:pt x="75" y="30"/>
                    <a:pt x="71" y="36"/>
                    <a:pt x="73" y="37"/>
                  </a:cubicBezTo>
                  <a:cubicBezTo>
                    <a:pt x="74" y="38"/>
                    <a:pt x="77" y="45"/>
                    <a:pt x="81" y="46"/>
                  </a:cubicBezTo>
                  <a:cubicBezTo>
                    <a:pt x="84" y="47"/>
                    <a:pt x="87" y="43"/>
                    <a:pt x="88" y="43"/>
                  </a:cubicBezTo>
                  <a:cubicBezTo>
                    <a:pt x="90" y="43"/>
                    <a:pt x="90" y="48"/>
                    <a:pt x="90" y="51"/>
                  </a:cubicBezTo>
                  <a:cubicBezTo>
                    <a:pt x="90" y="54"/>
                    <a:pt x="88" y="56"/>
                    <a:pt x="88" y="56"/>
                  </a:cubicBezTo>
                  <a:cubicBezTo>
                    <a:pt x="88" y="56"/>
                    <a:pt x="82" y="58"/>
                    <a:pt x="80" y="56"/>
                  </a:cubicBezTo>
                  <a:cubicBezTo>
                    <a:pt x="77" y="54"/>
                    <a:pt x="75" y="48"/>
                    <a:pt x="75" y="47"/>
                  </a:cubicBezTo>
                  <a:cubicBezTo>
                    <a:pt x="75" y="45"/>
                    <a:pt x="69" y="45"/>
                    <a:pt x="66" y="45"/>
                  </a:cubicBezTo>
                  <a:cubicBezTo>
                    <a:pt x="63" y="45"/>
                    <a:pt x="61" y="40"/>
                    <a:pt x="60" y="38"/>
                  </a:cubicBezTo>
                  <a:cubicBezTo>
                    <a:pt x="59" y="36"/>
                    <a:pt x="56" y="39"/>
                    <a:pt x="56" y="40"/>
                  </a:cubicBezTo>
                  <a:cubicBezTo>
                    <a:pt x="56" y="42"/>
                    <a:pt x="53" y="42"/>
                    <a:pt x="51" y="42"/>
                  </a:cubicBezTo>
                  <a:cubicBezTo>
                    <a:pt x="48" y="42"/>
                    <a:pt x="43" y="38"/>
                    <a:pt x="41" y="39"/>
                  </a:cubicBezTo>
                  <a:cubicBezTo>
                    <a:pt x="39" y="40"/>
                    <a:pt x="37" y="36"/>
                    <a:pt x="37" y="34"/>
                  </a:cubicBezTo>
                  <a:cubicBezTo>
                    <a:pt x="38" y="32"/>
                    <a:pt x="32" y="33"/>
                    <a:pt x="30" y="34"/>
                  </a:cubicBezTo>
                  <a:cubicBezTo>
                    <a:pt x="28" y="35"/>
                    <a:pt x="27" y="32"/>
                    <a:pt x="27" y="32"/>
                  </a:cubicBezTo>
                  <a:cubicBezTo>
                    <a:pt x="27" y="32"/>
                    <a:pt x="26" y="30"/>
                    <a:pt x="24" y="29"/>
                  </a:cubicBezTo>
                  <a:cubicBezTo>
                    <a:pt x="21" y="50"/>
                    <a:pt x="21" y="50"/>
                    <a:pt x="21" y="50"/>
                  </a:cubicBezTo>
                  <a:cubicBezTo>
                    <a:pt x="18" y="53"/>
                    <a:pt x="18" y="53"/>
                    <a:pt x="18" y="53"/>
                  </a:cubicBezTo>
                  <a:cubicBezTo>
                    <a:pt x="1" y="53"/>
                    <a:pt x="1" y="53"/>
                    <a:pt x="1" y="53"/>
                  </a:cubicBezTo>
                  <a:cubicBezTo>
                    <a:pt x="0" y="89"/>
                    <a:pt x="0" y="89"/>
                    <a:pt x="0" y="89"/>
                  </a:cubicBezTo>
                  <a:cubicBezTo>
                    <a:pt x="13" y="105"/>
                    <a:pt x="13" y="105"/>
                    <a:pt x="13" y="105"/>
                  </a:cubicBezTo>
                  <a:cubicBezTo>
                    <a:pt x="20" y="104"/>
                    <a:pt x="34" y="102"/>
                    <a:pt x="34" y="105"/>
                  </a:cubicBezTo>
                  <a:cubicBezTo>
                    <a:pt x="34" y="105"/>
                    <a:pt x="35" y="106"/>
                    <a:pt x="35" y="107"/>
                  </a:cubicBezTo>
                  <a:cubicBezTo>
                    <a:pt x="38" y="106"/>
                    <a:pt x="40" y="106"/>
                    <a:pt x="41" y="106"/>
                  </a:cubicBezTo>
                  <a:cubicBezTo>
                    <a:pt x="44" y="106"/>
                    <a:pt x="53" y="110"/>
                    <a:pt x="56" y="108"/>
                  </a:cubicBezTo>
                  <a:cubicBezTo>
                    <a:pt x="59" y="107"/>
                    <a:pt x="64" y="98"/>
                    <a:pt x="68" y="96"/>
                  </a:cubicBezTo>
                  <a:cubicBezTo>
                    <a:pt x="73" y="95"/>
                    <a:pt x="79" y="91"/>
                    <a:pt x="79" y="89"/>
                  </a:cubicBezTo>
                  <a:cubicBezTo>
                    <a:pt x="79" y="87"/>
                    <a:pt x="79" y="85"/>
                    <a:pt x="85" y="83"/>
                  </a:cubicBezTo>
                  <a:cubicBezTo>
                    <a:pt x="95" y="83"/>
                    <a:pt x="95" y="83"/>
                    <a:pt x="95" y="83"/>
                  </a:cubicBezTo>
                  <a:cubicBezTo>
                    <a:pt x="96" y="83"/>
                    <a:pt x="96" y="83"/>
                    <a:pt x="96" y="83"/>
                  </a:cubicBezTo>
                  <a:cubicBezTo>
                    <a:pt x="94" y="75"/>
                    <a:pt x="94" y="75"/>
                    <a:pt x="94" y="75"/>
                  </a:cubicBezTo>
                  <a:cubicBezTo>
                    <a:pt x="94" y="75"/>
                    <a:pt x="124" y="64"/>
                    <a:pt x="126" y="64"/>
                  </a:cubicBezTo>
                  <a:cubicBezTo>
                    <a:pt x="125" y="61"/>
                    <a:pt x="123" y="60"/>
                    <a:pt x="124" y="59"/>
                  </a:cubicBezTo>
                  <a:cubicBezTo>
                    <a:pt x="125" y="59"/>
                    <a:pt x="126" y="51"/>
                    <a:pt x="126" y="49"/>
                  </a:cubicBezTo>
                  <a:cubicBezTo>
                    <a:pt x="126" y="47"/>
                    <a:pt x="133" y="48"/>
                    <a:pt x="130" y="46"/>
                  </a:cubicBezTo>
                  <a:cubicBezTo>
                    <a:pt x="128" y="44"/>
                    <a:pt x="129" y="31"/>
                    <a:pt x="130" y="28"/>
                  </a:cubicBezTo>
                  <a:cubicBezTo>
                    <a:pt x="131" y="26"/>
                    <a:pt x="134" y="28"/>
                    <a:pt x="134" y="26"/>
                  </a:cubicBezTo>
                  <a:cubicBezTo>
                    <a:pt x="134" y="24"/>
                    <a:pt x="130" y="17"/>
                    <a:pt x="129" y="14"/>
                  </a:cubicBezTo>
                  <a:cubicBezTo>
                    <a:pt x="127" y="13"/>
                    <a:pt x="117" y="9"/>
                    <a:pt x="114" y="8"/>
                  </a:cubicBezTo>
                  <a:cubicBezTo>
                    <a:pt x="111" y="8"/>
                    <a:pt x="106" y="4"/>
                    <a:pt x="10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6" name="Freeform 180"/>
            <p:cNvSpPr>
              <a:spLocks/>
            </p:cNvSpPr>
            <p:nvPr userDrawn="1"/>
          </p:nvSpPr>
          <p:spPr bwMode="auto">
            <a:xfrm>
              <a:off x="7922043" y="4492780"/>
              <a:ext cx="46983" cy="43766"/>
            </a:xfrm>
            <a:custGeom>
              <a:avLst/>
              <a:gdLst>
                <a:gd name="T0" fmla="*/ 18 w 22"/>
                <a:gd name="T1" fmla="*/ 0 h 19"/>
                <a:gd name="T2" fmla="*/ 12 w 22"/>
                <a:gd name="T3" fmla="*/ 2 h 19"/>
                <a:gd name="T4" fmla="*/ 6 w 22"/>
                <a:gd name="T5" fmla="*/ 3 h 19"/>
                <a:gd name="T6" fmla="*/ 4 w 22"/>
                <a:gd name="T7" fmla="*/ 4 h 19"/>
                <a:gd name="T8" fmla="*/ 2 w 22"/>
                <a:gd name="T9" fmla="*/ 11 h 19"/>
                <a:gd name="T10" fmla="*/ 0 w 22"/>
                <a:gd name="T11" fmla="*/ 14 h 19"/>
                <a:gd name="T12" fmla="*/ 2 w 22"/>
                <a:gd name="T13" fmla="*/ 17 h 19"/>
                <a:gd name="T14" fmla="*/ 6 w 22"/>
                <a:gd name="T15" fmla="*/ 18 h 19"/>
                <a:gd name="T16" fmla="*/ 12 w 22"/>
                <a:gd name="T17" fmla="*/ 14 h 19"/>
                <a:gd name="T18" fmla="*/ 22 w 22"/>
                <a:gd name="T19" fmla="*/ 12 h 19"/>
                <a:gd name="T20" fmla="*/ 20 w 22"/>
                <a:gd name="T21" fmla="*/ 5 h 19"/>
                <a:gd name="T22" fmla="*/ 18 w 22"/>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9">
                  <a:moveTo>
                    <a:pt x="18" y="0"/>
                  </a:moveTo>
                  <a:cubicBezTo>
                    <a:pt x="16" y="1"/>
                    <a:pt x="13" y="2"/>
                    <a:pt x="12" y="2"/>
                  </a:cubicBezTo>
                  <a:cubicBezTo>
                    <a:pt x="10" y="3"/>
                    <a:pt x="9" y="4"/>
                    <a:pt x="6" y="3"/>
                  </a:cubicBezTo>
                  <a:cubicBezTo>
                    <a:pt x="5" y="4"/>
                    <a:pt x="5" y="4"/>
                    <a:pt x="4" y="4"/>
                  </a:cubicBezTo>
                  <a:cubicBezTo>
                    <a:pt x="2" y="5"/>
                    <a:pt x="2" y="11"/>
                    <a:pt x="2" y="11"/>
                  </a:cubicBezTo>
                  <a:cubicBezTo>
                    <a:pt x="2" y="11"/>
                    <a:pt x="0" y="11"/>
                    <a:pt x="0" y="14"/>
                  </a:cubicBezTo>
                  <a:cubicBezTo>
                    <a:pt x="0" y="16"/>
                    <a:pt x="1" y="17"/>
                    <a:pt x="2" y="17"/>
                  </a:cubicBezTo>
                  <a:cubicBezTo>
                    <a:pt x="3" y="17"/>
                    <a:pt x="5" y="18"/>
                    <a:pt x="6" y="18"/>
                  </a:cubicBezTo>
                  <a:cubicBezTo>
                    <a:pt x="12" y="19"/>
                    <a:pt x="12" y="14"/>
                    <a:pt x="12" y="14"/>
                  </a:cubicBezTo>
                  <a:cubicBezTo>
                    <a:pt x="12" y="14"/>
                    <a:pt x="21" y="15"/>
                    <a:pt x="22" y="12"/>
                  </a:cubicBezTo>
                  <a:cubicBezTo>
                    <a:pt x="22" y="9"/>
                    <a:pt x="20" y="5"/>
                    <a:pt x="20" y="5"/>
                  </a:cubicBezTo>
                  <a:lnTo>
                    <a:pt x="18"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7" name="Freeform 181"/>
            <p:cNvSpPr>
              <a:spLocks/>
            </p:cNvSpPr>
            <p:nvPr userDrawn="1"/>
          </p:nvSpPr>
          <p:spPr bwMode="auto">
            <a:xfrm>
              <a:off x="8220720" y="4155416"/>
              <a:ext cx="260084" cy="351953"/>
            </a:xfrm>
            <a:custGeom>
              <a:avLst/>
              <a:gdLst>
                <a:gd name="T0" fmla="*/ 28 w 121"/>
                <a:gd name="T1" fmla="*/ 29 h 151"/>
                <a:gd name="T2" fmla="*/ 36 w 121"/>
                <a:gd name="T3" fmla="*/ 35 h 151"/>
                <a:gd name="T4" fmla="*/ 59 w 121"/>
                <a:gd name="T5" fmla="*/ 43 h 151"/>
                <a:gd name="T6" fmla="*/ 75 w 121"/>
                <a:gd name="T7" fmla="*/ 46 h 151"/>
                <a:gd name="T8" fmla="*/ 80 w 121"/>
                <a:gd name="T9" fmla="*/ 49 h 151"/>
                <a:gd name="T10" fmla="*/ 49 w 121"/>
                <a:gd name="T11" fmla="*/ 77 h 151"/>
                <a:gd name="T12" fmla="*/ 36 w 121"/>
                <a:gd name="T13" fmla="*/ 79 h 151"/>
                <a:gd name="T14" fmla="*/ 20 w 121"/>
                <a:gd name="T15" fmla="*/ 87 h 151"/>
                <a:gd name="T16" fmla="*/ 11 w 121"/>
                <a:gd name="T17" fmla="*/ 88 h 151"/>
                <a:gd name="T18" fmla="*/ 5 w 121"/>
                <a:gd name="T19" fmla="*/ 96 h 151"/>
                <a:gd name="T20" fmla="*/ 0 w 121"/>
                <a:gd name="T21" fmla="*/ 104 h 151"/>
                <a:gd name="T22" fmla="*/ 1 w 121"/>
                <a:gd name="T23" fmla="*/ 142 h 151"/>
                <a:gd name="T24" fmla="*/ 6 w 121"/>
                <a:gd name="T25" fmla="*/ 151 h 151"/>
                <a:gd name="T26" fmla="*/ 32 w 121"/>
                <a:gd name="T27" fmla="*/ 125 h 151"/>
                <a:gd name="T28" fmla="*/ 53 w 121"/>
                <a:gd name="T29" fmla="*/ 111 h 151"/>
                <a:gd name="T30" fmla="*/ 82 w 121"/>
                <a:gd name="T31" fmla="*/ 85 h 151"/>
                <a:gd name="T32" fmla="*/ 95 w 121"/>
                <a:gd name="T33" fmla="*/ 65 h 151"/>
                <a:gd name="T34" fmla="*/ 105 w 121"/>
                <a:gd name="T35" fmla="*/ 48 h 151"/>
                <a:gd name="T36" fmla="*/ 116 w 121"/>
                <a:gd name="T37" fmla="*/ 27 h 151"/>
                <a:gd name="T38" fmla="*/ 120 w 121"/>
                <a:gd name="T39" fmla="*/ 8 h 151"/>
                <a:gd name="T40" fmla="*/ 113 w 121"/>
                <a:gd name="T41" fmla="*/ 4 h 151"/>
                <a:gd name="T42" fmla="*/ 87 w 121"/>
                <a:gd name="T43" fmla="*/ 11 h 151"/>
                <a:gd name="T44" fmla="*/ 68 w 121"/>
                <a:gd name="T45" fmla="*/ 15 h 151"/>
                <a:gd name="T46" fmla="*/ 53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4" y="35"/>
                    <a:pt x="36" y="35"/>
                  </a:cubicBezTo>
                  <a:cubicBezTo>
                    <a:pt x="38" y="36"/>
                    <a:pt x="51" y="40"/>
                    <a:pt x="59" y="43"/>
                  </a:cubicBezTo>
                  <a:cubicBezTo>
                    <a:pt x="68" y="46"/>
                    <a:pt x="73" y="46"/>
                    <a:pt x="75" y="46"/>
                  </a:cubicBezTo>
                  <a:cubicBezTo>
                    <a:pt x="78" y="46"/>
                    <a:pt x="82" y="47"/>
                    <a:pt x="80" y="49"/>
                  </a:cubicBezTo>
                  <a:cubicBezTo>
                    <a:pt x="77" y="50"/>
                    <a:pt x="52" y="74"/>
                    <a:pt x="49" y="77"/>
                  </a:cubicBezTo>
                  <a:cubicBezTo>
                    <a:pt x="45" y="81"/>
                    <a:pt x="43" y="79"/>
                    <a:pt x="36" y="79"/>
                  </a:cubicBezTo>
                  <a:cubicBezTo>
                    <a:pt x="28" y="79"/>
                    <a:pt x="22" y="87"/>
                    <a:pt x="20" y="87"/>
                  </a:cubicBezTo>
                  <a:cubicBezTo>
                    <a:pt x="19" y="87"/>
                    <a:pt x="15" y="87"/>
                    <a:pt x="11" y="88"/>
                  </a:cubicBezTo>
                  <a:cubicBezTo>
                    <a:pt x="5" y="96"/>
                    <a:pt x="5" y="96"/>
                    <a:pt x="5" y="96"/>
                  </a:cubicBezTo>
                  <a:cubicBezTo>
                    <a:pt x="0" y="104"/>
                    <a:pt x="0" y="104"/>
                    <a:pt x="0" y="104"/>
                  </a:cubicBezTo>
                  <a:cubicBezTo>
                    <a:pt x="1" y="142"/>
                    <a:pt x="1" y="142"/>
                    <a:pt x="1" y="142"/>
                  </a:cubicBezTo>
                  <a:cubicBezTo>
                    <a:pt x="6" y="151"/>
                    <a:pt x="6" y="151"/>
                    <a:pt x="6" y="151"/>
                  </a:cubicBezTo>
                  <a:cubicBezTo>
                    <a:pt x="11" y="145"/>
                    <a:pt x="23" y="134"/>
                    <a:pt x="32" y="125"/>
                  </a:cubicBezTo>
                  <a:cubicBezTo>
                    <a:pt x="42" y="116"/>
                    <a:pt x="47" y="114"/>
                    <a:pt x="53" y="111"/>
                  </a:cubicBezTo>
                  <a:cubicBezTo>
                    <a:pt x="58" y="109"/>
                    <a:pt x="72" y="96"/>
                    <a:pt x="82" y="85"/>
                  </a:cubicBezTo>
                  <a:cubicBezTo>
                    <a:pt x="88" y="78"/>
                    <a:pt x="94" y="70"/>
                    <a:pt x="95" y="65"/>
                  </a:cubicBezTo>
                  <a:cubicBezTo>
                    <a:pt x="96" y="60"/>
                    <a:pt x="101" y="53"/>
                    <a:pt x="105" y="48"/>
                  </a:cubicBezTo>
                  <a:cubicBezTo>
                    <a:pt x="110" y="43"/>
                    <a:pt x="117" y="30"/>
                    <a:pt x="116" y="27"/>
                  </a:cubicBezTo>
                  <a:cubicBezTo>
                    <a:pt x="116" y="23"/>
                    <a:pt x="120" y="15"/>
                    <a:pt x="120" y="8"/>
                  </a:cubicBezTo>
                  <a:cubicBezTo>
                    <a:pt x="121" y="1"/>
                    <a:pt x="115" y="0"/>
                    <a:pt x="113" y="4"/>
                  </a:cubicBezTo>
                  <a:cubicBezTo>
                    <a:pt x="111" y="8"/>
                    <a:pt x="96" y="10"/>
                    <a:pt x="87" y="11"/>
                  </a:cubicBezTo>
                  <a:cubicBezTo>
                    <a:pt x="77" y="11"/>
                    <a:pt x="71" y="12"/>
                    <a:pt x="68" y="15"/>
                  </a:cubicBezTo>
                  <a:cubicBezTo>
                    <a:pt x="64" y="18"/>
                    <a:pt x="56" y="14"/>
                    <a:pt x="53" y="17"/>
                  </a:cubicBezTo>
                  <a:cubicBezTo>
                    <a:pt x="50" y="20"/>
                    <a:pt x="37" y="23"/>
                    <a:pt x="33" y="16"/>
                  </a:cubicBezTo>
                  <a:cubicBezTo>
                    <a:pt x="32" y="12"/>
                    <a:pt x="30"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8" name="Freeform 182"/>
            <p:cNvSpPr>
              <a:spLocks/>
            </p:cNvSpPr>
            <p:nvPr userDrawn="1"/>
          </p:nvSpPr>
          <p:spPr bwMode="auto">
            <a:xfrm>
              <a:off x="6886744" y="3513512"/>
              <a:ext cx="300355" cy="242538"/>
            </a:xfrm>
            <a:custGeom>
              <a:avLst/>
              <a:gdLst>
                <a:gd name="T0" fmla="*/ 52 w 140"/>
                <a:gd name="T1" fmla="*/ 104 h 104"/>
                <a:gd name="T2" fmla="*/ 51 w 140"/>
                <a:gd name="T3" fmla="*/ 89 h 104"/>
                <a:gd name="T4" fmla="*/ 70 w 140"/>
                <a:gd name="T5" fmla="*/ 78 h 104"/>
                <a:gd name="T6" fmla="*/ 78 w 140"/>
                <a:gd name="T7" fmla="*/ 76 h 104"/>
                <a:gd name="T8" fmla="*/ 88 w 140"/>
                <a:gd name="T9" fmla="*/ 73 h 104"/>
                <a:gd name="T10" fmla="*/ 94 w 140"/>
                <a:gd name="T11" fmla="*/ 67 h 104"/>
                <a:gd name="T12" fmla="*/ 103 w 140"/>
                <a:gd name="T13" fmla="*/ 64 h 104"/>
                <a:gd name="T14" fmla="*/ 108 w 140"/>
                <a:gd name="T15" fmla="*/ 61 h 104"/>
                <a:gd name="T16" fmla="*/ 110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5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5 w 140"/>
                <a:gd name="T43" fmla="*/ 31 h 104"/>
                <a:gd name="T44" fmla="*/ 46 w 140"/>
                <a:gd name="T45" fmla="*/ 41 h 104"/>
                <a:gd name="T46" fmla="*/ 39 w 140"/>
                <a:gd name="T47" fmla="*/ 51 h 104"/>
                <a:gd name="T48" fmla="*/ 39 w 140"/>
                <a:gd name="T49" fmla="*/ 67 h 104"/>
                <a:gd name="T50" fmla="*/ 26 w 140"/>
                <a:gd name="T51" fmla="*/ 85 h 104"/>
                <a:gd name="T52" fmla="*/ 8 w 140"/>
                <a:gd name="T53" fmla="*/ 96 h 104"/>
                <a:gd name="T54" fmla="*/ 0 w 140"/>
                <a:gd name="T55" fmla="*/ 100 h 104"/>
                <a:gd name="T56" fmla="*/ 43 w 140"/>
                <a:gd name="T57" fmla="*/ 100 h 104"/>
                <a:gd name="T58" fmla="*/ 52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2" y="104"/>
                  </a:moveTo>
                  <a:cubicBezTo>
                    <a:pt x="52" y="97"/>
                    <a:pt x="51" y="90"/>
                    <a:pt x="51" y="89"/>
                  </a:cubicBezTo>
                  <a:cubicBezTo>
                    <a:pt x="52" y="88"/>
                    <a:pt x="67" y="79"/>
                    <a:pt x="70" y="78"/>
                  </a:cubicBezTo>
                  <a:cubicBezTo>
                    <a:pt x="73" y="76"/>
                    <a:pt x="78" y="78"/>
                    <a:pt x="78" y="76"/>
                  </a:cubicBezTo>
                  <a:cubicBezTo>
                    <a:pt x="78" y="73"/>
                    <a:pt x="84" y="74"/>
                    <a:pt x="88" y="73"/>
                  </a:cubicBezTo>
                  <a:cubicBezTo>
                    <a:pt x="92" y="73"/>
                    <a:pt x="94" y="70"/>
                    <a:pt x="94" y="67"/>
                  </a:cubicBezTo>
                  <a:cubicBezTo>
                    <a:pt x="94" y="64"/>
                    <a:pt x="99" y="65"/>
                    <a:pt x="103" y="64"/>
                  </a:cubicBezTo>
                  <a:cubicBezTo>
                    <a:pt x="106" y="64"/>
                    <a:pt x="106" y="61"/>
                    <a:pt x="108" y="61"/>
                  </a:cubicBezTo>
                  <a:cubicBezTo>
                    <a:pt x="110" y="61"/>
                    <a:pt x="109" y="58"/>
                    <a:pt x="110" y="54"/>
                  </a:cubicBezTo>
                  <a:cubicBezTo>
                    <a:pt x="110" y="51"/>
                    <a:pt x="110" y="52"/>
                    <a:pt x="113" y="52"/>
                  </a:cubicBezTo>
                  <a:cubicBezTo>
                    <a:pt x="117" y="52"/>
                    <a:pt x="120" y="50"/>
                    <a:pt x="120" y="48"/>
                  </a:cubicBezTo>
                  <a:cubicBezTo>
                    <a:pt x="120" y="46"/>
                    <a:pt x="135" y="47"/>
                    <a:pt x="137" y="47"/>
                  </a:cubicBezTo>
                  <a:cubicBezTo>
                    <a:pt x="140" y="47"/>
                    <a:pt x="140" y="45"/>
                    <a:pt x="140" y="43"/>
                  </a:cubicBezTo>
                  <a:cubicBezTo>
                    <a:pt x="140" y="41"/>
                    <a:pt x="138" y="36"/>
                    <a:pt x="135" y="35"/>
                  </a:cubicBezTo>
                  <a:cubicBezTo>
                    <a:pt x="133" y="35"/>
                    <a:pt x="135" y="30"/>
                    <a:pt x="135" y="26"/>
                  </a:cubicBezTo>
                  <a:cubicBezTo>
                    <a:pt x="135" y="21"/>
                    <a:pt x="134" y="17"/>
                    <a:pt x="131" y="14"/>
                  </a:cubicBezTo>
                  <a:cubicBezTo>
                    <a:pt x="131" y="14"/>
                    <a:pt x="130" y="12"/>
                    <a:pt x="129" y="11"/>
                  </a:cubicBezTo>
                  <a:cubicBezTo>
                    <a:pt x="125" y="11"/>
                    <a:pt x="120" y="8"/>
                    <a:pt x="116" y="8"/>
                  </a:cubicBezTo>
                  <a:cubicBezTo>
                    <a:pt x="110" y="8"/>
                    <a:pt x="101" y="11"/>
                    <a:pt x="96" y="6"/>
                  </a:cubicBezTo>
                  <a:cubicBezTo>
                    <a:pt x="92" y="1"/>
                    <a:pt x="88" y="0"/>
                    <a:pt x="85" y="1"/>
                  </a:cubicBezTo>
                  <a:cubicBezTo>
                    <a:pt x="82" y="3"/>
                    <a:pt x="76" y="19"/>
                    <a:pt x="72" y="23"/>
                  </a:cubicBezTo>
                  <a:cubicBezTo>
                    <a:pt x="69" y="28"/>
                    <a:pt x="59" y="31"/>
                    <a:pt x="55" y="31"/>
                  </a:cubicBezTo>
                  <a:cubicBezTo>
                    <a:pt x="50" y="31"/>
                    <a:pt x="50" y="38"/>
                    <a:pt x="46" y="41"/>
                  </a:cubicBezTo>
                  <a:cubicBezTo>
                    <a:pt x="42" y="43"/>
                    <a:pt x="44" y="48"/>
                    <a:pt x="39" y="51"/>
                  </a:cubicBezTo>
                  <a:cubicBezTo>
                    <a:pt x="35" y="54"/>
                    <a:pt x="37" y="64"/>
                    <a:pt x="39" y="67"/>
                  </a:cubicBezTo>
                  <a:cubicBezTo>
                    <a:pt x="42" y="71"/>
                    <a:pt x="31" y="82"/>
                    <a:pt x="26" y="85"/>
                  </a:cubicBezTo>
                  <a:cubicBezTo>
                    <a:pt x="20" y="88"/>
                    <a:pt x="18" y="94"/>
                    <a:pt x="8" y="96"/>
                  </a:cubicBezTo>
                  <a:cubicBezTo>
                    <a:pt x="5" y="96"/>
                    <a:pt x="2" y="98"/>
                    <a:pt x="0" y="100"/>
                  </a:cubicBezTo>
                  <a:cubicBezTo>
                    <a:pt x="15" y="100"/>
                    <a:pt x="36" y="100"/>
                    <a:pt x="43" y="100"/>
                  </a:cubicBezTo>
                  <a:cubicBezTo>
                    <a:pt x="52" y="100"/>
                    <a:pt x="50" y="101"/>
                    <a:pt x="52"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9" name="Freeform 183"/>
            <p:cNvSpPr>
              <a:spLocks/>
            </p:cNvSpPr>
            <p:nvPr userDrawn="1"/>
          </p:nvSpPr>
          <p:spPr bwMode="auto">
            <a:xfrm>
              <a:off x="7398520" y="3469746"/>
              <a:ext cx="107389" cy="204242"/>
            </a:xfrm>
            <a:custGeom>
              <a:avLst/>
              <a:gdLst>
                <a:gd name="T0" fmla="*/ 14 w 50"/>
                <a:gd name="T1" fmla="*/ 23 h 88"/>
                <a:gd name="T2" fmla="*/ 10 w 50"/>
                <a:gd name="T3" fmla="*/ 34 h 88"/>
                <a:gd name="T4" fmla="*/ 3 w 50"/>
                <a:gd name="T5" fmla="*/ 41 h 88"/>
                <a:gd name="T6" fmla="*/ 8 w 50"/>
                <a:gd name="T7" fmla="*/ 53 h 88"/>
                <a:gd name="T8" fmla="*/ 13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7" y="27"/>
                    <a:pt x="13" y="33"/>
                    <a:pt x="10" y="34"/>
                  </a:cubicBezTo>
                  <a:cubicBezTo>
                    <a:pt x="8" y="35"/>
                    <a:pt x="6" y="41"/>
                    <a:pt x="3" y="41"/>
                  </a:cubicBezTo>
                  <a:cubicBezTo>
                    <a:pt x="0" y="41"/>
                    <a:pt x="3" y="51"/>
                    <a:pt x="8" y="53"/>
                  </a:cubicBezTo>
                  <a:cubicBezTo>
                    <a:pt x="13" y="55"/>
                    <a:pt x="13" y="58"/>
                    <a:pt x="13" y="60"/>
                  </a:cubicBezTo>
                  <a:cubicBezTo>
                    <a:pt x="13" y="62"/>
                    <a:pt x="19" y="64"/>
                    <a:pt x="21" y="66"/>
                  </a:cubicBezTo>
                  <a:cubicBezTo>
                    <a:pt x="24" y="69"/>
                    <a:pt x="27" y="81"/>
                    <a:pt x="27" y="85"/>
                  </a:cubicBezTo>
                  <a:cubicBezTo>
                    <a:pt x="27" y="86"/>
                    <a:pt x="27" y="87"/>
                    <a:pt x="28" y="88"/>
                  </a:cubicBezTo>
                  <a:cubicBezTo>
                    <a:pt x="30" y="87"/>
                    <a:pt x="32" y="86"/>
                    <a:pt x="33" y="84"/>
                  </a:cubicBezTo>
                  <a:cubicBezTo>
                    <a:pt x="34" y="81"/>
                    <a:pt x="36" y="77"/>
                    <a:pt x="35" y="76"/>
                  </a:cubicBezTo>
                  <a:cubicBezTo>
                    <a:pt x="34" y="74"/>
                    <a:pt x="34" y="72"/>
                    <a:pt x="36" y="71"/>
                  </a:cubicBezTo>
                  <a:cubicBezTo>
                    <a:pt x="38" y="70"/>
                    <a:pt x="44" y="63"/>
                    <a:pt x="45" y="63"/>
                  </a:cubicBezTo>
                  <a:cubicBezTo>
                    <a:pt x="46" y="62"/>
                    <a:pt x="50" y="63"/>
                    <a:pt x="50" y="60"/>
                  </a:cubicBezTo>
                  <a:cubicBezTo>
                    <a:pt x="50" y="58"/>
                    <a:pt x="50" y="56"/>
                    <a:pt x="50" y="54"/>
                  </a:cubicBezTo>
                  <a:cubicBezTo>
                    <a:pt x="47" y="52"/>
                    <a:pt x="46" y="50"/>
                    <a:pt x="46" y="49"/>
                  </a:cubicBezTo>
                  <a:cubicBezTo>
                    <a:pt x="46" y="47"/>
                    <a:pt x="43" y="44"/>
                    <a:pt x="41" y="46"/>
                  </a:cubicBezTo>
                  <a:cubicBezTo>
                    <a:pt x="39" y="48"/>
                    <a:pt x="33" y="46"/>
                    <a:pt x="32" y="42"/>
                  </a:cubicBezTo>
                  <a:cubicBezTo>
                    <a:pt x="31" y="38"/>
                    <a:pt x="36" y="38"/>
                    <a:pt x="41" y="35"/>
                  </a:cubicBezTo>
                  <a:cubicBezTo>
                    <a:pt x="46" y="31"/>
                    <a:pt x="46" y="24"/>
                    <a:pt x="41" y="20"/>
                  </a:cubicBezTo>
                  <a:cubicBezTo>
                    <a:pt x="36" y="16"/>
                    <a:pt x="40" y="14"/>
                    <a:pt x="43" y="11"/>
                  </a:cubicBezTo>
                  <a:cubicBezTo>
                    <a:pt x="47" y="7"/>
                    <a:pt x="44" y="5"/>
                    <a:pt x="42" y="7"/>
                  </a:cubicBezTo>
                  <a:cubicBezTo>
                    <a:pt x="40" y="8"/>
                    <a:pt x="37" y="9"/>
                    <a:pt x="36" y="5"/>
                  </a:cubicBezTo>
                  <a:cubicBezTo>
                    <a:pt x="36" y="1"/>
                    <a:pt x="25" y="0"/>
                    <a:pt x="20" y="4"/>
                  </a:cubicBezTo>
                  <a:cubicBezTo>
                    <a:pt x="19"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0" name="Freeform 184"/>
            <p:cNvSpPr>
              <a:spLocks/>
            </p:cNvSpPr>
            <p:nvPr userDrawn="1"/>
          </p:nvSpPr>
          <p:spPr bwMode="auto">
            <a:xfrm>
              <a:off x="6995811" y="3477040"/>
              <a:ext cx="520167" cy="505135"/>
            </a:xfrm>
            <a:custGeom>
              <a:avLst/>
              <a:gdLst>
                <a:gd name="T0" fmla="*/ 84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9 w 243"/>
                <a:gd name="T13" fmla="*/ 70 h 217"/>
                <a:gd name="T14" fmla="*/ 57 w 243"/>
                <a:gd name="T15" fmla="*/ 77 h 217"/>
                <a:gd name="T16" fmla="*/ 52 w 243"/>
                <a:gd name="T17" fmla="*/ 80 h 217"/>
                <a:gd name="T18" fmla="*/ 43 w 243"/>
                <a:gd name="T19" fmla="*/ 83 h 217"/>
                <a:gd name="T20" fmla="*/ 37 w 243"/>
                <a:gd name="T21" fmla="*/ 89 h 217"/>
                <a:gd name="T22" fmla="*/ 27 w 243"/>
                <a:gd name="T23" fmla="*/ 92 h 217"/>
                <a:gd name="T24" fmla="*/ 19 w 243"/>
                <a:gd name="T25" fmla="*/ 94 h 217"/>
                <a:gd name="T26" fmla="*/ 0 w 243"/>
                <a:gd name="T27" fmla="*/ 105 h 217"/>
                <a:gd name="T28" fmla="*/ 1 w 243"/>
                <a:gd name="T29" fmla="*/ 120 h 217"/>
                <a:gd name="T30" fmla="*/ 3 w 243"/>
                <a:gd name="T31" fmla="*/ 122 h 217"/>
                <a:gd name="T32" fmla="*/ 116 w 243"/>
                <a:gd name="T33" fmla="*/ 192 h 217"/>
                <a:gd name="T34" fmla="*/ 124 w 243"/>
                <a:gd name="T35" fmla="*/ 201 h 217"/>
                <a:gd name="T36" fmla="*/ 137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1 w 243"/>
                <a:gd name="T55" fmla="*/ 148 h 217"/>
                <a:gd name="T56" fmla="*/ 219 w 243"/>
                <a:gd name="T57" fmla="*/ 140 h 217"/>
                <a:gd name="T58" fmla="*/ 214 w 243"/>
                <a:gd name="T59" fmla="*/ 133 h 217"/>
                <a:gd name="T60" fmla="*/ 219 w 243"/>
                <a:gd name="T61" fmla="*/ 128 h 217"/>
                <a:gd name="T62" fmla="*/ 218 w 243"/>
                <a:gd name="T63" fmla="*/ 123 h 217"/>
                <a:gd name="T64" fmla="*/ 218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1 w 243"/>
                <a:gd name="T79" fmla="*/ 57 h 217"/>
                <a:gd name="T80" fmla="*/ 196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4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4" y="42"/>
                  </a:moveTo>
                  <a:cubicBezTo>
                    <a:pt x="84" y="46"/>
                    <a:pt x="82" y="51"/>
                    <a:pt x="84" y="51"/>
                  </a:cubicBezTo>
                  <a:cubicBezTo>
                    <a:pt x="87" y="52"/>
                    <a:pt x="89" y="57"/>
                    <a:pt x="89" y="59"/>
                  </a:cubicBezTo>
                  <a:cubicBezTo>
                    <a:pt x="89" y="61"/>
                    <a:pt x="89" y="63"/>
                    <a:pt x="86" y="63"/>
                  </a:cubicBezTo>
                  <a:cubicBezTo>
                    <a:pt x="84" y="63"/>
                    <a:pt x="69" y="62"/>
                    <a:pt x="69" y="64"/>
                  </a:cubicBezTo>
                  <a:cubicBezTo>
                    <a:pt x="69" y="66"/>
                    <a:pt x="66" y="68"/>
                    <a:pt x="62" y="68"/>
                  </a:cubicBezTo>
                  <a:cubicBezTo>
                    <a:pt x="59" y="68"/>
                    <a:pt x="59" y="67"/>
                    <a:pt x="59" y="70"/>
                  </a:cubicBezTo>
                  <a:cubicBezTo>
                    <a:pt x="58" y="74"/>
                    <a:pt x="59" y="77"/>
                    <a:pt x="57" y="77"/>
                  </a:cubicBezTo>
                  <a:cubicBezTo>
                    <a:pt x="55" y="77"/>
                    <a:pt x="55" y="80"/>
                    <a:pt x="52" y="80"/>
                  </a:cubicBezTo>
                  <a:cubicBezTo>
                    <a:pt x="48" y="81"/>
                    <a:pt x="43" y="80"/>
                    <a:pt x="43" y="83"/>
                  </a:cubicBezTo>
                  <a:cubicBezTo>
                    <a:pt x="43" y="86"/>
                    <a:pt x="41" y="89"/>
                    <a:pt x="37" y="89"/>
                  </a:cubicBezTo>
                  <a:cubicBezTo>
                    <a:pt x="33" y="90"/>
                    <a:pt x="27" y="89"/>
                    <a:pt x="27" y="92"/>
                  </a:cubicBezTo>
                  <a:cubicBezTo>
                    <a:pt x="27" y="94"/>
                    <a:pt x="22" y="92"/>
                    <a:pt x="19" y="94"/>
                  </a:cubicBezTo>
                  <a:cubicBezTo>
                    <a:pt x="16" y="95"/>
                    <a:pt x="1" y="104"/>
                    <a:pt x="0" y="105"/>
                  </a:cubicBezTo>
                  <a:cubicBezTo>
                    <a:pt x="0" y="106"/>
                    <a:pt x="1" y="113"/>
                    <a:pt x="1" y="120"/>
                  </a:cubicBezTo>
                  <a:cubicBezTo>
                    <a:pt x="1" y="120"/>
                    <a:pt x="2" y="121"/>
                    <a:pt x="3" y="122"/>
                  </a:cubicBezTo>
                  <a:cubicBezTo>
                    <a:pt x="9" y="125"/>
                    <a:pt x="113" y="189"/>
                    <a:pt x="116" y="192"/>
                  </a:cubicBezTo>
                  <a:cubicBezTo>
                    <a:pt x="119" y="195"/>
                    <a:pt x="124" y="201"/>
                    <a:pt x="124" y="201"/>
                  </a:cubicBezTo>
                  <a:cubicBezTo>
                    <a:pt x="124" y="201"/>
                    <a:pt x="131" y="202"/>
                    <a:pt x="137" y="205"/>
                  </a:cubicBezTo>
                  <a:cubicBezTo>
                    <a:pt x="142" y="208"/>
                    <a:pt x="142" y="217"/>
                    <a:pt x="142" y="217"/>
                  </a:cubicBezTo>
                  <a:cubicBezTo>
                    <a:pt x="142" y="217"/>
                    <a:pt x="150"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1" y="148"/>
                  </a:cubicBezTo>
                  <a:cubicBezTo>
                    <a:pt x="220" y="145"/>
                    <a:pt x="222" y="143"/>
                    <a:pt x="219" y="140"/>
                  </a:cubicBezTo>
                  <a:cubicBezTo>
                    <a:pt x="217" y="136"/>
                    <a:pt x="214" y="135"/>
                    <a:pt x="214" y="133"/>
                  </a:cubicBezTo>
                  <a:cubicBezTo>
                    <a:pt x="214" y="131"/>
                    <a:pt x="219" y="128"/>
                    <a:pt x="219" y="128"/>
                  </a:cubicBezTo>
                  <a:cubicBezTo>
                    <a:pt x="220" y="127"/>
                    <a:pt x="218" y="125"/>
                    <a:pt x="218" y="123"/>
                  </a:cubicBezTo>
                  <a:cubicBezTo>
                    <a:pt x="218" y="121"/>
                    <a:pt x="216" y="118"/>
                    <a:pt x="218" y="116"/>
                  </a:cubicBezTo>
                  <a:cubicBezTo>
                    <a:pt x="219" y="114"/>
                    <a:pt x="220" y="112"/>
                    <a:pt x="218" y="109"/>
                  </a:cubicBezTo>
                  <a:cubicBezTo>
                    <a:pt x="217" y="105"/>
                    <a:pt x="221" y="102"/>
                    <a:pt x="219" y="97"/>
                  </a:cubicBezTo>
                  <a:cubicBezTo>
                    <a:pt x="217" y="93"/>
                    <a:pt x="213" y="89"/>
                    <a:pt x="213" y="87"/>
                  </a:cubicBezTo>
                  <a:cubicBezTo>
                    <a:pt x="214" y="87"/>
                    <a:pt x="215" y="86"/>
                    <a:pt x="216" y="85"/>
                  </a:cubicBezTo>
                  <a:cubicBezTo>
                    <a:pt x="215" y="84"/>
                    <a:pt x="215" y="83"/>
                    <a:pt x="215" y="82"/>
                  </a:cubicBezTo>
                  <a:cubicBezTo>
                    <a:pt x="215" y="78"/>
                    <a:pt x="212" y="66"/>
                    <a:pt x="209" y="63"/>
                  </a:cubicBezTo>
                  <a:cubicBezTo>
                    <a:pt x="207" y="61"/>
                    <a:pt x="201" y="59"/>
                    <a:pt x="201" y="57"/>
                  </a:cubicBezTo>
                  <a:cubicBezTo>
                    <a:pt x="201" y="55"/>
                    <a:pt x="201" y="52"/>
                    <a:pt x="196" y="50"/>
                  </a:cubicBezTo>
                  <a:cubicBezTo>
                    <a:pt x="191" y="48"/>
                    <a:pt x="188" y="38"/>
                    <a:pt x="191" y="38"/>
                  </a:cubicBezTo>
                  <a:cubicBezTo>
                    <a:pt x="194" y="38"/>
                    <a:pt x="196" y="32"/>
                    <a:pt x="198" y="31"/>
                  </a:cubicBezTo>
                  <a:cubicBezTo>
                    <a:pt x="201" y="30"/>
                    <a:pt x="205"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6" y="16"/>
                    <a:pt x="87" y="20"/>
                    <a:pt x="83" y="25"/>
                  </a:cubicBezTo>
                  <a:cubicBezTo>
                    <a:pt x="82" y="26"/>
                    <a:pt x="80" y="27"/>
                    <a:pt x="78" y="27"/>
                  </a:cubicBezTo>
                  <a:cubicBezTo>
                    <a:pt x="79" y="28"/>
                    <a:pt x="80" y="30"/>
                    <a:pt x="80" y="30"/>
                  </a:cubicBezTo>
                  <a:cubicBezTo>
                    <a:pt x="83" y="33"/>
                    <a:pt x="84" y="37"/>
                    <a:pt x="84"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1" name="Freeform 185"/>
            <p:cNvSpPr>
              <a:spLocks/>
            </p:cNvSpPr>
            <p:nvPr userDrawn="1"/>
          </p:nvSpPr>
          <p:spPr bwMode="auto">
            <a:xfrm>
              <a:off x="7452215" y="3595574"/>
              <a:ext cx="380897"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5 w 178"/>
                <a:gd name="T15" fmla="*/ 65 h 158"/>
                <a:gd name="T16" fmla="*/ 5 w 178"/>
                <a:gd name="T17" fmla="*/ 72 h 158"/>
                <a:gd name="T18" fmla="*/ 6 w 178"/>
                <a:gd name="T19" fmla="*/ 77 h 158"/>
                <a:gd name="T20" fmla="*/ 1 w 178"/>
                <a:gd name="T21" fmla="*/ 82 h 158"/>
                <a:gd name="T22" fmla="*/ 6 w 178"/>
                <a:gd name="T23" fmla="*/ 89 h 158"/>
                <a:gd name="T24" fmla="*/ 8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6 w 178"/>
                <a:gd name="T49" fmla="*/ 17 h 158"/>
                <a:gd name="T50" fmla="*/ 177 w 178"/>
                <a:gd name="T51" fmla="*/ 14 h 158"/>
                <a:gd name="T52" fmla="*/ 176 w 178"/>
                <a:gd name="T53" fmla="*/ 13 h 158"/>
                <a:gd name="T54" fmla="*/ 161 w 178"/>
                <a:gd name="T55" fmla="*/ 10 h 158"/>
                <a:gd name="T56" fmla="*/ 143 w 178"/>
                <a:gd name="T57" fmla="*/ 1 h 158"/>
                <a:gd name="T58" fmla="*/ 117 w 178"/>
                <a:gd name="T59" fmla="*/ 13 h 158"/>
                <a:gd name="T60" fmla="*/ 119 w 178"/>
                <a:gd name="T61" fmla="*/ 27 h 158"/>
                <a:gd name="T62" fmla="*/ 101 w 178"/>
                <a:gd name="T63" fmla="*/ 28 h 158"/>
                <a:gd name="T64" fmla="*/ 79 w 178"/>
                <a:gd name="T65" fmla="*/ 20 h 158"/>
                <a:gd name="T66" fmla="*/ 68 w 178"/>
                <a:gd name="T67" fmla="*/ 13 h 158"/>
                <a:gd name="T68" fmla="*/ 60 w 178"/>
                <a:gd name="T69" fmla="*/ 7 h 158"/>
                <a:gd name="T70" fmla="*/ 39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9" y="9"/>
                    <a:pt x="13" y="16"/>
                    <a:pt x="11" y="17"/>
                  </a:cubicBezTo>
                  <a:cubicBezTo>
                    <a:pt x="9" y="18"/>
                    <a:pt x="9" y="20"/>
                    <a:pt x="10" y="22"/>
                  </a:cubicBezTo>
                  <a:cubicBezTo>
                    <a:pt x="11" y="23"/>
                    <a:pt x="9" y="27"/>
                    <a:pt x="8" y="30"/>
                  </a:cubicBezTo>
                  <a:cubicBezTo>
                    <a:pt x="6" y="33"/>
                    <a:pt x="1" y="35"/>
                    <a:pt x="0" y="36"/>
                  </a:cubicBezTo>
                  <a:cubicBezTo>
                    <a:pt x="0" y="38"/>
                    <a:pt x="4" y="42"/>
                    <a:pt x="6" y="46"/>
                  </a:cubicBezTo>
                  <a:cubicBezTo>
                    <a:pt x="8" y="51"/>
                    <a:pt x="4" y="54"/>
                    <a:pt x="5" y="58"/>
                  </a:cubicBezTo>
                  <a:cubicBezTo>
                    <a:pt x="7" y="61"/>
                    <a:pt x="6" y="63"/>
                    <a:pt x="5" y="65"/>
                  </a:cubicBezTo>
                  <a:cubicBezTo>
                    <a:pt x="3" y="67"/>
                    <a:pt x="5" y="70"/>
                    <a:pt x="5" y="72"/>
                  </a:cubicBezTo>
                  <a:cubicBezTo>
                    <a:pt x="5" y="74"/>
                    <a:pt x="7" y="76"/>
                    <a:pt x="6" y="77"/>
                  </a:cubicBezTo>
                  <a:cubicBezTo>
                    <a:pt x="6" y="77"/>
                    <a:pt x="1" y="80"/>
                    <a:pt x="1" y="82"/>
                  </a:cubicBezTo>
                  <a:cubicBezTo>
                    <a:pt x="1" y="84"/>
                    <a:pt x="4" y="85"/>
                    <a:pt x="6" y="89"/>
                  </a:cubicBezTo>
                  <a:cubicBezTo>
                    <a:pt x="9" y="92"/>
                    <a:pt x="7" y="94"/>
                    <a:pt x="8" y="97"/>
                  </a:cubicBezTo>
                  <a:cubicBezTo>
                    <a:pt x="8" y="100"/>
                    <a:pt x="12" y="102"/>
                    <a:pt x="16" y="102"/>
                  </a:cubicBezTo>
                  <a:cubicBezTo>
                    <a:pt x="19" y="102"/>
                    <a:pt x="21" y="104"/>
                    <a:pt x="24" y="104"/>
                  </a:cubicBezTo>
                  <a:cubicBezTo>
                    <a:pt x="27" y="104"/>
                    <a:pt x="29" y="108"/>
                    <a:pt x="30" y="113"/>
                  </a:cubicBezTo>
                  <a:cubicBezTo>
                    <a:pt x="32"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1" y="34"/>
                    <a:pt x="174" y="30"/>
                  </a:cubicBezTo>
                  <a:cubicBezTo>
                    <a:pt x="178" y="26"/>
                    <a:pt x="173" y="24"/>
                    <a:pt x="176" y="17"/>
                  </a:cubicBezTo>
                  <a:cubicBezTo>
                    <a:pt x="176" y="16"/>
                    <a:pt x="176" y="15"/>
                    <a:pt x="177" y="14"/>
                  </a:cubicBezTo>
                  <a:cubicBezTo>
                    <a:pt x="177" y="14"/>
                    <a:pt x="177" y="14"/>
                    <a:pt x="176" y="13"/>
                  </a:cubicBezTo>
                  <a:cubicBezTo>
                    <a:pt x="176" y="11"/>
                    <a:pt x="171" y="11"/>
                    <a:pt x="161" y="10"/>
                  </a:cubicBezTo>
                  <a:cubicBezTo>
                    <a:pt x="151" y="8"/>
                    <a:pt x="154" y="2"/>
                    <a:pt x="143" y="1"/>
                  </a:cubicBezTo>
                  <a:cubicBezTo>
                    <a:pt x="132" y="0"/>
                    <a:pt x="117" y="9"/>
                    <a:pt x="117" y="13"/>
                  </a:cubicBezTo>
                  <a:cubicBezTo>
                    <a:pt x="117" y="18"/>
                    <a:pt x="122" y="23"/>
                    <a:pt x="119" y="27"/>
                  </a:cubicBezTo>
                  <a:cubicBezTo>
                    <a:pt x="115" y="32"/>
                    <a:pt x="106" y="33"/>
                    <a:pt x="101" y="28"/>
                  </a:cubicBezTo>
                  <a:cubicBezTo>
                    <a:pt x="95" y="23"/>
                    <a:pt x="86" y="20"/>
                    <a:pt x="79" y="20"/>
                  </a:cubicBezTo>
                  <a:cubicBezTo>
                    <a:pt x="72" y="20"/>
                    <a:pt x="67" y="16"/>
                    <a:pt x="68" y="13"/>
                  </a:cubicBezTo>
                  <a:cubicBezTo>
                    <a:pt x="68" y="9"/>
                    <a:pt x="66" y="8"/>
                    <a:pt x="60" y="7"/>
                  </a:cubicBezTo>
                  <a:cubicBezTo>
                    <a:pt x="54" y="5"/>
                    <a:pt x="49" y="1"/>
                    <a:pt x="39"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2" name="Freeform 186"/>
            <p:cNvSpPr>
              <a:spLocks/>
            </p:cNvSpPr>
            <p:nvPr userDrawn="1"/>
          </p:nvSpPr>
          <p:spPr bwMode="auto">
            <a:xfrm>
              <a:off x="6796134" y="4108002"/>
              <a:ext cx="73830" cy="25530"/>
            </a:xfrm>
            <a:custGeom>
              <a:avLst/>
              <a:gdLst>
                <a:gd name="T0" fmla="*/ 17 w 34"/>
                <a:gd name="T1" fmla="*/ 7 h 11"/>
                <a:gd name="T2" fmla="*/ 27 w 34"/>
                <a:gd name="T3" fmla="*/ 9 h 11"/>
                <a:gd name="T4" fmla="*/ 34 w 34"/>
                <a:gd name="T5" fmla="*/ 7 h 11"/>
                <a:gd name="T6" fmla="*/ 28 w 34"/>
                <a:gd name="T7" fmla="*/ 7 h 11"/>
                <a:gd name="T8" fmla="*/ 17 w 34"/>
                <a:gd name="T9" fmla="*/ 2 h 11"/>
                <a:gd name="T10" fmla="*/ 2 w 34"/>
                <a:gd name="T11" fmla="*/ 4 h 11"/>
                <a:gd name="T12" fmla="*/ 0 w 34"/>
                <a:gd name="T13" fmla="*/ 11 h 11"/>
                <a:gd name="T14" fmla="*/ 4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8" y="7"/>
                  </a:cubicBezTo>
                  <a:cubicBezTo>
                    <a:pt x="22" y="6"/>
                    <a:pt x="22" y="0"/>
                    <a:pt x="17" y="2"/>
                  </a:cubicBezTo>
                  <a:cubicBezTo>
                    <a:pt x="12" y="4"/>
                    <a:pt x="8" y="5"/>
                    <a:pt x="2" y="4"/>
                  </a:cubicBezTo>
                  <a:cubicBezTo>
                    <a:pt x="2" y="6"/>
                    <a:pt x="1" y="9"/>
                    <a:pt x="0" y="11"/>
                  </a:cubicBezTo>
                  <a:cubicBezTo>
                    <a:pt x="2" y="11"/>
                    <a:pt x="3" y="10"/>
                    <a:pt x="4" y="10"/>
                  </a:cubicBezTo>
                  <a:cubicBezTo>
                    <a:pt x="7" y="10"/>
                    <a:pt x="15"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3" name="Freeform 187"/>
            <p:cNvSpPr>
              <a:spLocks/>
            </p:cNvSpPr>
            <p:nvPr userDrawn="1"/>
          </p:nvSpPr>
          <p:spPr bwMode="auto">
            <a:xfrm>
              <a:off x="6781032"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1 w 69"/>
                <a:gd name="T11" fmla="*/ 47 h 50"/>
                <a:gd name="T12" fmla="*/ 68 w 69"/>
                <a:gd name="T13" fmla="*/ 48 h 50"/>
                <a:gd name="T14" fmla="*/ 69 w 69"/>
                <a:gd name="T15" fmla="*/ 48 h 50"/>
                <a:gd name="T16" fmla="*/ 69 w 69"/>
                <a:gd name="T17" fmla="*/ 41 h 50"/>
                <a:gd name="T18" fmla="*/ 63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4 w 69"/>
                <a:gd name="T35" fmla="*/ 2 h 50"/>
                <a:gd name="T36" fmla="*/ 7 w 69"/>
                <a:gd name="T37" fmla="*/ 7 h 50"/>
                <a:gd name="T38" fmla="*/ 7 w 69"/>
                <a:gd name="T39" fmla="*/ 7 h 50"/>
                <a:gd name="T40" fmla="*/ 4 w 69"/>
                <a:gd name="T41" fmla="*/ 16 h 50"/>
                <a:gd name="T42" fmla="*/ 8 w 69"/>
                <a:gd name="T43" fmla="*/ 31 h 50"/>
                <a:gd name="T44" fmla="*/ 9 w 69"/>
                <a:gd name="T45" fmla="*/ 33 h 50"/>
                <a:gd name="T46" fmla="*/ 24 w 69"/>
                <a:gd name="T47" fmla="*/ 31 h 50"/>
                <a:gd name="T48" fmla="*/ 35 w 69"/>
                <a:gd name="T49" fmla="*/ 36 h 50"/>
                <a:gd name="T50" fmla="*/ 41 w 69"/>
                <a:gd name="T51" fmla="*/ 36 h 50"/>
                <a:gd name="T52" fmla="*/ 34 w 69"/>
                <a:gd name="T53" fmla="*/ 38 h 50"/>
                <a:gd name="T54" fmla="*/ 24 w 69"/>
                <a:gd name="T55" fmla="*/ 36 h 50"/>
                <a:gd name="T56" fmla="*/ 11 w 69"/>
                <a:gd name="T57" fmla="*/ 39 h 50"/>
                <a:gd name="T58" fmla="*/ 7 w 69"/>
                <a:gd name="T59" fmla="*/ 40 h 50"/>
                <a:gd name="T60" fmla="*/ 9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1" y="47"/>
                  </a:cubicBezTo>
                  <a:cubicBezTo>
                    <a:pt x="51" y="49"/>
                    <a:pt x="62" y="50"/>
                    <a:pt x="68" y="48"/>
                  </a:cubicBezTo>
                  <a:cubicBezTo>
                    <a:pt x="68" y="48"/>
                    <a:pt x="69" y="48"/>
                    <a:pt x="69" y="48"/>
                  </a:cubicBezTo>
                  <a:cubicBezTo>
                    <a:pt x="69" y="45"/>
                    <a:pt x="69" y="42"/>
                    <a:pt x="69" y="41"/>
                  </a:cubicBezTo>
                  <a:cubicBezTo>
                    <a:pt x="69" y="39"/>
                    <a:pt x="65" y="36"/>
                    <a:pt x="63" y="34"/>
                  </a:cubicBezTo>
                  <a:cubicBezTo>
                    <a:pt x="61"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7" y="3"/>
                    <a:pt x="33" y="1"/>
                  </a:cubicBezTo>
                  <a:cubicBezTo>
                    <a:pt x="30" y="0"/>
                    <a:pt x="24" y="2"/>
                    <a:pt x="24" y="2"/>
                  </a:cubicBezTo>
                  <a:cubicBezTo>
                    <a:pt x="24" y="2"/>
                    <a:pt x="18" y="3"/>
                    <a:pt x="14" y="2"/>
                  </a:cubicBezTo>
                  <a:cubicBezTo>
                    <a:pt x="10" y="1"/>
                    <a:pt x="10" y="7"/>
                    <a:pt x="7" y="7"/>
                  </a:cubicBezTo>
                  <a:cubicBezTo>
                    <a:pt x="7" y="7"/>
                    <a:pt x="7" y="7"/>
                    <a:pt x="7" y="7"/>
                  </a:cubicBezTo>
                  <a:cubicBezTo>
                    <a:pt x="6" y="11"/>
                    <a:pt x="6" y="14"/>
                    <a:pt x="4" y="16"/>
                  </a:cubicBezTo>
                  <a:cubicBezTo>
                    <a:pt x="0" y="21"/>
                    <a:pt x="5" y="29"/>
                    <a:pt x="8" y="31"/>
                  </a:cubicBezTo>
                  <a:cubicBezTo>
                    <a:pt x="9" y="32"/>
                    <a:pt x="9" y="33"/>
                    <a:pt x="9" y="33"/>
                  </a:cubicBezTo>
                  <a:cubicBezTo>
                    <a:pt x="15" y="34"/>
                    <a:pt x="19" y="33"/>
                    <a:pt x="24" y="31"/>
                  </a:cubicBezTo>
                  <a:cubicBezTo>
                    <a:pt x="29" y="29"/>
                    <a:pt x="29" y="35"/>
                    <a:pt x="35" y="36"/>
                  </a:cubicBezTo>
                  <a:cubicBezTo>
                    <a:pt x="40" y="36"/>
                    <a:pt x="41" y="36"/>
                    <a:pt x="41" y="36"/>
                  </a:cubicBezTo>
                  <a:cubicBezTo>
                    <a:pt x="41" y="36"/>
                    <a:pt x="37" y="39"/>
                    <a:pt x="34" y="38"/>
                  </a:cubicBezTo>
                  <a:cubicBezTo>
                    <a:pt x="30" y="38"/>
                    <a:pt x="26" y="34"/>
                    <a:pt x="24" y="36"/>
                  </a:cubicBezTo>
                  <a:cubicBezTo>
                    <a:pt x="22" y="38"/>
                    <a:pt x="14" y="39"/>
                    <a:pt x="11" y="39"/>
                  </a:cubicBezTo>
                  <a:cubicBezTo>
                    <a:pt x="10" y="39"/>
                    <a:pt x="9" y="40"/>
                    <a:pt x="7" y="40"/>
                  </a:cubicBezTo>
                  <a:cubicBezTo>
                    <a:pt x="7" y="42"/>
                    <a:pt x="7" y="44"/>
                    <a:pt x="9" y="45"/>
                  </a:cubicBezTo>
                  <a:cubicBezTo>
                    <a:pt x="9" y="45"/>
                    <a:pt x="10" y="46"/>
                    <a:pt x="10" y="46"/>
                  </a:cubicBezTo>
                  <a:cubicBezTo>
                    <a:pt x="16"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4" name="Freeform 188"/>
            <p:cNvSpPr>
              <a:spLocks/>
            </p:cNvSpPr>
            <p:nvPr userDrawn="1"/>
          </p:nvSpPr>
          <p:spPr bwMode="auto">
            <a:xfrm>
              <a:off x="6802846" y="4142651"/>
              <a:ext cx="68797" cy="41943"/>
            </a:xfrm>
            <a:custGeom>
              <a:avLst/>
              <a:gdLst>
                <a:gd name="T0" fmla="*/ 17 w 32"/>
                <a:gd name="T1" fmla="*/ 17 h 18"/>
                <a:gd name="T2" fmla="*/ 26 w 32"/>
                <a:gd name="T3" fmla="*/ 12 h 18"/>
                <a:gd name="T4" fmla="*/ 31 w 32"/>
                <a:gd name="T5" fmla="*/ 10 h 18"/>
                <a:gd name="T6" fmla="*/ 30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6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5" y="11"/>
                    <a:pt x="26" y="12"/>
                  </a:cubicBezTo>
                  <a:cubicBezTo>
                    <a:pt x="28" y="12"/>
                    <a:pt x="31" y="11"/>
                    <a:pt x="31" y="10"/>
                  </a:cubicBezTo>
                  <a:cubicBezTo>
                    <a:pt x="31" y="9"/>
                    <a:pt x="27" y="6"/>
                    <a:pt x="30" y="5"/>
                  </a:cubicBezTo>
                  <a:cubicBezTo>
                    <a:pt x="32" y="4"/>
                    <a:pt x="32" y="2"/>
                    <a:pt x="32" y="1"/>
                  </a:cubicBezTo>
                  <a:cubicBezTo>
                    <a:pt x="31" y="0"/>
                    <a:pt x="30" y="0"/>
                    <a:pt x="29" y="0"/>
                  </a:cubicBezTo>
                  <a:cubicBezTo>
                    <a:pt x="27" y="0"/>
                    <a:pt x="12" y="1"/>
                    <a:pt x="12" y="1"/>
                  </a:cubicBezTo>
                  <a:cubicBezTo>
                    <a:pt x="12" y="1"/>
                    <a:pt x="8" y="4"/>
                    <a:pt x="6" y="4"/>
                  </a:cubicBezTo>
                  <a:cubicBezTo>
                    <a:pt x="4" y="4"/>
                    <a:pt x="6" y="1"/>
                    <a:pt x="0" y="2"/>
                  </a:cubicBezTo>
                  <a:cubicBezTo>
                    <a:pt x="3" y="6"/>
                    <a:pt x="3" y="7"/>
                    <a:pt x="9" y="9"/>
                  </a:cubicBezTo>
                  <a:cubicBezTo>
                    <a:pt x="16" y="11"/>
                    <a:pt x="9" y="14"/>
                    <a:pt x="14" y="17"/>
                  </a:cubicBezTo>
                  <a:cubicBezTo>
                    <a:pt x="15" y="17"/>
                    <a:pt x="15" y="18"/>
                    <a:pt x="16" y="18"/>
                  </a:cubicBezTo>
                  <a:cubicBezTo>
                    <a:pt x="16" y="18"/>
                    <a:pt x="17"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5" name="Freeform 189"/>
            <p:cNvSpPr>
              <a:spLocks/>
            </p:cNvSpPr>
            <p:nvPr userDrawn="1"/>
          </p:nvSpPr>
          <p:spPr bwMode="auto">
            <a:xfrm>
              <a:off x="7576384" y="4180946"/>
              <a:ext cx="307067" cy="218831"/>
            </a:xfrm>
            <a:custGeom>
              <a:avLst/>
              <a:gdLst>
                <a:gd name="T0" fmla="*/ 132 w 143"/>
                <a:gd name="T1" fmla="*/ 53 h 94"/>
                <a:gd name="T2" fmla="*/ 128 w 143"/>
                <a:gd name="T3" fmla="*/ 46 h 94"/>
                <a:gd name="T4" fmla="*/ 121 w 143"/>
                <a:gd name="T5" fmla="*/ 40 h 94"/>
                <a:gd name="T6" fmla="*/ 116 w 143"/>
                <a:gd name="T7" fmla="*/ 33 h 94"/>
                <a:gd name="T8" fmla="*/ 106 w 143"/>
                <a:gd name="T9" fmla="*/ 29 h 94"/>
                <a:gd name="T10" fmla="*/ 105 w 143"/>
                <a:gd name="T11" fmla="*/ 26 h 94"/>
                <a:gd name="T12" fmla="*/ 100 w 143"/>
                <a:gd name="T13" fmla="*/ 25 h 94"/>
                <a:gd name="T14" fmla="*/ 101 w 143"/>
                <a:gd name="T15" fmla="*/ 21 h 94"/>
                <a:gd name="T16" fmla="*/ 100 w 143"/>
                <a:gd name="T17" fmla="*/ 12 h 94"/>
                <a:gd name="T18" fmla="*/ 92 w 143"/>
                <a:gd name="T19" fmla="*/ 2 h 94"/>
                <a:gd name="T20" fmla="*/ 90 w 143"/>
                <a:gd name="T21" fmla="*/ 1 h 94"/>
                <a:gd name="T22" fmla="*/ 81 w 143"/>
                <a:gd name="T23" fmla="*/ 5 h 94"/>
                <a:gd name="T24" fmla="*/ 78 w 143"/>
                <a:gd name="T25" fmla="*/ 10 h 94"/>
                <a:gd name="T26" fmla="*/ 67 w 143"/>
                <a:gd name="T27" fmla="*/ 21 h 94"/>
                <a:gd name="T28" fmla="*/ 50 w 143"/>
                <a:gd name="T29" fmla="*/ 24 h 94"/>
                <a:gd name="T30" fmla="*/ 50 w 143"/>
                <a:gd name="T31" fmla="*/ 30 h 94"/>
                <a:gd name="T32" fmla="*/ 39 w 143"/>
                <a:gd name="T33" fmla="*/ 35 h 94"/>
                <a:gd name="T34" fmla="*/ 26 w 143"/>
                <a:gd name="T35" fmla="*/ 39 h 94"/>
                <a:gd name="T36" fmla="*/ 19 w 143"/>
                <a:gd name="T37" fmla="*/ 39 h 94"/>
                <a:gd name="T38" fmla="*/ 12 w 143"/>
                <a:gd name="T39" fmla="*/ 41 h 94"/>
                <a:gd name="T40" fmla="*/ 11 w 143"/>
                <a:gd name="T41" fmla="*/ 40 h 94"/>
                <a:gd name="T42" fmla="*/ 5 w 143"/>
                <a:gd name="T43" fmla="*/ 47 h 94"/>
                <a:gd name="T44" fmla="*/ 0 w 143"/>
                <a:gd name="T45" fmla="*/ 57 h 94"/>
                <a:gd name="T46" fmla="*/ 1 w 143"/>
                <a:gd name="T47" fmla="*/ 66 h 94"/>
                <a:gd name="T48" fmla="*/ 5 w 143"/>
                <a:gd name="T49" fmla="*/ 75 h 94"/>
                <a:gd name="T50" fmla="*/ 6 w 143"/>
                <a:gd name="T51" fmla="*/ 81 h 94"/>
                <a:gd name="T52" fmla="*/ 9 w 143"/>
                <a:gd name="T53" fmla="*/ 85 h 94"/>
                <a:gd name="T54" fmla="*/ 16 w 143"/>
                <a:gd name="T55" fmla="*/ 92 h 94"/>
                <a:gd name="T56" fmla="*/ 19 w 143"/>
                <a:gd name="T57" fmla="*/ 94 h 94"/>
                <a:gd name="T58" fmla="*/ 19 w 143"/>
                <a:gd name="T59" fmla="*/ 93 h 94"/>
                <a:gd name="T60" fmla="*/ 21 w 143"/>
                <a:gd name="T61" fmla="*/ 85 h 94"/>
                <a:gd name="T62" fmla="*/ 28 w 143"/>
                <a:gd name="T63" fmla="*/ 83 h 94"/>
                <a:gd name="T64" fmla="*/ 33 w 143"/>
                <a:gd name="T65" fmla="*/ 82 h 94"/>
                <a:gd name="T66" fmla="*/ 43 w 143"/>
                <a:gd name="T67" fmla="*/ 83 h 94"/>
                <a:gd name="T68" fmla="*/ 43 w 143"/>
                <a:gd name="T69" fmla="*/ 76 h 94"/>
                <a:gd name="T70" fmla="*/ 55 w 143"/>
                <a:gd name="T71" fmla="*/ 67 h 94"/>
                <a:gd name="T72" fmla="*/ 65 w 143"/>
                <a:gd name="T73" fmla="*/ 73 h 94"/>
                <a:gd name="T74" fmla="*/ 87 w 143"/>
                <a:gd name="T75" fmla="*/ 77 h 94"/>
                <a:gd name="T76" fmla="*/ 90 w 143"/>
                <a:gd name="T77" fmla="*/ 70 h 94"/>
                <a:gd name="T78" fmla="*/ 100 w 143"/>
                <a:gd name="T79" fmla="*/ 70 h 94"/>
                <a:gd name="T80" fmla="*/ 112 w 143"/>
                <a:gd name="T81" fmla="*/ 67 h 94"/>
                <a:gd name="T82" fmla="*/ 121 w 143"/>
                <a:gd name="T83" fmla="*/ 65 h 94"/>
                <a:gd name="T84" fmla="*/ 134 w 143"/>
                <a:gd name="T85" fmla="*/ 67 h 94"/>
                <a:gd name="T86" fmla="*/ 143 w 143"/>
                <a:gd name="T87" fmla="*/ 65 h 94"/>
                <a:gd name="T88" fmla="*/ 140 w 143"/>
                <a:gd name="T89" fmla="*/ 59 h 94"/>
                <a:gd name="T90" fmla="*/ 132 w 143"/>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3" h="94">
                  <a:moveTo>
                    <a:pt x="132" y="53"/>
                  </a:moveTo>
                  <a:cubicBezTo>
                    <a:pt x="132" y="51"/>
                    <a:pt x="132" y="49"/>
                    <a:pt x="128" y="46"/>
                  </a:cubicBezTo>
                  <a:cubicBezTo>
                    <a:pt x="123" y="43"/>
                    <a:pt x="121" y="42"/>
                    <a:pt x="121" y="40"/>
                  </a:cubicBezTo>
                  <a:cubicBezTo>
                    <a:pt x="121" y="38"/>
                    <a:pt x="119" y="37"/>
                    <a:pt x="116" y="33"/>
                  </a:cubicBezTo>
                  <a:cubicBezTo>
                    <a:pt x="112" y="29"/>
                    <a:pt x="106" y="29"/>
                    <a:pt x="106" y="29"/>
                  </a:cubicBezTo>
                  <a:cubicBezTo>
                    <a:pt x="105" y="26"/>
                    <a:pt x="105" y="26"/>
                    <a:pt x="105" y="26"/>
                  </a:cubicBezTo>
                  <a:cubicBezTo>
                    <a:pt x="100" y="25"/>
                    <a:pt x="100" y="25"/>
                    <a:pt x="100" y="25"/>
                  </a:cubicBezTo>
                  <a:cubicBezTo>
                    <a:pt x="100" y="25"/>
                    <a:pt x="97" y="23"/>
                    <a:pt x="101" y="21"/>
                  </a:cubicBezTo>
                  <a:cubicBezTo>
                    <a:pt x="105" y="19"/>
                    <a:pt x="101" y="14"/>
                    <a:pt x="100" y="12"/>
                  </a:cubicBezTo>
                  <a:cubicBezTo>
                    <a:pt x="100" y="10"/>
                    <a:pt x="94" y="4"/>
                    <a:pt x="92" y="2"/>
                  </a:cubicBezTo>
                  <a:cubicBezTo>
                    <a:pt x="91" y="2"/>
                    <a:pt x="91" y="2"/>
                    <a:pt x="90" y="1"/>
                  </a:cubicBezTo>
                  <a:cubicBezTo>
                    <a:pt x="88" y="0"/>
                    <a:pt x="83" y="3"/>
                    <a:pt x="81" y="5"/>
                  </a:cubicBezTo>
                  <a:cubicBezTo>
                    <a:pt x="78" y="7"/>
                    <a:pt x="80" y="9"/>
                    <a:pt x="78" y="10"/>
                  </a:cubicBezTo>
                  <a:cubicBezTo>
                    <a:pt x="76" y="12"/>
                    <a:pt x="71" y="16"/>
                    <a:pt x="67" y="21"/>
                  </a:cubicBezTo>
                  <a:cubicBezTo>
                    <a:pt x="63" y="25"/>
                    <a:pt x="53" y="23"/>
                    <a:pt x="50" y="24"/>
                  </a:cubicBezTo>
                  <a:cubicBezTo>
                    <a:pt x="47" y="26"/>
                    <a:pt x="52" y="28"/>
                    <a:pt x="50" y="30"/>
                  </a:cubicBezTo>
                  <a:cubicBezTo>
                    <a:pt x="47" y="32"/>
                    <a:pt x="41" y="34"/>
                    <a:pt x="39" y="35"/>
                  </a:cubicBezTo>
                  <a:cubicBezTo>
                    <a:pt x="37" y="36"/>
                    <a:pt x="29" y="36"/>
                    <a:pt x="26" y="39"/>
                  </a:cubicBezTo>
                  <a:cubicBezTo>
                    <a:pt x="24" y="41"/>
                    <a:pt x="21" y="35"/>
                    <a:pt x="19" y="39"/>
                  </a:cubicBezTo>
                  <a:cubicBezTo>
                    <a:pt x="16" y="42"/>
                    <a:pt x="14" y="42"/>
                    <a:pt x="12" y="41"/>
                  </a:cubicBezTo>
                  <a:cubicBezTo>
                    <a:pt x="12" y="41"/>
                    <a:pt x="12" y="40"/>
                    <a:pt x="11" y="40"/>
                  </a:cubicBezTo>
                  <a:cubicBezTo>
                    <a:pt x="9" y="42"/>
                    <a:pt x="6" y="44"/>
                    <a:pt x="5" y="47"/>
                  </a:cubicBezTo>
                  <a:cubicBezTo>
                    <a:pt x="4" y="51"/>
                    <a:pt x="0" y="55"/>
                    <a:pt x="0" y="57"/>
                  </a:cubicBezTo>
                  <a:cubicBezTo>
                    <a:pt x="0" y="60"/>
                    <a:pt x="1" y="63"/>
                    <a:pt x="1" y="66"/>
                  </a:cubicBezTo>
                  <a:cubicBezTo>
                    <a:pt x="1" y="70"/>
                    <a:pt x="2" y="72"/>
                    <a:pt x="5" y="75"/>
                  </a:cubicBezTo>
                  <a:cubicBezTo>
                    <a:pt x="7" y="78"/>
                    <a:pt x="6" y="81"/>
                    <a:pt x="6" y="81"/>
                  </a:cubicBezTo>
                  <a:cubicBezTo>
                    <a:pt x="6" y="81"/>
                    <a:pt x="7" y="83"/>
                    <a:pt x="9" y="85"/>
                  </a:cubicBezTo>
                  <a:cubicBezTo>
                    <a:pt x="11" y="87"/>
                    <a:pt x="16" y="90"/>
                    <a:pt x="16" y="92"/>
                  </a:cubicBezTo>
                  <a:cubicBezTo>
                    <a:pt x="17" y="93"/>
                    <a:pt x="18" y="93"/>
                    <a:pt x="19" y="94"/>
                  </a:cubicBezTo>
                  <a:cubicBezTo>
                    <a:pt x="19" y="93"/>
                    <a:pt x="19" y="93"/>
                    <a:pt x="19" y="93"/>
                  </a:cubicBezTo>
                  <a:cubicBezTo>
                    <a:pt x="22" y="89"/>
                    <a:pt x="21" y="85"/>
                    <a:pt x="21" y="85"/>
                  </a:cubicBezTo>
                  <a:cubicBezTo>
                    <a:pt x="28" y="83"/>
                    <a:pt x="28" y="83"/>
                    <a:pt x="28" y="83"/>
                  </a:cubicBezTo>
                  <a:cubicBezTo>
                    <a:pt x="33" y="82"/>
                    <a:pt x="33" y="82"/>
                    <a:pt x="33" y="82"/>
                  </a:cubicBezTo>
                  <a:cubicBezTo>
                    <a:pt x="43" y="83"/>
                    <a:pt x="43" y="83"/>
                    <a:pt x="43" y="83"/>
                  </a:cubicBezTo>
                  <a:cubicBezTo>
                    <a:pt x="43" y="76"/>
                    <a:pt x="43" y="76"/>
                    <a:pt x="43" y="76"/>
                  </a:cubicBezTo>
                  <a:cubicBezTo>
                    <a:pt x="43" y="76"/>
                    <a:pt x="50" y="67"/>
                    <a:pt x="55" y="67"/>
                  </a:cubicBezTo>
                  <a:cubicBezTo>
                    <a:pt x="60" y="67"/>
                    <a:pt x="65" y="73"/>
                    <a:pt x="65" y="73"/>
                  </a:cubicBezTo>
                  <a:cubicBezTo>
                    <a:pt x="87" y="77"/>
                    <a:pt x="87" y="77"/>
                    <a:pt x="87" y="77"/>
                  </a:cubicBezTo>
                  <a:cubicBezTo>
                    <a:pt x="87" y="77"/>
                    <a:pt x="88" y="71"/>
                    <a:pt x="90" y="70"/>
                  </a:cubicBezTo>
                  <a:cubicBezTo>
                    <a:pt x="93" y="69"/>
                    <a:pt x="97" y="71"/>
                    <a:pt x="100" y="70"/>
                  </a:cubicBezTo>
                  <a:cubicBezTo>
                    <a:pt x="103" y="69"/>
                    <a:pt x="107" y="67"/>
                    <a:pt x="112" y="67"/>
                  </a:cubicBezTo>
                  <a:cubicBezTo>
                    <a:pt x="117" y="67"/>
                    <a:pt x="119" y="69"/>
                    <a:pt x="121" y="65"/>
                  </a:cubicBezTo>
                  <a:cubicBezTo>
                    <a:pt x="123" y="61"/>
                    <a:pt x="134" y="67"/>
                    <a:pt x="134" y="67"/>
                  </a:cubicBezTo>
                  <a:cubicBezTo>
                    <a:pt x="143" y="65"/>
                    <a:pt x="143" y="65"/>
                    <a:pt x="143" y="65"/>
                  </a:cubicBezTo>
                  <a:cubicBezTo>
                    <a:pt x="140" y="59"/>
                    <a:pt x="140" y="59"/>
                    <a:pt x="140" y="59"/>
                  </a:cubicBezTo>
                  <a:cubicBezTo>
                    <a:pt x="140" y="59"/>
                    <a:pt x="132" y="55"/>
                    <a:pt x="132"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6" name="Freeform 190"/>
            <p:cNvSpPr>
              <a:spLocks/>
            </p:cNvSpPr>
            <p:nvPr userDrawn="1"/>
          </p:nvSpPr>
          <p:spPr bwMode="auto">
            <a:xfrm>
              <a:off x="7282742" y="4109827"/>
              <a:ext cx="298677" cy="248008"/>
            </a:xfrm>
            <a:custGeom>
              <a:avLst/>
              <a:gdLst>
                <a:gd name="T0" fmla="*/ 86 w 139"/>
                <a:gd name="T1" fmla="*/ 77 h 106"/>
                <a:gd name="T2" fmla="*/ 93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9 w 139"/>
                <a:gd name="T27" fmla="*/ 5 h 106"/>
                <a:gd name="T28" fmla="*/ 124 w 139"/>
                <a:gd name="T29" fmla="*/ 2 h 106"/>
                <a:gd name="T30" fmla="*/ 116 w 139"/>
                <a:gd name="T31" fmla="*/ 9 h 106"/>
                <a:gd name="T32" fmla="*/ 107 w 139"/>
                <a:gd name="T33" fmla="*/ 7 h 106"/>
                <a:gd name="T34" fmla="*/ 92 w 139"/>
                <a:gd name="T35" fmla="*/ 7 h 106"/>
                <a:gd name="T36" fmla="*/ 83 w 139"/>
                <a:gd name="T37" fmla="*/ 12 h 106"/>
                <a:gd name="T38" fmla="*/ 72 w 139"/>
                <a:gd name="T39" fmla="*/ 12 h 106"/>
                <a:gd name="T40" fmla="*/ 63 w 139"/>
                <a:gd name="T41" fmla="*/ 8 h 106"/>
                <a:gd name="T42" fmla="*/ 53 w 139"/>
                <a:gd name="T43" fmla="*/ 10 h 106"/>
                <a:gd name="T44" fmla="*/ 47 w 139"/>
                <a:gd name="T45" fmla="*/ 4 h 106"/>
                <a:gd name="T46" fmla="*/ 37 w 139"/>
                <a:gd name="T47" fmla="*/ 2 h 106"/>
                <a:gd name="T48" fmla="*/ 30 w 139"/>
                <a:gd name="T49" fmla="*/ 4 h 106"/>
                <a:gd name="T50" fmla="*/ 20 w 139"/>
                <a:gd name="T51" fmla="*/ 4 h 106"/>
                <a:gd name="T52" fmla="*/ 17 w 139"/>
                <a:gd name="T53" fmla="*/ 13 h 106"/>
                <a:gd name="T54" fmla="*/ 12 w 139"/>
                <a:gd name="T55" fmla="*/ 20 h 106"/>
                <a:gd name="T56" fmla="*/ 11 w 139"/>
                <a:gd name="T57" fmla="*/ 22 h 106"/>
                <a:gd name="T58" fmla="*/ 12 w 139"/>
                <a:gd name="T59" fmla="*/ 30 h 106"/>
                <a:gd name="T60" fmla="*/ 11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3 w 139"/>
                <a:gd name="T73" fmla="*/ 85 h 106"/>
                <a:gd name="T74" fmla="*/ 34 w 139"/>
                <a:gd name="T75" fmla="*/ 96 h 106"/>
                <a:gd name="T76" fmla="*/ 40 w 139"/>
                <a:gd name="T77" fmla="*/ 105 h 106"/>
                <a:gd name="T78" fmla="*/ 52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3" y="77"/>
                  </a:cubicBezTo>
                  <a:cubicBezTo>
                    <a:pt x="95" y="75"/>
                    <a:pt x="100" y="79"/>
                    <a:pt x="101" y="82"/>
                  </a:cubicBezTo>
                  <a:cubicBezTo>
                    <a:pt x="102" y="85"/>
                    <a:pt x="104" y="81"/>
                    <a:pt x="106" y="77"/>
                  </a:cubicBezTo>
                  <a:cubicBezTo>
                    <a:pt x="108" y="74"/>
                    <a:pt x="114" y="63"/>
                    <a:pt x="114" y="61"/>
                  </a:cubicBezTo>
                  <a:cubicBezTo>
                    <a:pt x="114" y="58"/>
                    <a:pt x="120" y="56"/>
                    <a:pt x="120" y="54"/>
                  </a:cubicBezTo>
                  <a:cubicBezTo>
                    <a:pt x="120" y="53"/>
                    <a:pt x="120" y="49"/>
                    <a:pt x="121" y="48"/>
                  </a:cubicBezTo>
                  <a:cubicBezTo>
                    <a:pt x="123" y="48"/>
                    <a:pt x="124" y="43"/>
                    <a:pt x="124" y="41"/>
                  </a:cubicBezTo>
                  <a:cubicBezTo>
                    <a:pt x="124" y="40"/>
                    <a:pt x="130" y="31"/>
                    <a:pt x="131" y="30"/>
                  </a:cubicBezTo>
                  <a:cubicBezTo>
                    <a:pt x="132" y="28"/>
                    <a:pt x="138" y="29"/>
                    <a:pt x="138" y="26"/>
                  </a:cubicBezTo>
                  <a:cubicBezTo>
                    <a:pt x="138" y="23"/>
                    <a:pt x="139" y="20"/>
                    <a:pt x="137" y="19"/>
                  </a:cubicBezTo>
                  <a:cubicBezTo>
                    <a:pt x="135" y="19"/>
                    <a:pt x="132" y="16"/>
                    <a:pt x="132" y="15"/>
                  </a:cubicBezTo>
                  <a:cubicBezTo>
                    <a:pt x="132" y="14"/>
                    <a:pt x="133" y="11"/>
                    <a:pt x="133" y="9"/>
                  </a:cubicBezTo>
                  <a:cubicBezTo>
                    <a:pt x="130" y="9"/>
                    <a:pt x="130" y="6"/>
                    <a:pt x="129" y="5"/>
                  </a:cubicBezTo>
                  <a:cubicBezTo>
                    <a:pt x="127" y="3"/>
                    <a:pt x="127" y="2"/>
                    <a:pt x="124" y="2"/>
                  </a:cubicBezTo>
                  <a:cubicBezTo>
                    <a:pt x="122" y="3"/>
                    <a:pt x="119" y="8"/>
                    <a:pt x="116" y="9"/>
                  </a:cubicBezTo>
                  <a:cubicBezTo>
                    <a:pt x="113" y="10"/>
                    <a:pt x="109" y="8"/>
                    <a:pt x="107" y="7"/>
                  </a:cubicBezTo>
                  <a:cubicBezTo>
                    <a:pt x="104" y="6"/>
                    <a:pt x="95" y="7"/>
                    <a:pt x="92" y="7"/>
                  </a:cubicBezTo>
                  <a:cubicBezTo>
                    <a:pt x="89" y="7"/>
                    <a:pt x="85" y="11"/>
                    <a:pt x="83" y="12"/>
                  </a:cubicBezTo>
                  <a:cubicBezTo>
                    <a:pt x="81" y="13"/>
                    <a:pt x="74" y="13"/>
                    <a:pt x="72" y="12"/>
                  </a:cubicBezTo>
                  <a:cubicBezTo>
                    <a:pt x="70" y="11"/>
                    <a:pt x="65" y="8"/>
                    <a:pt x="63" y="8"/>
                  </a:cubicBezTo>
                  <a:cubicBezTo>
                    <a:pt x="61" y="8"/>
                    <a:pt x="57" y="8"/>
                    <a:pt x="53" y="10"/>
                  </a:cubicBezTo>
                  <a:cubicBezTo>
                    <a:pt x="50" y="12"/>
                    <a:pt x="49" y="7"/>
                    <a:pt x="47" y="4"/>
                  </a:cubicBezTo>
                  <a:cubicBezTo>
                    <a:pt x="44" y="2"/>
                    <a:pt x="40" y="4"/>
                    <a:pt x="37" y="2"/>
                  </a:cubicBezTo>
                  <a:cubicBezTo>
                    <a:pt x="34" y="0"/>
                    <a:pt x="33" y="4"/>
                    <a:pt x="30" y="4"/>
                  </a:cubicBezTo>
                  <a:cubicBezTo>
                    <a:pt x="28" y="4"/>
                    <a:pt x="22" y="2"/>
                    <a:pt x="20" y="4"/>
                  </a:cubicBezTo>
                  <a:cubicBezTo>
                    <a:pt x="18" y="6"/>
                    <a:pt x="18" y="12"/>
                    <a:pt x="17" y="13"/>
                  </a:cubicBezTo>
                  <a:cubicBezTo>
                    <a:pt x="16" y="14"/>
                    <a:pt x="12" y="18"/>
                    <a:pt x="12" y="20"/>
                  </a:cubicBezTo>
                  <a:cubicBezTo>
                    <a:pt x="12" y="21"/>
                    <a:pt x="11" y="22"/>
                    <a:pt x="11" y="22"/>
                  </a:cubicBezTo>
                  <a:cubicBezTo>
                    <a:pt x="11" y="25"/>
                    <a:pt x="12" y="28"/>
                    <a:pt x="12" y="30"/>
                  </a:cubicBezTo>
                  <a:cubicBezTo>
                    <a:pt x="12" y="32"/>
                    <a:pt x="13" y="43"/>
                    <a:pt x="11" y="45"/>
                  </a:cubicBezTo>
                  <a:cubicBezTo>
                    <a:pt x="8" y="47"/>
                    <a:pt x="6" y="51"/>
                    <a:pt x="6" y="51"/>
                  </a:cubicBezTo>
                  <a:cubicBezTo>
                    <a:pt x="6" y="51"/>
                    <a:pt x="2" y="54"/>
                    <a:pt x="1" y="59"/>
                  </a:cubicBezTo>
                  <a:cubicBezTo>
                    <a:pt x="0" y="64"/>
                    <a:pt x="1" y="68"/>
                    <a:pt x="1" y="72"/>
                  </a:cubicBezTo>
                  <a:cubicBezTo>
                    <a:pt x="1" y="75"/>
                    <a:pt x="4" y="77"/>
                    <a:pt x="5" y="80"/>
                  </a:cubicBezTo>
                  <a:cubicBezTo>
                    <a:pt x="5" y="80"/>
                    <a:pt x="5" y="80"/>
                    <a:pt x="5" y="81"/>
                  </a:cubicBezTo>
                  <a:cubicBezTo>
                    <a:pt x="7" y="83"/>
                    <a:pt x="17" y="84"/>
                    <a:pt x="23" y="85"/>
                  </a:cubicBezTo>
                  <a:cubicBezTo>
                    <a:pt x="28" y="86"/>
                    <a:pt x="34" y="93"/>
                    <a:pt x="34" y="96"/>
                  </a:cubicBezTo>
                  <a:cubicBezTo>
                    <a:pt x="33" y="98"/>
                    <a:pt x="37" y="104"/>
                    <a:pt x="40" y="105"/>
                  </a:cubicBezTo>
                  <a:cubicBezTo>
                    <a:pt x="42" y="106"/>
                    <a:pt x="49" y="103"/>
                    <a:pt x="52" y="103"/>
                  </a:cubicBezTo>
                  <a:cubicBezTo>
                    <a:pt x="55" y="103"/>
                    <a:pt x="65" y="103"/>
                    <a:pt x="67" y="101"/>
                  </a:cubicBezTo>
                  <a:cubicBezTo>
                    <a:pt x="68" y="100"/>
                    <a:pt x="68" y="101"/>
                    <a:pt x="69" y="101"/>
                  </a:cubicBezTo>
                  <a:cubicBezTo>
                    <a:pt x="72"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7" name="Freeform 191"/>
            <p:cNvSpPr>
              <a:spLocks/>
            </p:cNvSpPr>
            <p:nvPr userDrawn="1"/>
          </p:nvSpPr>
          <p:spPr bwMode="auto">
            <a:xfrm>
              <a:off x="7235759" y="4148121"/>
              <a:ext cx="75509" cy="155006"/>
            </a:xfrm>
            <a:custGeom>
              <a:avLst/>
              <a:gdLst>
                <a:gd name="T0" fmla="*/ 23 w 35"/>
                <a:gd name="T1" fmla="*/ 43 h 67"/>
                <a:gd name="T2" fmla="*/ 28 w 35"/>
                <a:gd name="T3" fmla="*/ 35 h 67"/>
                <a:gd name="T4" fmla="*/ 33 w 35"/>
                <a:gd name="T5" fmla="*/ 29 h 67"/>
                <a:gd name="T6" fmla="*/ 34 w 35"/>
                <a:gd name="T7" fmla="*/ 14 h 67"/>
                <a:gd name="T8" fmla="*/ 33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2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3" y="29"/>
                  </a:cubicBezTo>
                  <a:cubicBezTo>
                    <a:pt x="35" y="27"/>
                    <a:pt x="34" y="16"/>
                    <a:pt x="34" y="14"/>
                  </a:cubicBezTo>
                  <a:cubicBezTo>
                    <a:pt x="34" y="12"/>
                    <a:pt x="33" y="9"/>
                    <a:pt x="33" y="6"/>
                  </a:cubicBezTo>
                  <a:cubicBezTo>
                    <a:pt x="32" y="7"/>
                    <a:pt x="31" y="7"/>
                    <a:pt x="29" y="6"/>
                  </a:cubicBezTo>
                  <a:cubicBezTo>
                    <a:pt x="26" y="5"/>
                    <a:pt x="29" y="2"/>
                    <a:pt x="25" y="1"/>
                  </a:cubicBezTo>
                  <a:cubicBezTo>
                    <a:pt x="22" y="0"/>
                    <a:pt x="20" y="4"/>
                    <a:pt x="21" y="6"/>
                  </a:cubicBezTo>
                  <a:cubicBezTo>
                    <a:pt x="22" y="9"/>
                    <a:pt x="19" y="9"/>
                    <a:pt x="18" y="10"/>
                  </a:cubicBezTo>
                  <a:cubicBezTo>
                    <a:pt x="16" y="12"/>
                    <a:pt x="10" y="12"/>
                    <a:pt x="8" y="12"/>
                  </a:cubicBezTo>
                  <a:cubicBezTo>
                    <a:pt x="6" y="12"/>
                    <a:pt x="4" y="16"/>
                    <a:pt x="2" y="16"/>
                  </a:cubicBezTo>
                  <a:cubicBezTo>
                    <a:pt x="1" y="17"/>
                    <a:pt x="1" y="17"/>
                    <a:pt x="0" y="17"/>
                  </a:cubicBezTo>
                  <a:cubicBezTo>
                    <a:pt x="0" y="25"/>
                    <a:pt x="2" y="24"/>
                    <a:pt x="6" y="27"/>
                  </a:cubicBezTo>
                  <a:cubicBezTo>
                    <a:pt x="11" y="29"/>
                    <a:pt x="6" y="33"/>
                    <a:pt x="8" y="35"/>
                  </a:cubicBezTo>
                  <a:cubicBezTo>
                    <a:pt x="11" y="37"/>
                    <a:pt x="10" y="42"/>
                    <a:pt x="10" y="48"/>
                  </a:cubicBezTo>
                  <a:cubicBezTo>
                    <a:pt x="11" y="51"/>
                    <a:pt x="11" y="61"/>
                    <a:pt x="11" y="67"/>
                  </a:cubicBezTo>
                  <a:cubicBezTo>
                    <a:pt x="14" y="67"/>
                    <a:pt x="17" y="67"/>
                    <a:pt x="19" y="67"/>
                  </a:cubicBezTo>
                  <a:cubicBezTo>
                    <a:pt x="23" y="67"/>
                    <a:pt x="25" y="62"/>
                    <a:pt x="27" y="64"/>
                  </a:cubicBezTo>
                  <a:cubicBezTo>
                    <a:pt x="26"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8" name="Freeform 192"/>
            <p:cNvSpPr>
              <a:spLocks/>
            </p:cNvSpPr>
            <p:nvPr userDrawn="1"/>
          </p:nvSpPr>
          <p:spPr bwMode="auto">
            <a:xfrm>
              <a:off x="7213945" y="4182770"/>
              <a:ext cx="45305" cy="131298"/>
            </a:xfrm>
            <a:custGeom>
              <a:avLst/>
              <a:gdLst>
                <a:gd name="T0" fmla="*/ 18 w 21"/>
                <a:gd name="T1" fmla="*/ 20 h 56"/>
                <a:gd name="T2" fmla="*/ 16 w 21"/>
                <a:gd name="T3" fmla="*/ 12 h 56"/>
                <a:gd name="T4" fmla="*/ 10 w 21"/>
                <a:gd name="T5" fmla="*/ 2 h 56"/>
                <a:gd name="T6" fmla="*/ 1 w 21"/>
                <a:gd name="T7" fmla="*/ 0 h 56"/>
                <a:gd name="T8" fmla="*/ 0 w 21"/>
                <a:gd name="T9" fmla="*/ 0 h 56"/>
                <a:gd name="T10" fmla="*/ 2 w 21"/>
                <a:gd name="T11" fmla="*/ 7 h 56"/>
                <a:gd name="T12" fmla="*/ 5 w 21"/>
                <a:gd name="T13" fmla="*/ 14 h 56"/>
                <a:gd name="T14" fmla="*/ 5 w 21"/>
                <a:gd name="T15" fmla="*/ 29 h 56"/>
                <a:gd name="T16" fmla="*/ 8 w 21"/>
                <a:gd name="T17" fmla="*/ 44 h 56"/>
                <a:gd name="T18" fmla="*/ 12 w 21"/>
                <a:gd name="T19" fmla="*/ 56 h 56"/>
                <a:gd name="T20" fmla="*/ 15 w 21"/>
                <a:gd name="T21" fmla="*/ 55 h 56"/>
                <a:gd name="T22" fmla="*/ 21 w 21"/>
                <a:gd name="T23" fmla="*/ 52 h 56"/>
                <a:gd name="T24" fmla="*/ 20 w 21"/>
                <a:gd name="T25" fmla="*/ 33 h 56"/>
                <a:gd name="T26" fmla="*/ 18 w 21"/>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56">
                  <a:moveTo>
                    <a:pt x="18" y="20"/>
                  </a:moveTo>
                  <a:cubicBezTo>
                    <a:pt x="16" y="18"/>
                    <a:pt x="21" y="14"/>
                    <a:pt x="16" y="12"/>
                  </a:cubicBezTo>
                  <a:cubicBezTo>
                    <a:pt x="12" y="9"/>
                    <a:pt x="10" y="10"/>
                    <a:pt x="10" y="2"/>
                  </a:cubicBezTo>
                  <a:cubicBezTo>
                    <a:pt x="7" y="1"/>
                    <a:pt x="4" y="0"/>
                    <a:pt x="1" y="0"/>
                  </a:cubicBezTo>
                  <a:cubicBezTo>
                    <a:pt x="0" y="0"/>
                    <a:pt x="0" y="0"/>
                    <a:pt x="0" y="0"/>
                  </a:cubicBezTo>
                  <a:cubicBezTo>
                    <a:pt x="0" y="3"/>
                    <a:pt x="1" y="7"/>
                    <a:pt x="2" y="7"/>
                  </a:cubicBezTo>
                  <a:cubicBezTo>
                    <a:pt x="4" y="8"/>
                    <a:pt x="5" y="10"/>
                    <a:pt x="5" y="14"/>
                  </a:cubicBezTo>
                  <a:cubicBezTo>
                    <a:pt x="4" y="17"/>
                    <a:pt x="3" y="25"/>
                    <a:pt x="5" y="29"/>
                  </a:cubicBezTo>
                  <a:cubicBezTo>
                    <a:pt x="7" y="33"/>
                    <a:pt x="8" y="38"/>
                    <a:pt x="8" y="44"/>
                  </a:cubicBezTo>
                  <a:cubicBezTo>
                    <a:pt x="8" y="47"/>
                    <a:pt x="10" y="52"/>
                    <a:pt x="12" y="56"/>
                  </a:cubicBezTo>
                  <a:cubicBezTo>
                    <a:pt x="13" y="56"/>
                    <a:pt x="14" y="55"/>
                    <a:pt x="15" y="55"/>
                  </a:cubicBezTo>
                  <a:cubicBezTo>
                    <a:pt x="16" y="54"/>
                    <a:pt x="19" y="53"/>
                    <a:pt x="21" y="52"/>
                  </a:cubicBezTo>
                  <a:cubicBezTo>
                    <a:pt x="21" y="46"/>
                    <a:pt x="21" y="36"/>
                    <a:pt x="20" y="33"/>
                  </a:cubicBezTo>
                  <a:cubicBezTo>
                    <a:pt x="20" y="27"/>
                    <a:pt x="21" y="22"/>
                    <a:pt x="18"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9" name="Freeform 193"/>
            <p:cNvSpPr>
              <a:spLocks/>
            </p:cNvSpPr>
            <p:nvPr userDrawn="1"/>
          </p:nvSpPr>
          <p:spPr bwMode="auto">
            <a:xfrm>
              <a:off x="7430402" y="4131710"/>
              <a:ext cx="186254" cy="288127"/>
            </a:xfrm>
            <a:custGeom>
              <a:avLst/>
              <a:gdLst>
                <a:gd name="T0" fmla="*/ 36 w 87"/>
                <a:gd name="T1" fmla="*/ 118 h 124"/>
                <a:gd name="T2" fmla="*/ 67 w 87"/>
                <a:gd name="T3" fmla="*/ 119 h 124"/>
                <a:gd name="T4" fmla="*/ 84 w 87"/>
                <a:gd name="T5" fmla="*/ 124 h 124"/>
                <a:gd name="T6" fmla="*/ 87 w 87"/>
                <a:gd name="T7" fmla="*/ 115 h 124"/>
                <a:gd name="T8" fmla="*/ 84 w 87"/>
                <a:gd name="T9" fmla="*/ 113 h 124"/>
                <a:gd name="T10" fmla="*/ 77 w 87"/>
                <a:gd name="T11" fmla="*/ 106 h 124"/>
                <a:gd name="T12" fmla="*/ 74 w 87"/>
                <a:gd name="T13" fmla="*/ 102 h 124"/>
                <a:gd name="T14" fmla="*/ 73 w 87"/>
                <a:gd name="T15" fmla="*/ 96 h 124"/>
                <a:gd name="T16" fmla="*/ 69 w 87"/>
                <a:gd name="T17" fmla="*/ 87 h 124"/>
                <a:gd name="T18" fmla="*/ 68 w 87"/>
                <a:gd name="T19" fmla="*/ 78 h 124"/>
                <a:gd name="T20" fmla="*/ 73 w 87"/>
                <a:gd name="T21" fmla="*/ 68 h 124"/>
                <a:gd name="T22" fmla="*/ 79 w 87"/>
                <a:gd name="T23" fmla="*/ 61 h 124"/>
                <a:gd name="T24" fmla="*/ 76 w 87"/>
                <a:gd name="T25" fmla="*/ 53 h 124"/>
                <a:gd name="T26" fmla="*/ 66 w 87"/>
                <a:gd name="T27" fmla="*/ 44 h 124"/>
                <a:gd name="T28" fmla="*/ 63 w 87"/>
                <a:gd name="T29" fmla="*/ 36 h 124"/>
                <a:gd name="T30" fmla="*/ 73 w 87"/>
                <a:gd name="T31" fmla="*/ 35 h 124"/>
                <a:gd name="T32" fmla="*/ 78 w 87"/>
                <a:gd name="T33" fmla="*/ 33 h 124"/>
                <a:gd name="T34" fmla="*/ 73 w 87"/>
                <a:gd name="T35" fmla="*/ 20 h 124"/>
                <a:gd name="T36" fmla="*/ 72 w 87"/>
                <a:gd name="T37" fmla="*/ 10 h 124"/>
                <a:gd name="T38" fmla="*/ 65 w 87"/>
                <a:gd name="T39" fmla="*/ 0 h 124"/>
                <a:gd name="T40" fmla="*/ 64 w 87"/>
                <a:gd name="T41" fmla="*/ 0 h 124"/>
                <a:gd name="T42" fmla="*/ 63 w 87"/>
                <a:gd name="T43" fmla="*/ 6 h 124"/>
                <a:gd name="T44" fmla="*/ 68 w 87"/>
                <a:gd name="T45" fmla="*/ 10 h 124"/>
                <a:gd name="T46" fmla="*/ 69 w 87"/>
                <a:gd name="T47" fmla="*/ 17 h 124"/>
                <a:gd name="T48" fmla="*/ 62 w 87"/>
                <a:gd name="T49" fmla="*/ 21 h 124"/>
                <a:gd name="T50" fmla="*/ 55 w 87"/>
                <a:gd name="T51" fmla="*/ 32 h 124"/>
                <a:gd name="T52" fmla="*/ 52 w 87"/>
                <a:gd name="T53" fmla="*/ 39 h 124"/>
                <a:gd name="T54" fmla="*/ 51 w 87"/>
                <a:gd name="T55" fmla="*/ 45 h 124"/>
                <a:gd name="T56" fmla="*/ 45 w 87"/>
                <a:gd name="T57" fmla="*/ 52 h 124"/>
                <a:gd name="T58" fmla="*/ 37 w 87"/>
                <a:gd name="T59" fmla="*/ 68 h 124"/>
                <a:gd name="T60" fmla="*/ 32 w 87"/>
                <a:gd name="T61" fmla="*/ 73 h 124"/>
                <a:gd name="T62" fmla="*/ 24 w 87"/>
                <a:gd name="T63" fmla="*/ 68 h 124"/>
                <a:gd name="T64" fmla="*/ 17 w 87"/>
                <a:gd name="T65" fmla="*/ 68 h 124"/>
                <a:gd name="T66" fmla="*/ 3 w 87"/>
                <a:gd name="T67" fmla="*/ 80 h 124"/>
                <a:gd name="T68" fmla="*/ 0 w 87"/>
                <a:gd name="T69" fmla="*/ 92 h 124"/>
                <a:gd name="T70" fmla="*/ 5 w 87"/>
                <a:gd name="T71" fmla="*/ 98 h 124"/>
                <a:gd name="T72" fmla="*/ 14 w 87"/>
                <a:gd name="T73" fmla="*/ 100 h 124"/>
                <a:gd name="T74" fmla="*/ 17 w 87"/>
                <a:gd name="T75" fmla="*/ 110 h 124"/>
                <a:gd name="T76" fmla="*/ 15 w 87"/>
                <a:gd name="T77" fmla="*/ 120 h 124"/>
                <a:gd name="T78" fmla="*/ 31 w 87"/>
                <a:gd name="T79" fmla="*/ 120 h 124"/>
                <a:gd name="T80" fmla="*/ 36 w 87"/>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 h="124">
                  <a:moveTo>
                    <a:pt x="36" y="118"/>
                  </a:moveTo>
                  <a:cubicBezTo>
                    <a:pt x="36" y="118"/>
                    <a:pt x="63" y="120"/>
                    <a:pt x="67" y="119"/>
                  </a:cubicBezTo>
                  <a:cubicBezTo>
                    <a:pt x="71" y="118"/>
                    <a:pt x="84" y="124"/>
                    <a:pt x="84" y="124"/>
                  </a:cubicBezTo>
                  <a:cubicBezTo>
                    <a:pt x="84" y="124"/>
                    <a:pt x="84" y="118"/>
                    <a:pt x="87" y="115"/>
                  </a:cubicBezTo>
                  <a:cubicBezTo>
                    <a:pt x="86" y="114"/>
                    <a:pt x="85" y="114"/>
                    <a:pt x="84" y="113"/>
                  </a:cubicBezTo>
                  <a:cubicBezTo>
                    <a:pt x="84" y="111"/>
                    <a:pt x="79" y="108"/>
                    <a:pt x="77" y="106"/>
                  </a:cubicBezTo>
                  <a:cubicBezTo>
                    <a:pt x="75" y="104"/>
                    <a:pt x="74" y="102"/>
                    <a:pt x="74" y="102"/>
                  </a:cubicBezTo>
                  <a:cubicBezTo>
                    <a:pt x="74" y="102"/>
                    <a:pt x="75" y="99"/>
                    <a:pt x="73" y="96"/>
                  </a:cubicBezTo>
                  <a:cubicBezTo>
                    <a:pt x="70" y="93"/>
                    <a:pt x="69" y="91"/>
                    <a:pt x="69" y="87"/>
                  </a:cubicBezTo>
                  <a:cubicBezTo>
                    <a:pt x="69" y="84"/>
                    <a:pt x="68" y="81"/>
                    <a:pt x="68" y="78"/>
                  </a:cubicBezTo>
                  <a:cubicBezTo>
                    <a:pt x="68" y="76"/>
                    <a:pt x="72" y="72"/>
                    <a:pt x="73" y="68"/>
                  </a:cubicBezTo>
                  <a:cubicBezTo>
                    <a:pt x="74" y="65"/>
                    <a:pt x="77" y="63"/>
                    <a:pt x="79" y="61"/>
                  </a:cubicBezTo>
                  <a:cubicBezTo>
                    <a:pt x="78" y="59"/>
                    <a:pt x="77" y="56"/>
                    <a:pt x="76" y="53"/>
                  </a:cubicBezTo>
                  <a:cubicBezTo>
                    <a:pt x="74" y="49"/>
                    <a:pt x="71" y="48"/>
                    <a:pt x="66" y="44"/>
                  </a:cubicBezTo>
                  <a:cubicBezTo>
                    <a:pt x="62" y="40"/>
                    <a:pt x="63" y="38"/>
                    <a:pt x="63" y="36"/>
                  </a:cubicBezTo>
                  <a:cubicBezTo>
                    <a:pt x="63" y="35"/>
                    <a:pt x="69" y="35"/>
                    <a:pt x="73" y="35"/>
                  </a:cubicBezTo>
                  <a:cubicBezTo>
                    <a:pt x="78" y="35"/>
                    <a:pt x="80" y="34"/>
                    <a:pt x="78" y="33"/>
                  </a:cubicBezTo>
                  <a:cubicBezTo>
                    <a:pt x="76" y="32"/>
                    <a:pt x="73" y="25"/>
                    <a:pt x="73" y="20"/>
                  </a:cubicBezTo>
                  <a:cubicBezTo>
                    <a:pt x="74" y="15"/>
                    <a:pt x="72" y="13"/>
                    <a:pt x="72" y="10"/>
                  </a:cubicBezTo>
                  <a:cubicBezTo>
                    <a:pt x="72" y="7"/>
                    <a:pt x="68" y="0"/>
                    <a:pt x="65" y="0"/>
                  </a:cubicBezTo>
                  <a:cubicBezTo>
                    <a:pt x="65" y="0"/>
                    <a:pt x="64" y="0"/>
                    <a:pt x="64" y="0"/>
                  </a:cubicBezTo>
                  <a:cubicBezTo>
                    <a:pt x="64" y="2"/>
                    <a:pt x="63" y="5"/>
                    <a:pt x="63" y="6"/>
                  </a:cubicBezTo>
                  <a:cubicBezTo>
                    <a:pt x="63" y="7"/>
                    <a:pt x="66" y="10"/>
                    <a:pt x="68" y="10"/>
                  </a:cubicBezTo>
                  <a:cubicBezTo>
                    <a:pt x="70" y="11"/>
                    <a:pt x="69" y="14"/>
                    <a:pt x="69" y="17"/>
                  </a:cubicBezTo>
                  <a:cubicBezTo>
                    <a:pt x="69" y="20"/>
                    <a:pt x="63" y="19"/>
                    <a:pt x="62" y="21"/>
                  </a:cubicBezTo>
                  <a:cubicBezTo>
                    <a:pt x="61" y="22"/>
                    <a:pt x="55" y="31"/>
                    <a:pt x="55" y="32"/>
                  </a:cubicBezTo>
                  <a:cubicBezTo>
                    <a:pt x="55" y="34"/>
                    <a:pt x="54" y="39"/>
                    <a:pt x="52" y="39"/>
                  </a:cubicBezTo>
                  <a:cubicBezTo>
                    <a:pt x="51" y="40"/>
                    <a:pt x="51" y="44"/>
                    <a:pt x="51" y="45"/>
                  </a:cubicBezTo>
                  <a:cubicBezTo>
                    <a:pt x="51" y="47"/>
                    <a:pt x="45" y="49"/>
                    <a:pt x="45" y="52"/>
                  </a:cubicBezTo>
                  <a:cubicBezTo>
                    <a:pt x="45" y="54"/>
                    <a:pt x="39" y="65"/>
                    <a:pt x="37" y="68"/>
                  </a:cubicBezTo>
                  <a:cubicBezTo>
                    <a:pt x="35" y="72"/>
                    <a:pt x="33" y="76"/>
                    <a:pt x="32" y="73"/>
                  </a:cubicBezTo>
                  <a:cubicBezTo>
                    <a:pt x="31" y="70"/>
                    <a:pt x="26" y="66"/>
                    <a:pt x="24" y="68"/>
                  </a:cubicBezTo>
                  <a:cubicBezTo>
                    <a:pt x="21" y="69"/>
                    <a:pt x="18" y="68"/>
                    <a:pt x="17" y="68"/>
                  </a:cubicBezTo>
                  <a:cubicBezTo>
                    <a:pt x="15" y="69"/>
                    <a:pt x="3" y="80"/>
                    <a:pt x="3" y="80"/>
                  </a:cubicBezTo>
                  <a:cubicBezTo>
                    <a:pt x="3" y="80"/>
                    <a:pt x="3" y="86"/>
                    <a:pt x="0" y="92"/>
                  </a:cubicBezTo>
                  <a:cubicBezTo>
                    <a:pt x="2" y="93"/>
                    <a:pt x="3" y="96"/>
                    <a:pt x="5" y="98"/>
                  </a:cubicBezTo>
                  <a:cubicBezTo>
                    <a:pt x="7" y="101"/>
                    <a:pt x="12" y="99"/>
                    <a:pt x="14" y="100"/>
                  </a:cubicBezTo>
                  <a:cubicBezTo>
                    <a:pt x="16" y="101"/>
                    <a:pt x="18" y="108"/>
                    <a:pt x="17" y="110"/>
                  </a:cubicBezTo>
                  <a:cubicBezTo>
                    <a:pt x="17" y="112"/>
                    <a:pt x="14"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0" name="Freeform 194"/>
            <p:cNvSpPr>
              <a:spLocks/>
            </p:cNvSpPr>
            <p:nvPr userDrawn="1"/>
          </p:nvSpPr>
          <p:spPr bwMode="auto">
            <a:xfrm>
              <a:off x="7000845" y="4191888"/>
              <a:ext cx="152695" cy="160476"/>
            </a:xfrm>
            <a:custGeom>
              <a:avLst/>
              <a:gdLst>
                <a:gd name="T0" fmla="*/ 68 w 72"/>
                <a:gd name="T1" fmla="*/ 58 h 69"/>
                <a:gd name="T2" fmla="*/ 63 w 72"/>
                <a:gd name="T3" fmla="*/ 46 h 69"/>
                <a:gd name="T4" fmla="*/ 67 w 72"/>
                <a:gd name="T5" fmla="*/ 35 h 69"/>
                <a:gd name="T6" fmla="*/ 72 w 72"/>
                <a:gd name="T7" fmla="*/ 28 h 69"/>
                <a:gd name="T8" fmla="*/ 68 w 72"/>
                <a:gd name="T9" fmla="*/ 11 h 69"/>
                <a:gd name="T10" fmla="*/ 65 w 72"/>
                <a:gd name="T11" fmla="*/ 10 h 69"/>
                <a:gd name="T12" fmla="*/ 52 w 72"/>
                <a:gd name="T13" fmla="*/ 12 h 69"/>
                <a:gd name="T14" fmla="*/ 41 w 72"/>
                <a:gd name="T15" fmla="*/ 7 h 69"/>
                <a:gd name="T16" fmla="*/ 32 w 72"/>
                <a:gd name="T17" fmla="*/ 4 h 69"/>
                <a:gd name="T18" fmla="*/ 28 w 72"/>
                <a:gd name="T19" fmla="*/ 3 h 69"/>
                <a:gd name="T20" fmla="*/ 22 w 72"/>
                <a:gd name="T21" fmla="*/ 4 h 69"/>
                <a:gd name="T22" fmla="*/ 16 w 72"/>
                <a:gd name="T23" fmla="*/ 7 h 69"/>
                <a:gd name="T24" fmla="*/ 10 w 72"/>
                <a:gd name="T25" fmla="*/ 5 h 69"/>
                <a:gd name="T26" fmla="*/ 6 w 72"/>
                <a:gd name="T27" fmla="*/ 6 h 69"/>
                <a:gd name="T28" fmla="*/ 6 w 72"/>
                <a:gd name="T29" fmla="*/ 15 h 69"/>
                <a:gd name="T30" fmla="*/ 8 w 72"/>
                <a:gd name="T31" fmla="*/ 20 h 69"/>
                <a:gd name="T32" fmla="*/ 10 w 72"/>
                <a:gd name="T33" fmla="*/ 26 h 69"/>
                <a:gd name="T34" fmla="*/ 5 w 72"/>
                <a:gd name="T35" fmla="*/ 27 h 69"/>
                <a:gd name="T36" fmla="*/ 6 w 72"/>
                <a:gd name="T37" fmla="*/ 34 h 69"/>
                <a:gd name="T38" fmla="*/ 2 w 72"/>
                <a:gd name="T39" fmla="*/ 40 h 69"/>
                <a:gd name="T40" fmla="*/ 1 w 72"/>
                <a:gd name="T41" fmla="*/ 47 h 69"/>
                <a:gd name="T42" fmla="*/ 5 w 72"/>
                <a:gd name="T43" fmla="*/ 51 h 69"/>
                <a:gd name="T44" fmla="*/ 14 w 72"/>
                <a:gd name="T45" fmla="*/ 59 h 69"/>
                <a:gd name="T46" fmla="*/ 11 w 72"/>
                <a:gd name="T47" fmla="*/ 69 h 69"/>
                <a:gd name="T48" fmla="*/ 45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6" y="56"/>
                    <a:pt x="63" y="48"/>
                    <a:pt x="63" y="46"/>
                  </a:cubicBezTo>
                  <a:cubicBezTo>
                    <a:pt x="63" y="44"/>
                    <a:pt x="68" y="38"/>
                    <a:pt x="67" y="35"/>
                  </a:cubicBezTo>
                  <a:cubicBezTo>
                    <a:pt x="67" y="32"/>
                    <a:pt x="72" y="30"/>
                    <a:pt x="72" y="28"/>
                  </a:cubicBezTo>
                  <a:cubicBezTo>
                    <a:pt x="72" y="26"/>
                    <a:pt x="70" y="17"/>
                    <a:pt x="68" y="11"/>
                  </a:cubicBezTo>
                  <a:cubicBezTo>
                    <a:pt x="67" y="11"/>
                    <a:pt x="66" y="11"/>
                    <a:pt x="65" y="10"/>
                  </a:cubicBezTo>
                  <a:cubicBezTo>
                    <a:pt x="63" y="8"/>
                    <a:pt x="55" y="9"/>
                    <a:pt x="52" y="12"/>
                  </a:cubicBezTo>
                  <a:cubicBezTo>
                    <a:pt x="49" y="15"/>
                    <a:pt x="42" y="9"/>
                    <a:pt x="41" y="7"/>
                  </a:cubicBezTo>
                  <a:cubicBezTo>
                    <a:pt x="40" y="6"/>
                    <a:pt x="36" y="2"/>
                    <a:pt x="32" y="4"/>
                  </a:cubicBezTo>
                  <a:cubicBezTo>
                    <a:pt x="29" y="7"/>
                    <a:pt x="28" y="6"/>
                    <a:pt x="28" y="3"/>
                  </a:cubicBezTo>
                  <a:cubicBezTo>
                    <a:pt x="29" y="0"/>
                    <a:pt x="23" y="1"/>
                    <a:pt x="22" y="4"/>
                  </a:cubicBezTo>
                  <a:cubicBezTo>
                    <a:pt x="22" y="6"/>
                    <a:pt x="17" y="9"/>
                    <a:pt x="16" y="7"/>
                  </a:cubicBezTo>
                  <a:cubicBezTo>
                    <a:pt x="14" y="5"/>
                    <a:pt x="11" y="2"/>
                    <a:pt x="10" y="5"/>
                  </a:cubicBezTo>
                  <a:cubicBezTo>
                    <a:pt x="9" y="7"/>
                    <a:pt x="7" y="7"/>
                    <a:pt x="6" y="6"/>
                  </a:cubicBezTo>
                  <a:cubicBezTo>
                    <a:pt x="5" y="10"/>
                    <a:pt x="4" y="14"/>
                    <a:pt x="6" y="15"/>
                  </a:cubicBezTo>
                  <a:cubicBezTo>
                    <a:pt x="8" y="16"/>
                    <a:pt x="9" y="18"/>
                    <a:pt x="8" y="20"/>
                  </a:cubicBezTo>
                  <a:cubicBezTo>
                    <a:pt x="8" y="21"/>
                    <a:pt x="12" y="25"/>
                    <a:pt x="10" y="26"/>
                  </a:cubicBezTo>
                  <a:cubicBezTo>
                    <a:pt x="8" y="28"/>
                    <a:pt x="6" y="25"/>
                    <a:pt x="5" y="27"/>
                  </a:cubicBezTo>
                  <a:cubicBezTo>
                    <a:pt x="3" y="29"/>
                    <a:pt x="7" y="32"/>
                    <a:pt x="6" y="34"/>
                  </a:cubicBezTo>
                  <a:cubicBezTo>
                    <a:pt x="4" y="35"/>
                    <a:pt x="2" y="36"/>
                    <a:pt x="2" y="40"/>
                  </a:cubicBezTo>
                  <a:cubicBezTo>
                    <a:pt x="3" y="43"/>
                    <a:pt x="3" y="46"/>
                    <a:pt x="1" y="47"/>
                  </a:cubicBezTo>
                  <a:cubicBezTo>
                    <a:pt x="0" y="48"/>
                    <a:pt x="1" y="48"/>
                    <a:pt x="5" y="51"/>
                  </a:cubicBezTo>
                  <a:cubicBezTo>
                    <a:pt x="9" y="53"/>
                    <a:pt x="15" y="55"/>
                    <a:pt x="14" y="59"/>
                  </a:cubicBezTo>
                  <a:cubicBezTo>
                    <a:pt x="14" y="62"/>
                    <a:pt x="12" y="63"/>
                    <a:pt x="11" y="69"/>
                  </a:cubicBezTo>
                  <a:cubicBezTo>
                    <a:pt x="18" y="69"/>
                    <a:pt x="30" y="64"/>
                    <a:pt x="45" y="62"/>
                  </a:cubicBezTo>
                  <a:cubicBezTo>
                    <a:pt x="54" y="60"/>
                    <a:pt x="62" y="62"/>
                    <a:pt x="68" y="63"/>
                  </a:cubicBezTo>
                  <a:cubicBezTo>
                    <a:pt x="68"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1" name="Freeform 195"/>
            <p:cNvSpPr>
              <a:spLocks/>
            </p:cNvSpPr>
            <p:nvPr userDrawn="1"/>
          </p:nvSpPr>
          <p:spPr bwMode="auto">
            <a:xfrm>
              <a:off x="7135082" y="4182770"/>
              <a:ext cx="105712" cy="162300"/>
            </a:xfrm>
            <a:custGeom>
              <a:avLst/>
              <a:gdLst>
                <a:gd name="T0" fmla="*/ 42 w 49"/>
                <a:gd name="T1" fmla="*/ 29 h 70"/>
                <a:gd name="T2" fmla="*/ 42 w 49"/>
                <a:gd name="T3" fmla="*/ 14 h 70"/>
                <a:gd name="T4" fmla="*/ 39 w 49"/>
                <a:gd name="T5" fmla="*/ 7 h 70"/>
                <a:gd name="T6" fmla="*/ 37 w 49"/>
                <a:gd name="T7" fmla="*/ 0 h 70"/>
                <a:gd name="T8" fmla="*/ 33 w 49"/>
                <a:gd name="T9" fmla="*/ 3 h 70"/>
                <a:gd name="T10" fmla="*/ 4 w 49"/>
                <a:gd name="T11" fmla="*/ 2 h 70"/>
                <a:gd name="T12" fmla="*/ 6 w 49"/>
                <a:gd name="T13" fmla="*/ 13 h 70"/>
                <a:gd name="T14" fmla="*/ 5 w 49"/>
                <a:gd name="T15" fmla="*/ 15 h 70"/>
                <a:gd name="T16" fmla="*/ 9 w 49"/>
                <a:gd name="T17" fmla="*/ 32 h 70"/>
                <a:gd name="T18" fmla="*/ 4 w 49"/>
                <a:gd name="T19" fmla="*/ 39 h 70"/>
                <a:gd name="T20" fmla="*/ 0 w 49"/>
                <a:gd name="T21" fmla="*/ 50 h 70"/>
                <a:gd name="T22" fmla="*/ 5 w 49"/>
                <a:gd name="T23" fmla="*/ 62 h 70"/>
                <a:gd name="T24" fmla="*/ 5 w 49"/>
                <a:gd name="T25" fmla="*/ 67 h 70"/>
                <a:gd name="T26" fmla="*/ 13 w 49"/>
                <a:gd name="T27" fmla="*/ 70 h 70"/>
                <a:gd name="T28" fmla="*/ 36 w 49"/>
                <a:gd name="T29" fmla="*/ 62 h 70"/>
                <a:gd name="T30" fmla="*/ 49 w 49"/>
                <a:gd name="T31" fmla="*/ 56 h 70"/>
                <a:gd name="T32" fmla="*/ 45 w 49"/>
                <a:gd name="T33" fmla="*/ 44 h 70"/>
                <a:gd name="T34" fmla="*/ 42 w 49"/>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70">
                  <a:moveTo>
                    <a:pt x="42" y="29"/>
                  </a:moveTo>
                  <a:cubicBezTo>
                    <a:pt x="40" y="25"/>
                    <a:pt x="41" y="17"/>
                    <a:pt x="42" y="14"/>
                  </a:cubicBezTo>
                  <a:cubicBezTo>
                    <a:pt x="42" y="10"/>
                    <a:pt x="41" y="8"/>
                    <a:pt x="39" y="7"/>
                  </a:cubicBezTo>
                  <a:cubicBezTo>
                    <a:pt x="38" y="7"/>
                    <a:pt x="37" y="3"/>
                    <a:pt x="37" y="0"/>
                  </a:cubicBezTo>
                  <a:cubicBezTo>
                    <a:pt x="35" y="1"/>
                    <a:pt x="34" y="4"/>
                    <a:pt x="33" y="3"/>
                  </a:cubicBezTo>
                  <a:cubicBezTo>
                    <a:pt x="32" y="1"/>
                    <a:pt x="6" y="0"/>
                    <a:pt x="4" y="2"/>
                  </a:cubicBezTo>
                  <a:cubicBezTo>
                    <a:pt x="3" y="4"/>
                    <a:pt x="7" y="11"/>
                    <a:pt x="6" y="13"/>
                  </a:cubicBezTo>
                  <a:cubicBezTo>
                    <a:pt x="6" y="14"/>
                    <a:pt x="5" y="15"/>
                    <a:pt x="5" y="15"/>
                  </a:cubicBezTo>
                  <a:cubicBezTo>
                    <a:pt x="7" y="21"/>
                    <a:pt x="9" y="30"/>
                    <a:pt x="9" y="32"/>
                  </a:cubicBezTo>
                  <a:cubicBezTo>
                    <a:pt x="9" y="34"/>
                    <a:pt x="4" y="36"/>
                    <a:pt x="4" y="39"/>
                  </a:cubicBezTo>
                  <a:cubicBezTo>
                    <a:pt x="5" y="42"/>
                    <a:pt x="0" y="48"/>
                    <a:pt x="0" y="50"/>
                  </a:cubicBezTo>
                  <a:cubicBezTo>
                    <a:pt x="0" y="52"/>
                    <a:pt x="3" y="60"/>
                    <a:pt x="5" y="62"/>
                  </a:cubicBezTo>
                  <a:cubicBezTo>
                    <a:pt x="6" y="63"/>
                    <a:pt x="5" y="65"/>
                    <a:pt x="5" y="67"/>
                  </a:cubicBezTo>
                  <a:cubicBezTo>
                    <a:pt x="9" y="68"/>
                    <a:pt x="12" y="70"/>
                    <a:pt x="13" y="70"/>
                  </a:cubicBezTo>
                  <a:cubicBezTo>
                    <a:pt x="15" y="70"/>
                    <a:pt x="30" y="64"/>
                    <a:pt x="36" y="62"/>
                  </a:cubicBezTo>
                  <a:cubicBezTo>
                    <a:pt x="41" y="59"/>
                    <a:pt x="46" y="58"/>
                    <a:pt x="49" y="56"/>
                  </a:cubicBezTo>
                  <a:cubicBezTo>
                    <a:pt x="47" y="52"/>
                    <a:pt x="45" y="47"/>
                    <a:pt x="45" y="44"/>
                  </a:cubicBezTo>
                  <a:cubicBezTo>
                    <a:pt x="45" y="38"/>
                    <a:pt x="44" y="33"/>
                    <a:pt x="42"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2" name="Freeform 196"/>
            <p:cNvSpPr>
              <a:spLocks/>
            </p:cNvSpPr>
            <p:nvPr userDrawn="1"/>
          </p:nvSpPr>
          <p:spPr bwMode="auto">
            <a:xfrm>
              <a:off x="6836405" y="4142651"/>
              <a:ext cx="189610" cy="144064"/>
            </a:xfrm>
            <a:custGeom>
              <a:avLst/>
              <a:gdLst>
                <a:gd name="T0" fmla="*/ 29 w 88"/>
                <a:gd name="T1" fmla="*/ 33 h 62"/>
                <a:gd name="T2" fmla="*/ 34 w 88"/>
                <a:gd name="T3" fmla="*/ 32 h 62"/>
                <a:gd name="T4" fmla="*/ 43 w 88"/>
                <a:gd name="T5" fmla="*/ 30 h 62"/>
                <a:gd name="T6" fmla="*/ 53 w 88"/>
                <a:gd name="T7" fmla="*/ 41 h 62"/>
                <a:gd name="T8" fmla="*/ 54 w 88"/>
                <a:gd name="T9" fmla="*/ 47 h 62"/>
                <a:gd name="T10" fmla="*/ 54 w 88"/>
                <a:gd name="T11" fmla="*/ 48 h 62"/>
                <a:gd name="T12" fmla="*/ 63 w 88"/>
                <a:gd name="T13" fmla="*/ 46 h 62"/>
                <a:gd name="T14" fmla="*/ 66 w 88"/>
                <a:gd name="T15" fmla="*/ 56 h 62"/>
                <a:gd name="T16" fmla="*/ 72 w 88"/>
                <a:gd name="T17" fmla="*/ 59 h 62"/>
                <a:gd name="T18" fmla="*/ 76 w 88"/>
                <a:gd name="T19" fmla="*/ 56 h 62"/>
                <a:gd name="T20" fmla="*/ 79 w 88"/>
                <a:gd name="T21" fmla="*/ 58 h 62"/>
                <a:gd name="T22" fmla="*/ 82 w 88"/>
                <a:gd name="T23" fmla="*/ 55 h 62"/>
                <a:gd name="T24" fmla="*/ 81 w 88"/>
                <a:gd name="T25" fmla="*/ 48 h 62"/>
                <a:gd name="T26" fmla="*/ 86 w 88"/>
                <a:gd name="T27" fmla="*/ 47 h 62"/>
                <a:gd name="T28" fmla="*/ 84 w 88"/>
                <a:gd name="T29" fmla="*/ 41 h 62"/>
                <a:gd name="T30" fmla="*/ 82 w 88"/>
                <a:gd name="T31" fmla="*/ 36 h 62"/>
                <a:gd name="T32" fmla="*/ 82 w 88"/>
                <a:gd name="T33" fmla="*/ 27 h 62"/>
                <a:gd name="T34" fmla="*/ 80 w 88"/>
                <a:gd name="T35" fmla="*/ 25 h 62"/>
                <a:gd name="T36" fmla="*/ 78 w 88"/>
                <a:gd name="T37" fmla="*/ 19 h 62"/>
                <a:gd name="T38" fmla="*/ 78 w 88"/>
                <a:gd name="T39" fmla="*/ 16 h 62"/>
                <a:gd name="T40" fmla="*/ 74 w 88"/>
                <a:gd name="T41" fmla="*/ 10 h 62"/>
                <a:gd name="T42" fmla="*/ 69 w 88"/>
                <a:gd name="T43" fmla="*/ 2 h 62"/>
                <a:gd name="T44" fmla="*/ 61 w 88"/>
                <a:gd name="T45" fmla="*/ 8 h 62"/>
                <a:gd name="T46" fmla="*/ 53 w 88"/>
                <a:gd name="T47" fmla="*/ 7 h 62"/>
                <a:gd name="T48" fmla="*/ 46 w 88"/>
                <a:gd name="T49" fmla="*/ 8 h 62"/>
                <a:gd name="T50" fmla="*/ 43 w 88"/>
                <a:gd name="T51" fmla="*/ 5 h 62"/>
                <a:gd name="T52" fmla="*/ 43 w 88"/>
                <a:gd name="T53" fmla="*/ 4 h 62"/>
                <a:gd name="T54" fmla="*/ 42 w 88"/>
                <a:gd name="T55" fmla="*/ 4 h 62"/>
                <a:gd name="T56" fmla="*/ 25 w 88"/>
                <a:gd name="T57" fmla="*/ 3 h 62"/>
                <a:gd name="T58" fmla="*/ 16 w 88"/>
                <a:gd name="T59" fmla="*/ 0 h 62"/>
                <a:gd name="T60" fmla="*/ 14 w 88"/>
                <a:gd name="T61" fmla="*/ 5 h 62"/>
                <a:gd name="T62" fmla="*/ 15 w 88"/>
                <a:gd name="T63" fmla="*/ 10 h 62"/>
                <a:gd name="T64" fmla="*/ 10 w 88"/>
                <a:gd name="T65" fmla="*/ 12 h 62"/>
                <a:gd name="T66" fmla="*/ 1 w 88"/>
                <a:gd name="T67" fmla="*/ 17 h 62"/>
                <a:gd name="T68" fmla="*/ 0 w 88"/>
                <a:gd name="T69" fmla="*/ 18 h 62"/>
                <a:gd name="T70" fmla="*/ 8 w 88"/>
                <a:gd name="T71" fmla="*/ 28 h 62"/>
                <a:gd name="T72" fmla="*/ 21 w 88"/>
                <a:gd name="T73" fmla="*/ 41 h 62"/>
                <a:gd name="T74" fmla="*/ 29 w 88"/>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62">
                  <a:moveTo>
                    <a:pt x="29" y="33"/>
                  </a:moveTo>
                  <a:cubicBezTo>
                    <a:pt x="29" y="30"/>
                    <a:pt x="32" y="31"/>
                    <a:pt x="34" y="32"/>
                  </a:cubicBezTo>
                  <a:cubicBezTo>
                    <a:pt x="37" y="32"/>
                    <a:pt x="41" y="30"/>
                    <a:pt x="43" y="30"/>
                  </a:cubicBezTo>
                  <a:cubicBezTo>
                    <a:pt x="46" y="30"/>
                    <a:pt x="53" y="38"/>
                    <a:pt x="53" y="41"/>
                  </a:cubicBezTo>
                  <a:cubicBezTo>
                    <a:pt x="53" y="43"/>
                    <a:pt x="53" y="45"/>
                    <a:pt x="54" y="47"/>
                  </a:cubicBezTo>
                  <a:cubicBezTo>
                    <a:pt x="54" y="47"/>
                    <a:pt x="54" y="48"/>
                    <a:pt x="54" y="48"/>
                  </a:cubicBezTo>
                  <a:cubicBezTo>
                    <a:pt x="59" y="47"/>
                    <a:pt x="62" y="46"/>
                    <a:pt x="63" y="46"/>
                  </a:cubicBezTo>
                  <a:cubicBezTo>
                    <a:pt x="64" y="46"/>
                    <a:pt x="67" y="52"/>
                    <a:pt x="66" y="56"/>
                  </a:cubicBezTo>
                  <a:cubicBezTo>
                    <a:pt x="66" y="59"/>
                    <a:pt x="70" y="62"/>
                    <a:pt x="72" y="59"/>
                  </a:cubicBezTo>
                  <a:cubicBezTo>
                    <a:pt x="74" y="57"/>
                    <a:pt x="76" y="54"/>
                    <a:pt x="76" y="56"/>
                  </a:cubicBezTo>
                  <a:cubicBezTo>
                    <a:pt x="76" y="57"/>
                    <a:pt x="77" y="57"/>
                    <a:pt x="79" y="58"/>
                  </a:cubicBezTo>
                  <a:cubicBezTo>
                    <a:pt x="79" y="56"/>
                    <a:pt x="81" y="56"/>
                    <a:pt x="82" y="55"/>
                  </a:cubicBezTo>
                  <a:cubicBezTo>
                    <a:pt x="83" y="53"/>
                    <a:pt x="79" y="50"/>
                    <a:pt x="81" y="48"/>
                  </a:cubicBezTo>
                  <a:cubicBezTo>
                    <a:pt x="82" y="46"/>
                    <a:pt x="84" y="49"/>
                    <a:pt x="86" y="47"/>
                  </a:cubicBezTo>
                  <a:cubicBezTo>
                    <a:pt x="88" y="46"/>
                    <a:pt x="84" y="42"/>
                    <a:pt x="84" y="41"/>
                  </a:cubicBezTo>
                  <a:cubicBezTo>
                    <a:pt x="85" y="39"/>
                    <a:pt x="84" y="37"/>
                    <a:pt x="82" y="36"/>
                  </a:cubicBezTo>
                  <a:cubicBezTo>
                    <a:pt x="80" y="35"/>
                    <a:pt x="81" y="31"/>
                    <a:pt x="82" y="27"/>
                  </a:cubicBezTo>
                  <a:cubicBezTo>
                    <a:pt x="81" y="27"/>
                    <a:pt x="81" y="26"/>
                    <a:pt x="80" y="25"/>
                  </a:cubicBezTo>
                  <a:cubicBezTo>
                    <a:pt x="79" y="24"/>
                    <a:pt x="80" y="19"/>
                    <a:pt x="78" y="19"/>
                  </a:cubicBezTo>
                  <a:cubicBezTo>
                    <a:pt x="75" y="19"/>
                    <a:pt x="76" y="16"/>
                    <a:pt x="78" y="16"/>
                  </a:cubicBezTo>
                  <a:cubicBezTo>
                    <a:pt x="80" y="15"/>
                    <a:pt x="74" y="13"/>
                    <a:pt x="74" y="10"/>
                  </a:cubicBezTo>
                  <a:cubicBezTo>
                    <a:pt x="74" y="8"/>
                    <a:pt x="70" y="3"/>
                    <a:pt x="69" y="2"/>
                  </a:cubicBezTo>
                  <a:cubicBezTo>
                    <a:pt x="68" y="2"/>
                    <a:pt x="63" y="8"/>
                    <a:pt x="61" y="8"/>
                  </a:cubicBezTo>
                  <a:cubicBezTo>
                    <a:pt x="59" y="8"/>
                    <a:pt x="54" y="4"/>
                    <a:pt x="53" y="7"/>
                  </a:cubicBezTo>
                  <a:cubicBezTo>
                    <a:pt x="51" y="10"/>
                    <a:pt x="48" y="6"/>
                    <a:pt x="46" y="8"/>
                  </a:cubicBezTo>
                  <a:cubicBezTo>
                    <a:pt x="44" y="11"/>
                    <a:pt x="43" y="5"/>
                    <a:pt x="43" y="5"/>
                  </a:cubicBezTo>
                  <a:cubicBezTo>
                    <a:pt x="43" y="5"/>
                    <a:pt x="43" y="5"/>
                    <a:pt x="43" y="4"/>
                  </a:cubicBezTo>
                  <a:cubicBezTo>
                    <a:pt x="43" y="4"/>
                    <a:pt x="42" y="4"/>
                    <a:pt x="42" y="4"/>
                  </a:cubicBezTo>
                  <a:cubicBezTo>
                    <a:pt x="36" y="6"/>
                    <a:pt x="25" y="5"/>
                    <a:pt x="25" y="3"/>
                  </a:cubicBezTo>
                  <a:cubicBezTo>
                    <a:pt x="24" y="1"/>
                    <a:pt x="16" y="0"/>
                    <a:pt x="16" y="0"/>
                  </a:cubicBezTo>
                  <a:cubicBezTo>
                    <a:pt x="16" y="0"/>
                    <a:pt x="17" y="4"/>
                    <a:pt x="14" y="5"/>
                  </a:cubicBezTo>
                  <a:cubicBezTo>
                    <a:pt x="11" y="6"/>
                    <a:pt x="15" y="9"/>
                    <a:pt x="15" y="10"/>
                  </a:cubicBezTo>
                  <a:cubicBezTo>
                    <a:pt x="15" y="11"/>
                    <a:pt x="12" y="12"/>
                    <a:pt x="10" y="12"/>
                  </a:cubicBezTo>
                  <a:cubicBezTo>
                    <a:pt x="9" y="11"/>
                    <a:pt x="3" y="15"/>
                    <a:pt x="1" y="17"/>
                  </a:cubicBezTo>
                  <a:cubicBezTo>
                    <a:pt x="1" y="17"/>
                    <a:pt x="0" y="18"/>
                    <a:pt x="0" y="18"/>
                  </a:cubicBezTo>
                  <a:cubicBezTo>
                    <a:pt x="4" y="21"/>
                    <a:pt x="3" y="24"/>
                    <a:pt x="8" y="28"/>
                  </a:cubicBezTo>
                  <a:cubicBezTo>
                    <a:pt x="12" y="30"/>
                    <a:pt x="18" y="34"/>
                    <a:pt x="21" y="41"/>
                  </a:cubicBezTo>
                  <a:cubicBezTo>
                    <a:pt x="24" y="38"/>
                    <a:pt x="29" y="35"/>
                    <a:pt x="29"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3" name="Freeform 197"/>
            <p:cNvSpPr>
              <a:spLocks/>
            </p:cNvSpPr>
            <p:nvPr userDrawn="1"/>
          </p:nvSpPr>
          <p:spPr bwMode="auto">
            <a:xfrm>
              <a:off x="6925336" y="4250242"/>
              <a:ext cx="107389" cy="102121"/>
            </a:xfrm>
            <a:custGeom>
              <a:avLst/>
              <a:gdLst>
                <a:gd name="T0" fmla="*/ 40 w 50"/>
                <a:gd name="T1" fmla="*/ 26 h 44"/>
                <a:gd name="T2" fmla="*/ 36 w 50"/>
                <a:gd name="T3" fmla="*/ 22 h 44"/>
                <a:gd name="T4" fmla="*/ 37 w 50"/>
                <a:gd name="T5" fmla="*/ 15 h 44"/>
                <a:gd name="T6" fmla="*/ 38 w 50"/>
                <a:gd name="T7" fmla="*/ 12 h 44"/>
                <a:gd name="T8" fmla="*/ 35 w 50"/>
                <a:gd name="T9" fmla="*/ 10 h 44"/>
                <a:gd name="T10" fmla="*/ 31 w 50"/>
                <a:gd name="T11" fmla="*/ 13 h 44"/>
                <a:gd name="T12" fmla="*/ 25 w 50"/>
                <a:gd name="T13" fmla="*/ 10 h 44"/>
                <a:gd name="T14" fmla="*/ 22 w 50"/>
                <a:gd name="T15" fmla="*/ 0 h 44"/>
                <a:gd name="T16" fmla="*/ 13 w 50"/>
                <a:gd name="T17" fmla="*/ 2 h 44"/>
                <a:gd name="T18" fmla="*/ 12 w 50"/>
                <a:gd name="T19" fmla="*/ 7 h 44"/>
                <a:gd name="T20" fmla="*/ 3 w 50"/>
                <a:gd name="T21" fmla="*/ 15 h 44"/>
                <a:gd name="T22" fmla="*/ 0 w 50"/>
                <a:gd name="T23" fmla="*/ 18 h 44"/>
                <a:gd name="T24" fmla="*/ 15 w 50"/>
                <a:gd name="T25" fmla="*/ 28 h 44"/>
                <a:gd name="T26" fmla="*/ 43 w 50"/>
                <a:gd name="T27" fmla="*/ 43 h 44"/>
                <a:gd name="T28" fmla="*/ 46 w 50"/>
                <a:gd name="T29" fmla="*/ 44 h 44"/>
                <a:gd name="T30" fmla="*/ 49 w 50"/>
                <a:gd name="T31" fmla="*/ 34 h 44"/>
                <a:gd name="T32" fmla="*/ 40 w 50"/>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4">
                  <a:moveTo>
                    <a:pt x="40" y="26"/>
                  </a:moveTo>
                  <a:cubicBezTo>
                    <a:pt x="36" y="23"/>
                    <a:pt x="35" y="23"/>
                    <a:pt x="36" y="22"/>
                  </a:cubicBezTo>
                  <a:cubicBezTo>
                    <a:pt x="38" y="21"/>
                    <a:pt x="38" y="18"/>
                    <a:pt x="37" y="15"/>
                  </a:cubicBezTo>
                  <a:cubicBezTo>
                    <a:pt x="37" y="13"/>
                    <a:pt x="37" y="12"/>
                    <a:pt x="38" y="12"/>
                  </a:cubicBezTo>
                  <a:cubicBezTo>
                    <a:pt x="36" y="11"/>
                    <a:pt x="35" y="11"/>
                    <a:pt x="35" y="10"/>
                  </a:cubicBezTo>
                  <a:cubicBezTo>
                    <a:pt x="35" y="8"/>
                    <a:pt x="33" y="11"/>
                    <a:pt x="31" y="13"/>
                  </a:cubicBezTo>
                  <a:cubicBezTo>
                    <a:pt x="29" y="16"/>
                    <a:pt x="25" y="13"/>
                    <a:pt x="25" y="10"/>
                  </a:cubicBezTo>
                  <a:cubicBezTo>
                    <a:pt x="26" y="6"/>
                    <a:pt x="23" y="0"/>
                    <a:pt x="22" y="0"/>
                  </a:cubicBezTo>
                  <a:cubicBezTo>
                    <a:pt x="21" y="0"/>
                    <a:pt x="18" y="1"/>
                    <a:pt x="13" y="2"/>
                  </a:cubicBezTo>
                  <a:cubicBezTo>
                    <a:pt x="14" y="4"/>
                    <a:pt x="13" y="5"/>
                    <a:pt x="12" y="7"/>
                  </a:cubicBezTo>
                  <a:cubicBezTo>
                    <a:pt x="12" y="9"/>
                    <a:pt x="6" y="13"/>
                    <a:pt x="3" y="15"/>
                  </a:cubicBezTo>
                  <a:cubicBezTo>
                    <a:pt x="2" y="15"/>
                    <a:pt x="1" y="16"/>
                    <a:pt x="0" y="18"/>
                  </a:cubicBezTo>
                  <a:cubicBezTo>
                    <a:pt x="5" y="21"/>
                    <a:pt x="11" y="24"/>
                    <a:pt x="15" y="28"/>
                  </a:cubicBezTo>
                  <a:cubicBezTo>
                    <a:pt x="24" y="33"/>
                    <a:pt x="37" y="41"/>
                    <a:pt x="43" y="43"/>
                  </a:cubicBezTo>
                  <a:cubicBezTo>
                    <a:pt x="44" y="44"/>
                    <a:pt x="44" y="44"/>
                    <a:pt x="46" y="44"/>
                  </a:cubicBezTo>
                  <a:cubicBezTo>
                    <a:pt x="47" y="38"/>
                    <a:pt x="49" y="37"/>
                    <a:pt x="49" y="34"/>
                  </a:cubicBezTo>
                  <a:cubicBezTo>
                    <a:pt x="50" y="30"/>
                    <a:pt x="44"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4" name="Freeform 198"/>
            <p:cNvSpPr>
              <a:spLocks/>
            </p:cNvSpPr>
            <p:nvPr userDrawn="1"/>
          </p:nvSpPr>
          <p:spPr bwMode="auto">
            <a:xfrm>
              <a:off x="6881709" y="4213771"/>
              <a:ext cx="73830" cy="78415"/>
            </a:xfrm>
            <a:custGeom>
              <a:avLst/>
              <a:gdLst>
                <a:gd name="T0" fmla="*/ 32 w 34"/>
                <a:gd name="T1" fmla="*/ 23 h 34"/>
                <a:gd name="T2" fmla="*/ 33 w 34"/>
                <a:gd name="T3" fmla="*/ 17 h 34"/>
                <a:gd name="T4" fmla="*/ 32 w 34"/>
                <a:gd name="T5" fmla="*/ 11 h 34"/>
                <a:gd name="T6" fmla="*/ 22 w 34"/>
                <a:gd name="T7" fmla="*/ 0 h 34"/>
                <a:gd name="T8" fmla="*/ 13 w 34"/>
                <a:gd name="T9" fmla="*/ 2 h 34"/>
                <a:gd name="T10" fmla="*/ 8 w 34"/>
                <a:gd name="T11" fmla="*/ 3 h 34"/>
                <a:gd name="T12" fmla="*/ 0 w 34"/>
                <a:gd name="T13" fmla="*/ 11 h 34"/>
                <a:gd name="T14" fmla="*/ 2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2" y="15"/>
                    <a:pt x="32" y="13"/>
                    <a:pt x="32" y="11"/>
                  </a:cubicBezTo>
                  <a:cubicBezTo>
                    <a:pt x="32" y="8"/>
                    <a:pt x="25" y="0"/>
                    <a:pt x="22" y="0"/>
                  </a:cubicBezTo>
                  <a:cubicBezTo>
                    <a:pt x="20" y="0"/>
                    <a:pt x="16" y="2"/>
                    <a:pt x="13" y="2"/>
                  </a:cubicBezTo>
                  <a:cubicBezTo>
                    <a:pt x="11" y="1"/>
                    <a:pt x="8" y="0"/>
                    <a:pt x="8" y="3"/>
                  </a:cubicBezTo>
                  <a:cubicBezTo>
                    <a:pt x="8" y="5"/>
                    <a:pt x="3" y="8"/>
                    <a:pt x="0" y="11"/>
                  </a:cubicBezTo>
                  <a:cubicBezTo>
                    <a:pt x="1" y="12"/>
                    <a:pt x="1" y="13"/>
                    <a:pt x="2" y="15"/>
                  </a:cubicBezTo>
                  <a:cubicBezTo>
                    <a:pt x="4" y="24"/>
                    <a:pt x="7" y="25"/>
                    <a:pt x="11" y="28"/>
                  </a:cubicBezTo>
                  <a:cubicBezTo>
                    <a:pt x="13" y="30"/>
                    <a:pt x="16" y="32"/>
                    <a:pt x="20" y="34"/>
                  </a:cubicBezTo>
                  <a:cubicBezTo>
                    <a:pt x="21" y="32"/>
                    <a:pt x="22" y="31"/>
                    <a:pt x="23" y="31"/>
                  </a:cubicBezTo>
                  <a:cubicBezTo>
                    <a:pt x="26" y="29"/>
                    <a:pt x="32"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5" name="Freeform 199"/>
            <p:cNvSpPr>
              <a:spLocks/>
            </p:cNvSpPr>
            <p:nvPr userDrawn="1"/>
          </p:nvSpPr>
          <p:spPr bwMode="auto">
            <a:xfrm>
              <a:off x="6787744" y="3746932"/>
              <a:ext cx="209745" cy="169594"/>
            </a:xfrm>
            <a:custGeom>
              <a:avLst/>
              <a:gdLst>
                <a:gd name="T0" fmla="*/ 46 w 98"/>
                <a:gd name="T1" fmla="*/ 56 h 73"/>
                <a:gd name="T2" fmla="*/ 58 w 98"/>
                <a:gd name="T3" fmla="*/ 48 h 73"/>
                <a:gd name="T4" fmla="*/ 58 w 98"/>
                <a:gd name="T5" fmla="*/ 19 h 73"/>
                <a:gd name="T6" fmla="*/ 97 w 98"/>
                <a:gd name="T7" fmla="*/ 19 h 73"/>
                <a:gd name="T8" fmla="*/ 98 w 98"/>
                <a:gd name="T9" fmla="*/ 4 h 73"/>
                <a:gd name="T10" fmla="*/ 89 w 98"/>
                <a:gd name="T11" fmla="*/ 0 h 73"/>
                <a:gd name="T12" fmla="*/ 46 w 98"/>
                <a:gd name="T13" fmla="*/ 0 h 73"/>
                <a:gd name="T14" fmla="*/ 40 w 98"/>
                <a:gd name="T15" fmla="*/ 9 h 73"/>
                <a:gd name="T16" fmla="*/ 24 w 98"/>
                <a:gd name="T17" fmla="*/ 29 h 73"/>
                <a:gd name="T18" fmla="*/ 4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8" y="4"/>
                  </a:cubicBezTo>
                  <a:cubicBezTo>
                    <a:pt x="96" y="1"/>
                    <a:pt x="98" y="0"/>
                    <a:pt x="89" y="0"/>
                  </a:cubicBezTo>
                  <a:cubicBezTo>
                    <a:pt x="82" y="0"/>
                    <a:pt x="61" y="0"/>
                    <a:pt x="46" y="0"/>
                  </a:cubicBezTo>
                  <a:cubicBezTo>
                    <a:pt x="43" y="2"/>
                    <a:pt x="41" y="6"/>
                    <a:pt x="40" y="9"/>
                  </a:cubicBezTo>
                  <a:cubicBezTo>
                    <a:pt x="38" y="15"/>
                    <a:pt x="25" y="22"/>
                    <a:pt x="24" y="29"/>
                  </a:cubicBezTo>
                  <a:cubicBezTo>
                    <a:pt x="24" y="36"/>
                    <a:pt x="12" y="48"/>
                    <a:pt x="4"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6" name="Freeform 200"/>
            <p:cNvSpPr>
              <a:spLocks/>
            </p:cNvSpPr>
            <p:nvPr userDrawn="1"/>
          </p:nvSpPr>
          <p:spPr bwMode="auto">
            <a:xfrm>
              <a:off x="6787744" y="3756050"/>
              <a:ext cx="302032" cy="335540"/>
            </a:xfrm>
            <a:custGeom>
              <a:avLst/>
              <a:gdLst>
                <a:gd name="T0" fmla="*/ 11 w 141"/>
                <a:gd name="T1" fmla="*/ 124 h 144"/>
                <a:gd name="T2" fmla="*/ 21 w 141"/>
                <a:gd name="T3" fmla="*/ 124 h 144"/>
                <a:gd name="T4" fmla="*/ 30 w 141"/>
                <a:gd name="T5" fmla="*/ 123 h 144"/>
                <a:gd name="T6" fmla="*/ 37 w 141"/>
                <a:gd name="T7" fmla="*/ 129 h 144"/>
                <a:gd name="T8" fmla="*/ 41 w 141"/>
                <a:gd name="T9" fmla="*/ 129 h 144"/>
                <a:gd name="T10" fmla="*/ 49 w 141"/>
                <a:gd name="T11" fmla="*/ 138 h 144"/>
                <a:gd name="T12" fmla="*/ 55 w 141"/>
                <a:gd name="T13" fmla="*/ 144 h 144"/>
                <a:gd name="T14" fmla="*/ 61 w 141"/>
                <a:gd name="T15" fmla="*/ 140 h 144"/>
                <a:gd name="T16" fmla="*/ 68 w 141"/>
                <a:gd name="T17" fmla="*/ 138 h 144"/>
                <a:gd name="T18" fmla="*/ 74 w 141"/>
                <a:gd name="T19" fmla="*/ 137 h 144"/>
                <a:gd name="T20" fmla="*/ 82 w 141"/>
                <a:gd name="T21" fmla="*/ 137 h 144"/>
                <a:gd name="T22" fmla="*/ 89 w 141"/>
                <a:gd name="T23" fmla="*/ 135 h 144"/>
                <a:gd name="T24" fmla="*/ 135 w 141"/>
                <a:gd name="T25" fmla="*/ 135 h 144"/>
                <a:gd name="T26" fmla="*/ 136 w 141"/>
                <a:gd name="T27" fmla="*/ 125 h 144"/>
                <a:gd name="T28" fmla="*/ 133 w 141"/>
                <a:gd name="T29" fmla="*/ 122 h 144"/>
                <a:gd name="T30" fmla="*/ 122 w 141"/>
                <a:gd name="T31" fmla="*/ 27 h 144"/>
                <a:gd name="T32" fmla="*/ 141 w 141"/>
                <a:gd name="T33" fmla="*/ 27 h 144"/>
                <a:gd name="T34" fmla="*/ 100 w 141"/>
                <a:gd name="T35" fmla="*/ 2 h 144"/>
                <a:gd name="T36" fmla="*/ 98 w 141"/>
                <a:gd name="T37" fmla="*/ 0 h 144"/>
                <a:gd name="T38" fmla="*/ 97 w 141"/>
                <a:gd name="T39" fmla="*/ 15 h 144"/>
                <a:gd name="T40" fmla="*/ 58 w 141"/>
                <a:gd name="T41" fmla="*/ 15 h 144"/>
                <a:gd name="T42" fmla="*/ 58 w 141"/>
                <a:gd name="T43" fmla="*/ 44 h 144"/>
                <a:gd name="T44" fmla="*/ 46 w 141"/>
                <a:gd name="T45" fmla="*/ 52 h 144"/>
                <a:gd name="T46" fmla="*/ 46 w 141"/>
                <a:gd name="T47" fmla="*/ 69 h 144"/>
                <a:gd name="T48" fmla="*/ 0 w 141"/>
                <a:gd name="T49" fmla="*/ 69 h 144"/>
                <a:gd name="T50" fmla="*/ 7 w 141"/>
                <a:gd name="T51" fmla="*/ 81 h 144"/>
                <a:gd name="T52" fmla="*/ 9 w 141"/>
                <a:gd name="T53" fmla="*/ 99 h 144"/>
                <a:gd name="T54" fmla="*/ 6 w 141"/>
                <a:gd name="T55" fmla="*/ 120 h 144"/>
                <a:gd name="T56" fmla="*/ 4 w 141"/>
                <a:gd name="T57" fmla="*/ 129 h 144"/>
                <a:gd name="T58" fmla="*/ 4 w 141"/>
                <a:gd name="T59" fmla="*/ 129 h 144"/>
                <a:gd name="T60" fmla="*/ 11 w 141"/>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1" h="144">
                  <a:moveTo>
                    <a:pt x="11" y="124"/>
                  </a:moveTo>
                  <a:cubicBezTo>
                    <a:pt x="15" y="125"/>
                    <a:pt x="21" y="124"/>
                    <a:pt x="21" y="124"/>
                  </a:cubicBezTo>
                  <a:cubicBezTo>
                    <a:pt x="21" y="124"/>
                    <a:pt x="27" y="122"/>
                    <a:pt x="30" y="123"/>
                  </a:cubicBezTo>
                  <a:cubicBezTo>
                    <a:pt x="34" y="125"/>
                    <a:pt x="37" y="129"/>
                    <a:pt x="37" y="129"/>
                  </a:cubicBezTo>
                  <a:cubicBezTo>
                    <a:pt x="41" y="129"/>
                    <a:pt x="41" y="129"/>
                    <a:pt x="41" y="129"/>
                  </a:cubicBezTo>
                  <a:cubicBezTo>
                    <a:pt x="41" y="129"/>
                    <a:pt x="44" y="137"/>
                    <a:pt x="49" y="138"/>
                  </a:cubicBezTo>
                  <a:cubicBezTo>
                    <a:pt x="52" y="139"/>
                    <a:pt x="54" y="142"/>
                    <a:pt x="55" y="144"/>
                  </a:cubicBezTo>
                  <a:cubicBezTo>
                    <a:pt x="58" y="143"/>
                    <a:pt x="61" y="142"/>
                    <a:pt x="61" y="140"/>
                  </a:cubicBezTo>
                  <a:cubicBezTo>
                    <a:pt x="61" y="137"/>
                    <a:pt x="63" y="133"/>
                    <a:pt x="68" y="138"/>
                  </a:cubicBezTo>
                  <a:cubicBezTo>
                    <a:pt x="73" y="142"/>
                    <a:pt x="73" y="138"/>
                    <a:pt x="74" y="137"/>
                  </a:cubicBezTo>
                  <a:cubicBezTo>
                    <a:pt x="75" y="135"/>
                    <a:pt x="79" y="137"/>
                    <a:pt x="82" y="137"/>
                  </a:cubicBezTo>
                  <a:cubicBezTo>
                    <a:pt x="85" y="137"/>
                    <a:pt x="89" y="135"/>
                    <a:pt x="89" y="135"/>
                  </a:cubicBezTo>
                  <a:cubicBezTo>
                    <a:pt x="89" y="135"/>
                    <a:pt x="133" y="136"/>
                    <a:pt x="135" y="135"/>
                  </a:cubicBezTo>
                  <a:cubicBezTo>
                    <a:pt x="137" y="134"/>
                    <a:pt x="136" y="125"/>
                    <a:pt x="136" y="125"/>
                  </a:cubicBezTo>
                  <a:cubicBezTo>
                    <a:pt x="133" y="122"/>
                    <a:pt x="133" y="122"/>
                    <a:pt x="133" y="122"/>
                  </a:cubicBezTo>
                  <a:cubicBezTo>
                    <a:pt x="122" y="27"/>
                    <a:pt x="122" y="27"/>
                    <a:pt x="122" y="27"/>
                  </a:cubicBezTo>
                  <a:cubicBezTo>
                    <a:pt x="141" y="27"/>
                    <a:pt x="141" y="27"/>
                    <a:pt x="141" y="27"/>
                  </a:cubicBezTo>
                  <a:cubicBezTo>
                    <a:pt x="120" y="14"/>
                    <a:pt x="102" y="3"/>
                    <a:pt x="100" y="2"/>
                  </a:cubicBezTo>
                  <a:cubicBezTo>
                    <a:pt x="99" y="1"/>
                    <a:pt x="98" y="0"/>
                    <a:pt x="98" y="0"/>
                  </a:cubicBezTo>
                  <a:cubicBezTo>
                    <a:pt x="98" y="7"/>
                    <a:pt x="98" y="15"/>
                    <a:pt x="97" y="15"/>
                  </a:cubicBezTo>
                  <a:cubicBezTo>
                    <a:pt x="96" y="16"/>
                    <a:pt x="58" y="15"/>
                    <a:pt x="58" y="15"/>
                  </a:cubicBezTo>
                  <a:cubicBezTo>
                    <a:pt x="58" y="15"/>
                    <a:pt x="58" y="42"/>
                    <a:pt x="58" y="44"/>
                  </a:cubicBezTo>
                  <a:cubicBezTo>
                    <a:pt x="58" y="47"/>
                    <a:pt x="46" y="50"/>
                    <a:pt x="46" y="52"/>
                  </a:cubicBezTo>
                  <a:cubicBezTo>
                    <a:pt x="46" y="55"/>
                    <a:pt x="46" y="69"/>
                    <a:pt x="46" y="69"/>
                  </a:cubicBezTo>
                  <a:cubicBezTo>
                    <a:pt x="0" y="69"/>
                    <a:pt x="0" y="69"/>
                    <a:pt x="0" y="69"/>
                  </a:cubicBezTo>
                  <a:cubicBezTo>
                    <a:pt x="0" y="76"/>
                    <a:pt x="4" y="79"/>
                    <a:pt x="7" y="81"/>
                  </a:cubicBezTo>
                  <a:cubicBezTo>
                    <a:pt x="10" y="85"/>
                    <a:pt x="4" y="92"/>
                    <a:pt x="9" y="99"/>
                  </a:cubicBezTo>
                  <a:cubicBezTo>
                    <a:pt x="15" y="106"/>
                    <a:pt x="8" y="116"/>
                    <a:pt x="6" y="120"/>
                  </a:cubicBezTo>
                  <a:cubicBezTo>
                    <a:pt x="4" y="122"/>
                    <a:pt x="4" y="126"/>
                    <a:pt x="4" y="129"/>
                  </a:cubicBezTo>
                  <a:cubicBezTo>
                    <a:pt x="4" y="129"/>
                    <a:pt x="4" y="129"/>
                    <a:pt x="4" y="129"/>
                  </a:cubicBezTo>
                  <a:cubicBezTo>
                    <a:pt x="7"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7" name="Freeform 201"/>
            <p:cNvSpPr>
              <a:spLocks/>
            </p:cNvSpPr>
            <p:nvPr userDrawn="1"/>
          </p:nvSpPr>
          <p:spPr bwMode="auto">
            <a:xfrm>
              <a:off x="6905201" y="3819875"/>
              <a:ext cx="417812" cy="393895"/>
            </a:xfrm>
            <a:custGeom>
              <a:avLst/>
              <a:gdLst>
                <a:gd name="T0" fmla="*/ 184 w 195"/>
                <a:gd name="T1" fmla="*/ 70 h 169"/>
                <a:gd name="T2" fmla="*/ 179 w 195"/>
                <a:gd name="T3" fmla="*/ 58 h 169"/>
                <a:gd name="T4" fmla="*/ 166 w 195"/>
                <a:gd name="T5" fmla="*/ 54 h 169"/>
                <a:gd name="T6" fmla="*/ 158 w 195"/>
                <a:gd name="T7" fmla="*/ 45 h 169"/>
                <a:gd name="T8" fmla="*/ 86 w 195"/>
                <a:gd name="T9" fmla="*/ 0 h 169"/>
                <a:gd name="T10" fmla="*/ 67 w 195"/>
                <a:gd name="T11" fmla="*/ 0 h 169"/>
                <a:gd name="T12" fmla="*/ 78 w 195"/>
                <a:gd name="T13" fmla="*/ 95 h 169"/>
                <a:gd name="T14" fmla="*/ 81 w 195"/>
                <a:gd name="T15" fmla="*/ 98 h 169"/>
                <a:gd name="T16" fmla="*/ 80 w 195"/>
                <a:gd name="T17" fmla="*/ 108 h 169"/>
                <a:gd name="T18" fmla="*/ 34 w 195"/>
                <a:gd name="T19" fmla="*/ 108 h 169"/>
                <a:gd name="T20" fmla="*/ 27 w 195"/>
                <a:gd name="T21" fmla="*/ 110 h 169"/>
                <a:gd name="T22" fmla="*/ 19 w 195"/>
                <a:gd name="T23" fmla="*/ 110 h 169"/>
                <a:gd name="T24" fmla="*/ 13 w 195"/>
                <a:gd name="T25" fmla="*/ 111 h 169"/>
                <a:gd name="T26" fmla="*/ 6 w 195"/>
                <a:gd name="T27" fmla="*/ 113 h 169"/>
                <a:gd name="T28" fmla="*/ 0 w 195"/>
                <a:gd name="T29" fmla="*/ 117 h 169"/>
                <a:gd name="T30" fmla="*/ 1 w 195"/>
                <a:gd name="T31" fmla="*/ 119 h 169"/>
                <a:gd name="T32" fmla="*/ 3 w 195"/>
                <a:gd name="T33" fmla="*/ 122 h 169"/>
                <a:gd name="T34" fmla="*/ 5 w 195"/>
                <a:gd name="T35" fmla="*/ 129 h 169"/>
                <a:gd name="T36" fmla="*/ 11 w 195"/>
                <a:gd name="T37" fmla="*/ 136 h 169"/>
                <a:gd name="T38" fmla="*/ 11 w 195"/>
                <a:gd name="T39" fmla="*/ 144 h 169"/>
                <a:gd name="T40" fmla="*/ 14 w 195"/>
                <a:gd name="T41" fmla="*/ 147 h 169"/>
                <a:gd name="T42" fmla="*/ 21 w 195"/>
                <a:gd name="T43" fmla="*/ 146 h 169"/>
                <a:gd name="T44" fmla="*/ 29 w 195"/>
                <a:gd name="T45" fmla="*/ 147 h 169"/>
                <a:gd name="T46" fmla="*/ 37 w 195"/>
                <a:gd name="T47" fmla="*/ 141 h 169"/>
                <a:gd name="T48" fmla="*/ 42 w 195"/>
                <a:gd name="T49" fmla="*/ 149 h 169"/>
                <a:gd name="T50" fmla="*/ 46 w 195"/>
                <a:gd name="T51" fmla="*/ 155 h 169"/>
                <a:gd name="T52" fmla="*/ 46 w 195"/>
                <a:gd name="T53" fmla="*/ 158 h 169"/>
                <a:gd name="T54" fmla="*/ 48 w 195"/>
                <a:gd name="T55" fmla="*/ 164 h 169"/>
                <a:gd name="T56" fmla="*/ 54 w 195"/>
                <a:gd name="T57" fmla="*/ 165 h 169"/>
                <a:gd name="T58" fmla="*/ 60 w 195"/>
                <a:gd name="T59" fmla="*/ 167 h 169"/>
                <a:gd name="T60" fmla="*/ 66 w 195"/>
                <a:gd name="T61" fmla="*/ 164 h 169"/>
                <a:gd name="T62" fmla="*/ 72 w 195"/>
                <a:gd name="T63" fmla="*/ 163 h 169"/>
                <a:gd name="T64" fmla="*/ 76 w 195"/>
                <a:gd name="T65" fmla="*/ 164 h 169"/>
                <a:gd name="T66" fmla="*/ 80 w 195"/>
                <a:gd name="T67" fmla="*/ 164 h 169"/>
                <a:gd name="T68" fmla="*/ 83 w 195"/>
                <a:gd name="T69" fmla="*/ 156 h 169"/>
                <a:gd name="T70" fmla="*/ 82 w 195"/>
                <a:gd name="T71" fmla="*/ 148 h 169"/>
                <a:gd name="T72" fmla="*/ 92 w 195"/>
                <a:gd name="T73" fmla="*/ 145 h 169"/>
                <a:gd name="T74" fmla="*/ 95 w 195"/>
                <a:gd name="T75" fmla="*/ 138 h 169"/>
                <a:gd name="T76" fmla="*/ 99 w 195"/>
                <a:gd name="T77" fmla="*/ 130 h 169"/>
                <a:gd name="T78" fmla="*/ 106 w 195"/>
                <a:gd name="T79" fmla="*/ 130 h 169"/>
                <a:gd name="T80" fmla="*/ 112 w 195"/>
                <a:gd name="T81" fmla="*/ 125 h 169"/>
                <a:gd name="T82" fmla="*/ 117 w 195"/>
                <a:gd name="T83" fmla="*/ 123 h 169"/>
                <a:gd name="T84" fmla="*/ 122 w 195"/>
                <a:gd name="T85" fmla="*/ 120 h 169"/>
                <a:gd name="T86" fmla="*/ 132 w 195"/>
                <a:gd name="T87" fmla="*/ 117 h 169"/>
                <a:gd name="T88" fmla="*/ 140 w 195"/>
                <a:gd name="T89" fmla="*/ 113 h 169"/>
                <a:gd name="T90" fmla="*/ 155 w 195"/>
                <a:gd name="T91" fmla="*/ 114 h 169"/>
                <a:gd name="T92" fmla="*/ 164 w 195"/>
                <a:gd name="T93" fmla="*/ 111 h 169"/>
                <a:gd name="T94" fmla="*/ 183 w 195"/>
                <a:gd name="T95" fmla="*/ 109 h 169"/>
                <a:gd name="T96" fmla="*/ 190 w 195"/>
                <a:gd name="T97" fmla="*/ 104 h 169"/>
                <a:gd name="T98" fmla="*/ 194 w 195"/>
                <a:gd name="T99" fmla="*/ 96 h 169"/>
                <a:gd name="T100" fmla="*/ 194 w 195"/>
                <a:gd name="T101" fmla="*/ 68 h 169"/>
                <a:gd name="T102" fmla="*/ 184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4" y="70"/>
                  </a:moveTo>
                  <a:cubicBezTo>
                    <a:pt x="184" y="70"/>
                    <a:pt x="184" y="61"/>
                    <a:pt x="179" y="58"/>
                  </a:cubicBezTo>
                  <a:cubicBezTo>
                    <a:pt x="173" y="55"/>
                    <a:pt x="166" y="54"/>
                    <a:pt x="166" y="54"/>
                  </a:cubicBezTo>
                  <a:cubicBezTo>
                    <a:pt x="166" y="54"/>
                    <a:pt x="161" y="48"/>
                    <a:pt x="158" y="45"/>
                  </a:cubicBezTo>
                  <a:cubicBezTo>
                    <a:pt x="156" y="43"/>
                    <a:pt x="118" y="19"/>
                    <a:pt x="86" y="0"/>
                  </a:cubicBezTo>
                  <a:cubicBezTo>
                    <a:pt x="67" y="0"/>
                    <a:pt x="67" y="0"/>
                    <a:pt x="67" y="0"/>
                  </a:cubicBezTo>
                  <a:cubicBezTo>
                    <a:pt x="78" y="95"/>
                    <a:pt x="78" y="95"/>
                    <a:pt x="78" y="95"/>
                  </a:cubicBezTo>
                  <a:cubicBezTo>
                    <a:pt x="81" y="98"/>
                    <a:pt x="81" y="98"/>
                    <a:pt x="81" y="98"/>
                  </a:cubicBezTo>
                  <a:cubicBezTo>
                    <a:pt x="81" y="98"/>
                    <a:pt x="82" y="107"/>
                    <a:pt x="80" y="108"/>
                  </a:cubicBezTo>
                  <a:cubicBezTo>
                    <a:pt x="78" y="109"/>
                    <a:pt x="34" y="108"/>
                    <a:pt x="34" y="108"/>
                  </a:cubicBezTo>
                  <a:cubicBezTo>
                    <a:pt x="34" y="108"/>
                    <a:pt x="30" y="110"/>
                    <a:pt x="27" y="110"/>
                  </a:cubicBezTo>
                  <a:cubicBezTo>
                    <a:pt x="24" y="110"/>
                    <a:pt x="20" y="108"/>
                    <a:pt x="19" y="110"/>
                  </a:cubicBezTo>
                  <a:cubicBezTo>
                    <a:pt x="18" y="111"/>
                    <a:pt x="18" y="115"/>
                    <a:pt x="13" y="111"/>
                  </a:cubicBezTo>
                  <a:cubicBezTo>
                    <a:pt x="8" y="106"/>
                    <a:pt x="6" y="110"/>
                    <a:pt x="6" y="113"/>
                  </a:cubicBezTo>
                  <a:cubicBezTo>
                    <a:pt x="6" y="115"/>
                    <a:pt x="3" y="116"/>
                    <a:pt x="0" y="117"/>
                  </a:cubicBezTo>
                  <a:cubicBezTo>
                    <a:pt x="0" y="118"/>
                    <a:pt x="1" y="119"/>
                    <a:pt x="1" y="119"/>
                  </a:cubicBezTo>
                  <a:cubicBezTo>
                    <a:pt x="3" y="122"/>
                    <a:pt x="3" y="122"/>
                    <a:pt x="3" y="122"/>
                  </a:cubicBezTo>
                  <a:cubicBezTo>
                    <a:pt x="3" y="122"/>
                    <a:pt x="3" y="127"/>
                    <a:pt x="5" y="129"/>
                  </a:cubicBezTo>
                  <a:cubicBezTo>
                    <a:pt x="7" y="131"/>
                    <a:pt x="11" y="134"/>
                    <a:pt x="11" y="136"/>
                  </a:cubicBezTo>
                  <a:cubicBezTo>
                    <a:pt x="11" y="137"/>
                    <a:pt x="11" y="144"/>
                    <a:pt x="11" y="144"/>
                  </a:cubicBezTo>
                  <a:cubicBezTo>
                    <a:pt x="11" y="144"/>
                    <a:pt x="12" y="150"/>
                    <a:pt x="14" y="147"/>
                  </a:cubicBezTo>
                  <a:cubicBezTo>
                    <a:pt x="16" y="145"/>
                    <a:pt x="19" y="149"/>
                    <a:pt x="21" y="146"/>
                  </a:cubicBezTo>
                  <a:cubicBezTo>
                    <a:pt x="22" y="143"/>
                    <a:pt x="27" y="147"/>
                    <a:pt x="29" y="147"/>
                  </a:cubicBezTo>
                  <a:cubicBezTo>
                    <a:pt x="31" y="147"/>
                    <a:pt x="36" y="141"/>
                    <a:pt x="37" y="141"/>
                  </a:cubicBezTo>
                  <a:cubicBezTo>
                    <a:pt x="38" y="142"/>
                    <a:pt x="42" y="147"/>
                    <a:pt x="42" y="149"/>
                  </a:cubicBezTo>
                  <a:cubicBezTo>
                    <a:pt x="42" y="152"/>
                    <a:pt x="48" y="154"/>
                    <a:pt x="46" y="155"/>
                  </a:cubicBezTo>
                  <a:cubicBezTo>
                    <a:pt x="44" y="155"/>
                    <a:pt x="43" y="158"/>
                    <a:pt x="46" y="158"/>
                  </a:cubicBezTo>
                  <a:cubicBezTo>
                    <a:pt x="48" y="158"/>
                    <a:pt x="47" y="163"/>
                    <a:pt x="48" y="164"/>
                  </a:cubicBezTo>
                  <a:cubicBezTo>
                    <a:pt x="50" y="166"/>
                    <a:pt x="53" y="168"/>
                    <a:pt x="54" y="165"/>
                  </a:cubicBezTo>
                  <a:cubicBezTo>
                    <a:pt x="55" y="162"/>
                    <a:pt x="58" y="165"/>
                    <a:pt x="60" y="167"/>
                  </a:cubicBezTo>
                  <a:cubicBezTo>
                    <a:pt x="61" y="169"/>
                    <a:pt x="66" y="166"/>
                    <a:pt x="66" y="164"/>
                  </a:cubicBezTo>
                  <a:cubicBezTo>
                    <a:pt x="67" y="161"/>
                    <a:pt x="73" y="160"/>
                    <a:pt x="72" y="163"/>
                  </a:cubicBezTo>
                  <a:cubicBezTo>
                    <a:pt x="72" y="166"/>
                    <a:pt x="73" y="167"/>
                    <a:pt x="76" y="164"/>
                  </a:cubicBezTo>
                  <a:cubicBezTo>
                    <a:pt x="77" y="164"/>
                    <a:pt x="79" y="164"/>
                    <a:pt x="80" y="164"/>
                  </a:cubicBezTo>
                  <a:cubicBezTo>
                    <a:pt x="81" y="160"/>
                    <a:pt x="82" y="157"/>
                    <a:pt x="83" y="156"/>
                  </a:cubicBezTo>
                  <a:cubicBezTo>
                    <a:pt x="84" y="154"/>
                    <a:pt x="80" y="149"/>
                    <a:pt x="82" y="148"/>
                  </a:cubicBezTo>
                  <a:cubicBezTo>
                    <a:pt x="84" y="148"/>
                    <a:pt x="90" y="149"/>
                    <a:pt x="92" y="145"/>
                  </a:cubicBezTo>
                  <a:cubicBezTo>
                    <a:pt x="93" y="140"/>
                    <a:pt x="95" y="138"/>
                    <a:pt x="95" y="138"/>
                  </a:cubicBezTo>
                  <a:cubicBezTo>
                    <a:pt x="95" y="138"/>
                    <a:pt x="96" y="128"/>
                    <a:pt x="99" y="130"/>
                  </a:cubicBezTo>
                  <a:cubicBezTo>
                    <a:pt x="102" y="132"/>
                    <a:pt x="106" y="134"/>
                    <a:pt x="106" y="130"/>
                  </a:cubicBezTo>
                  <a:cubicBezTo>
                    <a:pt x="107" y="126"/>
                    <a:pt x="110" y="129"/>
                    <a:pt x="112" y="125"/>
                  </a:cubicBezTo>
                  <a:cubicBezTo>
                    <a:pt x="113" y="122"/>
                    <a:pt x="115" y="122"/>
                    <a:pt x="117" y="123"/>
                  </a:cubicBezTo>
                  <a:cubicBezTo>
                    <a:pt x="119" y="123"/>
                    <a:pt x="122" y="122"/>
                    <a:pt x="122" y="120"/>
                  </a:cubicBezTo>
                  <a:cubicBezTo>
                    <a:pt x="122" y="118"/>
                    <a:pt x="127" y="119"/>
                    <a:pt x="132" y="117"/>
                  </a:cubicBezTo>
                  <a:cubicBezTo>
                    <a:pt x="136" y="114"/>
                    <a:pt x="138" y="111"/>
                    <a:pt x="140" y="113"/>
                  </a:cubicBezTo>
                  <a:cubicBezTo>
                    <a:pt x="142" y="115"/>
                    <a:pt x="153" y="114"/>
                    <a:pt x="155" y="114"/>
                  </a:cubicBezTo>
                  <a:cubicBezTo>
                    <a:pt x="157" y="113"/>
                    <a:pt x="160" y="110"/>
                    <a:pt x="164" y="111"/>
                  </a:cubicBezTo>
                  <a:cubicBezTo>
                    <a:pt x="168" y="111"/>
                    <a:pt x="178" y="109"/>
                    <a:pt x="183" y="109"/>
                  </a:cubicBezTo>
                  <a:cubicBezTo>
                    <a:pt x="187" y="109"/>
                    <a:pt x="188" y="106"/>
                    <a:pt x="190" y="104"/>
                  </a:cubicBezTo>
                  <a:cubicBezTo>
                    <a:pt x="191" y="103"/>
                    <a:pt x="192" y="97"/>
                    <a:pt x="194" y="96"/>
                  </a:cubicBezTo>
                  <a:cubicBezTo>
                    <a:pt x="195" y="96"/>
                    <a:pt x="194" y="76"/>
                    <a:pt x="194" y="68"/>
                  </a:cubicBezTo>
                  <a:cubicBezTo>
                    <a:pt x="190" y="68"/>
                    <a:pt x="184" y="70"/>
                    <a:pt x="184"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8" name="Freeform 202"/>
            <p:cNvSpPr>
              <a:spLocks/>
            </p:cNvSpPr>
            <p:nvPr userDrawn="1"/>
          </p:nvSpPr>
          <p:spPr bwMode="auto">
            <a:xfrm>
              <a:off x="7076353" y="4077002"/>
              <a:ext cx="206389" cy="149534"/>
            </a:xfrm>
            <a:custGeom>
              <a:avLst/>
              <a:gdLst>
                <a:gd name="T0" fmla="*/ 95 w 96"/>
                <a:gd name="T1" fmla="*/ 36 h 64"/>
                <a:gd name="T2" fmla="*/ 90 w 96"/>
                <a:gd name="T3" fmla="*/ 34 h 64"/>
                <a:gd name="T4" fmla="*/ 89 w 96"/>
                <a:gd name="T5" fmla="*/ 28 h 64"/>
                <a:gd name="T6" fmla="*/ 83 w 96"/>
                <a:gd name="T7" fmla="*/ 29 h 64"/>
                <a:gd name="T8" fmla="*/ 79 w 96"/>
                <a:gd name="T9" fmla="*/ 25 h 64"/>
                <a:gd name="T10" fmla="*/ 77 w 96"/>
                <a:gd name="T11" fmla="*/ 21 h 64"/>
                <a:gd name="T12" fmla="*/ 71 w 96"/>
                <a:gd name="T13" fmla="*/ 15 h 64"/>
                <a:gd name="T14" fmla="*/ 67 w 96"/>
                <a:gd name="T15" fmla="*/ 9 h 64"/>
                <a:gd name="T16" fmla="*/ 67 w 96"/>
                <a:gd name="T17" fmla="*/ 3 h 64"/>
                <a:gd name="T18" fmla="*/ 60 w 96"/>
                <a:gd name="T19" fmla="*/ 2 h 64"/>
                <a:gd name="T20" fmla="*/ 52 w 96"/>
                <a:gd name="T21" fmla="*/ 6 h 64"/>
                <a:gd name="T22" fmla="*/ 42 w 96"/>
                <a:gd name="T23" fmla="*/ 9 h 64"/>
                <a:gd name="T24" fmla="*/ 37 w 96"/>
                <a:gd name="T25" fmla="*/ 12 h 64"/>
                <a:gd name="T26" fmla="*/ 32 w 96"/>
                <a:gd name="T27" fmla="*/ 14 h 64"/>
                <a:gd name="T28" fmla="*/ 26 w 96"/>
                <a:gd name="T29" fmla="*/ 19 h 64"/>
                <a:gd name="T30" fmla="*/ 19 w 96"/>
                <a:gd name="T31" fmla="*/ 19 h 64"/>
                <a:gd name="T32" fmla="*/ 15 w 96"/>
                <a:gd name="T33" fmla="*/ 27 h 64"/>
                <a:gd name="T34" fmla="*/ 12 w 96"/>
                <a:gd name="T35" fmla="*/ 34 h 64"/>
                <a:gd name="T36" fmla="*/ 2 w 96"/>
                <a:gd name="T37" fmla="*/ 37 h 64"/>
                <a:gd name="T38" fmla="*/ 3 w 96"/>
                <a:gd name="T39" fmla="*/ 45 h 64"/>
                <a:gd name="T40" fmla="*/ 0 w 96"/>
                <a:gd name="T41" fmla="*/ 53 h 64"/>
                <a:gd name="T42" fmla="*/ 5 w 96"/>
                <a:gd name="T43" fmla="*/ 56 h 64"/>
                <a:gd name="T44" fmla="*/ 16 w 96"/>
                <a:gd name="T45" fmla="*/ 61 h 64"/>
                <a:gd name="T46" fmla="*/ 29 w 96"/>
                <a:gd name="T47" fmla="*/ 59 h 64"/>
                <a:gd name="T48" fmla="*/ 33 w 96"/>
                <a:gd name="T49" fmla="*/ 58 h 64"/>
                <a:gd name="T50" fmla="*/ 31 w 96"/>
                <a:gd name="T51" fmla="*/ 47 h 64"/>
                <a:gd name="T52" fmla="*/ 60 w 96"/>
                <a:gd name="T53" fmla="*/ 48 h 64"/>
                <a:gd name="T54" fmla="*/ 65 w 96"/>
                <a:gd name="T55" fmla="*/ 45 h 64"/>
                <a:gd name="T56" fmla="*/ 76 w 96"/>
                <a:gd name="T57" fmla="*/ 46 h 64"/>
                <a:gd name="T58" fmla="*/ 82 w 96"/>
                <a:gd name="T59" fmla="*/ 42 h 64"/>
                <a:gd name="T60" fmla="*/ 92 w 96"/>
                <a:gd name="T61" fmla="*/ 40 h 64"/>
                <a:gd name="T62" fmla="*/ 95 w 96"/>
                <a:gd name="T63" fmla="*/ 36 h 64"/>
                <a:gd name="T64" fmla="*/ 95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5" y="36"/>
                  </a:moveTo>
                  <a:cubicBezTo>
                    <a:pt x="93" y="35"/>
                    <a:pt x="91" y="34"/>
                    <a:pt x="90" y="34"/>
                  </a:cubicBezTo>
                  <a:cubicBezTo>
                    <a:pt x="89" y="34"/>
                    <a:pt x="90" y="29"/>
                    <a:pt x="89" y="28"/>
                  </a:cubicBezTo>
                  <a:cubicBezTo>
                    <a:pt x="89" y="27"/>
                    <a:pt x="86" y="30"/>
                    <a:pt x="83" y="29"/>
                  </a:cubicBezTo>
                  <a:cubicBezTo>
                    <a:pt x="81" y="28"/>
                    <a:pt x="81" y="25"/>
                    <a:pt x="79" y="25"/>
                  </a:cubicBezTo>
                  <a:cubicBezTo>
                    <a:pt x="77" y="25"/>
                    <a:pt x="77" y="23"/>
                    <a:pt x="77" y="21"/>
                  </a:cubicBezTo>
                  <a:cubicBezTo>
                    <a:pt x="77" y="19"/>
                    <a:pt x="73" y="17"/>
                    <a:pt x="71" y="15"/>
                  </a:cubicBezTo>
                  <a:cubicBezTo>
                    <a:pt x="69" y="14"/>
                    <a:pt x="69" y="10"/>
                    <a:pt x="67" y="9"/>
                  </a:cubicBezTo>
                  <a:cubicBezTo>
                    <a:pt x="67" y="9"/>
                    <a:pt x="67" y="6"/>
                    <a:pt x="67" y="3"/>
                  </a:cubicBezTo>
                  <a:cubicBezTo>
                    <a:pt x="64" y="3"/>
                    <a:pt x="61" y="3"/>
                    <a:pt x="60" y="2"/>
                  </a:cubicBezTo>
                  <a:cubicBezTo>
                    <a:pt x="58" y="0"/>
                    <a:pt x="56" y="3"/>
                    <a:pt x="52" y="6"/>
                  </a:cubicBezTo>
                  <a:cubicBezTo>
                    <a:pt x="47" y="8"/>
                    <a:pt x="42" y="7"/>
                    <a:pt x="42" y="9"/>
                  </a:cubicBezTo>
                  <a:cubicBezTo>
                    <a:pt x="42" y="11"/>
                    <a:pt x="39" y="12"/>
                    <a:pt x="37" y="12"/>
                  </a:cubicBezTo>
                  <a:cubicBezTo>
                    <a:pt x="35" y="11"/>
                    <a:pt x="33" y="11"/>
                    <a:pt x="32" y="14"/>
                  </a:cubicBezTo>
                  <a:cubicBezTo>
                    <a:pt x="30" y="18"/>
                    <a:pt x="27" y="15"/>
                    <a:pt x="26" y="19"/>
                  </a:cubicBezTo>
                  <a:cubicBezTo>
                    <a:pt x="26" y="23"/>
                    <a:pt x="22" y="21"/>
                    <a:pt x="19" y="19"/>
                  </a:cubicBezTo>
                  <a:cubicBezTo>
                    <a:pt x="16" y="17"/>
                    <a:pt x="15" y="27"/>
                    <a:pt x="15" y="27"/>
                  </a:cubicBezTo>
                  <a:cubicBezTo>
                    <a:pt x="15" y="27"/>
                    <a:pt x="13" y="29"/>
                    <a:pt x="12" y="34"/>
                  </a:cubicBezTo>
                  <a:cubicBezTo>
                    <a:pt x="10" y="38"/>
                    <a:pt x="4" y="37"/>
                    <a:pt x="2" y="37"/>
                  </a:cubicBezTo>
                  <a:cubicBezTo>
                    <a:pt x="0" y="38"/>
                    <a:pt x="4" y="43"/>
                    <a:pt x="3" y="45"/>
                  </a:cubicBezTo>
                  <a:cubicBezTo>
                    <a:pt x="2" y="46"/>
                    <a:pt x="1" y="49"/>
                    <a:pt x="0" y="53"/>
                  </a:cubicBezTo>
                  <a:cubicBezTo>
                    <a:pt x="2" y="53"/>
                    <a:pt x="5" y="55"/>
                    <a:pt x="5" y="56"/>
                  </a:cubicBezTo>
                  <a:cubicBezTo>
                    <a:pt x="6" y="58"/>
                    <a:pt x="13" y="64"/>
                    <a:pt x="16" y="61"/>
                  </a:cubicBezTo>
                  <a:cubicBezTo>
                    <a:pt x="19" y="58"/>
                    <a:pt x="27" y="57"/>
                    <a:pt x="29" y="59"/>
                  </a:cubicBezTo>
                  <a:cubicBezTo>
                    <a:pt x="32" y="61"/>
                    <a:pt x="33" y="60"/>
                    <a:pt x="33" y="58"/>
                  </a:cubicBezTo>
                  <a:cubicBezTo>
                    <a:pt x="34" y="56"/>
                    <a:pt x="30" y="49"/>
                    <a:pt x="31" y="47"/>
                  </a:cubicBezTo>
                  <a:cubicBezTo>
                    <a:pt x="33" y="45"/>
                    <a:pt x="59" y="46"/>
                    <a:pt x="60" y="48"/>
                  </a:cubicBezTo>
                  <a:cubicBezTo>
                    <a:pt x="62" y="50"/>
                    <a:pt x="62" y="45"/>
                    <a:pt x="65" y="45"/>
                  </a:cubicBezTo>
                  <a:cubicBezTo>
                    <a:pt x="68" y="45"/>
                    <a:pt x="74" y="47"/>
                    <a:pt x="76" y="46"/>
                  </a:cubicBezTo>
                  <a:cubicBezTo>
                    <a:pt x="78" y="46"/>
                    <a:pt x="80" y="42"/>
                    <a:pt x="82" y="42"/>
                  </a:cubicBezTo>
                  <a:cubicBezTo>
                    <a:pt x="84" y="42"/>
                    <a:pt x="90" y="42"/>
                    <a:pt x="92" y="40"/>
                  </a:cubicBezTo>
                  <a:cubicBezTo>
                    <a:pt x="93" y="39"/>
                    <a:pt x="96" y="39"/>
                    <a:pt x="95" y="36"/>
                  </a:cubicBezTo>
                  <a:cubicBezTo>
                    <a:pt x="95" y="36"/>
                    <a:pt x="95" y="36"/>
                    <a:pt x="95"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9" name="Freeform 203"/>
            <p:cNvSpPr>
              <a:spLocks/>
            </p:cNvSpPr>
            <p:nvPr userDrawn="1"/>
          </p:nvSpPr>
          <p:spPr bwMode="auto">
            <a:xfrm>
              <a:off x="7220657" y="3858171"/>
              <a:ext cx="387609" cy="306363"/>
            </a:xfrm>
            <a:custGeom>
              <a:avLst/>
              <a:gdLst>
                <a:gd name="T0" fmla="*/ 173 w 181"/>
                <a:gd name="T1" fmla="*/ 19 h 131"/>
                <a:gd name="T2" fmla="*/ 172 w 181"/>
                <a:gd name="T3" fmla="*/ 5 h 131"/>
                <a:gd name="T4" fmla="*/ 163 w 181"/>
                <a:gd name="T5" fmla="*/ 10 h 131"/>
                <a:gd name="T6" fmla="*/ 155 w 181"/>
                <a:gd name="T7" fmla="*/ 3 h 131"/>
                <a:gd name="T8" fmla="*/ 138 w 181"/>
                <a:gd name="T9" fmla="*/ 0 h 131"/>
                <a:gd name="T10" fmla="*/ 88 w 181"/>
                <a:gd name="T11" fmla="*/ 29 h 131"/>
                <a:gd name="T12" fmla="*/ 67 w 181"/>
                <a:gd name="T13" fmla="*/ 45 h 131"/>
                <a:gd name="T14" fmla="*/ 49 w 181"/>
                <a:gd name="T15" fmla="*/ 50 h 131"/>
                <a:gd name="T16" fmla="*/ 47 w 181"/>
                <a:gd name="T17" fmla="*/ 51 h 131"/>
                <a:gd name="T18" fmla="*/ 47 w 181"/>
                <a:gd name="T19" fmla="*/ 79 h 131"/>
                <a:gd name="T20" fmla="*/ 43 w 181"/>
                <a:gd name="T21" fmla="*/ 87 h 131"/>
                <a:gd name="T22" fmla="*/ 36 w 181"/>
                <a:gd name="T23" fmla="*/ 92 h 131"/>
                <a:gd name="T24" fmla="*/ 17 w 181"/>
                <a:gd name="T25" fmla="*/ 94 h 131"/>
                <a:gd name="T26" fmla="*/ 8 w 181"/>
                <a:gd name="T27" fmla="*/ 97 h 131"/>
                <a:gd name="T28" fmla="*/ 0 w 181"/>
                <a:gd name="T29" fmla="*/ 97 h 131"/>
                <a:gd name="T30" fmla="*/ 0 w 181"/>
                <a:gd name="T31" fmla="*/ 103 h 131"/>
                <a:gd name="T32" fmla="*/ 4 w 181"/>
                <a:gd name="T33" fmla="*/ 109 h 131"/>
                <a:gd name="T34" fmla="*/ 10 w 181"/>
                <a:gd name="T35" fmla="*/ 115 h 131"/>
                <a:gd name="T36" fmla="*/ 12 w 181"/>
                <a:gd name="T37" fmla="*/ 119 h 131"/>
                <a:gd name="T38" fmla="*/ 16 w 181"/>
                <a:gd name="T39" fmla="*/ 123 h 131"/>
                <a:gd name="T40" fmla="*/ 22 w 181"/>
                <a:gd name="T41" fmla="*/ 122 h 131"/>
                <a:gd name="T42" fmla="*/ 23 w 181"/>
                <a:gd name="T43" fmla="*/ 128 h 131"/>
                <a:gd name="T44" fmla="*/ 28 w 181"/>
                <a:gd name="T45" fmla="*/ 130 h 131"/>
                <a:gd name="T46" fmla="*/ 32 w 181"/>
                <a:gd name="T47" fmla="*/ 125 h 131"/>
                <a:gd name="T48" fmla="*/ 36 w 181"/>
                <a:gd name="T49" fmla="*/ 130 h 131"/>
                <a:gd name="T50" fmla="*/ 41 w 181"/>
                <a:gd name="T51" fmla="*/ 128 h 131"/>
                <a:gd name="T52" fmla="*/ 46 w 181"/>
                <a:gd name="T53" fmla="*/ 121 h 131"/>
                <a:gd name="T54" fmla="*/ 49 w 181"/>
                <a:gd name="T55" fmla="*/ 112 h 131"/>
                <a:gd name="T56" fmla="*/ 59 w 181"/>
                <a:gd name="T57" fmla="*/ 112 h 131"/>
                <a:gd name="T58" fmla="*/ 66 w 181"/>
                <a:gd name="T59" fmla="*/ 110 h 131"/>
                <a:gd name="T60" fmla="*/ 76 w 181"/>
                <a:gd name="T61" fmla="*/ 112 h 131"/>
                <a:gd name="T62" fmla="*/ 82 w 181"/>
                <a:gd name="T63" fmla="*/ 118 h 131"/>
                <a:gd name="T64" fmla="*/ 92 w 181"/>
                <a:gd name="T65" fmla="*/ 116 h 131"/>
                <a:gd name="T66" fmla="*/ 101 w 181"/>
                <a:gd name="T67" fmla="*/ 120 h 131"/>
                <a:gd name="T68" fmla="*/ 112 w 181"/>
                <a:gd name="T69" fmla="*/ 120 h 131"/>
                <a:gd name="T70" fmla="*/ 121 w 181"/>
                <a:gd name="T71" fmla="*/ 115 h 131"/>
                <a:gd name="T72" fmla="*/ 136 w 181"/>
                <a:gd name="T73" fmla="*/ 115 h 131"/>
                <a:gd name="T74" fmla="*/ 145 w 181"/>
                <a:gd name="T75" fmla="*/ 117 h 131"/>
                <a:gd name="T76" fmla="*/ 153 w 181"/>
                <a:gd name="T77" fmla="*/ 110 h 131"/>
                <a:gd name="T78" fmla="*/ 155 w 181"/>
                <a:gd name="T79" fmla="*/ 110 h 131"/>
                <a:gd name="T80" fmla="*/ 155 w 181"/>
                <a:gd name="T81" fmla="*/ 107 h 131"/>
                <a:gd name="T82" fmla="*/ 158 w 181"/>
                <a:gd name="T83" fmla="*/ 98 h 131"/>
                <a:gd name="T84" fmla="*/ 176 w 181"/>
                <a:gd name="T85" fmla="*/ 76 h 131"/>
                <a:gd name="T86" fmla="*/ 178 w 181"/>
                <a:gd name="T87" fmla="*/ 49 h 131"/>
                <a:gd name="T88" fmla="*/ 180 w 181"/>
                <a:gd name="T89" fmla="*/ 38 h 131"/>
                <a:gd name="T90" fmla="*/ 178 w 181"/>
                <a:gd name="T91" fmla="*/ 29 h 131"/>
                <a:gd name="T92" fmla="*/ 173 w 181"/>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 h="131">
                  <a:moveTo>
                    <a:pt x="173" y="19"/>
                  </a:moveTo>
                  <a:cubicBezTo>
                    <a:pt x="173" y="18"/>
                    <a:pt x="172" y="11"/>
                    <a:pt x="172" y="5"/>
                  </a:cubicBezTo>
                  <a:cubicBezTo>
                    <a:pt x="163" y="10"/>
                    <a:pt x="163" y="10"/>
                    <a:pt x="163" y="10"/>
                  </a:cubicBezTo>
                  <a:cubicBezTo>
                    <a:pt x="163" y="10"/>
                    <a:pt x="160" y="6"/>
                    <a:pt x="155" y="3"/>
                  </a:cubicBezTo>
                  <a:cubicBezTo>
                    <a:pt x="151" y="0"/>
                    <a:pt x="138" y="0"/>
                    <a:pt x="138" y="0"/>
                  </a:cubicBezTo>
                  <a:cubicBezTo>
                    <a:pt x="88" y="29"/>
                    <a:pt x="88" y="29"/>
                    <a:pt x="88" y="29"/>
                  </a:cubicBezTo>
                  <a:cubicBezTo>
                    <a:pt x="67" y="45"/>
                    <a:pt x="67" y="45"/>
                    <a:pt x="67" y="45"/>
                  </a:cubicBezTo>
                  <a:cubicBezTo>
                    <a:pt x="67" y="45"/>
                    <a:pt x="53" y="50"/>
                    <a:pt x="49" y="50"/>
                  </a:cubicBezTo>
                  <a:cubicBezTo>
                    <a:pt x="48" y="50"/>
                    <a:pt x="48" y="51"/>
                    <a:pt x="47" y="51"/>
                  </a:cubicBezTo>
                  <a:cubicBezTo>
                    <a:pt x="47" y="59"/>
                    <a:pt x="48" y="79"/>
                    <a:pt x="47" y="79"/>
                  </a:cubicBezTo>
                  <a:cubicBezTo>
                    <a:pt x="45" y="80"/>
                    <a:pt x="44" y="86"/>
                    <a:pt x="43" y="87"/>
                  </a:cubicBezTo>
                  <a:cubicBezTo>
                    <a:pt x="41" y="89"/>
                    <a:pt x="40" y="92"/>
                    <a:pt x="36" y="92"/>
                  </a:cubicBezTo>
                  <a:cubicBezTo>
                    <a:pt x="31" y="92"/>
                    <a:pt x="21" y="94"/>
                    <a:pt x="17" y="94"/>
                  </a:cubicBezTo>
                  <a:cubicBezTo>
                    <a:pt x="13" y="93"/>
                    <a:pt x="10" y="96"/>
                    <a:pt x="8" y="97"/>
                  </a:cubicBezTo>
                  <a:cubicBezTo>
                    <a:pt x="7" y="97"/>
                    <a:pt x="4" y="97"/>
                    <a:pt x="0" y="97"/>
                  </a:cubicBezTo>
                  <a:cubicBezTo>
                    <a:pt x="0" y="100"/>
                    <a:pt x="0" y="103"/>
                    <a:pt x="0" y="103"/>
                  </a:cubicBezTo>
                  <a:cubicBezTo>
                    <a:pt x="2" y="104"/>
                    <a:pt x="2" y="108"/>
                    <a:pt x="4" y="109"/>
                  </a:cubicBezTo>
                  <a:cubicBezTo>
                    <a:pt x="6" y="111"/>
                    <a:pt x="10" y="113"/>
                    <a:pt x="10" y="115"/>
                  </a:cubicBezTo>
                  <a:cubicBezTo>
                    <a:pt x="10" y="117"/>
                    <a:pt x="10" y="119"/>
                    <a:pt x="12" y="119"/>
                  </a:cubicBezTo>
                  <a:cubicBezTo>
                    <a:pt x="14" y="119"/>
                    <a:pt x="14" y="122"/>
                    <a:pt x="16" y="123"/>
                  </a:cubicBezTo>
                  <a:cubicBezTo>
                    <a:pt x="19" y="124"/>
                    <a:pt x="22" y="121"/>
                    <a:pt x="22" y="122"/>
                  </a:cubicBezTo>
                  <a:cubicBezTo>
                    <a:pt x="23" y="123"/>
                    <a:pt x="22" y="128"/>
                    <a:pt x="23" y="128"/>
                  </a:cubicBezTo>
                  <a:cubicBezTo>
                    <a:pt x="24" y="128"/>
                    <a:pt x="26" y="129"/>
                    <a:pt x="28" y="130"/>
                  </a:cubicBezTo>
                  <a:cubicBezTo>
                    <a:pt x="27" y="128"/>
                    <a:pt x="29" y="124"/>
                    <a:pt x="32" y="125"/>
                  </a:cubicBezTo>
                  <a:cubicBezTo>
                    <a:pt x="36" y="126"/>
                    <a:pt x="33" y="129"/>
                    <a:pt x="36" y="130"/>
                  </a:cubicBezTo>
                  <a:cubicBezTo>
                    <a:pt x="39" y="131"/>
                    <a:pt x="41" y="131"/>
                    <a:pt x="41" y="128"/>
                  </a:cubicBezTo>
                  <a:cubicBezTo>
                    <a:pt x="41" y="126"/>
                    <a:pt x="45" y="122"/>
                    <a:pt x="46" y="121"/>
                  </a:cubicBezTo>
                  <a:cubicBezTo>
                    <a:pt x="47" y="120"/>
                    <a:pt x="47" y="114"/>
                    <a:pt x="49" y="112"/>
                  </a:cubicBezTo>
                  <a:cubicBezTo>
                    <a:pt x="51" y="110"/>
                    <a:pt x="57" y="112"/>
                    <a:pt x="59" y="112"/>
                  </a:cubicBezTo>
                  <a:cubicBezTo>
                    <a:pt x="62" y="112"/>
                    <a:pt x="63" y="108"/>
                    <a:pt x="66" y="110"/>
                  </a:cubicBezTo>
                  <a:cubicBezTo>
                    <a:pt x="69" y="112"/>
                    <a:pt x="73" y="110"/>
                    <a:pt x="76" y="112"/>
                  </a:cubicBezTo>
                  <a:cubicBezTo>
                    <a:pt x="78" y="115"/>
                    <a:pt x="79" y="120"/>
                    <a:pt x="82" y="118"/>
                  </a:cubicBezTo>
                  <a:cubicBezTo>
                    <a:pt x="86" y="116"/>
                    <a:pt x="90" y="116"/>
                    <a:pt x="92" y="116"/>
                  </a:cubicBezTo>
                  <a:cubicBezTo>
                    <a:pt x="94" y="116"/>
                    <a:pt x="99" y="119"/>
                    <a:pt x="101" y="120"/>
                  </a:cubicBezTo>
                  <a:cubicBezTo>
                    <a:pt x="103" y="121"/>
                    <a:pt x="110" y="121"/>
                    <a:pt x="112" y="120"/>
                  </a:cubicBezTo>
                  <a:cubicBezTo>
                    <a:pt x="114" y="119"/>
                    <a:pt x="118" y="115"/>
                    <a:pt x="121" y="115"/>
                  </a:cubicBezTo>
                  <a:cubicBezTo>
                    <a:pt x="124" y="115"/>
                    <a:pt x="133" y="114"/>
                    <a:pt x="136" y="115"/>
                  </a:cubicBezTo>
                  <a:cubicBezTo>
                    <a:pt x="138" y="116"/>
                    <a:pt x="142" y="118"/>
                    <a:pt x="145" y="117"/>
                  </a:cubicBezTo>
                  <a:cubicBezTo>
                    <a:pt x="148" y="116"/>
                    <a:pt x="151" y="111"/>
                    <a:pt x="153" y="110"/>
                  </a:cubicBezTo>
                  <a:cubicBezTo>
                    <a:pt x="154" y="110"/>
                    <a:pt x="155" y="110"/>
                    <a:pt x="155" y="110"/>
                  </a:cubicBezTo>
                  <a:cubicBezTo>
                    <a:pt x="155" y="109"/>
                    <a:pt x="155" y="108"/>
                    <a:pt x="155" y="107"/>
                  </a:cubicBezTo>
                  <a:cubicBezTo>
                    <a:pt x="155" y="101"/>
                    <a:pt x="157" y="103"/>
                    <a:pt x="158" y="98"/>
                  </a:cubicBezTo>
                  <a:cubicBezTo>
                    <a:pt x="159" y="92"/>
                    <a:pt x="175" y="77"/>
                    <a:pt x="176" y="76"/>
                  </a:cubicBezTo>
                  <a:cubicBezTo>
                    <a:pt x="178" y="75"/>
                    <a:pt x="178" y="52"/>
                    <a:pt x="178" y="49"/>
                  </a:cubicBezTo>
                  <a:cubicBezTo>
                    <a:pt x="178" y="46"/>
                    <a:pt x="178" y="42"/>
                    <a:pt x="180" y="38"/>
                  </a:cubicBezTo>
                  <a:cubicBezTo>
                    <a:pt x="181" y="33"/>
                    <a:pt x="177" y="33"/>
                    <a:pt x="178" y="29"/>
                  </a:cubicBezTo>
                  <a:cubicBezTo>
                    <a:pt x="178"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0" name="Freeform 204"/>
            <p:cNvSpPr>
              <a:spLocks/>
            </p:cNvSpPr>
            <p:nvPr userDrawn="1"/>
          </p:nvSpPr>
          <p:spPr bwMode="auto">
            <a:xfrm>
              <a:off x="7552893" y="3858171"/>
              <a:ext cx="250016" cy="419426"/>
            </a:xfrm>
            <a:custGeom>
              <a:avLst/>
              <a:gdLst>
                <a:gd name="T0" fmla="*/ 116 w 117"/>
                <a:gd name="T1" fmla="*/ 45 h 180"/>
                <a:gd name="T2" fmla="*/ 27 w 117"/>
                <a:gd name="T3" fmla="*/ 0 h 180"/>
                <a:gd name="T4" fmla="*/ 17 w 117"/>
                <a:gd name="T5" fmla="*/ 5 h 180"/>
                <a:gd name="T6" fmla="*/ 18 w 117"/>
                <a:gd name="T7" fmla="*/ 19 h 180"/>
                <a:gd name="T8" fmla="*/ 23 w 117"/>
                <a:gd name="T9" fmla="*/ 29 h 180"/>
                <a:gd name="T10" fmla="*/ 25 w 117"/>
                <a:gd name="T11" fmla="*/ 38 h 180"/>
                <a:gd name="T12" fmla="*/ 23 w 117"/>
                <a:gd name="T13" fmla="*/ 49 h 180"/>
                <a:gd name="T14" fmla="*/ 21 w 117"/>
                <a:gd name="T15" fmla="*/ 76 h 180"/>
                <a:gd name="T16" fmla="*/ 3 w 117"/>
                <a:gd name="T17" fmla="*/ 98 h 180"/>
                <a:gd name="T18" fmla="*/ 0 w 117"/>
                <a:gd name="T19" fmla="*/ 107 h 180"/>
                <a:gd name="T20" fmla="*/ 0 w 117"/>
                <a:gd name="T21" fmla="*/ 110 h 180"/>
                <a:gd name="T22" fmla="*/ 3 w 117"/>
                <a:gd name="T23" fmla="*/ 113 h 180"/>
                <a:gd name="T24" fmla="*/ 8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1 w 117"/>
                <a:gd name="T49" fmla="*/ 168 h 180"/>
                <a:gd name="T50" fmla="*/ 61 w 117"/>
                <a:gd name="T51" fmla="*/ 162 h 180"/>
                <a:gd name="T52" fmla="*/ 78 w 117"/>
                <a:gd name="T53" fmla="*/ 159 h 180"/>
                <a:gd name="T54" fmla="*/ 89 w 117"/>
                <a:gd name="T55" fmla="*/ 148 h 180"/>
                <a:gd name="T56" fmla="*/ 92 w 117"/>
                <a:gd name="T57" fmla="*/ 143 h 180"/>
                <a:gd name="T58" fmla="*/ 101 w 117"/>
                <a:gd name="T59" fmla="*/ 139 h 180"/>
                <a:gd name="T60" fmla="*/ 103 w 117"/>
                <a:gd name="T61" fmla="*/ 140 h 180"/>
                <a:gd name="T62" fmla="*/ 103 w 117"/>
                <a:gd name="T63" fmla="*/ 139 h 180"/>
                <a:gd name="T64" fmla="*/ 104 w 117"/>
                <a:gd name="T65" fmla="*/ 135 h 180"/>
                <a:gd name="T66" fmla="*/ 99 w 117"/>
                <a:gd name="T67" fmla="*/ 128 h 180"/>
                <a:gd name="T68" fmla="*/ 96 w 117"/>
                <a:gd name="T69" fmla="*/ 120 h 180"/>
                <a:gd name="T70" fmla="*/ 95 w 117"/>
                <a:gd name="T71" fmla="*/ 114 h 180"/>
                <a:gd name="T72" fmla="*/ 96 w 117"/>
                <a:gd name="T73" fmla="*/ 106 h 180"/>
                <a:gd name="T74" fmla="*/ 101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8" y="18"/>
                    <a:pt x="18" y="19"/>
                  </a:cubicBezTo>
                  <a:cubicBezTo>
                    <a:pt x="18" y="22"/>
                    <a:pt x="23" y="25"/>
                    <a:pt x="23" y="29"/>
                  </a:cubicBezTo>
                  <a:cubicBezTo>
                    <a:pt x="22" y="33"/>
                    <a:pt x="26" y="33"/>
                    <a:pt x="25" y="38"/>
                  </a:cubicBezTo>
                  <a:cubicBezTo>
                    <a:pt x="23" y="42"/>
                    <a:pt x="23" y="46"/>
                    <a:pt x="23" y="49"/>
                  </a:cubicBezTo>
                  <a:cubicBezTo>
                    <a:pt x="23" y="52"/>
                    <a:pt x="23" y="75"/>
                    <a:pt x="21" y="76"/>
                  </a:cubicBezTo>
                  <a:cubicBezTo>
                    <a:pt x="20" y="77"/>
                    <a:pt x="4" y="92"/>
                    <a:pt x="3" y="98"/>
                  </a:cubicBezTo>
                  <a:cubicBezTo>
                    <a:pt x="2" y="103"/>
                    <a:pt x="0" y="101"/>
                    <a:pt x="0" y="107"/>
                  </a:cubicBezTo>
                  <a:cubicBezTo>
                    <a:pt x="0" y="108"/>
                    <a:pt x="0" y="109"/>
                    <a:pt x="0" y="110"/>
                  </a:cubicBezTo>
                  <a:cubicBezTo>
                    <a:pt x="1" y="111"/>
                    <a:pt x="1" y="112"/>
                    <a:pt x="3" y="113"/>
                  </a:cubicBezTo>
                  <a:cubicBezTo>
                    <a:pt x="4" y="114"/>
                    <a:pt x="4" y="117"/>
                    <a:pt x="8" y="117"/>
                  </a:cubicBezTo>
                  <a:cubicBezTo>
                    <a:pt x="11" y="117"/>
                    <a:pt x="15" y="124"/>
                    <a:pt x="15" y="127"/>
                  </a:cubicBezTo>
                  <a:cubicBezTo>
                    <a:pt x="15" y="130"/>
                    <a:pt x="17" y="132"/>
                    <a:pt x="16" y="137"/>
                  </a:cubicBezTo>
                  <a:cubicBezTo>
                    <a:pt x="16" y="142"/>
                    <a:pt x="19" y="149"/>
                    <a:pt x="21" y="150"/>
                  </a:cubicBezTo>
                  <a:cubicBezTo>
                    <a:pt x="23" y="151"/>
                    <a:pt x="21" y="152"/>
                    <a:pt x="16" y="152"/>
                  </a:cubicBezTo>
                  <a:cubicBezTo>
                    <a:pt x="12" y="152"/>
                    <a:pt x="6" y="152"/>
                    <a:pt x="6" y="153"/>
                  </a:cubicBezTo>
                  <a:cubicBezTo>
                    <a:pt x="6" y="155"/>
                    <a:pt x="5" y="157"/>
                    <a:pt x="9" y="161"/>
                  </a:cubicBezTo>
                  <a:cubicBezTo>
                    <a:pt x="14" y="165"/>
                    <a:pt x="17" y="166"/>
                    <a:pt x="19" y="170"/>
                  </a:cubicBezTo>
                  <a:cubicBezTo>
                    <a:pt x="20" y="174"/>
                    <a:pt x="22" y="178"/>
                    <a:pt x="23" y="179"/>
                  </a:cubicBezTo>
                  <a:cubicBezTo>
                    <a:pt x="25" y="180"/>
                    <a:pt x="27" y="180"/>
                    <a:pt x="30" y="177"/>
                  </a:cubicBezTo>
                  <a:cubicBezTo>
                    <a:pt x="32" y="173"/>
                    <a:pt x="35" y="179"/>
                    <a:pt x="37" y="177"/>
                  </a:cubicBezTo>
                  <a:cubicBezTo>
                    <a:pt x="40" y="174"/>
                    <a:pt x="48" y="174"/>
                    <a:pt x="50" y="173"/>
                  </a:cubicBezTo>
                  <a:cubicBezTo>
                    <a:pt x="52" y="172"/>
                    <a:pt x="58" y="170"/>
                    <a:pt x="61" y="168"/>
                  </a:cubicBezTo>
                  <a:cubicBezTo>
                    <a:pt x="63" y="166"/>
                    <a:pt x="58" y="164"/>
                    <a:pt x="61" y="162"/>
                  </a:cubicBezTo>
                  <a:cubicBezTo>
                    <a:pt x="64" y="161"/>
                    <a:pt x="74" y="163"/>
                    <a:pt x="78" y="159"/>
                  </a:cubicBezTo>
                  <a:cubicBezTo>
                    <a:pt x="82" y="154"/>
                    <a:pt x="87" y="150"/>
                    <a:pt x="89" y="148"/>
                  </a:cubicBezTo>
                  <a:cubicBezTo>
                    <a:pt x="91" y="147"/>
                    <a:pt x="89" y="145"/>
                    <a:pt x="92" y="143"/>
                  </a:cubicBezTo>
                  <a:cubicBezTo>
                    <a:pt x="94" y="141"/>
                    <a:pt x="99" y="138"/>
                    <a:pt x="101" y="139"/>
                  </a:cubicBezTo>
                  <a:cubicBezTo>
                    <a:pt x="102" y="140"/>
                    <a:pt x="102" y="140"/>
                    <a:pt x="103" y="140"/>
                  </a:cubicBezTo>
                  <a:cubicBezTo>
                    <a:pt x="103" y="140"/>
                    <a:pt x="103" y="139"/>
                    <a:pt x="103" y="139"/>
                  </a:cubicBezTo>
                  <a:cubicBezTo>
                    <a:pt x="104" y="135"/>
                    <a:pt x="104" y="135"/>
                    <a:pt x="104" y="135"/>
                  </a:cubicBezTo>
                  <a:cubicBezTo>
                    <a:pt x="104" y="135"/>
                    <a:pt x="99" y="132"/>
                    <a:pt x="99" y="128"/>
                  </a:cubicBezTo>
                  <a:cubicBezTo>
                    <a:pt x="99" y="124"/>
                    <a:pt x="100" y="120"/>
                    <a:pt x="96" y="120"/>
                  </a:cubicBezTo>
                  <a:cubicBezTo>
                    <a:pt x="93" y="120"/>
                    <a:pt x="92" y="117"/>
                    <a:pt x="95" y="114"/>
                  </a:cubicBezTo>
                  <a:cubicBezTo>
                    <a:pt x="98" y="111"/>
                    <a:pt x="91" y="106"/>
                    <a:pt x="96" y="106"/>
                  </a:cubicBezTo>
                  <a:cubicBezTo>
                    <a:pt x="101" y="106"/>
                    <a:pt x="97" y="99"/>
                    <a:pt x="101"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206"/>
            <p:cNvSpPr>
              <a:spLocks/>
            </p:cNvSpPr>
            <p:nvPr userDrawn="1"/>
          </p:nvSpPr>
          <p:spPr bwMode="auto">
            <a:xfrm>
              <a:off x="7818011" y="3628398"/>
              <a:ext cx="271829" cy="275363"/>
            </a:xfrm>
            <a:custGeom>
              <a:avLst/>
              <a:gdLst>
                <a:gd name="T0" fmla="*/ 119 w 127"/>
                <a:gd name="T1" fmla="*/ 25 h 118"/>
                <a:gd name="T2" fmla="*/ 111 w 127"/>
                <a:gd name="T3" fmla="*/ 6 h 118"/>
                <a:gd name="T4" fmla="*/ 109 w 127"/>
                <a:gd name="T5" fmla="*/ 8 h 118"/>
                <a:gd name="T6" fmla="*/ 97 w 127"/>
                <a:gd name="T7" fmla="*/ 7 h 118"/>
                <a:gd name="T8" fmla="*/ 82 w 127"/>
                <a:gd name="T9" fmla="*/ 5 h 118"/>
                <a:gd name="T10" fmla="*/ 58 w 127"/>
                <a:gd name="T11" fmla="*/ 8 h 118"/>
                <a:gd name="T12" fmla="*/ 45 w 127"/>
                <a:gd name="T13" fmla="*/ 9 h 118"/>
                <a:gd name="T14" fmla="*/ 23 w 127"/>
                <a:gd name="T15" fmla="*/ 4 h 118"/>
                <a:gd name="T16" fmla="*/ 6 w 127"/>
                <a:gd name="T17" fmla="*/ 0 h 118"/>
                <a:gd name="T18" fmla="*/ 5 w 127"/>
                <a:gd name="T19" fmla="*/ 3 h 118"/>
                <a:gd name="T20" fmla="*/ 3 w 127"/>
                <a:gd name="T21" fmla="*/ 16 h 118"/>
                <a:gd name="T22" fmla="*/ 3 w 127"/>
                <a:gd name="T23" fmla="*/ 32 h 118"/>
                <a:gd name="T24" fmla="*/ 3 w 127"/>
                <a:gd name="T25" fmla="*/ 115 h 118"/>
                <a:gd name="T26" fmla="*/ 74 w 127"/>
                <a:gd name="T27" fmla="*/ 115 h 118"/>
                <a:gd name="T28" fmla="*/ 79 w 127"/>
                <a:gd name="T29" fmla="*/ 113 h 118"/>
                <a:gd name="T30" fmla="*/ 84 w 127"/>
                <a:gd name="T31" fmla="*/ 114 h 118"/>
                <a:gd name="T32" fmla="*/ 99 w 127"/>
                <a:gd name="T33" fmla="*/ 114 h 118"/>
                <a:gd name="T34" fmla="*/ 105 w 127"/>
                <a:gd name="T35" fmla="*/ 118 h 118"/>
                <a:gd name="T36" fmla="*/ 112 w 127"/>
                <a:gd name="T37" fmla="*/ 113 h 118"/>
                <a:gd name="T38" fmla="*/ 120 w 127"/>
                <a:gd name="T39" fmla="*/ 105 h 118"/>
                <a:gd name="T40" fmla="*/ 126 w 127"/>
                <a:gd name="T41" fmla="*/ 101 h 118"/>
                <a:gd name="T42" fmla="*/ 126 w 127"/>
                <a:gd name="T43" fmla="*/ 101 h 118"/>
                <a:gd name="T44" fmla="*/ 126 w 127"/>
                <a:gd name="T45" fmla="*/ 96 h 118"/>
                <a:gd name="T46" fmla="*/ 121 w 127"/>
                <a:gd name="T47" fmla="*/ 84 h 118"/>
                <a:gd name="T48" fmla="*/ 109 w 127"/>
                <a:gd name="T49" fmla="*/ 62 h 118"/>
                <a:gd name="T50" fmla="*/ 103 w 127"/>
                <a:gd name="T51" fmla="*/ 51 h 118"/>
                <a:gd name="T52" fmla="*/ 95 w 127"/>
                <a:gd name="T53" fmla="*/ 39 h 118"/>
                <a:gd name="T54" fmla="*/ 90 w 127"/>
                <a:gd name="T55" fmla="*/ 19 h 118"/>
                <a:gd name="T56" fmla="*/ 98 w 127"/>
                <a:gd name="T57" fmla="*/ 33 h 118"/>
                <a:gd name="T58" fmla="*/ 109 w 127"/>
                <a:gd name="T59" fmla="*/ 48 h 118"/>
                <a:gd name="T60" fmla="*/ 116 w 127"/>
                <a:gd name="T61" fmla="*/ 32 h 118"/>
                <a:gd name="T62" fmla="*/ 117 w 127"/>
                <a:gd name="T63" fmla="*/ 33 h 118"/>
                <a:gd name="T64" fmla="*/ 117 w 127"/>
                <a:gd name="T65" fmla="*/ 30 h 118"/>
                <a:gd name="T66" fmla="*/ 119 w 127"/>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18">
                  <a:moveTo>
                    <a:pt x="119" y="25"/>
                  </a:moveTo>
                  <a:cubicBezTo>
                    <a:pt x="111" y="6"/>
                    <a:pt x="111" y="6"/>
                    <a:pt x="111" y="6"/>
                  </a:cubicBezTo>
                  <a:cubicBezTo>
                    <a:pt x="110" y="7"/>
                    <a:pt x="109" y="8"/>
                    <a:pt x="109" y="8"/>
                  </a:cubicBezTo>
                  <a:cubicBezTo>
                    <a:pt x="108" y="9"/>
                    <a:pt x="102" y="6"/>
                    <a:pt x="97" y="7"/>
                  </a:cubicBezTo>
                  <a:cubicBezTo>
                    <a:pt x="91" y="9"/>
                    <a:pt x="87" y="7"/>
                    <a:pt x="82" y="5"/>
                  </a:cubicBezTo>
                  <a:cubicBezTo>
                    <a:pt x="77" y="2"/>
                    <a:pt x="60" y="5"/>
                    <a:pt x="58" y="8"/>
                  </a:cubicBezTo>
                  <a:cubicBezTo>
                    <a:pt x="56" y="11"/>
                    <a:pt x="50" y="11"/>
                    <a:pt x="45" y="9"/>
                  </a:cubicBezTo>
                  <a:cubicBezTo>
                    <a:pt x="40" y="7"/>
                    <a:pt x="33" y="5"/>
                    <a:pt x="23" y="4"/>
                  </a:cubicBezTo>
                  <a:cubicBezTo>
                    <a:pt x="15" y="3"/>
                    <a:pt x="7" y="2"/>
                    <a:pt x="6" y="0"/>
                  </a:cubicBezTo>
                  <a:cubicBezTo>
                    <a:pt x="5" y="1"/>
                    <a:pt x="5" y="2"/>
                    <a:pt x="5" y="3"/>
                  </a:cubicBezTo>
                  <a:cubicBezTo>
                    <a:pt x="2" y="10"/>
                    <a:pt x="7" y="12"/>
                    <a:pt x="3" y="16"/>
                  </a:cubicBezTo>
                  <a:cubicBezTo>
                    <a:pt x="0" y="20"/>
                    <a:pt x="3" y="25"/>
                    <a:pt x="3" y="32"/>
                  </a:cubicBezTo>
                  <a:cubicBezTo>
                    <a:pt x="3" y="37"/>
                    <a:pt x="3" y="86"/>
                    <a:pt x="3" y="115"/>
                  </a:cubicBezTo>
                  <a:cubicBezTo>
                    <a:pt x="74" y="115"/>
                    <a:pt x="74" y="115"/>
                    <a:pt x="74" y="115"/>
                  </a:cubicBezTo>
                  <a:cubicBezTo>
                    <a:pt x="74" y="115"/>
                    <a:pt x="76" y="114"/>
                    <a:pt x="79" y="113"/>
                  </a:cubicBezTo>
                  <a:cubicBezTo>
                    <a:pt x="81" y="111"/>
                    <a:pt x="84" y="114"/>
                    <a:pt x="84" y="114"/>
                  </a:cubicBezTo>
                  <a:cubicBezTo>
                    <a:pt x="99" y="114"/>
                    <a:pt x="99" y="114"/>
                    <a:pt x="99" y="114"/>
                  </a:cubicBezTo>
                  <a:cubicBezTo>
                    <a:pt x="99" y="114"/>
                    <a:pt x="102" y="118"/>
                    <a:pt x="105" y="118"/>
                  </a:cubicBezTo>
                  <a:cubicBezTo>
                    <a:pt x="109" y="118"/>
                    <a:pt x="107" y="113"/>
                    <a:pt x="112" y="113"/>
                  </a:cubicBezTo>
                  <a:cubicBezTo>
                    <a:pt x="118" y="113"/>
                    <a:pt x="116" y="105"/>
                    <a:pt x="120" y="105"/>
                  </a:cubicBezTo>
                  <a:cubicBezTo>
                    <a:pt x="123" y="105"/>
                    <a:pt x="123" y="106"/>
                    <a:pt x="126" y="101"/>
                  </a:cubicBezTo>
                  <a:cubicBezTo>
                    <a:pt x="126" y="101"/>
                    <a:pt x="126" y="101"/>
                    <a:pt x="126" y="101"/>
                  </a:cubicBezTo>
                  <a:cubicBezTo>
                    <a:pt x="126" y="99"/>
                    <a:pt x="126" y="98"/>
                    <a:pt x="126" y="96"/>
                  </a:cubicBezTo>
                  <a:cubicBezTo>
                    <a:pt x="127" y="91"/>
                    <a:pt x="124" y="91"/>
                    <a:pt x="121" y="84"/>
                  </a:cubicBezTo>
                  <a:cubicBezTo>
                    <a:pt x="119" y="77"/>
                    <a:pt x="109" y="66"/>
                    <a:pt x="109" y="62"/>
                  </a:cubicBezTo>
                  <a:cubicBezTo>
                    <a:pt x="108" y="58"/>
                    <a:pt x="103" y="56"/>
                    <a:pt x="103" y="51"/>
                  </a:cubicBezTo>
                  <a:cubicBezTo>
                    <a:pt x="103" y="47"/>
                    <a:pt x="101" y="46"/>
                    <a:pt x="95" y="39"/>
                  </a:cubicBezTo>
                  <a:cubicBezTo>
                    <a:pt x="90" y="32"/>
                    <a:pt x="88" y="20"/>
                    <a:pt x="90" y="19"/>
                  </a:cubicBezTo>
                  <a:cubicBezTo>
                    <a:pt x="91" y="19"/>
                    <a:pt x="96" y="30"/>
                    <a:pt x="98" y="33"/>
                  </a:cubicBezTo>
                  <a:cubicBezTo>
                    <a:pt x="99" y="37"/>
                    <a:pt x="105" y="48"/>
                    <a:pt x="109" y="48"/>
                  </a:cubicBezTo>
                  <a:cubicBezTo>
                    <a:pt x="114" y="48"/>
                    <a:pt x="115" y="31"/>
                    <a:pt x="116" y="32"/>
                  </a:cubicBezTo>
                  <a:cubicBezTo>
                    <a:pt x="117" y="32"/>
                    <a:pt x="117" y="32"/>
                    <a:pt x="117" y="33"/>
                  </a:cubicBezTo>
                  <a:cubicBezTo>
                    <a:pt x="117" y="30"/>
                    <a:pt x="117" y="30"/>
                    <a:pt x="117" y="30"/>
                  </a:cubicBezTo>
                  <a:lnTo>
                    <a:pt x="119"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207"/>
            <p:cNvSpPr>
              <a:spLocks/>
            </p:cNvSpPr>
            <p:nvPr userDrawn="1"/>
          </p:nvSpPr>
          <p:spPr bwMode="auto">
            <a:xfrm>
              <a:off x="7435437" y="4407071"/>
              <a:ext cx="140948" cy="158653"/>
            </a:xfrm>
            <a:custGeom>
              <a:avLst/>
              <a:gdLst>
                <a:gd name="T0" fmla="*/ 33 w 66"/>
                <a:gd name="T1" fmla="*/ 65 h 68"/>
                <a:gd name="T2" fmla="*/ 34 w 66"/>
                <a:gd name="T3" fmla="*/ 56 h 68"/>
                <a:gd name="T4" fmla="*/ 42 w 66"/>
                <a:gd name="T5" fmla="*/ 52 h 68"/>
                <a:gd name="T6" fmla="*/ 47 w 66"/>
                <a:gd name="T7" fmla="*/ 46 h 68"/>
                <a:gd name="T8" fmla="*/ 53 w 66"/>
                <a:gd name="T9" fmla="*/ 52 h 68"/>
                <a:gd name="T10" fmla="*/ 62 w 66"/>
                <a:gd name="T11" fmla="*/ 54 h 68"/>
                <a:gd name="T12" fmla="*/ 65 w 66"/>
                <a:gd name="T13" fmla="*/ 41 h 68"/>
                <a:gd name="T14" fmla="*/ 63 w 66"/>
                <a:gd name="T15" fmla="*/ 30 h 68"/>
                <a:gd name="T16" fmla="*/ 60 w 66"/>
                <a:gd name="T17" fmla="*/ 21 h 68"/>
                <a:gd name="T18" fmla="*/ 62 w 66"/>
                <a:gd name="T19" fmla="*/ 12 h 68"/>
                <a:gd name="T20" fmla="*/ 50 w 66"/>
                <a:gd name="T21" fmla="*/ 12 h 68"/>
                <a:gd name="T22" fmla="*/ 51 w 66"/>
                <a:gd name="T23" fmla="*/ 1 h 68"/>
                <a:gd name="T24" fmla="*/ 34 w 66"/>
                <a:gd name="T25" fmla="*/ 0 h 68"/>
                <a:gd name="T26" fmla="*/ 32 w 66"/>
                <a:gd name="T27" fmla="*/ 1 h 68"/>
                <a:gd name="T28" fmla="*/ 32 w 66"/>
                <a:gd name="T29" fmla="*/ 15 h 68"/>
                <a:gd name="T30" fmla="*/ 16 w 66"/>
                <a:gd name="T31" fmla="*/ 16 h 68"/>
                <a:gd name="T32" fmla="*/ 10 w 66"/>
                <a:gd name="T33" fmla="*/ 16 h 68"/>
                <a:gd name="T34" fmla="*/ 8 w 66"/>
                <a:gd name="T35" fmla="*/ 19 h 68"/>
                <a:gd name="T36" fmla="*/ 13 w 66"/>
                <a:gd name="T37" fmla="*/ 24 h 68"/>
                <a:gd name="T38" fmla="*/ 6 w 66"/>
                <a:gd name="T39" fmla="*/ 28 h 68"/>
                <a:gd name="T40" fmla="*/ 2 w 66"/>
                <a:gd name="T41" fmla="*/ 35 h 68"/>
                <a:gd name="T42" fmla="*/ 7 w 66"/>
                <a:gd name="T43" fmla="*/ 45 h 68"/>
                <a:gd name="T44" fmla="*/ 16 w 66"/>
                <a:gd name="T45" fmla="*/ 55 h 68"/>
                <a:gd name="T46" fmla="*/ 27 w 66"/>
                <a:gd name="T47" fmla="*/ 68 h 68"/>
                <a:gd name="T48" fmla="*/ 33 w 66"/>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68">
                  <a:moveTo>
                    <a:pt x="33" y="65"/>
                  </a:moveTo>
                  <a:cubicBezTo>
                    <a:pt x="39" y="65"/>
                    <a:pt x="37" y="62"/>
                    <a:pt x="34" y="56"/>
                  </a:cubicBezTo>
                  <a:cubicBezTo>
                    <a:pt x="32" y="51"/>
                    <a:pt x="38" y="52"/>
                    <a:pt x="42" y="52"/>
                  </a:cubicBezTo>
                  <a:cubicBezTo>
                    <a:pt x="45" y="52"/>
                    <a:pt x="44" y="46"/>
                    <a:pt x="47" y="46"/>
                  </a:cubicBezTo>
                  <a:cubicBezTo>
                    <a:pt x="50" y="46"/>
                    <a:pt x="50" y="53"/>
                    <a:pt x="53" y="52"/>
                  </a:cubicBezTo>
                  <a:cubicBezTo>
                    <a:pt x="56" y="52"/>
                    <a:pt x="58" y="54"/>
                    <a:pt x="62" y="54"/>
                  </a:cubicBezTo>
                  <a:cubicBezTo>
                    <a:pt x="65" y="53"/>
                    <a:pt x="65" y="46"/>
                    <a:pt x="65" y="41"/>
                  </a:cubicBezTo>
                  <a:cubicBezTo>
                    <a:pt x="65" y="36"/>
                    <a:pt x="66" y="32"/>
                    <a:pt x="63" y="30"/>
                  </a:cubicBezTo>
                  <a:cubicBezTo>
                    <a:pt x="59" y="28"/>
                    <a:pt x="56" y="23"/>
                    <a:pt x="60" y="21"/>
                  </a:cubicBezTo>
                  <a:cubicBezTo>
                    <a:pt x="65" y="19"/>
                    <a:pt x="65" y="15"/>
                    <a:pt x="62" y="12"/>
                  </a:cubicBezTo>
                  <a:cubicBezTo>
                    <a:pt x="58" y="10"/>
                    <a:pt x="50" y="15"/>
                    <a:pt x="50" y="12"/>
                  </a:cubicBezTo>
                  <a:cubicBezTo>
                    <a:pt x="50" y="11"/>
                    <a:pt x="51" y="6"/>
                    <a:pt x="51" y="1"/>
                  </a:cubicBezTo>
                  <a:cubicBezTo>
                    <a:pt x="43" y="1"/>
                    <a:pt x="34" y="0"/>
                    <a:pt x="34" y="0"/>
                  </a:cubicBezTo>
                  <a:cubicBezTo>
                    <a:pt x="32" y="1"/>
                    <a:pt x="32" y="1"/>
                    <a:pt x="32" y="1"/>
                  </a:cubicBezTo>
                  <a:cubicBezTo>
                    <a:pt x="33" y="9"/>
                    <a:pt x="32" y="15"/>
                    <a:pt x="32" y="15"/>
                  </a:cubicBezTo>
                  <a:cubicBezTo>
                    <a:pt x="32" y="15"/>
                    <a:pt x="19" y="16"/>
                    <a:pt x="16" y="16"/>
                  </a:cubicBezTo>
                  <a:cubicBezTo>
                    <a:pt x="15" y="16"/>
                    <a:pt x="13" y="16"/>
                    <a:pt x="10" y="16"/>
                  </a:cubicBezTo>
                  <a:cubicBezTo>
                    <a:pt x="10" y="17"/>
                    <a:pt x="9" y="18"/>
                    <a:pt x="8" y="19"/>
                  </a:cubicBezTo>
                  <a:cubicBezTo>
                    <a:pt x="7" y="20"/>
                    <a:pt x="12" y="22"/>
                    <a:pt x="13" y="24"/>
                  </a:cubicBezTo>
                  <a:cubicBezTo>
                    <a:pt x="14" y="26"/>
                    <a:pt x="6" y="25"/>
                    <a:pt x="6" y="28"/>
                  </a:cubicBezTo>
                  <a:cubicBezTo>
                    <a:pt x="7" y="31"/>
                    <a:pt x="4" y="34"/>
                    <a:pt x="2" y="35"/>
                  </a:cubicBezTo>
                  <a:cubicBezTo>
                    <a:pt x="0" y="37"/>
                    <a:pt x="7" y="43"/>
                    <a:pt x="7" y="45"/>
                  </a:cubicBezTo>
                  <a:cubicBezTo>
                    <a:pt x="8" y="47"/>
                    <a:pt x="9" y="49"/>
                    <a:pt x="16" y="55"/>
                  </a:cubicBezTo>
                  <a:cubicBezTo>
                    <a:pt x="22" y="60"/>
                    <a:pt x="19" y="62"/>
                    <a:pt x="27" y="68"/>
                  </a:cubicBezTo>
                  <a:cubicBezTo>
                    <a:pt x="29" y="67"/>
                    <a:pt x="30" y="65"/>
                    <a:pt x="33"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208"/>
            <p:cNvSpPr>
              <a:spLocks/>
            </p:cNvSpPr>
            <p:nvPr userDrawn="1"/>
          </p:nvSpPr>
          <p:spPr bwMode="auto">
            <a:xfrm>
              <a:off x="7450538" y="4408894"/>
              <a:ext cx="55373" cy="34649"/>
            </a:xfrm>
            <a:custGeom>
              <a:avLst/>
              <a:gdLst>
                <a:gd name="T0" fmla="*/ 25 w 26"/>
                <a:gd name="T1" fmla="*/ 14 h 15"/>
                <a:gd name="T2" fmla="*/ 25 w 26"/>
                <a:gd name="T3" fmla="*/ 0 h 15"/>
                <a:gd name="T4" fmla="*/ 22 w 26"/>
                <a:gd name="T5" fmla="*/ 1 h 15"/>
                <a:gd name="T6" fmla="*/ 6 w 26"/>
                <a:gd name="T7" fmla="*/ 1 h 15"/>
                <a:gd name="T8" fmla="*/ 6 w 26"/>
                <a:gd name="T9" fmla="*/ 1 h 15"/>
                <a:gd name="T10" fmla="*/ 3 w 26"/>
                <a:gd name="T11" fmla="*/ 8 h 15"/>
                <a:gd name="T12" fmla="*/ 3 w 26"/>
                <a:gd name="T13" fmla="*/ 12 h 15"/>
                <a:gd name="T14" fmla="*/ 3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5" y="0"/>
                  </a:cubicBezTo>
                  <a:cubicBezTo>
                    <a:pt x="22" y="1"/>
                    <a:pt x="22" y="1"/>
                    <a:pt x="22" y="1"/>
                  </a:cubicBezTo>
                  <a:cubicBezTo>
                    <a:pt x="6" y="1"/>
                    <a:pt x="6" y="1"/>
                    <a:pt x="6" y="1"/>
                  </a:cubicBezTo>
                  <a:cubicBezTo>
                    <a:pt x="6" y="1"/>
                    <a:pt x="6" y="1"/>
                    <a:pt x="6" y="1"/>
                  </a:cubicBezTo>
                  <a:cubicBezTo>
                    <a:pt x="8" y="3"/>
                    <a:pt x="7" y="7"/>
                    <a:pt x="3" y="8"/>
                  </a:cubicBezTo>
                  <a:cubicBezTo>
                    <a:pt x="0" y="9"/>
                    <a:pt x="0" y="12"/>
                    <a:pt x="3" y="12"/>
                  </a:cubicBezTo>
                  <a:cubicBezTo>
                    <a:pt x="5" y="13"/>
                    <a:pt x="4" y="14"/>
                    <a:pt x="3" y="15"/>
                  </a:cubicBezTo>
                  <a:cubicBezTo>
                    <a:pt x="6" y="15"/>
                    <a:pt x="8"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209"/>
            <p:cNvSpPr>
              <a:spLocks/>
            </p:cNvSpPr>
            <p:nvPr userDrawn="1"/>
          </p:nvSpPr>
          <p:spPr bwMode="auto">
            <a:xfrm>
              <a:off x="7492487" y="4370599"/>
              <a:ext cx="177864" cy="222478"/>
            </a:xfrm>
            <a:custGeom>
              <a:avLst/>
              <a:gdLst>
                <a:gd name="T0" fmla="*/ 23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5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6 w 83"/>
                <a:gd name="T45" fmla="*/ 45 h 95"/>
                <a:gd name="T46" fmla="*/ 38 w 83"/>
                <a:gd name="T47" fmla="*/ 56 h 95"/>
                <a:gd name="T48" fmla="*/ 35 w 83"/>
                <a:gd name="T49" fmla="*/ 69 h 95"/>
                <a:gd name="T50" fmla="*/ 26 w 83"/>
                <a:gd name="T51" fmla="*/ 67 h 95"/>
                <a:gd name="T52" fmla="*/ 20 w 83"/>
                <a:gd name="T53" fmla="*/ 61 h 95"/>
                <a:gd name="T54" fmla="*/ 15 w 83"/>
                <a:gd name="T55" fmla="*/ 67 h 95"/>
                <a:gd name="T56" fmla="*/ 7 w 83"/>
                <a:gd name="T57" fmla="*/ 71 h 95"/>
                <a:gd name="T58" fmla="*/ 6 w 83"/>
                <a:gd name="T59" fmla="*/ 80 h 95"/>
                <a:gd name="T60" fmla="*/ 0 w 83"/>
                <a:gd name="T61" fmla="*/ 83 h 95"/>
                <a:gd name="T62" fmla="*/ 2 w 83"/>
                <a:gd name="T63" fmla="*/ 84 h 95"/>
                <a:gd name="T64" fmla="*/ 12 w 83"/>
                <a:gd name="T65" fmla="*/ 95 h 95"/>
                <a:gd name="T66" fmla="*/ 23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3" y="90"/>
                  </a:moveTo>
                  <a:cubicBezTo>
                    <a:pt x="25"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2"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5" y="21"/>
                    <a:pt x="55" y="21"/>
                  </a:cubicBezTo>
                  <a:cubicBezTo>
                    <a:pt x="55" y="21"/>
                    <a:pt x="42" y="15"/>
                    <a:pt x="38" y="16"/>
                  </a:cubicBezTo>
                  <a:cubicBezTo>
                    <a:pt x="37" y="16"/>
                    <a:pt x="31" y="16"/>
                    <a:pt x="24" y="16"/>
                  </a:cubicBezTo>
                  <a:cubicBezTo>
                    <a:pt x="24" y="21"/>
                    <a:pt x="23" y="26"/>
                    <a:pt x="23" y="27"/>
                  </a:cubicBezTo>
                  <a:cubicBezTo>
                    <a:pt x="23" y="30"/>
                    <a:pt x="31" y="25"/>
                    <a:pt x="35" y="27"/>
                  </a:cubicBezTo>
                  <a:cubicBezTo>
                    <a:pt x="38" y="30"/>
                    <a:pt x="38" y="34"/>
                    <a:pt x="33" y="36"/>
                  </a:cubicBezTo>
                  <a:cubicBezTo>
                    <a:pt x="29" y="38"/>
                    <a:pt x="32" y="43"/>
                    <a:pt x="36" y="45"/>
                  </a:cubicBezTo>
                  <a:cubicBezTo>
                    <a:pt x="39" y="47"/>
                    <a:pt x="38" y="51"/>
                    <a:pt x="38" y="56"/>
                  </a:cubicBezTo>
                  <a:cubicBezTo>
                    <a:pt x="38" y="61"/>
                    <a:pt x="38" y="68"/>
                    <a:pt x="35" y="69"/>
                  </a:cubicBezTo>
                  <a:cubicBezTo>
                    <a:pt x="31" y="69"/>
                    <a:pt x="29" y="67"/>
                    <a:pt x="26" y="67"/>
                  </a:cubicBezTo>
                  <a:cubicBezTo>
                    <a:pt x="23" y="68"/>
                    <a:pt x="23" y="61"/>
                    <a:pt x="20" y="61"/>
                  </a:cubicBezTo>
                  <a:cubicBezTo>
                    <a:pt x="17" y="61"/>
                    <a:pt x="18" y="67"/>
                    <a:pt x="15" y="67"/>
                  </a:cubicBezTo>
                  <a:cubicBezTo>
                    <a:pt x="11" y="67"/>
                    <a:pt x="5" y="66"/>
                    <a:pt x="7" y="71"/>
                  </a:cubicBezTo>
                  <a:cubicBezTo>
                    <a:pt x="10" y="77"/>
                    <a:pt x="12" y="80"/>
                    <a:pt x="6" y="80"/>
                  </a:cubicBezTo>
                  <a:cubicBezTo>
                    <a:pt x="3" y="80"/>
                    <a:pt x="2" y="82"/>
                    <a:pt x="0" y="83"/>
                  </a:cubicBezTo>
                  <a:cubicBezTo>
                    <a:pt x="1" y="83"/>
                    <a:pt x="1" y="84"/>
                    <a:pt x="2" y="84"/>
                  </a:cubicBezTo>
                  <a:cubicBezTo>
                    <a:pt x="6" y="88"/>
                    <a:pt x="10" y="91"/>
                    <a:pt x="12" y="95"/>
                  </a:cubicBezTo>
                  <a:cubicBezTo>
                    <a:pt x="16" y="92"/>
                    <a:pt x="21" y="90"/>
                    <a:pt x="23"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210"/>
            <p:cNvSpPr>
              <a:spLocks/>
            </p:cNvSpPr>
            <p:nvPr userDrawn="1"/>
          </p:nvSpPr>
          <p:spPr bwMode="auto">
            <a:xfrm>
              <a:off x="7747537" y="3863641"/>
              <a:ext cx="414456" cy="514252"/>
            </a:xfrm>
            <a:custGeom>
              <a:avLst/>
              <a:gdLst>
                <a:gd name="T0" fmla="*/ 145 w 193"/>
                <a:gd name="T1" fmla="*/ 12 h 221"/>
                <a:gd name="T2" fmla="*/ 132 w 193"/>
                <a:gd name="T3" fmla="*/ 13 h 221"/>
                <a:gd name="T4" fmla="*/ 112 w 193"/>
                <a:gd name="T5" fmla="*/ 12 h 221"/>
                <a:gd name="T6" fmla="*/ 36 w 193"/>
                <a:gd name="T7" fmla="*/ 14 h 221"/>
                <a:gd name="T8" fmla="*/ 25 w 193"/>
                <a:gd name="T9" fmla="*/ 37 h 221"/>
                <a:gd name="T10" fmla="*/ 24 w 193"/>
                <a:gd name="T11" fmla="*/ 83 h 221"/>
                <a:gd name="T12" fmla="*/ 10 w 193"/>
                <a:gd name="T13" fmla="*/ 96 h 221"/>
                <a:gd name="T14" fmla="*/ 4 w 193"/>
                <a:gd name="T15" fmla="*/ 112 h 221"/>
                <a:gd name="T16" fmla="*/ 8 w 193"/>
                <a:gd name="T17" fmla="*/ 126 h 221"/>
                <a:gd name="T18" fmla="*/ 12 w 193"/>
                <a:gd name="T19" fmla="*/ 137 h 221"/>
                <a:gd name="T20" fmla="*/ 21 w 193"/>
                <a:gd name="T21" fmla="*/ 157 h 221"/>
                <a:gd name="T22" fmla="*/ 25 w 193"/>
                <a:gd name="T23" fmla="*/ 162 h 221"/>
                <a:gd name="T24" fmla="*/ 36 w 193"/>
                <a:gd name="T25" fmla="*/ 169 h 221"/>
                <a:gd name="T26" fmla="*/ 48 w 193"/>
                <a:gd name="T27" fmla="*/ 182 h 221"/>
                <a:gd name="T28" fmla="*/ 60 w 193"/>
                <a:gd name="T29" fmla="*/ 195 h 221"/>
                <a:gd name="T30" fmla="*/ 66 w 193"/>
                <a:gd name="T31" fmla="*/ 204 h 221"/>
                <a:gd name="T32" fmla="*/ 78 w 193"/>
                <a:gd name="T33" fmla="*/ 209 h 221"/>
                <a:gd name="T34" fmla="*/ 90 w 193"/>
                <a:gd name="T35" fmla="*/ 209 h 221"/>
                <a:gd name="T36" fmla="*/ 112 w 193"/>
                <a:gd name="T37" fmla="*/ 217 h 221"/>
                <a:gd name="T38" fmla="*/ 128 w 193"/>
                <a:gd name="T39" fmla="*/ 216 h 221"/>
                <a:gd name="T40" fmla="*/ 139 w 193"/>
                <a:gd name="T41" fmla="*/ 212 h 221"/>
                <a:gd name="T42" fmla="*/ 150 w 193"/>
                <a:gd name="T43" fmla="*/ 205 h 221"/>
                <a:gd name="T44" fmla="*/ 160 w 193"/>
                <a:gd name="T45" fmla="*/ 207 h 221"/>
                <a:gd name="T46" fmla="*/ 149 w 193"/>
                <a:gd name="T47" fmla="*/ 190 h 221"/>
                <a:gd name="T48" fmla="*/ 128 w 193"/>
                <a:gd name="T49" fmla="*/ 172 h 221"/>
                <a:gd name="T50" fmla="*/ 140 w 193"/>
                <a:gd name="T51" fmla="*/ 164 h 221"/>
                <a:gd name="T52" fmla="*/ 145 w 193"/>
                <a:gd name="T53" fmla="*/ 142 h 221"/>
                <a:gd name="T54" fmla="*/ 154 w 193"/>
                <a:gd name="T55" fmla="*/ 127 h 221"/>
                <a:gd name="T56" fmla="*/ 166 w 193"/>
                <a:gd name="T57" fmla="*/ 114 h 221"/>
                <a:gd name="T58" fmla="*/ 171 w 193"/>
                <a:gd name="T59" fmla="*/ 86 h 221"/>
                <a:gd name="T60" fmla="*/ 182 w 193"/>
                <a:gd name="T61" fmla="*/ 70 h 221"/>
                <a:gd name="T62" fmla="*/ 186 w 193"/>
                <a:gd name="T63" fmla="*/ 54 h 221"/>
                <a:gd name="T64" fmla="*/ 176 w 193"/>
                <a:gd name="T65" fmla="*/ 19 h 221"/>
                <a:gd name="T66" fmla="*/ 159 w 193"/>
                <a:gd name="T67" fmla="*/ 0 h 221"/>
                <a:gd name="T68" fmla="*/ 153 w 193"/>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221">
                  <a:moveTo>
                    <a:pt x="153" y="4"/>
                  </a:moveTo>
                  <a:cubicBezTo>
                    <a:pt x="149" y="4"/>
                    <a:pt x="151" y="12"/>
                    <a:pt x="145" y="12"/>
                  </a:cubicBezTo>
                  <a:cubicBezTo>
                    <a:pt x="140" y="12"/>
                    <a:pt x="142" y="17"/>
                    <a:pt x="138" y="17"/>
                  </a:cubicBezTo>
                  <a:cubicBezTo>
                    <a:pt x="135" y="17"/>
                    <a:pt x="132" y="13"/>
                    <a:pt x="132" y="13"/>
                  </a:cubicBezTo>
                  <a:cubicBezTo>
                    <a:pt x="117" y="13"/>
                    <a:pt x="117" y="13"/>
                    <a:pt x="117" y="13"/>
                  </a:cubicBezTo>
                  <a:cubicBezTo>
                    <a:pt x="117" y="13"/>
                    <a:pt x="114" y="10"/>
                    <a:pt x="112" y="12"/>
                  </a:cubicBezTo>
                  <a:cubicBezTo>
                    <a:pt x="109" y="13"/>
                    <a:pt x="107" y="14"/>
                    <a:pt x="107" y="14"/>
                  </a:cubicBezTo>
                  <a:cubicBezTo>
                    <a:pt x="36" y="14"/>
                    <a:pt x="36" y="14"/>
                    <a:pt x="36" y="14"/>
                  </a:cubicBezTo>
                  <a:cubicBezTo>
                    <a:pt x="36" y="27"/>
                    <a:pt x="36" y="37"/>
                    <a:pt x="36" y="37"/>
                  </a:cubicBezTo>
                  <a:cubicBezTo>
                    <a:pt x="25" y="37"/>
                    <a:pt x="25" y="37"/>
                    <a:pt x="25" y="37"/>
                  </a:cubicBezTo>
                  <a:cubicBezTo>
                    <a:pt x="25" y="72"/>
                    <a:pt x="25" y="72"/>
                    <a:pt x="25" y="72"/>
                  </a:cubicBezTo>
                  <a:cubicBezTo>
                    <a:pt x="25" y="72"/>
                    <a:pt x="26" y="83"/>
                    <a:pt x="24" y="83"/>
                  </a:cubicBezTo>
                  <a:cubicBezTo>
                    <a:pt x="22" y="84"/>
                    <a:pt x="14" y="86"/>
                    <a:pt x="14" y="89"/>
                  </a:cubicBezTo>
                  <a:cubicBezTo>
                    <a:pt x="14" y="93"/>
                    <a:pt x="13" y="95"/>
                    <a:pt x="10" y="96"/>
                  </a:cubicBezTo>
                  <a:cubicBezTo>
                    <a:pt x="6" y="97"/>
                    <a:pt x="10" y="104"/>
                    <a:pt x="5" y="104"/>
                  </a:cubicBezTo>
                  <a:cubicBezTo>
                    <a:pt x="0" y="104"/>
                    <a:pt x="7" y="109"/>
                    <a:pt x="4" y="112"/>
                  </a:cubicBezTo>
                  <a:cubicBezTo>
                    <a:pt x="1" y="115"/>
                    <a:pt x="2" y="118"/>
                    <a:pt x="5" y="118"/>
                  </a:cubicBezTo>
                  <a:cubicBezTo>
                    <a:pt x="9" y="118"/>
                    <a:pt x="8" y="122"/>
                    <a:pt x="8" y="126"/>
                  </a:cubicBezTo>
                  <a:cubicBezTo>
                    <a:pt x="8" y="130"/>
                    <a:pt x="13" y="133"/>
                    <a:pt x="13" y="133"/>
                  </a:cubicBezTo>
                  <a:cubicBezTo>
                    <a:pt x="12" y="137"/>
                    <a:pt x="12" y="137"/>
                    <a:pt x="12" y="137"/>
                  </a:cubicBezTo>
                  <a:cubicBezTo>
                    <a:pt x="12" y="137"/>
                    <a:pt x="20" y="146"/>
                    <a:pt x="20" y="148"/>
                  </a:cubicBezTo>
                  <a:cubicBezTo>
                    <a:pt x="21" y="150"/>
                    <a:pt x="25" y="155"/>
                    <a:pt x="21" y="157"/>
                  </a:cubicBezTo>
                  <a:cubicBezTo>
                    <a:pt x="17" y="159"/>
                    <a:pt x="20" y="161"/>
                    <a:pt x="20" y="161"/>
                  </a:cubicBezTo>
                  <a:cubicBezTo>
                    <a:pt x="25" y="162"/>
                    <a:pt x="25" y="162"/>
                    <a:pt x="25" y="162"/>
                  </a:cubicBezTo>
                  <a:cubicBezTo>
                    <a:pt x="26" y="165"/>
                    <a:pt x="26" y="165"/>
                    <a:pt x="26" y="165"/>
                  </a:cubicBezTo>
                  <a:cubicBezTo>
                    <a:pt x="26" y="165"/>
                    <a:pt x="32" y="165"/>
                    <a:pt x="36" y="169"/>
                  </a:cubicBezTo>
                  <a:cubicBezTo>
                    <a:pt x="39" y="173"/>
                    <a:pt x="41" y="174"/>
                    <a:pt x="41" y="176"/>
                  </a:cubicBezTo>
                  <a:cubicBezTo>
                    <a:pt x="41" y="178"/>
                    <a:pt x="43" y="179"/>
                    <a:pt x="48" y="182"/>
                  </a:cubicBezTo>
                  <a:cubicBezTo>
                    <a:pt x="52" y="185"/>
                    <a:pt x="52" y="187"/>
                    <a:pt x="52" y="189"/>
                  </a:cubicBezTo>
                  <a:cubicBezTo>
                    <a:pt x="52" y="191"/>
                    <a:pt x="60" y="195"/>
                    <a:pt x="60" y="195"/>
                  </a:cubicBezTo>
                  <a:cubicBezTo>
                    <a:pt x="63" y="201"/>
                    <a:pt x="63" y="201"/>
                    <a:pt x="63" y="201"/>
                  </a:cubicBezTo>
                  <a:cubicBezTo>
                    <a:pt x="64" y="202"/>
                    <a:pt x="65" y="202"/>
                    <a:pt x="66" y="204"/>
                  </a:cubicBezTo>
                  <a:cubicBezTo>
                    <a:pt x="67" y="207"/>
                    <a:pt x="71" y="209"/>
                    <a:pt x="71" y="209"/>
                  </a:cubicBezTo>
                  <a:cubicBezTo>
                    <a:pt x="71" y="209"/>
                    <a:pt x="75" y="212"/>
                    <a:pt x="78" y="209"/>
                  </a:cubicBezTo>
                  <a:cubicBezTo>
                    <a:pt x="81" y="207"/>
                    <a:pt x="84" y="210"/>
                    <a:pt x="84" y="210"/>
                  </a:cubicBezTo>
                  <a:cubicBezTo>
                    <a:pt x="84" y="210"/>
                    <a:pt x="88" y="207"/>
                    <a:pt x="90" y="209"/>
                  </a:cubicBezTo>
                  <a:cubicBezTo>
                    <a:pt x="92" y="209"/>
                    <a:pt x="98" y="214"/>
                    <a:pt x="104" y="219"/>
                  </a:cubicBezTo>
                  <a:cubicBezTo>
                    <a:pt x="105" y="219"/>
                    <a:pt x="110" y="217"/>
                    <a:pt x="112" y="217"/>
                  </a:cubicBezTo>
                  <a:cubicBezTo>
                    <a:pt x="115" y="216"/>
                    <a:pt x="119" y="221"/>
                    <a:pt x="120" y="219"/>
                  </a:cubicBezTo>
                  <a:cubicBezTo>
                    <a:pt x="121" y="218"/>
                    <a:pt x="126" y="216"/>
                    <a:pt x="128" y="216"/>
                  </a:cubicBezTo>
                  <a:cubicBezTo>
                    <a:pt x="130" y="217"/>
                    <a:pt x="135" y="218"/>
                    <a:pt x="135" y="216"/>
                  </a:cubicBezTo>
                  <a:cubicBezTo>
                    <a:pt x="135" y="215"/>
                    <a:pt x="138" y="214"/>
                    <a:pt x="139" y="212"/>
                  </a:cubicBezTo>
                  <a:cubicBezTo>
                    <a:pt x="140" y="212"/>
                    <a:pt x="141" y="211"/>
                    <a:pt x="141" y="211"/>
                  </a:cubicBezTo>
                  <a:cubicBezTo>
                    <a:pt x="141" y="209"/>
                    <a:pt x="147" y="205"/>
                    <a:pt x="150" y="205"/>
                  </a:cubicBezTo>
                  <a:cubicBezTo>
                    <a:pt x="153" y="204"/>
                    <a:pt x="156" y="204"/>
                    <a:pt x="157" y="206"/>
                  </a:cubicBezTo>
                  <a:cubicBezTo>
                    <a:pt x="158" y="206"/>
                    <a:pt x="159" y="207"/>
                    <a:pt x="160" y="207"/>
                  </a:cubicBezTo>
                  <a:cubicBezTo>
                    <a:pt x="161" y="201"/>
                    <a:pt x="162" y="198"/>
                    <a:pt x="160" y="198"/>
                  </a:cubicBezTo>
                  <a:cubicBezTo>
                    <a:pt x="157" y="198"/>
                    <a:pt x="151" y="195"/>
                    <a:pt x="149" y="190"/>
                  </a:cubicBezTo>
                  <a:cubicBezTo>
                    <a:pt x="147" y="184"/>
                    <a:pt x="141" y="181"/>
                    <a:pt x="139" y="178"/>
                  </a:cubicBezTo>
                  <a:cubicBezTo>
                    <a:pt x="138" y="174"/>
                    <a:pt x="130" y="175"/>
                    <a:pt x="128" y="172"/>
                  </a:cubicBezTo>
                  <a:cubicBezTo>
                    <a:pt x="127" y="170"/>
                    <a:pt x="131" y="170"/>
                    <a:pt x="131" y="166"/>
                  </a:cubicBezTo>
                  <a:cubicBezTo>
                    <a:pt x="131" y="163"/>
                    <a:pt x="139" y="165"/>
                    <a:pt x="140" y="164"/>
                  </a:cubicBezTo>
                  <a:cubicBezTo>
                    <a:pt x="141" y="164"/>
                    <a:pt x="141" y="156"/>
                    <a:pt x="141" y="152"/>
                  </a:cubicBezTo>
                  <a:cubicBezTo>
                    <a:pt x="141" y="148"/>
                    <a:pt x="147" y="144"/>
                    <a:pt x="145" y="142"/>
                  </a:cubicBezTo>
                  <a:cubicBezTo>
                    <a:pt x="143" y="140"/>
                    <a:pt x="147" y="140"/>
                    <a:pt x="150" y="138"/>
                  </a:cubicBezTo>
                  <a:cubicBezTo>
                    <a:pt x="153" y="136"/>
                    <a:pt x="151" y="130"/>
                    <a:pt x="154" y="127"/>
                  </a:cubicBezTo>
                  <a:cubicBezTo>
                    <a:pt x="157" y="124"/>
                    <a:pt x="159" y="119"/>
                    <a:pt x="161" y="119"/>
                  </a:cubicBezTo>
                  <a:cubicBezTo>
                    <a:pt x="163" y="119"/>
                    <a:pt x="166" y="116"/>
                    <a:pt x="166" y="114"/>
                  </a:cubicBezTo>
                  <a:cubicBezTo>
                    <a:pt x="166" y="111"/>
                    <a:pt x="171" y="106"/>
                    <a:pt x="170" y="101"/>
                  </a:cubicBezTo>
                  <a:cubicBezTo>
                    <a:pt x="170" y="96"/>
                    <a:pt x="167" y="90"/>
                    <a:pt x="171" y="86"/>
                  </a:cubicBezTo>
                  <a:cubicBezTo>
                    <a:pt x="175" y="82"/>
                    <a:pt x="176" y="79"/>
                    <a:pt x="175" y="76"/>
                  </a:cubicBezTo>
                  <a:cubicBezTo>
                    <a:pt x="175" y="72"/>
                    <a:pt x="180" y="72"/>
                    <a:pt x="182" y="70"/>
                  </a:cubicBezTo>
                  <a:cubicBezTo>
                    <a:pt x="183" y="68"/>
                    <a:pt x="189" y="66"/>
                    <a:pt x="193" y="60"/>
                  </a:cubicBezTo>
                  <a:cubicBezTo>
                    <a:pt x="190" y="57"/>
                    <a:pt x="187" y="55"/>
                    <a:pt x="186" y="54"/>
                  </a:cubicBezTo>
                  <a:cubicBezTo>
                    <a:pt x="182" y="52"/>
                    <a:pt x="179" y="45"/>
                    <a:pt x="179" y="37"/>
                  </a:cubicBezTo>
                  <a:cubicBezTo>
                    <a:pt x="179" y="28"/>
                    <a:pt x="177" y="22"/>
                    <a:pt x="176" y="19"/>
                  </a:cubicBezTo>
                  <a:cubicBezTo>
                    <a:pt x="176" y="16"/>
                    <a:pt x="171" y="10"/>
                    <a:pt x="166" y="8"/>
                  </a:cubicBezTo>
                  <a:cubicBezTo>
                    <a:pt x="162" y="6"/>
                    <a:pt x="160" y="3"/>
                    <a:pt x="159" y="0"/>
                  </a:cubicBezTo>
                  <a:cubicBezTo>
                    <a:pt x="159" y="0"/>
                    <a:pt x="159" y="0"/>
                    <a:pt x="159" y="0"/>
                  </a:cubicBezTo>
                  <a:cubicBezTo>
                    <a:pt x="156" y="5"/>
                    <a:pt x="156" y="4"/>
                    <a:pt x="15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211"/>
            <p:cNvSpPr>
              <a:spLocks/>
            </p:cNvSpPr>
            <p:nvPr userDrawn="1"/>
          </p:nvSpPr>
          <p:spPr bwMode="auto">
            <a:xfrm>
              <a:off x="8239178" y="4140827"/>
              <a:ext cx="48661" cy="49237"/>
            </a:xfrm>
            <a:custGeom>
              <a:avLst/>
              <a:gdLst>
                <a:gd name="T0" fmla="*/ 9 w 23"/>
                <a:gd name="T1" fmla="*/ 3 h 21"/>
                <a:gd name="T2" fmla="*/ 3 w 23"/>
                <a:gd name="T3" fmla="*/ 10 h 21"/>
                <a:gd name="T4" fmla="*/ 3 w 23"/>
                <a:gd name="T5" fmla="*/ 19 h 21"/>
                <a:gd name="T6" fmla="*/ 9 w 23"/>
                <a:gd name="T7" fmla="*/ 19 h 21"/>
                <a:gd name="T8" fmla="*/ 15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9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9" y="3"/>
                  </a:moveTo>
                  <a:cubicBezTo>
                    <a:pt x="8" y="4"/>
                    <a:pt x="5" y="8"/>
                    <a:pt x="3" y="10"/>
                  </a:cubicBezTo>
                  <a:cubicBezTo>
                    <a:pt x="0" y="13"/>
                    <a:pt x="2" y="18"/>
                    <a:pt x="3" y="19"/>
                  </a:cubicBezTo>
                  <a:cubicBezTo>
                    <a:pt x="3" y="21"/>
                    <a:pt x="7" y="20"/>
                    <a:pt x="9" y="19"/>
                  </a:cubicBezTo>
                  <a:cubicBezTo>
                    <a:pt x="11" y="18"/>
                    <a:pt x="12" y="19"/>
                    <a:pt x="15" y="21"/>
                  </a:cubicBezTo>
                  <a:cubicBezTo>
                    <a:pt x="16" y="19"/>
                    <a:pt x="18" y="17"/>
                    <a:pt x="19" y="15"/>
                  </a:cubicBezTo>
                  <a:cubicBezTo>
                    <a:pt x="17" y="14"/>
                    <a:pt x="14" y="14"/>
                    <a:pt x="13" y="13"/>
                  </a:cubicBezTo>
                  <a:cubicBezTo>
                    <a:pt x="12" y="12"/>
                    <a:pt x="17" y="9"/>
                    <a:pt x="20" y="8"/>
                  </a:cubicBezTo>
                  <a:cubicBezTo>
                    <a:pt x="23" y="7"/>
                    <a:pt x="22" y="4"/>
                    <a:pt x="19" y="2"/>
                  </a:cubicBezTo>
                  <a:cubicBezTo>
                    <a:pt x="18" y="1"/>
                    <a:pt x="18" y="1"/>
                    <a:pt x="17" y="0"/>
                  </a:cubicBezTo>
                  <a:cubicBezTo>
                    <a:pt x="16" y="1"/>
                    <a:pt x="15" y="2"/>
                    <a:pt x="14" y="2"/>
                  </a:cubicBezTo>
                  <a:cubicBezTo>
                    <a:pt x="13" y="3"/>
                    <a:pt x="11" y="3"/>
                    <a:pt x="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212"/>
            <p:cNvSpPr>
              <a:spLocks/>
            </p:cNvSpPr>
            <p:nvPr userDrawn="1"/>
          </p:nvSpPr>
          <p:spPr bwMode="auto">
            <a:xfrm>
              <a:off x="8104941" y="4002234"/>
              <a:ext cx="169474" cy="145887"/>
            </a:xfrm>
            <a:custGeom>
              <a:avLst/>
              <a:gdLst>
                <a:gd name="T0" fmla="*/ 15 w 79"/>
                <a:gd name="T1" fmla="*/ 10 h 62"/>
                <a:gd name="T2" fmla="*/ 8 w 79"/>
                <a:gd name="T3" fmla="*/ 16 h 62"/>
                <a:gd name="T4" fmla="*/ 4 w 79"/>
                <a:gd name="T5" fmla="*/ 26 h 62"/>
                <a:gd name="T6" fmla="*/ 3 w 79"/>
                <a:gd name="T7" fmla="*/ 41 h 62"/>
                <a:gd name="T8" fmla="*/ 13 w 79"/>
                <a:gd name="T9" fmla="*/ 41 h 62"/>
                <a:gd name="T10" fmla="*/ 17 w 79"/>
                <a:gd name="T11" fmla="*/ 38 h 62"/>
                <a:gd name="T12" fmla="*/ 22 w 79"/>
                <a:gd name="T13" fmla="*/ 37 h 62"/>
                <a:gd name="T14" fmla="*/ 29 w 79"/>
                <a:gd name="T15" fmla="*/ 39 h 62"/>
                <a:gd name="T16" fmla="*/ 34 w 79"/>
                <a:gd name="T17" fmla="*/ 39 h 62"/>
                <a:gd name="T18" fmla="*/ 46 w 79"/>
                <a:gd name="T19" fmla="*/ 39 h 62"/>
                <a:gd name="T20" fmla="*/ 71 w 79"/>
                <a:gd name="T21" fmla="*/ 62 h 62"/>
                <a:gd name="T22" fmla="*/ 71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5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5" y="10"/>
                  </a:moveTo>
                  <a:cubicBezTo>
                    <a:pt x="13" y="12"/>
                    <a:pt x="8" y="12"/>
                    <a:pt x="8" y="16"/>
                  </a:cubicBezTo>
                  <a:cubicBezTo>
                    <a:pt x="9" y="19"/>
                    <a:pt x="8" y="22"/>
                    <a:pt x="4" y="26"/>
                  </a:cubicBezTo>
                  <a:cubicBezTo>
                    <a:pt x="0" y="30"/>
                    <a:pt x="2" y="36"/>
                    <a:pt x="3" y="41"/>
                  </a:cubicBezTo>
                  <a:cubicBezTo>
                    <a:pt x="8" y="41"/>
                    <a:pt x="12" y="41"/>
                    <a:pt x="13" y="41"/>
                  </a:cubicBezTo>
                  <a:cubicBezTo>
                    <a:pt x="15" y="43"/>
                    <a:pt x="16" y="41"/>
                    <a:pt x="17" y="38"/>
                  </a:cubicBezTo>
                  <a:cubicBezTo>
                    <a:pt x="18" y="35"/>
                    <a:pt x="20" y="35"/>
                    <a:pt x="22" y="37"/>
                  </a:cubicBezTo>
                  <a:cubicBezTo>
                    <a:pt x="24" y="38"/>
                    <a:pt x="26" y="41"/>
                    <a:pt x="29" y="39"/>
                  </a:cubicBezTo>
                  <a:cubicBezTo>
                    <a:pt x="33" y="38"/>
                    <a:pt x="33" y="39"/>
                    <a:pt x="34" y="39"/>
                  </a:cubicBezTo>
                  <a:cubicBezTo>
                    <a:pt x="36" y="40"/>
                    <a:pt x="43" y="39"/>
                    <a:pt x="46" y="39"/>
                  </a:cubicBezTo>
                  <a:cubicBezTo>
                    <a:pt x="49" y="40"/>
                    <a:pt x="71" y="62"/>
                    <a:pt x="71" y="62"/>
                  </a:cubicBezTo>
                  <a:cubicBezTo>
                    <a:pt x="71" y="62"/>
                    <a:pt x="71" y="62"/>
                    <a:pt x="71" y="62"/>
                  </a:cubicBezTo>
                  <a:cubicBezTo>
                    <a:pt x="73" y="62"/>
                    <a:pt x="75" y="62"/>
                    <a:pt x="76" y="61"/>
                  </a:cubicBezTo>
                  <a:cubicBezTo>
                    <a:pt x="77" y="61"/>
                    <a:pt x="78" y="60"/>
                    <a:pt x="79" y="59"/>
                  </a:cubicBezTo>
                  <a:cubicBezTo>
                    <a:pt x="77" y="57"/>
                    <a:pt x="72" y="53"/>
                    <a:pt x="67" y="46"/>
                  </a:cubicBezTo>
                  <a:cubicBezTo>
                    <a:pt x="60" y="39"/>
                    <a:pt x="53" y="35"/>
                    <a:pt x="48" y="35"/>
                  </a:cubicBezTo>
                  <a:cubicBezTo>
                    <a:pt x="44" y="35"/>
                    <a:pt x="44" y="28"/>
                    <a:pt x="41" y="28"/>
                  </a:cubicBezTo>
                  <a:cubicBezTo>
                    <a:pt x="38" y="27"/>
                    <a:pt x="33" y="18"/>
                    <a:pt x="32" y="12"/>
                  </a:cubicBezTo>
                  <a:cubicBezTo>
                    <a:pt x="32" y="9"/>
                    <a:pt x="29" y="4"/>
                    <a:pt x="26" y="0"/>
                  </a:cubicBezTo>
                  <a:cubicBezTo>
                    <a:pt x="22" y="6"/>
                    <a:pt x="16" y="8"/>
                    <a:pt x="15"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213"/>
            <p:cNvSpPr>
              <a:spLocks/>
            </p:cNvSpPr>
            <p:nvPr userDrawn="1"/>
          </p:nvSpPr>
          <p:spPr bwMode="auto">
            <a:xfrm>
              <a:off x="8019366" y="4084295"/>
              <a:ext cx="377541" cy="293598"/>
            </a:xfrm>
            <a:custGeom>
              <a:avLst/>
              <a:gdLst>
                <a:gd name="T0" fmla="*/ 12 w 176"/>
                <a:gd name="T1" fmla="*/ 83 h 126"/>
                <a:gd name="T2" fmla="*/ 22 w 176"/>
                <a:gd name="T3" fmla="*/ 95 h 126"/>
                <a:gd name="T4" fmla="*/ 33 w 176"/>
                <a:gd name="T5" fmla="*/ 103 h 126"/>
                <a:gd name="T6" fmla="*/ 33 w 176"/>
                <a:gd name="T7" fmla="*/ 112 h 126"/>
                <a:gd name="T8" fmla="*/ 37 w 176"/>
                <a:gd name="T9" fmla="*/ 114 h 126"/>
                <a:gd name="T10" fmla="*/ 49 w 176"/>
                <a:gd name="T11" fmla="*/ 116 h 126"/>
                <a:gd name="T12" fmla="*/ 62 w 176"/>
                <a:gd name="T13" fmla="*/ 123 h 126"/>
                <a:gd name="T14" fmla="*/ 76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30 w 176"/>
                <a:gd name="T27" fmla="*/ 109 h 126"/>
                <a:gd name="T28" fmla="*/ 143 w 176"/>
                <a:gd name="T29" fmla="*/ 107 h 126"/>
                <a:gd name="T30" fmla="*/ 174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7 w 176"/>
                <a:gd name="T43" fmla="*/ 45 h 126"/>
                <a:gd name="T44" fmla="*/ 111 w 176"/>
                <a:gd name="T45" fmla="*/ 43 h 126"/>
                <a:gd name="T46" fmla="*/ 105 w 176"/>
                <a:gd name="T47" fmla="*/ 43 h 126"/>
                <a:gd name="T48" fmla="*/ 105 w 176"/>
                <a:gd name="T49" fmla="*/ 34 h 126"/>
                <a:gd name="T50" fmla="*/ 111 w 176"/>
                <a:gd name="T51" fmla="*/ 27 h 126"/>
                <a:gd name="T52" fmla="*/ 86 w 176"/>
                <a:gd name="T53" fmla="*/ 4 h 126"/>
                <a:gd name="T54" fmla="*/ 74 w 176"/>
                <a:gd name="T55" fmla="*/ 4 h 126"/>
                <a:gd name="T56" fmla="*/ 69 w 176"/>
                <a:gd name="T57" fmla="*/ 4 h 126"/>
                <a:gd name="T58" fmla="*/ 62 w 176"/>
                <a:gd name="T59" fmla="*/ 2 h 126"/>
                <a:gd name="T60" fmla="*/ 57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7 w 176"/>
                <a:gd name="T73" fmla="*/ 32 h 126"/>
                <a:gd name="T74" fmla="*/ 23 w 176"/>
                <a:gd name="T75" fmla="*/ 43 h 126"/>
                <a:gd name="T76" fmla="*/ 18 w 176"/>
                <a:gd name="T77" fmla="*/ 47 h 126"/>
                <a:gd name="T78" fmla="*/ 14 w 176"/>
                <a:gd name="T79" fmla="*/ 57 h 126"/>
                <a:gd name="T80" fmla="*/ 13 w 176"/>
                <a:gd name="T81" fmla="*/ 69 h 126"/>
                <a:gd name="T82" fmla="*/ 4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4" y="86"/>
                    <a:pt x="20" y="89"/>
                    <a:pt x="22" y="95"/>
                  </a:cubicBezTo>
                  <a:cubicBezTo>
                    <a:pt x="24" y="100"/>
                    <a:pt x="30" y="103"/>
                    <a:pt x="33" y="103"/>
                  </a:cubicBezTo>
                  <a:cubicBezTo>
                    <a:pt x="35" y="103"/>
                    <a:pt x="34" y="106"/>
                    <a:pt x="33" y="112"/>
                  </a:cubicBezTo>
                  <a:cubicBezTo>
                    <a:pt x="34" y="113"/>
                    <a:pt x="36" y="113"/>
                    <a:pt x="37" y="114"/>
                  </a:cubicBezTo>
                  <a:cubicBezTo>
                    <a:pt x="39" y="115"/>
                    <a:pt x="46" y="114"/>
                    <a:pt x="49" y="116"/>
                  </a:cubicBezTo>
                  <a:cubicBezTo>
                    <a:pt x="51" y="118"/>
                    <a:pt x="60" y="123"/>
                    <a:pt x="62" y="123"/>
                  </a:cubicBezTo>
                  <a:cubicBezTo>
                    <a:pt x="65" y="123"/>
                    <a:pt x="74" y="124"/>
                    <a:pt x="76" y="125"/>
                  </a:cubicBezTo>
                  <a:cubicBezTo>
                    <a:pt x="77" y="126"/>
                    <a:pt x="79" y="122"/>
                    <a:pt x="83" y="120"/>
                  </a:cubicBezTo>
                  <a:cubicBezTo>
                    <a:pt x="87" y="117"/>
                    <a:pt x="93" y="116"/>
                    <a:pt x="93" y="118"/>
                  </a:cubicBezTo>
                  <a:cubicBezTo>
                    <a:pt x="94" y="119"/>
                    <a:pt x="97" y="121"/>
                    <a:pt x="99" y="120"/>
                  </a:cubicBezTo>
                  <a:cubicBezTo>
                    <a:pt x="100" y="119"/>
                    <a:pt x="102" y="119"/>
                    <a:pt x="105" y="118"/>
                  </a:cubicBezTo>
                  <a:cubicBezTo>
                    <a:pt x="109" y="117"/>
                    <a:pt x="113" y="117"/>
                    <a:pt x="114" y="117"/>
                  </a:cubicBezTo>
                  <a:cubicBezTo>
                    <a:pt x="116" y="117"/>
                    <a:pt x="122" y="109"/>
                    <a:pt x="130" y="109"/>
                  </a:cubicBezTo>
                  <a:cubicBezTo>
                    <a:pt x="137" y="109"/>
                    <a:pt x="139" y="111"/>
                    <a:pt x="143" y="107"/>
                  </a:cubicBezTo>
                  <a:cubicBezTo>
                    <a:pt x="146" y="104"/>
                    <a:pt x="171" y="80"/>
                    <a:pt x="174" y="79"/>
                  </a:cubicBezTo>
                  <a:cubicBezTo>
                    <a:pt x="176" y="77"/>
                    <a:pt x="172" y="76"/>
                    <a:pt x="169" y="76"/>
                  </a:cubicBezTo>
                  <a:cubicBezTo>
                    <a:pt x="167" y="76"/>
                    <a:pt x="162" y="76"/>
                    <a:pt x="153" y="73"/>
                  </a:cubicBezTo>
                  <a:cubicBezTo>
                    <a:pt x="145" y="70"/>
                    <a:pt x="132" y="66"/>
                    <a:pt x="130" y="65"/>
                  </a:cubicBezTo>
                  <a:cubicBezTo>
                    <a:pt x="128" y="65"/>
                    <a:pt x="124" y="60"/>
                    <a:pt x="122" y="59"/>
                  </a:cubicBezTo>
                  <a:cubicBezTo>
                    <a:pt x="120" y="58"/>
                    <a:pt x="116" y="51"/>
                    <a:pt x="115" y="49"/>
                  </a:cubicBezTo>
                  <a:cubicBezTo>
                    <a:pt x="114" y="48"/>
                    <a:pt x="115" y="47"/>
                    <a:pt x="117" y="45"/>
                  </a:cubicBezTo>
                  <a:cubicBezTo>
                    <a:pt x="114" y="43"/>
                    <a:pt x="113" y="42"/>
                    <a:pt x="111" y="43"/>
                  </a:cubicBezTo>
                  <a:cubicBezTo>
                    <a:pt x="109" y="44"/>
                    <a:pt x="105" y="45"/>
                    <a:pt x="105" y="43"/>
                  </a:cubicBezTo>
                  <a:cubicBezTo>
                    <a:pt x="104" y="42"/>
                    <a:pt x="102" y="37"/>
                    <a:pt x="105" y="34"/>
                  </a:cubicBezTo>
                  <a:cubicBezTo>
                    <a:pt x="107" y="32"/>
                    <a:pt x="111" y="27"/>
                    <a:pt x="111" y="27"/>
                  </a:cubicBezTo>
                  <a:cubicBezTo>
                    <a:pt x="111" y="27"/>
                    <a:pt x="89" y="5"/>
                    <a:pt x="86" y="4"/>
                  </a:cubicBezTo>
                  <a:cubicBezTo>
                    <a:pt x="83" y="4"/>
                    <a:pt x="76" y="5"/>
                    <a:pt x="74" y="4"/>
                  </a:cubicBezTo>
                  <a:cubicBezTo>
                    <a:pt x="73" y="4"/>
                    <a:pt x="73" y="3"/>
                    <a:pt x="69" y="4"/>
                  </a:cubicBezTo>
                  <a:cubicBezTo>
                    <a:pt x="66" y="6"/>
                    <a:pt x="64" y="3"/>
                    <a:pt x="62" y="2"/>
                  </a:cubicBezTo>
                  <a:cubicBezTo>
                    <a:pt x="60" y="0"/>
                    <a:pt x="58" y="0"/>
                    <a:pt x="57" y="3"/>
                  </a:cubicBezTo>
                  <a:cubicBezTo>
                    <a:pt x="56" y="6"/>
                    <a:pt x="55" y="8"/>
                    <a:pt x="53" y="6"/>
                  </a:cubicBezTo>
                  <a:cubicBezTo>
                    <a:pt x="52" y="6"/>
                    <a:pt x="48" y="6"/>
                    <a:pt x="43" y="6"/>
                  </a:cubicBezTo>
                  <a:cubicBezTo>
                    <a:pt x="43" y="6"/>
                    <a:pt x="43" y="6"/>
                    <a:pt x="43" y="6"/>
                  </a:cubicBezTo>
                  <a:cubicBezTo>
                    <a:pt x="44" y="11"/>
                    <a:pt x="39" y="16"/>
                    <a:pt x="39" y="19"/>
                  </a:cubicBezTo>
                  <a:cubicBezTo>
                    <a:pt x="39" y="21"/>
                    <a:pt x="36" y="24"/>
                    <a:pt x="34" y="24"/>
                  </a:cubicBezTo>
                  <a:cubicBezTo>
                    <a:pt x="32" y="24"/>
                    <a:pt x="30" y="29"/>
                    <a:pt x="27" y="32"/>
                  </a:cubicBezTo>
                  <a:cubicBezTo>
                    <a:pt x="24" y="35"/>
                    <a:pt x="26" y="41"/>
                    <a:pt x="23" y="43"/>
                  </a:cubicBezTo>
                  <a:cubicBezTo>
                    <a:pt x="20" y="45"/>
                    <a:pt x="16" y="45"/>
                    <a:pt x="18" y="47"/>
                  </a:cubicBezTo>
                  <a:cubicBezTo>
                    <a:pt x="20" y="49"/>
                    <a:pt x="14" y="53"/>
                    <a:pt x="14" y="57"/>
                  </a:cubicBezTo>
                  <a:cubicBezTo>
                    <a:pt x="14" y="61"/>
                    <a:pt x="14" y="69"/>
                    <a:pt x="13" y="69"/>
                  </a:cubicBezTo>
                  <a:cubicBezTo>
                    <a:pt x="12" y="70"/>
                    <a:pt x="4" y="68"/>
                    <a:pt x="4" y="71"/>
                  </a:cubicBezTo>
                  <a:cubicBezTo>
                    <a:pt x="4"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214"/>
            <p:cNvSpPr>
              <a:spLocks/>
            </p:cNvSpPr>
            <p:nvPr userDrawn="1"/>
          </p:nvSpPr>
          <p:spPr bwMode="auto">
            <a:xfrm>
              <a:off x="8079772" y="3544513"/>
              <a:ext cx="38594" cy="45590"/>
            </a:xfrm>
            <a:custGeom>
              <a:avLst/>
              <a:gdLst>
                <a:gd name="T0" fmla="*/ 14 w 18"/>
                <a:gd name="T1" fmla="*/ 9 h 20"/>
                <a:gd name="T2" fmla="*/ 8 w 18"/>
                <a:gd name="T3" fmla="*/ 0 h 20"/>
                <a:gd name="T4" fmla="*/ 8 w 18"/>
                <a:gd name="T5" fmla="*/ 2 h 20"/>
                <a:gd name="T6" fmla="*/ 0 w 18"/>
                <a:gd name="T7" fmla="*/ 18 h 20"/>
                <a:gd name="T8" fmla="*/ 5 w 18"/>
                <a:gd name="T9" fmla="*/ 20 h 20"/>
                <a:gd name="T10" fmla="*/ 14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4" y="9"/>
                  </a:moveTo>
                  <a:cubicBezTo>
                    <a:pt x="16" y="7"/>
                    <a:pt x="18" y="0"/>
                    <a:pt x="8" y="0"/>
                  </a:cubicBezTo>
                  <a:cubicBezTo>
                    <a:pt x="8" y="1"/>
                    <a:pt x="8" y="1"/>
                    <a:pt x="8" y="2"/>
                  </a:cubicBezTo>
                  <a:cubicBezTo>
                    <a:pt x="8" y="5"/>
                    <a:pt x="3" y="12"/>
                    <a:pt x="0" y="18"/>
                  </a:cubicBezTo>
                  <a:cubicBezTo>
                    <a:pt x="5" y="20"/>
                    <a:pt x="5" y="20"/>
                    <a:pt x="5" y="20"/>
                  </a:cubicBezTo>
                  <a:cubicBezTo>
                    <a:pt x="8" y="16"/>
                    <a:pt x="12" y="10"/>
                    <a:pt x="14"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215"/>
            <p:cNvSpPr>
              <a:spLocks/>
            </p:cNvSpPr>
            <p:nvPr userDrawn="1"/>
          </p:nvSpPr>
          <p:spPr bwMode="auto">
            <a:xfrm>
              <a:off x="8089840" y="3473393"/>
              <a:ext cx="172830" cy="138593"/>
            </a:xfrm>
            <a:custGeom>
              <a:avLst/>
              <a:gdLst>
                <a:gd name="T0" fmla="*/ 9 w 80"/>
                <a:gd name="T1" fmla="*/ 39 h 59"/>
                <a:gd name="T2" fmla="*/ 0 w 80"/>
                <a:gd name="T3" fmla="*/ 50 h 59"/>
                <a:gd name="T4" fmla="*/ 1 w 80"/>
                <a:gd name="T5" fmla="*/ 50 h 59"/>
                <a:gd name="T6" fmla="*/ 2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6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1" y="50"/>
                    <a:pt x="1" y="50"/>
                    <a:pt x="1" y="50"/>
                  </a:cubicBezTo>
                  <a:cubicBezTo>
                    <a:pt x="2" y="54"/>
                    <a:pt x="2" y="54"/>
                    <a:pt x="2" y="54"/>
                  </a:cubicBezTo>
                  <a:cubicBezTo>
                    <a:pt x="12" y="59"/>
                    <a:pt x="12" y="59"/>
                    <a:pt x="12" y="59"/>
                  </a:cubicBezTo>
                  <a:cubicBezTo>
                    <a:pt x="12" y="59"/>
                    <a:pt x="20" y="54"/>
                    <a:pt x="23" y="54"/>
                  </a:cubicBezTo>
                  <a:cubicBezTo>
                    <a:pt x="26" y="53"/>
                    <a:pt x="63" y="35"/>
                    <a:pt x="63" y="35"/>
                  </a:cubicBezTo>
                  <a:cubicBezTo>
                    <a:pt x="63" y="35"/>
                    <a:pt x="67" y="30"/>
                    <a:pt x="66" y="29"/>
                  </a:cubicBezTo>
                  <a:cubicBezTo>
                    <a:pt x="66" y="27"/>
                    <a:pt x="65" y="22"/>
                    <a:pt x="67" y="20"/>
                  </a:cubicBezTo>
                  <a:cubicBezTo>
                    <a:pt x="69" y="18"/>
                    <a:pt x="65" y="15"/>
                    <a:pt x="66" y="11"/>
                  </a:cubicBezTo>
                  <a:cubicBezTo>
                    <a:pt x="67" y="8"/>
                    <a:pt x="73" y="6"/>
                    <a:pt x="73" y="6"/>
                  </a:cubicBezTo>
                  <a:cubicBezTo>
                    <a:pt x="80" y="1"/>
                    <a:pt x="80" y="1"/>
                    <a:pt x="80" y="1"/>
                  </a:cubicBezTo>
                  <a:cubicBezTo>
                    <a:pt x="76" y="0"/>
                    <a:pt x="76" y="0"/>
                    <a:pt x="76" y="0"/>
                  </a:cubicBezTo>
                  <a:cubicBezTo>
                    <a:pt x="76" y="0"/>
                    <a:pt x="70" y="2"/>
                    <a:pt x="63" y="2"/>
                  </a:cubicBezTo>
                  <a:cubicBezTo>
                    <a:pt x="56" y="1"/>
                    <a:pt x="55" y="6"/>
                    <a:pt x="47" y="6"/>
                  </a:cubicBezTo>
                  <a:cubicBezTo>
                    <a:pt x="40" y="6"/>
                    <a:pt x="36" y="8"/>
                    <a:pt x="34" y="6"/>
                  </a:cubicBezTo>
                  <a:cubicBezTo>
                    <a:pt x="32" y="4"/>
                    <a:pt x="32" y="5"/>
                    <a:pt x="26" y="7"/>
                  </a:cubicBezTo>
                  <a:cubicBezTo>
                    <a:pt x="21" y="9"/>
                    <a:pt x="18" y="9"/>
                    <a:pt x="16" y="7"/>
                  </a:cubicBezTo>
                  <a:cubicBezTo>
                    <a:pt x="14" y="5"/>
                    <a:pt x="12" y="7"/>
                    <a:pt x="11" y="10"/>
                  </a:cubicBezTo>
                  <a:cubicBezTo>
                    <a:pt x="11" y="12"/>
                    <a:pt x="12" y="16"/>
                    <a:pt x="4" y="17"/>
                  </a:cubicBezTo>
                  <a:cubicBezTo>
                    <a:pt x="4" y="19"/>
                    <a:pt x="3" y="21"/>
                    <a:pt x="4" y="22"/>
                  </a:cubicBezTo>
                  <a:cubicBezTo>
                    <a:pt x="6" y="25"/>
                    <a:pt x="4" y="27"/>
                    <a:pt x="3" y="30"/>
                  </a:cubicBezTo>
                  <a:cubicBezTo>
                    <a:pt x="13"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216"/>
            <p:cNvSpPr>
              <a:spLocks/>
            </p:cNvSpPr>
            <p:nvPr userDrawn="1"/>
          </p:nvSpPr>
          <p:spPr bwMode="auto">
            <a:xfrm>
              <a:off x="10338304" y="3444216"/>
              <a:ext cx="95644" cy="118534"/>
            </a:xfrm>
            <a:custGeom>
              <a:avLst/>
              <a:gdLst>
                <a:gd name="T0" fmla="*/ 11 w 45"/>
                <a:gd name="T1" fmla="*/ 4 h 51"/>
                <a:gd name="T2" fmla="*/ 5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5" y="9"/>
                  </a:cubicBezTo>
                  <a:cubicBezTo>
                    <a:pt x="6" y="11"/>
                    <a:pt x="6" y="14"/>
                    <a:pt x="8" y="15"/>
                  </a:cubicBezTo>
                  <a:cubicBezTo>
                    <a:pt x="12" y="15"/>
                    <a:pt x="11" y="20"/>
                    <a:pt x="7" y="19"/>
                  </a:cubicBezTo>
                  <a:cubicBezTo>
                    <a:pt x="3" y="19"/>
                    <a:pt x="3" y="24"/>
                    <a:pt x="7" y="29"/>
                  </a:cubicBezTo>
                  <a:cubicBezTo>
                    <a:pt x="10" y="34"/>
                    <a:pt x="0" y="40"/>
                    <a:pt x="3" y="42"/>
                  </a:cubicBezTo>
                  <a:cubicBezTo>
                    <a:pt x="6" y="45"/>
                    <a:pt x="4" y="48"/>
                    <a:pt x="5" y="50"/>
                  </a:cubicBezTo>
                  <a:cubicBezTo>
                    <a:pt x="6" y="51"/>
                    <a:pt x="21" y="49"/>
                    <a:pt x="27" y="43"/>
                  </a:cubicBezTo>
                  <a:cubicBezTo>
                    <a:pt x="33" y="37"/>
                    <a:pt x="35" y="38"/>
                    <a:pt x="38" y="38"/>
                  </a:cubicBezTo>
                  <a:cubicBezTo>
                    <a:pt x="42" y="39"/>
                    <a:pt x="45" y="36"/>
                    <a:pt x="43" y="34"/>
                  </a:cubicBezTo>
                  <a:cubicBezTo>
                    <a:pt x="42" y="31"/>
                    <a:pt x="40" y="25"/>
                    <a:pt x="40" y="18"/>
                  </a:cubicBezTo>
                  <a:cubicBezTo>
                    <a:pt x="41" y="14"/>
                    <a:pt x="34" y="6"/>
                    <a:pt x="28" y="0"/>
                  </a:cubicBezTo>
                  <a:cubicBezTo>
                    <a:pt x="26" y="1"/>
                    <a:pt x="25"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217"/>
            <p:cNvSpPr>
              <a:spLocks/>
            </p:cNvSpPr>
            <p:nvPr userDrawn="1"/>
          </p:nvSpPr>
          <p:spPr bwMode="auto">
            <a:xfrm>
              <a:off x="9400325" y="3779756"/>
              <a:ext cx="110745" cy="149534"/>
            </a:xfrm>
            <a:custGeom>
              <a:avLst/>
              <a:gdLst>
                <a:gd name="T0" fmla="*/ 52 w 52"/>
                <a:gd name="T1" fmla="*/ 54 h 64"/>
                <a:gd name="T2" fmla="*/ 47 w 52"/>
                <a:gd name="T3" fmla="*/ 33 h 64"/>
                <a:gd name="T4" fmla="*/ 39 w 52"/>
                <a:gd name="T5" fmla="*/ 41 h 64"/>
                <a:gd name="T6" fmla="*/ 39 w 52"/>
                <a:gd name="T7" fmla="*/ 30 h 64"/>
                <a:gd name="T8" fmla="*/ 48 w 52"/>
                <a:gd name="T9" fmla="*/ 19 h 64"/>
                <a:gd name="T10" fmla="*/ 40 w 52"/>
                <a:gd name="T11" fmla="*/ 16 h 64"/>
                <a:gd name="T12" fmla="*/ 27 w 52"/>
                <a:gd name="T13" fmla="*/ 17 h 64"/>
                <a:gd name="T14" fmla="*/ 21 w 52"/>
                <a:gd name="T15" fmla="*/ 11 h 64"/>
                <a:gd name="T16" fmla="*/ 14 w 52"/>
                <a:gd name="T17" fmla="*/ 6 h 64"/>
                <a:gd name="T18" fmla="*/ 4 w 52"/>
                <a:gd name="T19" fmla="*/ 6 h 64"/>
                <a:gd name="T20" fmla="*/ 11 w 52"/>
                <a:gd name="T21" fmla="*/ 15 h 64"/>
                <a:gd name="T22" fmla="*/ 5 w 52"/>
                <a:gd name="T23" fmla="*/ 19 h 64"/>
                <a:gd name="T24" fmla="*/ 8 w 52"/>
                <a:gd name="T25" fmla="*/ 35 h 64"/>
                <a:gd name="T26" fmla="*/ 12 w 52"/>
                <a:gd name="T27" fmla="*/ 55 h 64"/>
                <a:gd name="T28" fmla="*/ 20 w 52"/>
                <a:gd name="T29" fmla="*/ 53 h 64"/>
                <a:gd name="T30" fmla="*/ 29 w 52"/>
                <a:gd name="T31" fmla="*/ 49 h 64"/>
                <a:gd name="T32" fmla="*/ 36 w 52"/>
                <a:gd name="T33" fmla="*/ 44 h 64"/>
                <a:gd name="T34" fmla="*/ 42 w 52"/>
                <a:gd name="T35" fmla="*/ 58 h 64"/>
                <a:gd name="T36" fmla="*/ 44 w 52"/>
                <a:gd name="T37" fmla="*/ 64 h 64"/>
                <a:gd name="T38" fmla="*/ 48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7" y="33"/>
                  </a:cubicBezTo>
                  <a:cubicBezTo>
                    <a:pt x="45" y="33"/>
                    <a:pt x="42" y="42"/>
                    <a:pt x="39" y="41"/>
                  </a:cubicBezTo>
                  <a:cubicBezTo>
                    <a:pt x="35" y="41"/>
                    <a:pt x="35" y="30"/>
                    <a:pt x="39" y="30"/>
                  </a:cubicBezTo>
                  <a:cubicBezTo>
                    <a:pt x="44" y="30"/>
                    <a:pt x="48" y="21"/>
                    <a:pt x="48" y="19"/>
                  </a:cubicBezTo>
                  <a:cubicBezTo>
                    <a:pt x="48" y="16"/>
                    <a:pt x="44" y="16"/>
                    <a:pt x="40" y="16"/>
                  </a:cubicBezTo>
                  <a:cubicBezTo>
                    <a:pt x="36" y="16"/>
                    <a:pt x="27" y="17"/>
                    <a:pt x="27" y="17"/>
                  </a:cubicBezTo>
                  <a:cubicBezTo>
                    <a:pt x="27" y="17"/>
                    <a:pt x="21" y="15"/>
                    <a:pt x="21" y="11"/>
                  </a:cubicBezTo>
                  <a:cubicBezTo>
                    <a:pt x="21" y="8"/>
                    <a:pt x="19" y="6"/>
                    <a:pt x="14" y="6"/>
                  </a:cubicBezTo>
                  <a:cubicBezTo>
                    <a:pt x="8" y="6"/>
                    <a:pt x="8" y="0"/>
                    <a:pt x="4" y="6"/>
                  </a:cubicBezTo>
                  <a:cubicBezTo>
                    <a:pt x="0" y="11"/>
                    <a:pt x="13" y="11"/>
                    <a:pt x="11" y="15"/>
                  </a:cubicBezTo>
                  <a:cubicBezTo>
                    <a:pt x="10" y="19"/>
                    <a:pt x="6" y="16"/>
                    <a:pt x="5" y="19"/>
                  </a:cubicBezTo>
                  <a:cubicBezTo>
                    <a:pt x="4" y="22"/>
                    <a:pt x="6" y="31"/>
                    <a:pt x="8" y="35"/>
                  </a:cubicBezTo>
                  <a:cubicBezTo>
                    <a:pt x="10" y="39"/>
                    <a:pt x="12" y="48"/>
                    <a:pt x="12" y="55"/>
                  </a:cubicBezTo>
                  <a:cubicBezTo>
                    <a:pt x="15" y="55"/>
                    <a:pt x="17" y="53"/>
                    <a:pt x="20" y="53"/>
                  </a:cubicBezTo>
                  <a:cubicBezTo>
                    <a:pt x="24" y="53"/>
                    <a:pt x="29" y="53"/>
                    <a:pt x="29" y="49"/>
                  </a:cubicBezTo>
                  <a:cubicBezTo>
                    <a:pt x="30" y="45"/>
                    <a:pt x="34" y="43"/>
                    <a:pt x="36" y="44"/>
                  </a:cubicBezTo>
                  <a:cubicBezTo>
                    <a:pt x="39" y="45"/>
                    <a:pt x="42" y="54"/>
                    <a:pt x="42" y="58"/>
                  </a:cubicBezTo>
                  <a:cubicBezTo>
                    <a:pt x="42" y="60"/>
                    <a:pt x="43" y="62"/>
                    <a:pt x="44" y="64"/>
                  </a:cubicBezTo>
                  <a:cubicBezTo>
                    <a:pt x="46" y="62"/>
                    <a:pt x="48" y="61"/>
                    <a:pt x="48" y="61"/>
                  </a:cubicBezTo>
                  <a:cubicBezTo>
                    <a:pt x="48" y="61"/>
                    <a:pt x="50"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218"/>
            <p:cNvSpPr>
              <a:spLocks/>
            </p:cNvSpPr>
            <p:nvPr userDrawn="1"/>
          </p:nvSpPr>
          <p:spPr bwMode="auto">
            <a:xfrm>
              <a:off x="8920429" y="3528101"/>
              <a:ext cx="696353" cy="740377"/>
            </a:xfrm>
            <a:custGeom>
              <a:avLst/>
              <a:gdLst>
                <a:gd name="T0" fmla="*/ 229 w 325"/>
                <a:gd name="T1" fmla="*/ 127 h 318"/>
                <a:gd name="T2" fmla="*/ 228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3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90 w 325"/>
                <a:gd name="T41" fmla="*/ 103 h 318"/>
                <a:gd name="T42" fmla="*/ 172 w 325"/>
                <a:gd name="T43" fmla="*/ 99 h 318"/>
                <a:gd name="T44" fmla="*/ 154 w 325"/>
                <a:gd name="T45" fmla="*/ 89 h 318"/>
                <a:gd name="T46" fmla="*/ 138 w 325"/>
                <a:gd name="T47" fmla="*/ 81 h 318"/>
                <a:gd name="T48" fmla="*/ 146 w 325"/>
                <a:gd name="T49" fmla="*/ 66 h 318"/>
                <a:gd name="T50" fmla="*/ 134 w 325"/>
                <a:gd name="T51" fmla="*/ 56 h 318"/>
                <a:gd name="T52" fmla="*/ 120 w 325"/>
                <a:gd name="T53" fmla="*/ 41 h 318"/>
                <a:gd name="T54" fmla="*/ 130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1 w 325"/>
                <a:gd name="T71" fmla="*/ 68 h 318"/>
                <a:gd name="T72" fmla="*/ 46 w 325"/>
                <a:gd name="T73" fmla="*/ 85 h 318"/>
                <a:gd name="T74" fmla="*/ 32 w 325"/>
                <a:gd name="T75" fmla="*/ 94 h 318"/>
                <a:gd name="T76" fmla="*/ 15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9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4" y="119"/>
                    <a:pt x="228" y="114"/>
                  </a:cubicBezTo>
                  <a:cubicBezTo>
                    <a:pt x="232" y="108"/>
                    <a:pt x="232" y="114"/>
                    <a:pt x="238"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8" y="138"/>
                    <a:pt x="263" y="138"/>
                  </a:cubicBezTo>
                  <a:cubicBezTo>
                    <a:pt x="259" y="138"/>
                    <a:pt x="259" y="149"/>
                    <a:pt x="263" y="149"/>
                  </a:cubicBezTo>
                  <a:cubicBezTo>
                    <a:pt x="266" y="150"/>
                    <a:pt x="269" y="141"/>
                    <a:pt x="271" y="141"/>
                  </a:cubicBezTo>
                  <a:cubicBezTo>
                    <a:pt x="273" y="141"/>
                    <a:pt x="274" y="151"/>
                    <a:pt x="276" y="162"/>
                  </a:cubicBezTo>
                  <a:cubicBezTo>
                    <a:pt x="276" y="161"/>
                    <a:pt x="277" y="161"/>
                    <a:pt x="277" y="161"/>
                  </a:cubicBezTo>
                  <a:cubicBezTo>
                    <a:pt x="280" y="161"/>
                    <a:pt x="279" y="152"/>
                    <a:pt x="281" y="149"/>
                  </a:cubicBezTo>
                  <a:cubicBezTo>
                    <a:pt x="283" y="147"/>
                    <a:pt x="282" y="138"/>
                    <a:pt x="283" y="138"/>
                  </a:cubicBezTo>
                  <a:cubicBezTo>
                    <a:pt x="284" y="138"/>
                    <a:pt x="293" y="141"/>
                    <a:pt x="292" y="139"/>
                  </a:cubicBezTo>
                  <a:cubicBezTo>
                    <a:pt x="292" y="137"/>
                    <a:pt x="297" y="129"/>
                    <a:pt x="296" y="126"/>
                  </a:cubicBezTo>
                  <a:cubicBezTo>
                    <a:pt x="295" y="122"/>
                    <a:pt x="300" y="117"/>
                    <a:pt x="300" y="112"/>
                  </a:cubicBezTo>
                  <a:cubicBezTo>
                    <a:pt x="300" y="108"/>
                    <a:pt x="304" y="106"/>
                    <a:pt x="307" y="104"/>
                  </a:cubicBezTo>
                  <a:cubicBezTo>
                    <a:pt x="311"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4" y="80"/>
                    <a:pt x="299" y="75"/>
                    <a:pt x="293" y="78"/>
                  </a:cubicBezTo>
                  <a:cubicBezTo>
                    <a:pt x="287" y="81"/>
                    <a:pt x="285" y="85"/>
                    <a:pt x="283" y="84"/>
                  </a:cubicBezTo>
                  <a:cubicBezTo>
                    <a:pt x="280" y="84"/>
                    <a:pt x="280" y="86"/>
                    <a:pt x="278" y="88"/>
                  </a:cubicBezTo>
                  <a:cubicBezTo>
                    <a:pt x="276" y="91"/>
                    <a:pt x="274" y="93"/>
                    <a:pt x="272" y="93"/>
                  </a:cubicBezTo>
                  <a:cubicBezTo>
                    <a:pt x="271" y="93"/>
                    <a:pt x="266" y="95"/>
                    <a:pt x="266" y="95"/>
                  </a:cubicBezTo>
                  <a:cubicBezTo>
                    <a:pt x="266" y="95"/>
                    <a:pt x="270" y="102"/>
                    <a:pt x="268" y="105"/>
                  </a:cubicBezTo>
                  <a:cubicBezTo>
                    <a:pt x="266" y="108"/>
                    <a:pt x="261" y="105"/>
                    <a:pt x="256" y="106"/>
                  </a:cubicBezTo>
                  <a:cubicBezTo>
                    <a:pt x="251" y="107"/>
                    <a:pt x="249" y="104"/>
                    <a:pt x="245" y="105"/>
                  </a:cubicBezTo>
                  <a:cubicBezTo>
                    <a:pt x="242" y="106"/>
                    <a:pt x="239" y="103"/>
                    <a:pt x="237" y="103"/>
                  </a:cubicBezTo>
                  <a:cubicBezTo>
                    <a:pt x="236" y="104"/>
                    <a:pt x="233" y="100"/>
                    <a:pt x="234" y="96"/>
                  </a:cubicBezTo>
                  <a:cubicBezTo>
                    <a:pt x="235" y="93"/>
                    <a:pt x="232" y="88"/>
                    <a:pt x="230" y="91"/>
                  </a:cubicBezTo>
                  <a:cubicBezTo>
                    <a:pt x="228" y="93"/>
                    <a:pt x="225" y="92"/>
                    <a:pt x="225" y="96"/>
                  </a:cubicBezTo>
                  <a:cubicBezTo>
                    <a:pt x="225" y="100"/>
                    <a:pt x="228" y="104"/>
                    <a:pt x="225" y="107"/>
                  </a:cubicBezTo>
                  <a:cubicBezTo>
                    <a:pt x="222" y="109"/>
                    <a:pt x="208" y="111"/>
                    <a:pt x="205" y="109"/>
                  </a:cubicBezTo>
                  <a:cubicBezTo>
                    <a:pt x="202" y="106"/>
                    <a:pt x="190" y="105"/>
                    <a:pt x="190" y="103"/>
                  </a:cubicBezTo>
                  <a:cubicBezTo>
                    <a:pt x="189" y="101"/>
                    <a:pt x="185" y="97"/>
                    <a:pt x="183" y="97"/>
                  </a:cubicBezTo>
                  <a:cubicBezTo>
                    <a:pt x="181" y="97"/>
                    <a:pt x="174" y="100"/>
                    <a:pt x="172" y="99"/>
                  </a:cubicBezTo>
                  <a:cubicBezTo>
                    <a:pt x="170" y="97"/>
                    <a:pt x="166" y="94"/>
                    <a:pt x="162" y="94"/>
                  </a:cubicBezTo>
                  <a:cubicBezTo>
                    <a:pt x="159" y="93"/>
                    <a:pt x="154" y="91"/>
                    <a:pt x="154"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1" y="61"/>
                    <a:pt x="141" y="61"/>
                  </a:cubicBezTo>
                  <a:cubicBezTo>
                    <a:pt x="141" y="61"/>
                    <a:pt x="138" y="56"/>
                    <a:pt x="134" y="56"/>
                  </a:cubicBezTo>
                  <a:cubicBezTo>
                    <a:pt x="130" y="56"/>
                    <a:pt x="127" y="50"/>
                    <a:pt x="124" y="49"/>
                  </a:cubicBezTo>
                  <a:cubicBezTo>
                    <a:pt x="121" y="49"/>
                    <a:pt x="122" y="43"/>
                    <a:pt x="120" y="41"/>
                  </a:cubicBezTo>
                  <a:cubicBezTo>
                    <a:pt x="118" y="39"/>
                    <a:pt x="120" y="33"/>
                    <a:pt x="123" y="36"/>
                  </a:cubicBezTo>
                  <a:cubicBezTo>
                    <a:pt x="126" y="39"/>
                    <a:pt x="132" y="36"/>
                    <a:pt x="130" y="32"/>
                  </a:cubicBezTo>
                  <a:cubicBezTo>
                    <a:pt x="127" y="28"/>
                    <a:pt x="123" y="25"/>
                    <a:pt x="123" y="23"/>
                  </a:cubicBezTo>
                  <a:cubicBezTo>
                    <a:pt x="123" y="21"/>
                    <a:pt x="126" y="14"/>
                    <a:pt x="123" y="13"/>
                  </a:cubicBezTo>
                  <a:cubicBezTo>
                    <a:pt x="120" y="11"/>
                    <a:pt x="117" y="8"/>
                    <a:pt x="116" y="5"/>
                  </a:cubicBezTo>
                  <a:cubicBezTo>
                    <a:pt x="115" y="2"/>
                    <a:pt x="111" y="0"/>
                    <a:pt x="111" y="0"/>
                  </a:cubicBezTo>
                  <a:cubicBezTo>
                    <a:pt x="107" y="1"/>
                    <a:pt x="107" y="1"/>
                    <a:pt x="107" y="1"/>
                  </a:cubicBezTo>
                  <a:cubicBezTo>
                    <a:pt x="107" y="1"/>
                    <a:pt x="104" y="7"/>
                    <a:pt x="102" y="8"/>
                  </a:cubicBezTo>
                  <a:cubicBezTo>
                    <a:pt x="100" y="9"/>
                    <a:pt x="94" y="10"/>
                    <a:pt x="91" y="13"/>
                  </a:cubicBezTo>
                  <a:cubicBezTo>
                    <a:pt x="87" y="15"/>
                    <a:pt x="78" y="10"/>
                    <a:pt x="73" y="10"/>
                  </a:cubicBezTo>
                  <a:cubicBezTo>
                    <a:pt x="68" y="10"/>
                    <a:pt x="65" y="14"/>
                    <a:pt x="67" y="16"/>
                  </a:cubicBezTo>
                  <a:cubicBezTo>
                    <a:pt x="69" y="17"/>
                    <a:pt x="69" y="26"/>
                    <a:pt x="69" y="26"/>
                  </a:cubicBezTo>
                  <a:cubicBezTo>
                    <a:pt x="69" y="26"/>
                    <a:pt x="72" y="37"/>
                    <a:pt x="76" y="36"/>
                  </a:cubicBezTo>
                  <a:cubicBezTo>
                    <a:pt x="80" y="35"/>
                    <a:pt x="85" y="40"/>
                    <a:pt x="81" y="41"/>
                  </a:cubicBezTo>
                  <a:cubicBezTo>
                    <a:pt x="78" y="42"/>
                    <a:pt x="76" y="45"/>
                    <a:pt x="75" y="49"/>
                  </a:cubicBezTo>
                  <a:cubicBezTo>
                    <a:pt x="75" y="52"/>
                    <a:pt x="76" y="56"/>
                    <a:pt x="73" y="57"/>
                  </a:cubicBezTo>
                  <a:cubicBezTo>
                    <a:pt x="70" y="57"/>
                    <a:pt x="68" y="58"/>
                    <a:pt x="68" y="63"/>
                  </a:cubicBezTo>
                  <a:cubicBezTo>
                    <a:pt x="68" y="68"/>
                    <a:pt x="62" y="66"/>
                    <a:pt x="61" y="68"/>
                  </a:cubicBezTo>
                  <a:cubicBezTo>
                    <a:pt x="60" y="70"/>
                    <a:pt x="57" y="78"/>
                    <a:pt x="56" y="80"/>
                  </a:cubicBezTo>
                  <a:cubicBezTo>
                    <a:pt x="55" y="81"/>
                    <a:pt x="47" y="81"/>
                    <a:pt x="46" y="85"/>
                  </a:cubicBezTo>
                  <a:cubicBezTo>
                    <a:pt x="46" y="89"/>
                    <a:pt x="42" y="94"/>
                    <a:pt x="40" y="93"/>
                  </a:cubicBezTo>
                  <a:cubicBezTo>
                    <a:pt x="38" y="93"/>
                    <a:pt x="34" y="91"/>
                    <a:pt x="32" y="94"/>
                  </a:cubicBezTo>
                  <a:cubicBezTo>
                    <a:pt x="31" y="96"/>
                    <a:pt x="25" y="91"/>
                    <a:pt x="23" y="93"/>
                  </a:cubicBezTo>
                  <a:cubicBezTo>
                    <a:pt x="22" y="94"/>
                    <a:pt x="15" y="100"/>
                    <a:pt x="15" y="103"/>
                  </a:cubicBezTo>
                  <a:cubicBezTo>
                    <a:pt x="15" y="106"/>
                    <a:pt x="22" y="106"/>
                    <a:pt x="22" y="111"/>
                  </a:cubicBezTo>
                  <a:cubicBezTo>
                    <a:pt x="22" y="115"/>
                    <a:pt x="25" y="120"/>
                    <a:pt x="27" y="122"/>
                  </a:cubicBezTo>
                  <a:cubicBezTo>
                    <a:pt x="29" y="124"/>
                    <a:pt x="33" y="129"/>
                    <a:pt x="31" y="132"/>
                  </a:cubicBezTo>
                  <a:cubicBezTo>
                    <a:pt x="29" y="134"/>
                    <a:pt x="27" y="135"/>
                    <a:pt x="22" y="134"/>
                  </a:cubicBezTo>
                  <a:cubicBezTo>
                    <a:pt x="18" y="133"/>
                    <a:pt x="19" y="135"/>
                    <a:pt x="11" y="134"/>
                  </a:cubicBezTo>
                  <a:cubicBezTo>
                    <a:pt x="4" y="133"/>
                    <a:pt x="4" y="138"/>
                    <a:pt x="1" y="141"/>
                  </a:cubicBezTo>
                  <a:cubicBezTo>
                    <a:pt x="1" y="141"/>
                    <a:pt x="0" y="141"/>
                    <a:pt x="0" y="142"/>
                  </a:cubicBezTo>
                  <a:cubicBezTo>
                    <a:pt x="4" y="144"/>
                    <a:pt x="5" y="149"/>
                    <a:pt x="11" y="151"/>
                  </a:cubicBezTo>
                  <a:cubicBezTo>
                    <a:pt x="18" y="153"/>
                    <a:pt x="24" y="147"/>
                    <a:pt x="24" y="152"/>
                  </a:cubicBezTo>
                  <a:cubicBezTo>
                    <a:pt x="24" y="156"/>
                    <a:pt x="8" y="155"/>
                    <a:pt x="7" y="157"/>
                  </a:cubicBezTo>
                  <a:cubicBezTo>
                    <a:pt x="7" y="158"/>
                    <a:pt x="24" y="177"/>
                    <a:pt x="32" y="175"/>
                  </a:cubicBezTo>
                  <a:cubicBezTo>
                    <a:pt x="41" y="174"/>
                    <a:pt x="47" y="165"/>
                    <a:pt x="44" y="164"/>
                  </a:cubicBezTo>
                  <a:cubicBezTo>
                    <a:pt x="42" y="163"/>
                    <a:pt x="46" y="158"/>
                    <a:pt x="48" y="159"/>
                  </a:cubicBezTo>
                  <a:cubicBezTo>
                    <a:pt x="50" y="160"/>
                    <a:pt x="48" y="168"/>
                    <a:pt x="51" y="170"/>
                  </a:cubicBezTo>
                  <a:cubicBezTo>
                    <a:pt x="54" y="172"/>
                    <a:pt x="53" y="175"/>
                    <a:pt x="51" y="180"/>
                  </a:cubicBezTo>
                  <a:cubicBezTo>
                    <a:pt x="49" y="184"/>
                    <a:pt x="53" y="193"/>
                    <a:pt x="53" y="198"/>
                  </a:cubicBezTo>
                  <a:cubicBezTo>
                    <a:pt x="54" y="203"/>
                    <a:pt x="57" y="210"/>
                    <a:pt x="59" y="217"/>
                  </a:cubicBezTo>
                  <a:cubicBezTo>
                    <a:pt x="60" y="225"/>
                    <a:pt x="65" y="238"/>
                    <a:pt x="69" y="246"/>
                  </a:cubicBezTo>
                  <a:cubicBezTo>
                    <a:pt x="74" y="254"/>
                    <a:pt x="78" y="270"/>
                    <a:pt x="81" y="274"/>
                  </a:cubicBezTo>
                  <a:cubicBezTo>
                    <a:pt x="84" y="278"/>
                    <a:pt x="92" y="290"/>
                    <a:pt x="92" y="297"/>
                  </a:cubicBezTo>
                  <a:cubicBezTo>
                    <a:pt x="92" y="304"/>
                    <a:pt x="100" y="314"/>
                    <a:pt x="103" y="316"/>
                  </a:cubicBezTo>
                  <a:cubicBezTo>
                    <a:pt x="106" y="318"/>
                    <a:pt x="113" y="314"/>
                    <a:pt x="114" y="309"/>
                  </a:cubicBezTo>
                  <a:cubicBezTo>
                    <a:pt x="116" y="305"/>
                    <a:pt x="124" y="303"/>
                    <a:pt x="125" y="299"/>
                  </a:cubicBezTo>
                  <a:cubicBezTo>
                    <a:pt x="125" y="296"/>
                    <a:pt x="126" y="292"/>
                    <a:pt x="129" y="292"/>
                  </a:cubicBezTo>
                  <a:cubicBezTo>
                    <a:pt x="133" y="292"/>
                    <a:pt x="133" y="289"/>
                    <a:pt x="133" y="284"/>
                  </a:cubicBezTo>
                  <a:cubicBezTo>
                    <a:pt x="133" y="280"/>
                    <a:pt x="133" y="274"/>
                    <a:pt x="136" y="271"/>
                  </a:cubicBezTo>
                  <a:cubicBezTo>
                    <a:pt x="139" y="267"/>
                    <a:pt x="140" y="257"/>
                    <a:pt x="138" y="253"/>
                  </a:cubicBezTo>
                  <a:cubicBezTo>
                    <a:pt x="136" y="249"/>
                    <a:pt x="137" y="243"/>
                    <a:pt x="139" y="239"/>
                  </a:cubicBezTo>
                  <a:cubicBezTo>
                    <a:pt x="140" y="235"/>
                    <a:pt x="140" y="231"/>
                    <a:pt x="143" y="230"/>
                  </a:cubicBezTo>
                  <a:cubicBezTo>
                    <a:pt x="146" y="230"/>
                    <a:pt x="151" y="227"/>
                    <a:pt x="154" y="223"/>
                  </a:cubicBezTo>
                  <a:cubicBezTo>
                    <a:pt x="158" y="219"/>
                    <a:pt x="168" y="213"/>
                    <a:pt x="172" y="210"/>
                  </a:cubicBezTo>
                  <a:cubicBezTo>
                    <a:pt x="176" y="207"/>
                    <a:pt x="187" y="198"/>
                    <a:pt x="191" y="192"/>
                  </a:cubicBezTo>
                  <a:cubicBezTo>
                    <a:pt x="194" y="187"/>
                    <a:pt x="204" y="185"/>
                    <a:pt x="209" y="181"/>
                  </a:cubicBezTo>
                  <a:cubicBezTo>
                    <a:pt x="213" y="177"/>
                    <a:pt x="211" y="175"/>
                    <a:pt x="212" y="170"/>
                  </a:cubicBezTo>
                  <a:cubicBezTo>
                    <a:pt x="213" y="165"/>
                    <a:pt x="228" y="163"/>
                    <a:pt x="233" y="163"/>
                  </a:cubicBezTo>
                  <a:cubicBezTo>
                    <a:pt x="234" y="163"/>
                    <a:pt x="235" y="163"/>
                    <a:pt x="236" y="163"/>
                  </a:cubicBezTo>
                  <a:cubicBezTo>
                    <a:pt x="236" y="156"/>
                    <a:pt x="234"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219"/>
            <p:cNvSpPr>
              <a:spLocks/>
            </p:cNvSpPr>
            <p:nvPr userDrawn="1"/>
          </p:nvSpPr>
          <p:spPr bwMode="auto">
            <a:xfrm>
              <a:off x="9400325" y="3010202"/>
              <a:ext cx="785284"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7 w 367"/>
                <a:gd name="T17" fmla="*/ 27 h 147"/>
                <a:gd name="T18" fmla="*/ 185 w 367"/>
                <a:gd name="T19" fmla="*/ 26 h 147"/>
                <a:gd name="T20" fmla="*/ 167 w 367"/>
                <a:gd name="T21" fmla="*/ 27 h 147"/>
                <a:gd name="T22" fmla="*/ 158 w 367"/>
                <a:gd name="T23" fmla="*/ 12 h 147"/>
                <a:gd name="T24" fmla="*/ 138 w 367"/>
                <a:gd name="T25" fmla="*/ 6 h 147"/>
                <a:gd name="T26" fmla="*/ 122 w 367"/>
                <a:gd name="T27" fmla="*/ 1 h 147"/>
                <a:gd name="T28" fmla="*/ 112 w 367"/>
                <a:gd name="T29" fmla="*/ 8 h 147"/>
                <a:gd name="T30" fmla="*/ 111 w 367"/>
                <a:gd name="T31" fmla="*/ 23 h 147"/>
                <a:gd name="T32" fmla="*/ 101 w 367"/>
                <a:gd name="T33" fmla="*/ 34 h 147"/>
                <a:gd name="T34" fmla="*/ 83 w 367"/>
                <a:gd name="T35" fmla="*/ 32 h 147"/>
                <a:gd name="T36" fmla="*/ 70 w 367"/>
                <a:gd name="T37" fmla="*/ 23 h 147"/>
                <a:gd name="T38" fmla="*/ 46 w 367"/>
                <a:gd name="T39" fmla="*/ 21 h 147"/>
                <a:gd name="T40" fmla="*/ 30 w 367"/>
                <a:gd name="T41" fmla="*/ 29 h 147"/>
                <a:gd name="T42" fmla="*/ 10 w 367"/>
                <a:gd name="T43" fmla="*/ 38 h 147"/>
                <a:gd name="T44" fmla="*/ 0 w 367"/>
                <a:gd name="T45" fmla="*/ 42 h 147"/>
                <a:gd name="T46" fmla="*/ 9 w 367"/>
                <a:gd name="T47" fmla="*/ 53 h 147"/>
                <a:gd name="T48" fmla="*/ 30 w 367"/>
                <a:gd name="T49" fmla="*/ 66 h 147"/>
                <a:gd name="T50" fmla="*/ 35 w 367"/>
                <a:gd name="T51" fmla="*/ 85 h 147"/>
                <a:gd name="T52" fmla="*/ 59 w 367"/>
                <a:gd name="T53" fmla="*/ 100 h 147"/>
                <a:gd name="T54" fmla="*/ 75 w 367"/>
                <a:gd name="T55" fmla="*/ 110 h 147"/>
                <a:gd name="T56" fmla="*/ 91 w 367"/>
                <a:gd name="T57" fmla="*/ 130 h 147"/>
                <a:gd name="T58" fmla="*/ 134 w 367"/>
                <a:gd name="T59" fmla="*/ 132 h 147"/>
                <a:gd name="T60" fmla="*/ 167 w 367"/>
                <a:gd name="T61" fmla="*/ 139 h 147"/>
                <a:gd name="T62" fmla="*/ 188 w 367"/>
                <a:gd name="T63" fmla="*/ 146 h 147"/>
                <a:gd name="T64" fmla="*/ 235 w 367"/>
                <a:gd name="T65" fmla="*/ 135 h 147"/>
                <a:gd name="T66" fmla="*/ 270 w 367"/>
                <a:gd name="T67" fmla="*/ 117 h 147"/>
                <a:gd name="T68" fmla="*/ 279 w 367"/>
                <a:gd name="T69" fmla="*/ 101 h 147"/>
                <a:gd name="T70" fmla="*/ 315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8" y="57"/>
                    <a:pt x="342" y="60"/>
                    <a:pt x="340" y="63"/>
                  </a:cubicBezTo>
                  <a:cubicBezTo>
                    <a:pt x="339" y="67"/>
                    <a:pt x="336"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6" y="32"/>
                    <a:pt x="322" y="31"/>
                    <a:pt x="320" y="32"/>
                  </a:cubicBezTo>
                  <a:cubicBezTo>
                    <a:pt x="317" y="33"/>
                    <a:pt x="311" y="32"/>
                    <a:pt x="310" y="30"/>
                  </a:cubicBezTo>
                  <a:cubicBezTo>
                    <a:pt x="309" y="28"/>
                    <a:pt x="298" y="27"/>
                    <a:pt x="295" y="29"/>
                  </a:cubicBezTo>
                  <a:cubicBezTo>
                    <a:pt x="293" y="31"/>
                    <a:pt x="287" y="33"/>
                    <a:pt x="286" y="35"/>
                  </a:cubicBezTo>
                  <a:cubicBezTo>
                    <a:pt x="286" y="37"/>
                    <a:pt x="279" y="37"/>
                    <a:pt x="277" y="38"/>
                  </a:cubicBezTo>
                  <a:cubicBezTo>
                    <a:pt x="274" y="40"/>
                    <a:pt x="262" y="40"/>
                    <a:pt x="262" y="42"/>
                  </a:cubicBezTo>
                  <a:cubicBezTo>
                    <a:pt x="261" y="43"/>
                    <a:pt x="248" y="43"/>
                    <a:pt x="246" y="42"/>
                  </a:cubicBezTo>
                  <a:cubicBezTo>
                    <a:pt x="244" y="40"/>
                    <a:pt x="233" y="42"/>
                    <a:pt x="231" y="39"/>
                  </a:cubicBezTo>
                  <a:cubicBezTo>
                    <a:pt x="230" y="37"/>
                    <a:pt x="225" y="35"/>
                    <a:pt x="225" y="33"/>
                  </a:cubicBezTo>
                  <a:cubicBezTo>
                    <a:pt x="225" y="31"/>
                    <a:pt x="217" y="31"/>
                    <a:pt x="216" y="29"/>
                  </a:cubicBezTo>
                  <a:cubicBezTo>
                    <a:pt x="214" y="27"/>
                    <a:pt x="208" y="26"/>
                    <a:pt x="207" y="27"/>
                  </a:cubicBezTo>
                  <a:cubicBezTo>
                    <a:pt x="206" y="27"/>
                    <a:pt x="198" y="25"/>
                    <a:pt x="196" y="24"/>
                  </a:cubicBezTo>
                  <a:cubicBezTo>
                    <a:pt x="194" y="24"/>
                    <a:pt x="187" y="26"/>
                    <a:pt x="185" y="26"/>
                  </a:cubicBezTo>
                  <a:cubicBezTo>
                    <a:pt x="183" y="26"/>
                    <a:pt x="179" y="29"/>
                    <a:pt x="177" y="30"/>
                  </a:cubicBezTo>
                  <a:cubicBezTo>
                    <a:pt x="174" y="30"/>
                    <a:pt x="168" y="26"/>
                    <a:pt x="167" y="27"/>
                  </a:cubicBezTo>
                  <a:cubicBezTo>
                    <a:pt x="165" y="28"/>
                    <a:pt x="161" y="23"/>
                    <a:pt x="159" y="22"/>
                  </a:cubicBezTo>
                  <a:cubicBezTo>
                    <a:pt x="158" y="20"/>
                    <a:pt x="159" y="14"/>
                    <a:pt x="158" y="12"/>
                  </a:cubicBezTo>
                  <a:cubicBezTo>
                    <a:pt x="157" y="10"/>
                    <a:pt x="149" y="10"/>
                    <a:pt x="147" y="9"/>
                  </a:cubicBezTo>
                  <a:cubicBezTo>
                    <a:pt x="144" y="8"/>
                    <a:pt x="140" y="6"/>
                    <a:pt x="138" y="6"/>
                  </a:cubicBezTo>
                  <a:cubicBezTo>
                    <a:pt x="136" y="6"/>
                    <a:pt x="132" y="5"/>
                    <a:pt x="131" y="4"/>
                  </a:cubicBezTo>
                  <a:cubicBezTo>
                    <a:pt x="130" y="3"/>
                    <a:pt x="124" y="2"/>
                    <a:pt x="122" y="1"/>
                  </a:cubicBezTo>
                  <a:cubicBezTo>
                    <a:pt x="120" y="0"/>
                    <a:pt x="119" y="3"/>
                    <a:pt x="118" y="5"/>
                  </a:cubicBezTo>
                  <a:cubicBezTo>
                    <a:pt x="117" y="6"/>
                    <a:pt x="112" y="6"/>
                    <a:pt x="112" y="8"/>
                  </a:cubicBezTo>
                  <a:cubicBezTo>
                    <a:pt x="111" y="11"/>
                    <a:pt x="106" y="11"/>
                    <a:pt x="107" y="14"/>
                  </a:cubicBezTo>
                  <a:cubicBezTo>
                    <a:pt x="108" y="16"/>
                    <a:pt x="109" y="22"/>
                    <a:pt x="111" y="23"/>
                  </a:cubicBezTo>
                  <a:cubicBezTo>
                    <a:pt x="113" y="24"/>
                    <a:pt x="112" y="28"/>
                    <a:pt x="111" y="29"/>
                  </a:cubicBezTo>
                  <a:cubicBezTo>
                    <a:pt x="110" y="30"/>
                    <a:pt x="102" y="31"/>
                    <a:pt x="101" y="34"/>
                  </a:cubicBezTo>
                  <a:cubicBezTo>
                    <a:pt x="100" y="36"/>
                    <a:pt x="96" y="33"/>
                    <a:pt x="93" y="31"/>
                  </a:cubicBezTo>
                  <a:cubicBezTo>
                    <a:pt x="89" y="30"/>
                    <a:pt x="85" y="31"/>
                    <a:pt x="83" y="32"/>
                  </a:cubicBezTo>
                  <a:cubicBezTo>
                    <a:pt x="82" y="33"/>
                    <a:pt x="76" y="29"/>
                    <a:pt x="74" y="29"/>
                  </a:cubicBezTo>
                  <a:cubicBezTo>
                    <a:pt x="72" y="28"/>
                    <a:pt x="72" y="22"/>
                    <a:pt x="70" y="23"/>
                  </a:cubicBezTo>
                  <a:cubicBezTo>
                    <a:pt x="68" y="23"/>
                    <a:pt x="56" y="21"/>
                    <a:pt x="54" y="20"/>
                  </a:cubicBezTo>
                  <a:cubicBezTo>
                    <a:pt x="51" y="19"/>
                    <a:pt x="46" y="20"/>
                    <a:pt x="46" y="21"/>
                  </a:cubicBezTo>
                  <a:cubicBezTo>
                    <a:pt x="45" y="23"/>
                    <a:pt x="39" y="23"/>
                    <a:pt x="38" y="24"/>
                  </a:cubicBezTo>
                  <a:cubicBezTo>
                    <a:pt x="37" y="26"/>
                    <a:pt x="32" y="27"/>
                    <a:pt x="30" y="29"/>
                  </a:cubicBezTo>
                  <a:cubicBezTo>
                    <a:pt x="28" y="31"/>
                    <a:pt x="22" y="31"/>
                    <a:pt x="21" y="34"/>
                  </a:cubicBezTo>
                  <a:cubicBezTo>
                    <a:pt x="20" y="37"/>
                    <a:pt x="12" y="38"/>
                    <a:pt x="10" y="38"/>
                  </a:cubicBezTo>
                  <a:cubicBezTo>
                    <a:pt x="8" y="39"/>
                    <a:pt x="3" y="40"/>
                    <a:pt x="2" y="41"/>
                  </a:cubicBezTo>
                  <a:cubicBezTo>
                    <a:pt x="2" y="42"/>
                    <a:pt x="1" y="42"/>
                    <a:pt x="0" y="42"/>
                  </a:cubicBezTo>
                  <a:cubicBezTo>
                    <a:pt x="0" y="42"/>
                    <a:pt x="1" y="43"/>
                    <a:pt x="1" y="43"/>
                  </a:cubicBezTo>
                  <a:cubicBezTo>
                    <a:pt x="2" y="51"/>
                    <a:pt x="6" y="50"/>
                    <a:pt x="9" y="53"/>
                  </a:cubicBezTo>
                  <a:cubicBezTo>
                    <a:pt x="13" y="56"/>
                    <a:pt x="16" y="58"/>
                    <a:pt x="20" y="59"/>
                  </a:cubicBezTo>
                  <a:cubicBezTo>
                    <a:pt x="23" y="59"/>
                    <a:pt x="29" y="63"/>
                    <a:pt x="30" y="66"/>
                  </a:cubicBezTo>
                  <a:cubicBezTo>
                    <a:pt x="30" y="69"/>
                    <a:pt x="34" y="73"/>
                    <a:pt x="36" y="74"/>
                  </a:cubicBezTo>
                  <a:cubicBezTo>
                    <a:pt x="38" y="76"/>
                    <a:pt x="35" y="81"/>
                    <a:pt x="35" y="85"/>
                  </a:cubicBezTo>
                  <a:cubicBezTo>
                    <a:pt x="35" y="89"/>
                    <a:pt x="30" y="90"/>
                    <a:pt x="32" y="94"/>
                  </a:cubicBezTo>
                  <a:cubicBezTo>
                    <a:pt x="35" y="98"/>
                    <a:pt x="53" y="100"/>
                    <a:pt x="59" y="100"/>
                  </a:cubicBezTo>
                  <a:cubicBezTo>
                    <a:pt x="64" y="100"/>
                    <a:pt x="66" y="105"/>
                    <a:pt x="67" y="105"/>
                  </a:cubicBezTo>
                  <a:cubicBezTo>
                    <a:pt x="71" y="105"/>
                    <a:pt x="71" y="109"/>
                    <a:pt x="75" y="110"/>
                  </a:cubicBezTo>
                  <a:cubicBezTo>
                    <a:pt x="79" y="110"/>
                    <a:pt x="82" y="112"/>
                    <a:pt x="84" y="119"/>
                  </a:cubicBezTo>
                  <a:cubicBezTo>
                    <a:pt x="85" y="125"/>
                    <a:pt x="90" y="127"/>
                    <a:pt x="91" y="130"/>
                  </a:cubicBezTo>
                  <a:cubicBezTo>
                    <a:pt x="91" y="133"/>
                    <a:pt x="100" y="131"/>
                    <a:pt x="106" y="131"/>
                  </a:cubicBezTo>
                  <a:cubicBezTo>
                    <a:pt x="112" y="132"/>
                    <a:pt x="129" y="131"/>
                    <a:pt x="134" y="132"/>
                  </a:cubicBezTo>
                  <a:cubicBezTo>
                    <a:pt x="138" y="133"/>
                    <a:pt x="149" y="132"/>
                    <a:pt x="155" y="136"/>
                  </a:cubicBezTo>
                  <a:cubicBezTo>
                    <a:pt x="161" y="140"/>
                    <a:pt x="164" y="137"/>
                    <a:pt x="167" y="139"/>
                  </a:cubicBezTo>
                  <a:cubicBezTo>
                    <a:pt x="171" y="141"/>
                    <a:pt x="174" y="142"/>
                    <a:pt x="179" y="142"/>
                  </a:cubicBezTo>
                  <a:cubicBezTo>
                    <a:pt x="185" y="141"/>
                    <a:pt x="185" y="145"/>
                    <a:pt x="188" y="146"/>
                  </a:cubicBezTo>
                  <a:cubicBezTo>
                    <a:pt x="192" y="147"/>
                    <a:pt x="199" y="140"/>
                    <a:pt x="209" y="136"/>
                  </a:cubicBezTo>
                  <a:cubicBezTo>
                    <a:pt x="218" y="132"/>
                    <a:pt x="230" y="135"/>
                    <a:pt x="235" y="135"/>
                  </a:cubicBezTo>
                  <a:cubicBezTo>
                    <a:pt x="240" y="136"/>
                    <a:pt x="250" y="133"/>
                    <a:pt x="256" y="127"/>
                  </a:cubicBezTo>
                  <a:cubicBezTo>
                    <a:pt x="262" y="121"/>
                    <a:pt x="269" y="122"/>
                    <a:pt x="270" y="117"/>
                  </a:cubicBezTo>
                  <a:cubicBezTo>
                    <a:pt x="271" y="111"/>
                    <a:pt x="264" y="109"/>
                    <a:pt x="267" y="104"/>
                  </a:cubicBezTo>
                  <a:cubicBezTo>
                    <a:pt x="270" y="99"/>
                    <a:pt x="276" y="100"/>
                    <a:pt x="279" y="101"/>
                  </a:cubicBezTo>
                  <a:cubicBezTo>
                    <a:pt x="282" y="103"/>
                    <a:pt x="290" y="105"/>
                    <a:pt x="297" y="100"/>
                  </a:cubicBezTo>
                  <a:cubicBezTo>
                    <a:pt x="305" y="95"/>
                    <a:pt x="308" y="96"/>
                    <a:pt x="315" y="95"/>
                  </a:cubicBezTo>
                  <a:cubicBezTo>
                    <a:pt x="321" y="94"/>
                    <a:pt x="321" y="90"/>
                    <a:pt x="325" y="86"/>
                  </a:cubicBezTo>
                  <a:cubicBezTo>
                    <a:pt x="330" y="82"/>
                    <a:pt x="335" y="80"/>
                    <a:pt x="339" y="80"/>
                  </a:cubicBezTo>
                  <a:cubicBezTo>
                    <a:pt x="344" y="80"/>
                    <a:pt x="350" y="76"/>
                    <a:pt x="354" y="78"/>
                  </a:cubicBezTo>
                  <a:cubicBezTo>
                    <a:pt x="359" y="79"/>
                    <a:pt x="366"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220"/>
            <p:cNvSpPr>
              <a:spLocks/>
            </p:cNvSpPr>
            <p:nvPr userDrawn="1"/>
          </p:nvSpPr>
          <p:spPr bwMode="auto">
            <a:xfrm>
              <a:off x="8078094" y="3606515"/>
              <a:ext cx="11746" cy="34649"/>
            </a:xfrm>
            <a:custGeom>
              <a:avLst/>
              <a:gdLst>
                <a:gd name="T0" fmla="*/ 2 w 6"/>
                <a:gd name="T1" fmla="*/ 1 h 15"/>
                <a:gd name="T2" fmla="*/ 0 w 6"/>
                <a:gd name="T3" fmla="*/ 8 h 15"/>
                <a:gd name="T4" fmla="*/ 4 w 6"/>
                <a:gd name="T5" fmla="*/ 15 h 15"/>
                <a:gd name="T6" fmla="*/ 5 w 6"/>
                <a:gd name="T7" fmla="*/ 3 h 15"/>
                <a:gd name="T8" fmla="*/ 6 w 6"/>
                <a:gd name="T9" fmla="*/ 1 h 15"/>
                <a:gd name="T10" fmla="*/ 2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2" y="1"/>
                  </a:moveTo>
                  <a:cubicBezTo>
                    <a:pt x="0" y="1"/>
                    <a:pt x="0" y="7"/>
                    <a:pt x="0" y="8"/>
                  </a:cubicBezTo>
                  <a:cubicBezTo>
                    <a:pt x="0" y="9"/>
                    <a:pt x="1" y="12"/>
                    <a:pt x="4" y="15"/>
                  </a:cubicBezTo>
                  <a:cubicBezTo>
                    <a:pt x="4" y="11"/>
                    <a:pt x="5" y="4"/>
                    <a:pt x="5" y="3"/>
                  </a:cubicBezTo>
                  <a:cubicBezTo>
                    <a:pt x="5" y="2"/>
                    <a:pt x="5" y="1"/>
                    <a:pt x="6" y="1"/>
                  </a:cubicBezTo>
                  <a:cubicBezTo>
                    <a:pt x="4" y="0"/>
                    <a:pt x="2" y="0"/>
                    <a:pt x="2"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221"/>
            <p:cNvSpPr>
              <a:spLocks/>
            </p:cNvSpPr>
            <p:nvPr userDrawn="1"/>
          </p:nvSpPr>
          <p:spPr bwMode="auto">
            <a:xfrm>
              <a:off x="8056281" y="3586456"/>
              <a:ext cx="33559" cy="103945"/>
            </a:xfrm>
            <a:custGeom>
              <a:avLst/>
              <a:gdLst>
                <a:gd name="T0" fmla="*/ 7 w 16"/>
                <a:gd name="T1" fmla="*/ 45 h 45"/>
                <a:gd name="T2" fmla="*/ 9 w 16"/>
                <a:gd name="T3" fmla="*/ 45 h 45"/>
                <a:gd name="T4" fmla="*/ 12 w 16"/>
                <a:gd name="T5" fmla="*/ 30 h 45"/>
                <a:gd name="T6" fmla="*/ 14 w 16"/>
                <a:gd name="T7" fmla="*/ 24 h 45"/>
                <a:gd name="T8" fmla="*/ 10 w 16"/>
                <a:gd name="T9" fmla="*/ 17 h 45"/>
                <a:gd name="T10" fmla="*/ 12 w 16"/>
                <a:gd name="T11" fmla="*/ 10 h 45"/>
                <a:gd name="T12" fmla="*/ 16 w 16"/>
                <a:gd name="T13" fmla="*/ 10 h 45"/>
                <a:gd name="T14" fmla="*/ 16 w 16"/>
                <a:gd name="T15" fmla="*/ 2 h 45"/>
                <a:gd name="T16" fmla="*/ 11 w 16"/>
                <a:gd name="T17" fmla="*/ 0 h 45"/>
                <a:gd name="T18" fmla="*/ 9 w 16"/>
                <a:gd name="T19" fmla="*/ 5 h 45"/>
                <a:gd name="T20" fmla="*/ 0 w 16"/>
                <a:gd name="T21" fmla="*/ 24 h 45"/>
                <a:gd name="T22" fmla="*/ 8 w 16"/>
                <a:gd name="T23" fmla="*/ 43 h 45"/>
                <a:gd name="T24" fmla="*/ 7 w 16"/>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5">
                  <a:moveTo>
                    <a:pt x="7" y="45"/>
                  </a:moveTo>
                  <a:cubicBezTo>
                    <a:pt x="8" y="45"/>
                    <a:pt x="8" y="45"/>
                    <a:pt x="9" y="45"/>
                  </a:cubicBezTo>
                  <a:cubicBezTo>
                    <a:pt x="10" y="39"/>
                    <a:pt x="11" y="31"/>
                    <a:pt x="12" y="30"/>
                  </a:cubicBezTo>
                  <a:cubicBezTo>
                    <a:pt x="13" y="29"/>
                    <a:pt x="14" y="27"/>
                    <a:pt x="14" y="24"/>
                  </a:cubicBezTo>
                  <a:cubicBezTo>
                    <a:pt x="11" y="21"/>
                    <a:pt x="10" y="18"/>
                    <a:pt x="10" y="17"/>
                  </a:cubicBezTo>
                  <a:cubicBezTo>
                    <a:pt x="10" y="16"/>
                    <a:pt x="10" y="10"/>
                    <a:pt x="12" y="10"/>
                  </a:cubicBezTo>
                  <a:cubicBezTo>
                    <a:pt x="12" y="9"/>
                    <a:pt x="14" y="9"/>
                    <a:pt x="16" y="10"/>
                  </a:cubicBezTo>
                  <a:cubicBezTo>
                    <a:pt x="16" y="8"/>
                    <a:pt x="16" y="5"/>
                    <a:pt x="16" y="2"/>
                  </a:cubicBezTo>
                  <a:cubicBezTo>
                    <a:pt x="11" y="0"/>
                    <a:pt x="11" y="0"/>
                    <a:pt x="11" y="0"/>
                  </a:cubicBezTo>
                  <a:cubicBezTo>
                    <a:pt x="10" y="2"/>
                    <a:pt x="9" y="4"/>
                    <a:pt x="9" y="5"/>
                  </a:cubicBezTo>
                  <a:cubicBezTo>
                    <a:pt x="8" y="11"/>
                    <a:pt x="2" y="20"/>
                    <a:pt x="0" y="24"/>
                  </a:cubicBezTo>
                  <a:cubicBezTo>
                    <a:pt x="8" y="43"/>
                    <a:pt x="8" y="43"/>
                    <a:pt x="8" y="43"/>
                  </a:cubicBezTo>
                  <a:lnTo>
                    <a:pt x="7"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222"/>
            <p:cNvSpPr>
              <a:spLocks/>
            </p:cNvSpPr>
            <p:nvPr userDrawn="1"/>
          </p:nvSpPr>
          <p:spPr bwMode="auto">
            <a:xfrm>
              <a:off x="8076417" y="3582809"/>
              <a:ext cx="104033" cy="120357"/>
            </a:xfrm>
            <a:custGeom>
              <a:avLst/>
              <a:gdLst>
                <a:gd name="T0" fmla="*/ 45 w 49"/>
                <a:gd name="T1" fmla="*/ 0 h 51"/>
                <a:gd name="T2" fmla="*/ 30 w 49"/>
                <a:gd name="T3" fmla="*/ 7 h 51"/>
                <a:gd name="T4" fmla="*/ 19 w 49"/>
                <a:gd name="T5" fmla="*/ 12 h 51"/>
                <a:gd name="T6" fmla="*/ 9 w 49"/>
                <a:gd name="T7" fmla="*/ 7 h 51"/>
                <a:gd name="T8" fmla="*/ 8 w 49"/>
                <a:gd name="T9" fmla="*/ 3 h 51"/>
                <a:gd name="T10" fmla="*/ 7 w 49"/>
                <a:gd name="T11" fmla="*/ 3 h 51"/>
                <a:gd name="T12" fmla="*/ 6 w 49"/>
                <a:gd name="T13" fmla="*/ 13 h 51"/>
                <a:gd name="T14" fmla="*/ 3 w 49"/>
                <a:gd name="T15" fmla="*/ 31 h 51"/>
                <a:gd name="T16" fmla="*/ 0 w 49"/>
                <a:gd name="T17" fmla="*/ 46 h 51"/>
                <a:gd name="T18" fmla="*/ 10 w 49"/>
                <a:gd name="T19" fmla="*/ 50 h 51"/>
                <a:gd name="T20" fmla="*/ 19 w 49"/>
                <a:gd name="T21" fmla="*/ 44 h 51"/>
                <a:gd name="T22" fmla="*/ 27 w 49"/>
                <a:gd name="T23" fmla="*/ 41 h 51"/>
                <a:gd name="T24" fmla="*/ 33 w 49"/>
                <a:gd name="T25" fmla="*/ 36 h 51"/>
                <a:gd name="T26" fmla="*/ 25 w 49"/>
                <a:gd name="T27" fmla="*/ 27 h 51"/>
                <a:gd name="T28" fmla="*/ 36 w 49"/>
                <a:gd name="T29" fmla="*/ 20 h 51"/>
                <a:gd name="T30" fmla="*/ 48 w 49"/>
                <a:gd name="T31" fmla="*/ 16 h 51"/>
                <a:gd name="T32" fmla="*/ 49 w 49"/>
                <a:gd name="T33" fmla="*/ 16 h 51"/>
                <a:gd name="T34" fmla="*/ 46 w 49"/>
                <a:gd name="T35" fmla="*/ 6 h 51"/>
                <a:gd name="T36" fmla="*/ 45 w 49"/>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51">
                  <a:moveTo>
                    <a:pt x="45" y="0"/>
                  </a:moveTo>
                  <a:cubicBezTo>
                    <a:pt x="38" y="4"/>
                    <a:pt x="32" y="7"/>
                    <a:pt x="30" y="7"/>
                  </a:cubicBezTo>
                  <a:cubicBezTo>
                    <a:pt x="27" y="7"/>
                    <a:pt x="19" y="12"/>
                    <a:pt x="19" y="12"/>
                  </a:cubicBezTo>
                  <a:cubicBezTo>
                    <a:pt x="9" y="7"/>
                    <a:pt x="9" y="7"/>
                    <a:pt x="9" y="7"/>
                  </a:cubicBezTo>
                  <a:cubicBezTo>
                    <a:pt x="8" y="3"/>
                    <a:pt x="8" y="3"/>
                    <a:pt x="8" y="3"/>
                  </a:cubicBezTo>
                  <a:cubicBezTo>
                    <a:pt x="7" y="3"/>
                    <a:pt x="7" y="3"/>
                    <a:pt x="7" y="3"/>
                  </a:cubicBezTo>
                  <a:cubicBezTo>
                    <a:pt x="7" y="7"/>
                    <a:pt x="6" y="11"/>
                    <a:pt x="6" y="13"/>
                  </a:cubicBezTo>
                  <a:cubicBezTo>
                    <a:pt x="5" y="15"/>
                    <a:pt x="5" y="28"/>
                    <a:pt x="3" y="31"/>
                  </a:cubicBezTo>
                  <a:cubicBezTo>
                    <a:pt x="2" y="32"/>
                    <a:pt x="1" y="40"/>
                    <a:pt x="0" y="46"/>
                  </a:cubicBezTo>
                  <a:cubicBezTo>
                    <a:pt x="3" y="48"/>
                    <a:pt x="8" y="50"/>
                    <a:pt x="10" y="50"/>
                  </a:cubicBezTo>
                  <a:cubicBezTo>
                    <a:pt x="14" y="51"/>
                    <a:pt x="19" y="47"/>
                    <a:pt x="19" y="44"/>
                  </a:cubicBezTo>
                  <a:cubicBezTo>
                    <a:pt x="19" y="41"/>
                    <a:pt x="23" y="41"/>
                    <a:pt x="27" y="41"/>
                  </a:cubicBezTo>
                  <a:cubicBezTo>
                    <a:pt x="30" y="41"/>
                    <a:pt x="31" y="37"/>
                    <a:pt x="33" y="36"/>
                  </a:cubicBezTo>
                  <a:cubicBezTo>
                    <a:pt x="36" y="35"/>
                    <a:pt x="27" y="27"/>
                    <a:pt x="25" y="27"/>
                  </a:cubicBezTo>
                  <a:cubicBezTo>
                    <a:pt x="22" y="26"/>
                    <a:pt x="27" y="20"/>
                    <a:pt x="36" y="20"/>
                  </a:cubicBezTo>
                  <a:cubicBezTo>
                    <a:pt x="45" y="19"/>
                    <a:pt x="43" y="16"/>
                    <a:pt x="48" y="16"/>
                  </a:cubicBezTo>
                  <a:cubicBezTo>
                    <a:pt x="48" y="16"/>
                    <a:pt x="49" y="16"/>
                    <a:pt x="49" y="16"/>
                  </a:cubicBezTo>
                  <a:cubicBezTo>
                    <a:pt x="48" y="13"/>
                    <a:pt x="47" y="8"/>
                    <a:pt x="46" y="6"/>
                  </a:cubicBezTo>
                  <a:cubicBezTo>
                    <a:pt x="46" y="4"/>
                    <a:pt x="45" y="2"/>
                    <a:pt x="4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223"/>
            <p:cNvSpPr>
              <a:spLocks/>
            </p:cNvSpPr>
            <p:nvPr userDrawn="1"/>
          </p:nvSpPr>
          <p:spPr bwMode="auto">
            <a:xfrm>
              <a:off x="8947276" y="3296505"/>
              <a:ext cx="271829" cy="118534"/>
            </a:xfrm>
            <a:custGeom>
              <a:avLst/>
              <a:gdLst>
                <a:gd name="T0" fmla="*/ 118 w 127"/>
                <a:gd name="T1" fmla="*/ 10 h 51"/>
                <a:gd name="T2" fmla="*/ 107 w 127"/>
                <a:gd name="T3" fmla="*/ 7 h 51"/>
                <a:gd name="T4" fmla="*/ 77 w 127"/>
                <a:gd name="T5" fmla="*/ 5 h 51"/>
                <a:gd name="T6" fmla="*/ 61 w 127"/>
                <a:gd name="T7" fmla="*/ 1 h 51"/>
                <a:gd name="T8" fmla="*/ 49 w 127"/>
                <a:gd name="T9" fmla="*/ 6 h 51"/>
                <a:gd name="T10" fmla="*/ 39 w 127"/>
                <a:gd name="T11" fmla="*/ 7 h 51"/>
                <a:gd name="T12" fmla="*/ 23 w 127"/>
                <a:gd name="T13" fmla="*/ 8 h 51"/>
                <a:gd name="T14" fmla="*/ 16 w 127"/>
                <a:gd name="T15" fmla="*/ 15 h 51"/>
                <a:gd name="T16" fmla="*/ 12 w 127"/>
                <a:gd name="T17" fmla="*/ 21 h 51"/>
                <a:gd name="T18" fmla="*/ 16 w 127"/>
                <a:gd name="T19" fmla="*/ 24 h 51"/>
                <a:gd name="T20" fmla="*/ 26 w 127"/>
                <a:gd name="T21" fmla="*/ 24 h 51"/>
                <a:gd name="T22" fmla="*/ 42 w 127"/>
                <a:gd name="T23" fmla="*/ 31 h 51"/>
                <a:gd name="T24" fmla="*/ 37 w 127"/>
                <a:gd name="T25" fmla="*/ 36 h 51"/>
                <a:gd name="T26" fmla="*/ 26 w 127"/>
                <a:gd name="T27" fmla="*/ 38 h 51"/>
                <a:gd name="T28" fmla="*/ 9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8 w 127"/>
                <a:gd name="T53" fmla="*/ 30 h 51"/>
                <a:gd name="T54" fmla="*/ 107 w 127"/>
                <a:gd name="T55" fmla="*/ 25 h 51"/>
                <a:gd name="T56" fmla="*/ 116 w 127"/>
                <a:gd name="T57" fmla="*/ 20 h 51"/>
                <a:gd name="T58" fmla="*/ 126 w 127"/>
                <a:gd name="T59" fmla="*/ 16 h 51"/>
                <a:gd name="T60" fmla="*/ 127 w 127"/>
                <a:gd name="T61" fmla="*/ 13 h 51"/>
                <a:gd name="T62" fmla="*/ 118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8" y="10"/>
                  </a:moveTo>
                  <a:cubicBezTo>
                    <a:pt x="113" y="5"/>
                    <a:pt x="112" y="8"/>
                    <a:pt x="107" y="7"/>
                  </a:cubicBezTo>
                  <a:cubicBezTo>
                    <a:pt x="101" y="6"/>
                    <a:pt x="81" y="4"/>
                    <a:pt x="77" y="5"/>
                  </a:cubicBezTo>
                  <a:cubicBezTo>
                    <a:pt x="72" y="7"/>
                    <a:pt x="64" y="2"/>
                    <a:pt x="61" y="1"/>
                  </a:cubicBezTo>
                  <a:cubicBezTo>
                    <a:pt x="58" y="0"/>
                    <a:pt x="49" y="1"/>
                    <a:pt x="49" y="6"/>
                  </a:cubicBezTo>
                  <a:cubicBezTo>
                    <a:pt x="49" y="10"/>
                    <a:pt x="45" y="10"/>
                    <a:pt x="39" y="7"/>
                  </a:cubicBezTo>
                  <a:cubicBezTo>
                    <a:pt x="32" y="4"/>
                    <a:pt x="23" y="4"/>
                    <a:pt x="23" y="8"/>
                  </a:cubicBezTo>
                  <a:cubicBezTo>
                    <a:pt x="22" y="11"/>
                    <a:pt x="18" y="14"/>
                    <a:pt x="16" y="15"/>
                  </a:cubicBezTo>
                  <a:cubicBezTo>
                    <a:pt x="15" y="15"/>
                    <a:pt x="13" y="18"/>
                    <a:pt x="12" y="21"/>
                  </a:cubicBezTo>
                  <a:cubicBezTo>
                    <a:pt x="14" y="22"/>
                    <a:pt x="15" y="23"/>
                    <a:pt x="16" y="24"/>
                  </a:cubicBezTo>
                  <a:cubicBezTo>
                    <a:pt x="19" y="27"/>
                    <a:pt x="25" y="27"/>
                    <a:pt x="26" y="24"/>
                  </a:cubicBezTo>
                  <a:cubicBezTo>
                    <a:pt x="27" y="21"/>
                    <a:pt x="36" y="27"/>
                    <a:pt x="42" y="31"/>
                  </a:cubicBezTo>
                  <a:cubicBezTo>
                    <a:pt x="47" y="35"/>
                    <a:pt x="39" y="32"/>
                    <a:pt x="37" y="36"/>
                  </a:cubicBezTo>
                  <a:cubicBezTo>
                    <a:pt x="34" y="41"/>
                    <a:pt x="27" y="36"/>
                    <a:pt x="26" y="38"/>
                  </a:cubicBezTo>
                  <a:cubicBezTo>
                    <a:pt x="24" y="40"/>
                    <a:pt x="12" y="41"/>
                    <a:pt x="9" y="40"/>
                  </a:cubicBezTo>
                  <a:cubicBezTo>
                    <a:pt x="5" y="40"/>
                    <a:pt x="0" y="45"/>
                    <a:pt x="0" y="47"/>
                  </a:cubicBezTo>
                  <a:cubicBezTo>
                    <a:pt x="1" y="49"/>
                    <a:pt x="13" y="45"/>
                    <a:pt x="17" y="48"/>
                  </a:cubicBezTo>
                  <a:cubicBezTo>
                    <a:pt x="21" y="51"/>
                    <a:pt x="25" y="45"/>
                    <a:pt x="27" y="48"/>
                  </a:cubicBezTo>
                  <a:cubicBezTo>
                    <a:pt x="30" y="51"/>
                    <a:pt x="35" y="49"/>
                    <a:pt x="37" y="50"/>
                  </a:cubicBezTo>
                  <a:cubicBezTo>
                    <a:pt x="39" y="51"/>
                    <a:pt x="52" y="49"/>
                    <a:pt x="52" y="49"/>
                  </a:cubicBezTo>
                  <a:cubicBezTo>
                    <a:pt x="54" y="48"/>
                    <a:pt x="54" y="46"/>
                    <a:pt x="54" y="44"/>
                  </a:cubicBezTo>
                  <a:cubicBezTo>
                    <a:pt x="54" y="41"/>
                    <a:pt x="57" y="42"/>
                    <a:pt x="59" y="41"/>
                  </a:cubicBezTo>
                  <a:cubicBezTo>
                    <a:pt x="62" y="40"/>
                    <a:pt x="64" y="37"/>
                    <a:pt x="66" y="37"/>
                  </a:cubicBezTo>
                  <a:cubicBezTo>
                    <a:pt x="68" y="37"/>
                    <a:pt x="71" y="34"/>
                    <a:pt x="73" y="35"/>
                  </a:cubicBezTo>
                  <a:cubicBezTo>
                    <a:pt x="75" y="36"/>
                    <a:pt x="77" y="39"/>
                    <a:pt x="80" y="37"/>
                  </a:cubicBezTo>
                  <a:cubicBezTo>
                    <a:pt x="83" y="35"/>
                    <a:pt x="83" y="37"/>
                    <a:pt x="87" y="33"/>
                  </a:cubicBezTo>
                  <a:cubicBezTo>
                    <a:pt x="91" y="29"/>
                    <a:pt x="93" y="29"/>
                    <a:pt x="98" y="30"/>
                  </a:cubicBezTo>
                  <a:cubicBezTo>
                    <a:pt x="103" y="31"/>
                    <a:pt x="105" y="28"/>
                    <a:pt x="107" y="25"/>
                  </a:cubicBezTo>
                  <a:cubicBezTo>
                    <a:pt x="108" y="22"/>
                    <a:pt x="113" y="22"/>
                    <a:pt x="116" y="20"/>
                  </a:cubicBezTo>
                  <a:cubicBezTo>
                    <a:pt x="119" y="18"/>
                    <a:pt x="125" y="16"/>
                    <a:pt x="126" y="16"/>
                  </a:cubicBezTo>
                  <a:cubicBezTo>
                    <a:pt x="127" y="15"/>
                    <a:pt x="127" y="14"/>
                    <a:pt x="127" y="13"/>
                  </a:cubicBezTo>
                  <a:cubicBezTo>
                    <a:pt x="123" y="10"/>
                    <a:pt x="121" y="14"/>
                    <a:pt x="118"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224"/>
            <p:cNvSpPr>
              <a:spLocks/>
            </p:cNvSpPr>
            <p:nvPr userDrawn="1"/>
          </p:nvSpPr>
          <p:spPr bwMode="auto">
            <a:xfrm>
              <a:off x="8200585" y="3281916"/>
              <a:ext cx="171152" cy="80238"/>
            </a:xfrm>
            <a:custGeom>
              <a:avLst/>
              <a:gdLst>
                <a:gd name="T0" fmla="*/ 32 w 80"/>
                <a:gd name="T1" fmla="*/ 26 h 34"/>
                <a:gd name="T2" fmla="*/ 40 w 80"/>
                <a:gd name="T3" fmla="*/ 32 h 34"/>
                <a:gd name="T4" fmla="*/ 40 w 80"/>
                <a:gd name="T5" fmla="*/ 33 h 34"/>
                <a:gd name="T6" fmla="*/ 52 w 80"/>
                <a:gd name="T7" fmla="*/ 31 h 34"/>
                <a:gd name="T8" fmla="*/ 62 w 80"/>
                <a:gd name="T9" fmla="*/ 32 h 34"/>
                <a:gd name="T10" fmla="*/ 62 w 80"/>
                <a:gd name="T11" fmla="*/ 29 h 34"/>
                <a:gd name="T12" fmla="*/ 70 w 80"/>
                <a:gd name="T13" fmla="*/ 31 h 34"/>
                <a:gd name="T14" fmla="*/ 79 w 80"/>
                <a:gd name="T15" fmla="*/ 32 h 34"/>
                <a:gd name="T16" fmla="*/ 75 w 80"/>
                <a:gd name="T17" fmla="*/ 27 h 34"/>
                <a:gd name="T18" fmla="*/ 77 w 80"/>
                <a:gd name="T19" fmla="*/ 23 h 34"/>
                <a:gd name="T20" fmla="*/ 70 w 80"/>
                <a:gd name="T21" fmla="*/ 20 h 34"/>
                <a:gd name="T22" fmla="*/ 67 w 80"/>
                <a:gd name="T23" fmla="*/ 13 h 34"/>
                <a:gd name="T24" fmla="*/ 62 w 80"/>
                <a:gd name="T25" fmla="*/ 12 h 34"/>
                <a:gd name="T26" fmla="*/ 50 w 80"/>
                <a:gd name="T27" fmla="*/ 13 h 34"/>
                <a:gd name="T28" fmla="*/ 43 w 80"/>
                <a:gd name="T29" fmla="*/ 10 h 34"/>
                <a:gd name="T30" fmla="*/ 36 w 80"/>
                <a:gd name="T31" fmla="*/ 6 h 34"/>
                <a:gd name="T32" fmla="*/ 18 w 80"/>
                <a:gd name="T33" fmla="*/ 4 h 34"/>
                <a:gd name="T34" fmla="*/ 4 w 80"/>
                <a:gd name="T35" fmla="*/ 0 h 34"/>
                <a:gd name="T36" fmla="*/ 0 w 80"/>
                <a:gd name="T37" fmla="*/ 2 h 34"/>
                <a:gd name="T38" fmla="*/ 18 w 80"/>
                <a:gd name="T39" fmla="*/ 11 h 34"/>
                <a:gd name="T40" fmla="*/ 22 w 80"/>
                <a:gd name="T41" fmla="*/ 23 h 34"/>
                <a:gd name="T42" fmla="*/ 19 w 80"/>
                <a:gd name="T43" fmla="*/ 26 h 34"/>
                <a:gd name="T44" fmla="*/ 32 w 80"/>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34">
                  <a:moveTo>
                    <a:pt x="32" y="26"/>
                  </a:moveTo>
                  <a:cubicBezTo>
                    <a:pt x="35" y="24"/>
                    <a:pt x="37" y="28"/>
                    <a:pt x="40" y="32"/>
                  </a:cubicBezTo>
                  <a:cubicBezTo>
                    <a:pt x="40" y="32"/>
                    <a:pt x="40" y="33"/>
                    <a:pt x="40" y="33"/>
                  </a:cubicBezTo>
                  <a:cubicBezTo>
                    <a:pt x="45" y="32"/>
                    <a:pt x="48" y="31"/>
                    <a:pt x="52" y="31"/>
                  </a:cubicBezTo>
                  <a:cubicBezTo>
                    <a:pt x="55" y="30"/>
                    <a:pt x="59" y="31"/>
                    <a:pt x="62" y="32"/>
                  </a:cubicBezTo>
                  <a:cubicBezTo>
                    <a:pt x="62" y="31"/>
                    <a:pt x="62" y="30"/>
                    <a:pt x="62" y="29"/>
                  </a:cubicBezTo>
                  <a:cubicBezTo>
                    <a:pt x="63" y="27"/>
                    <a:pt x="68" y="30"/>
                    <a:pt x="70" y="31"/>
                  </a:cubicBezTo>
                  <a:cubicBezTo>
                    <a:pt x="72" y="33"/>
                    <a:pt x="77" y="34"/>
                    <a:pt x="79" y="32"/>
                  </a:cubicBezTo>
                  <a:cubicBezTo>
                    <a:pt x="80" y="30"/>
                    <a:pt x="76" y="29"/>
                    <a:pt x="75" y="27"/>
                  </a:cubicBezTo>
                  <a:cubicBezTo>
                    <a:pt x="74" y="26"/>
                    <a:pt x="76" y="25"/>
                    <a:pt x="77" y="23"/>
                  </a:cubicBezTo>
                  <a:cubicBezTo>
                    <a:pt x="74" y="22"/>
                    <a:pt x="71" y="20"/>
                    <a:pt x="70" y="20"/>
                  </a:cubicBezTo>
                  <a:cubicBezTo>
                    <a:pt x="69" y="20"/>
                    <a:pt x="69" y="13"/>
                    <a:pt x="67" y="13"/>
                  </a:cubicBezTo>
                  <a:cubicBezTo>
                    <a:pt x="64" y="13"/>
                    <a:pt x="64" y="12"/>
                    <a:pt x="62" y="12"/>
                  </a:cubicBezTo>
                  <a:cubicBezTo>
                    <a:pt x="60" y="12"/>
                    <a:pt x="53" y="12"/>
                    <a:pt x="50" y="13"/>
                  </a:cubicBezTo>
                  <a:cubicBezTo>
                    <a:pt x="48" y="15"/>
                    <a:pt x="46" y="10"/>
                    <a:pt x="43" y="10"/>
                  </a:cubicBezTo>
                  <a:cubicBezTo>
                    <a:pt x="41" y="10"/>
                    <a:pt x="38" y="7"/>
                    <a:pt x="36" y="6"/>
                  </a:cubicBezTo>
                  <a:cubicBezTo>
                    <a:pt x="34" y="4"/>
                    <a:pt x="22" y="6"/>
                    <a:pt x="18" y="4"/>
                  </a:cubicBezTo>
                  <a:cubicBezTo>
                    <a:pt x="14" y="2"/>
                    <a:pt x="8" y="0"/>
                    <a:pt x="4" y="0"/>
                  </a:cubicBezTo>
                  <a:cubicBezTo>
                    <a:pt x="3" y="0"/>
                    <a:pt x="1" y="1"/>
                    <a:pt x="0" y="2"/>
                  </a:cubicBezTo>
                  <a:cubicBezTo>
                    <a:pt x="6" y="6"/>
                    <a:pt x="16" y="5"/>
                    <a:pt x="18" y="11"/>
                  </a:cubicBezTo>
                  <a:cubicBezTo>
                    <a:pt x="19" y="19"/>
                    <a:pt x="24" y="16"/>
                    <a:pt x="22" y="23"/>
                  </a:cubicBezTo>
                  <a:cubicBezTo>
                    <a:pt x="22" y="24"/>
                    <a:pt x="21" y="25"/>
                    <a:pt x="19" y="26"/>
                  </a:cubicBezTo>
                  <a:cubicBezTo>
                    <a:pt x="25" y="27"/>
                    <a:pt x="30"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Freeform 225"/>
            <p:cNvSpPr>
              <a:spLocks noEditPoints="1"/>
            </p:cNvSpPr>
            <p:nvPr userDrawn="1"/>
          </p:nvSpPr>
          <p:spPr bwMode="auto">
            <a:xfrm>
              <a:off x="7853248" y="3327506"/>
              <a:ext cx="468151"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4 w 219"/>
                <a:gd name="T15" fmla="*/ 7 h 80"/>
                <a:gd name="T16" fmla="*/ 181 w 219"/>
                <a:gd name="T17" fmla="*/ 7 h 80"/>
                <a:gd name="T18" fmla="*/ 160 w 219"/>
                <a:gd name="T19" fmla="*/ 14 h 80"/>
                <a:gd name="T20" fmla="*/ 139 w 219"/>
                <a:gd name="T21" fmla="*/ 15 h 80"/>
                <a:gd name="T22" fmla="*/ 126 w 219"/>
                <a:gd name="T23" fmla="*/ 10 h 80"/>
                <a:gd name="T24" fmla="*/ 115 w 219"/>
                <a:gd name="T25" fmla="*/ 6 h 80"/>
                <a:gd name="T26" fmla="*/ 98 w 219"/>
                <a:gd name="T27" fmla="*/ 2 h 80"/>
                <a:gd name="T28" fmla="*/ 63 w 219"/>
                <a:gd name="T29" fmla="*/ 12 h 80"/>
                <a:gd name="T30" fmla="*/ 37 w 219"/>
                <a:gd name="T31" fmla="*/ 13 h 80"/>
                <a:gd name="T32" fmla="*/ 31 w 219"/>
                <a:gd name="T33" fmla="*/ 21 h 80"/>
                <a:gd name="T34" fmla="*/ 7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30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7 w 219"/>
                <a:gd name="T85" fmla="*/ 63 h 80"/>
                <a:gd name="T86" fmla="*/ 191 w 219"/>
                <a:gd name="T87" fmla="*/ 64 h 80"/>
                <a:gd name="T88" fmla="*/ 196 w 219"/>
                <a:gd name="T89" fmla="*/ 61 h 80"/>
                <a:gd name="T90" fmla="*/ 207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9 w 219"/>
                <a:gd name="T105" fmla="*/ 2 h 80"/>
                <a:gd name="T106" fmla="*/ 7 w 219"/>
                <a:gd name="T107" fmla="*/ 2 h 80"/>
                <a:gd name="T108" fmla="*/ 8 w 219"/>
                <a:gd name="T109" fmla="*/ 9 h 80"/>
                <a:gd name="T110" fmla="*/ 4 w 219"/>
                <a:gd name="T111" fmla="*/ 14 h 80"/>
                <a:gd name="T112" fmla="*/ 2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2" y="55"/>
                    <a:pt x="214" y="46"/>
                    <a:pt x="213" y="44"/>
                  </a:cubicBezTo>
                  <a:cubicBezTo>
                    <a:pt x="213" y="43"/>
                    <a:pt x="210" y="35"/>
                    <a:pt x="213" y="35"/>
                  </a:cubicBezTo>
                  <a:cubicBezTo>
                    <a:pt x="215" y="35"/>
                    <a:pt x="213" y="30"/>
                    <a:pt x="216" y="30"/>
                  </a:cubicBezTo>
                  <a:cubicBezTo>
                    <a:pt x="215" y="28"/>
                    <a:pt x="215" y="26"/>
                    <a:pt x="214" y="26"/>
                  </a:cubicBezTo>
                  <a:cubicBezTo>
                    <a:pt x="212" y="25"/>
                    <a:pt x="207" y="27"/>
                    <a:pt x="205" y="22"/>
                  </a:cubicBezTo>
                  <a:cubicBezTo>
                    <a:pt x="203" y="18"/>
                    <a:pt x="205" y="17"/>
                    <a:pt x="202" y="13"/>
                  </a:cubicBezTo>
                  <a:cubicBezTo>
                    <a:pt x="199" y="9"/>
                    <a:pt x="197" y="5"/>
                    <a:pt x="194" y="7"/>
                  </a:cubicBezTo>
                  <a:cubicBezTo>
                    <a:pt x="192" y="8"/>
                    <a:pt x="187" y="8"/>
                    <a:pt x="181" y="7"/>
                  </a:cubicBezTo>
                  <a:cubicBezTo>
                    <a:pt x="176" y="12"/>
                    <a:pt x="163" y="15"/>
                    <a:pt x="160" y="14"/>
                  </a:cubicBezTo>
                  <a:cubicBezTo>
                    <a:pt x="155" y="12"/>
                    <a:pt x="146" y="15"/>
                    <a:pt x="139" y="15"/>
                  </a:cubicBezTo>
                  <a:cubicBezTo>
                    <a:pt x="133" y="15"/>
                    <a:pt x="131" y="10"/>
                    <a:pt x="126" y="10"/>
                  </a:cubicBezTo>
                  <a:cubicBezTo>
                    <a:pt x="120" y="11"/>
                    <a:pt x="120" y="6"/>
                    <a:pt x="115" y="6"/>
                  </a:cubicBezTo>
                  <a:cubicBezTo>
                    <a:pt x="110" y="6"/>
                    <a:pt x="114" y="4"/>
                    <a:pt x="98" y="2"/>
                  </a:cubicBezTo>
                  <a:cubicBezTo>
                    <a:pt x="82" y="0"/>
                    <a:pt x="68" y="8"/>
                    <a:pt x="63" y="12"/>
                  </a:cubicBezTo>
                  <a:cubicBezTo>
                    <a:pt x="57" y="16"/>
                    <a:pt x="39" y="12"/>
                    <a:pt x="37" y="13"/>
                  </a:cubicBezTo>
                  <a:cubicBezTo>
                    <a:pt x="35" y="14"/>
                    <a:pt x="37" y="19"/>
                    <a:pt x="31" y="21"/>
                  </a:cubicBezTo>
                  <a:cubicBezTo>
                    <a:pt x="25" y="24"/>
                    <a:pt x="11" y="21"/>
                    <a:pt x="7" y="23"/>
                  </a:cubicBezTo>
                  <a:cubicBezTo>
                    <a:pt x="2" y="25"/>
                    <a:pt x="0" y="32"/>
                    <a:pt x="4" y="31"/>
                  </a:cubicBezTo>
                  <a:cubicBezTo>
                    <a:pt x="8" y="31"/>
                    <a:pt x="10" y="33"/>
                    <a:pt x="9" y="34"/>
                  </a:cubicBezTo>
                  <a:cubicBezTo>
                    <a:pt x="8" y="36"/>
                    <a:pt x="12" y="40"/>
                    <a:pt x="10" y="42"/>
                  </a:cubicBezTo>
                  <a:cubicBezTo>
                    <a:pt x="8" y="44"/>
                    <a:pt x="8" y="48"/>
                    <a:pt x="10" y="50"/>
                  </a:cubicBezTo>
                  <a:cubicBezTo>
                    <a:pt x="13" y="52"/>
                    <a:pt x="14" y="55"/>
                    <a:pt x="10" y="56"/>
                  </a:cubicBezTo>
                  <a:cubicBezTo>
                    <a:pt x="7" y="56"/>
                    <a:pt x="16" y="60"/>
                    <a:pt x="16" y="61"/>
                  </a:cubicBezTo>
                  <a:cubicBezTo>
                    <a:pt x="17" y="63"/>
                    <a:pt x="24" y="64"/>
                    <a:pt x="24" y="66"/>
                  </a:cubicBezTo>
                  <a:cubicBezTo>
                    <a:pt x="24" y="68"/>
                    <a:pt x="26" y="68"/>
                    <a:pt x="30" y="67"/>
                  </a:cubicBezTo>
                  <a:cubicBezTo>
                    <a:pt x="33" y="66"/>
                    <a:pt x="35" y="71"/>
                    <a:pt x="37" y="74"/>
                  </a:cubicBezTo>
                  <a:cubicBezTo>
                    <a:pt x="39" y="77"/>
                    <a:pt x="52" y="75"/>
                    <a:pt x="52" y="72"/>
                  </a:cubicBezTo>
                  <a:cubicBezTo>
                    <a:pt x="52" y="68"/>
                    <a:pt x="56" y="67"/>
                    <a:pt x="61" y="68"/>
                  </a:cubicBezTo>
                  <a:cubicBezTo>
                    <a:pt x="67" y="68"/>
                    <a:pt x="75" y="75"/>
                    <a:pt x="77" y="76"/>
                  </a:cubicBezTo>
                  <a:cubicBezTo>
                    <a:pt x="80" y="77"/>
                    <a:pt x="86" y="74"/>
                    <a:pt x="89" y="74"/>
                  </a:cubicBezTo>
                  <a:cubicBezTo>
                    <a:pt x="93" y="74"/>
                    <a:pt x="98" y="69"/>
                    <a:pt x="100" y="68"/>
                  </a:cubicBezTo>
                  <a:cubicBezTo>
                    <a:pt x="102" y="67"/>
                    <a:pt x="106" y="72"/>
                    <a:pt x="109" y="70"/>
                  </a:cubicBezTo>
                  <a:cubicBezTo>
                    <a:pt x="113" y="68"/>
                    <a:pt x="116" y="67"/>
                    <a:pt x="118" y="68"/>
                  </a:cubicBezTo>
                  <a:cubicBezTo>
                    <a:pt x="120" y="69"/>
                    <a:pt x="113" y="74"/>
                    <a:pt x="115" y="76"/>
                  </a:cubicBezTo>
                  <a:cubicBezTo>
                    <a:pt x="116" y="77"/>
                    <a:pt x="116" y="79"/>
                    <a:pt x="115" y="80"/>
                  </a:cubicBezTo>
                  <a:cubicBezTo>
                    <a:pt x="123" y="79"/>
                    <a:pt x="122" y="75"/>
                    <a:pt x="122" y="73"/>
                  </a:cubicBezTo>
                  <a:cubicBezTo>
                    <a:pt x="123" y="70"/>
                    <a:pt x="125" y="68"/>
                    <a:pt x="127" y="70"/>
                  </a:cubicBezTo>
                  <a:cubicBezTo>
                    <a:pt x="129" y="72"/>
                    <a:pt x="132" y="72"/>
                    <a:pt x="137" y="70"/>
                  </a:cubicBezTo>
                  <a:cubicBezTo>
                    <a:pt x="143" y="68"/>
                    <a:pt x="143" y="67"/>
                    <a:pt x="145" y="69"/>
                  </a:cubicBezTo>
                  <a:cubicBezTo>
                    <a:pt x="147" y="71"/>
                    <a:pt x="151" y="69"/>
                    <a:pt x="158" y="69"/>
                  </a:cubicBezTo>
                  <a:cubicBezTo>
                    <a:pt x="166" y="69"/>
                    <a:pt x="167" y="64"/>
                    <a:pt x="174" y="65"/>
                  </a:cubicBezTo>
                  <a:cubicBezTo>
                    <a:pt x="181" y="65"/>
                    <a:pt x="187" y="63"/>
                    <a:pt x="187" y="63"/>
                  </a:cubicBezTo>
                  <a:cubicBezTo>
                    <a:pt x="191" y="64"/>
                    <a:pt x="191" y="64"/>
                    <a:pt x="191" y="64"/>
                  </a:cubicBezTo>
                  <a:cubicBezTo>
                    <a:pt x="193" y="63"/>
                    <a:pt x="193" y="61"/>
                    <a:pt x="196" y="61"/>
                  </a:cubicBezTo>
                  <a:cubicBezTo>
                    <a:pt x="202" y="60"/>
                    <a:pt x="204" y="64"/>
                    <a:pt x="207" y="63"/>
                  </a:cubicBezTo>
                  <a:cubicBezTo>
                    <a:pt x="209" y="61"/>
                    <a:pt x="218" y="70"/>
                    <a:pt x="219" y="64"/>
                  </a:cubicBezTo>
                  <a:cubicBezTo>
                    <a:pt x="219" y="63"/>
                    <a:pt x="215" y="56"/>
                    <a:pt x="213" y="56"/>
                  </a:cubicBezTo>
                  <a:close/>
                  <a:moveTo>
                    <a:pt x="19" y="15"/>
                  </a:moveTo>
                  <a:cubicBezTo>
                    <a:pt x="23" y="13"/>
                    <a:pt x="33" y="15"/>
                    <a:pt x="35" y="13"/>
                  </a:cubicBezTo>
                  <a:cubicBezTo>
                    <a:pt x="37" y="11"/>
                    <a:pt x="29" y="9"/>
                    <a:pt x="26" y="7"/>
                  </a:cubicBezTo>
                  <a:cubicBezTo>
                    <a:pt x="24" y="5"/>
                    <a:pt x="24" y="3"/>
                    <a:pt x="23" y="1"/>
                  </a:cubicBezTo>
                  <a:cubicBezTo>
                    <a:pt x="22" y="2"/>
                    <a:pt x="20" y="3"/>
                    <a:pt x="19" y="2"/>
                  </a:cubicBezTo>
                  <a:cubicBezTo>
                    <a:pt x="15" y="0"/>
                    <a:pt x="8" y="1"/>
                    <a:pt x="7" y="2"/>
                  </a:cubicBezTo>
                  <a:cubicBezTo>
                    <a:pt x="5" y="2"/>
                    <a:pt x="8" y="6"/>
                    <a:pt x="8" y="9"/>
                  </a:cubicBezTo>
                  <a:cubicBezTo>
                    <a:pt x="8" y="12"/>
                    <a:pt x="4" y="12"/>
                    <a:pt x="4" y="14"/>
                  </a:cubicBezTo>
                  <a:cubicBezTo>
                    <a:pt x="4" y="15"/>
                    <a:pt x="3" y="16"/>
                    <a:pt x="2"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 name="Freeform 226"/>
            <p:cNvSpPr>
              <a:spLocks/>
            </p:cNvSpPr>
            <p:nvPr userDrawn="1"/>
          </p:nvSpPr>
          <p:spPr bwMode="auto">
            <a:xfrm>
              <a:off x="9163733" y="3515335"/>
              <a:ext cx="60406" cy="56532"/>
            </a:xfrm>
            <a:custGeom>
              <a:avLst/>
              <a:gdLst>
                <a:gd name="T0" fmla="*/ 13 w 28"/>
                <a:gd name="T1" fmla="*/ 0 h 24"/>
                <a:gd name="T2" fmla="*/ 0 w 28"/>
                <a:gd name="T3" fmla="*/ 7 h 24"/>
                <a:gd name="T4" fmla="*/ 2 w 28"/>
                <a:gd name="T5" fmla="*/ 10 h 24"/>
                <a:gd name="T6" fmla="*/ 9 w 28"/>
                <a:gd name="T7" fmla="*/ 18 h 24"/>
                <a:gd name="T8" fmla="*/ 10 w 28"/>
                <a:gd name="T9" fmla="*/ 24 h 24"/>
                <a:gd name="T10" fmla="*/ 15 w 28"/>
                <a:gd name="T11" fmla="*/ 23 h 24"/>
                <a:gd name="T12" fmla="*/ 27 w 28"/>
                <a:gd name="T13" fmla="*/ 11 h 24"/>
                <a:gd name="T14" fmla="*/ 13 w 2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
                  <a:moveTo>
                    <a:pt x="13" y="0"/>
                  </a:moveTo>
                  <a:cubicBezTo>
                    <a:pt x="9" y="0"/>
                    <a:pt x="1" y="4"/>
                    <a:pt x="0" y="7"/>
                  </a:cubicBezTo>
                  <a:cubicBezTo>
                    <a:pt x="1" y="8"/>
                    <a:pt x="2" y="9"/>
                    <a:pt x="2" y="10"/>
                  </a:cubicBezTo>
                  <a:cubicBezTo>
                    <a:pt x="3" y="13"/>
                    <a:pt x="6" y="16"/>
                    <a:pt x="9" y="18"/>
                  </a:cubicBezTo>
                  <a:cubicBezTo>
                    <a:pt x="11" y="19"/>
                    <a:pt x="11" y="21"/>
                    <a:pt x="10" y="24"/>
                  </a:cubicBezTo>
                  <a:cubicBezTo>
                    <a:pt x="12" y="24"/>
                    <a:pt x="14" y="24"/>
                    <a:pt x="15" y="23"/>
                  </a:cubicBezTo>
                  <a:cubicBezTo>
                    <a:pt x="18" y="23"/>
                    <a:pt x="26" y="13"/>
                    <a:pt x="27" y="11"/>
                  </a:cubicBezTo>
                  <a:cubicBezTo>
                    <a:pt x="28" y="8"/>
                    <a:pt x="18"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Freeform 227"/>
            <p:cNvSpPr>
              <a:spLocks/>
            </p:cNvSpPr>
            <p:nvPr userDrawn="1"/>
          </p:nvSpPr>
          <p:spPr bwMode="auto">
            <a:xfrm>
              <a:off x="10291321" y="3305623"/>
              <a:ext cx="172830" cy="165947"/>
            </a:xfrm>
            <a:custGeom>
              <a:avLst/>
              <a:gdLst>
                <a:gd name="T0" fmla="*/ 77 w 81"/>
                <a:gd name="T1" fmla="*/ 4 h 71"/>
                <a:gd name="T2" fmla="*/ 68 w 81"/>
                <a:gd name="T3" fmla="*/ 0 h 71"/>
                <a:gd name="T4" fmla="*/ 61 w 81"/>
                <a:gd name="T5" fmla="*/ 8 h 71"/>
                <a:gd name="T6" fmla="*/ 53 w 81"/>
                <a:gd name="T7" fmla="*/ 14 h 71"/>
                <a:gd name="T8" fmla="*/ 48 w 81"/>
                <a:gd name="T9" fmla="*/ 18 h 71"/>
                <a:gd name="T10" fmla="*/ 41 w 81"/>
                <a:gd name="T11" fmla="*/ 20 h 71"/>
                <a:gd name="T12" fmla="*/ 33 w 81"/>
                <a:gd name="T13" fmla="*/ 18 h 71"/>
                <a:gd name="T14" fmla="*/ 25 w 81"/>
                <a:gd name="T15" fmla="*/ 25 h 71"/>
                <a:gd name="T16" fmla="*/ 4 w 81"/>
                <a:gd name="T17" fmla="*/ 36 h 71"/>
                <a:gd name="T18" fmla="*/ 0 w 81"/>
                <a:gd name="T19" fmla="*/ 41 h 71"/>
                <a:gd name="T20" fmla="*/ 14 w 81"/>
                <a:gd name="T21" fmla="*/ 47 h 71"/>
                <a:gd name="T22" fmla="*/ 7 w 81"/>
                <a:gd name="T23" fmla="*/ 59 h 71"/>
                <a:gd name="T24" fmla="*/ 9 w 81"/>
                <a:gd name="T25" fmla="*/ 65 h 71"/>
                <a:gd name="T26" fmla="*/ 15 w 81"/>
                <a:gd name="T27" fmla="*/ 68 h 71"/>
                <a:gd name="T28" fmla="*/ 24 w 81"/>
                <a:gd name="T29" fmla="*/ 66 h 71"/>
                <a:gd name="T30" fmla="*/ 27 w 81"/>
                <a:gd name="T31" fmla="*/ 68 h 71"/>
                <a:gd name="T32" fmla="*/ 33 w 81"/>
                <a:gd name="T33" fmla="*/ 63 h 71"/>
                <a:gd name="T34" fmla="*/ 44 w 81"/>
                <a:gd name="T35" fmla="*/ 61 h 71"/>
                <a:gd name="T36" fmla="*/ 50 w 81"/>
                <a:gd name="T37" fmla="*/ 59 h 71"/>
                <a:gd name="T38" fmla="*/ 40 w 81"/>
                <a:gd name="T39" fmla="*/ 50 h 71"/>
                <a:gd name="T40" fmla="*/ 43 w 81"/>
                <a:gd name="T41" fmla="*/ 40 h 71"/>
                <a:gd name="T42" fmla="*/ 63 w 81"/>
                <a:gd name="T43" fmla="*/ 29 h 71"/>
                <a:gd name="T44" fmla="*/ 68 w 81"/>
                <a:gd name="T45" fmla="*/ 16 h 71"/>
                <a:gd name="T46" fmla="*/ 81 w 81"/>
                <a:gd name="T47" fmla="*/ 4 h 71"/>
                <a:gd name="T48" fmla="*/ 77 w 81"/>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71">
                  <a:moveTo>
                    <a:pt x="77" y="4"/>
                  </a:moveTo>
                  <a:cubicBezTo>
                    <a:pt x="73" y="5"/>
                    <a:pt x="71" y="0"/>
                    <a:pt x="68" y="0"/>
                  </a:cubicBezTo>
                  <a:cubicBezTo>
                    <a:pt x="64" y="0"/>
                    <a:pt x="65" y="8"/>
                    <a:pt x="61" y="8"/>
                  </a:cubicBezTo>
                  <a:cubicBezTo>
                    <a:pt x="57" y="8"/>
                    <a:pt x="58" y="13"/>
                    <a:pt x="53" y="14"/>
                  </a:cubicBezTo>
                  <a:cubicBezTo>
                    <a:pt x="47" y="15"/>
                    <a:pt x="46" y="15"/>
                    <a:pt x="48" y="18"/>
                  </a:cubicBezTo>
                  <a:cubicBezTo>
                    <a:pt x="50" y="22"/>
                    <a:pt x="45" y="20"/>
                    <a:pt x="41" y="20"/>
                  </a:cubicBezTo>
                  <a:cubicBezTo>
                    <a:pt x="36" y="20"/>
                    <a:pt x="36" y="18"/>
                    <a:pt x="33" y="18"/>
                  </a:cubicBezTo>
                  <a:cubicBezTo>
                    <a:pt x="30" y="18"/>
                    <a:pt x="28" y="22"/>
                    <a:pt x="25" y="25"/>
                  </a:cubicBezTo>
                  <a:cubicBezTo>
                    <a:pt x="23" y="28"/>
                    <a:pt x="8" y="34"/>
                    <a:pt x="4" y="36"/>
                  </a:cubicBezTo>
                  <a:cubicBezTo>
                    <a:pt x="2" y="37"/>
                    <a:pt x="1" y="39"/>
                    <a:pt x="0" y="41"/>
                  </a:cubicBezTo>
                  <a:cubicBezTo>
                    <a:pt x="6" y="41"/>
                    <a:pt x="11" y="44"/>
                    <a:pt x="14" y="47"/>
                  </a:cubicBezTo>
                  <a:cubicBezTo>
                    <a:pt x="17" y="51"/>
                    <a:pt x="10" y="55"/>
                    <a:pt x="7" y="59"/>
                  </a:cubicBezTo>
                  <a:cubicBezTo>
                    <a:pt x="4" y="62"/>
                    <a:pt x="9" y="62"/>
                    <a:pt x="9" y="65"/>
                  </a:cubicBezTo>
                  <a:cubicBezTo>
                    <a:pt x="9" y="68"/>
                    <a:pt x="13" y="71"/>
                    <a:pt x="15" y="68"/>
                  </a:cubicBezTo>
                  <a:cubicBezTo>
                    <a:pt x="16" y="66"/>
                    <a:pt x="19" y="66"/>
                    <a:pt x="24" y="66"/>
                  </a:cubicBezTo>
                  <a:cubicBezTo>
                    <a:pt x="25" y="66"/>
                    <a:pt x="26" y="67"/>
                    <a:pt x="27" y="68"/>
                  </a:cubicBezTo>
                  <a:cubicBezTo>
                    <a:pt x="29" y="66"/>
                    <a:pt x="32" y="64"/>
                    <a:pt x="33" y="63"/>
                  </a:cubicBezTo>
                  <a:cubicBezTo>
                    <a:pt x="35" y="61"/>
                    <a:pt x="40" y="61"/>
                    <a:pt x="44" y="61"/>
                  </a:cubicBezTo>
                  <a:cubicBezTo>
                    <a:pt x="47" y="61"/>
                    <a:pt x="48" y="60"/>
                    <a:pt x="50" y="59"/>
                  </a:cubicBezTo>
                  <a:cubicBezTo>
                    <a:pt x="46" y="54"/>
                    <a:pt x="41" y="51"/>
                    <a:pt x="40" y="50"/>
                  </a:cubicBezTo>
                  <a:cubicBezTo>
                    <a:pt x="36" y="48"/>
                    <a:pt x="38" y="41"/>
                    <a:pt x="43" y="40"/>
                  </a:cubicBezTo>
                  <a:cubicBezTo>
                    <a:pt x="48" y="39"/>
                    <a:pt x="60" y="31"/>
                    <a:pt x="63" y="29"/>
                  </a:cubicBezTo>
                  <a:cubicBezTo>
                    <a:pt x="67" y="27"/>
                    <a:pt x="65" y="21"/>
                    <a:pt x="68" y="16"/>
                  </a:cubicBezTo>
                  <a:cubicBezTo>
                    <a:pt x="69" y="13"/>
                    <a:pt x="75" y="8"/>
                    <a:pt x="81"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Freeform 228"/>
            <p:cNvSpPr>
              <a:spLocks/>
            </p:cNvSpPr>
            <p:nvPr userDrawn="1"/>
          </p:nvSpPr>
          <p:spPr bwMode="auto">
            <a:xfrm>
              <a:off x="9215749" y="3673988"/>
              <a:ext cx="192966" cy="113063"/>
            </a:xfrm>
            <a:custGeom>
              <a:avLst/>
              <a:gdLst>
                <a:gd name="T0" fmla="*/ 88 w 90"/>
                <a:gd name="T1" fmla="*/ 30 h 48"/>
                <a:gd name="T2" fmla="*/ 86 w 90"/>
                <a:gd name="T3" fmla="*/ 30 h 48"/>
                <a:gd name="T4" fmla="*/ 70 w 90"/>
                <a:gd name="T5" fmla="*/ 28 h 48"/>
                <a:gd name="T6" fmla="*/ 48 w 90"/>
                <a:gd name="T7" fmla="*/ 19 h 48"/>
                <a:gd name="T8" fmla="*/ 24 w 90"/>
                <a:gd name="T9" fmla="*/ 3 h 48"/>
                <a:gd name="T10" fmla="*/ 15 w 90"/>
                <a:gd name="T11" fmla="*/ 1 h 48"/>
                <a:gd name="T12" fmla="*/ 8 w 90"/>
                <a:gd name="T13" fmla="*/ 4 h 48"/>
                <a:gd name="T14" fmla="*/ 2 w 90"/>
                <a:gd name="T15" fmla="*/ 10 h 48"/>
                <a:gd name="T16" fmla="*/ 0 w 90"/>
                <a:gd name="T17" fmla="*/ 18 h 48"/>
                <a:gd name="T18" fmla="*/ 6 w 90"/>
                <a:gd name="T19" fmla="*/ 22 h 48"/>
                <a:gd name="T20" fmla="*/ 16 w 90"/>
                <a:gd name="T21" fmla="*/ 26 h 48"/>
                <a:gd name="T22" fmla="*/ 24 w 90"/>
                <a:gd name="T23" fmla="*/ 31 h 48"/>
                <a:gd name="T24" fmla="*/ 34 w 90"/>
                <a:gd name="T25" fmla="*/ 36 h 48"/>
                <a:gd name="T26" fmla="*/ 45 w 90"/>
                <a:gd name="T27" fmla="*/ 34 h 48"/>
                <a:gd name="T28" fmla="*/ 52 w 90"/>
                <a:gd name="T29" fmla="*/ 40 h 48"/>
                <a:gd name="T30" fmla="*/ 67 w 90"/>
                <a:gd name="T31" fmla="*/ 46 h 48"/>
                <a:gd name="T32" fmla="*/ 87 w 90"/>
                <a:gd name="T33" fmla="*/ 44 h 48"/>
                <a:gd name="T34" fmla="*/ 87 w 90"/>
                <a:gd name="T35" fmla="*/ 33 h 48"/>
                <a:gd name="T36" fmla="*/ 88 w 90"/>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48">
                  <a:moveTo>
                    <a:pt x="88" y="30"/>
                  </a:moveTo>
                  <a:cubicBezTo>
                    <a:pt x="87" y="30"/>
                    <a:pt x="87" y="30"/>
                    <a:pt x="86" y="30"/>
                  </a:cubicBezTo>
                  <a:cubicBezTo>
                    <a:pt x="79" y="30"/>
                    <a:pt x="75" y="27"/>
                    <a:pt x="70" y="28"/>
                  </a:cubicBezTo>
                  <a:cubicBezTo>
                    <a:pt x="66" y="28"/>
                    <a:pt x="53" y="23"/>
                    <a:pt x="48" y="19"/>
                  </a:cubicBezTo>
                  <a:cubicBezTo>
                    <a:pt x="42" y="15"/>
                    <a:pt x="28" y="7"/>
                    <a:pt x="24" y="3"/>
                  </a:cubicBezTo>
                  <a:cubicBezTo>
                    <a:pt x="20" y="0"/>
                    <a:pt x="15" y="0"/>
                    <a:pt x="15" y="1"/>
                  </a:cubicBezTo>
                  <a:cubicBezTo>
                    <a:pt x="14" y="3"/>
                    <a:pt x="12" y="3"/>
                    <a:pt x="8" y="4"/>
                  </a:cubicBezTo>
                  <a:cubicBezTo>
                    <a:pt x="7" y="5"/>
                    <a:pt x="2" y="7"/>
                    <a:pt x="2" y="10"/>
                  </a:cubicBezTo>
                  <a:cubicBezTo>
                    <a:pt x="2" y="12"/>
                    <a:pt x="0" y="16"/>
                    <a:pt x="0" y="18"/>
                  </a:cubicBezTo>
                  <a:cubicBezTo>
                    <a:pt x="0" y="20"/>
                    <a:pt x="5" y="20"/>
                    <a:pt x="6" y="22"/>
                  </a:cubicBezTo>
                  <a:cubicBezTo>
                    <a:pt x="8" y="24"/>
                    <a:pt x="15" y="25"/>
                    <a:pt x="16" y="26"/>
                  </a:cubicBezTo>
                  <a:cubicBezTo>
                    <a:pt x="16" y="28"/>
                    <a:pt x="21" y="30"/>
                    <a:pt x="24" y="31"/>
                  </a:cubicBezTo>
                  <a:cubicBezTo>
                    <a:pt x="28" y="31"/>
                    <a:pt x="32" y="34"/>
                    <a:pt x="34" y="36"/>
                  </a:cubicBezTo>
                  <a:cubicBezTo>
                    <a:pt x="36" y="37"/>
                    <a:pt x="43" y="34"/>
                    <a:pt x="45" y="34"/>
                  </a:cubicBezTo>
                  <a:cubicBezTo>
                    <a:pt x="47" y="34"/>
                    <a:pt x="51" y="38"/>
                    <a:pt x="52" y="40"/>
                  </a:cubicBezTo>
                  <a:cubicBezTo>
                    <a:pt x="52" y="42"/>
                    <a:pt x="64" y="43"/>
                    <a:pt x="67" y="46"/>
                  </a:cubicBezTo>
                  <a:cubicBezTo>
                    <a:pt x="70" y="48"/>
                    <a:pt x="84" y="46"/>
                    <a:pt x="87" y="44"/>
                  </a:cubicBezTo>
                  <a:cubicBezTo>
                    <a:pt x="90"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Freeform 229"/>
            <p:cNvSpPr>
              <a:spLocks/>
            </p:cNvSpPr>
            <p:nvPr userDrawn="1"/>
          </p:nvSpPr>
          <p:spPr bwMode="auto">
            <a:xfrm>
              <a:off x="9494291" y="3725049"/>
              <a:ext cx="214779" cy="475957"/>
            </a:xfrm>
            <a:custGeom>
              <a:avLst/>
              <a:gdLst>
                <a:gd name="T0" fmla="*/ 81 w 100"/>
                <a:gd name="T1" fmla="*/ 185 h 204"/>
                <a:gd name="T2" fmla="*/ 77 w 100"/>
                <a:gd name="T3" fmla="*/ 177 h 204"/>
                <a:gd name="T4" fmla="*/ 73 w 100"/>
                <a:gd name="T5" fmla="*/ 164 h 204"/>
                <a:gd name="T6" fmla="*/ 68 w 100"/>
                <a:gd name="T7" fmla="*/ 152 h 204"/>
                <a:gd name="T8" fmla="*/ 70 w 100"/>
                <a:gd name="T9" fmla="*/ 145 h 204"/>
                <a:gd name="T10" fmla="*/ 71 w 100"/>
                <a:gd name="T11" fmla="*/ 140 h 204"/>
                <a:gd name="T12" fmla="*/ 68 w 100"/>
                <a:gd name="T13" fmla="*/ 132 h 204"/>
                <a:gd name="T14" fmla="*/ 60 w 100"/>
                <a:gd name="T15" fmla="*/ 123 h 204"/>
                <a:gd name="T16" fmla="*/ 62 w 100"/>
                <a:gd name="T17" fmla="*/ 105 h 204"/>
                <a:gd name="T18" fmla="*/ 68 w 100"/>
                <a:gd name="T19" fmla="*/ 102 h 204"/>
                <a:gd name="T20" fmla="*/ 77 w 100"/>
                <a:gd name="T21" fmla="*/ 100 h 204"/>
                <a:gd name="T22" fmla="*/ 88 w 100"/>
                <a:gd name="T23" fmla="*/ 94 h 204"/>
                <a:gd name="T24" fmla="*/ 94 w 100"/>
                <a:gd name="T25" fmla="*/ 89 h 204"/>
                <a:gd name="T26" fmla="*/ 100 w 100"/>
                <a:gd name="T27" fmla="*/ 80 h 204"/>
                <a:gd name="T28" fmla="*/ 100 w 100"/>
                <a:gd name="T29" fmla="*/ 80 h 204"/>
                <a:gd name="T30" fmla="*/ 95 w 100"/>
                <a:gd name="T31" fmla="*/ 81 h 204"/>
                <a:gd name="T32" fmla="*/ 87 w 100"/>
                <a:gd name="T33" fmla="*/ 78 h 204"/>
                <a:gd name="T34" fmla="*/ 81 w 100"/>
                <a:gd name="T35" fmla="*/ 75 h 204"/>
                <a:gd name="T36" fmla="*/ 81 w 100"/>
                <a:gd name="T37" fmla="*/ 68 h 204"/>
                <a:gd name="T38" fmla="*/ 77 w 100"/>
                <a:gd name="T39" fmla="*/ 63 h 204"/>
                <a:gd name="T40" fmla="*/ 73 w 100"/>
                <a:gd name="T41" fmla="*/ 54 h 204"/>
                <a:gd name="T42" fmla="*/ 62 w 100"/>
                <a:gd name="T43" fmla="*/ 52 h 204"/>
                <a:gd name="T44" fmla="*/ 60 w 100"/>
                <a:gd name="T45" fmla="*/ 47 h 204"/>
                <a:gd name="T46" fmla="*/ 70 w 100"/>
                <a:gd name="T47" fmla="*/ 32 h 204"/>
                <a:gd name="T48" fmla="*/ 73 w 100"/>
                <a:gd name="T49" fmla="*/ 16 h 204"/>
                <a:gd name="T50" fmla="*/ 68 w 100"/>
                <a:gd name="T51" fmla="*/ 11 h 204"/>
                <a:gd name="T52" fmla="*/ 65 w 100"/>
                <a:gd name="T53" fmla="*/ 5 h 204"/>
                <a:gd name="T54" fmla="*/ 58 w 100"/>
                <a:gd name="T55" fmla="*/ 2 h 204"/>
                <a:gd name="T56" fmla="*/ 56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2 w 100"/>
                <a:gd name="T69" fmla="*/ 27 h 204"/>
                <a:gd name="T70" fmla="*/ 28 w 100"/>
                <a:gd name="T71" fmla="*/ 41 h 204"/>
                <a:gd name="T72" fmla="*/ 24 w 100"/>
                <a:gd name="T73" fmla="*/ 54 h 204"/>
                <a:gd name="T74" fmla="*/ 15 w 100"/>
                <a:gd name="T75" fmla="*/ 53 h 204"/>
                <a:gd name="T76" fmla="*/ 13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3 w 100"/>
                <a:gd name="T89" fmla="*/ 137 h 204"/>
                <a:gd name="T90" fmla="*/ 28 w 100"/>
                <a:gd name="T91" fmla="*/ 143 h 204"/>
                <a:gd name="T92" fmla="*/ 39 w 100"/>
                <a:gd name="T93" fmla="*/ 141 h 204"/>
                <a:gd name="T94" fmla="*/ 49 w 100"/>
                <a:gd name="T95" fmla="*/ 131 h 204"/>
                <a:gd name="T96" fmla="*/ 55 w 100"/>
                <a:gd name="T97" fmla="*/ 135 h 204"/>
                <a:gd name="T98" fmla="*/ 59 w 100"/>
                <a:gd name="T99" fmla="*/ 147 h 204"/>
                <a:gd name="T100" fmla="*/ 65 w 100"/>
                <a:gd name="T101" fmla="*/ 170 h 204"/>
                <a:gd name="T102" fmla="*/ 70 w 100"/>
                <a:gd name="T103" fmla="*/ 187 h 204"/>
                <a:gd name="T104" fmla="*/ 72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3" y="164"/>
                  </a:cubicBezTo>
                  <a:cubicBezTo>
                    <a:pt x="68" y="160"/>
                    <a:pt x="66" y="155"/>
                    <a:pt x="68" y="152"/>
                  </a:cubicBezTo>
                  <a:cubicBezTo>
                    <a:pt x="71" y="150"/>
                    <a:pt x="69" y="144"/>
                    <a:pt x="70" y="145"/>
                  </a:cubicBezTo>
                  <a:cubicBezTo>
                    <a:pt x="72" y="145"/>
                    <a:pt x="73" y="141"/>
                    <a:pt x="71" y="140"/>
                  </a:cubicBezTo>
                  <a:cubicBezTo>
                    <a:pt x="68" y="138"/>
                    <a:pt x="71" y="133"/>
                    <a:pt x="68" y="132"/>
                  </a:cubicBezTo>
                  <a:cubicBezTo>
                    <a:pt x="66" y="132"/>
                    <a:pt x="60" y="125"/>
                    <a:pt x="60" y="123"/>
                  </a:cubicBezTo>
                  <a:cubicBezTo>
                    <a:pt x="60" y="120"/>
                    <a:pt x="62" y="108"/>
                    <a:pt x="62" y="105"/>
                  </a:cubicBezTo>
                  <a:cubicBezTo>
                    <a:pt x="62" y="102"/>
                    <a:pt x="67" y="102"/>
                    <a:pt x="68" y="102"/>
                  </a:cubicBezTo>
                  <a:cubicBezTo>
                    <a:pt x="70" y="102"/>
                    <a:pt x="75" y="102"/>
                    <a:pt x="77" y="100"/>
                  </a:cubicBezTo>
                  <a:cubicBezTo>
                    <a:pt x="79" y="97"/>
                    <a:pt x="87" y="96"/>
                    <a:pt x="88" y="94"/>
                  </a:cubicBezTo>
                  <a:cubicBezTo>
                    <a:pt x="89" y="92"/>
                    <a:pt x="94" y="92"/>
                    <a:pt x="94" y="89"/>
                  </a:cubicBezTo>
                  <a:cubicBezTo>
                    <a:pt x="94" y="87"/>
                    <a:pt x="100" y="80"/>
                    <a:pt x="100" y="80"/>
                  </a:cubicBezTo>
                  <a:cubicBezTo>
                    <a:pt x="100" y="80"/>
                    <a:pt x="100" y="80"/>
                    <a:pt x="100" y="80"/>
                  </a:cubicBezTo>
                  <a:cubicBezTo>
                    <a:pt x="99" y="79"/>
                    <a:pt x="98" y="80"/>
                    <a:pt x="95" y="81"/>
                  </a:cubicBezTo>
                  <a:cubicBezTo>
                    <a:pt x="90" y="83"/>
                    <a:pt x="87" y="81"/>
                    <a:pt x="87" y="78"/>
                  </a:cubicBezTo>
                  <a:cubicBezTo>
                    <a:pt x="88" y="75"/>
                    <a:pt x="84" y="75"/>
                    <a:pt x="81" y="75"/>
                  </a:cubicBezTo>
                  <a:cubicBezTo>
                    <a:pt x="78" y="75"/>
                    <a:pt x="80" y="71"/>
                    <a:pt x="81" y="68"/>
                  </a:cubicBezTo>
                  <a:cubicBezTo>
                    <a:pt x="82" y="65"/>
                    <a:pt x="80" y="63"/>
                    <a:pt x="77" y="63"/>
                  </a:cubicBezTo>
                  <a:cubicBezTo>
                    <a:pt x="73" y="63"/>
                    <a:pt x="72" y="56"/>
                    <a:pt x="73" y="54"/>
                  </a:cubicBezTo>
                  <a:cubicBezTo>
                    <a:pt x="74" y="52"/>
                    <a:pt x="66" y="50"/>
                    <a:pt x="62" y="52"/>
                  </a:cubicBezTo>
                  <a:cubicBezTo>
                    <a:pt x="59" y="54"/>
                    <a:pt x="61" y="49"/>
                    <a:pt x="60" y="47"/>
                  </a:cubicBezTo>
                  <a:cubicBezTo>
                    <a:pt x="59" y="44"/>
                    <a:pt x="65" y="36"/>
                    <a:pt x="70" y="32"/>
                  </a:cubicBezTo>
                  <a:cubicBezTo>
                    <a:pt x="75" y="27"/>
                    <a:pt x="73" y="21"/>
                    <a:pt x="73" y="16"/>
                  </a:cubicBezTo>
                  <a:cubicBezTo>
                    <a:pt x="73" y="11"/>
                    <a:pt x="70" y="11"/>
                    <a:pt x="68" y="11"/>
                  </a:cubicBezTo>
                  <a:cubicBezTo>
                    <a:pt x="66" y="11"/>
                    <a:pt x="65" y="8"/>
                    <a:pt x="65" y="5"/>
                  </a:cubicBezTo>
                  <a:cubicBezTo>
                    <a:pt x="65" y="2"/>
                    <a:pt x="61" y="0"/>
                    <a:pt x="58" y="2"/>
                  </a:cubicBezTo>
                  <a:cubicBezTo>
                    <a:pt x="57" y="2"/>
                    <a:pt x="57" y="2"/>
                    <a:pt x="56" y="3"/>
                  </a:cubicBezTo>
                  <a:cubicBezTo>
                    <a:pt x="56" y="3"/>
                    <a:pt x="56" y="3"/>
                    <a:pt x="56" y="3"/>
                  </a:cubicBezTo>
                  <a:cubicBezTo>
                    <a:pt x="56" y="3"/>
                    <a:pt x="55" y="7"/>
                    <a:pt x="53" y="8"/>
                  </a:cubicBezTo>
                  <a:cubicBezTo>
                    <a:pt x="51" y="9"/>
                    <a:pt x="51" y="11"/>
                    <a:pt x="54" y="15"/>
                  </a:cubicBezTo>
                  <a:cubicBezTo>
                    <a:pt x="57" y="19"/>
                    <a:pt x="50" y="17"/>
                    <a:pt x="49" y="15"/>
                  </a:cubicBezTo>
                  <a:cubicBezTo>
                    <a:pt x="48" y="13"/>
                    <a:pt x="43" y="16"/>
                    <a:pt x="39" y="19"/>
                  </a:cubicBezTo>
                  <a:cubicBezTo>
                    <a:pt x="36" y="21"/>
                    <a:pt x="32" y="23"/>
                    <a:pt x="32" y="27"/>
                  </a:cubicBezTo>
                  <a:cubicBezTo>
                    <a:pt x="32" y="32"/>
                    <a:pt x="27" y="37"/>
                    <a:pt x="28" y="41"/>
                  </a:cubicBezTo>
                  <a:cubicBezTo>
                    <a:pt x="29" y="44"/>
                    <a:pt x="24" y="52"/>
                    <a:pt x="24" y="54"/>
                  </a:cubicBezTo>
                  <a:cubicBezTo>
                    <a:pt x="25" y="56"/>
                    <a:pt x="16" y="53"/>
                    <a:pt x="15" y="53"/>
                  </a:cubicBezTo>
                  <a:cubicBezTo>
                    <a:pt x="14" y="53"/>
                    <a:pt x="15" y="62"/>
                    <a:pt x="13" y="64"/>
                  </a:cubicBezTo>
                  <a:cubicBezTo>
                    <a:pt x="11" y="67"/>
                    <a:pt x="12" y="76"/>
                    <a:pt x="9" y="76"/>
                  </a:cubicBezTo>
                  <a:cubicBezTo>
                    <a:pt x="7" y="76"/>
                    <a:pt x="4" y="84"/>
                    <a:pt x="4" y="84"/>
                  </a:cubicBezTo>
                  <a:cubicBezTo>
                    <a:pt x="4" y="84"/>
                    <a:pt x="2" y="85"/>
                    <a:pt x="0" y="87"/>
                  </a:cubicBezTo>
                  <a:cubicBezTo>
                    <a:pt x="3" y="91"/>
                    <a:pt x="7" y="96"/>
                    <a:pt x="11" y="98"/>
                  </a:cubicBezTo>
                  <a:cubicBezTo>
                    <a:pt x="18" y="100"/>
                    <a:pt x="22" y="113"/>
                    <a:pt x="24" y="119"/>
                  </a:cubicBezTo>
                  <a:cubicBezTo>
                    <a:pt x="27" y="126"/>
                    <a:pt x="25" y="133"/>
                    <a:pt x="23" y="137"/>
                  </a:cubicBezTo>
                  <a:cubicBezTo>
                    <a:pt x="20" y="141"/>
                    <a:pt x="24" y="141"/>
                    <a:pt x="28" y="143"/>
                  </a:cubicBezTo>
                  <a:cubicBezTo>
                    <a:pt x="32" y="145"/>
                    <a:pt x="36" y="145"/>
                    <a:pt x="39" y="141"/>
                  </a:cubicBezTo>
                  <a:cubicBezTo>
                    <a:pt x="42" y="138"/>
                    <a:pt x="48" y="135"/>
                    <a:pt x="49" y="131"/>
                  </a:cubicBezTo>
                  <a:cubicBezTo>
                    <a:pt x="50" y="126"/>
                    <a:pt x="52" y="133"/>
                    <a:pt x="55" y="135"/>
                  </a:cubicBezTo>
                  <a:cubicBezTo>
                    <a:pt x="57" y="137"/>
                    <a:pt x="59" y="141"/>
                    <a:pt x="59" y="147"/>
                  </a:cubicBezTo>
                  <a:cubicBezTo>
                    <a:pt x="60" y="152"/>
                    <a:pt x="60" y="166"/>
                    <a:pt x="65" y="170"/>
                  </a:cubicBezTo>
                  <a:cubicBezTo>
                    <a:pt x="70" y="175"/>
                    <a:pt x="71" y="184"/>
                    <a:pt x="70" y="187"/>
                  </a:cubicBezTo>
                  <a:cubicBezTo>
                    <a:pt x="69" y="191"/>
                    <a:pt x="73" y="196"/>
                    <a:pt x="72"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 name="Freeform 230"/>
            <p:cNvSpPr>
              <a:spLocks/>
            </p:cNvSpPr>
            <p:nvPr userDrawn="1"/>
          </p:nvSpPr>
          <p:spPr bwMode="auto">
            <a:xfrm>
              <a:off x="9420460" y="3732343"/>
              <a:ext cx="77186" cy="47413"/>
            </a:xfrm>
            <a:custGeom>
              <a:avLst/>
              <a:gdLst>
                <a:gd name="T0" fmla="*/ 34 w 36"/>
                <a:gd name="T1" fmla="*/ 6 h 20"/>
                <a:gd name="T2" fmla="*/ 21 w 36"/>
                <a:gd name="T3" fmla="*/ 3 h 20"/>
                <a:gd name="T4" fmla="*/ 11 w 36"/>
                <a:gd name="T5" fmla="*/ 2 h 20"/>
                <a:gd name="T6" fmla="*/ 3 w 36"/>
                <a:gd name="T7" fmla="*/ 8 h 20"/>
                <a:gd name="T8" fmla="*/ 0 w 36"/>
                <a:gd name="T9" fmla="*/ 13 h 20"/>
                <a:gd name="T10" fmla="*/ 3 w 36"/>
                <a:gd name="T11" fmla="*/ 15 h 20"/>
                <a:gd name="T12" fmla="*/ 11 w 36"/>
                <a:gd name="T13" fmla="*/ 17 h 20"/>
                <a:gd name="T14" fmla="*/ 22 w 36"/>
                <a:gd name="T15" fmla="*/ 18 h 20"/>
                <a:gd name="T16" fmla="*/ 34 w 36"/>
                <a:gd name="T17" fmla="*/ 17 h 20"/>
                <a:gd name="T18" fmla="*/ 32 w 36"/>
                <a:gd name="T19" fmla="*/ 7 h 20"/>
                <a:gd name="T20" fmla="*/ 34 w 36"/>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20">
                  <a:moveTo>
                    <a:pt x="34" y="6"/>
                  </a:moveTo>
                  <a:cubicBezTo>
                    <a:pt x="27" y="1"/>
                    <a:pt x="26" y="5"/>
                    <a:pt x="21" y="3"/>
                  </a:cubicBezTo>
                  <a:cubicBezTo>
                    <a:pt x="16" y="1"/>
                    <a:pt x="14" y="0"/>
                    <a:pt x="11" y="2"/>
                  </a:cubicBezTo>
                  <a:cubicBezTo>
                    <a:pt x="9" y="3"/>
                    <a:pt x="5" y="3"/>
                    <a:pt x="3" y="8"/>
                  </a:cubicBezTo>
                  <a:cubicBezTo>
                    <a:pt x="2" y="10"/>
                    <a:pt x="1" y="12"/>
                    <a:pt x="0" y="13"/>
                  </a:cubicBezTo>
                  <a:cubicBezTo>
                    <a:pt x="1" y="15"/>
                    <a:pt x="2" y="16"/>
                    <a:pt x="3" y="15"/>
                  </a:cubicBezTo>
                  <a:cubicBezTo>
                    <a:pt x="5" y="15"/>
                    <a:pt x="8" y="18"/>
                    <a:pt x="11" y="17"/>
                  </a:cubicBezTo>
                  <a:cubicBezTo>
                    <a:pt x="15" y="16"/>
                    <a:pt x="17" y="19"/>
                    <a:pt x="22" y="18"/>
                  </a:cubicBezTo>
                  <a:cubicBezTo>
                    <a:pt x="27" y="17"/>
                    <a:pt x="32" y="20"/>
                    <a:pt x="34" y="17"/>
                  </a:cubicBezTo>
                  <a:cubicBezTo>
                    <a:pt x="36"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Freeform 231"/>
            <p:cNvSpPr>
              <a:spLocks/>
            </p:cNvSpPr>
            <p:nvPr userDrawn="1"/>
          </p:nvSpPr>
          <p:spPr bwMode="auto">
            <a:xfrm>
              <a:off x="9735916" y="3865464"/>
              <a:ext cx="184575" cy="386601"/>
            </a:xfrm>
            <a:custGeom>
              <a:avLst/>
              <a:gdLst>
                <a:gd name="T0" fmla="*/ 63 w 86"/>
                <a:gd name="T1" fmla="*/ 20 h 166"/>
                <a:gd name="T2" fmla="*/ 52 w 86"/>
                <a:gd name="T3" fmla="*/ 12 h 166"/>
                <a:gd name="T4" fmla="*/ 48 w 86"/>
                <a:gd name="T5" fmla="*/ 6 h 166"/>
                <a:gd name="T6" fmla="*/ 39 w 86"/>
                <a:gd name="T7" fmla="*/ 1 h 166"/>
                <a:gd name="T8" fmla="*/ 30 w 86"/>
                <a:gd name="T9" fmla="*/ 7 h 166"/>
                <a:gd name="T10" fmla="*/ 22 w 86"/>
                <a:gd name="T11" fmla="*/ 8 h 166"/>
                <a:gd name="T12" fmla="*/ 12 w 86"/>
                <a:gd name="T13" fmla="*/ 8 h 166"/>
                <a:gd name="T14" fmla="*/ 3 w 86"/>
                <a:gd name="T15" fmla="*/ 9 h 166"/>
                <a:gd name="T16" fmla="*/ 0 w 86"/>
                <a:gd name="T17" fmla="*/ 11 h 166"/>
                <a:gd name="T18" fmla="*/ 4 w 86"/>
                <a:gd name="T19" fmla="*/ 17 h 166"/>
                <a:gd name="T20" fmla="*/ 10 w 86"/>
                <a:gd name="T21" fmla="*/ 25 h 166"/>
                <a:gd name="T22" fmla="*/ 19 w 86"/>
                <a:gd name="T23" fmla="*/ 30 h 166"/>
                <a:gd name="T24" fmla="*/ 27 w 86"/>
                <a:gd name="T25" fmla="*/ 32 h 166"/>
                <a:gd name="T26" fmla="*/ 31 w 86"/>
                <a:gd name="T27" fmla="*/ 40 h 166"/>
                <a:gd name="T28" fmla="*/ 22 w 86"/>
                <a:gd name="T29" fmla="*/ 45 h 166"/>
                <a:gd name="T30" fmla="*/ 35 w 86"/>
                <a:gd name="T31" fmla="*/ 55 h 166"/>
                <a:gd name="T32" fmla="*/ 41 w 86"/>
                <a:gd name="T33" fmla="*/ 65 h 166"/>
                <a:gd name="T34" fmla="*/ 50 w 86"/>
                <a:gd name="T35" fmla="*/ 76 h 166"/>
                <a:gd name="T36" fmla="*/ 60 w 86"/>
                <a:gd name="T37" fmla="*/ 85 h 166"/>
                <a:gd name="T38" fmla="*/ 62 w 86"/>
                <a:gd name="T39" fmla="*/ 95 h 166"/>
                <a:gd name="T40" fmla="*/ 66 w 86"/>
                <a:gd name="T41" fmla="*/ 113 h 166"/>
                <a:gd name="T42" fmla="*/ 58 w 86"/>
                <a:gd name="T43" fmla="*/ 126 h 166"/>
                <a:gd name="T44" fmla="*/ 47 w 86"/>
                <a:gd name="T45" fmla="*/ 132 h 166"/>
                <a:gd name="T46" fmla="*/ 47 w 86"/>
                <a:gd name="T47" fmla="*/ 141 h 166"/>
                <a:gd name="T48" fmla="*/ 34 w 86"/>
                <a:gd name="T49" fmla="*/ 141 h 166"/>
                <a:gd name="T50" fmla="*/ 27 w 86"/>
                <a:gd name="T51" fmla="*/ 147 h 166"/>
                <a:gd name="T52" fmla="*/ 32 w 86"/>
                <a:gd name="T53" fmla="*/ 150 h 166"/>
                <a:gd name="T54" fmla="*/ 29 w 86"/>
                <a:gd name="T55" fmla="*/ 160 h 166"/>
                <a:gd name="T56" fmla="*/ 35 w 86"/>
                <a:gd name="T57" fmla="*/ 164 h 166"/>
                <a:gd name="T58" fmla="*/ 45 w 86"/>
                <a:gd name="T59" fmla="*/ 156 h 166"/>
                <a:gd name="T60" fmla="*/ 48 w 86"/>
                <a:gd name="T61" fmla="*/ 152 h 166"/>
                <a:gd name="T62" fmla="*/ 51 w 86"/>
                <a:gd name="T63" fmla="*/ 147 h 166"/>
                <a:gd name="T64" fmla="*/ 58 w 86"/>
                <a:gd name="T65" fmla="*/ 145 h 166"/>
                <a:gd name="T66" fmla="*/ 74 w 86"/>
                <a:gd name="T67" fmla="*/ 138 h 166"/>
                <a:gd name="T68" fmla="*/ 83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1 w 86"/>
                <a:gd name="T81" fmla="*/ 35 h 166"/>
                <a:gd name="T82" fmla="*/ 55 w 86"/>
                <a:gd name="T83" fmla="*/ 28 h 166"/>
                <a:gd name="T84" fmla="*/ 65 w 86"/>
                <a:gd name="T85" fmla="*/ 23 h 166"/>
                <a:gd name="T86" fmla="*/ 66 w 86"/>
                <a:gd name="T87" fmla="*/ 22 h 166"/>
                <a:gd name="T88" fmla="*/ 63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3" y="20"/>
                  </a:moveTo>
                  <a:cubicBezTo>
                    <a:pt x="60" y="20"/>
                    <a:pt x="52" y="14"/>
                    <a:pt x="52" y="12"/>
                  </a:cubicBezTo>
                  <a:cubicBezTo>
                    <a:pt x="52" y="10"/>
                    <a:pt x="56" y="7"/>
                    <a:pt x="48" y="6"/>
                  </a:cubicBezTo>
                  <a:cubicBezTo>
                    <a:pt x="41" y="5"/>
                    <a:pt x="40" y="2"/>
                    <a:pt x="39" y="1"/>
                  </a:cubicBezTo>
                  <a:cubicBezTo>
                    <a:pt x="37" y="0"/>
                    <a:pt x="31" y="4"/>
                    <a:pt x="30" y="7"/>
                  </a:cubicBezTo>
                  <a:cubicBezTo>
                    <a:pt x="28" y="10"/>
                    <a:pt x="26" y="6"/>
                    <a:pt x="22" y="8"/>
                  </a:cubicBezTo>
                  <a:cubicBezTo>
                    <a:pt x="18" y="10"/>
                    <a:pt x="13" y="5"/>
                    <a:pt x="12" y="8"/>
                  </a:cubicBezTo>
                  <a:cubicBezTo>
                    <a:pt x="10" y="11"/>
                    <a:pt x="5" y="6"/>
                    <a:pt x="3" y="9"/>
                  </a:cubicBezTo>
                  <a:cubicBezTo>
                    <a:pt x="2" y="10"/>
                    <a:pt x="1" y="11"/>
                    <a:pt x="0" y="11"/>
                  </a:cubicBezTo>
                  <a:cubicBezTo>
                    <a:pt x="2" y="13"/>
                    <a:pt x="4" y="15"/>
                    <a:pt x="4" y="17"/>
                  </a:cubicBezTo>
                  <a:cubicBezTo>
                    <a:pt x="4" y="20"/>
                    <a:pt x="10" y="22"/>
                    <a:pt x="10" y="25"/>
                  </a:cubicBezTo>
                  <a:cubicBezTo>
                    <a:pt x="10" y="28"/>
                    <a:pt x="17" y="31"/>
                    <a:pt x="19" y="30"/>
                  </a:cubicBezTo>
                  <a:cubicBezTo>
                    <a:pt x="22" y="28"/>
                    <a:pt x="27" y="27"/>
                    <a:pt x="27" y="32"/>
                  </a:cubicBezTo>
                  <a:cubicBezTo>
                    <a:pt x="28" y="37"/>
                    <a:pt x="31" y="37"/>
                    <a:pt x="31" y="40"/>
                  </a:cubicBezTo>
                  <a:cubicBezTo>
                    <a:pt x="31" y="43"/>
                    <a:pt x="24" y="41"/>
                    <a:pt x="22" y="45"/>
                  </a:cubicBezTo>
                  <a:cubicBezTo>
                    <a:pt x="21" y="48"/>
                    <a:pt x="35" y="52"/>
                    <a:pt x="35" y="55"/>
                  </a:cubicBezTo>
                  <a:cubicBezTo>
                    <a:pt x="35" y="58"/>
                    <a:pt x="39" y="61"/>
                    <a:pt x="41" y="65"/>
                  </a:cubicBezTo>
                  <a:cubicBezTo>
                    <a:pt x="42" y="68"/>
                    <a:pt x="49" y="72"/>
                    <a:pt x="50" y="76"/>
                  </a:cubicBezTo>
                  <a:cubicBezTo>
                    <a:pt x="52" y="80"/>
                    <a:pt x="58" y="82"/>
                    <a:pt x="60" y="85"/>
                  </a:cubicBezTo>
                  <a:cubicBezTo>
                    <a:pt x="62" y="87"/>
                    <a:pt x="63" y="91"/>
                    <a:pt x="62" y="95"/>
                  </a:cubicBezTo>
                  <a:cubicBezTo>
                    <a:pt x="61" y="100"/>
                    <a:pt x="61" y="107"/>
                    <a:pt x="66" y="113"/>
                  </a:cubicBezTo>
                  <a:cubicBezTo>
                    <a:pt x="70" y="119"/>
                    <a:pt x="61" y="122"/>
                    <a:pt x="58" y="126"/>
                  </a:cubicBezTo>
                  <a:cubicBezTo>
                    <a:pt x="55" y="129"/>
                    <a:pt x="56" y="134"/>
                    <a:pt x="47" y="132"/>
                  </a:cubicBezTo>
                  <a:cubicBezTo>
                    <a:pt x="39" y="130"/>
                    <a:pt x="49" y="139"/>
                    <a:pt x="47" y="141"/>
                  </a:cubicBezTo>
                  <a:cubicBezTo>
                    <a:pt x="46" y="144"/>
                    <a:pt x="34" y="139"/>
                    <a:pt x="34" y="141"/>
                  </a:cubicBezTo>
                  <a:cubicBezTo>
                    <a:pt x="34" y="143"/>
                    <a:pt x="30" y="145"/>
                    <a:pt x="27" y="147"/>
                  </a:cubicBezTo>
                  <a:cubicBezTo>
                    <a:pt x="28" y="148"/>
                    <a:pt x="30" y="149"/>
                    <a:pt x="32" y="150"/>
                  </a:cubicBezTo>
                  <a:cubicBezTo>
                    <a:pt x="35" y="152"/>
                    <a:pt x="29" y="155"/>
                    <a:pt x="29" y="160"/>
                  </a:cubicBezTo>
                  <a:cubicBezTo>
                    <a:pt x="29" y="165"/>
                    <a:pt x="33" y="166"/>
                    <a:pt x="35" y="164"/>
                  </a:cubicBezTo>
                  <a:cubicBezTo>
                    <a:pt x="36" y="162"/>
                    <a:pt x="43" y="157"/>
                    <a:pt x="45" y="156"/>
                  </a:cubicBezTo>
                  <a:cubicBezTo>
                    <a:pt x="48" y="156"/>
                    <a:pt x="45" y="152"/>
                    <a:pt x="48" y="152"/>
                  </a:cubicBezTo>
                  <a:cubicBezTo>
                    <a:pt x="51" y="152"/>
                    <a:pt x="50" y="149"/>
                    <a:pt x="51" y="147"/>
                  </a:cubicBezTo>
                  <a:cubicBezTo>
                    <a:pt x="52" y="144"/>
                    <a:pt x="54" y="145"/>
                    <a:pt x="58" y="145"/>
                  </a:cubicBezTo>
                  <a:cubicBezTo>
                    <a:pt x="62" y="146"/>
                    <a:pt x="68" y="142"/>
                    <a:pt x="74" y="138"/>
                  </a:cubicBezTo>
                  <a:cubicBezTo>
                    <a:pt x="80" y="135"/>
                    <a:pt x="81" y="134"/>
                    <a:pt x="83" y="124"/>
                  </a:cubicBezTo>
                  <a:cubicBezTo>
                    <a:pt x="86" y="114"/>
                    <a:pt x="81" y="102"/>
                    <a:pt x="81" y="99"/>
                  </a:cubicBezTo>
                  <a:cubicBezTo>
                    <a:pt x="80" y="96"/>
                    <a:pt x="72" y="82"/>
                    <a:pt x="70" y="82"/>
                  </a:cubicBezTo>
                  <a:cubicBezTo>
                    <a:pt x="67" y="82"/>
                    <a:pt x="53" y="69"/>
                    <a:pt x="51" y="67"/>
                  </a:cubicBezTo>
                  <a:cubicBezTo>
                    <a:pt x="48" y="65"/>
                    <a:pt x="49" y="62"/>
                    <a:pt x="46" y="59"/>
                  </a:cubicBezTo>
                  <a:cubicBezTo>
                    <a:pt x="42" y="56"/>
                    <a:pt x="42" y="49"/>
                    <a:pt x="43" y="44"/>
                  </a:cubicBezTo>
                  <a:cubicBezTo>
                    <a:pt x="44" y="39"/>
                    <a:pt x="51" y="38"/>
                    <a:pt x="51" y="35"/>
                  </a:cubicBezTo>
                  <a:cubicBezTo>
                    <a:pt x="51" y="31"/>
                    <a:pt x="52" y="29"/>
                    <a:pt x="55" y="28"/>
                  </a:cubicBezTo>
                  <a:cubicBezTo>
                    <a:pt x="59" y="28"/>
                    <a:pt x="63" y="25"/>
                    <a:pt x="65" y="23"/>
                  </a:cubicBezTo>
                  <a:cubicBezTo>
                    <a:pt x="65" y="22"/>
                    <a:pt x="65" y="22"/>
                    <a:pt x="66" y="22"/>
                  </a:cubicBezTo>
                  <a:cubicBezTo>
                    <a:pt x="65" y="21"/>
                    <a:pt x="64" y="20"/>
                    <a:pt x="63"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232"/>
            <p:cNvSpPr>
              <a:spLocks/>
            </p:cNvSpPr>
            <p:nvPr userDrawn="1"/>
          </p:nvSpPr>
          <p:spPr bwMode="auto">
            <a:xfrm>
              <a:off x="9734239" y="4098884"/>
              <a:ext cx="152695" cy="109415"/>
            </a:xfrm>
            <a:custGeom>
              <a:avLst/>
              <a:gdLst>
                <a:gd name="T0" fmla="*/ 35 w 71"/>
                <a:gd name="T1" fmla="*/ 41 h 47"/>
                <a:gd name="T2" fmla="*/ 48 w 71"/>
                <a:gd name="T3" fmla="*/ 41 h 47"/>
                <a:gd name="T4" fmla="*/ 48 w 71"/>
                <a:gd name="T5" fmla="*/ 32 h 47"/>
                <a:gd name="T6" fmla="*/ 59 w 71"/>
                <a:gd name="T7" fmla="*/ 26 h 47"/>
                <a:gd name="T8" fmla="*/ 67 w 71"/>
                <a:gd name="T9" fmla="*/ 13 h 47"/>
                <a:gd name="T10" fmla="*/ 63 w 71"/>
                <a:gd name="T11" fmla="*/ 0 h 47"/>
                <a:gd name="T12" fmla="*/ 55 w 71"/>
                <a:gd name="T13" fmla="*/ 1 h 47"/>
                <a:gd name="T14" fmla="*/ 47 w 71"/>
                <a:gd name="T15" fmla="*/ 4 h 47"/>
                <a:gd name="T16" fmla="*/ 43 w 71"/>
                <a:gd name="T17" fmla="*/ 6 h 47"/>
                <a:gd name="T18" fmla="*/ 37 w 71"/>
                <a:gd name="T19" fmla="*/ 2 h 47"/>
                <a:gd name="T20" fmla="*/ 21 w 71"/>
                <a:gd name="T21" fmla="*/ 2 h 47"/>
                <a:gd name="T22" fmla="*/ 5 w 71"/>
                <a:gd name="T23" fmla="*/ 9 h 47"/>
                <a:gd name="T24" fmla="*/ 5 w 71"/>
                <a:gd name="T25" fmla="*/ 19 h 47"/>
                <a:gd name="T26" fmla="*/ 7 w 71"/>
                <a:gd name="T27" fmla="*/ 27 h 47"/>
                <a:gd name="T28" fmla="*/ 7 w 71"/>
                <a:gd name="T29" fmla="*/ 28 h 47"/>
                <a:gd name="T30" fmla="*/ 10 w 71"/>
                <a:gd name="T31" fmla="*/ 37 h 47"/>
                <a:gd name="T32" fmla="*/ 17 w 71"/>
                <a:gd name="T33" fmla="*/ 38 h 47"/>
                <a:gd name="T34" fmla="*/ 18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40" y="30"/>
                    <a:pt x="48" y="32"/>
                  </a:cubicBezTo>
                  <a:cubicBezTo>
                    <a:pt x="57" y="34"/>
                    <a:pt x="56" y="29"/>
                    <a:pt x="59" y="26"/>
                  </a:cubicBezTo>
                  <a:cubicBezTo>
                    <a:pt x="62" y="22"/>
                    <a:pt x="71" y="19"/>
                    <a:pt x="67" y="13"/>
                  </a:cubicBezTo>
                  <a:cubicBezTo>
                    <a:pt x="64" y="9"/>
                    <a:pt x="63" y="4"/>
                    <a:pt x="63" y="0"/>
                  </a:cubicBezTo>
                  <a:cubicBezTo>
                    <a:pt x="60" y="2"/>
                    <a:pt x="57" y="2"/>
                    <a:pt x="55" y="1"/>
                  </a:cubicBezTo>
                  <a:cubicBezTo>
                    <a:pt x="52" y="0"/>
                    <a:pt x="47" y="0"/>
                    <a:pt x="47" y="4"/>
                  </a:cubicBezTo>
                  <a:cubicBezTo>
                    <a:pt x="47" y="7"/>
                    <a:pt x="43" y="8"/>
                    <a:pt x="43" y="6"/>
                  </a:cubicBezTo>
                  <a:cubicBezTo>
                    <a:pt x="44" y="5"/>
                    <a:pt x="39" y="5"/>
                    <a:pt x="37" y="2"/>
                  </a:cubicBezTo>
                  <a:cubicBezTo>
                    <a:pt x="34" y="0"/>
                    <a:pt x="25" y="3"/>
                    <a:pt x="21" y="2"/>
                  </a:cubicBezTo>
                  <a:cubicBezTo>
                    <a:pt x="16" y="0"/>
                    <a:pt x="9" y="4"/>
                    <a:pt x="5" y="9"/>
                  </a:cubicBezTo>
                  <a:cubicBezTo>
                    <a:pt x="0" y="14"/>
                    <a:pt x="5" y="14"/>
                    <a:pt x="5" y="19"/>
                  </a:cubicBezTo>
                  <a:cubicBezTo>
                    <a:pt x="5" y="24"/>
                    <a:pt x="8" y="24"/>
                    <a:pt x="7" y="27"/>
                  </a:cubicBezTo>
                  <a:cubicBezTo>
                    <a:pt x="7" y="27"/>
                    <a:pt x="7" y="27"/>
                    <a:pt x="7" y="28"/>
                  </a:cubicBezTo>
                  <a:cubicBezTo>
                    <a:pt x="11" y="29"/>
                    <a:pt x="9" y="34"/>
                    <a:pt x="10" y="37"/>
                  </a:cubicBezTo>
                  <a:cubicBezTo>
                    <a:pt x="10" y="40"/>
                    <a:pt x="15" y="39"/>
                    <a:pt x="17" y="38"/>
                  </a:cubicBezTo>
                  <a:cubicBezTo>
                    <a:pt x="20" y="38"/>
                    <a:pt x="16" y="42"/>
                    <a:pt x="18" y="44"/>
                  </a:cubicBezTo>
                  <a:cubicBezTo>
                    <a:pt x="20" y="46"/>
                    <a:pt x="26" y="42"/>
                    <a:pt x="27" y="45"/>
                  </a:cubicBezTo>
                  <a:cubicBezTo>
                    <a:pt x="27" y="46"/>
                    <a:pt x="28"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233"/>
            <p:cNvSpPr>
              <a:spLocks/>
            </p:cNvSpPr>
            <p:nvPr userDrawn="1"/>
          </p:nvSpPr>
          <p:spPr bwMode="auto">
            <a:xfrm>
              <a:off x="9687256" y="3889172"/>
              <a:ext cx="184575" cy="227949"/>
            </a:xfrm>
            <a:custGeom>
              <a:avLst/>
              <a:gdLst>
                <a:gd name="T0" fmla="*/ 58 w 86"/>
                <a:gd name="T1" fmla="*/ 45 h 98"/>
                <a:gd name="T2" fmla="*/ 45 w 86"/>
                <a:gd name="T3" fmla="*/ 35 h 98"/>
                <a:gd name="T4" fmla="*/ 54 w 86"/>
                <a:gd name="T5" fmla="*/ 30 h 98"/>
                <a:gd name="T6" fmla="*/ 50 w 86"/>
                <a:gd name="T7" fmla="*/ 22 h 98"/>
                <a:gd name="T8" fmla="*/ 42 w 86"/>
                <a:gd name="T9" fmla="*/ 20 h 98"/>
                <a:gd name="T10" fmla="*/ 33 w 86"/>
                <a:gd name="T11" fmla="*/ 15 h 98"/>
                <a:gd name="T12" fmla="*/ 27 w 86"/>
                <a:gd name="T13" fmla="*/ 7 h 98"/>
                <a:gd name="T14" fmla="*/ 23 w 86"/>
                <a:gd name="T15" fmla="*/ 1 h 98"/>
                <a:gd name="T16" fmla="*/ 18 w 86"/>
                <a:gd name="T17" fmla="*/ 1 h 98"/>
                <a:gd name="T18" fmla="*/ 16 w 86"/>
                <a:gd name="T19" fmla="*/ 7 h 98"/>
                <a:gd name="T20" fmla="*/ 16 w 86"/>
                <a:gd name="T21" fmla="*/ 15 h 98"/>
                <a:gd name="T22" fmla="*/ 10 w 86"/>
                <a:gd name="T23" fmla="*/ 10 h 98"/>
                <a:gd name="T24" fmla="*/ 4 w 86"/>
                <a:gd name="T25" fmla="*/ 19 h 98"/>
                <a:gd name="T26" fmla="*/ 0 w 86"/>
                <a:gd name="T27" fmla="*/ 22 h 98"/>
                <a:gd name="T28" fmla="*/ 2 w 86"/>
                <a:gd name="T29" fmla="*/ 24 h 98"/>
                <a:gd name="T30" fmla="*/ 3 w 86"/>
                <a:gd name="T31" fmla="*/ 33 h 98"/>
                <a:gd name="T32" fmla="*/ 11 w 86"/>
                <a:gd name="T33" fmla="*/ 36 h 98"/>
                <a:gd name="T34" fmla="*/ 10 w 86"/>
                <a:gd name="T35" fmla="*/ 47 h 98"/>
                <a:gd name="T36" fmla="*/ 7 w 86"/>
                <a:gd name="T37" fmla="*/ 55 h 98"/>
                <a:gd name="T38" fmla="*/ 17 w 86"/>
                <a:gd name="T39" fmla="*/ 52 h 98"/>
                <a:gd name="T40" fmla="*/ 26 w 86"/>
                <a:gd name="T41" fmla="*/ 51 h 98"/>
                <a:gd name="T42" fmla="*/ 33 w 86"/>
                <a:gd name="T43" fmla="*/ 49 h 98"/>
                <a:gd name="T44" fmla="*/ 44 w 86"/>
                <a:gd name="T45" fmla="*/ 49 h 98"/>
                <a:gd name="T46" fmla="*/ 53 w 86"/>
                <a:gd name="T47" fmla="*/ 57 h 98"/>
                <a:gd name="T48" fmla="*/ 54 w 86"/>
                <a:gd name="T49" fmla="*/ 70 h 98"/>
                <a:gd name="T50" fmla="*/ 62 w 86"/>
                <a:gd name="T51" fmla="*/ 81 h 98"/>
                <a:gd name="T52" fmla="*/ 60 w 86"/>
                <a:gd name="T53" fmla="*/ 93 h 98"/>
                <a:gd name="T54" fmla="*/ 65 w 86"/>
                <a:gd name="T55" fmla="*/ 96 h 98"/>
                <a:gd name="T56" fmla="*/ 69 w 86"/>
                <a:gd name="T57" fmla="*/ 94 h 98"/>
                <a:gd name="T58" fmla="*/ 77 w 86"/>
                <a:gd name="T59" fmla="*/ 91 h 98"/>
                <a:gd name="T60" fmla="*/ 85 w 86"/>
                <a:gd name="T61" fmla="*/ 90 h 98"/>
                <a:gd name="T62" fmla="*/ 85 w 86"/>
                <a:gd name="T63" fmla="*/ 85 h 98"/>
                <a:gd name="T64" fmla="*/ 83 w 86"/>
                <a:gd name="T65" fmla="*/ 75 h 98"/>
                <a:gd name="T66" fmla="*/ 73 w 86"/>
                <a:gd name="T67" fmla="*/ 66 h 98"/>
                <a:gd name="T68" fmla="*/ 64 w 86"/>
                <a:gd name="T69" fmla="*/ 55 h 98"/>
                <a:gd name="T70" fmla="*/ 58 w 86"/>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98">
                  <a:moveTo>
                    <a:pt x="58" y="45"/>
                  </a:moveTo>
                  <a:cubicBezTo>
                    <a:pt x="58" y="42"/>
                    <a:pt x="44" y="38"/>
                    <a:pt x="45" y="35"/>
                  </a:cubicBezTo>
                  <a:cubicBezTo>
                    <a:pt x="47" y="31"/>
                    <a:pt x="54" y="33"/>
                    <a:pt x="54" y="30"/>
                  </a:cubicBezTo>
                  <a:cubicBezTo>
                    <a:pt x="54" y="27"/>
                    <a:pt x="51" y="27"/>
                    <a:pt x="50" y="22"/>
                  </a:cubicBezTo>
                  <a:cubicBezTo>
                    <a:pt x="50" y="17"/>
                    <a:pt x="45" y="18"/>
                    <a:pt x="42" y="20"/>
                  </a:cubicBezTo>
                  <a:cubicBezTo>
                    <a:pt x="40" y="21"/>
                    <a:pt x="33" y="18"/>
                    <a:pt x="33" y="15"/>
                  </a:cubicBezTo>
                  <a:cubicBezTo>
                    <a:pt x="33" y="12"/>
                    <a:pt x="27" y="10"/>
                    <a:pt x="27" y="7"/>
                  </a:cubicBezTo>
                  <a:cubicBezTo>
                    <a:pt x="27" y="5"/>
                    <a:pt x="25" y="3"/>
                    <a:pt x="23" y="1"/>
                  </a:cubicBezTo>
                  <a:cubicBezTo>
                    <a:pt x="21" y="2"/>
                    <a:pt x="19" y="2"/>
                    <a:pt x="18" y="1"/>
                  </a:cubicBezTo>
                  <a:cubicBezTo>
                    <a:pt x="17" y="0"/>
                    <a:pt x="15" y="6"/>
                    <a:pt x="16" y="7"/>
                  </a:cubicBezTo>
                  <a:cubicBezTo>
                    <a:pt x="18" y="8"/>
                    <a:pt x="19" y="16"/>
                    <a:pt x="16" y="15"/>
                  </a:cubicBezTo>
                  <a:cubicBezTo>
                    <a:pt x="12" y="15"/>
                    <a:pt x="12" y="10"/>
                    <a:pt x="10" y="10"/>
                  </a:cubicBezTo>
                  <a:cubicBezTo>
                    <a:pt x="10" y="10"/>
                    <a:pt x="4" y="17"/>
                    <a:pt x="4" y="19"/>
                  </a:cubicBezTo>
                  <a:cubicBezTo>
                    <a:pt x="4" y="21"/>
                    <a:pt x="1" y="22"/>
                    <a:pt x="0" y="22"/>
                  </a:cubicBezTo>
                  <a:cubicBezTo>
                    <a:pt x="1" y="23"/>
                    <a:pt x="2" y="24"/>
                    <a:pt x="2" y="24"/>
                  </a:cubicBezTo>
                  <a:cubicBezTo>
                    <a:pt x="3" y="26"/>
                    <a:pt x="1" y="30"/>
                    <a:pt x="3" y="33"/>
                  </a:cubicBezTo>
                  <a:cubicBezTo>
                    <a:pt x="4" y="36"/>
                    <a:pt x="9" y="31"/>
                    <a:pt x="11" y="36"/>
                  </a:cubicBezTo>
                  <a:cubicBezTo>
                    <a:pt x="12" y="40"/>
                    <a:pt x="10" y="42"/>
                    <a:pt x="10" y="47"/>
                  </a:cubicBezTo>
                  <a:cubicBezTo>
                    <a:pt x="10" y="52"/>
                    <a:pt x="6" y="51"/>
                    <a:pt x="7" y="55"/>
                  </a:cubicBezTo>
                  <a:cubicBezTo>
                    <a:pt x="8" y="60"/>
                    <a:pt x="13" y="54"/>
                    <a:pt x="17" y="52"/>
                  </a:cubicBezTo>
                  <a:cubicBezTo>
                    <a:pt x="21" y="49"/>
                    <a:pt x="24" y="49"/>
                    <a:pt x="26" y="51"/>
                  </a:cubicBezTo>
                  <a:cubicBezTo>
                    <a:pt x="27" y="53"/>
                    <a:pt x="32" y="52"/>
                    <a:pt x="33" y="49"/>
                  </a:cubicBezTo>
                  <a:cubicBezTo>
                    <a:pt x="34" y="47"/>
                    <a:pt x="42" y="46"/>
                    <a:pt x="44" y="49"/>
                  </a:cubicBezTo>
                  <a:cubicBezTo>
                    <a:pt x="47" y="52"/>
                    <a:pt x="49" y="55"/>
                    <a:pt x="53" y="57"/>
                  </a:cubicBezTo>
                  <a:cubicBezTo>
                    <a:pt x="56" y="59"/>
                    <a:pt x="50" y="69"/>
                    <a:pt x="54" y="70"/>
                  </a:cubicBezTo>
                  <a:cubicBezTo>
                    <a:pt x="57" y="71"/>
                    <a:pt x="62" y="76"/>
                    <a:pt x="62" y="81"/>
                  </a:cubicBezTo>
                  <a:cubicBezTo>
                    <a:pt x="61" y="86"/>
                    <a:pt x="64" y="89"/>
                    <a:pt x="60" y="93"/>
                  </a:cubicBezTo>
                  <a:cubicBezTo>
                    <a:pt x="63" y="95"/>
                    <a:pt x="66" y="95"/>
                    <a:pt x="65" y="96"/>
                  </a:cubicBezTo>
                  <a:cubicBezTo>
                    <a:pt x="65" y="98"/>
                    <a:pt x="69" y="97"/>
                    <a:pt x="69" y="94"/>
                  </a:cubicBezTo>
                  <a:cubicBezTo>
                    <a:pt x="69" y="90"/>
                    <a:pt x="74" y="90"/>
                    <a:pt x="77" y="91"/>
                  </a:cubicBezTo>
                  <a:cubicBezTo>
                    <a:pt x="79" y="92"/>
                    <a:pt x="82" y="92"/>
                    <a:pt x="85" y="90"/>
                  </a:cubicBezTo>
                  <a:cubicBezTo>
                    <a:pt x="85" y="88"/>
                    <a:pt x="85" y="87"/>
                    <a:pt x="85" y="85"/>
                  </a:cubicBezTo>
                  <a:cubicBezTo>
                    <a:pt x="86" y="81"/>
                    <a:pt x="85" y="77"/>
                    <a:pt x="83" y="75"/>
                  </a:cubicBezTo>
                  <a:cubicBezTo>
                    <a:pt x="81" y="72"/>
                    <a:pt x="75" y="70"/>
                    <a:pt x="73" y="66"/>
                  </a:cubicBezTo>
                  <a:cubicBezTo>
                    <a:pt x="72" y="62"/>
                    <a:pt x="65" y="58"/>
                    <a:pt x="64" y="55"/>
                  </a:cubicBezTo>
                  <a:cubicBezTo>
                    <a:pt x="62" y="51"/>
                    <a:pt x="58" y="48"/>
                    <a:pt x="58"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234"/>
            <p:cNvSpPr>
              <a:spLocks/>
            </p:cNvSpPr>
            <p:nvPr userDrawn="1"/>
          </p:nvSpPr>
          <p:spPr bwMode="auto">
            <a:xfrm>
              <a:off x="9621815" y="3940232"/>
              <a:ext cx="203033" cy="384778"/>
            </a:xfrm>
            <a:custGeom>
              <a:avLst/>
              <a:gdLst>
                <a:gd name="T0" fmla="*/ 57 w 94"/>
                <a:gd name="T1" fmla="*/ 87 h 165"/>
                <a:gd name="T2" fmla="*/ 57 w 94"/>
                <a:gd name="T3" fmla="*/ 77 h 165"/>
                <a:gd name="T4" fmla="*/ 73 w 94"/>
                <a:gd name="T5" fmla="*/ 70 h 165"/>
                <a:gd name="T6" fmla="*/ 89 w 94"/>
                <a:gd name="T7" fmla="*/ 70 h 165"/>
                <a:gd name="T8" fmla="*/ 90 w 94"/>
                <a:gd name="T9" fmla="*/ 71 h 165"/>
                <a:gd name="T10" fmla="*/ 92 w 94"/>
                <a:gd name="T11" fmla="*/ 59 h 165"/>
                <a:gd name="T12" fmla="*/ 84 w 94"/>
                <a:gd name="T13" fmla="*/ 48 h 165"/>
                <a:gd name="T14" fmla="*/ 83 w 94"/>
                <a:gd name="T15" fmla="*/ 35 h 165"/>
                <a:gd name="T16" fmla="*/ 74 w 94"/>
                <a:gd name="T17" fmla="*/ 27 h 165"/>
                <a:gd name="T18" fmla="*/ 63 w 94"/>
                <a:gd name="T19" fmla="*/ 27 h 165"/>
                <a:gd name="T20" fmla="*/ 56 w 94"/>
                <a:gd name="T21" fmla="*/ 29 h 165"/>
                <a:gd name="T22" fmla="*/ 47 w 94"/>
                <a:gd name="T23" fmla="*/ 30 h 165"/>
                <a:gd name="T24" fmla="*/ 37 w 94"/>
                <a:gd name="T25" fmla="*/ 33 h 165"/>
                <a:gd name="T26" fmla="*/ 40 w 94"/>
                <a:gd name="T27" fmla="*/ 25 h 165"/>
                <a:gd name="T28" fmla="*/ 41 w 94"/>
                <a:gd name="T29" fmla="*/ 14 h 165"/>
                <a:gd name="T30" fmla="*/ 33 w 94"/>
                <a:gd name="T31" fmla="*/ 11 h 165"/>
                <a:gd name="T32" fmla="*/ 32 w 94"/>
                <a:gd name="T33" fmla="*/ 2 h 165"/>
                <a:gd name="T34" fmla="*/ 30 w 94"/>
                <a:gd name="T35" fmla="*/ 0 h 165"/>
                <a:gd name="T36" fmla="*/ 28 w 94"/>
                <a:gd name="T37" fmla="*/ 2 h 165"/>
                <a:gd name="T38" fmla="*/ 17 w 94"/>
                <a:gd name="T39" fmla="*/ 8 h 165"/>
                <a:gd name="T40" fmla="*/ 8 w 94"/>
                <a:gd name="T41" fmla="*/ 10 h 165"/>
                <a:gd name="T42" fmla="*/ 2 w 94"/>
                <a:gd name="T43" fmla="*/ 13 h 165"/>
                <a:gd name="T44" fmla="*/ 0 w 94"/>
                <a:gd name="T45" fmla="*/ 31 h 165"/>
                <a:gd name="T46" fmla="*/ 8 w 94"/>
                <a:gd name="T47" fmla="*/ 40 h 165"/>
                <a:gd name="T48" fmla="*/ 11 w 94"/>
                <a:gd name="T49" fmla="*/ 48 h 165"/>
                <a:gd name="T50" fmla="*/ 10 w 94"/>
                <a:gd name="T51" fmla="*/ 53 h 165"/>
                <a:gd name="T52" fmla="*/ 8 w 94"/>
                <a:gd name="T53" fmla="*/ 60 h 165"/>
                <a:gd name="T54" fmla="*/ 13 w 94"/>
                <a:gd name="T55" fmla="*/ 72 h 165"/>
                <a:gd name="T56" fmla="*/ 17 w 94"/>
                <a:gd name="T57" fmla="*/ 85 h 165"/>
                <a:gd name="T58" fmla="*/ 21 w 94"/>
                <a:gd name="T59" fmla="*/ 93 h 165"/>
                <a:gd name="T60" fmla="*/ 11 w 94"/>
                <a:gd name="T61" fmla="*/ 111 h 165"/>
                <a:gd name="T62" fmla="*/ 8 w 94"/>
                <a:gd name="T63" fmla="*/ 127 h 165"/>
                <a:gd name="T64" fmla="*/ 8 w 94"/>
                <a:gd name="T65" fmla="*/ 137 h 165"/>
                <a:gd name="T66" fmla="*/ 24 w 94"/>
                <a:gd name="T67" fmla="*/ 150 h 165"/>
                <a:gd name="T68" fmla="*/ 27 w 94"/>
                <a:gd name="T69" fmla="*/ 156 h 165"/>
                <a:gd name="T70" fmla="*/ 34 w 94"/>
                <a:gd name="T71" fmla="*/ 156 h 165"/>
                <a:gd name="T72" fmla="*/ 40 w 94"/>
                <a:gd name="T73" fmla="*/ 163 h 165"/>
                <a:gd name="T74" fmla="*/ 49 w 94"/>
                <a:gd name="T75" fmla="*/ 164 h 165"/>
                <a:gd name="T76" fmla="*/ 52 w 94"/>
                <a:gd name="T77" fmla="*/ 159 h 165"/>
                <a:gd name="T78" fmla="*/ 39 w 94"/>
                <a:gd name="T79" fmla="*/ 152 h 165"/>
                <a:gd name="T80" fmla="*/ 31 w 94"/>
                <a:gd name="T81" fmla="*/ 140 h 165"/>
                <a:gd name="T82" fmla="*/ 27 w 94"/>
                <a:gd name="T83" fmla="*/ 130 h 165"/>
                <a:gd name="T84" fmla="*/ 19 w 94"/>
                <a:gd name="T85" fmla="*/ 125 h 165"/>
                <a:gd name="T86" fmla="*/ 20 w 94"/>
                <a:gd name="T87" fmla="*/ 107 h 165"/>
                <a:gd name="T88" fmla="*/ 27 w 94"/>
                <a:gd name="T89" fmla="*/ 85 h 165"/>
                <a:gd name="T90" fmla="*/ 37 w 94"/>
                <a:gd name="T91" fmla="*/ 83 h 165"/>
                <a:gd name="T92" fmla="*/ 45 w 94"/>
                <a:gd name="T93" fmla="*/ 89 h 165"/>
                <a:gd name="T94" fmla="*/ 58 w 94"/>
                <a:gd name="T95" fmla="*/ 95 h 165"/>
                <a:gd name="T96" fmla="*/ 59 w 94"/>
                <a:gd name="T97" fmla="*/ 96 h 165"/>
                <a:gd name="T98" fmla="*/ 59 w 94"/>
                <a:gd name="T99" fmla="*/ 95 h 165"/>
                <a:gd name="T100" fmla="*/ 57 w 94"/>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 h="165">
                  <a:moveTo>
                    <a:pt x="57" y="87"/>
                  </a:moveTo>
                  <a:cubicBezTo>
                    <a:pt x="57" y="82"/>
                    <a:pt x="52" y="82"/>
                    <a:pt x="57" y="77"/>
                  </a:cubicBezTo>
                  <a:cubicBezTo>
                    <a:pt x="61" y="72"/>
                    <a:pt x="68" y="68"/>
                    <a:pt x="73" y="70"/>
                  </a:cubicBezTo>
                  <a:cubicBezTo>
                    <a:pt x="77" y="71"/>
                    <a:pt x="86" y="68"/>
                    <a:pt x="89" y="70"/>
                  </a:cubicBezTo>
                  <a:cubicBezTo>
                    <a:pt x="89" y="71"/>
                    <a:pt x="90" y="71"/>
                    <a:pt x="90" y="71"/>
                  </a:cubicBezTo>
                  <a:cubicBezTo>
                    <a:pt x="94" y="67"/>
                    <a:pt x="91" y="64"/>
                    <a:pt x="92" y="59"/>
                  </a:cubicBezTo>
                  <a:cubicBezTo>
                    <a:pt x="92" y="54"/>
                    <a:pt x="87" y="49"/>
                    <a:pt x="84" y="48"/>
                  </a:cubicBezTo>
                  <a:cubicBezTo>
                    <a:pt x="80" y="47"/>
                    <a:pt x="86" y="37"/>
                    <a:pt x="83" y="35"/>
                  </a:cubicBezTo>
                  <a:cubicBezTo>
                    <a:pt x="79" y="33"/>
                    <a:pt x="77" y="30"/>
                    <a:pt x="74" y="27"/>
                  </a:cubicBezTo>
                  <a:cubicBezTo>
                    <a:pt x="72" y="24"/>
                    <a:pt x="64" y="25"/>
                    <a:pt x="63" y="27"/>
                  </a:cubicBezTo>
                  <a:cubicBezTo>
                    <a:pt x="62" y="30"/>
                    <a:pt x="57" y="31"/>
                    <a:pt x="56" y="29"/>
                  </a:cubicBezTo>
                  <a:cubicBezTo>
                    <a:pt x="54" y="27"/>
                    <a:pt x="51" y="27"/>
                    <a:pt x="47" y="30"/>
                  </a:cubicBezTo>
                  <a:cubicBezTo>
                    <a:pt x="43" y="32"/>
                    <a:pt x="38" y="38"/>
                    <a:pt x="37" y="33"/>
                  </a:cubicBezTo>
                  <a:cubicBezTo>
                    <a:pt x="36" y="29"/>
                    <a:pt x="40" y="30"/>
                    <a:pt x="40" y="25"/>
                  </a:cubicBezTo>
                  <a:cubicBezTo>
                    <a:pt x="40" y="20"/>
                    <a:pt x="42" y="18"/>
                    <a:pt x="41" y="14"/>
                  </a:cubicBezTo>
                  <a:cubicBezTo>
                    <a:pt x="39" y="9"/>
                    <a:pt x="34" y="14"/>
                    <a:pt x="33" y="11"/>
                  </a:cubicBezTo>
                  <a:cubicBezTo>
                    <a:pt x="31" y="8"/>
                    <a:pt x="33" y="4"/>
                    <a:pt x="32" y="2"/>
                  </a:cubicBezTo>
                  <a:cubicBezTo>
                    <a:pt x="32" y="2"/>
                    <a:pt x="31" y="1"/>
                    <a:pt x="30" y="0"/>
                  </a:cubicBezTo>
                  <a:cubicBezTo>
                    <a:pt x="29" y="1"/>
                    <a:pt x="28" y="1"/>
                    <a:pt x="28" y="2"/>
                  </a:cubicBezTo>
                  <a:cubicBezTo>
                    <a:pt x="27" y="4"/>
                    <a:pt x="19" y="5"/>
                    <a:pt x="17" y="8"/>
                  </a:cubicBezTo>
                  <a:cubicBezTo>
                    <a:pt x="15" y="10"/>
                    <a:pt x="10" y="10"/>
                    <a:pt x="8" y="10"/>
                  </a:cubicBezTo>
                  <a:cubicBezTo>
                    <a:pt x="7" y="10"/>
                    <a:pt x="2" y="10"/>
                    <a:pt x="2" y="13"/>
                  </a:cubicBezTo>
                  <a:cubicBezTo>
                    <a:pt x="2" y="16"/>
                    <a:pt x="0" y="28"/>
                    <a:pt x="0" y="31"/>
                  </a:cubicBezTo>
                  <a:cubicBezTo>
                    <a:pt x="0" y="33"/>
                    <a:pt x="6" y="40"/>
                    <a:pt x="8" y="40"/>
                  </a:cubicBezTo>
                  <a:cubicBezTo>
                    <a:pt x="11" y="41"/>
                    <a:pt x="8" y="46"/>
                    <a:pt x="11" y="48"/>
                  </a:cubicBezTo>
                  <a:cubicBezTo>
                    <a:pt x="13" y="49"/>
                    <a:pt x="12" y="53"/>
                    <a:pt x="10" y="53"/>
                  </a:cubicBezTo>
                  <a:cubicBezTo>
                    <a:pt x="9" y="52"/>
                    <a:pt x="11" y="58"/>
                    <a:pt x="8" y="60"/>
                  </a:cubicBezTo>
                  <a:cubicBezTo>
                    <a:pt x="6" y="63"/>
                    <a:pt x="8" y="68"/>
                    <a:pt x="13" y="72"/>
                  </a:cubicBezTo>
                  <a:cubicBezTo>
                    <a:pt x="17" y="76"/>
                    <a:pt x="17" y="82"/>
                    <a:pt x="17" y="85"/>
                  </a:cubicBezTo>
                  <a:cubicBezTo>
                    <a:pt x="17" y="89"/>
                    <a:pt x="21" y="89"/>
                    <a:pt x="21" y="93"/>
                  </a:cubicBezTo>
                  <a:cubicBezTo>
                    <a:pt x="21" y="93"/>
                    <a:pt x="15" y="112"/>
                    <a:pt x="11" y="111"/>
                  </a:cubicBezTo>
                  <a:cubicBezTo>
                    <a:pt x="10" y="116"/>
                    <a:pt x="9" y="123"/>
                    <a:pt x="8" y="127"/>
                  </a:cubicBezTo>
                  <a:cubicBezTo>
                    <a:pt x="6" y="132"/>
                    <a:pt x="5" y="136"/>
                    <a:pt x="8" y="137"/>
                  </a:cubicBezTo>
                  <a:cubicBezTo>
                    <a:pt x="11" y="137"/>
                    <a:pt x="18" y="143"/>
                    <a:pt x="24" y="150"/>
                  </a:cubicBezTo>
                  <a:cubicBezTo>
                    <a:pt x="25" y="152"/>
                    <a:pt x="26" y="154"/>
                    <a:pt x="27" y="156"/>
                  </a:cubicBezTo>
                  <a:cubicBezTo>
                    <a:pt x="29" y="156"/>
                    <a:pt x="32" y="156"/>
                    <a:pt x="34" y="156"/>
                  </a:cubicBezTo>
                  <a:cubicBezTo>
                    <a:pt x="38" y="157"/>
                    <a:pt x="40" y="161"/>
                    <a:pt x="40" y="163"/>
                  </a:cubicBezTo>
                  <a:cubicBezTo>
                    <a:pt x="40" y="165"/>
                    <a:pt x="47" y="164"/>
                    <a:pt x="49" y="164"/>
                  </a:cubicBezTo>
                  <a:cubicBezTo>
                    <a:pt x="50" y="163"/>
                    <a:pt x="48" y="160"/>
                    <a:pt x="52" y="159"/>
                  </a:cubicBezTo>
                  <a:cubicBezTo>
                    <a:pt x="50" y="156"/>
                    <a:pt x="44" y="152"/>
                    <a:pt x="39" y="152"/>
                  </a:cubicBezTo>
                  <a:cubicBezTo>
                    <a:pt x="33" y="152"/>
                    <a:pt x="30" y="143"/>
                    <a:pt x="31" y="140"/>
                  </a:cubicBezTo>
                  <a:cubicBezTo>
                    <a:pt x="31" y="136"/>
                    <a:pt x="27" y="133"/>
                    <a:pt x="27" y="130"/>
                  </a:cubicBezTo>
                  <a:cubicBezTo>
                    <a:pt x="27" y="127"/>
                    <a:pt x="23" y="126"/>
                    <a:pt x="19" y="125"/>
                  </a:cubicBezTo>
                  <a:cubicBezTo>
                    <a:pt x="15" y="123"/>
                    <a:pt x="20" y="112"/>
                    <a:pt x="20" y="107"/>
                  </a:cubicBezTo>
                  <a:cubicBezTo>
                    <a:pt x="21" y="103"/>
                    <a:pt x="29" y="89"/>
                    <a:pt x="27" y="85"/>
                  </a:cubicBezTo>
                  <a:cubicBezTo>
                    <a:pt x="24" y="81"/>
                    <a:pt x="35" y="78"/>
                    <a:pt x="37" y="83"/>
                  </a:cubicBezTo>
                  <a:cubicBezTo>
                    <a:pt x="38" y="87"/>
                    <a:pt x="39" y="89"/>
                    <a:pt x="45" y="89"/>
                  </a:cubicBezTo>
                  <a:cubicBezTo>
                    <a:pt x="52" y="89"/>
                    <a:pt x="52" y="94"/>
                    <a:pt x="58" y="95"/>
                  </a:cubicBezTo>
                  <a:cubicBezTo>
                    <a:pt x="58" y="95"/>
                    <a:pt x="58" y="95"/>
                    <a:pt x="59" y="96"/>
                  </a:cubicBezTo>
                  <a:cubicBezTo>
                    <a:pt x="59" y="95"/>
                    <a:pt x="59" y="95"/>
                    <a:pt x="59" y="95"/>
                  </a:cubicBezTo>
                  <a:cubicBezTo>
                    <a:pt x="60" y="92"/>
                    <a:pt x="57" y="92"/>
                    <a:pt x="57"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reeform 235"/>
            <p:cNvSpPr>
              <a:spLocks/>
            </p:cNvSpPr>
            <p:nvPr userDrawn="1"/>
          </p:nvSpPr>
          <p:spPr bwMode="auto">
            <a:xfrm>
              <a:off x="7567995" y="2904433"/>
              <a:ext cx="241626" cy="200595"/>
            </a:xfrm>
            <a:custGeom>
              <a:avLst/>
              <a:gdLst>
                <a:gd name="T0" fmla="*/ 2 w 113"/>
                <a:gd name="T1" fmla="*/ 19 h 86"/>
                <a:gd name="T2" fmla="*/ 2 w 113"/>
                <a:gd name="T3" fmla="*/ 30 h 86"/>
                <a:gd name="T4" fmla="*/ 3 w 113"/>
                <a:gd name="T5" fmla="*/ 34 h 86"/>
                <a:gd name="T6" fmla="*/ 5 w 113"/>
                <a:gd name="T7" fmla="*/ 40 h 86"/>
                <a:gd name="T8" fmla="*/ 7 w 113"/>
                <a:gd name="T9" fmla="*/ 45 h 86"/>
                <a:gd name="T10" fmla="*/ 10 w 113"/>
                <a:gd name="T11" fmla="*/ 54 h 86"/>
                <a:gd name="T12" fmla="*/ 10 w 113"/>
                <a:gd name="T13" fmla="*/ 59 h 86"/>
                <a:gd name="T14" fmla="*/ 17 w 113"/>
                <a:gd name="T15" fmla="*/ 62 h 86"/>
                <a:gd name="T16" fmla="*/ 24 w 113"/>
                <a:gd name="T17" fmla="*/ 67 h 86"/>
                <a:gd name="T18" fmla="*/ 31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2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7 w 113"/>
                <a:gd name="T55" fmla="*/ 16 h 86"/>
                <a:gd name="T56" fmla="*/ 98 w 113"/>
                <a:gd name="T57" fmla="*/ 10 h 86"/>
                <a:gd name="T58" fmla="*/ 97 w 113"/>
                <a:gd name="T59" fmla="*/ 9 h 86"/>
                <a:gd name="T60" fmla="*/ 67 w 113"/>
                <a:gd name="T61" fmla="*/ 8 h 86"/>
                <a:gd name="T62" fmla="*/ 61 w 113"/>
                <a:gd name="T63" fmla="*/ 6 h 86"/>
                <a:gd name="T64" fmla="*/ 55 w 113"/>
                <a:gd name="T65" fmla="*/ 9 h 86"/>
                <a:gd name="T66" fmla="*/ 49 w 113"/>
                <a:gd name="T67" fmla="*/ 2 h 86"/>
                <a:gd name="T68" fmla="*/ 24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4" y="27"/>
                    <a:pt x="2" y="30"/>
                  </a:cubicBezTo>
                  <a:cubicBezTo>
                    <a:pt x="0" y="33"/>
                    <a:pt x="1" y="33"/>
                    <a:pt x="3" y="34"/>
                  </a:cubicBezTo>
                  <a:cubicBezTo>
                    <a:pt x="4" y="35"/>
                    <a:pt x="5" y="38"/>
                    <a:pt x="5" y="40"/>
                  </a:cubicBezTo>
                  <a:cubicBezTo>
                    <a:pt x="5" y="41"/>
                    <a:pt x="7" y="41"/>
                    <a:pt x="7" y="45"/>
                  </a:cubicBezTo>
                  <a:cubicBezTo>
                    <a:pt x="7" y="49"/>
                    <a:pt x="8" y="52"/>
                    <a:pt x="10" y="54"/>
                  </a:cubicBezTo>
                  <a:cubicBezTo>
                    <a:pt x="11" y="55"/>
                    <a:pt x="11" y="57"/>
                    <a:pt x="10" y="59"/>
                  </a:cubicBezTo>
                  <a:cubicBezTo>
                    <a:pt x="12" y="60"/>
                    <a:pt x="15" y="62"/>
                    <a:pt x="17" y="62"/>
                  </a:cubicBezTo>
                  <a:cubicBezTo>
                    <a:pt x="22" y="64"/>
                    <a:pt x="24" y="66"/>
                    <a:pt x="24" y="67"/>
                  </a:cubicBezTo>
                  <a:cubicBezTo>
                    <a:pt x="25" y="69"/>
                    <a:pt x="29" y="72"/>
                    <a:pt x="31" y="70"/>
                  </a:cubicBezTo>
                  <a:cubicBezTo>
                    <a:pt x="32" y="67"/>
                    <a:pt x="35" y="69"/>
                    <a:pt x="37" y="69"/>
                  </a:cubicBezTo>
                  <a:cubicBezTo>
                    <a:pt x="39" y="69"/>
                    <a:pt x="40" y="71"/>
                    <a:pt x="40" y="73"/>
                  </a:cubicBezTo>
                  <a:cubicBezTo>
                    <a:pt x="41" y="74"/>
                    <a:pt x="46" y="73"/>
                    <a:pt x="48" y="75"/>
                  </a:cubicBezTo>
                  <a:cubicBezTo>
                    <a:pt x="50" y="76"/>
                    <a:pt x="51"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90" y="85"/>
                    <a:pt x="93" y="85"/>
                    <a:pt x="96" y="86"/>
                  </a:cubicBezTo>
                  <a:cubicBezTo>
                    <a:pt x="97" y="84"/>
                    <a:pt x="95" y="80"/>
                    <a:pt x="95" y="79"/>
                  </a:cubicBezTo>
                  <a:cubicBezTo>
                    <a:pt x="96" y="77"/>
                    <a:pt x="105" y="70"/>
                    <a:pt x="106" y="68"/>
                  </a:cubicBezTo>
                  <a:cubicBezTo>
                    <a:pt x="108" y="67"/>
                    <a:pt x="110" y="67"/>
                    <a:pt x="112" y="64"/>
                  </a:cubicBezTo>
                  <a:cubicBezTo>
                    <a:pt x="113" y="62"/>
                    <a:pt x="108" y="55"/>
                    <a:pt x="107" y="54"/>
                  </a:cubicBezTo>
                  <a:cubicBezTo>
                    <a:pt x="106" y="52"/>
                    <a:pt x="105" y="47"/>
                    <a:pt x="106" y="44"/>
                  </a:cubicBezTo>
                  <a:cubicBezTo>
                    <a:pt x="107" y="42"/>
                    <a:pt x="102" y="41"/>
                    <a:pt x="102" y="39"/>
                  </a:cubicBezTo>
                  <a:cubicBezTo>
                    <a:pt x="102" y="37"/>
                    <a:pt x="107" y="34"/>
                    <a:pt x="109" y="33"/>
                  </a:cubicBezTo>
                  <a:cubicBezTo>
                    <a:pt x="111" y="32"/>
                    <a:pt x="110" y="26"/>
                    <a:pt x="108" y="24"/>
                  </a:cubicBezTo>
                  <a:cubicBezTo>
                    <a:pt x="106" y="22"/>
                    <a:pt x="105" y="19"/>
                    <a:pt x="107" y="16"/>
                  </a:cubicBezTo>
                  <a:cubicBezTo>
                    <a:pt x="108" y="12"/>
                    <a:pt x="99" y="10"/>
                    <a:pt x="98" y="10"/>
                  </a:cubicBezTo>
                  <a:cubicBezTo>
                    <a:pt x="97" y="10"/>
                    <a:pt x="97" y="10"/>
                    <a:pt x="97" y="9"/>
                  </a:cubicBezTo>
                  <a:cubicBezTo>
                    <a:pt x="89" y="11"/>
                    <a:pt x="68" y="9"/>
                    <a:pt x="67" y="8"/>
                  </a:cubicBezTo>
                  <a:cubicBezTo>
                    <a:pt x="66" y="8"/>
                    <a:pt x="63" y="7"/>
                    <a:pt x="61" y="6"/>
                  </a:cubicBezTo>
                  <a:cubicBezTo>
                    <a:pt x="60" y="8"/>
                    <a:pt x="58" y="9"/>
                    <a:pt x="55" y="9"/>
                  </a:cubicBezTo>
                  <a:cubicBezTo>
                    <a:pt x="50" y="9"/>
                    <a:pt x="49" y="5"/>
                    <a:pt x="49" y="2"/>
                  </a:cubicBezTo>
                  <a:cubicBezTo>
                    <a:pt x="49" y="0"/>
                    <a:pt x="29" y="4"/>
                    <a:pt x="24" y="9"/>
                  </a:cubicBezTo>
                  <a:cubicBezTo>
                    <a:pt x="18" y="14"/>
                    <a:pt x="6"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236"/>
            <p:cNvSpPr>
              <a:spLocks/>
            </p:cNvSpPr>
            <p:nvPr userDrawn="1"/>
          </p:nvSpPr>
          <p:spPr bwMode="auto">
            <a:xfrm>
              <a:off x="7601554" y="3229032"/>
              <a:ext cx="92288" cy="85709"/>
            </a:xfrm>
            <a:custGeom>
              <a:avLst/>
              <a:gdLst>
                <a:gd name="T0" fmla="*/ 32 w 43"/>
                <a:gd name="T1" fmla="*/ 34 h 37"/>
                <a:gd name="T2" fmla="*/ 41 w 43"/>
                <a:gd name="T3" fmla="*/ 22 h 37"/>
                <a:gd name="T4" fmla="*/ 42 w 43"/>
                <a:gd name="T5" fmla="*/ 7 h 37"/>
                <a:gd name="T6" fmla="*/ 32 w 43"/>
                <a:gd name="T7" fmla="*/ 3 h 37"/>
                <a:gd name="T8" fmla="*/ 14 w 43"/>
                <a:gd name="T9" fmla="*/ 1 h 37"/>
                <a:gd name="T10" fmla="*/ 6 w 43"/>
                <a:gd name="T11" fmla="*/ 2 h 37"/>
                <a:gd name="T12" fmla="*/ 1 w 43"/>
                <a:gd name="T13" fmla="*/ 5 h 37"/>
                <a:gd name="T14" fmla="*/ 6 w 43"/>
                <a:gd name="T15" fmla="*/ 13 h 37"/>
                <a:gd name="T16" fmla="*/ 16 w 43"/>
                <a:gd name="T17" fmla="*/ 23 h 37"/>
                <a:gd name="T18" fmla="*/ 25 w 43"/>
                <a:gd name="T19" fmla="*/ 33 h 37"/>
                <a:gd name="T20" fmla="*/ 31 w 43"/>
                <a:gd name="T21" fmla="*/ 37 h 37"/>
                <a:gd name="T22" fmla="*/ 32 w 43"/>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37">
                  <a:moveTo>
                    <a:pt x="32" y="34"/>
                  </a:moveTo>
                  <a:cubicBezTo>
                    <a:pt x="31" y="32"/>
                    <a:pt x="39" y="22"/>
                    <a:pt x="41" y="22"/>
                  </a:cubicBezTo>
                  <a:cubicBezTo>
                    <a:pt x="42" y="22"/>
                    <a:pt x="43" y="12"/>
                    <a:pt x="42" y="7"/>
                  </a:cubicBezTo>
                  <a:cubicBezTo>
                    <a:pt x="36" y="4"/>
                    <a:pt x="32" y="3"/>
                    <a:pt x="32" y="3"/>
                  </a:cubicBezTo>
                  <a:cubicBezTo>
                    <a:pt x="32" y="3"/>
                    <a:pt x="16" y="2"/>
                    <a:pt x="14" y="1"/>
                  </a:cubicBezTo>
                  <a:cubicBezTo>
                    <a:pt x="11" y="0"/>
                    <a:pt x="8" y="4"/>
                    <a:pt x="6" y="2"/>
                  </a:cubicBezTo>
                  <a:cubicBezTo>
                    <a:pt x="4" y="1"/>
                    <a:pt x="0" y="3"/>
                    <a:pt x="1" y="5"/>
                  </a:cubicBezTo>
                  <a:cubicBezTo>
                    <a:pt x="1" y="8"/>
                    <a:pt x="6" y="9"/>
                    <a:pt x="6" y="13"/>
                  </a:cubicBezTo>
                  <a:cubicBezTo>
                    <a:pt x="6" y="16"/>
                    <a:pt x="16" y="21"/>
                    <a:pt x="16" y="23"/>
                  </a:cubicBezTo>
                  <a:cubicBezTo>
                    <a:pt x="16" y="25"/>
                    <a:pt x="22" y="28"/>
                    <a:pt x="25" y="33"/>
                  </a:cubicBezTo>
                  <a:cubicBezTo>
                    <a:pt x="27" y="34"/>
                    <a:pt x="29" y="36"/>
                    <a:pt x="31" y="37"/>
                  </a:cubicBezTo>
                  <a:cubicBezTo>
                    <a:pt x="32"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Freeform 237"/>
            <p:cNvSpPr>
              <a:spLocks/>
            </p:cNvSpPr>
            <p:nvPr userDrawn="1"/>
          </p:nvSpPr>
          <p:spPr bwMode="auto">
            <a:xfrm>
              <a:off x="7559605" y="3188913"/>
              <a:ext cx="132559" cy="116710"/>
            </a:xfrm>
            <a:custGeom>
              <a:avLst/>
              <a:gdLst>
                <a:gd name="T0" fmla="*/ 36 w 62"/>
                <a:gd name="T1" fmla="*/ 40 h 50"/>
                <a:gd name="T2" fmla="*/ 26 w 62"/>
                <a:gd name="T3" fmla="*/ 30 h 50"/>
                <a:gd name="T4" fmla="*/ 21 w 62"/>
                <a:gd name="T5" fmla="*/ 22 h 50"/>
                <a:gd name="T6" fmla="*/ 26 w 62"/>
                <a:gd name="T7" fmla="*/ 19 h 50"/>
                <a:gd name="T8" fmla="*/ 34 w 62"/>
                <a:gd name="T9" fmla="*/ 18 h 50"/>
                <a:gd name="T10" fmla="*/ 52 w 62"/>
                <a:gd name="T11" fmla="*/ 20 h 50"/>
                <a:gd name="T12" fmla="*/ 62 w 62"/>
                <a:gd name="T13" fmla="*/ 24 h 50"/>
                <a:gd name="T14" fmla="*/ 62 w 62"/>
                <a:gd name="T15" fmla="*/ 22 h 50"/>
                <a:gd name="T16" fmla="*/ 58 w 62"/>
                <a:gd name="T17" fmla="*/ 14 h 50"/>
                <a:gd name="T18" fmla="*/ 55 w 62"/>
                <a:gd name="T19" fmla="*/ 8 h 50"/>
                <a:gd name="T20" fmla="*/ 51 w 62"/>
                <a:gd name="T21" fmla="*/ 9 h 50"/>
                <a:gd name="T22" fmla="*/ 39 w 62"/>
                <a:gd name="T23" fmla="*/ 6 h 50"/>
                <a:gd name="T24" fmla="*/ 29 w 62"/>
                <a:gd name="T25" fmla="*/ 0 h 50"/>
                <a:gd name="T26" fmla="*/ 22 w 62"/>
                <a:gd name="T27" fmla="*/ 4 h 50"/>
                <a:gd name="T28" fmla="*/ 19 w 62"/>
                <a:gd name="T29" fmla="*/ 9 h 50"/>
                <a:gd name="T30" fmla="*/ 15 w 62"/>
                <a:gd name="T31" fmla="*/ 14 h 50"/>
                <a:gd name="T32" fmla="*/ 8 w 62"/>
                <a:gd name="T33" fmla="*/ 14 h 50"/>
                <a:gd name="T34" fmla="*/ 0 w 62"/>
                <a:gd name="T35" fmla="*/ 15 h 50"/>
                <a:gd name="T36" fmla="*/ 2 w 62"/>
                <a:gd name="T37" fmla="*/ 20 h 50"/>
                <a:gd name="T38" fmla="*/ 11 w 62"/>
                <a:gd name="T39" fmla="*/ 23 h 50"/>
                <a:gd name="T40" fmla="*/ 21 w 62"/>
                <a:gd name="T41" fmla="*/ 39 h 50"/>
                <a:gd name="T42" fmla="*/ 30 w 62"/>
                <a:gd name="T43" fmla="*/ 43 h 50"/>
                <a:gd name="T44" fmla="*/ 40 w 62"/>
                <a:gd name="T45" fmla="*/ 48 h 50"/>
                <a:gd name="T46" fmla="*/ 45 w 62"/>
                <a:gd name="T47" fmla="*/ 50 h 50"/>
                <a:gd name="T48" fmla="*/ 36 w 62"/>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50">
                  <a:moveTo>
                    <a:pt x="36" y="40"/>
                  </a:moveTo>
                  <a:cubicBezTo>
                    <a:pt x="36" y="38"/>
                    <a:pt x="26" y="33"/>
                    <a:pt x="26" y="30"/>
                  </a:cubicBezTo>
                  <a:cubicBezTo>
                    <a:pt x="26" y="26"/>
                    <a:pt x="21" y="25"/>
                    <a:pt x="21" y="22"/>
                  </a:cubicBezTo>
                  <a:cubicBezTo>
                    <a:pt x="20" y="20"/>
                    <a:pt x="24" y="18"/>
                    <a:pt x="26" y="19"/>
                  </a:cubicBezTo>
                  <a:cubicBezTo>
                    <a:pt x="28" y="21"/>
                    <a:pt x="31" y="17"/>
                    <a:pt x="34" y="18"/>
                  </a:cubicBezTo>
                  <a:cubicBezTo>
                    <a:pt x="36" y="19"/>
                    <a:pt x="52" y="20"/>
                    <a:pt x="52" y="20"/>
                  </a:cubicBezTo>
                  <a:cubicBezTo>
                    <a:pt x="52" y="20"/>
                    <a:pt x="56" y="21"/>
                    <a:pt x="62" y="24"/>
                  </a:cubicBezTo>
                  <a:cubicBezTo>
                    <a:pt x="62" y="23"/>
                    <a:pt x="62" y="23"/>
                    <a:pt x="62" y="22"/>
                  </a:cubicBezTo>
                  <a:cubicBezTo>
                    <a:pt x="60" y="19"/>
                    <a:pt x="62" y="16"/>
                    <a:pt x="58" y="14"/>
                  </a:cubicBezTo>
                  <a:cubicBezTo>
                    <a:pt x="56" y="14"/>
                    <a:pt x="55" y="11"/>
                    <a:pt x="55" y="8"/>
                  </a:cubicBezTo>
                  <a:cubicBezTo>
                    <a:pt x="53" y="8"/>
                    <a:pt x="52" y="9"/>
                    <a:pt x="51" y="9"/>
                  </a:cubicBezTo>
                  <a:cubicBezTo>
                    <a:pt x="48" y="10"/>
                    <a:pt x="41" y="9"/>
                    <a:pt x="39" y="6"/>
                  </a:cubicBezTo>
                  <a:cubicBezTo>
                    <a:pt x="37" y="4"/>
                    <a:pt x="32" y="1"/>
                    <a:pt x="29" y="0"/>
                  </a:cubicBezTo>
                  <a:cubicBezTo>
                    <a:pt x="28" y="1"/>
                    <a:pt x="24" y="4"/>
                    <a:pt x="22" y="4"/>
                  </a:cubicBezTo>
                  <a:cubicBezTo>
                    <a:pt x="20" y="4"/>
                    <a:pt x="21" y="9"/>
                    <a:pt x="19" y="9"/>
                  </a:cubicBezTo>
                  <a:cubicBezTo>
                    <a:pt x="17" y="9"/>
                    <a:pt x="16" y="13"/>
                    <a:pt x="15" y="14"/>
                  </a:cubicBezTo>
                  <a:cubicBezTo>
                    <a:pt x="15" y="16"/>
                    <a:pt x="10" y="13"/>
                    <a:pt x="8" y="14"/>
                  </a:cubicBezTo>
                  <a:cubicBezTo>
                    <a:pt x="6" y="14"/>
                    <a:pt x="2" y="15"/>
                    <a:pt x="0" y="15"/>
                  </a:cubicBezTo>
                  <a:cubicBezTo>
                    <a:pt x="0" y="18"/>
                    <a:pt x="0" y="20"/>
                    <a:pt x="2" y="20"/>
                  </a:cubicBezTo>
                  <a:cubicBezTo>
                    <a:pt x="5" y="20"/>
                    <a:pt x="11" y="20"/>
                    <a:pt x="11" y="23"/>
                  </a:cubicBezTo>
                  <a:cubicBezTo>
                    <a:pt x="11" y="27"/>
                    <a:pt x="18" y="36"/>
                    <a:pt x="21" y="39"/>
                  </a:cubicBezTo>
                  <a:cubicBezTo>
                    <a:pt x="24" y="42"/>
                    <a:pt x="30" y="41"/>
                    <a:pt x="30" y="43"/>
                  </a:cubicBezTo>
                  <a:cubicBezTo>
                    <a:pt x="31" y="46"/>
                    <a:pt x="35" y="48"/>
                    <a:pt x="40" y="48"/>
                  </a:cubicBezTo>
                  <a:cubicBezTo>
                    <a:pt x="42" y="48"/>
                    <a:pt x="44" y="49"/>
                    <a:pt x="45" y="50"/>
                  </a:cubicBezTo>
                  <a:cubicBezTo>
                    <a:pt x="42" y="45"/>
                    <a:pt x="36" y="42"/>
                    <a:pt x="36"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Freeform 238"/>
            <p:cNvSpPr>
              <a:spLocks/>
            </p:cNvSpPr>
            <p:nvPr userDrawn="1"/>
          </p:nvSpPr>
          <p:spPr bwMode="auto">
            <a:xfrm>
              <a:off x="7685452" y="3311093"/>
              <a:ext cx="46983" cy="93004"/>
            </a:xfrm>
            <a:custGeom>
              <a:avLst/>
              <a:gdLst>
                <a:gd name="T0" fmla="*/ 15 w 22"/>
                <a:gd name="T1" fmla="*/ 34 h 40"/>
                <a:gd name="T2" fmla="*/ 18 w 22"/>
                <a:gd name="T3" fmla="*/ 30 h 40"/>
                <a:gd name="T4" fmla="*/ 22 w 22"/>
                <a:gd name="T5" fmla="*/ 24 h 40"/>
                <a:gd name="T6" fmla="*/ 22 w 22"/>
                <a:gd name="T7" fmla="*/ 24 h 40"/>
                <a:gd name="T8" fmla="*/ 16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2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8" y="34"/>
                    <a:pt x="16" y="32"/>
                    <a:pt x="18" y="30"/>
                  </a:cubicBezTo>
                  <a:cubicBezTo>
                    <a:pt x="20" y="29"/>
                    <a:pt x="22" y="25"/>
                    <a:pt x="22" y="24"/>
                  </a:cubicBezTo>
                  <a:cubicBezTo>
                    <a:pt x="22" y="24"/>
                    <a:pt x="22" y="24"/>
                    <a:pt x="22" y="24"/>
                  </a:cubicBezTo>
                  <a:cubicBezTo>
                    <a:pt x="19" y="21"/>
                    <a:pt x="16" y="19"/>
                    <a:pt x="16" y="17"/>
                  </a:cubicBezTo>
                  <a:cubicBezTo>
                    <a:pt x="15" y="14"/>
                    <a:pt x="16" y="9"/>
                    <a:pt x="17" y="6"/>
                  </a:cubicBezTo>
                  <a:cubicBezTo>
                    <a:pt x="15" y="4"/>
                    <a:pt x="9" y="0"/>
                    <a:pt x="7" y="0"/>
                  </a:cubicBezTo>
                  <a:cubicBezTo>
                    <a:pt x="5" y="0"/>
                    <a:pt x="2" y="4"/>
                    <a:pt x="1" y="8"/>
                  </a:cubicBezTo>
                  <a:cubicBezTo>
                    <a:pt x="6" y="10"/>
                    <a:pt x="7" y="12"/>
                    <a:pt x="4" y="15"/>
                  </a:cubicBezTo>
                  <a:cubicBezTo>
                    <a:pt x="1" y="18"/>
                    <a:pt x="0" y="28"/>
                    <a:pt x="4" y="31"/>
                  </a:cubicBezTo>
                  <a:cubicBezTo>
                    <a:pt x="7" y="34"/>
                    <a:pt x="8" y="39"/>
                    <a:pt x="12" y="40"/>
                  </a:cubicBezTo>
                  <a:cubicBezTo>
                    <a:pt x="13"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239"/>
            <p:cNvSpPr>
              <a:spLocks/>
            </p:cNvSpPr>
            <p:nvPr userDrawn="1"/>
          </p:nvSpPr>
          <p:spPr bwMode="auto">
            <a:xfrm>
              <a:off x="7457250" y="3108675"/>
              <a:ext cx="182898"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3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1 w 86"/>
                <a:gd name="T31" fmla="*/ 28 h 36"/>
                <a:gd name="T32" fmla="*/ 33 w 86"/>
                <a:gd name="T33" fmla="*/ 33 h 36"/>
                <a:gd name="T34" fmla="*/ 44 w 86"/>
                <a:gd name="T35" fmla="*/ 34 h 36"/>
                <a:gd name="T36" fmla="*/ 56 w 86"/>
                <a:gd name="T37" fmla="*/ 36 h 36"/>
                <a:gd name="T38" fmla="*/ 67 w 86"/>
                <a:gd name="T39" fmla="*/ 33 h 36"/>
                <a:gd name="T40" fmla="*/ 75 w 86"/>
                <a:gd name="T41" fmla="*/ 30 h 36"/>
                <a:gd name="T42" fmla="*/ 75 w 86"/>
                <a:gd name="T43" fmla="*/ 30 h 36"/>
                <a:gd name="T44" fmla="*/ 76 w 86"/>
                <a:gd name="T45" fmla="*/ 28 h 36"/>
                <a:gd name="T46" fmla="*/ 78 w 86"/>
                <a:gd name="T47" fmla="*/ 23 h 36"/>
                <a:gd name="T48" fmla="*/ 80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4" y="7"/>
                    <a:pt x="50" y="6"/>
                  </a:cubicBezTo>
                  <a:cubicBezTo>
                    <a:pt x="49" y="7"/>
                    <a:pt x="44" y="8"/>
                    <a:pt x="44" y="10"/>
                  </a:cubicBezTo>
                  <a:cubicBezTo>
                    <a:pt x="43" y="12"/>
                    <a:pt x="37" y="11"/>
                    <a:pt x="39" y="16"/>
                  </a:cubicBezTo>
                  <a:cubicBezTo>
                    <a:pt x="41" y="22"/>
                    <a:pt x="36" y="20"/>
                    <a:pt x="34" y="19"/>
                  </a:cubicBezTo>
                  <a:cubicBezTo>
                    <a:pt x="33" y="19"/>
                    <a:pt x="25" y="20"/>
                    <a:pt x="23" y="22"/>
                  </a:cubicBezTo>
                  <a:cubicBezTo>
                    <a:pt x="21" y="23"/>
                    <a:pt x="18"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3" y="28"/>
                    <a:pt x="30" y="28"/>
                    <a:pt x="31" y="28"/>
                  </a:cubicBezTo>
                  <a:cubicBezTo>
                    <a:pt x="31" y="28"/>
                    <a:pt x="32" y="32"/>
                    <a:pt x="33" y="33"/>
                  </a:cubicBezTo>
                  <a:cubicBezTo>
                    <a:pt x="34" y="33"/>
                    <a:pt x="39" y="34"/>
                    <a:pt x="44" y="34"/>
                  </a:cubicBezTo>
                  <a:cubicBezTo>
                    <a:pt x="48" y="34"/>
                    <a:pt x="54" y="36"/>
                    <a:pt x="56" y="36"/>
                  </a:cubicBezTo>
                  <a:cubicBezTo>
                    <a:pt x="59" y="36"/>
                    <a:pt x="62" y="33"/>
                    <a:pt x="67" y="33"/>
                  </a:cubicBezTo>
                  <a:cubicBezTo>
                    <a:pt x="71" y="33"/>
                    <a:pt x="74" y="30"/>
                    <a:pt x="75" y="30"/>
                  </a:cubicBezTo>
                  <a:cubicBezTo>
                    <a:pt x="75" y="30"/>
                    <a:pt x="75" y="30"/>
                    <a:pt x="75" y="30"/>
                  </a:cubicBezTo>
                  <a:cubicBezTo>
                    <a:pt x="75" y="29"/>
                    <a:pt x="75" y="28"/>
                    <a:pt x="76" y="28"/>
                  </a:cubicBezTo>
                  <a:cubicBezTo>
                    <a:pt x="78" y="28"/>
                    <a:pt x="77" y="25"/>
                    <a:pt x="78" y="23"/>
                  </a:cubicBezTo>
                  <a:cubicBezTo>
                    <a:pt x="80" y="22"/>
                    <a:pt x="77" y="19"/>
                    <a:pt x="80" y="19"/>
                  </a:cubicBezTo>
                  <a:cubicBezTo>
                    <a:pt x="82" y="19"/>
                    <a:pt x="85" y="19"/>
                    <a:pt x="85" y="16"/>
                  </a:cubicBezTo>
                  <a:cubicBezTo>
                    <a:pt x="85" y="15"/>
                    <a:pt x="85" y="14"/>
                    <a:pt x="86" y="13"/>
                  </a:cubicBezTo>
                  <a:cubicBezTo>
                    <a:pt x="84"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reeform 240"/>
            <p:cNvSpPr>
              <a:spLocks/>
            </p:cNvSpPr>
            <p:nvPr userDrawn="1"/>
          </p:nvSpPr>
          <p:spPr bwMode="auto">
            <a:xfrm>
              <a:off x="7616656" y="3119617"/>
              <a:ext cx="162762" cy="93004"/>
            </a:xfrm>
            <a:custGeom>
              <a:avLst/>
              <a:gdLst>
                <a:gd name="T0" fmla="*/ 73 w 76"/>
                <a:gd name="T1" fmla="*/ 7 h 40"/>
                <a:gd name="T2" fmla="*/ 70 w 76"/>
                <a:gd name="T3" fmla="*/ 6 h 40"/>
                <a:gd name="T4" fmla="*/ 63 w 76"/>
                <a:gd name="T5" fmla="*/ 3 h 40"/>
                <a:gd name="T6" fmla="*/ 52 w 76"/>
                <a:gd name="T7" fmla="*/ 0 h 40"/>
                <a:gd name="T8" fmla="*/ 41 w 76"/>
                <a:gd name="T9" fmla="*/ 6 h 40"/>
                <a:gd name="T10" fmla="*/ 29 w 76"/>
                <a:gd name="T11" fmla="*/ 10 h 40"/>
                <a:gd name="T12" fmla="*/ 13 w 76"/>
                <a:gd name="T13" fmla="*/ 10 h 40"/>
                <a:gd name="T14" fmla="*/ 11 w 76"/>
                <a:gd name="T15" fmla="*/ 8 h 40"/>
                <a:gd name="T16" fmla="*/ 10 w 76"/>
                <a:gd name="T17" fmla="*/ 11 h 40"/>
                <a:gd name="T18" fmla="*/ 5 w 76"/>
                <a:gd name="T19" fmla="*/ 14 h 40"/>
                <a:gd name="T20" fmla="*/ 3 w 76"/>
                <a:gd name="T21" fmla="*/ 18 h 40"/>
                <a:gd name="T22" fmla="*/ 1 w 76"/>
                <a:gd name="T23" fmla="*/ 23 h 40"/>
                <a:gd name="T24" fmla="*/ 0 w 76"/>
                <a:gd name="T25" fmla="*/ 25 h 40"/>
                <a:gd name="T26" fmla="*/ 2 w 76"/>
                <a:gd name="T27" fmla="*/ 30 h 40"/>
                <a:gd name="T28" fmla="*/ 2 w 76"/>
                <a:gd name="T29" fmla="*/ 30 h 40"/>
                <a:gd name="T30" fmla="*/ 12 w 76"/>
                <a:gd name="T31" fmla="*/ 36 h 40"/>
                <a:gd name="T32" fmla="*/ 24 w 76"/>
                <a:gd name="T33" fmla="*/ 39 h 40"/>
                <a:gd name="T34" fmla="*/ 40 w 76"/>
                <a:gd name="T35" fmla="*/ 34 h 40"/>
                <a:gd name="T36" fmla="*/ 45 w 76"/>
                <a:gd name="T37" fmla="*/ 36 h 40"/>
                <a:gd name="T38" fmla="*/ 48 w 76"/>
                <a:gd name="T39" fmla="*/ 36 h 40"/>
                <a:gd name="T40" fmla="*/ 55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2" y="7"/>
                    <a:pt x="71" y="6"/>
                    <a:pt x="70" y="6"/>
                  </a:cubicBezTo>
                  <a:cubicBezTo>
                    <a:pt x="67" y="5"/>
                    <a:pt x="64" y="4"/>
                    <a:pt x="63" y="3"/>
                  </a:cubicBezTo>
                  <a:cubicBezTo>
                    <a:pt x="61" y="1"/>
                    <a:pt x="53" y="0"/>
                    <a:pt x="52" y="0"/>
                  </a:cubicBezTo>
                  <a:cubicBezTo>
                    <a:pt x="51" y="0"/>
                    <a:pt x="43" y="6"/>
                    <a:pt x="41" y="6"/>
                  </a:cubicBezTo>
                  <a:cubicBezTo>
                    <a:pt x="39" y="6"/>
                    <a:pt x="29" y="8"/>
                    <a:pt x="29" y="10"/>
                  </a:cubicBezTo>
                  <a:cubicBezTo>
                    <a:pt x="29" y="13"/>
                    <a:pt x="16" y="13"/>
                    <a:pt x="13" y="10"/>
                  </a:cubicBezTo>
                  <a:cubicBezTo>
                    <a:pt x="12" y="10"/>
                    <a:pt x="12" y="9"/>
                    <a:pt x="11" y="8"/>
                  </a:cubicBezTo>
                  <a:cubicBezTo>
                    <a:pt x="10" y="9"/>
                    <a:pt x="10" y="10"/>
                    <a:pt x="10" y="11"/>
                  </a:cubicBezTo>
                  <a:cubicBezTo>
                    <a:pt x="10" y="14"/>
                    <a:pt x="7" y="14"/>
                    <a:pt x="5" y="14"/>
                  </a:cubicBezTo>
                  <a:cubicBezTo>
                    <a:pt x="2" y="14"/>
                    <a:pt x="5" y="17"/>
                    <a:pt x="3" y="18"/>
                  </a:cubicBezTo>
                  <a:cubicBezTo>
                    <a:pt x="2" y="20"/>
                    <a:pt x="3" y="23"/>
                    <a:pt x="1" y="23"/>
                  </a:cubicBezTo>
                  <a:cubicBezTo>
                    <a:pt x="0" y="23"/>
                    <a:pt x="0" y="24"/>
                    <a:pt x="0" y="25"/>
                  </a:cubicBezTo>
                  <a:cubicBezTo>
                    <a:pt x="0" y="26"/>
                    <a:pt x="2" y="30"/>
                    <a:pt x="2" y="30"/>
                  </a:cubicBezTo>
                  <a:cubicBezTo>
                    <a:pt x="2" y="30"/>
                    <a:pt x="2" y="30"/>
                    <a:pt x="2" y="30"/>
                  </a:cubicBezTo>
                  <a:cubicBezTo>
                    <a:pt x="5" y="31"/>
                    <a:pt x="10" y="34"/>
                    <a:pt x="12" y="36"/>
                  </a:cubicBezTo>
                  <a:cubicBezTo>
                    <a:pt x="14" y="39"/>
                    <a:pt x="21" y="40"/>
                    <a:pt x="24" y="39"/>
                  </a:cubicBezTo>
                  <a:cubicBezTo>
                    <a:pt x="27" y="38"/>
                    <a:pt x="40" y="34"/>
                    <a:pt x="40" y="34"/>
                  </a:cubicBezTo>
                  <a:cubicBezTo>
                    <a:pt x="40" y="34"/>
                    <a:pt x="43" y="35"/>
                    <a:pt x="45" y="36"/>
                  </a:cubicBezTo>
                  <a:cubicBezTo>
                    <a:pt x="45" y="36"/>
                    <a:pt x="47" y="36"/>
                    <a:pt x="48" y="36"/>
                  </a:cubicBezTo>
                  <a:cubicBezTo>
                    <a:pt x="49" y="35"/>
                    <a:pt x="52" y="35"/>
                    <a:pt x="55" y="32"/>
                  </a:cubicBezTo>
                  <a:cubicBezTo>
                    <a:pt x="59" y="28"/>
                    <a:pt x="64" y="16"/>
                    <a:pt x="66" y="15"/>
                  </a:cubicBezTo>
                  <a:cubicBezTo>
                    <a:pt x="67" y="14"/>
                    <a:pt x="71" y="12"/>
                    <a:pt x="74" y="11"/>
                  </a:cubicBezTo>
                  <a:cubicBezTo>
                    <a:pt x="76" y="9"/>
                    <a:pt x="75"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Freeform 241"/>
            <p:cNvSpPr>
              <a:spLocks/>
            </p:cNvSpPr>
            <p:nvPr userDrawn="1"/>
          </p:nvSpPr>
          <p:spPr bwMode="auto">
            <a:xfrm>
              <a:off x="7521012" y="3043026"/>
              <a:ext cx="157728" cy="82062"/>
            </a:xfrm>
            <a:custGeom>
              <a:avLst/>
              <a:gdLst>
                <a:gd name="T0" fmla="*/ 70 w 74"/>
                <a:gd name="T1" fmla="*/ 16 h 35"/>
                <a:gd name="T2" fmla="*/ 62 w 74"/>
                <a:gd name="T3" fmla="*/ 14 h 35"/>
                <a:gd name="T4" fmla="*/ 59 w 74"/>
                <a:gd name="T5" fmla="*/ 10 h 35"/>
                <a:gd name="T6" fmla="*/ 53 w 74"/>
                <a:gd name="T7" fmla="*/ 11 h 35"/>
                <a:gd name="T8" fmla="*/ 46 w 74"/>
                <a:gd name="T9" fmla="*/ 8 h 35"/>
                <a:gd name="T10" fmla="*/ 39 w 74"/>
                <a:gd name="T11" fmla="*/ 3 h 35"/>
                <a:gd name="T12" fmla="*/ 32 w 74"/>
                <a:gd name="T13" fmla="*/ 0 h 35"/>
                <a:gd name="T14" fmla="*/ 31 w 74"/>
                <a:gd name="T15" fmla="*/ 1 h 35"/>
                <a:gd name="T16" fmla="*/ 25 w 74"/>
                <a:gd name="T17" fmla="*/ 1 h 35"/>
                <a:gd name="T18" fmla="*/ 16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3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3" y="15"/>
                    <a:pt x="62" y="14"/>
                  </a:cubicBezTo>
                  <a:cubicBezTo>
                    <a:pt x="62" y="12"/>
                    <a:pt x="61" y="10"/>
                    <a:pt x="59" y="10"/>
                  </a:cubicBezTo>
                  <a:cubicBezTo>
                    <a:pt x="57" y="10"/>
                    <a:pt x="54" y="8"/>
                    <a:pt x="53" y="11"/>
                  </a:cubicBezTo>
                  <a:cubicBezTo>
                    <a:pt x="51" y="13"/>
                    <a:pt x="47" y="10"/>
                    <a:pt x="46" y="8"/>
                  </a:cubicBezTo>
                  <a:cubicBezTo>
                    <a:pt x="46" y="7"/>
                    <a:pt x="44" y="5"/>
                    <a:pt x="39" y="3"/>
                  </a:cubicBezTo>
                  <a:cubicBezTo>
                    <a:pt x="37" y="3"/>
                    <a:pt x="34" y="1"/>
                    <a:pt x="32" y="0"/>
                  </a:cubicBezTo>
                  <a:cubicBezTo>
                    <a:pt x="32" y="0"/>
                    <a:pt x="32" y="1"/>
                    <a:pt x="31" y="1"/>
                  </a:cubicBezTo>
                  <a:cubicBezTo>
                    <a:pt x="30" y="2"/>
                    <a:pt x="27" y="0"/>
                    <a:pt x="25" y="1"/>
                  </a:cubicBezTo>
                  <a:cubicBezTo>
                    <a:pt x="24" y="3"/>
                    <a:pt x="18" y="3"/>
                    <a:pt x="16" y="5"/>
                  </a:cubicBezTo>
                  <a:cubicBezTo>
                    <a:pt x="13" y="8"/>
                    <a:pt x="7" y="9"/>
                    <a:pt x="3" y="10"/>
                  </a:cubicBezTo>
                  <a:cubicBezTo>
                    <a:pt x="0" y="10"/>
                    <a:pt x="3" y="13"/>
                    <a:pt x="4" y="15"/>
                  </a:cubicBezTo>
                  <a:cubicBezTo>
                    <a:pt x="6" y="17"/>
                    <a:pt x="6" y="23"/>
                    <a:pt x="8" y="24"/>
                  </a:cubicBezTo>
                  <a:cubicBezTo>
                    <a:pt x="11" y="26"/>
                    <a:pt x="19" y="31"/>
                    <a:pt x="20" y="33"/>
                  </a:cubicBezTo>
                  <a:cubicBezTo>
                    <a:pt x="20" y="33"/>
                    <a:pt x="20" y="33"/>
                    <a:pt x="20" y="34"/>
                  </a:cubicBezTo>
                  <a:cubicBezTo>
                    <a:pt x="24" y="35"/>
                    <a:pt x="29" y="35"/>
                    <a:pt x="30" y="33"/>
                  </a:cubicBezTo>
                  <a:cubicBezTo>
                    <a:pt x="31" y="31"/>
                    <a:pt x="32" y="28"/>
                    <a:pt x="32" y="28"/>
                  </a:cubicBezTo>
                  <a:cubicBezTo>
                    <a:pt x="32" y="28"/>
                    <a:pt x="40" y="28"/>
                    <a:pt x="43" y="31"/>
                  </a:cubicBezTo>
                  <a:cubicBezTo>
                    <a:pt x="46" y="34"/>
                    <a:pt x="52" y="32"/>
                    <a:pt x="52" y="32"/>
                  </a:cubicBezTo>
                  <a:cubicBezTo>
                    <a:pt x="52" y="32"/>
                    <a:pt x="52" y="33"/>
                    <a:pt x="53" y="34"/>
                  </a:cubicBezTo>
                  <a:cubicBezTo>
                    <a:pt x="54" y="33"/>
                    <a:pt x="55" y="31"/>
                    <a:pt x="56" y="31"/>
                  </a:cubicBezTo>
                  <a:cubicBezTo>
                    <a:pt x="59" y="31"/>
                    <a:pt x="64" y="30"/>
                    <a:pt x="67" y="26"/>
                  </a:cubicBezTo>
                  <a:cubicBezTo>
                    <a:pt x="69"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242"/>
            <p:cNvSpPr>
              <a:spLocks/>
            </p:cNvSpPr>
            <p:nvPr userDrawn="1"/>
          </p:nvSpPr>
          <p:spPr bwMode="auto">
            <a:xfrm>
              <a:off x="7633436" y="3088615"/>
              <a:ext cx="139271" cy="62002"/>
            </a:xfrm>
            <a:custGeom>
              <a:avLst/>
              <a:gdLst>
                <a:gd name="T0" fmla="*/ 48 w 65"/>
                <a:gd name="T1" fmla="*/ 3 h 26"/>
                <a:gd name="T2" fmla="*/ 39 w 65"/>
                <a:gd name="T3" fmla="*/ 2 h 26"/>
                <a:gd name="T4" fmla="*/ 29 w 65"/>
                <a:gd name="T5" fmla="*/ 1 h 26"/>
                <a:gd name="T6" fmla="*/ 22 w 65"/>
                <a:gd name="T7" fmla="*/ 2 h 26"/>
                <a:gd name="T8" fmla="*/ 21 w 65"/>
                <a:gd name="T9" fmla="*/ 1 h 26"/>
                <a:gd name="T10" fmla="*/ 14 w 65"/>
                <a:gd name="T11" fmla="*/ 6 h 26"/>
                <a:gd name="T12" fmla="*/ 3 w 65"/>
                <a:gd name="T13" fmla="*/ 11 h 26"/>
                <a:gd name="T14" fmla="*/ 0 w 65"/>
                <a:gd name="T15" fmla="*/ 14 h 26"/>
                <a:gd name="T16" fmla="*/ 5 w 65"/>
                <a:gd name="T17" fmla="*/ 23 h 26"/>
                <a:gd name="T18" fmla="*/ 21 w 65"/>
                <a:gd name="T19" fmla="*/ 23 h 26"/>
                <a:gd name="T20" fmla="*/ 33 w 65"/>
                <a:gd name="T21" fmla="*/ 19 h 26"/>
                <a:gd name="T22" fmla="*/ 44 w 65"/>
                <a:gd name="T23" fmla="*/ 13 h 26"/>
                <a:gd name="T24" fmla="*/ 55 w 65"/>
                <a:gd name="T25" fmla="*/ 16 h 26"/>
                <a:gd name="T26" fmla="*/ 62 w 65"/>
                <a:gd name="T27" fmla="*/ 19 h 26"/>
                <a:gd name="T28" fmla="*/ 60 w 65"/>
                <a:gd name="T29" fmla="*/ 15 h 26"/>
                <a:gd name="T30" fmla="*/ 65 w 65"/>
                <a:gd name="T31" fmla="*/ 7 h 26"/>
                <a:gd name="T32" fmla="*/ 65 w 65"/>
                <a:gd name="T33" fmla="*/ 7 h 26"/>
                <a:gd name="T34" fmla="*/ 58 w 65"/>
                <a:gd name="T35" fmla="*/ 5 h 26"/>
                <a:gd name="T36" fmla="*/ 48 w 65"/>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26">
                  <a:moveTo>
                    <a:pt x="48" y="3"/>
                  </a:moveTo>
                  <a:cubicBezTo>
                    <a:pt x="44" y="3"/>
                    <a:pt x="42" y="1"/>
                    <a:pt x="39" y="2"/>
                  </a:cubicBezTo>
                  <a:cubicBezTo>
                    <a:pt x="36" y="3"/>
                    <a:pt x="31" y="2"/>
                    <a:pt x="29" y="1"/>
                  </a:cubicBezTo>
                  <a:cubicBezTo>
                    <a:pt x="27" y="0"/>
                    <a:pt x="25" y="3"/>
                    <a:pt x="22" y="2"/>
                  </a:cubicBezTo>
                  <a:cubicBezTo>
                    <a:pt x="22" y="2"/>
                    <a:pt x="21" y="1"/>
                    <a:pt x="21" y="1"/>
                  </a:cubicBezTo>
                  <a:cubicBezTo>
                    <a:pt x="18" y="2"/>
                    <a:pt x="16" y="4"/>
                    <a:pt x="14" y="6"/>
                  </a:cubicBezTo>
                  <a:cubicBezTo>
                    <a:pt x="11" y="10"/>
                    <a:pt x="6" y="11"/>
                    <a:pt x="3" y="11"/>
                  </a:cubicBezTo>
                  <a:cubicBezTo>
                    <a:pt x="2" y="11"/>
                    <a:pt x="1" y="13"/>
                    <a:pt x="0" y="14"/>
                  </a:cubicBezTo>
                  <a:cubicBezTo>
                    <a:pt x="1" y="17"/>
                    <a:pt x="3" y="21"/>
                    <a:pt x="5" y="23"/>
                  </a:cubicBezTo>
                  <a:cubicBezTo>
                    <a:pt x="8" y="26"/>
                    <a:pt x="21" y="26"/>
                    <a:pt x="21" y="23"/>
                  </a:cubicBezTo>
                  <a:cubicBezTo>
                    <a:pt x="21" y="21"/>
                    <a:pt x="31" y="19"/>
                    <a:pt x="33" y="19"/>
                  </a:cubicBezTo>
                  <a:cubicBezTo>
                    <a:pt x="35" y="19"/>
                    <a:pt x="43" y="13"/>
                    <a:pt x="44" y="13"/>
                  </a:cubicBezTo>
                  <a:cubicBezTo>
                    <a:pt x="45" y="13"/>
                    <a:pt x="53" y="14"/>
                    <a:pt x="55" y="16"/>
                  </a:cubicBezTo>
                  <a:cubicBezTo>
                    <a:pt x="56" y="17"/>
                    <a:pt x="59" y="18"/>
                    <a:pt x="62" y="19"/>
                  </a:cubicBezTo>
                  <a:cubicBezTo>
                    <a:pt x="61" y="18"/>
                    <a:pt x="60" y="16"/>
                    <a:pt x="60" y="15"/>
                  </a:cubicBezTo>
                  <a:cubicBezTo>
                    <a:pt x="60" y="13"/>
                    <a:pt x="63" y="8"/>
                    <a:pt x="65" y="7"/>
                  </a:cubicBezTo>
                  <a:cubicBezTo>
                    <a:pt x="65" y="7"/>
                    <a:pt x="65" y="7"/>
                    <a:pt x="65" y="7"/>
                  </a:cubicBezTo>
                  <a:cubicBezTo>
                    <a:pt x="62" y="6"/>
                    <a:pt x="59" y="6"/>
                    <a:pt x="58" y="5"/>
                  </a:cubicBezTo>
                  <a:cubicBezTo>
                    <a:pt x="57" y="4"/>
                    <a:pt x="52" y="3"/>
                    <a:pt x="4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reeform 243"/>
            <p:cNvSpPr>
              <a:spLocks/>
            </p:cNvSpPr>
            <p:nvPr userDrawn="1"/>
          </p:nvSpPr>
          <p:spPr bwMode="auto">
            <a:xfrm>
              <a:off x="6970642" y="3325682"/>
              <a:ext cx="93966" cy="156829"/>
            </a:xfrm>
            <a:custGeom>
              <a:avLst/>
              <a:gdLst>
                <a:gd name="T0" fmla="*/ 32 w 44"/>
                <a:gd name="T1" fmla="*/ 55 h 68"/>
                <a:gd name="T2" fmla="*/ 29 w 44"/>
                <a:gd name="T3" fmla="*/ 50 h 68"/>
                <a:gd name="T4" fmla="*/ 32 w 44"/>
                <a:gd name="T5" fmla="*/ 44 h 68"/>
                <a:gd name="T6" fmla="*/ 29 w 44"/>
                <a:gd name="T7" fmla="*/ 38 h 68"/>
                <a:gd name="T8" fmla="*/ 32 w 44"/>
                <a:gd name="T9" fmla="*/ 34 h 68"/>
                <a:gd name="T10" fmla="*/ 34 w 44"/>
                <a:gd name="T11" fmla="*/ 27 h 68"/>
                <a:gd name="T12" fmla="*/ 33 w 44"/>
                <a:gd name="T13" fmla="*/ 16 h 68"/>
                <a:gd name="T14" fmla="*/ 41 w 44"/>
                <a:gd name="T15" fmla="*/ 10 h 68"/>
                <a:gd name="T16" fmla="*/ 38 w 44"/>
                <a:gd name="T17" fmla="*/ 6 h 68"/>
                <a:gd name="T18" fmla="*/ 30 w 44"/>
                <a:gd name="T19" fmla="*/ 5 h 68"/>
                <a:gd name="T20" fmla="*/ 26 w 44"/>
                <a:gd name="T21" fmla="*/ 5 h 68"/>
                <a:gd name="T22" fmla="*/ 19 w 44"/>
                <a:gd name="T23" fmla="*/ 3 h 68"/>
                <a:gd name="T24" fmla="*/ 15 w 44"/>
                <a:gd name="T25" fmla="*/ 3 h 68"/>
                <a:gd name="T26" fmla="*/ 11 w 44"/>
                <a:gd name="T27" fmla="*/ 4 h 68"/>
                <a:gd name="T28" fmla="*/ 12 w 44"/>
                <a:gd name="T29" fmla="*/ 11 h 68"/>
                <a:gd name="T30" fmla="*/ 4 w 44"/>
                <a:gd name="T31" fmla="*/ 37 h 68"/>
                <a:gd name="T32" fmla="*/ 9 w 44"/>
                <a:gd name="T33" fmla="*/ 47 h 68"/>
                <a:gd name="T34" fmla="*/ 11 w 44"/>
                <a:gd name="T35" fmla="*/ 65 h 68"/>
                <a:gd name="T36" fmla="*/ 19 w 44"/>
                <a:gd name="T37" fmla="*/ 67 h 68"/>
                <a:gd name="T38" fmla="*/ 29 w 44"/>
                <a:gd name="T39" fmla="*/ 65 h 68"/>
                <a:gd name="T40" fmla="*/ 27 w 44"/>
                <a:gd name="T41" fmla="*/ 62 h 68"/>
                <a:gd name="T42" fmla="*/ 32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2" y="55"/>
                  </a:moveTo>
                  <a:cubicBezTo>
                    <a:pt x="36" y="55"/>
                    <a:pt x="30" y="51"/>
                    <a:pt x="29" y="50"/>
                  </a:cubicBezTo>
                  <a:cubicBezTo>
                    <a:pt x="28" y="49"/>
                    <a:pt x="30" y="44"/>
                    <a:pt x="32" y="44"/>
                  </a:cubicBezTo>
                  <a:cubicBezTo>
                    <a:pt x="35" y="44"/>
                    <a:pt x="32" y="41"/>
                    <a:pt x="29" y="38"/>
                  </a:cubicBezTo>
                  <a:cubicBezTo>
                    <a:pt x="25" y="35"/>
                    <a:pt x="29" y="34"/>
                    <a:pt x="32" y="34"/>
                  </a:cubicBezTo>
                  <a:cubicBezTo>
                    <a:pt x="35" y="34"/>
                    <a:pt x="31" y="29"/>
                    <a:pt x="34" y="27"/>
                  </a:cubicBezTo>
                  <a:cubicBezTo>
                    <a:pt x="37" y="24"/>
                    <a:pt x="33" y="19"/>
                    <a:pt x="33" y="16"/>
                  </a:cubicBezTo>
                  <a:cubicBezTo>
                    <a:pt x="33" y="14"/>
                    <a:pt x="37" y="13"/>
                    <a:pt x="41" y="10"/>
                  </a:cubicBezTo>
                  <a:cubicBezTo>
                    <a:pt x="44" y="7"/>
                    <a:pt x="38" y="8"/>
                    <a:pt x="38" y="6"/>
                  </a:cubicBezTo>
                  <a:cubicBezTo>
                    <a:pt x="38" y="4"/>
                    <a:pt x="33" y="3"/>
                    <a:pt x="30" y="5"/>
                  </a:cubicBezTo>
                  <a:cubicBezTo>
                    <a:pt x="28" y="7"/>
                    <a:pt x="28" y="5"/>
                    <a:pt x="26" y="5"/>
                  </a:cubicBezTo>
                  <a:cubicBezTo>
                    <a:pt x="23" y="5"/>
                    <a:pt x="19" y="6"/>
                    <a:pt x="19" y="3"/>
                  </a:cubicBezTo>
                  <a:cubicBezTo>
                    <a:pt x="19" y="1"/>
                    <a:pt x="17" y="0"/>
                    <a:pt x="15" y="3"/>
                  </a:cubicBezTo>
                  <a:cubicBezTo>
                    <a:pt x="14" y="3"/>
                    <a:pt x="13" y="4"/>
                    <a:pt x="11" y="4"/>
                  </a:cubicBezTo>
                  <a:cubicBezTo>
                    <a:pt x="11" y="7"/>
                    <a:pt x="11" y="10"/>
                    <a:pt x="12" y="11"/>
                  </a:cubicBezTo>
                  <a:cubicBezTo>
                    <a:pt x="14" y="15"/>
                    <a:pt x="9" y="32"/>
                    <a:pt x="4" y="37"/>
                  </a:cubicBezTo>
                  <a:cubicBezTo>
                    <a:pt x="0" y="42"/>
                    <a:pt x="4" y="43"/>
                    <a:pt x="9" y="47"/>
                  </a:cubicBezTo>
                  <a:cubicBezTo>
                    <a:pt x="14" y="50"/>
                    <a:pt x="11" y="62"/>
                    <a:pt x="11" y="65"/>
                  </a:cubicBezTo>
                  <a:cubicBezTo>
                    <a:pt x="11" y="68"/>
                    <a:pt x="15" y="67"/>
                    <a:pt x="19" y="67"/>
                  </a:cubicBezTo>
                  <a:cubicBezTo>
                    <a:pt x="22" y="67"/>
                    <a:pt x="26" y="66"/>
                    <a:pt x="29" y="65"/>
                  </a:cubicBezTo>
                  <a:cubicBezTo>
                    <a:pt x="28" y="64"/>
                    <a:pt x="27" y="63"/>
                    <a:pt x="27" y="62"/>
                  </a:cubicBezTo>
                  <a:cubicBezTo>
                    <a:pt x="27" y="60"/>
                    <a:pt x="27" y="56"/>
                    <a:pt x="32"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reeform 244"/>
            <p:cNvSpPr>
              <a:spLocks/>
            </p:cNvSpPr>
            <p:nvPr userDrawn="1"/>
          </p:nvSpPr>
          <p:spPr bwMode="auto">
            <a:xfrm>
              <a:off x="729616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3 w 48"/>
                <a:gd name="T13" fmla="*/ 22 h 39"/>
                <a:gd name="T14" fmla="*/ 45 w 48"/>
                <a:gd name="T15" fmla="*/ 19 h 39"/>
                <a:gd name="T16" fmla="*/ 41 w 48"/>
                <a:gd name="T17" fmla="*/ 13 h 39"/>
                <a:gd name="T18" fmla="*/ 47 w 48"/>
                <a:gd name="T19" fmla="*/ 8 h 39"/>
                <a:gd name="T20" fmla="*/ 47 w 48"/>
                <a:gd name="T21" fmla="*/ 1 h 39"/>
                <a:gd name="T22" fmla="*/ 44 w 48"/>
                <a:gd name="T23" fmla="*/ 2 h 39"/>
                <a:gd name="T24" fmla="*/ 32 w 48"/>
                <a:gd name="T25" fmla="*/ 2 h 39"/>
                <a:gd name="T26" fmla="*/ 27 w 48"/>
                <a:gd name="T27" fmla="*/ 10 h 39"/>
                <a:gd name="T28" fmla="*/ 22 w 48"/>
                <a:gd name="T29" fmla="*/ 10 h 39"/>
                <a:gd name="T30" fmla="*/ 16 w 48"/>
                <a:gd name="T31" fmla="*/ 13 h 39"/>
                <a:gd name="T32" fmla="*/ 11 w 48"/>
                <a:gd name="T33" fmla="*/ 21 h 39"/>
                <a:gd name="T34" fmla="*/ 2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8" y="25"/>
                    <a:pt x="43" y="25"/>
                    <a:pt x="43" y="22"/>
                  </a:cubicBezTo>
                  <a:cubicBezTo>
                    <a:pt x="43" y="20"/>
                    <a:pt x="44" y="21"/>
                    <a:pt x="45" y="19"/>
                  </a:cubicBezTo>
                  <a:cubicBezTo>
                    <a:pt x="46" y="17"/>
                    <a:pt x="42" y="14"/>
                    <a:pt x="41" y="13"/>
                  </a:cubicBezTo>
                  <a:cubicBezTo>
                    <a:pt x="41" y="12"/>
                    <a:pt x="44" y="12"/>
                    <a:pt x="47" y="8"/>
                  </a:cubicBezTo>
                  <a:cubicBezTo>
                    <a:pt x="48" y="7"/>
                    <a:pt x="48" y="4"/>
                    <a:pt x="47" y="1"/>
                  </a:cubicBezTo>
                  <a:cubicBezTo>
                    <a:pt x="46" y="2"/>
                    <a:pt x="45" y="3"/>
                    <a:pt x="44" y="2"/>
                  </a:cubicBezTo>
                  <a:cubicBezTo>
                    <a:pt x="41" y="0"/>
                    <a:pt x="37" y="1"/>
                    <a:pt x="32" y="2"/>
                  </a:cubicBezTo>
                  <a:cubicBezTo>
                    <a:pt x="27" y="3"/>
                    <a:pt x="25" y="8"/>
                    <a:pt x="27" y="10"/>
                  </a:cubicBezTo>
                  <a:cubicBezTo>
                    <a:pt x="29" y="12"/>
                    <a:pt x="22" y="13"/>
                    <a:pt x="22" y="10"/>
                  </a:cubicBezTo>
                  <a:cubicBezTo>
                    <a:pt x="21" y="7"/>
                    <a:pt x="16" y="9"/>
                    <a:pt x="16" y="13"/>
                  </a:cubicBezTo>
                  <a:cubicBezTo>
                    <a:pt x="17" y="16"/>
                    <a:pt x="11" y="17"/>
                    <a:pt x="11" y="21"/>
                  </a:cubicBezTo>
                  <a:cubicBezTo>
                    <a:pt x="11" y="25"/>
                    <a:pt x="6" y="29"/>
                    <a:pt x="2" y="31"/>
                  </a:cubicBezTo>
                  <a:cubicBezTo>
                    <a:pt x="1" y="32"/>
                    <a:pt x="1"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 name="Freeform 245"/>
            <p:cNvSpPr>
              <a:spLocks/>
            </p:cNvSpPr>
            <p:nvPr userDrawn="1"/>
          </p:nvSpPr>
          <p:spPr bwMode="auto">
            <a:xfrm>
              <a:off x="7359928" y="3072204"/>
              <a:ext cx="16780" cy="23707"/>
            </a:xfrm>
            <a:custGeom>
              <a:avLst/>
              <a:gdLst>
                <a:gd name="T0" fmla="*/ 5 w 8"/>
                <a:gd name="T1" fmla="*/ 0 h 10"/>
                <a:gd name="T2" fmla="*/ 1 w 8"/>
                <a:gd name="T3" fmla="*/ 9 h 10"/>
                <a:gd name="T4" fmla="*/ 8 w 8"/>
                <a:gd name="T5" fmla="*/ 10 h 10"/>
                <a:gd name="T6" fmla="*/ 5 w 8"/>
                <a:gd name="T7" fmla="*/ 1 h 10"/>
                <a:gd name="T8" fmla="*/ 5 w 8"/>
                <a:gd name="T9" fmla="*/ 0 h 10"/>
              </a:gdLst>
              <a:ahLst/>
              <a:cxnLst>
                <a:cxn ang="0">
                  <a:pos x="T0" y="T1"/>
                </a:cxn>
                <a:cxn ang="0">
                  <a:pos x="T2" y="T3"/>
                </a:cxn>
                <a:cxn ang="0">
                  <a:pos x="T4" y="T5"/>
                </a:cxn>
                <a:cxn ang="0">
                  <a:pos x="T6" y="T7"/>
                </a:cxn>
                <a:cxn ang="0">
                  <a:pos x="T8" y="T9"/>
                </a:cxn>
              </a:cxnLst>
              <a:rect l="0" t="0" r="r" b="b"/>
              <a:pathLst>
                <a:path w="8" h="10">
                  <a:moveTo>
                    <a:pt x="5" y="0"/>
                  </a:moveTo>
                  <a:cubicBezTo>
                    <a:pt x="2" y="1"/>
                    <a:pt x="0" y="4"/>
                    <a:pt x="1" y="9"/>
                  </a:cubicBezTo>
                  <a:cubicBezTo>
                    <a:pt x="3" y="9"/>
                    <a:pt x="6" y="9"/>
                    <a:pt x="8" y="10"/>
                  </a:cubicBezTo>
                  <a:cubicBezTo>
                    <a:pt x="8" y="4"/>
                    <a:pt x="5" y="2"/>
                    <a:pt x="5" y="1"/>
                  </a:cubicBezTo>
                  <a:cubicBezTo>
                    <a:pt x="4" y="1"/>
                    <a:pt x="5" y="0"/>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 name="Freeform 246"/>
            <p:cNvSpPr>
              <a:spLocks/>
            </p:cNvSpPr>
            <p:nvPr userDrawn="1"/>
          </p:nvSpPr>
          <p:spPr bwMode="auto">
            <a:xfrm>
              <a:off x="7279386" y="3024790"/>
              <a:ext cx="95644" cy="71121"/>
            </a:xfrm>
            <a:custGeom>
              <a:avLst/>
              <a:gdLst>
                <a:gd name="T0" fmla="*/ 2 w 45"/>
                <a:gd name="T1" fmla="*/ 9 h 31"/>
                <a:gd name="T2" fmla="*/ 6 w 45"/>
                <a:gd name="T3" fmla="*/ 13 h 31"/>
                <a:gd name="T4" fmla="*/ 12 w 45"/>
                <a:gd name="T5" fmla="*/ 16 h 31"/>
                <a:gd name="T6" fmla="*/ 19 w 45"/>
                <a:gd name="T7" fmla="*/ 20 h 31"/>
                <a:gd name="T8" fmla="*/ 22 w 45"/>
                <a:gd name="T9" fmla="*/ 24 h 31"/>
                <a:gd name="T10" fmla="*/ 28 w 45"/>
                <a:gd name="T11" fmla="*/ 22 h 31"/>
                <a:gd name="T12" fmla="*/ 31 w 45"/>
                <a:gd name="T13" fmla="*/ 27 h 31"/>
                <a:gd name="T14" fmla="*/ 37 w 45"/>
                <a:gd name="T15" fmla="*/ 30 h 31"/>
                <a:gd name="T16" fmla="*/ 39 w 45"/>
                <a:gd name="T17" fmla="*/ 30 h 31"/>
                <a:gd name="T18" fmla="*/ 43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2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2" y="9"/>
                  </a:moveTo>
                  <a:cubicBezTo>
                    <a:pt x="2" y="11"/>
                    <a:pt x="5" y="15"/>
                    <a:pt x="6" y="13"/>
                  </a:cubicBezTo>
                  <a:cubicBezTo>
                    <a:pt x="7" y="11"/>
                    <a:pt x="9" y="15"/>
                    <a:pt x="12" y="16"/>
                  </a:cubicBezTo>
                  <a:cubicBezTo>
                    <a:pt x="14" y="18"/>
                    <a:pt x="19" y="19"/>
                    <a:pt x="19" y="20"/>
                  </a:cubicBezTo>
                  <a:cubicBezTo>
                    <a:pt x="19" y="22"/>
                    <a:pt x="20" y="25"/>
                    <a:pt x="22" y="24"/>
                  </a:cubicBezTo>
                  <a:cubicBezTo>
                    <a:pt x="25" y="23"/>
                    <a:pt x="28" y="20"/>
                    <a:pt x="28" y="22"/>
                  </a:cubicBezTo>
                  <a:cubicBezTo>
                    <a:pt x="28" y="24"/>
                    <a:pt x="28" y="27"/>
                    <a:pt x="31" y="27"/>
                  </a:cubicBezTo>
                  <a:cubicBezTo>
                    <a:pt x="33" y="26"/>
                    <a:pt x="34" y="31"/>
                    <a:pt x="37" y="30"/>
                  </a:cubicBezTo>
                  <a:cubicBezTo>
                    <a:pt x="37" y="30"/>
                    <a:pt x="38" y="30"/>
                    <a:pt x="39" y="30"/>
                  </a:cubicBezTo>
                  <a:cubicBezTo>
                    <a:pt x="38" y="25"/>
                    <a:pt x="40" y="22"/>
                    <a:pt x="43" y="21"/>
                  </a:cubicBezTo>
                  <a:cubicBezTo>
                    <a:pt x="43" y="20"/>
                    <a:pt x="45" y="19"/>
                    <a:pt x="45" y="18"/>
                  </a:cubicBezTo>
                  <a:cubicBezTo>
                    <a:pt x="45" y="16"/>
                    <a:pt x="42"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1" y="8"/>
                    <a:pt x="1" y="8"/>
                    <a:pt x="2"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 name="Freeform 247"/>
            <p:cNvSpPr>
              <a:spLocks/>
            </p:cNvSpPr>
            <p:nvPr userDrawn="1"/>
          </p:nvSpPr>
          <p:spPr bwMode="auto">
            <a:xfrm>
              <a:off x="7720689" y="3128734"/>
              <a:ext cx="224846" cy="149534"/>
            </a:xfrm>
            <a:custGeom>
              <a:avLst/>
              <a:gdLst>
                <a:gd name="T0" fmla="*/ 94 w 105"/>
                <a:gd name="T1" fmla="*/ 43 h 64"/>
                <a:gd name="T2" fmla="*/ 90 w 105"/>
                <a:gd name="T3" fmla="*/ 40 h 64"/>
                <a:gd name="T4" fmla="*/ 90 w 105"/>
                <a:gd name="T5" fmla="*/ 40 h 64"/>
                <a:gd name="T6" fmla="*/ 88 w 105"/>
                <a:gd name="T7" fmla="*/ 28 h 64"/>
                <a:gd name="T8" fmla="*/ 81 w 105"/>
                <a:gd name="T9" fmla="*/ 13 h 64"/>
                <a:gd name="T10" fmla="*/ 73 w 105"/>
                <a:gd name="T11" fmla="*/ 0 h 64"/>
                <a:gd name="T12" fmla="*/ 67 w 105"/>
                <a:gd name="T13" fmla="*/ 3 h 64"/>
                <a:gd name="T14" fmla="*/ 61 w 105"/>
                <a:gd name="T15" fmla="*/ 6 h 64"/>
                <a:gd name="T16" fmla="*/ 55 w 105"/>
                <a:gd name="T17" fmla="*/ 7 h 64"/>
                <a:gd name="T18" fmla="*/ 50 w 105"/>
                <a:gd name="T19" fmla="*/ 8 h 64"/>
                <a:gd name="T20" fmla="*/ 43 w 105"/>
                <a:gd name="T21" fmla="*/ 6 h 64"/>
                <a:gd name="T22" fmla="*/ 31 w 105"/>
                <a:gd name="T23" fmla="*/ 4 h 64"/>
                <a:gd name="T24" fmla="*/ 27 w 105"/>
                <a:gd name="T25" fmla="*/ 4 h 64"/>
                <a:gd name="T26" fmla="*/ 26 w 105"/>
                <a:gd name="T27" fmla="*/ 7 h 64"/>
                <a:gd name="T28" fmla="*/ 18 w 105"/>
                <a:gd name="T29" fmla="*/ 11 h 64"/>
                <a:gd name="T30" fmla="*/ 7 w 105"/>
                <a:gd name="T31" fmla="*/ 28 h 64"/>
                <a:gd name="T32" fmla="*/ 0 w 105"/>
                <a:gd name="T33" fmla="*/ 33 h 64"/>
                <a:gd name="T34" fmla="*/ 4 w 105"/>
                <a:gd name="T35" fmla="*/ 39 h 64"/>
                <a:gd name="T36" fmla="*/ 8 w 105"/>
                <a:gd name="T37" fmla="*/ 43 h 64"/>
                <a:gd name="T38" fmla="*/ 9 w 105"/>
                <a:gd name="T39" fmla="*/ 49 h 64"/>
                <a:gd name="T40" fmla="*/ 22 w 105"/>
                <a:gd name="T41" fmla="*/ 53 h 64"/>
                <a:gd name="T42" fmla="*/ 23 w 105"/>
                <a:gd name="T43" fmla="*/ 58 h 64"/>
                <a:gd name="T44" fmla="*/ 30 w 105"/>
                <a:gd name="T45" fmla="*/ 62 h 64"/>
                <a:gd name="T46" fmla="*/ 42 w 105"/>
                <a:gd name="T47" fmla="*/ 63 h 64"/>
                <a:gd name="T48" fmla="*/ 55 w 105"/>
                <a:gd name="T49" fmla="*/ 64 h 64"/>
                <a:gd name="T50" fmla="*/ 63 w 105"/>
                <a:gd name="T51" fmla="*/ 60 h 64"/>
                <a:gd name="T52" fmla="*/ 77 w 105"/>
                <a:gd name="T53" fmla="*/ 58 h 64"/>
                <a:gd name="T54" fmla="*/ 86 w 105"/>
                <a:gd name="T55" fmla="*/ 61 h 64"/>
                <a:gd name="T56" fmla="*/ 93 w 105"/>
                <a:gd name="T57" fmla="*/ 64 h 64"/>
                <a:gd name="T58" fmla="*/ 93 w 105"/>
                <a:gd name="T59" fmla="*/ 58 h 64"/>
                <a:gd name="T60" fmla="*/ 99 w 105"/>
                <a:gd name="T61" fmla="*/ 49 h 64"/>
                <a:gd name="T62" fmla="*/ 105 w 105"/>
                <a:gd name="T63" fmla="*/ 43 h 64"/>
                <a:gd name="T64" fmla="*/ 105 w 105"/>
                <a:gd name="T65" fmla="*/ 43 h 64"/>
                <a:gd name="T66" fmla="*/ 101 w 105"/>
                <a:gd name="T67" fmla="*/ 40 h 64"/>
                <a:gd name="T68" fmla="*/ 94 w 105"/>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64">
                  <a:moveTo>
                    <a:pt x="94" y="43"/>
                  </a:moveTo>
                  <a:cubicBezTo>
                    <a:pt x="92" y="42"/>
                    <a:pt x="89" y="41"/>
                    <a:pt x="90" y="40"/>
                  </a:cubicBezTo>
                  <a:cubicBezTo>
                    <a:pt x="90" y="40"/>
                    <a:pt x="90" y="40"/>
                    <a:pt x="90" y="40"/>
                  </a:cubicBezTo>
                  <a:cubicBezTo>
                    <a:pt x="87" y="37"/>
                    <a:pt x="86" y="30"/>
                    <a:pt x="88" y="28"/>
                  </a:cubicBezTo>
                  <a:cubicBezTo>
                    <a:pt x="91" y="25"/>
                    <a:pt x="84" y="16"/>
                    <a:pt x="81" y="13"/>
                  </a:cubicBezTo>
                  <a:cubicBezTo>
                    <a:pt x="79" y="11"/>
                    <a:pt x="76" y="6"/>
                    <a:pt x="73" y="0"/>
                  </a:cubicBezTo>
                  <a:cubicBezTo>
                    <a:pt x="70" y="1"/>
                    <a:pt x="68" y="2"/>
                    <a:pt x="67" y="3"/>
                  </a:cubicBezTo>
                  <a:cubicBezTo>
                    <a:pt x="66" y="4"/>
                    <a:pt x="63" y="6"/>
                    <a:pt x="61" y="6"/>
                  </a:cubicBezTo>
                  <a:cubicBezTo>
                    <a:pt x="59" y="6"/>
                    <a:pt x="57" y="5"/>
                    <a:pt x="55" y="7"/>
                  </a:cubicBezTo>
                  <a:cubicBezTo>
                    <a:pt x="53" y="8"/>
                    <a:pt x="51" y="9"/>
                    <a:pt x="50" y="8"/>
                  </a:cubicBezTo>
                  <a:cubicBezTo>
                    <a:pt x="49" y="7"/>
                    <a:pt x="45" y="6"/>
                    <a:pt x="43" y="6"/>
                  </a:cubicBezTo>
                  <a:cubicBezTo>
                    <a:pt x="40" y="6"/>
                    <a:pt x="33" y="4"/>
                    <a:pt x="31" y="4"/>
                  </a:cubicBezTo>
                  <a:cubicBezTo>
                    <a:pt x="30" y="4"/>
                    <a:pt x="28" y="4"/>
                    <a:pt x="27" y="4"/>
                  </a:cubicBezTo>
                  <a:cubicBezTo>
                    <a:pt x="27" y="5"/>
                    <a:pt x="27" y="6"/>
                    <a:pt x="26" y="7"/>
                  </a:cubicBezTo>
                  <a:cubicBezTo>
                    <a:pt x="23" y="8"/>
                    <a:pt x="19" y="10"/>
                    <a:pt x="18" y="11"/>
                  </a:cubicBezTo>
                  <a:cubicBezTo>
                    <a:pt x="16" y="12"/>
                    <a:pt x="11" y="24"/>
                    <a:pt x="7" y="28"/>
                  </a:cubicBezTo>
                  <a:cubicBezTo>
                    <a:pt x="4" y="31"/>
                    <a:pt x="0" y="32"/>
                    <a:pt x="0" y="33"/>
                  </a:cubicBezTo>
                  <a:cubicBezTo>
                    <a:pt x="0" y="34"/>
                    <a:pt x="4" y="37"/>
                    <a:pt x="4" y="39"/>
                  </a:cubicBezTo>
                  <a:cubicBezTo>
                    <a:pt x="4" y="41"/>
                    <a:pt x="5" y="43"/>
                    <a:pt x="8" y="43"/>
                  </a:cubicBezTo>
                  <a:cubicBezTo>
                    <a:pt x="11" y="43"/>
                    <a:pt x="8" y="49"/>
                    <a:pt x="9" y="49"/>
                  </a:cubicBezTo>
                  <a:cubicBezTo>
                    <a:pt x="11" y="50"/>
                    <a:pt x="22" y="51"/>
                    <a:pt x="22" y="53"/>
                  </a:cubicBezTo>
                  <a:cubicBezTo>
                    <a:pt x="22" y="55"/>
                    <a:pt x="24" y="57"/>
                    <a:pt x="23" y="58"/>
                  </a:cubicBezTo>
                  <a:cubicBezTo>
                    <a:pt x="26" y="58"/>
                    <a:pt x="29" y="62"/>
                    <a:pt x="30" y="62"/>
                  </a:cubicBezTo>
                  <a:cubicBezTo>
                    <a:pt x="31" y="62"/>
                    <a:pt x="40" y="64"/>
                    <a:pt x="42" y="63"/>
                  </a:cubicBezTo>
                  <a:cubicBezTo>
                    <a:pt x="44" y="63"/>
                    <a:pt x="52" y="63"/>
                    <a:pt x="55" y="64"/>
                  </a:cubicBezTo>
                  <a:cubicBezTo>
                    <a:pt x="57" y="64"/>
                    <a:pt x="60" y="63"/>
                    <a:pt x="63" y="60"/>
                  </a:cubicBezTo>
                  <a:cubicBezTo>
                    <a:pt x="65" y="58"/>
                    <a:pt x="74" y="58"/>
                    <a:pt x="77" y="58"/>
                  </a:cubicBezTo>
                  <a:cubicBezTo>
                    <a:pt x="79" y="58"/>
                    <a:pt x="85" y="59"/>
                    <a:pt x="86" y="61"/>
                  </a:cubicBezTo>
                  <a:cubicBezTo>
                    <a:pt x="86" y="62"/>
                    <a:pt x="90" y="63"/>
                    <a:pt x="93" y="64"/>
                  </a:cubicBezTo>
                  <a:cubicBezTo>
                    <a:pt x="93" y="62"/>
                    <a:pt x="93" y="60"/>
                    <a:pt x="93" y="58"/>
                  </a:cubicBezTo>
                  <a:cubicBezTo>
                    <a:pt x="93" y="55"/>
                    <a:pt x="95" y="50"/>
                    <a:pt x="99" y="49"/>
                  </a:cubicBezTo>
                  <a:cubicBezTo>
                    <a:pt x="102" y="49"/>
                    <a:pt x="105" y="49"/>
                    <a:pt x="105" y="43"/>
                  </a:cubicBezTo>
                  <a:cubicBezTo>
                    <a:pt x="105" y="43"/>
                    <a:pt x="105" y="43"/>
                    <a:pt x="105" y="43"/>
                  </a:cubicBezTo>
                  <a:cubicBezTo>
                    <a:pt x="103" y="41"/>
                    <a:pt x="101" y="40"/>
                    <a:pt x="101" y="40"/>
                  </a:cubicBezTo>
                  <a:cubicBezTo>
                    <a:pt x="99" y="40"/>
                    <a:pt x="95" y="43"/>
                    <a:pt x="94"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248"/>
            <p:cNvSpPr>
              <a:spLocks/>
            </p:cNvSpPr>
            <p:nvPr userDrawn="1"/>
          </p:nvSpPr>
          <p:spPr bwMode="auto">
            <a:xfrm>
              <a:off x="7876739" y="3125087"/>
              <a:ext cx="77186" cy="96651"/>
            </a:xfrm>
            <a:custGeom>
              <a:avLst/>
              <a:gdLst>
                <a:gd name="T0" fmla="*/ 26 w 36"/>
                <a:gd name="T1" fmla="*/ 11 h 42"/>
                <a:gd name="T2" fmla="*/ 18 w 36"/>
                <a:gd name="T3" fmla="*/ 5 h 42"/>
                <a:gd name="T4" fmla="*/ 8 w 36"/>
                <a:gd name="T5" fmla="*/ 0 h 42"/>
                <a:gd name="T6" fmla="*/ 0 w 36"/>
                <a:gd name="T7" fmla="*/ 2 h 42"/>
                <a:gd name="T8" fmla="*/ 8 w 36"/>
                <a:gd name="T9" fmla="*/ 15 h 42"/>
                <a:gd name="T10" fmla="*/ 15 w 36"/>
                <a:gd name="T11" fmla="*/ 30 h 42"/>
                <a:gd name="T12" fmla="*/ 17 w 36"/>
                <a:gd name="T13" fmla="*/ 42 h 42"/>
                <a:gd name="T14" fmla="*/ 24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5" y="7"/>
                    <a:pt x="20" y="5"/>
                    <a:pt x="18" y="5"/>
                  </a:cubicBezTo>
                  <a:cubicBezTo>
                    <a:pt x="15" y="5"/>
                    <a:pt x="11" y="0"/>
                    <a:pt x="8" y="0"/>
                  </a:cubicBezTo>
                  <a:cubicBezTo>
                    <a:pt x="7" y="1"/>
                    <a:pt x="3" y="1"/>
                    <a:pt x="0" y="2"/>
                  </a:cubicBezTo>
                  <a:cubicBezTo>
                    <a:pt x="3" y="8"/>
                    <a:pt x="6" y="13"/>
                    <a:pt x="8" y="15"/>
                  </a:cubicBezTo>
                  <a:cubicBezTo>
                    <a:pt x="11" y="18"/>
                    <a:pt x="18" y="27"/>
                    <a:pt x="15" y="30"/>
                  </a:cubicBezTo>
                  <a:cubicBezTo>
                    <a:pt x="13" y="32"/>
                    <a:pt x="14" y="39"/>
                    <a:pt x="17" y="42"/>
                  </a:cubicBezTo>
                  <a:cubicBezTo>
                    <a:pt x="19" y="40"/>
                    <a:pt x="24" y="34"/>
                    <a:pt x="24" y="32"/>
                  </a:cubicBezTo>
                  <a:cubicBezTo>
                    <a:pt x="24" y="30"/>
                    <a:pt x="24" y="27"/>
                    <a:pt x="28" y="28"/>
                  </a:cubicBezTo>
                  <a:cubicBezTo>
                    <a:pt x="32" y="28"/>
                    <a:pt x="36" y="30"/>
                    <a:pt x="36" y="29"/>
                  </a:cubicBezTo>
                  <a:cubicBezTo>
                    <a:pt x="36" y="28"/>
                    <a:pt x="35" y="23"/>
                    <a:pt x="33" y="22"/>
                  </a:cubicBezTo>
                  <a:cubicBezTo>
                    <a:pt x="32"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249"/>
            <p:cNvSpPr>
              <a:spLocks/>
            </p:cNvSpPr>
            <p:nvPr userDrawn="1"/>
          </p:nvSpPr>
          <p:spPr bwMode="auto">
            <a:xfrm>
              <a:off x="7762638" y="3263680"/>
              <a:ext cx="156051" cy="87532"/>
            </a:xfrm>
            <a:custGeom>
              <a:avLst/>
              <a:gdLst>
                <a:gd name="T0" fmla="*/ 57 w 73"/>
                <a:gd name="T1" fmla="*/ 0 h 37"/>
                <a:gd name="T2" fmla="*/ 43 w 73"/>
                <a:gd name="T3" fmla="*/ 2 h 37"/>
                <a:gd name="T4" fmla="*/ 35 w 73"/>
                <a:gd name="T5" fmla="*/ 6 h 37"/>
                <a:gd name="T6" fmla="*/ 22 w 73"/>
                <a:gd name="T7" fmla="*/ 5 h 37"/>
                <a:gd name="T8" fmla="*/ 10 w 73"/>
                <a:gd name="T9" fmla="*/ 4 h 37"/>
                <a:gd name="T10" fmla="*/ 3 w 73"/>
                <a:gd name="T11" fmla="*/ 0 h 37"/>
                <a:gd name="T12" fmla="*/ 2 w 73"/>
                <a:gd name="T13" fmla="*/ 1 h 37"/>
                <a:gd name="T14" fmla="*/ 2 w 73"/>
                <a:gd name="T15" fmla="*/ 8 h 37"/>
                <a:gd name="T16" fmla="*/ 6 w 73"/>
                <a:gd name="T17" fmla="*/ 15 h 37"/>
                <a:gd name="T18" fmla="*/ 2 w 73"/>
                <a:gd name="T19" fmla="*/ 20 h 37"/>
                <a:gd name="T20" fmla="*/ 2 w 73"/>
                <a:gd name="T21" fmla="*/ 25 h 37"/>
                <a:gd name="T22" fmla="*/ 8 w 73"/>
                <a:gd name="T23" fmla="*/ 32 h 37"/>
                <a:gd name="T24" fmla="*/ 11 w 73"/>
                <a:gd name="T25" fmla="*/ 35 h 37"/>
                <a:gd name="T26" fmla="*/ 26 w 73"/>
                <a:gd name="T27" fmla="*/ 35 h 37"/>
                <a:gd name="T28" fmla="*/ 39 w 73"/>
                <a:gd name="T29" fmla="*/ 37 h 37"/>
                <a:gd name="T30" fmla="*/ 43 w 73"/>
                <a:gd name="T31" fmla="*/ 34 h 37"/>
                <a:gd name="T32" fmla="*/ 49 w 73"/>
                <a:gd name="T33" fmla="*/ 32 h 37"/>
                <a:gd name="T34" fmla="*/ 49 w 73"/>
                <a:gd name="T35" fmla="*/ 29 h 37"/>
                <a:gd name="T36" fmla="*/ 61 w 73"/>
                <a:gd name="T37" fmla="*/ 29 h 37"/>
                <a:gd name="T38" fmla="*/ 65 w 73"/>
                <a:gd name="T39" fmla="*/ 28 h 37"/>
                <a:gd name="T40" fmla="*/ 64 w 73"/>
                <a:gd name="T41" fmla="*/ 26 h 37"/>
                <a:gd name="T42" fmla="*/ 61 w 73"/>
                <a:gd name="T43" fmla="*/ 17 h 37"/>
                <a:gd name="T44" fmla="*/ 71 w 73"/>
                <a:gd name="T45" fmla="*/ 8 h 37"/>
                <a:gd name="T46" fmla="*/ 73 w 73"/>
                <a:gd name="T47" fmla="*/ 6 h 37"/>
                <a:gd name="T48" fmla="*/ 66 w 73"/>
                <a:gd name="T49" fmla="*/ 3 h 37"/>
                <a:gd name="T50" fmla="*/ 57 w 73"/>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37">
                  <a:moveTo>
                    <a:pt x="57" y="0"/>
                  </a:moveTo>
                  <a:cubicBezTo>
                    <a:pt x="54" y="0"/>
                    <a:pt x="45" y="0"/>
                    <a:pt x="43" y="2"/>
                  </a:cubicBezTo>
                  <a:cubicBezTo>
                    <a:pt x="40" y="5"/>
                    <a:pt x="37" y="6"/>
                    <a:pt x="35" y="6"/>
                  </a:cubicBezTo>
                  <a:cubicBezTo>
                    <a:pt x="32" y="5"/>
                    <a:pt x="24" y="5"/>
                    <a:pt x="22" y="5"/>
                  </a:cubicBezTo>
                  <a:cubicBezTo>
                    <a:pt x="20" y="6"/>
                    <a:pt x="11" y="4"/>
                    <a:pt x="10" y="4"/>
                  </a:cubicBezTo>
                  <a:cubicBezTo>
                    <a:pt x="9" y="4"/>
                    <a:pt x="6" y="0"/>
                    <a:pt x="3" y="0"/>
                  </a:cubicBezTo>
                  <a:cubicBezTo>
                    <a:pt x="3" y="0"/>
                    <a:pt x="3" y="1"/>
                    <a:pt x="2" y="1"/>
                  </a:cubicBezTo>
                  <a:cubicBezTo>
                    <a:pt x="0" y="2"/>
                    <a:pt x="0" y="6"/>
                    <a:pt x="2" y="8"/>
                  </a:cubicBezTo>
                  <a:cubicBezTo>
                    <a:pt x="5" y="10"/>
                    <a:pt x="8" y="15"/>
                    <a:pt x="6" y="15"/>
                  </a:cubicBezTo>
                  <a:cubicBezTo>
                    <a:pt x="3" y="15"/>
                    <a:pt x="2" y="18"/>
                    <a:pt x="2" y="20"/>
                  </a:cubicBezTo>
                  <a:cubicBezTo>
                    <a:pt x="2" y="21"/>
                    <a:pt x="1" y="24"/>
                    <a:pt x="2" y="25"/>
                  </a:cubicBezTo>
                  <a:cubicBezTo>
                    <a:pt x="3" y="26"/>
                    <a:pt x="8" y="30"/>
                    <a:pt x="8" y="32"/>
                  </a:cubicBezTo>
                  <a:cubicBezTo>
                    <a:pt x="9" y="33"/>
                    <a:pt x="11" y="34"/>
                    <a:pt x="11" y="35"/>
                  </a:cubicBezTo>
                  <a:cubicBezTo>
                    <a:pt x="15" y="34"/>
                    <a:pt x="24" y="34"/>
                    <a:pt x="26" y="35"/>
                  </a:cubicBezTo>
                  <a:cubicBezTo>
                    <a:pt x="29" y="36"/>
                    <a:pt x="39" y="37"/>
                    <a:pt x="39" y="37"/>
                  </a:cubicBezTo>
                  <a:cubicBezTo>
                    <a:pt x="41" y="37"/>
                    <a:pt x="44" y="36"/>
                    <a:pt x="43" y="34"/>
                  </a:cubicBezTo>
                  <a:cubicBezTo>
                    <a:pt x="43" y="33"/>
                    <a:pt x="46" y="32"/>
                    <a:pt x="49" y="32"/>
                  </a:cubicBezTo>
                  <a:cubicBezTo>
                    <a:pt x="48" y="30"/>
                    <a:pt x="48" y="29"/>
                    <a:pt x="49" y="29"/>
                  </a:cubicBezTo>
                  <a:cubicBezTo>
                    <a:pt x="50" y="28"/>
                    <a:pt x="57" y="27"/>
                    <a:pt x="61" y="29"/>
                  </a:cubicBezTo>
                  <a:cubicBezTo>
                    <a:pt x="62" y="30"/>
                    <a:pt x="64" y="29"/>
                    <a:pt x="65" y="28"/>
                  </a:cubicBezTo>
                  <a:cubicBezTo>
                    <a:pt x="65" y="27"/>
                    <a:pt x="64" y="26"/>
                    <a:pt x="64" y="26"/>
                  </a:cubicBezTo>
                  <a:cubicBezTo>
                    <a:pt x="62" y="25"/>
                    <a:pt x="59" y="18"/>
                    <a:pt x="61" y="17"/>
                  </a:cubicBezTo>
                  <a:cubicBezTo>
                    <a:pt x="64" y="17"/>
                    <a:pt x="67" y="9"/>
                    <a:pt x="71" y="8"/>
                  </a:cubicBezTo>
                  <a:cubicBezTo>
                    <a:pt x="72" y="8"/>
                    <a:pt x="73" y="7"/>
                    <a:pt x="73" y="6"/>
                  </a:cubicBezTo>
                  <a:cubicBezTo>
                    <a:pt x="70" y="5"/>
                    <a:pt x="66" y="4"/>
                    <a:pt x="66" y="3"/>
                  </a:cubicBezTo>
                  <a:cubicBezTo>
                    <a:pt x="65" y="1"/>
                    <a:pt x="59"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Freeform 250"/>
            <p:cNvSpPr>
              <a:spLocks/>
            </p:cNvSpPr>
            <p:nvPr userDrawn="1"/>
          </p:nvSpPr>
          <p:spPr bwMode="auto">
            <a:xfrm>
              <a:off x="7717334" y="3318388"/>
              <a:ext cx="68797" cy="49237"/>
            </a:xfrm>
            <a:custGeom>
              <a:avLst/>
              <a:gdLst>
                <a:gd name="T0" fmla="*/ 7 w 32"/>
                <a:gd name="T1" fmla="*/ 21 h 21"/>
                <a:gd name="T2" fmla="*/ 7 w 32"/>
                <a:gd name="T3" fmla="*/ 21 h 21"/>
                <a:gd name="T4" fmla="*/ 8 w 32"/>
                <a:gd name="T5" fmla="*/ 20 h 21"/>
                <a:gd name="T6" fmla="*/ 8 w 32"/>
                <a:gd name="T7" fmla="*/ 20 h 21"/>
                <a:gd name="T8" fmla="*/ 9 w 32"/>
                <a:gd name="T9" fmla="*/ 20 h 21"/>
                <a:gd name="T10" fmla="*/ 9 w 32"/>
                <a:gd name="T11" fmla="*/ 20 h 21"/>
                <a:gd name="T12" fmla="*/ 12 w 32"/>
                <a:gd name="T13" fmla="*/ 20 h 21"/>
                <a:gd name="T14" fmla="*/ 13 w 32"/>
                <a:gd name="T15" fmla="*/ 20 h 21"/>
                <a:gd name="T16" fmla="*/ 14 w 32"/>
                <a:gd name="T17" fmla="*/ 20 h 21"/>
                <a:gd name="T18" fmla="*/ 14 w 32"/>
                <a:gd name="T19" fmla="*/ 20 h 21"/>
                <a:gd name="T20" fmla="*/ 15 w 32"/>
                <a:gd name="T21" fmla="*/ 20 h 21"/>
                <a:gd name="T22" fmla="*/ 21 w 32"/>
                <a:gd name="T23" fmla="*/ 17 h 21"/>
                <a:gd name="T24" fmla="*/ 31 w 32"/>
                <a:gd name="T25" fmla="*/ 12 h 21"/>
                <a:gd name="T26" fmla="*/ 32 w 32"/>
                <a:gd name="T27" fmla="*/ 12 h 21"/>
                <a:gd name="T28" fmla="*/ 29 w 32"/>
                <a:gd name="T29" fmla="*/ 9 h 21"/>
                <a:gd name="T30" fmla="*/ 23 w 32"/>
                <a:gd name="T31" fmla="*/ 2 h 21"/>
                <a:gd name="T32" fmla="*/ 23 w 32"/>
                <a:gd name="T33" fmla="*/ 1 h 21"/>
                <a:gd name="T34" fmla="*/ 23 w 32"/>
                <a:gd name="T35" fmla="*/ 1 h 21"/>
                <a:gd name="T36" fmla="*/ 23 w 32"/>
                <a:gd name="T37" fmla="*/ 0 h 21"/>
                <a:gd name="T38" fmla="*/ 3 w 32"/>
                <a:gd name="T39" fmla="*/ 3 h 21"/>
                <a:gd name="T40" fmla="*/ 2 w 32"/>
                <a:gd name="T41" fmla="*/ 3 h 21"/>
                <a:gd name="T42" fmla="*/ 1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8" y="21"/>
                    <a:pt x="8" y="20"/>
                  </a:cubicBezTo>
                  <a:cubicBezTo>
                    <a:pt x="8" y="20"/>
                    <a:pt x="8" y="20"/>
                    <a:pt x="8" y="20"/>
                  </a:cubicBezTo>
                  <a:cubicBezTo>
                    <a:pt x="8" y="20"/>
                    <a:pt x="8" y="20"/>
                    <a:pt x="9" y="20"/>
                  </a:cubicBezTo>
                  <a:cubicBezTo>
                    <a:pt x="9" y="20"/>
                    <a:pt x="9" y="20"/>
                    <a:pt x="9" y="20"/>
                  </a:cubicBezTo>
                  <a:cubicBezTo>
                    <a:pt x="10" y="20"/>
                    <a:pt x="11" y="20"/>
                    <a:pt x="12" y="20"/>
                  </a:cubicBezTo>
                  <a:cubicBezTo>
                    <a:pt x="12" y="20"/>
                    <a:pt x="13" y="20"/>
                    <a:pt x="13" y="20"/>
                  </a:cubicBezTo>
                  <a:cubicBezTo>
                    <a:pt x="13" y="20"/>
                    <a:pt x="13" y="20"/>
                    <a:pt x="14" y="20"/>
                  </a:cubicBezTo>
                  <a:cubicBezTo>
                    <a:pt x="14" y="20"/>
                    <a:pt x="14" y="20"/>
                    <a:pt x="14" y="20"/>
                  </a:cubicBezTo>
                  <a:cubicBezTo>
                    <a:pt x="14" y="20"/>
                    <a:pt x="15" y="20"/>
                    <a:pt x="15" y="20"/>
                  </a:cubicBezTo>
                  <a:cubicBezTo>
                    <a:pt x="18" y="19"/>
                    <a:pt x="19" y="16"/>
                    <a:pt x="21" y="17"/>
                  </a:cubicBezTo>
                  <a:cubicBezTo>
                    <a:pt x="22" y="18"/>
                    <a:pt x="30" y="14"/>
                    <a:pt x="31" y="12"/>
                  </a:cubicBezTo>
                  <a:cubicBezTo>
                    <a:pt x="32" y="12"/>
                    <a:pt x="32" y="12"/>
                    <a:pt x="32" y="12"/>
                  </a:cubicBezTo>
                  <a:cubicBezTo>
                    <a:pt x="32" y="11"/>
                    <a:pt x="30" y="10"/>
                    <a:pt x="29" y="9"/>
                  </a:cubicBezTo>
                  <a:cubicBezTo>
                    <a:pt x="29" y="7"/>
                    <a:pt x="24" y="3"/>
                    <a:pt x="23" y="2"/>
                  </a:cubicBezTo>
                  <a:cubicBezTo>
                    <a:pt x="23" y="2"/>
                    <a:pt x="23" y="1"/>
                    <a:pt x="23" y="1"/>
                  </a:cubicBezTo>
                  <a:cubicBezTo>
                    <a:pt x="23" y="1"/>
                    <a:pt x="23" y="1"/>
                    <a:pt x="23" y="1"/>
                  </a:cubicBezTo>
                  <a:cubicBezTo>
                    <a:pt x="23" y="1"/>
                    <a:pt x="23" y="0"/>
                    <a:pt x="23" y="0"/>
                  </a:cubicBezTo>
                  <a:cubicBezTo>
                    <a:pt x="15" y="1"/>
                    <a:pt x="3" y="3"/>
                    <a:pt x="3" y="3"/>
                  </a:cubicBezTo>
                  <a:cubicBezTo>
                    <a:pt x="3" y="3"/>
                    <a:pt x="2" y="3"/>
                    <a:pt x="2" y="3"/>
                  </a:cubicBezTo>
                  <a:cubicBezTo>
                    <a:pt x="1" y="6"/>
                    <a:pt x="0" y="11"/>
                    <a:pt x="1"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 name="Freeform 251"/>
            <p:cNvSpPr>
              <a:spLocks/>
            </p:cNvSpPr>
            <p:nvPr userDrawn="1"/>
          </p:nvSpPr>
          <p:spPr bwMode="auto">
            <a:xfrm>
              <a:off x="7762638" y="2995613"/>
              <a:ext cx="442981" cy="260774"/>
            </a:xfrm>
            <a:custGeom>
              <a:avLst/>
              <a:gdLst>
                <a:gd name="T0" fmla="*/ 193 w 207"/>
                <a:gd name="T1" fmla="*/ 64 h 112"/>
                <a:gd name="T2" fmla="*/ 205 w 207"/>
                <a:gd name="T3" fmla="*/ 57 h 112"/>
                <a:gd name="T4" fmla="*/ 207 w 207"/>
                <a:gd name="T5" fmla="*/ 51 h 112"/>
                <a:gd name="T6" fmla="*/ 207 w 207"/>
                <a:gd name="T7" fmla="*/ 43 h 112"/>
                <a:gd name="T8" fmla="*/ 191 w 207"/>
                <a:gd name="T9" fmla="*/ 37 h 112"/>
                <a:gd name="T10" fmla="*/ 176 w 207"/>
                <a:gd name="T11" fmla="*/ 30 h 112"/>
                <a:gd name="T12" fmla="*/ 163 w 207"/>
                <a:gd name="T13" fmla="*/ 31 h 112"/>
                <a:gd name="T14" fmla="*/ 153 w 207"/>
                <a:gd name="T15" fmla="*/ 26 h 112"/>
                <a:gd name="T16" fmla="*/ 140 w 207"/>
                <a:gd name="T17" fmla="*/ 16 h 112"/>
                <a:gd name="T18" fmla="*/ 136 w 207"/>
                <a:gd name="T19" fmla="*/ 2 h 112"/>
                <a:gd name="T20" fmla="*/ 118 w 207"/>
                <a:gd name="T21" fmla="*/ 1 h 112"/>
                <a:gd name="T22" fmla="*/ 110 w 207"/>
                <a:gd name="T23" fmla="*/ 2 h 112"/>
                <a:gd name="T24" fmla="*/ 95 w 207"/>
                <a:gd name="T25" fmla="*/ 11 h 112"/>
                <a:gd name="T26" fmla="*/ 82 w 207"/>
                <a:gd name="T27" fmla="*/ 13 h 112"/>
                <a:gd name="T28" fmla="*/ 67 w 207"/>
                <a:gd name="T29" fmla="*/ 11 h 112"/>
                <a:gd name="T30" fmla="*/ 49 w 207"/>
                <a:gd name="T31" fmla="*/ 8 h 112"/>
                <a:gd name="T32" fmla="*/ 21 w 207"/>
                <a:gd name="T33" fmla="*/ 10 h 112"/>
                <a:gd name="T34" fmla="*/ 16 w 207"/>
                <a:gd name="T35" fmla="*/ 15 h 112"/>
                <a:gd name="T36" fmla="*/ 15 w 207"/>
                <a:gd name="T37" fmla="*/ 29 h 112"/>
                <a:gd name="T38" fmla="*/ 5 w 207"/>
                <a:gd name="T39" fmla="*/ 47 h 112"/>
                <a:gd name="T40" fmla="*/ 5 w 207"/>
                <a:gd name="T41" fmla="*/ 60 h 112"/>
                <a:gd name="T42" fmla="*/ 11 w 207"/>
                <a:gd name="T43" fmla="*/ 61 h 112"/>
                <a:gd name="T44" fmla="*/ 30 w 207"/>
                <a:gd name="T45" fmla="*/ 65 h 112"/>
                <a:gd name="T46" fmla="*/ 41 w 207"/>
                <a:gd name="T47" fmla="*/ 63 h 112"/>
                <a:gd name="T48" fmla="*/ 61 w 207"/>
                <a:gd name="T49" fmla="*/ 55 h 112"/>
                <a:gd name="T50" fmla="*/ 79 w 207"/>
                <a:gd name="T51" fmla="*/ 66 h 112"/>
                <a:gd name="T52" fmla="*/ 89 w 207"/>
                <a:gd name="T53" fmla="*/ 84 h 112"/>
                <a:gd name="T54" fmla="*/ 77 w 207"/>
                <a:gd name="T55" fmla="*/ 87 h 112"/>
                <a:gd name="T56" fmla="*/ 74 w 207"/>
                <a:gd name="T57" fmla="*/ 100 h 112"/>
                <a:gd name="T58" fmla="*/ 85 w 207"/>
                <a:gd name="T59" fmla="*/ 100 h 112"/>
                <a:gd name="T60" fmla="*/ 100 w 207"/>
                <a:gd name="T61" fmla="*/ 81 h 112"/>
                <a:gd name="T62" fmla="*/ 115 w 207"/>
                <a:gd name="T63" fmla="*/ 86 h 112"/>
                <a:gd name="T64" fmla="*/ 118 w 207"/>
                <a:gd name="T65" fmla="*/ 97 h 112"/>
                <a:gd name="T66" fmla="*/ 130 w 207"/>
                <a:gd name="T67" fmla="*/ 110 h 112"/>
                <a:gd name="T68" fmla="*/ 151 w 207"/>
                <a:gd name="T69" fmla="*/ 103 h 112"/>
                <a:gd name="T70" fmla="*/ 155 w 207"/>
                <a:gd name="T71" fmla="*/ 98 h 112"/>
                <a:gd name="T72" fmla="*/ 160 w 207"/>
                <a:gd name="T73" fmla="*/ 81 h 112"/>
                <a:gd name="T74" fmla="*/ 184 w 207"/>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 h="112">
                  <a:moveTo>
                    <a:pt x="184" y="69"/>
                  </a:moveTo>
                  <a:cubicBezTo>
                    <a:pt x="186" y="69"/>
                    <a:pt x="192" y="64"/>
                    <a:pt x="193" y="64"/>
                  </a:cubicBezTo>
                  <a:cubicBezTo>
                    <a:pt x="195" y="64"/>
                    <a:pt x="203" y="65"/>
                    <a:pt x="203" y="64"/>
                  </a:cubicBezTo>
                  <a:cubicBezTo>
                    <a:pt x="203" y="63"/>
                    <a:pt x="206" y="59"/>
                    <a:pt x="205" y="57"/>
                  </a:cubicBezTo>
                  <a:cubicBezTo>
                    <a:pt x="205" y="56"/>
                    <a:pt x="202" y="54"/>
                    <a:pt x="203" y="53"/>
                  </a:cubicBezTo>
                  <a:cubicBezTo>
                    <a:pt x="203" y="52"/>
                    <a:pt x="207" y="52"/>
                    <a:pt x="207" y="51"/>
                  </a:cubicBezTo>
                  <a:cubicBezTo>
                    <a:pt x="207" y="49"/>
                    <a:pt x="204" y="48"/>
                    <a:pt x="204" y="48"/>
                  </a:cubicBezTo>
                  <a:cubicBezTo>
                    <a:pt x="204" y="47"/>
                    <a:pt x="207" y="45"/>
                    <a:pt x="207" y="43"/>
                  </a:cubicBezTo>
                  <a:cubicBezTo>
                    <a:pt x="207" y="41"/>
                    <a:pt x="204" y="41"/>
                    <a:pt x="200" y="39"/>
                  </a:cubicBezTo>
                  <a:cubicBezTo>
                    <a:pt x="197" y="37"/>
                    <a:pt x="194" y="38"/>
                    <a:pt x="191" y="37"/>
                  </a:cubicBezTo>
                  <a:cubicBezTo>
                    <a:pt x="188" y="35"/>
                    <a:pt x="181" y="36"/>
                    <a:pt x="181" y="35"/>
                  </a:cubicBezTo>
                  <a:cubicBezTo>
                    <a:pt x="181" y="34"/>
                    <a:pt x="177" y="31"/>
                    <a:pt x="176" y="30"/>
                  </a:cubicBezTo>
                  <a:cubicBezTo>
                    <a:pt x="175" y="28"/>
                    <a:pt x="172" y="29"/>
                    <a:pt x="169" y="30"/>
                  </a:cubicBezTo>
                  <a:cubicBezTo>
                    <a:pt x="167" y="31"/>
                    <a:pt x="166" y="32"/>
                    <a:pt x="163" y="31"/>
                  </a:cubicBezTo>
                  <a:cubicBezTo>
                    <a:pt x="161" y="29"/>
                    <a:pt x="160" y="27"/>
                    <a:pt x="158" y="28"/>
                  </a:cubicBezTo>
                  <a:cubicBezTo>
                    <a:pt x="156" y="29"/>
                    <a:pt x="153" y="28"/>
                    <a:pt x="153" y="26"/>
                  </a:cubicBezTo>
                  <a:cubicBezTo>
                    <a:pt x="154" y="24"/>
                    <a:pt x="150" y="18"/>
                    <a:pt x="148" y="18"/>
                  </a:cubicBezTo>
                  <a:cubicBezTo>
                    <a:pt x="146" y="17"/>
                    <a:pt x="141" y="18"/>
                    <a:pt x="140" y="16"/>
                  </a:cubicBezTo>
                  <a:cubicBezTo>
                    <a:pt x="138" y="13"/>
                    <a:pt x="136" y="11"/>
                    <a:pt x="137" y="10"/>
                  </a:cubicBezTo>
                  <a:cubicBezTo>
                    <a:pt x="138" y="8"/>
                    <a:pt x="137" y="3"/>
                    <a:pt x="136" y="2"/>
                  </a:cubicBezTo>
                  <a:cubicBezTo>
                    <a:pt x="134" y="0"/>
                    <a:pt x="128" y="0"/>
                    <a:pt x="126" y="1"/>
                  </a:cubicBezTo>
                  <a:cubicBezTo>
                    <a:pt x="124" y="1"/>
                    <a:pt x="120" y="0"/>
                    <a:pt x="118" y="1"/>
                  </a:cubicBezTo>
                  <a:cubicBezTo>
                    <a:pt x="116" y="2"/>
                    <a:pt x="115" y="3"/>
                    <a:pt x="113" y="3"/>
                  </a:cubicBezTo>
                  <a:cubicBezTo>
                    <a:pt x="111" y="3"/>
                    <a:pt x="110" y="3"/>
                    <a:pt x="110" y="2"/>
                  </a:cubicBezTo>
                  <a:cubicBezTo>
                    <a:pt x="107" y="3"/>
                    <a:pt x="102" y="4"/>
                    <a:pt x="102" y="4"/>
                  </a:cubicBezTo>
                  <a:cubicBezTo>
                    <a:pt x="102" y="4"/>
                    <a:pt x="95" y="9"/>
                    <a:pt x="95" y="11"/>
                  </a:cubicBezTo>
                  <a:cubicBezTo>
                    <a:pt x="95" y="13"/>
                    <a:pt x="95" y="16"/>
                    <a:pt x="93" y="14"/>
                  </a:cubicBezTo>
                  <a:cubicBezTo>
                    <a:pt x="91" y="13"/>
                    <a:pt x="84" y="13"/>
                    <a:pt x="82" y="13"/>
                  </a:cubicBezTo>
                  <a:cubicBezTo>
                    <a:pt x="81" y="14"/>
                    <a:pt x="78" y="10"/>
                    <a:pt x="75" y="11"/>
                  </a:cubicBezTo>
                  <a:cubicBezTo>
                    <a:pt x="72" y="13"/>
                    <a:pt x="68" y="9"/>
                    <a:pt x="67" y="11"/>
                  </a:cubicBezTo>
                  <a:cubicBezTo>
                    <a:pt x="67" y="12"/>
                    <a:pt x="62" y="11"/>
                    <a:pt x="59" y="10"/>
                  </a:cubicBezTo>
                  <a:cubicBezTo>
                    <a:pt x="56" y="8"/>
                    <a:pt x="51" y="10"/>
                    <a:pt x="49" y="8"/>
                  </a:cubicBezTo>
                  <a:cubicBezTo>
                    <a:pt x="47" y="6"/>
                    <a:pt x="33" y="6"/>
                    <a:pt x="29" y="6"/>
                  </a:cubicBezTo>
                  <a:cubicBezTo>
                    <a:pt x="24" y="6"/>
                    <a:pt x="23" y="8"/>
                    <a:pt x="21" y="10"/>
                  </a:cubicBezTo>
                  <a:cubicBezTo>
                    <a:pt x="19" y="12"/>
                    <a:pt x="17" y="11"/>
                    <a:pt x="15" y="11"/>
                  </a:cubicBezTo>
                  <a:cubicBezTo>
                    <a:pt x="15" y="13"/>
                    <a:pt x="15" y="14"/>
                    <a:pt x="16" y="15"/>
                  </a:cubicBezTo>
                  <a:cubicBezTo>
                    <a:pt x="17" y="16"/>
                    <a:pt x="22" y="23"/>
                    <a:pt x="21" y="25"/>
                  </a:cubicBezTo>
                  <a:cubicBezTo>
                    <a:pt x="19" y="28"/>
                    <a:pt x="17" y="28"/>
                    <a:pt x="15" y="29"/>
                  </a:cubicBezTo>
                  <a:cubicBezTo>
                    <a:pt x="14" y="31"/>
                    <a:pt x="5" y="38"/>
                    <a:pt x="4" y="40"/>
                  </a:cubicBezTo>
                  <a:cubicBezTo>
                    <a:pt x="4" y="41"/>
                    <a:pt x="6" y="46"/>
                    <a:pt x="5" y="47"/>
                  </a:cubicBezTo>
                  <a:cubicBezTo>
                    <a:pt x="3" y="48"/>
                    <a:pt x="0" y="53"/>
                    <a:pt x="0" y="55"/>
                  </a:cubicBezTo>
                  <a:cubicBezTo>
                    <a:pt x="0" y="57"/>
                    <a:pt x="2" y="60"/>
                    <a:pt x="5" y="60"/>
                  </a:cubicBezTo>
                  <a:cubicBezTo>
                    <a:pt x="6" y="61"/>
                    <a:pt x="6" y="61"/>
                    <a:pt x="7" y="61"/>
                  </a:cubicBezTo>
                  <a:cubicBezTo>
                    <a:pt x="8" y="61"/>
                    <a:pt x="10" y="61"/>
                    <a:pt x="11" y="61"/>
                  </a:cubicBezTo>
                  <a:cubicBezTo>
                    <a:pt x="13" y="61"/>
                    <a:pt x="20" y="63"/>
                    <a:pt x="23" y="63"/>
                  </a:cubicBezTo>
                  <a:cubicBezTo>
                    <a:pt x="25" y="63"/>
                    <a:pt x="29" y="64"/>
                    <a:pt x="30" y="65"/>
                  </a:cubicBezTo>
                  <a:cubicBezTo>
                    <a:pt x="31" y="66"/>
                    <a:pt x="33" y="65"/>
                    <a:pt x="35" y="64"/>
                  </a:cubicBezTo>
                  <a:cubicBezTo>
                    <a:pt x="37" y="62"/>
                    <a:pt x="39" y="63"/>
                    <a:pt x="41" y="63"/>
                  </a:cubicBezTo>
                  <a:cubicBezTo>
                    <a:pt x="43" y="63"/>
                    <a:pt x="46" y="61"/>
                    <a:pt x="47" y="60"/>
                  </a:cubicBezTo>
                  <a:cubicBezTo>
                    <a:pt x="48" y="58"/>
                    <a:pt x="59" y="56"/>
                    <a:pt x="61" y="55"/>
                  </a:cubicBezTo>
                  <a:cubicBezTo>
                    <a:pt x="64" y="55"/>
                    <a:pt x="68" y="60"/>
                    <a:pt x="71" y="60"/>
                  </a:cubicBezTo>
                  <a:cubicBezTo>
                    <a:pt x="73" y="60"/>
                    <a:pt x="78" y="62"/>
                    <a:pt x="79" y="66"/>
                  </a:cubicBezTo>
                  <a:cubicBezTo>
                    <a:pt x="80" y="70"/>
                    <a:pt x="85" y="75"/>
                    <a:pt x="86" y="77"/>
                  </a:cubicBezTo>
                  <a:cubicBezTo>
                    <a:pt x="88" y="78"/>
                    <a:pt x="89" y="83"/>
                    <a:pt x="89" y="84"/>
                  </a:cubicBezTo>
                  <a:cubicBezTo>
                    <a:pt x="89" y="85"/>
                    <a:pt x="85" y="83"/>
                    <a:pt x="81" y="83"/>
                  </a:cubicBezTo>
                  <a:cubicBezTo>
                    <a:pt x="77" y="82"/>
                    <a:pt x="77" y="85"/>
                    <a:pt x="77" y="87"/>
                  </a:cubicBezTo>
                  <a:cubicBezTo>
                    <a:pt x="77" y="89"/>
                    <a:pt x="71" y="96"/>
                    <a:pt x="70" y="97"/>
                  </a:cubicBezTo>
                  <a:cubicBezTo>
                    <a:pt x="69" y="98"/>
                    <a:pt x="72" y="99"/>
                    <a:pt x="74" y="100"/>
                  </a:cubicBezTo>
                  <a:cubicBezTo>
                    <a:pt x="75" y="100"/>
                    <a:pt x="79" y="97"/>
                    <a:pt x="81" y="97"/>
                  </a:cubicBezTo>
                  <a:cubicBezTo>
                    <a:pt x="81" y="97"/>
                    <a:pt x="83" y="98"/>
                    <a:pt x="85" y="100"/>
                  </a:cubicBezTo>
                  <a:cubicBezTo>
                    <a:pt x="84" y="95"/>
                    <a:pt x="86" y="95"/>
                    <a:pt x="90" y="92"/>
                  </a:cubicBezTo>
                  <a:cubicBezTo>
                    <a:pt x="95" y="88"/>
                    <a:pt x="96" y="82"/>
                    <a:pt x="100" y="81"/>
                  </a:cubicBezTo>
                  <a:cubicBezTo>
                    <a:pt x="105" y="80"/>
                    <a:pt x="107" y="78"/>
                    <a:pt x="113" y="79"/>
                  </a:cubicBezTo>
                  <a:cubicBezTo>
                    <a:pt x="120" y="80"/>
                    <a:pt x="110" y="84"/>
                    <a:pt x="115" y="86"/>
                  </a:cubicBezTo>
                  <a:cubicBezTo>
                    <a:pt x="119" y="88"/>
                    <a:pt x="133" y="86"/>
                    <a:pt x="133" y="89"/>
                  </a:cubicBezTo>
                  <a:cubicBezTo>
                    <a:pt x="134" y="92"/>
                    <a:pt x="118" y="95"/>
                    <a:pt x="118" y="97"/>
                  </a:cubicBezTo>
                  <a:cubicBezTo>
                    <a:pt x="118" y="98"/>
                    <a:pt x="127" y="100"/>
                    <a:pt x="130" y="102"/>
                  </a:cubicBezTo>
                  <a:cubicBezTo>
                    <a:pt x="133" y="103"/>
                    <a:pt x="129" y="108"/>
                    <a:pt x="130" y="110"/>
                  </a:cubicBezTo>
                  <a:cubicBezTo>
                    <a:pt x="132" y="112"/>
                    <a:pt x="136" y="110"/>
                    <a:pt x="140" y="108"/>
                  </a:cubicBezTo>
                  <a:cubicBezTo>
                    <a:pt x="143" y="106"/>
                    <a:pt x="146" y="106"/>
                    <a:pt x="151" y="103"/>
                  </a:cubicBezTo>
                  <a:cubicBezTo>
                    <a:pt x="156" y="101"/>
                    <a:pt x="165" y="103"/>
                    <a:pt x="166" y="101"/>
                  </a:cubicBezTo>
                  <a:cubicBezTo>
                    <a:pt x="168" y="100"/>
                    <a:pt x="164" y="98"/>
                    <a:pt x="155" y="98"/>
                  </a:cubicBezTo>
                  <a:cubicBezTo>
                    <a:pt x="146" y="99"/>
                    <a:pt x="145" y="91"/>
                    <a:pt x="145" y="90"/>
                  </a:cubicBezTo>
                  <a:cubicBezTo>
                    <a:pt x="145" y="88"/>
                    <a:pt x="155" y="82"/>
                    <a:pt x="160" y="81"/>
                  </a:cubicBezTo>
                  <a:cubicBezTo>
                    <a:pt x="165" y="81"/>
                    <a:pt x="170" y="79"/>
                    <a:pt x="175" y="77"/>
                  </a:cubicBezTo>
                  <a:cubicBezTo>
                    <a:pt x="177" y="76"/>
                    <a:pt x="180" y="75"/>
                    <a:pt x="184" y="74"/>
                  </a:cubicBezTo>
                  <a:cubicBezTo>
                    <a:pt x="184" y="72"/>
                    <a:pt x="183" y="70"/>
                    <a:pt x="184"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 name="Freeform 252"/>
            <p:cNvSpPr>
              <a:spLocks/>
            </p:cNvSpPr>
            <p:nvPr userDrawn="1"/>
          </p:nvSpPr>
          <p:spPr bwMode="auto">
            <a:xfrm>
              <a:off x="7786129" y="2860667"/>
              <a:ext cx="236593" cy="173242"/>
            </a:xfrm>
            <a:custGeom>
              <a:avLst/>
              <a:gdLst>
                <a:gd name="T0" fmla="*/ 103 w 110"/>
                <a:gd name="T1" fmla="*/ 36 h 74"/>
                <a:gd name="T2" fmla="*/ 96 w 110"/>
                <a:gd name="T3" fmla="*/ 30 h 74"/>
                <a:gd name="T4" fmla="*/ 91 w 110"/>
                <a:gd name="T5" fmla="*/ 24 h 74"/>
                <a:gd name="T6" fmla="*/ 89 w 110"/>
                <a:gd name="T7" fmla="*/ 16 h 74"/>
                <a:gd name="T8" fmla="*/ 88 w 110"/>
                <a:gd name="T9" fmla="*/ 8 h 74"/>
                <a:gd name="T10" fmla="*/ 78 w 110"/>
                <a:gd name="T11" fmla="*/ 6 h 74"/>
                <a:gd name="T12" fmla="*/ 71 w 110"/>
                <a:gd name="T13" fmla="*/ 6 h 74"/>
                <a:gd name="T14" fmla="*/ 65 w 110"/>
                <a:gd name="T15" fmla="*/ 3 h 74"/>
                <a:gd name="T16" fmla="*/ 59 w 110"/>
                <a:gd name="T17" fmla="*/ 1 h 74"/>
                <a:gd name="T18" fmla="*/ 59 w 110"/>
                <a:gd name="T19" fmla="*/ 0 h 74"/>
                <a:gd name="T20" fmla="*/ 55 w 110"/>
                <a:gd name="T21" fmla="*/ 2 h 74"/>
                <a:gd name="T22" fmla="*/ 50 w 110"/>
                <a:gd name="T23" fmla="*/ 6 h 74"/>
                <a:gd name="T24" fmla="*/ 43 w 110"/>
                <a:gd name="T25" fmla="*/ 7 h 74"/>
                <a:gd name="T26" fmla="*/ 39 w 110"/>
                <a:gd name="T27" fmla="*/ 12 h 74"/>
                <a:gd name="T28" fmla="*/ 38 w 110"/>
                <a:gd name="T29" fmla="*/ 17 h 74"/>
                <a:gd name="T30" fmla="*/ 34 w 110"/>
                <a:gd name="T31" fmla="*/ 19 h 74"/>
                <a:gd name="T32" fmla="*/ 28 w 110"/>
                <a:gd name="T33" fmla="*/ 25 h 74"/>
                <a:gd name="T34" fmla="*/ 27 w 110"/>
                <a:gd name="T35" fmla="*/ 30 h 74"/>
                <a:gd name="T36" fmla="*/ 19 w 110"/>
                <a:gd name="T37" fmla="*/ 32 h 74"/>
                <a:gd name="T38" fmla="*/ 13 w 110"/>
                <a:gd name="T39" fmla="*/ 34 h 74"/>
                <a:gd name="T40" fmla="*/ 5 w 110"/>
                <a:gd name="T41" fmla="*/ 34 h 74"/>
                <a:gd name="T42" fmla="*/ 5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8 w 110"/>
                <a:gd name="T57" fmla="*/ 64 h 74"/>
                <a:gd name="T58" fmla="*/ 38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9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1" y="36"/>
                    <a:pt x="99" y="31"/>
                    <a:pt x="96" y="30"/>
                  </a:cubicBezTo>
                  <a:cubicBezTo>
                    <a:pt x="93" y="29"/>
                    <a:pt x="94" y="25"/>
                    <a:pt x="91" y="24"/>
                  </a:cubicBezTo>
                  <a:cubicBezTo>
                    <a:pt x="88" y="22"/>
                    <a:pt x="90" y="19"/>
                    <a:pt x="89" y="16"/>
                  </a:cubicBezTo>
                  <a:cubicBezTo>
                    <a:pt x="89" y="13"/>
                    <a:pt x="90" y="9"/>
                    <a:pt x="88" y="8"/>
                  </a:cubicBezTo>
                  <a:cubicBezTo>
                    <a:pt x="87" y="8"/>
                    <a:pt x="80" y="4"/>
                    <a:pt x="78" y="6"/>
                  </a:cubicBezTo>
                  <a:cubicBezTo>
                    <a:pt x="75" y="7"/>
                    <a:pt x="73" y="8"/>
                    <a:pt x="71" y="6"/>
                  </a:cubicBezTo>
                  <a:cubicBezTo>
                    <a:pt x="70" y="3"/>
                    <a:pt x="68" y="2"/>
                    <a:pt x="65" y="3"/>
                  </a:cubicBezTo>
                  <a:cubicBezTo>
                    <a:pt x="63" y="4"/>
                    <a:pt x="61" y="2"/>
                    <a:pt x="59" y="1"/>
                  </a:cubicBezTo>
                  <a:cubicBezTo>
                    <a:pt x="59" y="1"/>
                    <a:pt x="59" y="1"/>
                    <a:pt x="59" y="0"/>
                  </a:cubicBezTo>
                  <a:cubicBezTo>
                    <a:pt x="57" y="1"/>
                    <a:pt x="56" y="1"/>
                    <a:pt x="55" y="2"/>
                  </a:cubicBezTo>
                  <a:cubicBezTo>
                    <a:pt x="53" y="3"/>
                    <a:pt x="53" y="6"/>
                    <a:pt x="50" y="6"/>
                  </a:cubicBezTo>
                  <a:cubicBezTo>
                    <a:pt x="48" y="6"/>
                    <a:pt x="45" y="5"/>
                    <a:pt x="43" y="7"/>
                  </a:cubicBezTo>
                  <a:cubicBezTo>
                    <a:pt x="40" y="9"/>
                    <a:pt x="39" y="11"/>
                    <a:pt x="39" y="12"/>
                  </a:cubicBezTo>
                  <a:cubicBezTo>
                    <a:pt x="40" y="14"/>
                    <a:pt x="40" y="17"/>
                    <a:pt x="38" y="17"/>
                  </a:cubicBezTo>
                  <a:cubicBezTo>
                    <a:pt x="36" y="17"/>
                    <a:pt x="36" y="19"/>
                    <a:pt x="34" y="19"/>
                  </a:cubicBezTo>
                  <a:cubicBezTo>
                    <a:pt x="32" y="20"/>
                    <a:pt x="29" y="23"/>
                    <a:pt x="28" y="25"/>
                  </a:cubicBezTo>
                  <a:cubicBezTo>
                    <a:pt x="28" y="26"/>
                    <a:pt x="28" y="30"/>
                    <a:pt x="27" y="30"/>
                  </a:cubicBezTo>
                  <a:cubicBezTo>
                    <a:pt x="25" y="30"/>
                    <a:pt x="20" y="30"/>
                    <a:pt x="19" y="32"/>
                  </a:cubicBezTo>
                  <a:cubicBezTo>
                    <a:pt x="18" y="33"/>
                    <a:pt x="16" y="35"/>
                    <a:pt x="13" y="34"/>
                  </a:cubicBezTo>
                  <a:cubicBezTo>
                    <a:pt x="12" y="34"/>
                    <a:pt x="8" y="34"/>
                    <a:pt x="5" y="34"/>
                  </a:cubicBezTo>
                  <a:cubicBezTo>
                    <a:pt x="5" y="34"/>
                    <a:pt x="5" y="34"/>
                    <a:pt x="5" y="35"/>
                  </a:cubicBezTo>
                  <a:cubicBezTo>
                    <a:pt x="3" y="38"/>
                    <a:pt x="4" y="41"/>
                    <a:pt x="6" y="43"/>
                  </a:cubicBezTo>
                  <a:cubicBezTo>
                    <a:pt x="8" y="45"/>
                    <a:pt x="9" y="51"/>
                    <a:pt x="7" y="52"/>
                  </a:cubicBezTo>
                  <a:cubicBezTo>
                    <a:pt x="5" y="53"/>
                    <a:pt x="0" y="56"/>
                    <a:pt x="0" y="58"/>
                  </a:cubicBezTo>
                  <a:cubicBezTo>
                    <a:pt x="0" y="60"/>
                    <a:pt x="5" y="61"/>
                    <a:pt x="4" y="63"/>
                  </a:cubicBezTo>
                  <a:cubicBezTo>
                    <a:pt x="4" y="65"/>
                    <a:pt x="4" y="67"/>
                    <a:pt x="4" y="69"/>
                  </a:cubicBezTo>
                  <a:cubicBezTo>
                    <a:pt x="6" y="69"/>
                    <a:pt x="8" y="70"/>
                    <a:pt x="10" y="68"/>
                  </a:cubicBezTo>
                  <a:cubicBezTo>
                    <a:pt x="12" y="66"/>
                    <a:pt x="13" y="64"/>
                    <a:pt x="18" y="64"/>
                  </a:cubicBezTo>
                  <a:cubicBezTo>
                    <a:pt x="22" y="64"/>
                    <a:pt x="36" y="64"/>
                    <a:pt x="38" y="66"/>
                  </a:cubicBezTo>
                  <a:cubicBezTo>
                    <a:pt x="40" y="68"/>
                    <a:pt x="45" y="66"/>
                    <a:pt x="48" y="68"/>
                  </a:cubicBezTo>
                  <a:cubicBezTo>
                    <a:pt x="51" y="69"/>
                    <a:pt x="56" y="70"/>
                    <a:pt x="56" y="69"/>
                  </a:cubicBezTo>
                  <a:cubicBezTo>
                    <a:pt x="57" y="67"/>
                    <a:pt x="61" y="71"/>
                    <a:pt x="64" y="69"/>
                  </a:cubicBezTo>
                  <a:cubicBezTo>
                    <a:pt x="67" y="68"/>
                    <a:pt x="70" y="72"/>
                    <a:pt x="71" y="71"/>
                  </a:cubicBezTo>
                  <a:cubicBezTo>
                    <a:pt x="73" y="71"/>
                    <a:pt x="80" y="71"/>
                    <a:pt x="82" y="72"/>
                  </a:cubicBezTo>
                  <a:cubicBezTo>
                    <a:pt x="84" y="74"/>
                    <a:pt x="84" y="71"/>
                    <a:pt x="84" y="69"/>
                  </a:cubicBezTo>
                  <a:cubicBezTo>
                    <a:pt x="84" y="67"/>
                    <a:pt x="91" y="62"/>
                    <a:pt x="91" y="62"/>
                  </a:cubicBezTo>
                  <a:cubicBezTo>
                    <a:pt x="91" y="62"/>
                    <a:pt x="96" y="61"/>
                    <a:pt x="99" y="60"/>
                  </a:cubicBezTo>
                  <a:cubicBezTo>
                    <a:pt x="98" y="59"/>
                    <a:pt x="97" y="58"/>
                    <a:pt x="97" y="56"/>
                  </a:cubicBezTo>
                  <a:cubicBezTo>
                    <a:pt x="96" y="50"/>
                    <a:pt x="94" y="47"/>
                    <a:pt x="95" y="46"/>
                  </a:cubicBezTo>
                  <a:cubicBezTo>
                    <a:pt x="97" y="44"/>
                    <a:pt x="101" y="48"/>
                    <a:pt x="103" y="47"/>
                  </a:cubicBezTo>
                  <a:cubicBezTo>
                    <a:pt x="106"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 name="Freeform 253"/>
            <p:cNvSpPr>
              <a:spLocks/>
            </p:cNvSpPr>
            <p:nvPr userDrawn="1"/>
          </p:nvSpPr>
          <p:spPr bwMode="auto">
            <a:xfrm>
              <a:off x="7729079" y="2793194"/>
              <a:ext cx="184575" cy="89356"/>
            </a:xfrm>
            <a:custGeom>
              <a:avLst/>
              <a:gdLst>
                <a:gd name="T0" fmla="*/ 29 w 86"/>
                <a:gd name="T1" fmla="*/ 27 h 38"/>
                <a:gd name="T2" fmla="*/ 43 w 86"/>
                <a:gd name="T3" fmla="*/ 27 h 38"/>
                <a:gd name="T4" fmla="*/ 50 w 86"/>
                <a:gd name="T5" fmla="*/ 29 h 38"/>
                <a:gd name="T6" fmla="*/ 61 w 86"/>
                <a:gd name="T7" fmla="*/ 34 h 38"/>
                <a:gd name="T8" fmla="*/ 67 w 86"/>
                <a:gd name="T9" fmla="*/ 38 h 38"/>
                <a:gd name="T10" fmla="*/ 70 w 86"/>
                <a:gd name="T11" fmla="*/ 36 h 38"/>
                <a:gd name="T12" fmla="*/ 77 w 86"/>
                <a:gd name="T13" fmla="*/ 35 h 38"/>
                <a:gd name="T14" fmla="*/ 82 w 86"/>
                <a:gd name="T15" fmla="*/ 31 h 38"/>
                <a:gd name="T16" fmla="*/ 86 w 86"/>
                <a:gd name="T17" fmla="*/ 29 h 38"/>
                <a:gd name="T18" fmla="*/ 83 w 86"/>
                <a:gd name="T19" fmla="*/ 23 h 38"/>
                <a:gd name="T20" fmla="*/ 79 w 86"/>
                <a:gd name="T21" fmla="*/ 17 h 38"/>
                <a:gd name="T22" fmla="*/ 78 w 86"/>
                <a:gd name="T23" fmla="*/ 11 h 38"/>
                <a:gd name="T24" fmla="*/ 76 w 86"/>
                <a:gd name="T25" fmla="*/ 8 h 38"/>
                <a:gd name="T26" fmla="*/ 65 w 86"/>
                <a:gd name="T27" fmla="*/ 7 h 38"/>
                <a:gd name="T28" fmla="*/ 53 w 86"/>
                <a:gd name="T29" fmla="*/ 1 h 38"/>
                <a:gd name="T30" fmla="*/ 41 w 86"/>
                <a:gd name="T31" fmla="*/ 1 h 38"/>
                <a:gd name="T32" fmla="*/ 40 w 86"/>
                <a:gd name="T33" fmla="*/ 12 h 38"/>
                <a:gd name="T34" fmla="*/ 30 w 86"/>
                <a:gd name="T35" fmla="*/ 16 h 38"/>
                <a:gd name="T36" fmla="*/ 20 w 86"/>
                <a:gd name="T37" fmla="*/ 5 h 38"/>
                <a:gd name="T38" fmla="*/ 9 w 86"/>
                <a:gd name="T39" fmla="*/ 9 h 38"/>
                <a:gd name="T40" fmla="*/ 4 w 86"/>
                <a:gd name="T41" fmla="*/ 18 h 38"/>
                <a:gd name="T42" fmla="*/ 2 w 86"/>
                <a:gd name="T43" fmla="*/ 28 h 38"/>
                <a:gd name="T44" fmla="*/ 3 w 86"/>
                <a:gd name="T45" fmla="*/ 29 h 38"/>
                <a:gd name="T46" fmla="*/ 12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2" y="27"/>
                    <a:pt x="39" y="28"/>
                    <a:pt x="43" y="27"/>
                  </a:cubicBezTo>
                  <a:cubicBezTo>
                    <a:pt x="48" y="25"/>
                    <a:pt x="48" y="30"/>
                    <a:pt x="50" y="29"/>
                  </a:cubicBezTo>
                  <a:cubicBezTo>
                    <a:pt x="53" y="29"/>
                    <a:pt x="58" y="32"/>
                    <a:pt x="61" y="34"/>
                  </a:cubicBezTo>
                  <a:cubicBezTo>
                    <a:pt x="63" y="36"/>
                    <a:pt x="65" y="37"/>
                    <a:pt x="67" y="38"/>
                  </a:cubicBezTo>
                  <a:cubicBezTo>
                    <a:pt x="68" y="37"/>
                    <a:pt x="68" y="36"/>
                    <a:pt x="70" y="36"/>
                  </a:cubicBezTo>
                  <a:cubicBezTo>
                    <a:pt x="72" y="34"/>
                    <a:pt x="75" y="35"/>
                    <a:pt x="77" y="35"/>
                  </a:cubicBezTo>
                  <a:cubicBezTo>
                    <a:pt x="80" y="35"/>
                    <a:pt x="80" y="32"/>
                    <a:pt x="82" y="31"/>
                  </a:cubicBezTo>
                  <a:cubicBezTo>
                    <a:pt x="83" y="30"/>
                    <a:pt x="84" y="30"/>
                    <a:pt x="86" y="29"/>
                  </a:cubicBezTo>
                  <a:cubicBezTo>
                    <a:pt x="85" y="28"/>
                    <a:pt x="85" y="24"/>
                    <a:pt x="83" y="23"/>
                  </a:cubicBezTo>
                  <a:cubicBezTo>
                    <a:pt x="81" y="21"/>
                    <a:pt x="79" y="18"/>
                    <a:pt x="79" y="17"/>
                  </a:cubicBezTo>
                  <a:cubicBezTo>
                    <a:pt x="80" y="15"/>
                    <a:pt x="80" y="13"/>
                    <a:pt x="78" y="11"/>
                  </a:cubicBezTo>
                  <a:cubicBezTo>
                    <a:pt x="77" y="10"/>
                    <a:pt x="77" y="9"/>
                    <a:pt x="76" y="8"/>
                  </a:cubicBezTo>
                  <a:cubicBezTo>
                    <a:pt x="72" y="7"/>
                    <a:pt x="66" y="7"/>
                    <a:pt x="65" y="7"/>
                  </a:cubicBezTo>
                  <a:cubicBezTo>
                    <a:pt x="63" y="8"/>
                    <a:pt x="55" y="2"/>
                    <a:pt x="53" y="1"/>
                  </a:cubicBezTo>
                  <a:cubicBezTo>
                    <a:pt x="52" y="0"/>
                    <a:pt x="46" y="0"/>
                    <a:pt x="41" y="1"/>
                  </a:cubicBezTo>
                  <a:cubicBezTo>
                    <a:pt x="38" y="4"/>
                    <a:pt x="40" y="7"/>
                    <a:pt x="40" y="12"/>
                  </a:cubicBezTo>
                  <a:cubicBezTo>
                    <a:pt x="40" y="17"/>
                    <a:pt x="33" y="16"/>
                    <a:pt x="30" y="16"/>
                  </a:cubicBezTo>
                  <a:cubicBezTo>
                    <a:pt x="27" y="16"/>
                    <a:pt x="22" y="7"/>
                    <a:pt x="20" y="5"/>
                  </a:cubicBezTo>
                  <a:cubicBezTo>
                    <a:pt x="18" y="3"/>
                    <a:pt x="13" y="7"/>
                    <a:pt x="9" y="9"/>
                  </a:cubicBezTo>
                  <a:cubicBezTo>
                    <a:pt x="5" y="12"/>
                    <a:pt x="7" y="16"/>
                    <a:pt x="4" y="18"/>
                  </a:cubicBezTo>
                  <a:cubicBezTo>
                    <a:pt x="1" y="20"/>
                    <a:pt x="0" y="24"/>
                    <a:pt x="2" y="28"/>
                  </a:cubicBezTo>
                  <a:cubicBezTo>
                    <a:pt x="2" y="28"/>
                    <a:pt x="2" y="29"/>
                    <a:pt x="3" y="29"/>
                  </a:cubicBezTo>
                  <a:cubicBezTo>
                    <a:pt x="6" y="29"/>
                    <a:pt x="10" y="28"/>
                    <a:pt x="12"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 name="Freeform 254"/>
            <p:cNvSpPr>
              <a:spLocks/>
            </p:cNvSpPr>
            <p:nvPr userDrawn="1"/>
          </p:nvSpPr>
          <p:spPr bwMode="auto">
            <a:xfrm>
              <a:off x="7729079" y="2849726"/>
              <a:ext cx="142627" cy="93004"/>
            </a:xfrm>
            <a:custGeom>
              <a:avLst/>
              <a:gdLst>
                <a:gd name="T0" fmla="*/ 9 w 67"/>
                <a:gd name="T1" fmla="*/ 20 h 40"/>
                <a:gd name="T2" fmla="*/ 16 w 67"/>
                <a:gd name="T3" fmla="*/ 23 h 40"/>
                <a:gd name="T4" fmla="*/ 23 w 67"/>
                <a:gd name="T5" fmla="*/ 26 h 40"/>
                <a:gd name="T6" fmla="*/ 23 w 67"/>
                <a:gd name="T7" fmla="*/ 34 h 40"/>
                <a:gd name="T8" fmla="*/ 32 w 67"/>
                <a:gd name="T9" fmla="*/ 39 h 40"/>
                <a:gd name="T10" fmla="*/ 40 w 67"/>
                <a:gd name="T11" fmla="*/ 39 h 40"/>
                <a:gd name="T12" fmla="*/ 46 w 67"/>
                <a:gd name="T13" fmla="*/ 37 h 40"/>
                <a:gd name="T14" fmla="*/ 54 w 67"/>
                <a:gd name="T15" fmla="*/ 35 h 40"/>
                <a:gd name="T16" fmla="*/ 55 w 67"/>
                <a:gd name="T17" fmla="*/ 30 h 40"/>
                <a:gd name="T18" fmla="*/ 61 w 67"/>
                <a:gd name="T19" fmla="*/ 24 h 40"/>
                <a:gd name="T20" fmla="*/ 65 w 67"/>
                <a:gd name="T21" fmla="*/ 22 h 40"/>
                <a:gd name="T22" fmla="*/ 66 w 67"/>
                <a:gd name="T23" fmla="*/ 17 h 40"/>
                <a:gd name="T24" fmla="*/ 67 w 67"/>
                <a:gd name="T25" fmla="*/ 14 h 40"/>
                <a:gd name="T26" fmla="*/ 61 w 67"/>
                <a:gd name="T27" fmla="*/ 10 h 40"/>
                <a:gd name="T28" fmla="*/ 50 w 67"/>
                <a:gd name="T29" fmla="*/ 5 h 40"/>
                <a:gd name="T30" fmla="*/ 43 w 67"/>
                <a:gd name="T31" fmla="*/ 3 h 40"/>
                <a:gd name="T32" fmla="*/ 29 w 67"/>
                <a:gd name="T33" fmla="*/ 3 h 40"/>
                <a:gd name="T34" fmla="*/ 12 w 67"/>
                <a:gd name="T35" fmla="*/ 3 h 40"/>
                <a:gd name="T36" fmla="*/ 3 w 67"/>
                <a:gd name="T37" fmla="*/ 5 h 40"/>
                <a:gd name="T38" fmla="*/ 1 w 67"/>
                <a:gd name="T39" fmla="*/ 17 h 40"/>
                <a:gd name="T40" fmla="*/ 2 w 67"/>
                <a:gd name="T41" fmla="*/ 20 h 40"/>
                <a:gd name="T42" fmla="*/ 9 w 67"/>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40">
                  <a:moveTo>
                    <a:pt x="9" y="20"/>
                  </a:moveTo>
                  <a:cubicBezTo>
                    <a:pt x="10" y="22"/>
                    <a:pt x="15" y="23"/>
                    <a:pt x="16" y="23"/>
                  </a:cubicBezTo>
                  <a:cubicBezTo>
                    <a:pt x="18" y="22"/>
                    <a:pt x="23" y="24"/>
                    <a:pt x="23" y="26"/>
                  </a:cubicBezTo>
                  <a:cubicBezTo>
                    <a:pt x="23" y="28"/>
                    <a:pt x="21" y="34"/>
                    <a:pt x="23" y="34"/>
                  </a:cubicBezTo>
                  <a:cubicBezTo>
                    <a:pt x="24" y="34"/>
                    <a:pt x="31" y="36"/>
                    <a:pt x="32" y="39"/>
                  </a:cubicBezTo>
                  <a:cubicBezTo>
                    <a:pt x="35" y="39"/>
                    <a:pt x="39" y="39"/>
                    <a:pt x="40" y="39"/>
                  </a:cubicBezTo>
                  <a:cubicBezTo>
                    <a:pt x="43" y="40"/>
                    <a:pt x="45" y="38"/>
                    <a:pt x="46" y="37"/>
                  </a:cubicBezTo>
                  <a:cubicBezTo>
                    <a:pt x="47" y="35"/>
                    <a:pt x="52" y="35"/>
                    <a:pt x="54" y="35"/>
                  </a:cubicBezTo>
                  <a:cubicBezTo>
                    <a:pt x="55" y="35"/>
                    <a:pt x="55" y="31"/>
                    <a:pt x="55" y="30"/>
                  </a:cubicBezTo>
                  <a:cubicBezTo>
                    <a:pt x="56" y="28"/>
                    <a:pt x="59" y="25"/>
                    <a:pt x="61" y="24"/>
                  </a:cubicBezTo>
                  <a:cubicBezTo>
                    <a:pt x="63" y="24"/>
                    <a:pt x="63" y="22"/>
                    <a:pt x="65" y="22"/>
                  </a:cubicBezTo>
                  <a:cubicBezTo>
                    <a:pt x="67" y="22"/>
                    <a:pt x="67" y="19"/>
                    <a:pt x="66" y="17"/>
                  </a:cubicBezTo>
                  <a:cubicBezTo>
                    <a:pt x="66" y="16"/>
                    <a:pt x="66" y="15"/>
                    <a:pt x="67" y="14"/>
                  </a:cubicBezTo>
                  <a:cubicBezTo>
                    <a:pt x="65" y="13"/>
                    <a:pt x="63" y="12"/>
                    <a:pt x="61" y="10"/>
                  </a:cubicBezTo>
                  <a:cubicBezTo>
                    <a:pt x="58" y="8"/>
                    <a:pt x="53" y="5"/>
                    <a:pt x="50" y="5"/>
                  </a:cubicBezTo>
                  <a:cubicBezTo>
                    <a:pt x="48" y="6"/>
                    <a:pt x="48" y="1"/>
                    <a:pt x="43" y="3"/>
                  </a:cubicBezTo>
                  <a:cubicBezTo>
                    <a:pt x="39" y="4"/>
                    <a:pt x="32" y="3"/>
                    <a:pt x="29" y="3"/>
                  </a:cubicBezTo>
                  <a:cubicBezTo>
                    <a:pt x="26" y="3"/>
                    <a:pt x="16" y="0"/>
                    <a:pt x="12" y="3"/>
                  </a:cubicBezTo>
                  <a:cubicBezTo>
                    <a:pt x="10" y="4"/>
                    <a:pt x="6" y="5"/>
                    <a:pt x="3" y="5"/>
                  </a:cubicBezTo>
                  <a:cubicBezTo>
                    <a:pt x="5" y="9"/>
                    <a:pt x="4" y="14"/>
                    <a:pt x="1" y="17"/>
                  </a:cubicBezTo>
                  <a:cubicBezTo>
                    <a:pt x="0" y="19"/>
                    <a:pt x="1" y="19"/>
                    <a:pt x="2" y="20"/>
                  </a:cubicBezTo>
                  <a:cubicBezTo>
                    <a:pt x="5" y="19"/>
                    <a:pt x="8" y="19"/>
                    <a:pt x="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Freeform 255"/>
            <p:cNvSpPr>
              <a:spLocks/>
            </p:cNvSpPr>
            <p:nvPr userDrawn="1"/>
          </p:nvSpPr>
          <p:spPr bwMode="auto">
            <a:xfrm>
              <a:off x="7369996" y="3152442"/>
              <a:ext cx="114101" cy="62002"/>
            </a:xfrm>
            <a:custGeom>
              <a:avLst/>
              <a:gdLst>
                <a:gd name="T0" fmla="*/ 47 w 53"/>
                <a:gd name="T1" fmla="*/ 11 h 27"/>
                <a:gd name="T2" fmla="*/ 41 w 53"/>
                <a:gd name="T3" fmla="*/ 8 h 27"/>
                <a:gd name="T4" fmla="*/ 41 w 53"/>
                <a:gd name="T5" fmla="*/ 4 h 27"/>
                <a:gd name="T6" fmla="*/ 34 w 53"/>
                <a:gd name="T7" fmla="*/ 1 h 27"/>
                <a:gd name="T8" fmla="*/ 26 w 53"/>
                <a:gd name="T9" fmla="*/ 1 h 27"/>
                <a:gd name="T10" fmla="*/ 16 w 53"/>
                <a:gd name="T11" fmla="*/ 1 h 27"/>
                <a:gd name="T12" fmla="*/ 15 w 53"/>
                <a:gd name="T13" fmla="*/ 3 h 27"/>
                <a:gd name="T14" fmla="*/ 9 w 53"/>
                <a:gd name="T15" fmla="*/ 8 h 27"/>
                <a:gd name="T16" fmla="*/ 1 w 53"/>
                <a:gd name="T17" fmla="*/ 16 h 27"/>
                <a:gd name="T18" fmla="*/ 3 w 53"/>
                <a:gd name="T19" fmla="*/ 20 h 27"/>
                <a:gd name="T20" fmla="*/ 8 w 53"/>
                <a:gd name="T21" fmla="*/ 20 h 27"/>
                <a:gd name="T22" fmla="*/ 10 w 53"/>
                <a:gd name="T23" fmla="*/ 26 h 27"/>
                <a:gd name="T24" fmla="*/ 10 w 53"/>
                <a:gd name="T25" fmla="*/ 26 h 27"/>
                <a:gd name="T26" fmla="*/ 20 w 53"/>
                <a:gd name="T27" fmla="*/ 25 h 27"/>
                <a:gd name="T28" fmla="*/ 26 w 53"/>
                <a:gd name="T29" fmla="*/ 17 h 27"/>
                <a:gd name="T30" fmla="*/ 32 w 53"/>
                <a:gd name="T31" fmla="*/ 25 h 27"/>
                <a:gd name="T32" fmla="*/ 36 w 53"/>
                <a:gd name="T33" fmla="*/ 21 h 27"/>
                <a:gd name="T34" fmla="*/ 40 w 53"/>
                <a:gd name="T35" fmla="*/ 19 h 27"/>
                <a:gd name="T36" fmla="*/ 45 w 53"/>
                <a:gd name="T37" fmla="*/ 17 h 27"/>
                <a:gd name="T38" fmla="*/ 49 w 53"/>
                <a:gd name="T39" fmla="*/ 16 h 27"/>
                <a:gd name="T40" fmla="*/ 50 w 53"/>
                <a:gd name="T41" fmla="*/ 14 h 27"/>
                <a:gd name="T42" fmla="*/ 53 w 53"/>
                <a:gd name="T43" fmla="*/ 12 h 27"/>
                <a:gd name="T44" fmla="*/ 47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7" y="11"/>
                  </a:moveTo>
                  <a:cubicBezTo>
                    <a:pt x="44" y="12"/>
                    <a:pt x="41" y="9"/>
                    <a:pt x="41" y="8"/>
                  </a:cubicBezTo>
                  <a:cubicBezTo>
                    <a:pt x="41" y="7"/>
                    <a:pt x="40" y="5"/>
                    <a:pt x="41" y="4"/>
                  </a:cubicBezTo>
                  <a:cubicBezTo>
                    <a:pt x="39" y="3"/>
                    <a:pt x="36" y="1"/>
                    <a:pt x="34" y="1"/>
                  </a:cubicBezTo>
                  <a:cubicBezTo>
                    <a:pt x="31" y="0"/>
                    <a:pt x="29" y="0"/>
                    <a:pt x="26" y="1"/>
                  </a:cubicBezTo>
                  <a:cubicBezTo>
                    <a:pt x="24" y="2"/>
                    <a:pt x="20" y="2"/>
                    <a:pt x="16" y="1"/>
                  </a:cubicBezTo>
                  <a:cubicBezTo>
                    <a:pt x="16" y="2"/>
                    <a:pt x="16" y="3"/>
                    <a:pt x="15" y="3"/>
                  </a:cubicBezTo>
                  <a:cubicBezTo>
                    <a:pt x="12" y="3"/>
                    <a:pt x="9" y="5"/>
                    <a:pt x="9" y="8"/>
                  </a:cubicBezTo>
                  <a:cubicBezTo>
                    <a:pt x="8" y="10"/>
                    <a:pt x="3" y="12"/>
                    <a:pt x="1" y="16"/>
                  </a:cubicBezTo>
                  <a:cubicBezTo>
                    <a:pt x="0" y="21"/>
                    <a:pt x="1" y="22"/>
                    <a:pt x="3" y="20"/>
                  </a:cubicBezTo>
                  <a:cubicBezTo>
                    <a:pt x="5" y="17"/>
                    <a:pt x="8" y="18"/>
                    <a:pt x="8" y="20"/>
                  </a:cubicBezTo>
                  <a:cubicBezTo>
                    <a:pt x="8" y="22"/>
                    <a:pt x="11" y="23"/>
                    <a:pt x="10" y="26"/>
                  </a:cubicBezTo>
                  <a:cubicBezTo>
                    <a:pt x="10" y="26"/>
                    <a:pt x="10" y="26"/>
                    <a:pt x="10" y="26"/>
                  </a:cubicBezTo>
                  <a:cubicBezTo>
                    <a:pt x="14" y="25"/>
                    <a:pt x="19" y="25"/>
                    <a:pt x="20" y="25"/>
                  </a:cubicBezTo>
                  <a:cubicBezTo>
                    <a:pt x="22" y="25"/>
                    <a:pt x="25" y="18"/>
                    <a:pt x="26" y="17"/>
                  </a:cubicBezTo>
                  <a:cubicBezTo>
                    <a:pt x="27" y="17"/>
                    <a:pt x="30" y="23"/>
                    <a:pt x="32" y="25"/>
                  </a:cubicBezTo>
                  <a:cubicBezTo>
                    <a:pt x="35" y="27"/>
                    <a:pt x="36" y="23"/>
                    <a:pt x="36" y="21"/>
                  </a:cubicBezTo>
                  <a:cubicBezTo>
                    <a:pt x="36" y="19"/>
                    <a:pt x="38" y="18"/>
                    <a:pt x="40" y="19"/>
                  </a:cubicBezTo>
                  <a:cubicBezTo>
                    <a:pt x="41" y="19"/>
                    <a:pt x="45" y="20"/>
                    <a:pt x="45" y="17"/>
                  </a:cubicBezTo>
                  <a:cubicBezTo>
                    <a:pt x="45" y="15"/>
                    <a:pt x="47" y="16"/>
                    <a:pt x="49" y="16"/>
                  </a:cubicBezTo>
                  <a:cubicBezTo>
                    <a:pt x="50" y="16"/>
                    <a:pt x="50" y="14"/>
                    <a:pt x="50" y="14"/>
                  </a:cubicBezTo>
                  <a:cubicBezTo>
                    <a:pt x="53" y="12"/>
                    <a:pt x="53" y="12"/>
                    <a:pt x="53" y="12"/>
                  </a:cubicBezTo>
                  <a:cubicBezTo>
                    <a:pt x="51" y="11"/>
                    <a:pt x="49" y="10"/>
                    <a:pt x="4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 name="Freeform 256"/>
            <p:cNvSpPr>
              <a:spLocks/>
            </p:cNvSpPr>
            <p:nvPr userDrawn="1"/>
          </p:nvSpPr>
          <p:spPr bwMode="auto">
            <a:xfrm>
              <a:off x="7368318" y="2911728"/>
              <a:ext cx="223169" cy="255303"/>
            </a:xfrm>
            <a:custGeom>
              <a:avLst/>
              <a:gdLst>
                <a:gd name="T0" fmla="*/ 13 w 104"/>
                <a:gd name="T1" fmla="*/ 28 h 109"/>
                <a:gd name="T2" fmla="*/ 7 w 104"/>
                <a:gd name="T3" fmla="*/ 33 h 109"/>
                <a:gd name="T4" fmla="*/ 11 w 104"/>
                <a:gd name="T5" fmla="*/ 39 h 109"/>
                <a:gd name="T6" fmla="*/ 9 w 104"/>
                <a:gd name="T7" fmla="*/ 42 h 109"/>
                <a:gd name="T8" fmla="*/ 2 w 104"/>
                <a:gd name="T9" fmla="*/ 45 h 109"/>
                <a:gd name="T10" fmla="*/ 1 w 104"/>
                <a:gd name="T11" fmla="*/ 50 h 109"/>
                <a:gd name="T12" fmla="*/ 0 w 104"/>
                <a:gd name="T13" fmla="*/ 59 h 109"/>
                <a:gd name="T14" fmla="*/ 3 w 104"/>
                <a:gd name="T15" fmla="*/ 66 h 109"/>
                <a:gd name="T16" fmla="*/ 1 w 104"/>
                <a:gd name="T17" fmla="*/ 70 h 109"/>
                <a:gd name="T18" fmla="*/ 4 w 104"/>
                <a:gd name="T19" fmla="*/ 79 h 109"/>
                <a:gd name="T20" fmla="*/ 7 w 104"/>
                <a:gd name="T21" fmla="*/ 80 h 109"/>
                <a:gd name="T22" fmla="*/ 14 w 104"/>
                <a:gd name="T23" fmla="*/ 84 h 109"/>
                <a:gd name="T24" fmla="*/ 21 w 104"/>
                <a:gd name="T25" fmla="*/ 85 h 109"/>
                <a:gd name="T26" fmla="*/ 23 w 104"/>
                <a:gd name="T27" fmla="*/ 89 h 109"/>
                <a:gd name="T28" fmla="*/ 18 w 104"/>
                <a:gd name="T29" fmla="*/ 98 h 109"/>
                <a:gd name="T30" fmla="*/ 17 w 104"/>
                <a:gd name="T31" fmla="*/ 104 h 109"/>
                <a:gd name="T32" fmla="*/ 27 w 104"/>
                <a:gd name="T33" fmla="*/ 104 h 109"/>
                <a:gd name="T34" fmla="*/ 35 w 104"/>
                <a:gd name="T35" fmla="*/ 104 h 109"/>
                <a:gd name="T36" fmla="*/ 42 w 104"/>
                <a:gd name="T37" fmla="*/ 107 h 109"/>
                <a:gd name="T38" fmla="*/ 43 w 104"/>
                <a:gd name="T39" fmla="*/ 105 h 109"/>
                <a:gd name="T40" fmla="*/ 50 w 104"/>
                <a:gd name="T41" fmla="*/ 107 h 109"/>
                <a:gd name="T42" fmla="*/ 57 w 104"/>
                <a:gd name="T43" fmla="*/ 106 h 109"/>
                <a:gd name="T44" fmla="*/ 64 w 104"/>
                <a:gd name="T45" fmla="*/ 106 h 109"/>
                <a:gd name="T46" fmla="*/ 75 w 104"/>
                <a:gd name="T47" fmla="*/ 103 h 109"/>
                <a:gd name="T48" fmla="*/ 80 w 104"/>
                <a:gd name="T49" fmla="*/ 100 h 109"/>
                <a:gd name="T50" fmla="*/ 85 w 104"/>
                <a:gd name="T51" fmla="*/ 94 h 109"/>
                <a:gd name="T52" fmla="*/ 91 w 104"/>
                <a:gd name="T53" fmla="*/ 89 h 109"/>
                <a:gd name="T54" fmla="*/ 79 w 104"/>
                <a:gd name="T55" fmla="*/ 80 h 109"/>
                <a:gd name="T56" fmla="*/ 75 w 104"/>
                <a:gd name="T57" fmla="*/ 71 h 109"/>
                <a:gd name="T58" fmla="*/ 74 w 104"/>
                <a:gd name="T59" fmla="*/ 66 h 109"/>
                <a:gd name="T60" fmla="*/ 87 w 104"/>
                <a:gd name="T61" fmla="*/ 61 h 109"/>
                <a:gd name="T62" fmla="*/ 96 w 104"/>
                <a:gd name="T63" fmla="*/ 57 h 109"/>
                <a:gd name="T64" fmla="*/ 102 w 104"/>
                <a:gd name="T65" fmla="*/ 57 h 109"/>
                <a:gd name="T66" fmla="*/ 103 w 104"/>
                <a:gd name="T67" fmla="*/ 51 h 109"/>
                <a:gd name="T68" fmla="*/ 100 w 104"/>
                <a:gd name="T69" fmla="*/ 42 h 109"/>
                <a:gd name="T70" fmla="*/ 98 w 104"/>
                <a:gd name="T71" fmla="*/ 37 h 109"/>
                <a:gd name="T72" fmla="*/ 96 w 104"/>
                <a:gd name="T73" fmla="*/ 31 h 109"/>
                <a:gd name="T74" fmla="*/ 95 w 104"/>
                <a:gd name="T75" fmla="*/ 27 h 109"/>
                <a:gd name="T76" fmla="*/ 95 w 104"/>
                <a:gd name="T77" fmla="*/ 16 h 109"/>
                <a:gd name="T78" fmla="*/ 95 w 104"/>
                <a:gd name="T79" fmla="*/ 14 h 109"/>
                <a:gd name="T80" fmla="*/ 94 w 104"/>
                <a:gd name="T81" fmla="*/ 13 h 109"/>
                <a:gd name="T82" fmla="*/ 87 w 104"/>
                <a:gd name="T83" fmla="*/ 10 h 109"/>
                <a:gd name="T84" fmla="*/ 88 w 104"/>
                <a:gd name="T85" fmla="*/ 3 h 109"/>
                <a:gd name="T86" fmla="*/ 78 w 104"/>
                <a:gd name="T87" fmla="*/ 6 h 109"/>
                <a:gd name="T88" fmla="*/ 65 w 104"/>
                <a:gd name="T89" fmla="*/ 13 h 109"/>
                <a:gd name="T90" fmla="*/ 59 w 104"/>
                <a:gd name="T91" fmla="*/ 9 h 109"/>
                <a:gd name="T92" fmla="*/ 55 w 104"/>
                <a:gd name="T93" fmla="*/ 7 h 109"/>
                <a:gd name="T94" fmla="*/ 46 w 104"/>
                <a:gd name="T95" fmla="*/ 3 h 109"/>
                <a:gd name="T96" fmla="*/ 45 w 104"/>
                <a:gd name="T97" fmla="*/ 1 h 109"/>
                <a:gd name="T98" fmla="*/ 41 w 104"/>
                <a:gd name="T99" fmla="*/ 1 h 109"/>
                <a:gd name="T100" fmla="*/ 30 w 104"/>
                <a:gd name="T101" fmla="*/ 0 h 109"/>
                <a:gd name="T102" fmla="*/ 32 w 104"/>
                <a:gd name="T103" fmla="*/ 5 h 109"/>
                <a:gd name="T104" fmla="*/ 35 w 104"/>
                <a:gd name="T105" fmla="*/ 14 h 109"/>
                <a:gd name="T106" fmla="*/ 30 w 104"/>
                <a:gd name="T107" fmla="*/ 18 h 109"/>
                <a:gd name="T108" fmla="*/ 22 w 104"/>
                <a:gd name="T109" fmla="*/ 17 h 109"/>
                <a:gd name="T110" fmla="*/ 13 w 104"/>
                <a:gd name="T111" fmla="*/ 18 h 109"/>
                <a:gd name="T112" fmla="*/ 13 w 104"/>
                <a:gd name="T113" fmla="*/ 21 h 109"/>
                <a:gd name="T114" fmla="*/ 13 w 104"/>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 h="109">
                  <a:moveTo>
                    <a:pt x="13" y="28"/>
                  </a:moveTo>
                  <a:cubicBezTo>
                    <a:pt x="10" y="32"/>
                    <a:pt x="7" y="32"/>
                    <a:pt x="7" y="33"/>
                  </a:cubicBezTo>
                  <a:cubicBezTo>
                    <a:pt x="8" y="34"/>
                    <a:pt x="12" y="37"/>
                    <a:pt x="11" y="39"/>
                  </a:cubicBezTo>
                  <a:cubicBezTo>
                    <a:pt x="10" y="41"/>
                    <a:pt x="9" y="40"/>
                    <a:pt x="9" y="42"/>
                  </a:cubicBezTo>
                  <a:cubicBezTo>
                    <a:pt x="9" y="45"/>
                    <a:pt x="4" y="45"/>
                    <a:pt x="2" y="45"/>
                  </a:cubicBezTo>
                  <a:cubicBezTo>
                    <a:pt x="0" y="45"/>
                    <a:pt x="2" y="48"/>
                    <a:pt x="1" y="50"/>
                  </a:cubicBezTo>
                  <a:cubicBezTo>
                    <a:pt x="0" y="53"/>
                    <a:pt x="0" y="57"/>
                    <a:pt x="0" y="59"/>
                  </a:cubicBezTo>
                  <a:cubicBezTo>
                    <a:pt x="0" y="61"/>
                    <a:pt x="3" y="64"/>
                    <a:pt x="3" y="66"/>
                  </a:cubicBezTo>
                  <a:cubicBezTo>
                    <a:pt x="3" y="67"/>
                    <a:pt x="0" y="69"/>
                    <a:pt x="1" y="70"/>
                  </a:cubicBezTo>
                  <a:cubicBezTo>
                    <a:pt x="1" y="71"/>
                    <a:pt x="4" y="73"/>
                    <a:pt x="4" y="79"/>
                  </a:cubicBezTo>
                  <a:cubicBezTo>
                    <a:pt x="6" y="79"/>
                    <a:pt x="7" y="80"/>
                    <a:pt x="7" y="80"/>
                  </a:cubicBezTo>
                  <a:cubicBezTo>
                    <a:pt x="9" y="82"/>
                    <a:pt x="11" y="84"/>
                    <a:pt x="14" y="84"/>
                  </a:cubicBezTo>
                  <a:cubicBezTo>
                    <a:pt x="18" y="84"/>
                    <a:pt x="19" y="86"/>
                    <a:pt x="21" y="85"/>
                  </a:cubicBezTo>
                  <a:cubicBezTo>
                    <a:pt x="22" y="85"/>
                    <a:pt x="26" y="86"/>
                    <a:pt x="23" y="89"/>
                  </a:cubicBezTo>
                  <a:cubicBezTo>
                    <a:pt x="20" y="92"/>
                    <a:pt x="19" y="95"/>
                    <a:pt x="18" y="98"/>
                  </a:cubicBezTo>
                  <a:cubicBezTo>
                    <a:pt x="18" y="100"/>
                    <a:pt x="18" y="103"/>
                    <a:pt x="17" y="104"/>
                  </a:cubicBezTo>
                  <a:cubicBezTo>
                    <a:pt x="21" y="105"/>
                    <a:pt x="25" y="105"/>
                    <a:pt x="27" y="104"/>
                  </a:cubicBezTo>
                  <a:cubicBezTo>
                    <a:pt x="30" y="103"/>
                    <a:pt x="32" y="103"/>
                    <a:pt x="35" y="104"/>
                  </a:cubicBezTo>
                  <a:cubicBezTo>
                    <a:pt x="37" y="104"/>
                    <a:pt x="40" y="106"/>
                    <a:pt x="42" y="107"/>
                  </a:cubicBezTo>
                  <a:cubicBezTo>
                    <a:pt x="42" y="106"/>
                    <a:pt x="42" y="105"/>
                    <a:pt x="43" y="105"/>
                  </a:cubicBezTo>
                  <a:cubicBezTo>
                    <a:pt x="45" y="105"/>
                    <a:pt x="48" y="109"/>
                    <a:pt x="50" y="107"/>
                  </a:cubicBezTo>
                  <a:cubicBezTo>
                    <a:pt x="51" y="105"/>
                    <a:pt x="55" y="105"/>
                    <a:pt x="57" y="106"/>
                  </a:cubicBezTo>
                  <a:cubicBezTo>
                    <a:pt x="59" y="107"/>
                    <a:pt x="62" y="107"/>
                    <a:pt x="64" y="106"/>
                  </a:cubicBezTo>
                  <a:cubicBezTo>
                    <a:pt x="66" y="104"/>
                    <a:pt x="74" y="103"/>
                    <a:pt x="75" y="103"/>
                  </a:cubicBezTo>
                  <a:cubicBezTo>
                    <a:pt x="77" y="104"/>
                    <a:pt x="82" y="106"/>
                    <a:pt x="80" y="100"/>
                  </a:cubicBezTo>
                  <a:cubicBezTo>
                    <a:pt x="78" y="95"/>
                    <a:pt x="84" y="96"/>
                    <a:pt x="85" y="94"/>
                  </a:cubicBezTo>
                  <a:cubicBezTo>
                    <a:pt x="86" y="91"/>
                    <a:pt x="92" y="90"/>
                    <a:pt x="91" y="89"/>
                  </a:cubicBezTo>
                  <a:cubicBezTo>
                    <a:pt x="90" y="87"/>
                    <a:pt x="82" y="82"/>
                    <a:pt x="79" y="80"/>
                  </a:cubicBezTo>
                  <a:cubicBezTo>
                    <a:pt x="77" y="79"/>
                    <a:pt x="77" y="73"/>
                    <a:pt x="75" y="71"/>
                  </a:cubicBezTo>
                  <a:cubicBezTo>
                    <a:pt x="74" y="69"/>
                    <a:pt x="71" y="66"/>
                    <a:pt x="74" y="66"/>
                  </a:cubicBezTo>
                  <a:cubicBezTo>
                    <a:pt x="78" y="65"/>
                    <a:pt x="84" y="64"/>
                    <a:pt x="87" y="61"/>
                  </a:cubicBezTo>
                  <a:cubicBezTo>
                    <a:pt x="89" y="59"/>
                    <a:pt x="95" y="59"/>
                    <a:pt x="96" y="57"/>
                  </a:cubicBezTo>
                  <a:cubicBezTo>
                    <a:pt x="98" y="56"/>
                    <a:pt x="101" y="58"/>
                    <a:pt x="102" y="57"/>
                  </a:cubicBezTo>
                  <a:cubicBezTo>
                    <a:pt x="103" y="55"/>
                    <a:pt x="104" y="53"/>
                    <a:pt x="103" y="51"/>
                  </a:cubicBezTo>
                  <a:cubicBezTo>
                    <a:pt x="101" y="49"/>
                    <a:pt x="100" y="46"/>
                    <a:pt x="100" y="42"/>
                  </a:cubicBezTo>
                  <a:cubicBezTo>
                    <a:pt x="100" y="38"/>
                    <a:pt x="98" y="38"/>
                    <a:pt x="98" y="37"/>
                  </a:cubicBezTo>
                  <a:cubicBezTo>
                    <a:pt x="98" y="35"/>
                    <a:pt x="97" y="32"/>
                    <a:pt x="96" y="31"/>
                  </a:cubicBezTo>
                  <a:cubicBezTo>
                    <a:pt x="94" y="30"/>
                    <a:pt x="93" y="30"/>
                    <a:pt x="95" y="27"/>
                  </a:cubicBezTo>
                  <a:cubicBezTo>
                    <a:pt x="97" y="24"/>
                    <a:pt x="96" y="18"/>
                    <a:pt x="95" y="16"/>
                  </a:cubicBezTo>
                  <a:cubicBezTo>
                    <a:pt x="95" y="15"/>
                    <a:pt x="95" y="15"/>
                    <a:pt x="95" y="14"/>
                  </a:cubicBezTo>
                  <a:cubicBezTo>
                    <a:pt x="95" y="14"/>
                    <a:pt x="94" y="14"/>
                    <a:pt x="94" y="13"/>
                  </a:cubicBezTo>
                  <a:cubicBezTo>
                    <a:pt x="94" y="11"/>
                    <a:pt x="92" y="10"/>
                    <a:pt x="87" y="10"/>
                  </a:cubicBezTo>
                  <a:cubicBezTo>
                    <a:pt x="83" y="10"/>
                    <a:pt x="90" y="5"/>
                    <a:pt x="88" y="3"/>
                  </a:cubicBezTo>
                  <a:cubicBezTo>
                    <a:pt x="87" y="1"/>
                    <a:pt x="82" y="7"/>
                    <a:pt x="78" y="6"/>
                  </a:cubicBezTo>
                  <a:cubicBezTo>
                    <a:pt x="74" y="5"/>
                    <a:pt x="68" y="10"/>
                    <a:pt x="65" y="13"/>
                  </a:cubicBezTo>
                  <a:cubicBezTo>
                    <a:pt x="61" y="15"/>
                    <a:pt x="56" y="12"/>
                    <a:pt x="59" y="9"/>
                  </a:cubicBezTo>
                  <a:cubicBezTo>
                    <a:pt x="62" y="5"/>
                    <a:pt x="59" y="5"/>
                    <a:pt x="55" y="7"/>
                  </a:cubicBezTo>
                  <a:cubicBezTo>
                    <a:pt x="50" y="8"/>
                    <a:pt x="45" y="7"/>
                    <a:pt x="46" y="3"/>
                  </a:cubicBezTo>
                  <a:cubicBezTo>
                    <a:pt x="46" y="2"/>
                    <a:pt x="46" y="1"/>
                    <a:pt x="45" y="1"/>
                  </a:cubicBezTo>
                  <a:cubicBezTo>
                    <a:pt x="43" y="1"/>
                    <a:pt x="42" y="1"/>
                    <a:pt x="41" y="1"/>
                  </a:cubicBezTo>
                  <a:cubicBezTo>
                    <a:pt x="39" y="0"/>
                    <a:pt x="35" y="0"/>
                    <a:pt x="30" y="0"/>
                  </a:cubicBezTo>
                  <a:cubicBezTo>
                    <a:pt x="32" y="1"/>
                    <a:pt x="33" y="3"/>
                    <a:pt x="32" y="5"/>
                  </a:cubicBezTo>
                  <a:cubicBezTo>
                    <a:pt x="31" y="7"/>
                    <a:pt x="33" y="10"/>
                    <a:pt x="35" y="14"/>
                  </a:cubicBezTo>
                  <a:cubicBezTo>
                    <a:pt x="38" y="18"/>
                    <a:pt x="31" y="16"/>
                    <a:pt x="30" y="18"/>
                  </a:cubicBezTo>
                  <a:cubicBezTo>
                    <a:pt x="30" y="21"/>
                    <a:pt x="24" y="18"/>
                    <a:pt x="22" y="17"/>
                  </a:cubicBezTo>
                  <a:cubicBezTo>
                    <a:pt x="20" y="16"/>
                    <a:pt x="13" y="17"/>
                    <a:pt x="13" y="18"/>
                  </a:cubicBezTo>
                  <a:cubicBezTo>
                    <a:pt x="13" y="19"/>
                    <a:pt x="13" y="20"/>
                    <a:pt x="13" y="21"/>
                  </a:cubicBezTo>
                  <a:cubicBezTo>
                    <a:pt x="14" y="24"/>
                    <a:pt x="14" y="27"/>
                    <a:pt x="13"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 name="Freeform 257"/>
            <p:cNvSpPr>
              <a:spLocks/>
            </p:cNvSpPr>
            <p:nvPr userDrawn="1"/>
          </p:nvSpPr>
          <p:spPr bwMode="auto">
            <a:xfrm>
              <a:off x="7732435" y="2299002"/>
              <a:ext cx="263440" cy="421250"/>
            </a:xfrm>
            <a:custGeom>
              <a:avLst/>
              <a:gdLst>
                <a:gd name="T0" fmla="*/ 104 w 123"/>
                <a:gd name="T1" fmla="*/ 152 h 181"/>
                <a:gd name="T2" fmla="*/ 121 w 123"/>
                <a:gd name="T3" fmla="*/ 137 h 181"/>
                <a:gd name="T4" fmla="*/ 118 w 123"/>
                <a:gd name="T5" fmla="*/ 128 h 181"/>
                <a:gd name="T6" fmla="*/ 103 w 123"/>
                <a:gd name="T7" fmla="*/ 118 h 181"/>
                <a:gd name="T8" fmla="*/ 111 w 123"/>
                <a:gd name="T9" fmla="*/ 111 h 181"/>
                <a:gd name="T10" fmla="*/ 104 w 123"/>
                <a:gd name="T11" fmla="*/ 106 h 181"/>
                <a:gd name="T12" fmla="*/ 106 w 123"/>
                <a:gd name="T13" fmla="*/ 100 h 181"/>
                <a:gd name="T14" fmla="*/ 100 w 123"/>
                <a:gd name="T15" fmla="*/ 97 h 181"/>
                <a:gd name="T16" fmla="*/ 103 w 123"/>
                <a:gd name="T17" fmla="*/ 94 h 181"/>
                <a:gd name="T18" fmla="*/ 101 w 123"/>
                <a:gd name="T19" fmla="*/ 85 h 181"/>
                <a:gd name="T20" fmla="*/ 105 w 123"/>
                <a:gd name="T21" fmla="*/ 79 h 181"/>
                <a:gd name="T22" fmla="*/ 94 w 123"/>
                <a:gd name="T23" fmla="*/ 63 h 181"/>
                <a:gd name="T24" fmla="*/ 98 w 123"/>
                <a:gd name="T25" fmla="*/ 56 h 181"/>
                <a:gd name="T26" fmla="*/ 105 w 123"/>
                <a:gd name="T27" fmla="*/ 48 h 181"/>
                <a:gd name="T28" fmla="*/ 96 w 123"/>
                <a:gd name="T29" fmla="*/ 40 h 181"/>
                <a:gd name="T30" fmla="*/ 89 w 123"/>
                <a:gd name="T31" fmla="*/ 36 h 181"/>
                <a:gd name="T32" fmla="*/ 88 w 123"/>
                <a:gd name="T33" fmla="*/ 30 h 181"/>
                <a:gd name="T34" fmla="*/ 89 w 123"/>
                <a:gd name="T35" fmla="*/ 25 h 181"/>
                <a:gd name="T36" fmla="*/ 94 w 123"/>
                <a:gd name="T37" fmla="*/ 21 h 181"/>
                <a:gd name="T38" fmla="*/ 96 w 123"/>
                <a:gd name="T39" fmla="*/ 17 h 181"/>
                <a:gd name="T40" fmla="*/ 96 w 123"/>
                <a:gd name="T41" fmla="*/ 11 h 181"/>
                <a:gd name="T42" fmla="*/ 84 w 123"/>
                <a:gd name="T43" fmla="*/ 4 h 181"/>
                <a:gd name="T44" fmla="*/ 75 w 123"/>
                <a:gd name="T45" fmla="*/ 4 h 181"/>
                <a:gd name="T46" fmla="*/ 63 w 123"/>
                <a:gd name="T47" fmla="*/ 6 h 181"/>
                <a:gd name="T48" fmla="*/ 56 w 123"/>
                <a:gd name="T49" fmla="*/ 13 h 181"/>
                <a:gd name="T50" fmla="*/ 54 w 123"/>
                <a:gd name="T51" fmla="*/ 23 h 181"/>
                <a:gd name="T52" fmla="*/ 49 w 123"/>
                <a:gd name="T53" fmla="*/ 29 h 181"/>
                <a:gd name="T54" fmla="*/ 42 w 123"/>
                <a:gd name="T55" fmla="*/ 27 h 181"/>
                <a:gd name="T56" fmla="*/ 33 w 123"/>
                <a:gd name="T57" fmla="*/ 27 h 181"/>
                <a:gd name="T58" fmla="*/ 20 w 123"/>
                <a:gd name="T59" fmla="*/ 26 h 181"/>
                <a:gd name="T60" fmla="*/ 8 w 123"/>
                <a:gd name="T61" fmla="*/ 18 h 181"/>
                <a:gd name="T62" fmla="*/ 0 w 123"/>
                <a:gd name="T63" fmla="*/ 23 h 181"/>
                <a:gd name="T64" fmla="*/ 13 w 123"/>
                <a:gd name="T65" fmla="*/ 31 h 181"/>
                <a:gd name="T66" fmla="*/ 29 w 123"/>
                <a:gd name="T67" fmla="*/ 41 h 181"/>
                <a:gd name="T68" fmla="*/ 30 w 123"/>
                <a:gd name="T69" fmla="*/ 51 h 181"/>
                <a:gd name="T70" fmla="*/ 33 w 123"/>
                <a:gd name="T71" fmla="*/ 61 h 181"/>
                <a:gd name="T72" fmla="*/ 32 w 123"/>
                <a:gd name="T73" fmla="*/ 70 h 181"/>
                <a:gd name="T74" fmla="*/ 34 w 123"/>
                <a:gd name="T75" fmla="*/ 76 h 181"/>
                <a:gd name="T76" fmla="*/ 36 w 123"/>
                <a:gd name="T77" fmla="*/ 81 h 181"/>
                <a:gd name="T78" fmla="*/ 45 w 123"/>
                <a:gd name="T79" fmla="*/ 84 h 181"/>
                <a:gd name="T80" fmla="*/ 49 w 123"/>
                <a:gd name="T81" fmla="*/ 93 h 181"/>
                <a:gd name="T82" fmla="*/ 47 w 123"/>
                <a:gd name="T83" fmla="*/ 97 h 181"/>
                <a:gd name="T84" fmla="*/ 41 w 123"/>
                <a:gd name="T85" fmla="*/ 101 h 181"/>
                <a:gd name="T86" fmla="*/ 29 w 123"/>
                <a:gd name="T87" fmla="*/ 112 h 181"/>
                <a:gd name="T88" fmla="*/ 22 w 123"/>
                <a:gd name="T89" fmla="*/ 117 h 181"/>
                <a:gd name="T90" fmla="*/ 16 w 123"/>
                <a:gd name="T91" fmla="*/ 123 h 181"/>
                <a:gd name="T92" fmla="*/ 8 w 123"/>
                <a:gd name="T93" fmla="*/ 127 h 181"/>
                <a:gd name="T94" fmla="*/ 3 w 123"/>
                <a:gd name="T95" fmla="*/ 134 h 181"/>
                <a:gd name="T96" fmla="*/ 3 w 123"/>
                <a:gd name="T97" fmla="*/ 140 h 181"/>
                <a:gd name="T98" fmla="*/ 4 w 123"/>
                <a:gd name="T99" fmla="*/ 147 h 181"/>
                <a:gd name="T100" fmla="*/ 6 w 123"/>
                <a:gd name="T101" fmla="*/ 160 h 181"/>
                <a:gd name="T102" fmla="*/ 3 w 123"/>
                <a:gd name="T103" fmla="*/ 171 h 181"/>
                <a:gd name="T104" fmla="*/ 14 w 123"/>
                <a:gd name="T105" fmla="*/ 175 h 181"/>
                <a:gd name="T106" fmla="*/ 21 w 123"/>
                <a:gd name="T107" fmla="*/ 178 h 181"/>
                <a:gd name="T108" fmla="*/ 34 w 123"/>
                <a:gd name="T109" fmla="*/ 181 h 181"/>
                <a:gd name="T110" fmla="*/ 70 w 123"/>
                <a:gd name="T111" fmla="*/ 173 h 181"/>
                <a:gd name="T112" fmla="*/ 81 w 123"/>
                <a:gd name="T113" fmla="*/ 172 h 181"/>
                <a:gd name="T114" fmla="*/ 86 w 123"/>
                <a:gd name="T115" fmla="*/ 165 h 181"/>
                <a:gd name="T116" fmla="*/ 104 w 123"/>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3" h="181">
                  <a:moveTo>
                    <a:pt x="104" y="152"/>
                  </a:moveTo>
                  <a:cubicBezTo>
                    <a:pt x="107" y="146"/>
                    <a:pt x="119" y="142"/>
                    <a:pt x="121" y="137"/>
                  </a:cubicBezTo>
                  <a:cubicBezTo>
                    <a:pt x="122" y="134"/>
                    <a:pt x="123" y="133"/>
                    <a:pt x="118" y="128"/>
                  </a:cubicBezTo>
                  <a:cubicBezTo>
                    <a:pt x="114" y="123"/>
                    <a:pt x="104" y="120"/>
                    <a:pt x="103" y="118"/>
                  </a:cubicBezTo>
                  <a:cubicBezTo>
                    <a:pt x="103" y="115"/>
                    <a:pt x="111" y="115"/>
                    <a:pt x="111" y="111"/>
                  </a:cubicBezTo>
                  <a:cubicBezTo>
                    <a:pt x="110" y="108"/>
                    <a:pt x="106" y="108"/>
                    <a:pt x="104" y="106"/>
                  </a:cubicBezTo>
                  <a:cubicBezTo>
                    <a:pt x="103" y="103"/>
                    <a:pt x="106" y="102"/>
                    <a:pt x="106" y="100"/>
                  </a:cubicBezTo>
                  <a:cubicBezTo>
                    <a:pt x="106" y="99"/>
                    <a:pt x="101" y="98"/>
                    <a:pt x="100" y="97"/>
                  </a:cubicBezTo>
                  <a:cubicBezTo>
                    <a:pt x="100" y="95"/>
                    <a:pt x="104" y="96"/>
                    <a:pt x="103" y="94"/>
                  </a:cubicBezTo>
                  <a:cubicBezTo>
                    <a:pt x="102" y="92"/>
                    <a:pt x="99" y="88"/>
                    <a:pt x="101" y="85"/>
                  </a:cubicBezTo>
                  <a:cubicBezTo>
                    <a:pt x="104" y="82"/>
                    <a:pt x="109" y="85"/>
                    <a:pt x="105" y="79"/>
                  </a:cubicBezTo>
                  <a:cubicBezTo>
                    <a:pt x="101" y="72"/>
                    <a:pt x="95" y="64"/>
                    <a:pt x="94" y="63"/>
                  </a:cubicBezTo>
                  <a:cubicBezTo>
                    <a:pt x="93" y="61"/>
                    <a:pt x="95" y="57"/>
                    <a:pt x="98" y="56"/>
                  </a:cubicBezTo>
                  <a:cubicBezTo>
                    <a:pt x="100" y="55"/>
                    <a:pt x="105" y="50"/>
                    <a:pt x="105" y="48"/>
                  </a:cubicBezTo>
                  <a:cubicBezTo>
                    <a:pt x="105" y="46"/>
                    <a:pt x="98" y="41"/>
                    <a:pt x="96" y="40"/>
                  </a:cubicBezTo>
                  <a:cubicBezTo>
                    <a:pt x="95" y="39"/>
                    <a:pt x="91" y="40"/>
                    <a:pt x="89" y="36"/>
                  </a:cubicBezTo>
                  <a:cubicBezTo>
                    <a:pt x="88" y="33"/>
                    <a:pt x="86" y="32"/>
                    <a:pt x="88" y="30"/>
                  </a:cubicBezTo>
                  <a:cubicBezTo>
                    <a:pt x="89" y="28"/>
                    <a:pt x="89" y="26"/>
                    <a:pt x="89" y="25"/>
                  </a:cubicBezTo>
                  <a:cubicBezTo>
                    <a:pt x="89" y="23"/>
                    <a:pt x="93" y="24"/>
                    <a:pt x="94" y="21"/>
                  </a:cubicBezTo>
                  <a:cubicBezTo>
                    <a:pt x="94" y="20"/>
                    <a:pt x="95" y="19"/>
                    <a:pt x="96" y="17"/>
                  </a:cubicBezTo>
                  <a:cubicBezTo>
                    <a:pt x="96" y="15"/>
                    <a:pt x="97" y="13"/>
                    <a:pt x="96" y="11"/>
                  </a:cubicBezTo>
                  <a:cubicBezTo>
                    <a:pt x="96" y="8"/>
                    <a:pt x="86" y="7"/>
                    <a:pt x="84" y="4"/>
                  </a:cubicBezTo>
                  <a:cubicBezTo>
                    <a:pt x="82" y="0"/>
                    <a:pt x="76" y="2"/>
                    <a:pt x="75" y="4"/>
                  </a:cubicBezTo>
                  <a:cubicBezTo>
                    <a:pt x="73" y="6"/>
                    <a:pt x="63" y="3"/>
                    <a:pt x="63" y="6"/>
                  </a:cubicBezTo>
                  <a:cubicBezTo>
                    <a:pt x="63" y="9"/>
                    <a:pt x="56" y="10"/>
                    <a:pt x="56" y="13"/>
                  </a:cubicBezTo>
                  <a:cubicBezTo>
                    <a:pt x="56" y="17"/>
                    <a:pt x="59" y="23"/>
                    <a:pt x="54" y="23"/>
                  </a:cubicBezTo>
                  <a:cubicBezTo>
                    <a:pt x="48" y="22"/>
                    <a:pt x="52" y="25"/>
                    <a:pt x="49" y="29"/>
                  </a:cubicBezTo>
                  <a:cubicBezTo>
                    <a:pt x="45" y="33"/>
                    <a:pt x="45" y="26"/>
                    <a:pt x="42" y="27"/>
                  </a:cubicBezTo>
                  <a:cubicBezTo>
                    <a:pt x="39" y="28"/>
                    <a:pt x="35" y="24"/>
                    <a:pt x="33" y="27"/>
                  </a:cubicBezTo>
                  <a:cubicBezTo>
                    <a:pt x="31" y="29"/>
                    <a:pt x="26" y="27"/>
                    <a:pt x="20" y="26"/>
                  </a:cubicBezTo>
                  <a:cubicBezTo>
                    <a:pt x="15" y="25"/>
                    <a:pt x="12" y="18"/>
                    <a:pt x="8" y="18"/>
                  </a:cubicBezTo>
                  <a:cubicBezTo>
                    <a:pt x="5" y="17"/>
                    <a:pt x="2" y="19"/>
                    <a:pt x="0" y="23"/>
                  </a:cubicBezTo>
                  <a:cubicBezTo>
                    <a:pt x="4" y="25"/>
                    <a:pt x="7" y="29"/>
                    <a:pt x="13" y="31"/>
                  </a:cubicBezTo>
                  <a:cubicBezTo>
                    <a:pt x="19" y="34"/>
                    <a:pt x="30" y="37"/>
                    <a:pt x="29" y="41"/>
                  </a:cubicBezTo>
                  <a:cubicBezTo>
                    <a:pt x="29" y="44"/>
                    <a:pt x="27" y="49"/>
                    <a:pt x="30" y="51"/>
                  </a:cubicBezTo>
                  <a:cubicBezTo>
                    <a:pt x="33" y="52"/>
                    <a:pt x="29" y="59"/>
                    <a:pt x="33" y="61"/>
                  </a:cubicBezTo>
                  <a:cubicBezTo>
                    <a:pt x="36" y="62"/>
                    <a:pt x="35" y="70"/>
                    <a:pt x="32" y="70"/>
                  </a:cubicBezTo>
                  <a:cubicBezTo>
                    <a:pt x="29" y="70"/>
                    <a:pt x="33" y="74"/>
                    <a:pt x="34" y="76"/>
                  </a:cubicBezTo>
                  <a:cubicBezTo>
                    <a:pt x="35" y="76"/>
                    <a:pt x="36" y="78"/>
                    <a:pt x="36" y="81"/>
                  </a:cubicBezTo>
                  <a:cubicBezTo>
                    <a:pt x="39" y="82"/>
                    <a:pt x="42" y="83"/>
                    <a:pt x="45" y="84"/>
                  </a:cubicBezTo>
                  <a:cubicBezTo>
                    <a:pt x="50" y="86"/>
                    <a:pt x="49" y="89"/>
                    <a:pt x="49" y="93"/>
                  </a:cubicBezTo>
                  <a:cubicBezTo>
                    <a:pt x="50" y="96"/>
                    <a:pt x="50" y="98"/>
                    <a:pt x="47" y="97"/>
                  </a:cubicBezTo>
                  <a:cubicBezTo>
                    <a:pt x="45" y="95"/>
                    <a:pt x="42" y="97"/>
                    <a:pt x="41" y="101"/>
                  </a:cubicBezTo>
                  <a:cubicBezTo>
                    <a:pt x="40" y="106"/>
                    <a:pt x="33" y="112"/>
                    <a:pt x="29" y="112"/>
                  </a:cubicBezTo>
                  <a:cubicBezTo>
                    <a:pt x="25" y="113"/>
                    <a:pt x="25" y="116"/>
                    <a:pt x="22" y="117"/>
                  </a:cubicBezTo>
                  <a:cubicBezTo>
                    <a:pt x="19" y="118"/>
                    <a:pt x="16" y="120"/>
                    <a:pt x="16" y="123"/>
                  </a:cubicBezTo>
                  <a:cubicBezTo>
                    <a:pt x="16" y="126"/>
                    <a:pt x="11" y="127"/>
                    <a:pt x="8" y="127"/>
                  </a:cubicBezTo>
                  <a:cubicBezTo>
                    <a:pt x="5" y="127"/>
                    <a:pt x="5" y="132"/>
                    <a:pt x="3" y="134"/>
                  </a:cubicBezTo>
                  <a:cubicBezTo>
                    <a:pt x="0" y="135"/>
                    <a:pt x="1" y="137"/>
                    <a:pt x="3" y="140"/>
                  </a:cubicBezTo>
                  <a:cubicBezTo>
                    <a:pt x="5" y="143"/>
                    <a:pt x="3" y="145"/>
                    <a:pt x="4" y="147"/>
                  </a:cubicBezTo>
                  <a:cubicBezTo>
                    <a:pt x="5" y="150"/>
                    <a:pt x="9" y="154"/>
                    <a:pt x="6" y="160"/>
                  </a:cubicBezTo>
                  <a:cubicBezTo>
                    <a:pt x="4" y="165"/>
                    <a:pt x="1" y="171"/>
                    <a:pt x="3" y="171"/>
                  </a:cubicBezTo>
                  <a:cubicBezTo>
                    <a:pt x="5" y="170"/>
                    <a:pt x="11" y="175"/>
                    <a:pt x="14" y="175"/>
                  </a:cubicBezTo>
                  <a:cubicBezTo>
                    <a:pt x="18" y="174"/>
                    <a:pt x="18" y="179"/>
                    <a:pt x="21" y="178"/>
                  </a:cubicBezTo>
                  <a:cubicBezTo>
                    <a:pt x="24" y="177"/>
                    <a:pt x="24" y="181"/>
                    <a:pt x="34" y="181"/>
                  </a:cubicBezTo>
                  <a:cubicBezTo>
                    <a:pt x="43" y="181"/>
                    <a:pt x="63" y="173"/>
                    <a:pt x="70" y="173"/>
                  </a:cubicBezTo>
                  <a:cubicBezTo>
                    <a:pt x="74" y="173"/>
                    <a:pt x="78" y="173"/>
                    <a:pt x="81"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 name="Freeform 258"/>
            <p:cNvSpPr>
              <a:spLocks/>
            </p:cNvSpPr>
            <p:nvPr userDrawn="1"/>
          </p:nvSpPr>
          <p:spPr bwMode="auto">
            <a:xfrm>
              <a:off x="8066349" y="3621103"/>
              <a:ext cx="528557" cy="426720"/>
            </a:xfrm>
            <a:custGeom>
              <a:avLst/>
              <a:gdLst>
                <a:gd name="T0" fmla="*/ 147 w 246"/>
                <a:gd name="T1" fmla="*/ 38 h 183"/>
                <a:gd name="T2" fmla="*/ 127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9 w 246"/>
                <a:gd name="T15" fmla="*/ 11 h 183"/>
                <a:gd name="T16" fmla="*/ 37 w 246"/>
                <a:gd name="T17" fmla="*/ 20 h 183"/>
                <a:gd name="T18" fmla="*/ 31 w 246"/>
                <a:gd name="T19" fmla="*/ 25 h 183"/>
                <a:gd name="T20" fmla="*/ 23 w 246"/>
                <a:gd name="T21" fmla="*/ 28 h 183"/>
                <a:gd name="T22" fmla="*/ 14 w 246"/>
                <a:gd name="T23" fmla="*/ 34 h 183"/>
                <a:gd name="T24" fmla="*/ 2 w 246"/>
                <a:gd name="T25" fmla="*/ 30 h 183"/>
                <a:gd name="T26" fmla="*/ 1 w 246"/>
                <a:gd name="T27" fmla="*/ 33 h 183"/>
                <a:gd name="T28" fmla="*/ 1 w 246"/>
                <a:gd name="T29" fmla="*/ 36 h 183"/>
                <a:gd name="T30" fmla="*/ 3 w 246"/>
                <a:gd name="T31" fmla="*/ 48 h 183"/>
                <a:gd name="T32" fmla="*/ 12 w 246"/>
                <a:gd name="T33" fmla="*/ 59 h 183"/>
                <a:gd name="T34" fmla="*/ 29 w 246"/>
                <a:gd name="T35" fmla="*/ 83 h 183"/>
                <a:gd name="T36" fmla="*/ 38 w 246"/>
                <a:gd name="T37" fmla="*/ 95 h 183"/>
                <a:gd name="T38" fmla="*/ 49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2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8 w 246"/>
                <a:gd name="T83" fmla="*/ 84 h 183"/>
                <a:gd name="T84" fmla="*/ 181 w 246"/>
                <a:gd name="T85" fmla="*/ 72 h 183"/>
                <a:gd name="T86" fmla="*/ 176 w 246"/>
                <a:gd name="T87" fmla="*/ 61 h 183"/>
                <a:gd name="T88" fmla="*/ 164 w 246"/>
                <a:gd name="T89" fmla="*/ 48 h 183"/>
                <a:gd name="T90" fmla="*/ 163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30" y="36"/>
                    <a:pt x="127" y="36"/>
                  </a:cubicBezTo>
                  <a:cubicBezTo>
                    <a:pt x="124" y="36"/>
                    <a:pt x="117" y="35"/>
                    <a:pt x="113" y="32"/>
                  </a:cubicBezTo>
                  <a:cubicBezTo>
                    <a:pt x="109" y="28"/>
                    <a:pt x="89" y="14"/>
                    <a:pt x="85" y="13"/>
                  </a:cubicBezTo>
                  <a:cubicBezTo>
                    <a:pt x="81" y="11"/>
                    <a:pt x="66" y="1"/>
                    <a:pt x="62" y="0"/>
                  </a:cubicBezTo>
                  <a:cubicBezTo>
                    <a:pt x="58" y="0"/>
                    <a:pt x="57" y="0"/>
                    <a:pt x="52" y="0"/>
                  </a:cubicBezTo>
                  <a:cubicBezTo>
                    <a:pt x="47" y="0"/>
                    <a:pt x="49" y="3"/>
                    <a:pt x="40" y="4"/>
                  </a:cubicBezTo>
                  <a:cubicBezTo>
                    <a:pt x="31" y="4"/>
                    <a:pt x="26" y="10"/>
                    <a:pt x="29" y="11"/>
                  </a:cubicBezTo>
                  <a:cubicBezTo>
                    <a:pt x="31" y="11"/>
                    <a:pt x="40" y="19"/>
                    <a:pt x="37" y="20"/>
                  </a:cubicBezTo>
                  <a:cubicBezTo>
                    <a:pt x="35" y="21"/>
                    <a:pt x="34" y="25"/>
                    <a:pt x="31" y="25"/>
                  </a:cubicBezTo>
                  <a:cubicBezTo>
                    <a:pt x="27" y="25"/>
                    <a:pt x="23" y="25"/>
                    <a:pt x="23" y="28"/>
                  </a:cubicBezTo>
                  <a:cubicBezTo>
                    <a:pt x="23" y="31"/>
                    <a:pt x="18" y="35"/>
                    <a:pt x="14" y="34"/>
                  </a:cubicBezTo>
                  <a:cubicBezTo>
                    <a:pt x="12" y="34"/>
                    <a:pt x="6" y="32"/>
                    <a:pt x="2" y="30"/>
                  </a:cubicBezTo>
                  <a:cubicBezTo>
                    <a:pt x="1" y="33"/>
                    <a:pt x="1" y="33"/>
                    <a:pt x="1" y="33"/>
                  </a:cubicBezTo>
                  <a:cubicBezTo>
                    <a:pt x="1" y="36"/>
                    <a:pt x="1" y="36"/>
                    <a:pt x="1" y="36"/>
                  </a:cubicBezTo>
                  <a:cubicBezTo>
                    <a:pt x="2" y="38"/>
                    <a:pt x="0" y="47"/>
                    <a:pt x="3" y="48"/>
                  </a:cubicBezTo>
                  <a:cubicBezTo>
                    <a:pt x="5" y="49"/>
                    <a:pt x="7" y="53"/>
                    <a:pt x="12" y="59"/>
                  </a:cubicBezTo>
                  <a:cubicBezTo>
                    <a:pt x="18" y="64"/>
                    <a:pt x="29" y="79"/>
                    <a:pt x="29" y="83"/>
                  </a:cubicBezTo>
                  <a:cubicBezTo>
                    <a:pt x="29" y="87"/>
                    <a:pt x="31" y="91"/>
                    <a:pt x="38" y="95"/>
                  </a:cubicBezTo>
                  <a:cubicBezTo>
                    <a:pt x="45" y="99"/>
                    <a:pt x="45" y="105"/>
                    <a:pt x="49" y="107"/>
                  </a:cubicBezTo>
                  <a:cubicBezTo>
                    <a:pt x="52" y="110"/>
                    <a:pt x="51" y="113"/>
                    <a:pt x="51" y="119"/>
                  </a:cubicBezTo>
                  <a:cubicBezTo>
                    <a:pt x="52" y="125"/>
                    <a:pt x="55"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2"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7" y="143"/>
                    <a:pt x="238" y="142"/>
                  </a:cubicBezTo>
                  <a:cubicBezTo>
                    <a:pt x="240" y="141"/>
                    <a:pt x="246" y="122"/>
                    <a:pt x="246" y="120"/>
                  </a:cubicBezTo>
                  <a:cubicBezTo>
                    <a:pt x="246" y="117"/>
                    <a:pt x="243" y="112"/>
                    <a:pt x="240" y="112"/>
                  </a:cubicBezTo>
                  <a:cubicBezTo>
                    <a:pt x="237" y="112"/>
                    <a:pt x="213" y="110"/>
                    <a:pt x="211" y="109"/>
                  </a:cubicBezTo>
                  <a:cubicBezTo>
                    <a:pt x="210" y="108"/>
                    <a:pt x="203" y="103"/>
                    <a:pt x="202" y="97"/>
                  </a:cubicBezTo>
                  <a:cubicBezTo>
                    <a:pt x="200" y="96"/>
                    <a:pt x="198" y="93"/>
                    <a:pt x="197" y="90"/>
                  </a:cubicBezTo>
                  <a:cubicBezTo>
                    <a:pt x="194" y="91"/>
                    <a:pt x="190" y="90"/>
                    <a:pt x="188" y="84"/>
                  </a:cubicBezTo>
                  <a:cubicBezTo>
                    <a:pt x="185" y="83"/>
                    <a:pt x="179" y="75"/>
                    <a:pt x="181" y="72"/>
                  </a:cubicBezTo>
                  <a:cubicBezTo>
                    <a:pt x="184" y="70"/>
                    <a:pt x="180" y="64"/>
                    <a:pt x="176" y="61"/>
                  </a:cubicBezTo>
                  <a:cubicBezTo>
                    <a:pt x="172" y="58"/>
                    <a:pt x="165" y="52"/>
                    <a:pt x="164" y="48"/>
                  </a:cubicBezTo>
                  <a:cubicBezTo>
                    <a:pt x="164" y="47"/>
                    <a:pt x="164" y="45"/>
                    <a:pt x="163"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 name="Freeform 259"/>
            <p:cNvSpPr>
              <a:spLocks/>
            </p:cNvSpPr>
            <p:nvPr userDrawn="1"/>
          </p:nvSpPr>
          <p:spPr bwMode="auto">
            <a:xfrm>
              <a:off x="8499262" y="3816228"/>
              <a:ext cx="201355" cy="226125"/>
            </a:xfrm>
            <a:custGeom>
              <a:avLst/>
              <a:gdLst>
                <a:gd name="T0" fmla="*/ 47 w 94"/>
                <a:gd name="T1" fmla="*/ 2 h 97"/>
                <a:gd name="T2" fmla="*/ 47 w 94"/>
                <a:gd name="T3" fmla="*/ 10 h 97"/>
                <a:gd name="T4" fmla="*/ 40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5 w 94"/>
                <a:gd name="T17" fmla="*/ 97 h 97"/>
                <a:gd name="T18" fmla="*/ 18 w 94"/>
                <a:gd name="T19" fmla="*/ 95 h 97"/>
                <a:gd name="T20" fmla="*/ 37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6 w 94"/>
                <a:gd name="T43" fmla="*/ 0 h 97"/>
                <a:gd name="T44" fmla="*/ 52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40" y="19"/>
                    <a:pt x="40" y="19"/>
                    <a:pt x="40" y="19"/>
                  </a:cubicBezTo>
                  <a:cubicBezTo>
                    <a:pt x="36" y="28"/>
                    <a:pt x="36" y="28"/>
                    <a:pt x="36" y="28"/>
                  </a:cubicBezTo>
                  <a:cubicBezTo>
                    <a:pt x="37" y="28"/>
                    <a:pt x="38" y="28"/>
                    <a:pt x="38" y="28"/>
                  </a:cubicBezTo>
                  <a:cubicBezTo>
                    <a:pt x="41" y="28"/>
                    <a:pt x="44" y="33"/>
                    <a:pt x="44" y="36"/>
                  </a:cubicBezTo>
                  <a:cubicBezTo>
                    <a:pt x="44" y="38"/>
                    <a:pt x="38" y="57"/>
                    <a:pt x="36" y="58"/>
                  </a:cubicBezTo>
                  <a:cubicBezTo>
                    <a:pt x="35" y="59"/>
                    <a:pt x="14" y="65"/>
                    <a:pt x="0" y="69"/>
                  </a:cubicBezTo>
                  <a:cubicBezTo>
                    <a:pt x="3" y="75"/>
                    <a:pt x="9" y="86"/>
                    <a:pt x="15" y="97"/>
                  </a:cubicBezTo>
                  <a:cubicBezTo>
                    <a:pt x="16" y="96"/>
                    <a:pt x="17" y="96"/>
                    <a:pt x="18" y="95"/>
                  </a:cubicBezTo>
                  <a:cubicBezTo>
                    <a:pt x="24" y="92"/>
                    <a:pt x="32" y="94"/>
                    <a:pt x="37" y="92"/>
                  </a:cubicBezTo>
                  <a:cubicBezTo>
                    <a:pt x="42" y="91"/>
                    <a:pt x="37" y="87"/>
                    <a:pt x="41" y="84"/>
                  </a:cubicBezTo>
                  <a:cubicBezTo>
                    <a:pt x="45" y="80"/>
                    <a:pt x="52" y="83"/>
                    <a:pt x="54" y="82"/>
                  </a:cubicBezTo>
                  <a:cubicBezTo>
                    <a:pt x="56" y="81"/>
                    <a:pt x="58" y="73"/>
                    <a:pt x="61" y="72"/>
                  </a:cubicBezTo>
                  <a:cubicBezTo>
                    <a:pt x="65" y="71"/>
                    <a:pt x="69" y="72"/>
                    <a:pt x="69" y="68"/>
                  </a:cubicBezTo>
                  <a:cubicBezTo>
                    <a:pt x="68" y="65"/>
                    <a:pt x="69" y="55"/>
                    <a:pt x="73" y="54"/>
                  </a:cubicBezTo>
                  <a:cubicBezTo>
                    <a:pt x="76" y="53"/>
                    <a:pt x="82" y="50"/>
                    <a:pt x="82" y="48"/>
                  </a:cubicBezTo>
                  <a:cubicBezTo>
                    <a:pt x="83" y="46"/>
                    <a:pt x="90" y="39"/>
                    <a:pt x="92" y="35"/>
                  </a:cubicBezTo>
                  <a:cubicBezTo>
                    <a:pt x="94" y="32"/>
                    <a:pt x="94" y="30"/>
                    <a:pt x="91" y="29"/>
                  </a:cubicBezTo>
                  <a:cubicBezTo>
                    <a:pt x="88" y="29"/>
                    <a:pt x="83" y="20"/>
                    <a:pt x="81" y="18"/>
                  </a:cubicBezTo>
                  <a:cubicBezTo>
                    <a:pt x="80" y="16"/>
                    <a:pt x="70" y="17"/>
                    <a:pt x="62" y="11"/>
                  </a:cubicBezTo>
                  <a:cubicBezTo>
                    <a:pt x="59" y="9"/>
                    <a:pt x="57" y="4"/>
                    <a:pt x="56" y="0"/>
                  </a:cubicBezTo>
                  <a:cubicBezTo>
                    <a:pt x="52" y="2"/>
                    <a:pt x="52" y="2"/>
                    <a:pt x="52"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 name="Freeform 260"/>
            <p:cNvSpPr>
              <a:spLocks/>
            </p:cNvSpPr>
            <p:nvPr userDrawn="1"/>
          </p:nvSpPr>
          <p:spPr bwMode="auto">
            <a:xfrm>
              <a:off x="8470736" y="3788874"/>
              <a:ext cx="26847" cy="43766"/>
            </a:xfrm>
            <a:custGeom>
              <a:avLst/>
              <a:gdLst>
                <a:gd name="T0" fmla="*/ 9 w 13"/>
                <a:gd name="T1" fmla="*/ 18 h 19"/>
                <a:gd name="T2" fmla="*/ 9 w 13"/>
                <a:gd name="T3" fmla="*/ 15 h 19"/>
                <a:gd name="T4" fmla="*/ 8 w 13"/>
                <a:gd name="T5" fmla="*/ 1 h 19"/>
                <a:gd name="T6" fmla="*/ 0 w 13"/>
                <a:gd name="T7" fmla="*/ 12 h 19"/>
                <a:gd name="T8" fmla="*/ 0 w 13"/>
                <a:gd name="T9" fmla="*/ 12 h 19"/>
                <a:gd name="T10" fmla="*/ 9 w 13"/>
                <a:gd name="T11" fmla="*/ 18 h 19"/>
              </a:gdLst>
              <a:ahLst/>
              <a:cxnLst>
                <a:cxn ang="0">
                  <a:pos x="T0" y="T1"/>
                </a:cxn>
                <a:cxn ang="0">
                  <a:pos x="T2" y="T3"/>
                </a:cxn>
                <a:cxn ang="0">
                  <a:pos x="T4" y="T5"/>
                </a:cxn>
                <a:cxn ang="0">
                  <a:pos x="T6" y="T7"/>
                </a:cxn>
                <a:cxn ang="0">
                  <a:pos x="T8" y="T9"/>
                </a:cxn>
                <a:cxn ang="0">
                  <a:pos x="T10" y="T11"/>
                </a:cxn>
              </a:cxnLst>
              <a:rect l="0" t="0" r="r" b="b"/>
              <a:pathLst>
                <a:path w="13" h="19">
                  <a:moveTo>
                    <a:pt x="9" y="18"/>
                  </a:moveTo>
                  <a:cubicBezTo>
                    <a:pt x="9" y="17"/>
                    <a:pt x="9" y="16"/>
                    <a:pt x="9" y="15"/>
                  </a:cubicBezTo>
                  <a:cubicBezTo>
                    <a:pt x="12" y="12"/>
                    <a:pt x="13" y="3"/>
                    <a:pt x="8" y="1"/>
                  </a:cubicBezTo>
                  <a:cubicBezTo>
                    <a:pt x="3" y="0"/>
                    <a:pt x="0" y="9"/>
                    <a:pt x="0" y="12"/>
                  </a:cubicBezTo>
                  <a:cubicBezTo>
                    <a:pt x="0" y="12"/>
                    <a:pt x="0" y="12"/>
                    <a:pt x="0" y="12"/>
                  </a:cubicBezTo>
                  <a:cubicBezTo>
                    <a:pt x="2" y="18"/>
                    <a:pt x="6" y="19"/>
                    <a:pt x="9"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 name="Freeform 261"/>
            <p:cNvSpPr>
              <a:spLocks/>
            </p:cNvSpPr>
            <p:nvPr userDrawn="1"/>
          </p:nvSpPr>
          <p:spPr bwMode="auto">
            <a:xfrm>
              <a:off x="8499262" y="3783403"/>
              <a:ext cx="120813" cy="98474"/>
            </a:xfrm>
            <a:custGeom>
              <a:avLst/>
              <a:gdLst>
                <a:gd name="T0" fmla="*/ 9 w 56"/>
                <a:gd name="T1" fmla="*/ 39 h 42"/>
                <a:gd name="T2" fmla="*/ 36 w 56"/>
                <a:gd name="T3" fmla="*/ 42 h 42"/>
                <a:gd name="T4" fmla="*/ 40 w 56"/>
                <a:gd name="T5" fmla="*/ 33 h 42"/>
                <a:gd name="T6" fmla="*/ 47 w 56"/>
                <a:gd name="T7" fmla="*/ 24 h 42"/>
                <a:gd name="T8" fmla="*/ 47 w 56"/>
                <a:gd name="T9" fmla="*/ 16 h 42"/>
                <a:gd name="T10" fmla="*/ 52 w 56"/>
                <a:gd name="T11" fmla="*/ 16 h 42"/>
                <a:gd name="T12" fmla="*/ 56 w 56"/>
                <a:gd name="T13" fmla="*/ 14 h 42"/>
                <a:gd name="T14" fmla="*/ 52 w 56"/>
                <a:gd name="T15" fmla="*/ 0 h 42"/>
                <a:gd name="T16" fmla="*/ 38 w 56"/>
                <a:gd name="T17" fmla="*/ 15 h 42"/>
                <a:gd name="T18" fmla="*/ 16 w 56"/>
                <a:gd name="T19" fmla="*/ 24 h 42"/>
                <a:gd name="T20" fmla="*/ 3 w 56"/>
                <a:gd name="T21" fmla="*/ 28 h 42"/>
                <a:gd name="T22" fmla="*/ 0 w 56"/>
                <a:gd name="T23" fmla="*/ 27 h 42"/>
                <a:gd name="T24" fmla="*/ 9 w 56"/>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42">
                  <a:moveTo>
                    <a:pt x="9" y="39"/>
                  </a:moveTo>
                  <a:cubicBezTo>
                    <a:pt x="10" y="40"/>
                    <a:pt x="29" y="42"/>
                    <a:pt x="36" y="42"/>
                  </a:cubicBezTo>
                  <a:cubicBezTo>
                    <a:pt x="40" y="33"/>
                    <a:pt x="40" y="33"/>
                    <a:pt x="40" y="33"/>
                  </a:cubicBezTo>
                  <a:cubicBezTo>
                    <a:pt x="47" y="24"/>
                    <a:pt x="47" y="24"/>
                    <a:pt x="47" y="24"/>
                  </a:cubicBezTo>
                  <a:cubicBezTo>
                    <a:pt x="47" y="16"/>
                    <a:pt x="47" y="16"/>
                    <a:pt x="47" y="16"/>
                  </a:cubicBezTo>
                  <a:cubicBezTo>
                    <a:pt x="52" y="16"/>
                    <a:pt x="52" y="16"/>
                    <a:pt x="52" y="16"/>
                  </a:cubicBezTo>
                  <a:cubicBezTo>
                    <a:pt x="56" y="14"/>
                    <a:pt x="56" y="14"/>
                    <a:pt x="56" y="14"/>
                  </a:cubicBezTo>
                  <a:cubicBezTo>
                    <a:pt x="54" y="7"/>
                    <a:pt x="54" y="0"/>
                    <a:pt x="52" y="0"/>
                  </a:cubicBezTo>
                  <a:cubicBezTo>
                    <a:pt x="50" y="0"/>
                    <a:pt x="42" y="9"/>
                    <a:pt x="38" y="15"/>
                  </a:cubicBezTo>
                  <a:cubicBezTo>
                    <a:pt x="35" y="21"/>
                    <a:pt x="25" y="26"/>
                    <a:pt x="16" y="24"/>
                  </a:cubicBezTo>
                  <a:cubicBezTo>
                    <a:pt x="8" y="23"/>
                    <a:pt x="5" y="26"/>
                    <a:pt x="3" y="28"/>
                  </a:cubicBezTo>
                  <a:cubicBezTo>
                    <a:pt x="2" y="28"/>
                    <a:pt x="1" y="28"/>
                    <a:pt x="0" y="27"/>
                  </a:cubicBezTo>
                  <a:cubicBezTo>
                    <a:pt x="1" y="33"/>
                    <a:pt x="8"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 name="Freeform 262"/>
            <p:cNvSpPr>
              <a:spLocks noEditPoints="1"/>
            </p:cNvSpPr>
            <p:nvPr userDrawn="1"/>
          </p:nvSpPr>
          <p:spPr bwMode="auto">
            <a:xfrm>
              <a:off x="9680544" y="4299479"/>
              <a:ext cx="486608" cy="153182"/>
            </a:xfrm>
            <a:custGeom>
              <a:avLst/>
              <a:gdLst>
                <a:gd name="T0" fmla="*/ 41 w 227"/>
                <a:gd name="T1" fmla="*/ 23 h 66"/>
                <a:gd name="T2" fmla="*/ 32 w 227"/>
                <a:gd name="T3" fmla="*/ 12 h 66"/>
                <a:gd name="T4" fmla="*/ 26 w 227"/>
                <a:gd name="T5" fmla="*/ 7 h 66"/>
                <a:gd name="T6" fmla="*/ 25 w 227"/>
                <a:gd name="T7" fmla="*/ 5 h 66"/>
                <a:gd name="T8" fmla="*/ 22 w 227"/>
                <a:gd name="T9" fmla="*/ 10 h 66"/>
                <a:gd name="T10" fmla="*/ 13 w 227"/>
                <a:gd name="T11" fmla="*/ 9 h 66"/>
                <a:gd name="T12" fmla="*/ 7 w 227"/>
                <a:gd name="T13" fmla="*/ 2 h 66"/>
                <a:gd name="T14" fmla="*/ 0 w 227"/>
                <a:gd name="T15" fmla="*/ 2 h 66"/>
                <a:gd name="T16" fmla="*/ 3 w 227"/>
                <a:gd name="T17" fmla="*/ 18 h 66"/>
                <a:gd name="T18" fmla="*/ 15 w 227"/>
                <a:gd name="T19" fmla="*/ 39 h 66"/>
                <a:gd name="T20" fmla="*/ 26 w 227"/>
                <a:gd name="T21" fmla="*/ 49 h 66"/>
                <a:gd name="T22" fmla="*/ 49 w 227"/>
                <a:gd name="T23" fmla="*/ 60 h 66"/>
                <a:gd name="T24" fmla="*/ 41 w 227"/>
                <a:gd name="T25" fmla="*/ 44 h 66"/>
                <a:gd name="T26" fmla="*/ 41 w 227"/>
                <a:gd name="T27" fmla="*/ 23 h 66"/>
                <a:gd name="T28" fmla="*/ 217 w 227"/>
                <a:gd name="T29" fmla="*/ 11 h 66"/>
                <a:gd name="T30" fmla="*/ 207 w 227"/>
                <a:gd name="T31" fmla="*/ 9 h 66"/>
                <a:gd name="T32" fmla="*/ 196 w 227"/>
                <a:gd name="T33" fmla="*/ 0 h 66"/>
                <a:gd name="T34" fmla="*/ 187 w 227"/>
                <a:gd name="T35" fmla="*/ 11 h 66"/>
                <a:gd name="T36" fmla="*/ 181 w 227"/>
                <a:gd name="T37" fmla="*/ 19 h 66"/>
                <a:gd name="T38" fmla="*/ 178 w 227"/>
                <a:gd name="T39" fmla="*/ 22 h 66"/>
                <a:gd name="T40" fmla="*/ 178 w 227"/>
                <a:gd name="T41" fmla="*/ 28 h 66"/>
                <a:gd name="T42" fmla="*/ 171 w 227"/>
                <a:gd name="T43" fmla="*/ 30 h 66"/>
                <a:gd name="T44" fmla="*/ 164 w 227"/>
                <a:gd name="T45" fmla="*/ 23 h 66"/>
                <a:gd name="T46" fmla="*/ 164 w 227"/>
                <a:gd name="T47" fmla="*/ 23 h 66"/>
                <a:gd name="T48" fmla="*/ 154 w 227"/>
                <a:gd name="T49" fmla="*/ 38 h 66"/>
                <a:gd name="T50" fmla="*/ 137 w 227"/>
                <a:gd name="T51" fmla="*/ 43 h 66"/>
                <a:gd name="T52" fmla="*/ 129 w 227"/>
                <a:gd name="T53" fmla="*/ 56 h 66"/>
                <a:gd name="T54" fmla="*/ 112 w 227"/>
                <a:gd name="T55" fmla="*/ 52 h 66"/>
                <a:gd name="T56" fmla="*/ 116 w 227"/>
                <a:gd name="T57" fmla="*/ 59 h 66"/>
                <a:gd name="T58" fmla="*/ 125 w 227"/>
                <a:gd name="T59" fmla="*/ 64 h 66"/>
                <a:gd name="T60" fmla="*/ 140 w 227"/>
                <a:gd name="T61" fmla="*/ 62 h 66"/>
                <a:gd name="T62" fmla="*/ 152 w 227"/>
                <a:gd name="T63" fmla="*/ 58 h 66"/>
                <a:gd name="T64" fmla="*/ 163 w 227"/>
                <a:gd name="T65" fmla="*/ 60 h 66"/>
                <a:gd name="T66" fmla="*/ 173 w 227"/>
                <a:gd name="T67" fmla="*/ 53 h 66"/>
                <a:gd name="T68" fmla="*/ 177 w 227"/>
                <a:gd name="T69" fmla="*/ 43 h 66"/>
                <a:gd name="T70" fmla="*/ 184 w 227"/>
                <a:gd name="T71" fmla="*/ 34 h 66"/>
                <a:gd name="T72" fmla="*/ 202 w 227"/>
                <a:gd name="T73" fmla="*/ 27 h 66"/>
                <a:gd name="T74" fmla="*/ 207 w 227"/>
                <a:gd name="T75" fmla="*/ 28 h 66"/>
                <a:gd name="T76" fmla="*/ 214 w 227"/>
                <a:gd name="T77" fmla="*/ 22 h 66"/>
                <a:gd name="T78" fmla="*/ 225 w 227"/>
                <a:gd name="T79" fmla="*/ 18 h 66"/>
                <a:gd name="T80" fmla="*/ 217 w 227"/>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7" h="66">
                  <a:moveTo>
                    <a:pt x="41" y="23"/>
                  </a:moveTo>
                  <a:cubicBezTo>
                    <a:pt x="41" y="16"/>
                    <a:pt x="34" y="17"/>
                    <a:pt x="32" y="12"/>
                  </a:cubicBezTo>
                  <a:cubicBezTo>
                    <a:pt x="30" y="7"/>
                    <a:pt x="27" y="10"/>
                    <a:pt x="26" y="7"/>
                  </a:cubicBezTo>
                  <a:cubicBezTo>
                    <a:pt x="26" y="6"/>
                    <a:pt x="26" y="6"/>
                    <a:pt x="25" y="5"/>
                  </a:cubicBezTo>
                  <a:cubicBezTo>
                    <a:pt x="21" y="6"/>
                    <a:pt x="23" y="9"/>
                    <a:pt x="22" y="10"/>
                  </a:cubicBezTo>
                  <a:cubicBezTo>
                    <a:pt x="20" y="10"/>
                    <a:pt x="13" y="11"/>
                    <a:pt x="13" y="9"/>
                  </a:cubicBezTo>
                  <a:cubicBezTo>
                    <a:pt x="13" y="7"/>
                    <a:pt x="11" y="3"/>
                    <a:pt x="7" y="2"/>
                  </a:cubicBezTo>
                  <a:cubicBezTo>
                    <a:pt x="5" y="2"/>
                    <a:pt x="2" y="2"/>
                    <a:pt x="0" y="2"/>
                  </a:cubicBezTo>
                  <a:cubicBezTo>
                    <a:pt x="3" y="8"/>
                    <a:pt x="3" y="14"/>
                    <a:pt x="3" y="18"/>
                  </a:cubicBezTo>
                  <a:cubicBezTo>
                    <a:pt x="3" y="25"/>
                    <a:pt x="14" y="35"/>
                    <a:pt x="15" y="39"/>
                  </a:cubicBezTo>
                  <a:cubicBezTo>
                    <a:pt x="17" y="43"/>
                    <a:pt x="20" y="45"/>
                    <a:pt x="26" y="49"/>
                  </a:cubicBezTo>
                  <a:cubicBezTo>
                    <a:pt x="33" y="54"/>
                    <a:pt x="46" y="61"/>
                    <a:pt x="49" y="60"/>
                  </a:cubicBezTo>
                  <a:cubicBezTo>
                    <a:pt x="51" y="58"/>
                    <a:pt x="45" y="48"/>
                    <a:pt x="41" y="44"/>
                  </a:cubicBezTo>
                  <a:cubicBezTo>
                    <a:pt x="37" y="41"/>
                    <a:pt x="41" y="31"/>
                    <a:pt x="41" y="23"/>
                  </a:cubicBezTo>
                  <a:close/>
                  <a:moveTo>
                    <a:pt x="217" y="11"/>
                  </a:moveTo>
                  <a:cubicBezTo>
                    <a:pt x="214" y="12"/>
                    <a:pt x="207" y="12"/>
                    <a:pt x="207" y="9"/>
                  </a:cubicBezTo>
                  <a:cubicBezTo>
                    <a:pt x="207" y="6"/>
                    <a:pt x="200" y="0"/>
                    <a:pt x="196" y="0"/>
                  </a:cubicBezTo>
                  <a:cubicBezTo>
                    <a:pt x="192" y="0"/>
                    <a:pt x="187" y="8"/>
                    <a:pt x="187" y="11"/>
                  </a:cubicBezTo>
                  <a:cubicBezTo>
                    <a:pt x="187" y="14"/>
                    <a:pt x="180" y="14"/>
                    <a:pt x="181" y="19"/>
                  </a:cubicBezTo>
                  <a:cubicBezTo>
                    <a:pt x="181" y="20"/>
                    <a:pt x="180" y="21"/>
                    <a:pt x="178" y="22"/>
                  </a:cubicBezTo>
                  <a:cubicBezTo>
                    <a:pt x="179" y="25"/>
                    <a:pt x="180" y="28"/>
                    <a:pt x="178" y="28"/>
                  </a:cubicBezTo>
                  <a:cubicBezTo>
                    <a:pt x="176" y="27"/>
                    <a:pt x="175" y="30"/>
                    <a:pt x="171"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8" y="43"/>
                    <a:pt x="131" y="52"/>
                    <a:pt x="129" y="56"/>
                  </a:cubicBezTo>
                  <a:cubicBezTo>
                    <a:pt x="127" y="60"/>
                    <a:pt x="117" y="53"/>
                    <a:pt x="112" y="52"/>
                  </a:cubicBezTo>
                  <a:cubicBezTo>
                    <a:pt x="113" y="56"/>
                    <a:pt x="114" y="59"/>
                    <a:pt x="116"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3" y="48"/>
                    <a:pt x="178" y="48"/>
                    <a:pt x="177" y="43"/>
                  </a:cubicBezTo>
                  <a:cubicBezTo>
                    <a:pt x="176" y="39"/>
                    <a:pt x="184" y="42"/>
                    <a:pt x="184" y="34"/>
                  </a:cubicBezTo>
                  <a:cubicBezTo>
                    <a:pt x="183" y="25"/>
                    <a:pt x="196" y="27"/>
                    <a:pt x="202" y="27"/>
                  </a:cubicBezTo>
                  <a:cubicBezTo>
                    <a:pt x="203" y="27"/>
                    <a:pt x="205" y="27"/>
                    <a:pt x="207" y="28"/>
                  </a:cubicBezTo>
                  <a:cubicBezTo>
                    <a:pt x="211" y="26"/>
                    <a:pt x="217" y="24"/>
                    <a:pt x="214" y="22"/>
                  </a:cubicBezTo>
                  <a:cubicBezTo>
                    <a:pt x="211" y="19"/>
                    <a:pt x="224" y="21"/>
                    <a:pt x="225" y="18"/>
                  </a:cubicBezTo>
                  <a:cubicBezTo>
                    <a:pt x="227"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263"/>
            <p:cNvSpPr>
              <a:spLocks/>
            </p:cNvSpPr>
            <p:nvPr userDrawn="1"/>
          </p:nvSpPr>
          <p:spPr bwMode="auto">
            <a:xfrm>
              <a:off x="10031237" y="4350539"/>
              <a:ext cx="35238" cy="18236"/>
            </a:xfrm>
            <a:custGeom>
              <a:avLst/>
              <a:gdLst>
                <a:gd name="T0" fmla="*/ 7 w 16"/>
                <a:gd name="T1" fmla="*/ 8 h 8"/>
                <a:gd name="T2" fmla="*/ 14 w 16"/>
                <a:gd name="T3" fmla="*/ 6 h 8"/>
                <a:gd name="T4" fmla="*/ 14 w 16"/>
                <a:gd name="T5" fmla="*/ 0 h 8"/>
                <a:gd name="T6" fmla="*/ 8 w 16"/>
                <a:gd name="T7" fmla="*/ 2 h 8"/>
                <a:gd name="T8" fmla="*/ 0 w 16"/>
                <a:gd name="T9" fmla="*/ 1 h 8"/>
                <a:gd name="T10" fmla="*/ 7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7" y="8"/>
                  </a:moveTo>
                  <a:cubicBezTo>
                    <a:pt x="11" y="8"/>
                    <a:pt x="12" y="5"/>
                    <a:pt x="14" y="6"/>
                  </a:cubicBezTo>
                  <a:cubicBezTo>
                    <a:pt x="16" y="6"/>
                    <a:pt x="15" y="3"/>
                    <a:pt x="14" y="0"/>
                  </a:cubicBezTo>
                  <a:cubicBezTo>
                    <a:pt x="12" y="0"/>
                    <a:pt x="8" y="0"/>
                    <a:pt x="8" y="2"/>
                  </a:cubicBezTo>
                  <a:cubicBezTo>
                    <a:pt x="8" y="5"/>
                    <a:pt x="3" y="1"/>
                    <a:pt x="0" y="1"/>
                  </a:cubicBezTo>
                  <a:cubicBezTo>
                    <a:pt x="3" y="5"/>
                    <a:pt x="5" y="8"/>
                    <a:pt x="7"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Freeform 264"/>
            <p:cNvSpPr>
              <a:spLocks/>
            </p:cNvSpPr>
            <p:nvPr userDrawn="1"/>
          </p:nvSpPr>
          <p:spPr bwMode="auto">
            <a:xfrm>
              <a:off x="8172060"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8 w 114"/>
                <a:gd name="T9" fmla="*/ 83 h 103"/>
                <a:gd name="T10" fmla="*/ 104 w 114"/>
                <a:gd name="T11" fmla="*/ 76 h 103"/>
                <a:gd name="T12" fmla="*/ 104 w 114"/>
                <a:gd name="T13" fmla="*/ 68 h 103"/>
                <a:gd name="T14" fmla="*/ 99 w 114"/>
                <a:gd name="T15" fmla="*/ 62 h 103"/>
                <a:gd name="T16" fmla="*/ 86 w 114"/>
                <a:gd name="T17" fmla="*/ 54 h 103"/>
                <a:gd name="T18" fmla="*/ 81 w 114"/>
                <a:gd name="T19" fmla="*/ 48 h 103"/>
                <a:gd name="T20" fmla="*/ 79 w 114"/>
                <a:gd name="T21" fmla="*/ 38 h 103"/>
                <a:gd name="T22" fmla="*/ 84 w 114"/>
                <a:gd name="T23" fmla="*/ 30 h 103"/>
                <a:gd name="T24" fmla="*/ 85 w 114"/>
                <a:gd name="T25" fmla="*/ 23 h 103"/>
                <a:gd name="T26" fmla="*/ 81 w 114"/>
                <a:gd name="T27" fmla="*/ 19 h 103"/>
                <a:gd name="T28" fmla="*/ 74 w 114"/>
                <a:gd name="T29" fmla="*/ 13 h 103"/>
                <a:gd name="T30" fmla="*/ 70 w 114"/>
                <a:gd name="T31" fmla="*/ 4 h 103"/>
                <a:gd name="T32" fmla="*/ 58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8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8" y="92"/>
                    <a:pt x="98" y="90"/>
                    <a:pt x="101" y="90"/>
                  </a:cubicBezTo>
                  <a:cubicBezTo>
                    <a:pt x="104" y="90"/>
                    <a:pt x="106" y="91"/>
                    <a:pt x="109" y="94"/>
                  </a:cubicBezTo>
                  <a:cubicBezTo>
                    <a:pt x="110" y="93"/>
                    <a:pt x="112" y="92"/>
                    <a:pt x="114" y="91"/>
                  </a:cubicBezTo>
                  <a:cubicBezTo>
                    <a:pt x="111" y="88"/>
                    <a:pt x="107" y="85"/>
                    <a:pt x="108" y="83"/>
                  </a:cubicBezTo>
                  <a:cubicBezTo>
                    <a:pt x="108" y="79"/>
                    <a:pt x="104" y="78"/>
                    <a:pt x="104" y="76"/>
                  </a:cubicBezTo>
                  <a:cubicBezTo>
                    <a:pt x="103" y="74"/>
                    <a:pt x="106" y="70"/>
                    <a:pt x="104" y="68"/>
                  </a:cubicBezTo>
                  <a:cubicBezTo>
                    <a:pt x="103" y="67"/>
                    <a:pt x="102" y="62"/>
                    <a:pt x="99" y="62"/>
                  </a:cubicBezTo>
                  <a:cubicBezTo>
                    <a:pt x="96" y="62"/>
                    <a:pt x="86" y="57"/>
                    <a:pt x="86" y="54"/>
                  </a:cubicBezTo>
                  <a:cubicBezTo>
                    <a:pt x="87" y="51"/>
                    <a:pt x="82" y="49"/>
                    <a:pt x="81" y="48"/>
                  </a:cubicBezTo>
                  <a:cubicBezTo>
                    <a:pt x="79" y="47"/>
                    <a:pt x="77" y="39"/>
                    <a:pt x="79" y="38"/>
                  </a:cubicBezTo>
                  <a:cubicBezTo>
                    <a:pt x="81" y="37"/>
                    <a:pt x="81" y="30"/>
                    <a:pt x="84" y="30"/>
                  </a:cubicBezTo>
                  <a:cubicBezTo>
                    <a:pt x="87" y="30"/>
                    <a:pt x="84" y="26"/>
                    <a:pt x="85" y="23"/>
                  </a:cubicBezTo>
                  <a:cubicBezTo>
                    <a:pt x="86" y="21"/>
                    <a:pt x="83" y="19"/>
                    <a:pt x="81" y="19"/>
                  </a:cubicBezTo>
                  <a:cubicBezTo>
                    <a:pt x="78" y="19"/>
                    <a:pt x="74" y="16"/>
                    <a:pt x="74" y="13"/>
                  </a:cubicBezTo>
                  <a:cubicBezTo>
                    <a:pt x="74" y="10"/>
                    <a:pt x="69" y="6"/>
                    <a:pt x="70" y="4"/>
                  </a:cubicBezTo>
                  <a:cubicBezTo>
                    <a:pt x="69" y="10"/>
                    <a:pt x="60" y="1"/>
                    <a:pt x="58" y="3"/>
                  </a:cubicBezTo>
                  <a:cubicBezTo>
                    <a:pt x="55" y="4"/>
                    <a:pt x="53" y="0"/>
                    <a:pt x="47" y="1"/>
                  </a:cubicBezTo>
                  <a:cubicBezTo>
                    <a:pt x="44" y="1"/>
                    <a:pt x="44" y="3"/>
                    <a:pt x="42" y="4"/>
                  </a:cubicBezTo>
                  <a:cubicBezTo>
                    <a:pt x="42" y="4"/>
                    <a:pt x="42" y="4"/>
                    <a:pt x="42" y="4"/>
                  </a:cubicBezTo>
                  <a:cubicBezTo>
                    <a:pt x="35" y="9"/>
                    <a:pt x="35" y="9"/>
                    <a:pt x="35" y="9"/>
                  </a:cubicBezTo>
                  <a:cubicBezTo>
                    <a:pt x="35" y="9"/>
                    <a:pt x="29" y="11"/>
                    <a:pt x="28" y="14"/>
                  </a:cubicBezTo>
                  <a:cubicBezTo>
                    <a:pt x="27" y="18"/>
                    <a:pt x="31" y="21"/>
                    <a:pt x="29" y="23"/>
                  </a:cubicBezTo>
                  <a:cubicBezTo>
                    <a:pt x="27" y="25"/>
                    <a:pt x="28" y="30"/>
                    <a:pt x="28" y="32"/>
                  </a:cubicBezTo>
                  <a:cubicBezTo>
                    <a:pt x="29" y="33"/>
                    <a:pt x="25" y="38"/>
                    <a:pt x="25" y="38"/>
                  </a:cubicBezTo>
                  <a:cubicBezTo>
                    <a:pt x="25" y="38"/>
                    <a:pt x="12" y="45"/>
                    <a:pt x="0" y="50"/>
                  </a:cubicBezTo>
                  <a:cubicBezTo>
                    <a:pt x="0" y="52"/>
                    <a:pt x="1" y="54"/>
                    <a:pt x="1" y="56"/>
                  </a:cubicBezTo>
                  <a:cubicBezTo>
                    <a:pt x="2" y="58"/>
                    <a:pt x="3" y="63"/>
                    <a:pt x="4" y="66"/>
                  </a:cubicBezTo>
                  <a:cubicBezTo>
                    <a:pt x="8" y="66"/>
                    <a:pt x="9" y="66"/>
                    <a:pt x="13" y="66"/>
                  </a:cubicBezTo>
                  <a:cubicBezTo>
                    <a:pt x="17" y="67"/>
                    <a:pt x="32" y="77"/>
                    <a:pt x="36" y="79"/>
                  </a:cubicBezTo>
                  <a:cubicBezTo>
                    <a:pt x="40" y="80"/>
                    <a:pt x="60" y="94"/>
                    <a:pt x="64" y="98"/>
                  </a:cubicBezTo>
                  <a:cubicBezTo>
                    <a:pt x="68" y="101"/>
                    <a:pt x="75" y="102"/>
                    <a:pt x="78"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Freeform 265"/>
            <p:cNvSpPr>
              <a:spLocks/>
            </p:cNvSpPr>
            <p:nvPr userDrawn="1"/>
          </p:nvSpPr>
          <p:spPr bwMode="auto">
            <a:xfrm>
              <a:off x="8366703" y="3677635"/>
              <a:ext cx="50339" cy="43766"/>
            </a:xfrm>
            <a:custGeom>
              <a:avLst/>
              <a:gdLst>
                <a:gd name="T0" fmla="*/ 7 w 23"/>
                <a:gd name="T1" fmla="*/ 14 h 19"/>
                <a:gd name="T2" fmla="*/ 13 w 23"/>
                <a:gd name="T3" fmla="*/ 19 h 19"/>
                <a:gd name="T4" fmla="*/ 23 w 23"/>
                <a:gd name="T5" fmla="*/ 19 h 19"/>
                <a:gd name="T6" fmla="*/ 17 w 23"/>
                <a:gd name="T7" fmla="*/ 6 h 19"/>
                <a:gd name="T8" fmla="*/ 18 w 23"/>
                <a:gd name="T9" fmla="*/ 4 h 19"/>
                <a:gd name="T10" fmla="*/ 10 w 23"/>
                <a:gd name="T11" fmla="*/ 0 h 19"/>
                <a:gd name="T12" fmla="*/ 5 w 23"/>
                <a:gd name="T13" fmla="*/ 4 h 19"/>
                <a:gd name="T14" fmla="*/ 0 w 23"/>
                <a:gd name="T15" fmla="*/ 13 h 19"/>
                <a:gd name="T16" fmla="*/ 7 w 23"/>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9">
                  <a:moveTo>
                    <a:pt x="7" y="14"/>
                  </a:moveTo>
                  <a:cubicBezTo>
                    <a:pt x="13" y="19"/>
                    <a:pt x="13" y="19"/>
                    <a:pt x="13" y="19"/>
                  </a:cubicBezTo>
                  <a:cubicBezTo>
                    <a:pt x="23" y="19"/>
                    <a:pt x="23" y="19"/>
                    <a:pt x="23" y="19"/>
                  </a:cubicBezTo>
                  <a:cubicBezTo>
                    <a:pt x="21" y="14"/>
                    <a:pt x="17" y="7"/>
                    <a:pt x="17" y="6"/>
                  </a:cubicBezTo>
                  <a:cubicBezTo>
                    <a:pt x="17" y="5"/>
                    <a:pt x="18" y="5"/>
                    <a:pt x="18" y="4"/>
                  </a:cubicBezTo>
                  <a:cubicBezTo>
                    <a:pt x="15" y="1"/>
                    <a:pt x="13" y="0"/>
                    <a:pt x="10" y="0"/>
                  </a:cubicBezTo>
                  <a:cubicBezTo>
                    <a:pt x="7" y="0"/>
                    <a:pt x="7"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 name="Freeform 266"/>
            <p:cNvSpPr>
              <a:spLocks noEditPoints="1"/>
            </p:cNvSpPr>
            <p:nvPr userDrawn="1"/>
          </p:nvSpPr>
          <p:spPr bwMode="auto">
            <a:xfrm>
              <a:off x="7091455" y="3041202"/>
              <a:ext cx="367473" cy="310010"/>
            </a:xfrm>
            <a:custGeom>
              <a:avLst/>
              <a:gdLst>
                <a:gd name="T0" fmla="*/ 150 w 171"/>
                <a:gd name="T1" fmla="*/ 30 h 133"/>
                <a:gd name="T2" fmla="*/ 143 w 171"/>
                <a:gd name="T3" fmla="*/ 29 h 133"/>
                <a:gd name="T4" fmla="*/ 136 w 171"/>
                <a:gd name="T5" fmla="*/ 25 h 133"/>
                <a:gd name="T6" fmla="*/ 124 w 171"/>
                <a:gd name="T7" fmla="*/ 23 h 133"/>
                <a:gd name="T8" fmla="*/ 118 w 171"/>
                <a:gd name="T9" fmla="*/ 20 h 133"/>
                <a:gd name="T10" fmla="*/ 115 w 171"/>
                <a:gd name="T11" fmla="*/ 15 h 133"/>
                <a:gd name="T12" fmla="*/ 109 w 171"/>
                <a:gd name="T13" fmla="*/ 17 h 133"/>
                <a:gd name="T14" fmla="*/ 106 w 171"/>
                <a:gd name="T15" fmla="*/ 13 h 133"/>
                <a:gd name="T16" fmla="*/ 99 w 171"/>
                <a:gd name="T17" fmla="*/ 9 h 133"/>
                <a:gd name="T18" fmla="*/ 93 w 171"/>
                <a:gd name="T19" fmla="*/ 6 h 133"/>
                <a:gd name="T20" fmla="*/ 89 w 171"/>
                <a:gd name="T21" fmla="*/ 2 h 133"/>
                <a:gd name="T22" fmla="*/ 87 w 171"/>
                <a:gd name="T23" fmla="*/ 0 h 133"/>
                <a:gd name="T24" fmla="*/ 85 w 171"/>
                <a:gd name="T25" fmla="*/ 1 h 133"/>
                <a:gd name="T26" fmla="*/ 77 w 171"/>
                <a:gd name="T27" fmla="*/ 10 h 133"/>
                <a:gd name="T28" fmla="*/ 65 w 171"/>
                <a:gd name="T29" fmla="*/ 17 h 133"/>
                <a:gd name="T30" fmla="*/ 58 w 171"/>
                <a:gd name="T31" fmla="*/ 25 h 133"/>
                <a:gd name="T32" fmla="*/ 43 w 171"/>
                <a:gd name="T33" fmla="*/ 21 h 133"/>
                <a:gd name="T34" fmla="*/ 36 w 171"/>
                <a:gd name="T35" fmla="*/ 25 h 133"/>
                <a:gd name="T36" fmla="*/ 38 w 171"/>
                <a:gd name="T37" fmla="*/ 36 h 133"/>
                <a:gd name="T38" fmla="*/ 28 w 171"/>
                <a:gd name="T39" fmla="*/ 36 h 133"/>
                <a:gd name="T40" fmla="*/ 21 w 171"/>
                <a:gd name="T41" fmla="*/ 33 h 133"/>
                <a:gd name="T42" fmla="*/ 9 w 171"/>
                <a:gd name="T43" fmla="*/ 34 h 133"/>
                <a:gd name="T44" fmla="*/ 2 w 171"/>
                <a:gd name="T45" fmla="*/ 39 h 133"/>
                <a:gd name="T46" fmla="*/ 3 w 171"/>
                <a:gd name="T47" fmla="*/ 45 h 133"/>
                <a:gd name="T48" fmla="*/ 19 w 171"/>
                <a:gd name="T49" fmla="*/ 50 h 133"/>
                <a:gd name="T50" fmla="*/ 29 w 171"/>
                <a:gd name="T51" fmla="*/ 53 h 133"/>
                <a:gd name="T52" fmla="*/ 33 w 171"/>
                <a:gd name="T53" fmla="*/ 57 h 133"/>
                <a:gd name="T54" fmla="*/ 42 w 171"/>
                <a:gd name="T55" fmla="*/ 67 h 133"/>
                <a:gd name="T56" fmla="*/ 45 w 171"/>
                <a:gd name="T57" fmla="*/ 75 h 133"/>
                <a:gd name="T58" fmla="*/ 43 w 171"/>
                <a:gd name="T59" fmla="*/ 88 h 133"/>
                <a:gd name="T60" fmla="*/ 38 w 171"/>
                <a:gd name="T61" fmla="*/ 108 h 133"/>
                <a:gd name="T62" fmla="*/ 37 w 171"/>
                <a:gd name="T63" fmla="*/ 108 h 133"/>
                <a:gd name="T64" fmla="*/ 44 w 171"/>
                <a:gd name="T65" fmla="*/ 111 h 133"/>
                <a:gd name="T66" fmla="*/ 55 w 171"/>
                <a:gd name="T67" fmla="*/ 116 h 133"/>
                <a:gd name="T68" fmla="*/ 64 w 171"/>
                <a:gd name="T69" fmla="*/ 115 h 133"/>
                <a:gd name="T70" fmla="*/ 70 w 171"/>
                <a:gd name="T71" fmla="*/ 116 h 133"/>
                <a:gd name="T72" fmla="*/ 84 w 171"/>
                <a:gd name="T73" fmla="*/ 119 h 133"/>
                <a:gd name="T74" fmla="*/ 96 w 171"/>
                <a:gd name="T75" fmla="*/ 120 h 133"/>
                <a:gd name="T76" fmla="*/ 95 w 171"/>
                <a:gd name="T77" fmla="*/ 117 h 133"/>
                <a:gd name="T78" fmla="*/ 105 w 171"/>
                <a:gd name="T79" fmla="*/ 106 h 133"/>
                <a:gd name="T80" fmla="*/ 126 w 171"/>
                <a:gd name="T81" fmla="*/ 110 h 133"/>
                <a:gd name="T82" fmla="*/ 140 w 171"/>
                <a:gd name="T83" fmla="*/ 106 h 133"/>
                <a:gd name="T84" fmla="*/ 147 w 171"/>
                <a:gd name="T85" fmla="*/ 102 h 133"/>
                <a:gd name="T86" fmla="*/ 148 w 171"/>
                <a:gd name="T87" fmla="*/ 98 h 133"/>
                <a:gd name="T88" fmla="*/ 143 w 171"/>
                <a:gd name="T89" fmla="*/ 97 h 133"/>
                <a:gd name="T90" fmla="*/ 140 w 171"/>
                <a:gd name="T91" fmla="*/ 91 h 133"/>
                <a:gd name="T92" fmla="*/ 137 w 171"/>
                <a:gd name="T93" fmla="*/ 86 h 133"/>
                <a:gd name="T94" fmla="*/ 139 w 171"/>
                <a:gd name="T95" fmla="*/ 83 h 133"/>
                <a:gd name="T96" fmla="*/ 141 w 171"/>
                <a:gd name="T97" fmla="*/ 79 h 133"/>
                <a:gd name="T98" fmla="*/ 140 w 171"/>
                <a:gd name="T99" fmla="*/ 74 h 133"/>
                <a:gd name="T100" fmla="*/ 138 w 171"/>
                <a:gd name="T101" fmla="*/ 68 h 133"/>
                <a:gd name="T102" fmla="*/ 133 w 171"/>
                <a:gd name="T103" fmla="*/ 68 h 133"/>
                <a:gd name="T104" fmla="*/ 131 w 171"/>
                <a:gd name="T105" fmla="*/ 64 h 133"/>
                <a:gd name="T106" fmla="*/ 139 w 171"/>
                <a:gd name="T107" fmla="*/ 56 h 133"/>
                <a:gd name="T108" fmla="*/ 145 w 171"/>
                <a:gd name="T109" fmla="*/ 51 h 133"/>
                <a:gd name="T110" fmla="*/ 147 w 171"/>
                <a:gd name="T111" fmla="*/ 43 h 133"/>
                <a:gd name="T112" fmla="*/ 152 w 171"/>
                <a:gd name="T113" fmla="*/ 34 h 133"/>
                <a:gd name="T114" fmla="*/ 150 w 171"/>
                <a:gd name="T115" fmla="*/ 30 h 133"/>
                <a:gd name="T116" fmla="*/ 168 w 171"/>
                <a:gd name="T117" fmla="*/ 112 h 133"/>
                <a:gd name="T118" fmla="*/ 161 w 171"/>
                <a:gd name="T119" fmla="*/ 118 h 133"/>
                <a:gd name="T120" fmla="*/ 166 w 171"/>
                <a:gd name="T121" fmla="*/ 132 h 133"/>
                <a:gd name="T122" fmla="*/ 168 w 171"/>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 h="133">
                  <a:moveTo>
                    <a:pt x="150" y="30"/>
                  </a:moveTo>
                  <a:cubicBezTo>
                    <a:pt x="148" y="31"/>
                    <a:pt x="147" y="29"/>
                    <a:pt x="143" y="29"/>
                  </a:cubicBezTo>
                  <a:cubicBezTo>
                    <a:pt x="140" y="29"/>
                    <a:pt x="138" y="27"/>
                    <a:pt x="136" y="25"/>
                  </a:cubicBezTo>
                  <a:cubicBezTo>
                    <a:pt x="134" y="23"/>
                    <a:pt x="126" y="23"/>
                    <a:pt x="124" y="23"/>
                  </a:cubicBezTo>
                  <a:cubicBezTo>
                    <a:pt x="121" y="24"/>
                    <a:pt x="120" y="19"/>
                    <a:pt x="118" y="20"/>
                  </a:cubicBezTo>
                  <a:cubicBezTo>
                    <a:pt x="115" y="20"/>
                    <a:pt x="115" y="17"/>
                    <a:pt x="115" y="15"/>
                  </a:cubicBezTo>
                  <a:cubicBezTo>
                    <a:pt x="115" y="13"/>
                    <a:pt x="112" y="16"/>
                    <a:pt x="109" y="17"/>
                  </a:cubicBezTo>
                  <a:cubicBezTo>
                    <a:pt x="107" y="18"/>
                    <a:pt x="106" y="15"/>
                    <a:pt x="106" y="13"/>
                  </a:cubicBezTo>
                  <a:cubicBezTo>
                    <a:pt x="106" y="12"/>
                    <a:pt x="101" y="11"/>
                    <a:pt x="99" y="9"/>
                  </a:cubicBezTo>
                  <a:cubicBezTo>
                    <a:pt x="96" y="8"/>
                    <a:pt x="94" y="4"/>
                    <a:pt x="93" y="6"/>
                  </a:cubicBezTo>
                  <a:cubicBezTo>
                    <a:pt x="92" y="8"/>
                    <a:pt x="89" y="4"/>
                    <a:pt x="89" y="2"/>
                  </a:cubicBezTo>
                  <a:cubicBezTo>
                    <a:pt x="88" y="1"/>
                    <a:pt x="88" y="1"/>
                    <a:pt x="87" y="0"/>
                  </a:cubicBezTo>
                  <a:cubicBezTo>
                    <a:pt x="86" y="1"/>
                    <a:pt x="85" y="1"/>
                    <a:pt x="85" y="1"/>
                  </a:cubicBezTo>
                  <a:cubicBezTo>
                    <a:pt x="80" y="1"/>
                    <a:pt x="77" y="4"/>
                    <a:pt x="77" y="10"/>
                  </a:cubicBezTo>
                  <a:cubicBezTo>
                    <a:pt x="78" y="16"/>
                    <a:pt x="72" y="17"/>
                    <a:pt x="65" y="17"/>
                  </a:cubicBezTo>
                  <a:cubicBezTo>
                    <a:pt x="58" y="18"/>
                    <a:pt x="61" y="23"/>
                    <a:pt x="58" y="25"/>
                  </a:cubicBezTo>
                  <a:cubicBezTo>
                    <a:pt x="55" y="27"/>
                    <a:pt x="45" y="24"/>
                    <a:pt x="43" y="21"/>
                  </a:cubicBezTo>
                  <a:cubicBezTo>
                    <a:pt x="42" y="17"/>
                    <a:pt x="32" y="21"/>
                    <a:pt x="36" y="25"/>
                  </a:cubicBezTo>
                  <a:cubicBezTo>
                    <a:pt x="40" y="29"/>
                    <a:pt x="40" y="35"/>
                    <a:pt x="38" y="36"/>
                  </a:cubicBezTo>
                  <a:cubicBezTo>
                    <a:pt x="36" y="38"/>
                    <a:pt x="31" y="34"/>
                    <a:pt x="28" y="36"/>
                  </a:cubicBezTo>
                  <a:cubicBezTo>
                    <a:pt x="25" y="38"/>
                    <a:pt x="25" y="34"/>
                    <a:pt x="21" y="33"/>
                  </a:cubicBezTo>
                  <a:cubicBezTo>
                    <a:pt x="17" y="31"/>
                    <a:pt x="15" y="34"/>
                    <a:pt x="9" y="34"/>
                  </a:cubicBezTo>
                  <a:cubicBezTo>
                    <a:pt x="3" y="33"/>
                    <a:pt x="0" y="36"/>
                    <a:pt x="2" y="39"/>
                  </a:cubicBezTo>
                  <a:cubicBezTo>
                    <a:pt x="4" y="41"/>
                    <a:pt x="2"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3" y="84"/>
                    <a:pt x="43" y="88"/>
                  </a:cubicBezTo>
                  <a:cubicBezTo>
                    <a:pt x="44" y="92"/>
                    <a:pt x="41" y="106"/>
                    <a:pt x="38" y="108"/>
                  </a:cubicBezTo>
                  <a:cubicBezTo>
                    <a:pt x="38" y="108"/>
                    <a:pt x="38" y="108"/>
                    <a:pt x="37" y="108"/>
                  </a:cubicBezTo>
                  <a:cubicBezTo>
                    <a:pt x="40" y="109"/>
                    <a:pt x="43" y="110"/>
                    <a:pt x="44" y="111"/>
                  </a:cubicBezTo>
                  <a:cubicBezTo>
                    <a:pt x="46" y="112"/>
                    <a:pt x="52" y="114"/>
                    <a:pt x="55" y="116"/>
                  </a:cubicBezTo>
                  <a:cubicBezTo>
                    <a:pt x="59" y="118"/>
                    <a:pt x="64" y="117"/>
                    <a:pt x="64" y="115"/>
                  </a:cubicBezTo>
                  <a:cubicBezTo>
                    <a:pt x="64" y="113"/>
                    <a:pt x="68" y="114"/>
                    <a:pt x="70" y="116"/>
                  </a:cubicBezTo>
                  <a:cubicBezTo>
                    <a:pt x="72" y="118"/>
                    <a:pt x="80" y="119"/>
                    <a:pt x="84" y="119"/>
                  </a:cubicBezTo>
                  <a:cubicBezTo>
                    <a:pt x="87" y="120"/>
                    <a:pt x="92" y="120"/>
                    <a:pt x="96" y="120"/>
                  </a:cubicBezTo>
                  <a:cubicBezTo>
                    <a:pt x="96" y="119"/>
                    <a:pt x="95" y="118"/>
                    <a:pt x="95" y="117"/>
                  </a:cubicBezTo>
                  <a:cubicBezTo>
                    <a:pt x="93" y="111"/>
                    <a:pt x="99" y="107"/>
                    <a:pt x="105" y="106"/>
                  </a:cubicBezTo>
                  <a:cubicBezTo>
                    <a:pt x="110" y="105"/>
                    <a:pt x="123" y="109"/>
                    <a:pt x="126" y="110"/>
                  </a:cubicBezTo>
                  <a:cubicBezTo>
                    <a:pt x="129" y="112"/>
                    <a:pt x="134" y="112"/>
                    <a:pt x="140" y="106"/>
                  </a:cubicBezTo>
                  <a:cubicBezTo>
                    <a:pt x="142" y="104"/>
                    <a:pt x="145" y="102"/>
                    <a:pt x="147" y="102"/>
                  </a:cubicBezTo>
                  <a:cubicBezTo>
                    <a:pt x="147" y="101"/>
                    <a:pt x="148" y="99"/>
                    <a:pt x="148" y="98"/>
                  </a:cubicBezTo>
                  <a:cubicBezTo>
                    <a:pt x="149" y="96"/>
                    <a:pt x="145" y="97"/>
                    <a:pt x="143" y="97"/>
                  </a:cubicBezTo>
                  <a:cubicBezTo>
                    <a:pt x="140" y="96"/>
                    <a:pt x="138" y="94"/>
                    <a:pt x="140" y="91"/>
                  </a:cubicBezTo>
                  <a:cubicBezTo>
                    <a:pt x="142" y="89"/>
                    <a:pt x="139" y="88"/>
                    <a:pt x="137" y="86"/>
                  </a:cubicBezTo>
                  <a:cubicBezTo>
                    <a:pt x="135" y="83"/>
                    <a:pt x="138" y="84"/>
                    <a:pt x="139" y="83"/>
                  </a:cubicBezTo>
                  <a:cubicBezTo>
                    <a:pt x="141" y="82"/>
                    <a:pt x="143" y="80"/>
                    <a:pt x="141" y="79"/>
                  </a:cubicBezTo>
                  <a:cubicBezTo>
                    <a:pt x="140" y="78"/>
                    <a:pt x="139" y="76"/>
                    <a:pt x="140" y="74"/>
                  </a:cubicBezTo>
                  <a:cubicBezTo>
                    <a:pt x="141" y="71"/>
                    <a:pt x="138" y="70"/>
                    <a:pt x="138" y="68"/>
                  </a:cubicBezTo>
                  <a:cubicBezTo>
                    <a:pt x="138" y="66"/>
                    <a:pt x="135" y="65"/>
                    <a:pt x="133" y="68"/>
                  </a:cubicBezTo>
                  <a:cubicBezTo>
                    <a:pt x="131" y="70"/>
                    <a:pt x="130" y="69"/>
                    <a:pt x="131" y="64"/>
                  </a:cubicBezTo>
                  <a:cubicBezTo>
                    <a:pt x="133" y="60"/>
                    <a:pt x="138" y="58"/>
                    <a:pt x="139" y="56"/>
                  </a:cubicBezTo>
                  <a:cubicBezTo>
                    <a:pt x="139" y="53"/>
                    <a:pt x="142" y="51"/>
                    <a:pt x="145" y="51"/>
                  </a:cubicBezTo>
                  <a:cubicBezTo>
                    <a:pt x="147" y="51"/>
                    <a:pt x="147" y="46"/>
                    <a:pt x="147" y="43"/>
                  </a:cubicBezTo>
                  <a:cubicBezTo>
                    <a:pt x="148" y="40"/>
                    <a:pt x="149" y="37"/>
                    <a:pt x="152" y="34"/>
                  </a:cubicBezTo>
                  <a:cubicBezTo>
                    <a:pt x="155" y="31"/>
                    <a:pt x="151" y="30"/>
                    <a:pt x="150" y="30"/>
                  </a:cubicBezTo>
                  <a:close/>
                  <a:moveTo>
                    <a:pt x="168" y="112"/>
                  </a:moveTo>
                  <a:cubicBezTo>
                    <a:pt x="166" y="112"/>
                    <a:pt x="166" y="115"/>
                    <a:pt x="161" y="118"/>
                  </a:cubicBezTo>
                  <a:cubicBezTo>
                    <a:pt x="156" y="120"/>
                    <a:pt x="161" y="133"/>
                    <a:pt x="166" y="132"/>
                  </a:cubicBezTo>
                  <a:cubicBezTo>
                    <a:pt x="171"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 name="Freeform 267"/>
            <p:cNvSpPr>
              <a:spLocks noEditPoints="1"/>
            </p:cNvSpPr>
            <p:nvPr userDrawn="1"/>
          </p:nvSpPr>
          <p:spPr bwMode="auto">
            <a:xfrm>
              <a:off x="6979032" y="3278269"/>
              <a:ext cx="323846" cy="229772"/>
            </a:xfrm>
            <a:custGeom>
              <a:avLst/>
              <a:gdLst>
                <a:gd name="T0" fmla="*/ 149 w 151"/>
                <a:gd name="T1" fmla="*/ 18 h 99"/>
                <a:gd name="T2" fmla="*/ 137 w 151"/>
                <a:gd name="T3" fmla="*/ 17 h 99"/>
                <a:gd name="T4" fmla="*/ 123 w 151"/>
                <a:gd name="T5" fmla="*/ 14 h 99"/>
                <a:gd name="T6" fmla="*/ 117 w 151"/>
                <a:gd name="T7" fmla="*/ 13 h 99"/>
                <a:gd name="T8" fmla="*/ 108 w 151"/>
                <a:gd name="T9" fmla="*/ 14 h 99"/>
                <a:gd name="T10" fmla="*/ 97 w 151"/>
                <a:gd name="T11" fmla="*/ 9 h 99"/>
                <a:gd name="T12" fmla="*/ 90 w 151"/>
                <a:gd name="T13" fmla="*/ 6 h 99"/>
                <a:gd name="T14" fmla="*/ 70 w 151"/>
                <a:gd name="T15" fmla="*/ 4 h 99"/>
                <a:gd name="T16" fmla="*/ 32 w 151"/>
                <a:gd name="T17" fmla="*/ 3 h 99"/>
                <a:gd name="T18" fmla="*/ 18 w 151"/>
                <a:gd name="T19" fmla="*/ 0 h 99"/>
                <a:gd name="T20" fmla="*/ 8 w 151"/>
                <a:gd name="T21" fmla="*/ 6 h 99"/>
                <a:gd name="T22" fmla="*/ 5 w 151"/>
                <a:gd name="T23" fmla="*/ 13 h 99"/>
                <a:gd name="T24" fmla="*/ 7 w 151"/>
                <a:gd name="T25" fmla="*/ 24 h 99"/>
                <a:gd name="T26" fmla="*/ 11 w 151"/>
                <a:gd name="T27" fmla="*/ 23 h 99"/>
                <a:gd name="T28" fmla="*/ 15 w 151"/>
                <a:gd name="T29" fmla="*/ 23 h 99"/>
                <a:gd name="T30" fmla="*/ 22 w 151"/>
                <a:gd name="T31" fmla="*/ 25 h 99"/>
                <a:gd name="T32" fmla="*/ 26 w 151"/>
                <a:gd name="T33" fmla="*/ 25 h 99"/>
                <a:gd name="T34" fmla="*/ 34 w 151"/>
                <a:gd name="T35" fmla="*/ 26 h 99"/>
                <a:gd name="T36" fmla="*/ 37 w 151"/>
                <a:gd name="T37" fmla="*/ 30 h 99"/>
                <a:gd name="T38" fmla="*/ 29 w 151"/>
                <a:gd name="T39" fmla="*/ 36 h 99"/>
                <a:gd name="T40" fmla="*/ 30 w 151"/>
                <a:gd name="T41" fmla="*/ 47 h 99"/>
                <a:gd name="T42" fmla="*/ 28 w 151"/>
                <a:gd name="T43" fmla="*/ 54 h 99"/>
                <a:gd name="T44" fmla="*/ 25 w 151"/>
                <a:gd name="T45" fmla="*/ 58 h 99"/>
                <a:gd name="T46" fmla="*/ 28 w 151"/>
                <a:gd name="T47" fmla="*/ 64 h 99"/>
                <a:gd name="T48" fmla="*/ 25 w 151"/>
                <a:gd name="T49" fmla="*/ 70 h 99"/>
                <a:gd name="T50" fmla="*/ 28 w 151"/>
                <a:gd name="T51" fmla="*/ 75 h 99"/>
                <a:gd name="T52" fmla="*/ 23 w 151"/>
                <a:gd name="T53" fmla="*/ 82 h 99"/>
                <a:gd name="T54" fmla="*/ 25 w 151"/>
                <a:gd name="T55" fmla="*/ 85 h 99"/>
                <a:gd name="T56" fmla="*/ 31 w 151"/>
                <a:gd name="T57" fmla="*/ 86 h 99"/>
                <a:gd name="T58" fmla="*/ 45 w 151"/>
                <a:gd name="T59" fmla="*/ 98 h 99"/>
                <a:gd name="T60" fmla="*/ 48 w 151"/>
                <a:gd name="T61" fmla="*/ 95 h 99"/>
                <a:gd name="T62" fmla="*/ 55 w 151"/>
                <a:gd name="T63" fmla="*/ 94 h 99"/>
                <a:gd name="T64" fmla="*/ 65 w 151"/>
                <a:gd name="T65" fmla="*/ 91 h 99"/>
                <a:gd name="T66" fmla="*/ 80 w 151"/>
                <a:gd name="T67" fmla="*/ 90 h 99"/>
                <a:gd name="T68" fmla="*/ 89 w 151"/>
                <a:gd name="T69" fmla="*/ 86 h 99"/>
                <a:gd name="T70" fmla="*/ 98 w 151"/>
                <a:gd name="T71" fmla="*/ 81 h 99"/>
                <a:gd name="T72" fmla="*/ 102 w 151"/>
                <a:gd name="T73" fmla="*/ 73 h 99"/>
                <a:gd name="T74" fmla="*/ 111 w 151"/>
                <a:gd name="T75" fmla="*/ 65 h 99"/>
                <a:gd name="T76" fmla="*/ 111 w 151"/>
                <a:gd name="T77" fmla="*/ 49 h 99"/>
                <a:gd name="T78" fmla="*/ 120 w 151"/>
                <a:gd name="T79" fmla="*/ 38 h 99"/>
                <a:gd name="T80" fmla="*/ 131 w 151"/>
                <a:gd name="T81" fmla="*/ 33 h 99"/>
                <a:gd name="T82" fmla="*/ 144 w 151"/>
                <a:gd name="T83" fmla="*/ 27 h 99"/>
                <a:gd name="T84" fmla="*/ 149 w 151"/>
                <a:gd name="T85" fmla="*/ 18 h 99"/>
                <a:gd name="T86" fmla="*/ 150 w 151"/>
                <a:gd name="T87" fmla="*/ 53 h 99"/>
                <a:gd name="T88" fmla="*/ 140 w 151"/>
                <a:gd name="T89" fmla="*/ 56 h 99"/>
                <a:gd name="T90" fmla="*/ 150 w 151"/>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 h="99">
                  <a:moveTo>
                    <a:pt x="149" y="18"/>
                  </a:moveTo>
                  <a:cubicBezTo>
                    <a:pt x="145" y="18"/>
                    <a:pt x="140" y="18"/>
                    <a:pt x="137" y="17"/>
                  </a:cubicBezTo>
                  <a:cubicBezTo>
                    <a:pt x="133" y="17"/>
                    <a:pt x="125" y="16"/>
                    <a:pt x="123" y="14"/>
                  </a:cubicBezTo>
                  <a:cubicBezTo>
                    <a:pt x="121" y="12"/>
                    <a:pt x="117" y="11"/>
                    <a:pt x="117" y="13"/>
                  </a:cubicBezTo>
                  <a:cubicBezTo>
                    <a:pt x="117" y="15"/>
                    <a:pt x="112" y="16"/>
                    <a:pt x="108" y="14"/>
                  </a:cubicBezTo>
                  <a:cubicBezTo>
                    <a:pt x="105" y="12"/>
                    <a:pt x="99" y="10"/>
                    <a:pt x="97" y="9"/>
                  </a:cubicBezTo>
                  <a:cubicBezTo>
                    <a:pt x="96" y="8"/>
                    <a:pt x="93" y="7"/>
                    <a:pt x="90" y="6"/>
                  </a:cubicBezTo>
                  <a:cubicBezTo>
                    <a:pt x="87" y="6"/>
                    <a:pt x="77" y="3"/>
                    <a:pt x="70" y="4"/>
                  </a:cubicBezTo>
                  <a:cubicBezTo>
                    <a:pt x="63" y="4"/>
                    <a:pt x="40" y="3"/>
                    <a:pt x="32" y="3"/>
                  </a:cubicBezTo>
                  <a:cubicBezTo>
                    <a:pt x="23" y="4"/>
                    <a:pt x="22" y="0"/>
                    <a:pt x="18" y="0"/>
                  </a:cubicBezTo>
                  <a:cubicBezTo>
                    <a:pt x="13" y="0"/>
                    <a:pt x="15" y="5"/>
                    <a:pt x="8" y="6"/>
                  </a:cubicBezTo>
                  <a:cubicBezTo>
                    <a:pt x="1" y="6"/>
                    <a:pt x="0" y="10"/>
                    <a:pt x="5" y="13"/>
                  </a:cubicBezTo>
                  <a:cubicBezTo>
                    <a:pt x="8" y="16"/>
                    <a:pt x="8" y="20"/>
                    <a:pt x="7" y="24"/>
                  </a:cubicBezTo>
                  <a:cubicBezTo>
                    <a:pt x="9" y="24"/>
                    <a:pt x="10" y="23"/>
                    <a:pt x="11" y="23"/>
                  </a:cubicBezTo>
                  <a:cubicBezTo>
                    <a:pt x="13" y="20"/>
                    <a:pt x="15" y="21"/>
                    <a:pt x="15" y="23"/>
                  </a:cubicBezTo>
                  <a:cubicBezTo>
                    <a:pt x="15" y="26"/>
                    <a:pt x="19" y="25"/>
                    <a:pt x="22" y="25"/>
                  </a:cubicBezTo>
                  <a:cubicBezTo>
                    <a:pt x="24" y="25"/>
                    <a:pt x="24" y="27"/>
                    <a:pt x="26" y="25"/>
                  </a:cubicBezTo>
                  <a:cubicBezTo>
                    <a:pt x="29" y="23"/>
                    <a:pt x="34" y="24"/>
                    <a:pt x="34" y="26"/>
                  </a:cubicBezTo>
                  <a:cubicBezTo>
                    <a:pt x="34" y="28"/>
                    <a:pt x="40" y="27"/>
                    <a:pt x="37" y="30"/>
                  </a:cubicBezTo>
                  <a:cubicBezTo>
                    <a:pt x="33" y="33"/>
                    <a:pt x="29" y="34"/>
                    <a:pt x="29" y="36"/>
                  </a:cubicBezTo>
                  <a:cubicBezTo>
                    <a:pt x="29" y="39"/>
                    <a:pt x="33" y="44"/>
                    <a:pt x="30" y="47"/>
                  </a:cubicBezTo>
                  <a:cubicBezTo>
                    <a:pt x="27" y="49"/>
                    <a:pt x="31" y="54"/>
                    <a:pt x="28" y="54"/>
                  </a:cubicBezTo>
                  <a:cubicBezTo>
                    <a:pt x="25" y="54"/>
                    <a:pt x="21" y="55"/>
                    <a:pt x="25" y="58"/>
                  </a:cubicBezTo>
                  <a:cubicBezTo>
                    <a:pt x="28" y="61"/>
                    <a:pt x="31" y="64"/>
                    <a:pt x="28" y="64"/>
                  </a:cubicBezTo>
                  <a:cubicBezTo>
                    <a:pt x="26" y="64"/>
                    <a:pt x="24" y="69"/>
                    <a:pt x="25" y="70"/>
                  </a:cubicBezTo>
                  <a:cubicBezTo>
                    <a:pt x="26" y="71"/>
                    <a:pt x="32" y="75"/>
                    <a:pt x="28" y="75"/>
                  </a:cubicBezTo>
                  <a:cubicBezTo>
                    <a:pt x="23" y="76"/>
                    <a:pt x="23" y="80"/>
                    <a:pt x="23" y="82"/>
                  </a:cubicBezTo>
                  <a:cubicBezTo>
                    <a:pt x="23" y="83"/>
                    <a:pt x="24" y="84"/>
                    <a:pt x="25" y="85"/>
                  </a:cubicBezTo>
                  <a:cubicBezTo>
                    <a:pt x="27" y="85"/>
                    <a:pt x="29" y="85"/>
                    <a:pt x="31" y="86"/>
                  </a:cubicBezTo>
                  <a:cubicBezTo>
                    <a:pt x="36" y="88"/>
                    <a:pt x="39" y="99"/>
                    <a:pt x="45" y="98"/>
                  </a:cubicBezTo>
                  <a:cubicBezTo>
                    <a:pt x="48" y="98"/>
                    <a:pt x="46" y="96"/>
                    <a:pt x="48" y="95"/>
                  </a:cubicBezTo>
                  <a:cubicBezTo>
                    <a:pt x="49" y="94"/>
                    <a:pt x="52" y="94"/>
                    <a:pt x="55" y="94"/>
                  </a:cubicBezTo>
                  <a:cubicBezTo>
                    <a:pt x="57" y="94"/>
                    <a:pt x="59" y="91"/>
                    <a:pt x="65" y="91"/>
                  </a:cubicBezTo>
                  <a:cubicBezTo>
                    <a:pt x="72" y="90"/>
                    <a:pt x="76" y="90"/>
                    <a:pt x="80" y="90"/>
                  </a:cubicBezTo>
                  <a:cubicBezTo>
                    <a:pt x="84" y="90"/>
                    <a:pt x="88" y="89"/>
                    <a:pt x="89" y="86"/>
                  </a:cubicBezTo>
                  <a:cubicBezTo>
                    <a:pt x="90" y="84"/>
                    <a:pt x="93" y="81"/>
                    <a:pt x="98" y="81"/>
                  </a:cubicBezTo>
                  <a:cubicBezTo>
                    <a:pt x="102" y="80"/>
                    <a:pt x="102" y="75"/>
                    <a:pt x="102" y="73"/>
                  </a:cubicBezTo>
                  <a:cubicBezTo>
                    <a:pt x="102" y="70"/>
                    <a:pt x="110" y="66"/>
                    <a:pt x="111"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50" y="22"/>
                    <a:pt x="149" y="18"/>
                  </a:cubicBezTo>
                  <a:close/>
                  <a:moveTo>
                    <a:pt x="150" y="53"/>
                  </a:moveTo>
                  <a:cubicBezTo>
                    <a:pt x="149" y="47"/>
                    <a:pt x="137" y="54"/>
                    <a:pt x="140" y="56"/>
                  </a:cubicBezTo>
                  <a:cubicBezTo>
                    <a:pt x="145" y="59"/>
                    <a:pt x="151" y="58"/>
                    <a:pt x="150"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 name="Freeform 268"/>
            <p:cNvSpPr>
              <a:spLocks/>
            </p:cNvSpPr>
            <p:nvPr userDrawn="1"/>
          </p:nvSpPr>
          <p:spPr bwMode="auto">
            <a:xfrm>
              <a:off x="7537792" y="3177972"/>
              <a:ext cx="83898" cy="49237"/>
            </a:xfrm>
            <a:custGeom>
              <a:avLst/>
              <a:gdLst>
                <a:gd name="T0" fmla="*/ 0 w 39"/>
                <a:gd name="T1" fmla="*/ 18 h 21"/>
                <a:gd name="T2" fmla="*/ 8 w 39"/>
                <a:gd name="T3" fmla="*/ 17 h 21"/>
                <a:gd name="T4" fmla="*/ 10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7 w 39"/>
                <a:gd name="T17" fmla="*/ 0 h 21"/>
                <a:gd name="T18" fmla="*/ 29 w 39"/>
                <a:gd name="T19" fmla="*/ 3 h 21"/>
                <a:gd name="T20" fmla="*/ 18 w 39"/>
                <a:gd name="T21" fmla="*/ 6 h 21"/>
                <a:gd name="T22" fmla="*/ 6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8" y="17"/>
                  </a:cubicBezTo>
                  <a:cubicBezTo>
                    <a:pt x="9" y="18"/>
                    <a:pt x="9" y="19"/>
                    <a:pt x="10" y="20"/>
                  </a:cubicBezTo>
                  <a:cubicBezTo>
                    <a:pt x="12" y="20"/>
                    <a:pt x="16" y="19"/>
                    <a:pt x="18" y="19"/>
                  </a:cubicBezTo>
                  <a:cubicBezTo>
                    <a:pt x="20" y="18"/>
                    <a:pt x="25" y="21"/>
                    <a:pt x="25" y="19"/>
                  </a:cubicBezTo>
                  <a:cubicBezTo>
                    <a:pt x="26" y="18"/>
                    <a:pt x="27" y="14"/>
                    <a:pt x="29" y="14"/>
                  </a:cubicBezTo>
                  <a:cubicBezTo>
                    <a:pt x="31" y="14"/>
                    <a:pt x="30" y="9"/>
                    <a:pt x="32" y="9"/>
                  </a:cubicBezTo>
                  <a:cubicBezTo>
                    <a:pt x="34" y="9"/>
                    <a:pt x="39" y="5"/>
                    <a:pt x="39" y="5"/>
                  </a:cubicBezTo>
                  <a:cubicBezTo>
                    <a:pt x="39" y="5"/>
                    <a:pt x="37" y="1"/>
                    <a:pt x="37" y="0"/>
                  </a:cubicBezTo>
                  <a:cubicBezTo>
                    <a:pt x="36" y="0"/>
                    <a:pt x="33" y="3"/>
                    <a:pt x="29" y="3"/>
                  </a:cubicBezTo>
                  <a:cubicBezTo>
                    <a:pt x="24" y="3"/>
                    <a:pt x="21" y="6"/>
                    <a:pt x="18" y="6"/>
                  </a:cubicBezTo>
                  <a:cubicBezTo>
                    <a:pt x="16" y="6"/>
                    <a:pt x="10" y="4"/>
                    <a:pt x="6"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 name="Freeform 269"/>
            <p:cNvSpPr>
              <a:spLocks noEditPoints="1"/>
            </p:cNvSpPr>
            <p:nvPr userDrawn="1"/>
          </p:nvSpPr>
          <p:spPr bwMode="auto">
            <a:xfrm>
              <a:off x="7710622" y="3338448"/>
              <a:ext cx="159407" cy="200595"/>
            </a:xfrm>
            <a:custGeom>
              <a:avLst/>
              <a:gdLst>
                <a:gd name="T0" fmla="*/ 73 w 74"/>
                <a:gd name="T1" fmla="*/ 0 h 86"/>
                <a:gd name="T2" fmla="*/ 67 w 74"/>
                <a:gd name="T3" fmla="*/ 2 h 86"/>
                <a:gd name="T4" fmla="*/ 63 w 74"/>
                <a:gd name="T5" fmla="*/ 5 h 86"/>
                <a:gd name="T6" fmla="*/ 50 w 74"/>
                <a:gd name="T7" fmla="*/ 3 h 86"/>
                <a:gd name="T8" fmla="*/ 35 w 74"/>
                <a:gd name="T9" fmla="*/ 3 h 86"/>
                <a:gd name="T10" fmla="*/ 34 w 74"/>
                <a:gd name="T11" fmla="*/ 3 h 86"/>
                <a:gd name="T12" fmla="*/ 24 w 74"/>
                <a:gd name="T13" fmla="*/ 8 h 86"/>
                <a:gd name="T14" fmla="*/ 18 w 74"/>
                <a:gd name="T15" fmla="*/ 11 h 86"/>
                <a:gd name="T16" fmla="*/ 10 w 74"/>
                <a:gd name="T17" fmla="*/ 12 h 86"/>
                <a:gd name="T18" fmla="*/ 6 w 74"/>
                <a:gd name="T19" fmla="*/ 18 h 86"/>
                <a:gd name="T20" fmla="*/ 3 w 74"/>
                <a:gd name="T21" fmla="*/ 22 h 86"/>
                <a:gd name="T22" fmla="*/ 0 w 74"/>
                <a:gd name="T23" fmla="*/ 28 h 86"/>
                <a:gd name="T24" fmla="*/ 0 w 74"/>
                <a:gd name="T25" fmla="*/ 28 h 86"/>
                <a:gd name="T26" fmla="*/ 6 w 74"/>
                <a:gd name="T27" fmla="*/ 38 h 86"/>
                <a:gd name="T28" fmla="*/ 15 w 74"/>
                <a:gd name="T29" fmla="*/ 40 h 86"/>
                <a:gd name="T30" fmla="*/ 25 w 74"/>
                <a:gd name="T31" fmla="*/ 44 h 86"/>
                <a:gd name="T32" fmla="*/ 13 w 74"/>
                <a:gd name="T33" fmla="*/ 45 h 86"/>
                <a:gd name="T34" fmla="*/ 15 w 74"/>
                <a:gd name="T35" fmla="*/ 54 h 86"/>
                <a:gd name="T36" fmla="*/ 21 w 74"/>
                <a:gd name="T37" fmla="*/ 61 h 86"/>
                <a:gd name="T38" fmla="*/ 32 w 74"/>
                <a:gd name="T39" fmla="*/ 66 h 86"/>
                <a:gd name="T40" fmla="*/ 30 w 74"/>
                <a:gd name="T41" fmla="*/ 55 h 86"/>
                <a:gd name="T42" fmla="*/ 38 w 74"/>
                <a:gd name="T43" fmla="*/ 55 h 86"/>
                <a:gd name="T44" fmla="*/ 33 w 74"/>
                <a:gd name="T45" fmla="*/ 51 h 86"/>
                <a:gd name="T46" fmla="*/ 37 w 74"/>
                <a:gd name="T47" fmla="*/ 48 h 86"/>
                <a:gd name="T48" fmla="*/ 45 w 74"/>
                <a:gd name="T49" fmla="*/ 48 h 86"/>
                <a:gd name="T50" fmla="*/ 42 w 74"/>
                <a:gd name="T51" fmla="*/ 39 h 86"/>
                <a:gd name="T52" fmla="*/ 32 w 74"/>
                <a:gd name="T53" fmla="*/ 39 h 86"/>
                <a:gd name="T54" fmla="*/ 36 w 74"/>
                <a:gd name="T55" fmla="*/ 33 h 86"/>
                <a:gd name="T56" fmla="*/ 26 w 74"/>
                <a:gd name="T57" fmla="*/ 21 h 86"/>
                <a:gd name="T58" fmla="*/ 32 w 74"/>
                <a:gd name="T59" fmla="*/ 18 h 86"/>
                <a:gd name="T60" fmla="*/ 42 w 74"/>
                <a:gd name="T61" fmla="*/ 19 h 86"/>
                <a:gd name="T62" fmla="*/ 44 w 74"/>
                <a:gd name="T63" fmla="*/ 11 h 86"/>
                <a:gd name="T64" fmla="*/ 51 w 74"/>
                <a:gd name="T65" fmla="*/ 13 h 86"/>
                <a:gd name="T66" fmla="*/ 60 w 74"/>
                <a:gd name="T67" fmla="*/ 9 h 86"/>
                <a:gd name="T68" fmla="*/ 68 w 74"/>
                <a:gd name="T69" fmla="*/ 13 h 86"/>
                <a:gd name="T70" fmla="*/ 70 w 74"/>
                <a:gd name="T71" fmla="*/ 9 h 86"/>
                <a:gd name="T72" fmla="*/ 74 w 74"/>
                <a:gd name="T73" fmla="*/ 4 h 86"/>
                <a:gd name="T74" fmla="*/ 73 w 74"/>
                <a:gd name="T75" fmla="*/ 0 h 86"/>
                <a:gd name="T76" fmla="*/ 63 w 74"/>
                <a:gd name="T77" fmla="*/ 80 h 86"/>
                <a:gd name="T78" fmla="*/ 45 w 74"/>
                <a:gd name="T79" fmla="*/ 79 h 86"/>
                <a:gd name="T80" fmla="*/ 38 w 74"/>
                <a:gd name="T81" fmla="*/ 81 h 86"/>
                <a:gd name="T82" fmla="*/ 55 w 74"/>
                <a:gd name="T83" fmla="*/ 85 h 86"/>
                <a:gd name="T84" fmla="*/ 70 w 74"/>
                <a:gd name="T85" fmla="*/ 81 h 86"/>
                <a:gd name="T86" fmla="*/ 63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0" y="0"/>
                    <a:pt x="67" y="1"/>
                    <a:pt x="67" y="2"/>
                  </a:cubicBezTo>
                  <a:cubicBezTo>
                    <a:pt x="68" y="4"/>
                    <a:pt x="65" y="5"/>
                    <a:pt x="63" y="5"/>
                  </a:cubicBezTo>
                  <a:cubicBezTo>
                    <a:pt x="63" y="5"/>
                    <a:pt x="53" y="4"/>
                    <a:pt x="50" y="3"/>
                  </a:cubicBezTo>
                  <a:cubicBezTo>
                    <a:pt x="48" y="2"/>
                    <a:pt x="39" y="2"/>
                    <a:pt x="35" y="3"/>
                  </a:cubicBezTo>
                  <a:cubicBezTo>
                    <a:pt x="35" y="3"/>
                    <a:pt x="35" y="3"/>
                    <a:pt x="34" y="3"/>
                  </a:cubicBezTo>
                  <a:cubicBezTo>
                    <a:pt x="33" y="5"/>
                    <a:pt x="25" y="9"/>
                    <a:pt x="24" y="8"/>
                  </a:cubicBezTo>
                  <a:cubicBezTo>
                    <a:pt x="22" y="7"/>
                    <a:pt x="21" y="10"/>
                    <a:pt x="18" y="11"/>
                  </a:cubicBezTo>
                  <a:cubicBezTo>
                    <a:pt x="15" y="12"/>
                    <a:pt x="10" y="11"/>
                    <a:pt x="10" y="12"/>
                  </a:cubicBezTo>
                  <a:cubicBezTo>
                    <a:pt x="10" y="13"/>
                    <a:pt x="8" y="17"/>
                    <a:pt x="6" y="18"/>
                  </a:cubicBezTo>
                  <a:cubicBezTo>
                    <a:pt x="4" y="20"/>
                    <a:pt x="6" y="22"/>
                    <a:pt x="3" y="22"/>
                  </a:cubicBezTo>
                  <a:cubicBezTo>
                    <a:pt x="1" y="23"/>
                    <a:pt x="1" y="26"/>
                    <a:pt x="0" y="28"/>
                  </a:cubicBezTo>
                  <a:cubicBezTo>
                    <a:pt x="0" y="28"/>
                    <a:pt x="0" y="28"/>
                    <a:pt x="0" y="28"/>
                  </a:cubicBezTo>
                  <a:cubicBezTo>
                    <a:pt x="4" y="29"/>
                    <a:pt x="7" y="34"/>
                    <a:pt x="6" y="38"/>
                  </a:cubicBezTo>
                  <a:cubicBezTo>
                    <a:pt x="6" y="42"/>
                    <a:pt x="12" y="43"/>
                    <a:pt x="15" y="40"/>
                  </a:cubicBezTo>
                  <a:cubicBezTo>
                    <a:pt x="18" y="37"/>
                    <a:pt x="25" y="42"/>
                    <a:pt x="25" y="44"/>
                  </a:cubicBezTo>
                  <a:cubicBezTo>
                    <a:pt x="25" y="46"/>
                    <a:pt x="17" y="42"/>
                    <a:pt x="13" y="45"/>
                  </a:cubicBezTo>
                  <a:cubicBezTo>
                    <a:pt x="8" y="48"/>
                    <a:pt x="16" y="51"/>
                    <a:pt x="15" y="54"/>
                  </a:cubicBezTo>
                  <a:cubicBezTo>
                    <a:pt x="14" y="57"/>
                    <a:pt x="17" y="61"/>
                    <a:pt x="21" y="61"/>
                  </a:cubicBezTo>
                  <a:cubicBezTo>
                    <a:pt x="25" y="61"/>
                    <a:pt x="30" y="67"/>
                    <a:pt x="32" y="66"/>
                  </a:cubicBezTo>
                  <a:cubicBezTo>
                    <a:pt x="35" y="65"/>
                    <a:pt x="29" y="56"/>
                    <a:pt x="30" y="55"/>
                  </a:cubicBezTo>
                  <a:cubicBezTo>
                    <a:pt x="31" y="54"/>
                    <a:pt x="36" y="57"/>
                    <a:pt x="38" y="55"/>
                  </a:cubicBezTo>
                  <a:cubicBezTo>
                    <a:pt x="41" y="52"/>
                    <a:pt x="36" y="50"/>
                    <a:pt x="33" y="51"/>
                  </a:cubicBezTo>
                  <a:cubicBezTo>
                    <a:pt x="29" y="51"/>
                    <a:pt x="33" y="46"/>
                    <a:pt x="37" y="48"/>
                  </a:cubicBezTo>
                  <a:cubicBezTo>
                    <a:pt x="41" y="51"/>
                    <a:pt x="43" y="48"/>
                    <a:pt x="45" y="48"/>
                  </a:cubicBezTo>
                  <a:cubicBezTo>
                    <a:pt x="48" y="47"/>
                    <a:pt x="48" y="40"/>
                    <a:pt x="42" y="39"/>
                  </a:cubicBezTo>
                  <a:cubicBezTo>
                    <a:pt x="35" y="37"/>
                    <a:pt x="36" y="43"/>
                    <a:pt x="32" y="39"/>
                  </a:cubicBezTo>
                  <a:cubicBezTo>
                    <a:pt x="28" y="35"/>
                    <a:pt x="36" y="37"/>
                    <a:pt x="36" y="33"/>
                  </a:cubicBezTo>
                  <a:cubicBezTo>
                    <a:pt x="36" y="30"/>
                    <a:pt x="29" y="25"/>
                    <a:pt x="26" y="21"/>
                  </a:cubicBezTo>
                  <a:cubicBezTo>
                    <a:pt x="23" y="17"/>
                    <a:pt x="31" y="15"/>
                    <a:pt x="32" y="18"/>
                  </a:cubicBezTo>
                  <a:cubicBezTo>
                    <a:pt x="34" y="21"/>
                    <a:pt x="39" y="21"/>
                    <a:pt x="42" y="19"/>
                  </a:cubicBezTo>
                  <a:cubicBezTo>
                    <a:pt x="45" y="18"/>
                    <a:pt x="39" y="13"/>
                    <a:pt x="44" y="11"/>
                  </a:cubicBezTo>
                  <a:cubicBezTo>
                    <a:pt x="49" y="9"/>
                    <a:pt x="49" y="13"/>
                    <a:pt x="51" y="13"/>
                  </a:cubicBezTo>
                  <a:cubicBezTo>
                    <a:pt x="53" y="14"/>
                    <a:pt x="54" y="9"/>
                    <a:pt x="60" y="9"/>
                  </a:cubicBezTo>
                  <a:cubicBezTo>
                    <a:pt x="63" y="9"/>
                    <a:pt x="65" y="11"/>
                    <a:pt x="68" y="13"/>
                  </a:cubicBezTo>
                  <a:cubicBezTo>
                    <a:pt x="69" y="11"/>
                    <a:pt x="70" y="10"/>
                    <a:pt x="70" y="9"/>
                  </a:cubicBezTo>
                  <a:cubicBezTo>
                    <a:pt x="70" y="7"/>
                    <a:pt x="74" y="7"/>
                    <a:pt x="74" y="4"/>
                  </a:cubicBezTo>
                  <a:cubicBezTo>
                    <a:pt x="74" y="3"/>
                    <a:pt x="73" y="1"/>
                    <a:pt x="73" y="0"/>
                  </a:cubicBezTo>
                  <a:close/>
                  <a:moveTo>
                    <a:pt x="63" y="80"/>
                  </a:moveTo>
                  <a:cubicBezTo>
                    <a:pt x="60" y="79"/>
                    <a:pt x="48" y="81"/>
                    <a:pt x="45" y="79"/>
                  </a:cubicBezTo>
                  <a:cubicBezTo>
                    <a:pt x="41" y="76"/>
                    <a:pt x="35" y="81"/>
                    <a:pt x="38" y="81"/>
                  </a:cubicBezTo>
                  <a:cubicBezTo>
                    <a:pt x="42" y="82"/>
                    <a:pt x="48" y="85"/>
                    <a:pt x="55" y="85"/>
                  </a:cubicBezTo>
                  <a:cubicBezTo>
                    <a:pt x="61" y="86"/>
                    <a:pt x="70" y="83"/>
                    <a:pt x="70" y="81"/>
                  </a:cubicBezTo>
                  <a:cubicBezTo>
                    <a:pt x="70" y="79"/>
                    <a:pt x="66" y="82"/>
                    <a:pt x="63"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 name="Freeform 270"/>
            <p:cNvSpPr>
              <a:spLocks/>
            </p:cNvSpPr>
            <p:nvPr userDrawn="1"/>
          </p:nvSpPr>
          <p:spPr bwMode="auto">
            <a:xfrm>
              <a:off x="8004264" y="3511688"/>
              <a:ext cx="67118" cy="41943"/>
            </a:xfrm>
            <a:custGeom>
              <a:avLst/>
              <a:gdLst>
                <a:gd name="T0" fmla="*/ 21 w 31"/>
                <a:gd name="T1" fmla="*/ 11 h 18"/>
                <a:gd name="T2" fmla="*/ 27 w 31"/>
                <a:gd name="T3" fmla="*/ 4 h 18"/>
                <a:gd name="T4" fmla="*/ 27 w 31"/>
                <a:gd name="T5" fmla="*/ 2 h 18"/>
                <a:gd name="T6" fmla="*/ 10 w 31"/>
                <a:gd name="T7" fmla="*/ 7 h 18"/>
                <a:gd name="T8" fmla="*/ 5 w 31"/>
                <a:gd name="T9" fmla="*/ 14 h 18"/>
                <a:gd name="T10" fmla="*/ 21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1" y="11"/>
                  </a:moveTo>
                  <a:cubicBezTo>
                    <a:pt x="20" y="9"/>
                    <a:pt x="23" y="5"/>
                    <a:pt x="27" y="4"/>
                  </a:cubicBezTo>
                  <a:cubicBezTo>
                    <a:pt x="31" y="3"/>
                    <a:pt x="29" y="0"/>
                    <a:pt x="27" y="2"/>
                  </a:cubicBezTo>
                  <a:cubicBezTo>
                    <a:pt x="24" y="4"/>
                    <a:pt x="18" y="6"/>
                    <a:pt x="10" y="7"/>
                  </a:cubicBezTo>
                  <a:cubicBezTo>
                    <a:pt x="2" y="7"/>
                    <a:pt x="0" y="12"/>
                    <a:pt x="5" y="14"/>
                  </a:cubicBezTo>
                  <a:cubicBezTo>
                    <a:pt x="11" y="18"/>
                    <a:pt x="21" y="13"/>
                    <a:pt x="21"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 name="Freeform 271"/>
            <p:cNvSpPr>
              <a:spLocks/>
            </p:cNvSpPr>
            <p:nvPr userDrawn="1"/>
          </p:nvSpPr>
          <p:spPr bwMode="auto">
            <a:xfrm>
              <a:off x="6952185" y="2900786"/>
              <a:ext cx="114101" cy="125828"/>
            </a:xfrm>
            <a:custGeom>
              <a:avLst/>
              <a:gdLst>
                <a:gd name="T0" fmla="*/ 47 w 53"/>
                <a:gd name="T1" fmla="*/ 17 h 54"/>
                <a:gd name="T2" fmla="*/ 43 w 53"/>
                <a:gd name="T3" fmla="*/ 14 h 54"/>
                <a:gd name="T4" fmla="*/ 36 w 53"/>
                <a:gd name="T5" fmla="*/ 16 h 54"/>
                <a:gd name="T6" fmla="*/ 29 w 53"/>
                <a:gd name="T7" fmla="*/ 14 h 54"/>
                <a:gd name="T8" fmla="*/ 32 w 53"/>
                <a:gd name="T9" fmla="*/ 8 h 54"/>
                <a:gd name="T10" fmla="*/ 35 w 53"/>
                <a:gd name="T11" fmla="*/ 2 h 54"/>
                <a:gd name="T12" fmla="*/ 34 w 53"/>
                <a:gd name="T13" fmla="*/ 2 h 54"/>
                <a:gd name="T14" fmla="*/ 22 w 53"/>
                <a:gd name="T15" fmla="*/ 4 h 54"/>
                <a:gd name="T16" fmla="*/ 27 w 53"/>
                <a:gd name="T17" fmla="*/ 9 h 54"/>
                <a:gd name="T18" fmla="*/ 18 w 53"/>
                <a:gd name="T19" fmla="*/ 13 h 54"/>
                <a:gd name="T20" fmla="*/ 5 w 53"/>
                <a:gd name="T21" fmla="*/ 14 h 54"/>
                <a:gd name="T22" fmla="*/ 7 w 53"/>
                <a:gd name="T23" fmla="*/ 22 h 54"/>
                <a:gd name="T24" fmla="*/ 12 w 53"/>
                <a:gd name="T25" fmla="*/ 29 h 54"/>
                <a:gd name="T26" fmla="*/ 9 w 53"/>
                <a:gd name="T27" fmla="*/ 39 h 54"/>
                <a:gd name="T28" fmla="*/ 1 w 53"/>
                <a:gd name="T29" fmla="*/ 46 h 54"/>
                <a:gd name="T30" fmla="*/ 13 w 53"/>
                <a:gd name="T31" fmla="*/ 54 h 54"/>
                <a:gd name="T32" fmla="*/ 33 w 53"/>
                <a:gd name="T33" fmla="*/ 47 h 54"/>
                <a:gd name="T34" fmla="*/ 47 w 53"/>
                <a:gd name="T35" fmla="*/ 44 h 54"/>
                <a:gd name="T36" fmla="*/ 47 w 53"/>
                <a:gd name="T37" fmla="*/ 19 h 54"/>
                <a:gd name="T38" fmla="*/ 47 w 53"/>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54">
                  <a:moveTo>
                    <a:pt x="47" y="17"/>
                  </a:moveTo>
                  <a:cubicBezTo>
                    <a:pt x="46" y="16"/>
                    <a:pt x="44" y="15"/>
                    <a:pt x="43" y="14"/>
                  </a:cubicBezTo>
                  <a:cubicBezTo>
                    <a:pt x="39" y="9"/>
                    <a:pt x="37" y="13"/>
                    <a:pt x="36" y="16"/>
                  </a:cubicBezTo>
                  <a:cubicBezTo>
                    <a:pt x="36" y="19"/>
                    <a:pt x="32" y="15"/>
                    <a:pt x="29" y="14"/>
                  </a:cubicBezTo>
                  <a:cubicBezTo>
                    <a:pt x="27" y="14"/>
                    <a:pt x="30" y="9"/>
                    <a:pt x="32" y="8"/>
                  </a:cubicBezTo>
                  <a:cubicBezTo>
                    <a:pt x="33" y="7"/>
                    <a:pt x="34" y="5"/>
                    <a:pt x="35" y="2"/>
                  </a:cubicBezTo>
                  <a:cubicBezTo>
                    <a:pt x="34" y="2"/>
                    <a:pt x="34" y="2"/>
                    <a:pt x="34" y="2"/>
                  </a:cubicBezTo>
                  <a:cubicBezTo>
                    <a:pt x="29" y="0"/>
                    <a:pt x="22" y="0"/>
                    <a:pt x="22" y="4"/>
                  </a:cubicBezTo>
                  <a:cubicBezTo>
                    <a:pt x="22" y="8"/>
                    <a:pt x="27" y="6"/>
                    <a:pt x="27" y="9"/>
                  </a:cubicBezTo>
                  <a:cubicBezTo>
                    <a:pt x="27" y="12"/>
                    <a:pt x="22" y="11"/>
                    <a:pt x="18" y="13"/>
                  </a:cubicBezTo>
                  <a:cubicBezTo>
                    <a:pt x="14" y="16"/>
                    <a:pt x="10" y="12"/>
                    <a:pt x="5" y="14"/>
                  </a:cubicBezTo>
                  <a:cubicBezTo>
                    <a:pt x="1" y="16"/>
                    <a:pt x="10" y="18"/>
                    <a:pt x="7" y="22"/>
                  </a:cubicBezTo>
                  <a:cubicBezTo>
                    <a:pt x="4" y="26"/>
                    <a:pt x="7" y="26"/>
                    <a:pt x="12" y="29"/>
                  </a:cubicBezTo>
                  <a:cubicBezTo>
                    <a:pt x="17" y="33"/>
                    <a:pt x="9" y="34"/>
                    <a:pt x="9" y="39"/>
                  </a:cubicBezTo>
                  <a:cubicBezTo>
                    <a:pt x="9" y="43"/>
                    <a:pt x="3" y="43"/>
                    <a:pt x="1" y="46"/>
                  </a:cubicBezTo>
                  <a:cubicBezTo>
                    <a:pt x="0" y="48"/>
                    <a:pt x="7" y="54"/>
                    <a:pt x="13" y="54"/>
                  </a:cubicBezTo>
                  <a:cubicBezTo>
                    <a:pt x="17" y="54"/>
                    <a:pt x="27" y="52"/>
                    <a:pt x="33" y="47"/>
                  </a:cubicBezTo>
                  <a:cubicBezTo>
                    <a:pt x="39" y="41"/>
                    <a:pt x="42" y="46"/>
                    <a:pt x="47" y="44"/>
                  </a:cubicBezTo>
                  <a:cubicBezTo>
                    <a:pt x="53"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 name="Freeform 272"/>
            <p:cNvSpPr>
              <a:spLocks noEditPoints="1"/>
            </p:cNvSpPr>
            <p:nvPr userDrawn="1"/>
          </p:nvSpPr>
          <p:spPr bwMode="auto">
            <a:xfrm>
              <a:off x="7010913" y="2760369"/>
              <a:ext cx="250016" cy="322776"/>
            </a:xfrm>
            <a:custGeom>
              <a:avLst/>
              <a:gdLst>
                <a:gd name="T0" fmla="*/ 8 w 117"/>
                <a:gd name="T1" fmla="*/ 62 h 138"/>
                <a:gd name="T2" fmla="*/ 2 w 117"/>
                <a:gd name="T3" fmla="*/ 74 h 138"/>
                <a:gd name="T4" fmla="*/ 16 w 117"/>
                <a:gd name="T5" fmla="*/ 74 h 138"/>
                <a:gd name="T6" fmla="*/ 29 w 117"/>
                <a:gd name="T7" fmla="*/ 72 h 138"/>
                <a:gd name="T8" fmla="*/ 117 w 117"/>
                <a:gd name="T9" fmla="*/ 99 h 138"/>
                <a:gd name="T10" fmla="*/ 99 w 117"/>
                <a:gd name="T11" fmla="*/ 93 h 138"/>
                <a:gd name="T12" fmla="*/ 95 w 117"/>
                <a:gd name="T13" fmla="*/ 81 h 138"/>
                <a:gd name="T14" fmla="*/ 78 w 117"/>
                <a:gd name="T15" fmla="*/ 55 h 138"/>
                <a:gd name="T16" fmla="*/ 60 w 117"/>
                <a:gd name="T17" fmla="*/ 48 h 138"/>
                <a:gd name="T18" fmla="*/ 73 w 117"/>
                <a:gd name="T19" fmla="*/ 22 h 138"/>
                <a:gd name="T20" fmla="*/ 48 w 117"/>
                <a:gd name="T21" fmla="*/ 18 h 138"/>
                <a:gd name="T22" fmla="*/ 58 w 117"/>
                <a:gd name="T23" fmla="*/ 2 h 138"/>
                <a:gd name="T24" fmla="*/ 40 w 117"/>
                <a:gd name="T25" fmla="*/ 7 h 138"/>
                <a:gd name="T26" fmla="*/ 28 w 117"/>
                <a:gd name="T27" fmla="*/ 23 h 138"/>
                <a:gd name="T28" fmla="*/ 18 w 117"/>
                <a:gd name="T29" fmla="*/ 24 h 138"/>
                <a:gd name="T30" fmla="*/ 22 w 117"/>
                <a:gd name="T31" fmla="*/ 38 h 138"/>
                <a:gd name="T32" fmla="*/ 19 w 117"/>
                <a:gd name="T33" fmla="*/ 51 h 138"/>
                <a:gd name="T34" fmla="*/ 32 w 117"/>
                <a:gd name="T35" fmla="*/ 55 h 138"/>
                <a:gd name="T36" fmla="*/ 39 w 117"/>
                <a:gd name="T37" fmla="*/ 54 h 138"/>
                <a:gd name="T38" fmla="*/ 52 w 117"/>
                <a:gd name="T39" fmla="*/ 63 h 138"/>
                <a:gd name="T40" fmla="*/ 57 w 117"/>
                <a:gd name="T41" fmla="*/ 73 h 138"/>
                <a:gd name="T42" fmla="*/ 59 w 117"/>
                <a:gd name="T43" fmla="*/ 87 h 138"/>
                <a:gd name="T44" fmla="*/ 44 w 117"/>
                <a:gd name="T45" fmla="*/ 89 h 138"/>
                <a:gd name="T46" fmla="*/ 47 w 117"/>
                <a:gd name="T47" fmla="*/ 100 h 138"/>
                <a:gd name="T48" fmla="*/ 40 w 117"/>
                <a:gd name="T49" fmla="*/ 112 h 138"/>
                <a:gd name="T50" fmla="*/ 59 w 117"/>
                <a:gd name="T51" fmla="*/ 115 h 138"/>
                <a:gd name="T52" fmla="*/ 48 w 117"/>
                <a:gd name="T53" fmla="*/ 119 h 138"/>
                <a:gd name="T54" fmla="*/ 41 w 117"/>
                <a:gd name="T55" fmla="*/ 131 h 138"/>
                <a:gd name="T56" fmla="*/ 55 w 117"/>
                <a:gd name="T57" fmla="*/ 128 h 138"/>
                <a:gd name="T58" fmla="*/ 73 w 117"/>
                <a:gd name="T59" fmla="*/ 125 h 138"/>
                <a:gd name="T60" fmla="*/ 95 w 117"/>
                <a:gd name="T61" fmla="*/ 125 h 138"/>
                <a:gd name="T62" fmla="*/ 106 w 117"/>
                <a:gd name="T63" fmla="*/ 116 h 138"/>
                <a:gd name="T64" fmla="*/ 117 w 117"/>
                <a:gd name="T65" fmla="*/ 99 h 138"/>
                <a:gd name="T66" fmla="*/ 21 w 117"/>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7" h="138">
                  <a:moveTo>
                    <a:pt x="23" y="60"/>
                  </a:moveTo>
                  <a:cubicBezTo>
                    <a:pt x="18" y="56"/>
                    <a:pt x="13" y="62"/>
                    <a:pt x="8" y="62"/>
                  </a:cubicBezTo>
                  <a:cubicBezTo>
                    <a:pt x="7" y="65"/>
                    <a:pt x="6" y="67"/>
                    <a:pt x="5" y="68"/>
                  </a:cubicBezTo>
                  <a:cubicBezTo>
                    <a:pt x="3" y="69"/>
                    <a:pt x="0" y="74"/>
                    <a:pt x="2" y="74"/>
                  </a:cubicBezTo>
                  <a:cubicBezTo>
                    <a:pt x="5" y="75"/>
                    <a:pt x="9" y="79"/>
                    <a:pt x="9" y="76"/>
                  </a:cubicBezTo>
                  <a:cubicBezTo>
                    <a:pt x="10" y="73"/>
                    <a:pt x="12" y="69"/>
                    <a:pt x="16" y="74"/>
                  </a:cubicBezTo>
                  <a:cubicBezTo>
                    <a:pt x="17" y="75"/>
                    <a:pt x="19" y="76"/>
                    <a:pt x="20" y="77"/>
                  </a:cubicBezTo>
                  <a:cubicBezTo>
                    <a:pt x="21" y="75"/>
                    <a:pt x="26" y="74"/>
                    <a:pt x="29" y="72"/>
                  </a:cubicBezTo>
                  <a:cubicBezTo>
                    <a:pt x="33" y="69"/>
                    <a:pt x="27" y="64"/>
                    <a:pt x="23" y="60"/>
                  </a:cubicBezTo>
                  <a:close/>
                  <a:moveTo>
                    <a:pt x="117" y="99"/>
                  </a:moveTo>
                  <a:cubicBezTo>
                    <a:pt x="117" y="95"/>
                    <a:pt x="106" y="91"/>
                    <a:pt x="105" y="94"/>
                  </a:cubicBezTo>
                  <a:cubicBezTo>
                    <a:pt x="103" y="96"/>
                    <a:pt x="101" y="96"/>
                    <a:pt x="99" y="93"/>
                  </a:cubicBezTo>
                  <a:cubicBezTo>
                    <a:pt x="97" y="90"/>
                    <a:pt x="101" y="87"/>
                    <a:pt x="99" y="87"/>
                  </a:cubicBezTo>
                  <a:cubicBezTo>
                    <a:pt x="97" y="87"/>
                    <a:pt x="94" y="83"/>
                    <a:pt x="95" y="81"/>
                  </a:cubicBezTo>
                  <a:cubicBezTo>
                    <a:pt x="95" y="80"/>
                    <a:pt x="92" y="69"/>
                    <a:pt x="86" y="68"/>
                  </a:cubicBezTo>
                  <a:cubicBezTo>
                    <a:pt x="80" y="67"/>
                    <a:pt x="79" y="59"/>
                    <a:pt x="78" y="55"/>
                  </a:cubicBezTo>
                  <a:cubicBezTo>
                    <a:pt x="77" y="51"/>
                    <a:pt x="74" y="53"/>
                    <a:pt x="71" y="50"/>
                  </a:cubicBezTo>
                  <a:cubicBezTo>
                    <a:pt x="68" y="46"/>
                    <a:pt x="63" y="48"/>
                    <a:pt x="60" y="48"/>
                  </a:cubicBezTo>
                  <a:cubicBezTo>
                    <a:pt x="58" y="48"/>
                    <a:pt x="60" y="44"/>
                    <a:pt x="64" y="41"/>
                  </a:cubicBezTo>
                  <a:cubicBezTo>
                    <a:pt x="68" y="38"/>
                    <a:pt x="73" y="25"/>
                    <a:pt x="73" y="22"/>
                  </a:cubicBezTo>
                  <a:cubicBezTo>
                    <a:pt x="73" y="19"/>
                    <a:pt x="55" y="20"/>
                    <a:pt x="52" y="21"/>
                  </a:cubicBezTo>
                  <a:cubicBezTo>
                    <a:pt x="48" y="23"/>
                    <a:pt x="45" y="19"/>
                    <a:pt x="48" y="18"/>
                  </a:cubicBezTo>
                  <a:cubicBezTo>
                    <a:pt x="51" y="17"/>
                    <a:pt x="57" y="11"/>
                    <a:pt x="56" y="9"/>
                  </a:cubicBezTo>
                  <a:cubicBezTo>
                    <a:pt x="56" y="6"/>
                    <a:pt x="61" y="4"/>
                    <a:pt x="58" y="2"/>
                  </a:cubicBezTo>
                  <a:cubicBezTo>
                    <a:pt x="56" y="0"/>
                    <a:pt x="55" y="5"/>
                    <a:pt x="53" y="7"/>
                  </a:cubicBezTo>
                  <a:cubicBezTo>
                    <a:pt x="51" y="8"/>
                    <a:pt x="46" y="8"/>
                    <a:pt x="40" y="7"/>
                  </a:cubicBezTo>
                  <a:cubicBezTo>
                    <a:pt x="35" y="6"/>
                    <a:pt x="33" y="13"/>
                    <a:pt x="33" y="16"/>
                  </a:cubicBezTo>
                  <a:cubicBezTo>
                    <a:pt x="33" y="19"/>
                    <a:pt x="27" y="21"/>
                    <a:pt x="28" y="23"/>
                  </a:cubicBezTo>
                  <a:cubicBezTo>
                    <a:pt x="29" y="26"/>
                    <a:pt x="27" y="28"/>
                    <a:pt x="25" y="26"/>
                  </a:cubicBezTo>
                  <a:cubicBezTo>
                    <a:pt x="23" y="25"/>
                    <a:pt x="22" y="21"/>
                    <a:pt x="18" y="24"/>
                  </a:cubicBezTo>
                  <a:cubicBezTo>
                    <a:pt x="15" y="26"/>
                    <a:pt x="22" y="30"/>
                    <a:pt x="26" y="30"/>
                  </a:cubicBezTo>
                  <a:cubicBezTo>
                    <a:pt x="31" y="31"/>
                    <a:pt x="23" y="34"/>
                    <a:pt x="22" y="38"/>
                  </a:cubicBezTo>
                  <a:cubicBezTo>
                    <a:pt x="21" y="43"/>
                    <a:pt x="28" y="41"/>
                    <a:pt x="28" y="44"/>
                  </a:cubicBezTo>
                  <a:cubicBezTo>
                    <a:pt x="29" y="47"/>
                    <a:pt x="19" y="48"/>
                    <a:pt x="19" y="51"/>
                  </a:cubicBezTo>
                  <a:cubicBezTo>
                    <a:pt x="19" y="54"/>
                    <a:pt x="24" y="49"/>
                    <a:pt x="27" y="48"/>
                  </a:cubicBezTo>
                  <a:cubicBezTo>
                    <a:pt x="30" y="47"/>
                    <a:pt x="26" y="56"/>
                    <a:pt x="32" y="55"/>
                  </a:cubicBezTo>
                  <a:cubicBezTo>
                    <a:pt x="38" y="54"/>
                    <a:pt x="36" y="46"/>
                    <a:pt x="39" y="46"/>
                  </a:cubicBezTo>
                  <a:cubicBezTo>
                    <a:pt x="41" y="46"/>
                    <a:pt x="38" y="50"/>
                    <a:pt x="39" y="54"/>
                  </a:cubicBezTo>
                  <a:cubicBezTo>
                    <a:pt x="41" y="57"/>
                    <a:pt x="35" y="62"/>
                    <a:pt x="35" y="64"/>
                  </a:cubicBezTo>
                  <a:cubicBezTo>
                    <a:pt x="36" y="67"/>
                    <a:pt x="48" y="67"/>
                    <a:pt x="52" y="63"/>
                  </a:cubicBezTo>
                  <a:cubicBezTo>
                    <a:pt x="56" y="59"/>
                    <a:pt x="58" y="63"/>
                    <a:pt x="55" y="66"/>
                  </a:cubicBezTo>
                  <a:cubicBezTo>
                    <a:pt x="52" y="69"/>
                    <a:pt x="54" y="72"/>
                    <a:pt x="57" y="73"/>
                  </a:cubicBezTo>
                  <a:cubicBezTo>
                    <a:pt x="60" y="74"/>
                    <a:pt x="62" y="74"/>
                    <a:pt x="60" y="77"/>
                  </a:cubicBezTo>
                  <a:cubicBezTo>
                    <a:pt x="59" y="80"/>
                    <a:pt x="60" y="84"/>
                    <a:pt x="59" y="87"/>
                  </a:cubicBezTo>
                  <a:cubicBezTo>
                    <a:pt x="58" y="89"/>
                    <a:pt x="48" y="89"/>
                    <a:pt x="47" y="87"/>
                  </a:cubicBezTo>
                  <a:cubicBezTo>
                    <a:pt x="47" y="86"/>
                    <a:pt x="42" y="87"/>
                    <a:pt x="44" y="89"/>
                  </a:cubicBezTo>
                  <a:cubicBezTo>
                    <a:pt x="45" y="91"/>
                    <a:pt x="40" y="94"/>
                    <a:pt x="40" y="96"/>
                  </a:cubicBezTo>
                  <a:cubicBezTo>
                    <a:pt x="40" y="98"/>
                    <a:pt x="47" y="97"/>
                    <a:pt x="47" y="100"/>
                  </a:cubicBezTo>
                  <a:cubicBezTo>
                    <a:pt x="47" y="102"/>
                    <a:pt x="42" y="105"/>
                    <a:pt x="36" y="107"/>
                  </a:cubicBezTo>
                  <a:cubicBezTo>
                    <a:pt x="29" y="109"/>
                    <a:pt x="37" y="114"/>
                    <a:pt x="40" y="112"/>
                  </a:cubicBezTo>
                  <a:cubicBezTo>
                    <a:pt x="43" y="110"/>
                    <a:pt x="43" y="113"/>
                    <a:pt x="47" y="113"/>
                  </a:cubicBezTo>
                  <a:cubicBezTo>
                    <a:pt x="52" y="113"/>
                    <a:pt x="54" y="116"/>
                    <a:pt x="59" y="115"/>
                  </a:cubicBezTo>
                  <a:cubicBezTo>
                    <a:pt x="64" y="113"/>
                    <a:pt x="64" y="115"/>
                    <a:pt x="60" y="117"/>
                  </a:cubicBezTo>
                  <a:cubicBezTo>
                    <a:pt x="57" y="120"/>
                    <a:pt x="51" y="117"/>
                    <a:pt x="48" y="119"/>
                  </a:cubicBezTo>
                  <a:cubicBezTo>
                    <a:pt x="44" y="121"/>
                    <a:pt x="30" y="133"/>
                    <a:pt x="33" y="136"/>
                  </a:cubicBezTo>
                  <a:cubicBezTo>
                    <a:pt x="34" y="138"/>
                    <a:pt x="36" y="133"/>
                    <a:pt x="41" y="131"/>
                  </a:cubicBezTo>
                  <a:cubicBezTo>
                    <a:pt x="46" y="130"/>
                    <a:pt x="47" y="133"/>
                    <a:pt x="50" y="133"/>
                  </a:cubicBezTo>
                  <a:cubicBezTo>
                    <a:pt x="53" y="133"/>
                    <a:pt x="53" y="128"/>
                    <a:pt x="55" y="128"/>
                  </a:cubicBezTo>
                  <a:cubicBezTo>
                    <a:pt x="57" y="129"/>
                    <a:pt x="59" y="126"/>
                    <a:pt x="64" y="127"/>
                  </a:cubicBezTo>
                  <a:cubicBezTo>
                    <a:pt x="68" y="128"/>
                    <a:pt x="71" y="126"/>
                    <a:pt x="73" y="125"/>
                  </a:cubicBezTo>
                  <a:cubicBezTo>
                    <a:pt x="75" y="123"/>
                    <a:pt x="80" y="128"/>
                    <a:pt x="82" y="127"/>
                  </a:cubicBezTo>
                  <a:cubicBezTo>
                    <a:pt x="84" y="126"/>
                    <a:pt x="91" y="124"/>
                    <a:pt x="95" y="125"/>
                  </a:cubicBezTo>
                  <a:cubicBezTo>
                    <a:pt x="99" y="125"/>
                    <a:pt x="109" y="121"/>
                    <a:pt x="111" y="118"/>
                  </a:cubicBezTo>
                  <a:cubicBezTo>
                    <a:pt x="114" y="116"/>
                    <a:pt x="110" y="116"/>
                    <a:pt x="106" y="116"/>
                  </a:cubicBezTo>
                  <a:cubicBezTo>
                    <a:pt x="103" y="117"/>
                    <a:pt x="104" y="113"/>
                    <a:pt x="107" y="110"/>
                  </a:cubicBezTo>
                  <a:cubicBezTo>
                    <a:pt x="111" y="107"/>
                    <a:pt x="116" y="104"/>
                    <a:pt x="117" y="99"/>
                  </a:cubicBezTo>
                  <a:close/>
                  <a:moveTo>
                    <a:pt x="13" y="19"/>
                  </a:moveTo>
                  <a:cubicBezTo>
                    <a:pt x="18" y="19"/>
                    <a:pt x="23" y="12"/>
                    <a:pt x="21" y="10"/>
                  </a:cubicBezTo>
                  <a:cubicBezTo>
                    <a:pt x="19" y="7"/>
                    <a:pt x="10" y="19"/>
                    <a:pt x="1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 name="Freeform 274"/>
            <p:cNvSpPr>
              <a:spLocks noEditPoints="1"/>
            </p:cNvSpPr>
            <p:nvPr userDrawn="1"/>
          </p:nvSpPr>
          <p:spPr bwMode="auto">
            <a:xfrm>
              <a:off x="7415301" y="2804135"/>
              <a:ext cx="120813" cy="116710"/>
            </a:xfrm>
            <a:custGeom>
              <a:avLst/>
              <a:gdLst>
                <a:gd name="T0" fmla="*/ 29 w 56"/>
                <a:gd name="T1" fmla="*/ 19 h 50"/>
                <a:gd name="T2" fmla="*/ 28 w 56"/>
                <a:gd name="T3" fmla="*/ 11 h 50"/>
                <a:gd name="T4" fmla="*/ 30 w 56"/>
                <a:gd name="T5" fmla="*/ 2 h 50"/>
                <a:gd name="T6" fmla="*/ 21 w 56"/>
                <a:gd name="T7" fmla="*/ 6 h 50"/>
                <a:gd name="T8" fmla="*/ 14 w 56"/>
                <a:gd name="T9" fmla="*/ 10 h 50"/>
                <a:gd name="T10" fmla="*/ 15 w 56"/>
                <a:gd name="T11" fmla="*/ 14 h 50"/>
                <a:gd name="T12" fmla="*/ 8 w 56"/>
                <a:gd name="T13" fmla="*/ 11 h 50"/>
                <a:gd name="T14" fmla="*/ 2 w 56"/>
                <a:gd name="T15" fmla="*/ 19 h 50"/>
                <a:gd name="T16" fmla="*/ 2 w 56"/>
                <a:gd name="T17" fmla="*/ 31 h 50"/>
                <a:gd name="T18" fmla="*/ 7 w 56"/>
                <a:gd name="T19" fmla="*/ 41 h 50"/>
                <a:gd name="T20" fmla="*/ 8 w 56"/>
                <a:gd name="T21" fmla="*/ 46 h 50"/>
                <a:gd name="T22" fmla="*/ 19 w 56"/>
                <a:gd name="T23" fmla="*/ 47 h 50"/>
                <a:gd name="T24" fmla="*/ 23 w 56"/>
                <a:gd name="T25" fmla="*/ 47 h 50"/>
                <a:gd name="T26" fmla="*/ 19 w 56"/>
                <a:gd name="T27" fmla="*/ 41 h 50"/>
                <a:gd name="T28" fmla="*/ 25 w 56"/>
                <a:gd name="T29" fmla="*/ 42 h 50"/>
                <a:gd name="T30" fmla="*/ 33 w 56"/>
                <a:gd name="T31" fmla="*/ 42 h 50"/>
                <a:gd name="T32" fmla="*/ 29 w 56"/>
                <a:gd name="T33" fmla="*/ 35 h 50"/>
                <a:gd name="T34" fmla="*/ 23 w 56"/>
                <a:gd name="T35" fmla="*/ 34 h 50"/>
                <a:gd name="T36" fmla="*/ 27 w 56"/>
                <a:gd name="T37" fmla="*/ 28 h 50"/>
                <a:gd name="T38" fmla="*/ 34 w 56"/>
                <a:gd name="T39" fmla="*/ 24 h 50"/>
                <a:gd name="T40" fmla="*/ 29 w 56"/>
                <a:gd name="T41" fmla="*/ 19 h 50"/>
                <a:gd name="T42" fmla="*/ 55 w 56"/>
                <a:gd name="T43" fmla="*/ 29 h 50"/>
                <a:gd name="T44" fmla="*/ 51 w 56"/>
                <a:gd name="T45" fmla="*/ 31 h 50"/>
                <a:gd name="T46" fmla="*/ 47 w 56"/>
                <a:gd name="T47" fmla="*/ 29 h 50"/>
                <a:gd name="T48" fmla="*/ 39 w 56"/>
                <a:gd name="T49" fmla="*/ 32 h 50"/>
                <a:gd name="T50" fmla="*/ 44 w 56"/>
                <a:gd name="T51" fmla="*/ 41 h 50"/>
                <a:gd name="T52" fmla="*/ 40 w 56"/>
                <a:gd name="T53" fmla="*/ 44 h 50"/>
                <a:gd name="T54" fmla="*/ 43 w 56"/>
                <a:gd name="T55" fmla="*/ 49 h 50"/>
                <a:gd name="T56" fmla="*/ 52 w 56"/>
                <a:gd name="T57" fmla="*/ 40 h 50"/>
                <a:gd name="T58" fmla="*/ 55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9" y="19"/>
                  </a:moveTo>
                  <a:cubicBezTo>
                    <a:pt x="27" y="18"/>
                    <a:pt x="26" y="13"/>
                    <a:pt x="28" y="11"/>
                  </a:cubicBezTo>
                  <a:cubicBezTo>
                    <a:pt x="30" y="10"/>
                    <a:pt x="31" y="4"/>
                    <a:pt x="30" y="2"/>
                  </a:cubicBezTo>
                  <a:cubicBezTo>
                    <a:pt x="28" y="0"/>
                    <a:pt x="22" y="2"/>
                    <a:pt x="21" y="6"/>
                  </a:cubicBezTo>
                  <a:cubicBezTo>
                    <a:pt x="21" y="11"/>
                    <a:pt x="16" y="9"/>
                    <a:pt x="14" y="10"/>
                  </a:cubicBezTo>
                  <a:cubicBezTo>
                    <a:pt x="13" y="11"/>
                    <a:pt x="17" y="13"/>
                    <a:pt x="15" y="14"/>
                  </a:cubicBezTo>
                  <a:cubicBezTo>
                    <a:pt x="12" y="16"/>
                    <a:pt x="12" y="12"/>
                    <a:pt x="8" y="11"/>
                  </a:cubicBezTo>
                  <a:cubicBezTo>
                    <a:pt x="4" y="11"/>
                    <a:pt x="4" y="16"/>
                    <a:pt x="2" y="19"/>
                  </a:cubicBezTo>
                  <a:cubicBezTo>
                    <a:pt x="0" y="22"/>
                    <a:pt x="1" y="28"/>
                    <a:pt x="2" y="31"/>
                  </a:cubicBezTo>
                  <a:cubicBezTo>
                    <a:pt x="3" y="35"/>
                    <a:pt x="8" y="38"/>
                    <a:pt x="7" y="41"/>
                  </a:cubicBezTo>
                  <a:cubicBezTo>
                    <a:pt x="6" y="42"/>
                    <a:pt x="7" y="44"/>
                    <a:pt x="8" y="46"/>
                  </a:cubicBezTo>
                  <a:cubicBezTo>
                    <a:pt x="13" y="46"/>
                    <a:pt x="17" y="46"/>
                    <a:pt x="19" y="47"/>
                  </a:cubicBezTo>
                  <a:cubicBezTo>
                    <a:pt x="20" y="47"/>
                    <a:pt x="21" y="47"/>
                    <a:pt x="23" y="47"/>
                  </a:cubicBezTo>
                  <a:cubicBezTo>
                    <a:pt x="22" y="44"/>
                    <a:pt x="18" y="42"/>
                    <a:pt x="19" y="41"/>
                  </a:cubicBezTo>
                  <a:cubicBezTo>
                    <a:pt x="19" y="38"/>
                    <a:pt x="22" y="40"/>
                    <a:pt x="25" y="42"/>
                  </a:cubicBezTo>
                  <a:cubicBezTo>
                    <a:pt x="27" y="44"/>
                    <a:pt x="32" y="44"/>
                    <a:pt x="33" y="42"/>
                  </a:cubicBezTo>
                  <a:cubicBezTo>
                    <a:pt x="33" y="40"/>
                    <a:pt x="32" y="33"/>
                    <a:pt x="29" y="35"/>
                  </a:cubicBezTo>
                  <a:cubicBezTo>
                    <a:pt x="26" y="37"/>
                    <a:pt x="25" y="36"/>
                    <a:pt x="23" y="34"/>
                  </a:cubicBezTo>
                  <a:cubicBezTo>
                    <a:pt x="22" y="33"/>
                    <a:pt x="26" y="30"/>
                    <a:pt x="27" y="28"/>
                  </a:cubicBezTo>
                  <a:cubicBezTo>
                    <a:pt x="28" y="25"/>
                    <a:pt x="33" y="26"/>
                    <a:pt x="34" y="24"/>
                  </a:cubicBezTo>
                  <a:cubicBezTo>
                    <a:pt x="35" y="22"/>
                    <a:pt x="30" y="20"/>
                    <a:pt x="29" y="19"/>
                  </a:cubicBezTo>
                  <a:close/>
                  <a:moveTo>
                    <a:pt x="55" y="29"/>
                  </a:moveTo>
                  <a:cubicBezTo>
                    <a:pt x="53" y="28"/>
                    <a:pt x="52" y="31"/>
                    <a:pt x="51" y="31"/>
                  </a:cubicBezTo>
                  <a:cubicBezTo>
                    <a:pt x="49" y="31"/>
                    <a:pt x="47" y="25"/>
                    <a:pt x="47" y="29"/>
                  </a:cubicBezTo>
                  <a:cubicBezTo>
                    <a:pt x="46" y="32"/>
                    <a:pt x="43" y="27"/>
                    <a:pt x="39" y="32"/>
                  </a:cubicBezTo>
                  <a:cubicBezTo>
                    <a:pt x="36" y="36"/>
                    <a:pt x="41" y="40"/>
                    <a:pt x="44" y="41"/>
                  </a:cubicBezTo>
                  <a:cubicBezTo>
                    <a:pt x="46" y="43"/>
                    <a:pt x="43" y="45"/>
                    <a:pt x="40" y="44"/>
                  </a:cubicBezTo>
                  <a:cubicBezTo>
                    <a:pt x="37" y="44"/>
                    <a:pt x="39" y="49"/>
                    <a:pt x="43" y="49"/>
                  </a:cubicBezTo>
                  <a:cubicBezTo>
                    <a:pt x="48" y="50"/>
                    <a:pt x="52" y="42"/>
                    <a:pt x="52" y="40"/>
                  </a:cubicBezTo>
                  <a:cubicBezTo>
                    <a:pt x="51" y="38"/>
                    <a:pt x="56" y="29"/>
                    <a:pt x="55"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 name="Freeform 275"/>
            <p:cNvSpPr>
              <a:spLocks noEditPoints="1"/>
            </p:cNvSpPr>
            <p:nvPr userDrawn="1"/>
          </p:nvSpPr>
          <p:spPr bwMode="auto">
            <a:xfrm>
              <a:off x="7497521" y="2346415"/>
              <a:ext cx="312100" cy="548901"/>
            </a:xfrm>
            <a:custGeom>
              <a:avLst/>
              <a:gdLst>
                <a:gd name="T0" fmla="*/ 142 w 146"/>
                <a:gd name="T1" fmla="*/ 50 h 236"/>
                <a:gd name="T2" fmla="*/ 140 w 146"/>
                <a:gd name="T3" fmla="*/ 31 h 236"/>
                <a:gd name="T4" fmla="*/ 123 w 146"/>
                <a:gd name="T5" fmla="*/ 11 h 236"/>
                <a:gd name="T6" fmla="*/ 102 w 146"/>
                <a:gd name="T7" fmla="*/ 10 h 236"/>
                <a:gd name="T8" fmla="*/ 82 w 146"/>
                <a:gd name="T9" fmla="*/ 10 h 236"/>
                <a:gd name="T10" fmla="*/ 71 w 146"/>
                <a:gd name="T11" fmla="*/ 21 h 236"/>
                <a:gd name="T12" fmla="*/ 58 w 146"/>
                <a:gd name="T13" fmla="*/ 35 h 236"/>
                <a:gd name="T14" fmla="*/ 50 w 146"/>
                <a:gd name="T15" fmla="*/ 49 h 236"/>
                <a:gd name="T16" fmla="*/ 38 w 146"/>
                <a:gd name="T17" fmla="*/ 57 h 236"/>
                <a:gd name="T18" fmla="*/ 30 w 146"/>
                <a:gd name="T19" fmla="*/ 81 h 236"/>
                <a:gd name="T20" fmla="*/ 33 w 146"/>
                <a:gd name="T21" fmla="*/ 93 h 236"/>
                <a:gd name="T22" fmla="*/ 14 w 146"/>
                <a:gd name="T23" fmla="*/ 100 h 236"/>
                <a:gd name="T24" fmla="*/ 12 w 146"/>
                <a:gd name="T25" fmla="*/ 122 h 236"/>
                <a:gd name="T26" fmla="*/ 20 w 146"/>
                <a:gd name="T27" fmla="*/ 140 h 236"/>
                <a:gd name="T28" fmla="*/ 16 w 146"/>
                <a:gd name="T29" fmla="*/ 151 h 236"/>
                <a:gd name="T30" fmla="*/ 9 w 146"/>
                <a:gd name="T31" fmla="*/ 163 h 236"/>
                <a:gd name="T32" fmla="*/ 4 w 146"/>
                <a:gd name="T33" fmla="*/ 179 h 236"/>
                <a:gd name="T34" fmla="*/ 0 w 146"/>
                <a:gd name="T35" fmla="*/ 180 h 236"/>
                <a:gd name="T36" fmla="*/ 10 w 146"/>
                <a:gd name="T37" fmla="*/ 202 h 236"/>
                <a:gd name="T38" fmla="*/ 18 w 146"/>
                <a:gd name="T39" fmla="*/ 220 h 236"/>
                <a:gd name="T40" fmla="*/ 22 w 146"/>
                <a:gd name="T41" fmla="*/ 234 h 236"/>
                <a:gd name="T42" fmla="*/ 35 w 146"/>
                <a:gd name="T43" fmla="*/ 227 h 236"/>
                <a:gd name="T44" fmla="*/ 48 w 146"/>
                <a:gd name="T45" fmla="*/ 223 h 236"/>
                <a:gd name="T46" fmla="*/ 59 w 146"/>
                <a:gd name="T47" fmla="*/ 220 h 236"/>
                <a:gd name="T48" fmla="*/ 62 w 146"/>
                <a:gd name="T49" fmla="*/ 210 h 236"/>
                <a:gd name="T50" fmla="*/ 63 w 146"/>
                <a:gd name="T51" fmla="*/ 187 h 236"/>
                <a:gd name="T52" fmla="*/ 80 w 146"/>
                <a:gd name="T53" fmla="*/ 172 h 236"/>
                <a:gd name="T54" fmla="*/ 76 w 146"/>
                <a:gd name="T55" fmla="*/ 151 h 236"/>
                <a:gd name="T56" fmla="*/ 67 w 146"/>
                <a:gd name="T57" fmla="*/ 137 h 236"/>
                <a:gd name="T58" fmla="*/ 74 w 146"/>
                <a:gd name="T59" fmla="*/ 118 h 236"/>
                <a:gd name="T60" fmla="*/ 88 w 146"/>
                <a:gd name="T61" fmla="*/ 105 h 236"/>
                <a:gd name="T62" fmla="*/ 116 w 146"/>
                <a:gd name="T63" fmla="*/ 87 h 236"/>
                <a:gd name="T64" fmla="*/ 120 w 146"/>
                <a:gd name="T65" fmla="*/ 67 h 236"/>
                <a:gd name="T66" fmla="*/ 140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3" y="54"/>
                    <a:pt x="139" y="50"/>
                    <a:pt x="142" y="50"/>
                  </a:cubicBezTo>
                  <a:cubicBezTo>
                    <a:pt x="145" y="50"/>
                    <a:pt x="146" y="42"/>
                    <a:pt x="143" y="41"/>
                  </a:cubicBezTo>
                  <a:cubicBezTo>
                    <a:pt x="139" y="39"/>
                    <a:pt x="143" y="32"/>
                    <a:pt x="140" y="31"/>
                  </a:cubicBezTo>
                  <a:cubicBezTo>
                    <a:pt x="137" y="29"/>
                    <a:pt x="139" y="24"/>
                    <a:pt x="139" y="21"/>
                  </a:cubicBezTo>
                  <a:cubicBezTo>
                    <a:pt x="140" y="17"/>
                    <a:pt x="129" y="14"/>
                    <a:pt x="123" y="11"/>
                  </a:cubicBezTo>
                  <a:cubicBezTo>
                    <a:pt x="117" y="9"/>
                    <a:pt x="114" y="5"/>
                    <a:pt x="109" y="2"/>
                  </a:cubicBezTo>
                  <a:cubicBezTo>
                    <a:pt x="104" y="0"/>
                    <a:pt x="102" y="6"/>
                    <a:pt x="102" y="10"/>
                  </a:cubicBezTo>
                  <a:cubicBezTo>
                    <a:pt x="102" y="15"/>
                    <a:pt x="98" y="15"/>
                    <a:pt x="94" y="12"/>
                  </a:cubicBezTo>
                  <a:cubicBezTo>
                    <a:pt x="91" y="10"/>
                    <a:pt x="87" y="12"/>
                    <a:pt x="82" y="10"/>
                  </a:cubicBezTo>
                  <a:cubicBezTo>
                    <a:pt x="77" y="8"/>
                    <a:pt x="79" y="15"/>
                    <a:pt x="79" y="18"/>
                  </a:cubicBezTo>
                  <a:cubicBezTo>
                    <a:pt x="79" y="21"/>
                    <a:pt x="74" y="21"/>
                    <a:pt x="71" y="21"/>
                  </a:cubicBezTo>
                  <a:cubicBezTo>
                    <a:pt x="67" y="21"/>
                    <a:pt x="62" y="24"/>
                    <a:pt x="62" y="27"/>
                  </a:cubicBezTo>
                  <a:cubicBezTo>
                    <a:pt x="62" y="31"/>
                    <a:pt x="57" y="33"/>
                    <a:pt x="58" y="35"/>
                  </a:cubicBezTo>
                  <a:cubicBezTo>
                    <a:pt x="60" y="37"/>
                    <a:pt x="58" y="39"/>
                    <a:pt x="56" y="41"/>
                  </a:cubicBezTo>
                  <a:cubicBezTo>
                    <a:pt x="53" y="42"/>
                    <a:pt x="51" y="47"/>
                    <a:pt x="50" y="49"/>
                  </a:cubicBezTo>
                  <a:cubicBezTo>
                    <a:pt x="48" y="50"/>
                    <a:pt x="51"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5" y="87"/>
                    <a:pt x="35" y="89"/>
                    <a:pt x="33" y="93"/>
                  </a:cubicBezTo>
                  <a:cubicBezTo>
                    <a:pt x="31" y="96"/>
                    <a:pt x="27" y="94"/>
                    <a:pt x="25" y="93"/>
                  </a:cubicBezTo>
                  <a:cubicBezTo>
                    <a:pt x="23" y="93"/>
                    <a:pt x="17" y="95"/>
                    <a:pt x="14" y="100"/>
                  </a:cubicBezTo>
                  <a:cubicBezTo>
                    <a:pt x="10" y="105"/>
                    <a:pt x="11" y="108"/>
                    <a:pt x="12" y="111"/>
                  </a:cubicBezTo>
                  <a:cubicBezTo>
                    <a:pt x="14" y="114"/>
                    <a:pt x="10" y="117"/>
                    <a:pt x="12" y="122"/>
                  </a:cubicBezTo>
                  <a:cubicBezTo>
                    <a:pt x="15" y="127"/>
                    <a:pt x="11" y="128"/>
                    <a:pt x="12" y="132"/>
                  </a:cubicBezTo>
                  <a:cubicBezTo>
                    <a:pt x="12" y="136"/>
                    <a:pt x="19" y="136"/>
                    <a:pt x="20" y="140"/>
                  </a:cubicBezTo>
                  <a:cubicBezTo>
                    <a:pt x="20" y="144"/>
                    <a:pt x="17" y="145"/>
                    <a:pt x="15" y="145"/>
                  </a:cubicBezTo>
                  <a:cubicBezTo>
                    <a:pt x="13" y="145"/>
                    <a:pt x="14" y="150"/>
                    <a:pt x="16" y="151"/>
                  </a:cubicBezTo>
                  <a:cubicBezTo>
                    <a:pt x="18" y="152"/>
                    <a:pt x="17" y="159"/>
                    <a:pt x="16" y="161"/>
                  </a:cubicBezTo>
                  <a:cubicBezTo>
                    <a:pt x="15" y="163"/>
                    <a:pt x="8" y="161"/>
                    <a:pt x="9" y="163"/>
                  </a:cubicBezTo>
                  <a:cubicBezTo>
                    <a:pt x="9" y="166"/>
                    <a:pt x="7" y="170"/>
                    <a:pt x="7" y="172"/>
                  </a:cubicBezTo>
                  <a:cubicBezTo>
                    <a:pt x="7" y="174"/>
                    <a:pt x="6" y="181"/>
                    <a:pt x="4" y="179"/>
                  </a:cubicBezTo>
                  <a:cubicBezTo>
                    <a:pt x="3" y="179"/>
                    <a:pt x="2" y="179"/>
                    <a:pt x="0" y="179"/>
                  </a:cubicBezTo>
                  <a:cubicBezTo>
                    <a:pt x="0" y="179"/>
                    <a:pt x="1" y="179"/>
                    <a:pt x="0" y="180"/>
                  </a:cubicBezTo>
                  <a:cubicBezTo>
                    <a:pt x="0" y="184"/>
                    <a:pt x="2" y="188"/>
                    <a:pt x="6" y="191"/>
                  </a:cubicBezTo>
                  <a:cubicBezTo>
                    <a:pt x="9" y="194"/>
                    <a:pt x="7" y="198"/>
                    <a:pt x="10" y="202"/>
                  </a:cubicBezTo>
                  <a:cubicBezTo>
                    <a:pt x="13" y="206"/>
                    <a:pt x="12" y="209"/>
                    <a:pt x="16" y="212"/>
                  </a:cubicBezTo>
                  <a:cubicBezTo>
                    <a:pt x="19" y="215"/>
                    <a:pt x="20" y="216"/>
                    <a:pt x="18" y="220"/>
                  </a:cubicBezTo>
                  <a:cubicBezTo>
                    <a:pt x="17" y="223"/>
                    <a:pt x="21" y="222"/>
                    <a:pt x="21" y="225"/>
                  </a:cubicBezTo>
                  <a:cubicBezTo>
                    <a:pt x="22" y="227"/>
                    <a:pt x="20" y="232"/>
                    <a:pt x="22" y="234"/>
                  </a:cubicBezTo>
                  <a:cubicBezTo>
                    <a:pt x="23" y="236"/>
                    <a:pt x="25" y="234"/>
                    <a:pt x="31" y="234"/>
                  </a:cubicBezTo>
                  <a:cubicBezTo>
                    <a:pt x="36" y="234"/>
                    <a:pt x="35" y="230"/>
                    <a:pt x="35" y="227"/>
                  </a:cubicBezTo>
                  <a:cubicBezTo>
                    <a:pt x="35" y="224"/>
                    <a:pt x="38" y="226"/>
                    <a:pt x="39" y="224"/>
                  </a:cubicBezTo>
                  <a:cubicBezTo>
                    <a:pt x="39" y="222"/>
                    <a:pt x="44" y="221"/>
                    <a:pt x="48" y="223"/>
                  </a:cubicBezTo>
                  <a:cubicBezTo>
                    <a:pt x="52" y="225"/>
                    <a:pt x="54" y="222"/>
                    <a:pt x="55" y="218"/>
                  </a:cubicBezTo>
                  <a:cubicBezTo>
                    <a:pt x="56" y="214"/>
                    <a:pt x="58" y="219"/>
                    <a:pt x="59" y="220"/>
                  </a:cubicBezTo>
                  <a:cubicBezTo>
                    <a:pt x="60" y="220"/>
                    <a:pt x="64" y="214"/>
                    <a:pt x="66" y="209"/>
                  </a:cubicBezTo>
                  <a:cubicBezTo>
                    <a:pt x="67" y="205"/>
                    <a:pt x="65" y="206"/>
                    <a:pt x="62" y="210"/>
                  </a:cubicBezTo>
                  <a:cubicBezTo>
                    <a:pt x="58" y="214"/>
                    <a:pt x="60" y="206"/>
                    <a:pt x="61" y="203"/>
                  </a:cubicBezTo>
                  <a:cubicBezTo>
                    <a:pt x="63" y="199"/>
                    <a:pt x="63" y="189"/>
                    <a:pt x="63" y="187"/>
                  </a:cubicBezTo>
                  <a:cubicBezTo>
                    <a:pt x="64" y="185"/>
                    <a:pt x="65" y="182"/>
                    <a:pt x="70" y="181"/>
                  </a:cubicBezTo>
                  <a:cubicBezTo>
                    <a:pt x="75" y="180"/>
                    <a:pt x="81" y="174"/>
                    <a:pt x="80" y="172"/>
                  </a:cubicBezTo>
                  <a:cubicBezTo>
                    <a:pt x="79" y="169"/>
                    <a:pt x="87" y="165"/>
                    <a:pt x="87" y="163"/>
                  </a:cubicBezTo>
                  <a:cubicBezTo>
                    <a:pt x="87" y="160"/>
                    <a:pt x="79" y="153"/>
                    <a:pt x="76" y="151"/>
                  </a:cubicBezTo>
                  <a:cubicBezTo>
                    <a:pt x="73" y="150"/>
                    <a:pt x="67" y="151"/>
                    <a:pt x="68" y="149"/>
                  </a:cubicBezTo>
                  <a:cubicBezTo>
                    <a:pt x="68" y="148"/>
                    <a:pt x="67" y="141"/>
                    <a:pt x="67" y="137"/>
                  </a:cubicBezTo>
                  <a:cubicBezTo>
                    <a:pt x="66" y="134"/>
                    <a:pt x="71" y="130"/>
                    <a:pt x="71" y="127"/>
                  </a:cubicBezTo>
                  <a:cubicBezTo>
                    <a:pt x="71" y="123"/>
                    <a:pt x="71" y="119"/>
                    <a:pt x="74" y="118"/>
                  </a:cubicBezTo>
                  <a:cubicBezTo>
                    <a:pt x="77" y="117"/>
                    <a:pt x="75" y="114"/>
                    <a:pt x="79" y="113"/>
                  </a:cubicBezTo>
                  <a:cubicBezTo>
                    <a:pt x="84" y="112"/>
                    <a:pt x="83" y="107"/>
                    <a:pt x="88" y="105"/>
                  </a:cubicBezTo>
                  <a:cubicBezTo>
                    <a:pt x="92" y="103"/>
                    <a:pt x="93" y="102"/>
                    <a:pt x="99" y="99"/>
                  </a:cubicBezTo>
                  <a:cubicBezTo>
                    <a:pt x="105" y="96"/>
                    <a:pt x="115" y="90"/>
                    <a:pt x="116" y="87"/>
                  </a:cubicBezTo>
                  <a:cubicBezTo>
                    <a:pt x="118" y="83"/>
                    <a:pt x="110" y="80"/>
                    <a:pt x="115" y="76"/>
                  </a:cubicBezTo>
                  <a:cubicBezTo>
                    <a:pt x="120" y="73"/>
                    <a:pt x="116" y="69"/>
                    <a:pt x="120" y="67"/>
                  </a:cubicBezTo>
                  <a:cubicBezTo>
                    <a:pt x="123" y="66"/>
                    <a:pt x="125" y="64"/>
                    <a:pt x="127" y="62"/>
                  </a:cubicBezTo>
                  <a:cubicBezTo>
                    <a:pt x="130" y="59"/>
                    <a:pt x="133" y="62"/>
                    <a:pt x="140" y="61"/>
                  </a:cubicBezTo>
                  <a:cubicBezTo>
                    <a:pt x="142" y="60"/>
                    <a:pt x="144" y="60"/>
                    <a:pt x="146" y="61"/>
                  </a:cubicBezTo>
                  <a:cubicBezTo>
                    <a:pt x="146" y="58"/>
                    <a:pt x="145" y="56"/>
                    <a:pt x="144" y="56"/>
                  </a:cubicBezTo>
                  <a:close/>
                  <a:moveTo>
                    <a:pt x="86" y="196"/>
                  </a:moveTo>
                  <a:cubicBezTo>
                    <a:pt x="79" y="196"/>
                    <a:pt x="76" y="208"/>
                    <a:pt x="78" y="210"/>
                  </a:cubicBezTo>
                  <a:cubicBezTo>
                    <a:pt x="79" y="212"/>
                    <a:pt x="93"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276"/>
            <p:cNvSpPr>
              <a:spLocks noEditPoints="1"/>
            </p:cNvSpPr>
            <p:nvPr userDrawn="1"/>
          </p:nvSpPr>
          <p:spPr bwMode="auto">
            <a:xfrm>
              <a:off x="7754249" y="2734839"/>
              <a:ext cx="156051" cy="76591"/>
            </a:xfrm>
            <a:custGeom>
              <a:avLst/>
              <a:gdLst>
                <a:gd name="T0" fmla="*/ 68 w 73"/>
                <a:gd name="T1" fmla="*/ 9 h 33"/>
                <a:gd name="T2" fmla="*/ 71 w 73"/>
                <a:gd name="T3" fmla="*/ 2 h 33"/>
                <a:gd name="T4" fmla="*/ 68 w 73"/>
                <a:gd name="T5" fmla="*/ 3 h 33"/>
                <a:gd name="T6" fmla="*/ 46 w 73"/>
                <a:gd name="T7" fmla="*/ 1 h 33"/>
                <a:gd name="T8" fmla="*/ 24 w 73"/>
                <a:gd name="T9" fmla="*/ 5 h 33"/>
                <a:gd name="T10" fmla="*/ 17 w 73"/>
                <a:gd name="T11" fmla="*/ 11 h 33"/>
                <a:gd name="T12" fmla="*/ 20 w 73"/>
                <a:gd name="T13" fmla="*/ 18 h 33"/>
                <a:gd name="T14" fmla="*/ 26 w 73"/>
                <a:gd name="T15" fmla="*/ 21 h 33"/>
                <a:gd name="T16" fmla="*/ 29 w 73"/>
                <a:gd name="T17" fmla="*/ 26 h 33"/>
                <a:gd name="T18" fmla="*/ 29 w 73"/>
                <a:gd name="T19" fmla="*/ 26 h 33"/>
                <a:gd name="T20" fmla="*/ 41 w 73"/>
                <a:gd name="T21" fmla="*/ 26 h 33"/>
                <a:gd name="T22" fmla="*/ 53 w 73"/>
                <a:gd name="T23" fmla="*/ 32 h 33"/>
                <a:gd name="T24" fmla="*/ 64 w 73"/>
                <a:gd name="T25" fmla="*/ 33 h 33"/>
                <a:gd name="T26" fmla="*/ 65 w 73"/>
                <a:gd name="T27" fmla="*/ 30 h 33"/>
                <a:gd name="T28" fmla="*/ 68 w 73"/>
                <a:gd name="T29" fmla="*/ 26 h 33"/>
                <a:gd name="T30" fmla="*/ 65 w 73"/>
                <a:gd name="T31" fmla="*/ 21 h 33"/>
                <a:gd name="T32" fmla="*/ 64 w 73"/>
                <a:gd name="T33" fmla="*/ 14 h 33"/>
                <a:gd name="T34" fmla="*/ 68 w 73"/>
                <a:gd name="T35" fmla="*/ 9 h 33"/>
                <a:gd name="T36" fmla="*/ 7 w 73"/>
                <a:gd name="T37" fmla="*/ 17 h 33"/>
                <a:gd name="T38" fmla="*/ 3 w 73"/>
                <a:gd name="T39" fmla="*/ 26 h 33"/>
                <a:gd name="T40" fmla="*/ 15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70" y="6"/>
                    <a:pt x="73" y="5"/>
                    <a:pt x="71" y="2"/>
                  </a:cubicBezTo>
                  <a:cubicBezTo>
                    <a:pt x="70" y="2"/>
                    <a:pt x="69" y="2"/>
                    <a:pt x="68" y="3"/>
                  </a:cubicBezTo>
                  <a:cubicBezTo>
                    <a:pt x="63" y="4"/>
                    <a:pt x="52" y="0"/>
                    <a:pt x="46" y="1"/>
                  </a:cubicBezTo>
                  <a:cubicBezTo>
                    <a:pt x="40" y="2"/>
                    <a:pt x="27" y="2"/>
                    <a:pt x="24" y="5"/>
                  </a:cubicBezTo>
                  <a:cubicBezTo>
                    <a:pt x="21" y="8"/>
                    <a:pt x="14" y="8"/>
                    <a:pt x="17" y="11"/>
                  </a:cubicBezTo>
                  <a:cubicBezTo>
                    <a:pt x="20" y="13"/>
                    <a:pt x="17" y="15"/>
                    <a:pt x="20" y="18"/>
                  </a:cubicBezTo>
                  <a:cubicBezTo>
                    <a:pt x="22" y="21"/>
                    <a:pt x="23" y="22"/>
                    <a:pt x="26" y="21"/>
                  </a:cubicBezTo>
                  <a:cubicBezTo>
                    <a:pt x="30" y="21"/>
                    <a:pt x="32" y="22"/>
                    <a:pt x="29" y="26"/>
                  </a:cubicBezTo>
                  <a:cubicBezTo>
                    <a:pt x="29" y="26"/>
                    <a:pt x="29" y="26"/>
                    <a:pt x="29" y="26"/>
                  </a:cubicBezTo>
                  <a:cubicBezTo>
                    <a:pt x="34" y="25"/>
                    <a:pt x="40" y="25"/>
                    <a:pt x="41" y="26"/>
                  </a:cubicBezTo>
                  <a:cubicBezTo>
                    <a:pt x="43" y="27"/>
                    <a:pt x="51" y="33"/>
                    <a:pt x="53" y="32"/>
                  </a:cubicBezTo>
                  <a:cubicBezTo>
                    <a:pt x="54" y="32"/>
                    <a:pt x="60" y="32"/>
                    <a:pt x="64" y="33"/>
                  </a:cubicBezTo>
                  <a:cubicBezTo>
                    <a:pt x="64" y="32"/>
                    <a:pt x="64" y="31"/>
                    <a:pt x="65" y="30"/>
                  </a:cubicBezTo>
                  <a:cubicBezTo>
                    <a:pt x="66" y="29"/>
                    <a:pt x="69" y="29"/>
                    <a:pt x="68" y="26"/>
                  </a:cubicBezTo>
                  <a:cubicBezTo>
                    <a:pt x="66" y="24"/>
                    <a:pt x="65" y="23"/>
                    <a:pt x="65" y="21"/>
                  </a:cubicBezTo>
                  <a:cubicBezTo>
                    <a:pt x="65" y="18"/>
                    <a:pt x="64" y="16"/>
                    <a:pt x="64" y="14"/>
                  </a:cubicBezTo>
                  <a:cubicBezTo>
                    <a:pt x="65" y="12"/>
                    <a:pt x="67" y="12"/>
                    <a:pt x="68" y="9"/>
                  </a:cubicBezTo>
                  <a:close/>
                  <a:moveTo>
                    <a:pt x="7" y="17"/>
                  </a:moveTo>
                  <a:cubicBezTo>
                    <a:pt x="1" y="18"/>
                    <a:pt x="0" y="26"/>
                    <a:pt x="3" y="26"/>
                  </a:cubicBezTo>
                  <a:cubicBezTo>
                    <a:pt x="6" y="26"/>
                    <a:pt x="13" y="20"/>
                    <a:pt x="15" y="19"/>
                  </a:cubicBezTo>
                  <a:cubicBezTo>
                    <a:pt x="16" y="17"/>
                    <a:pt x="13" y="15"/>
                    <a:pt x="7" y="17"/>
                  </a:cubicBezTo>
                  <a:close/>
                  <a:moveTo>
                    <a:pt x="12" y="12"/>
                  </a:moveTo>
                  <a:cubicBezTo>
                    <a:pt x="14"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277"/>
            <p:cNvSpPr>
              <a:spLocks/>
            </p:cNvSpPr>
            <p:nvPr userDrawn="1"/>
          </p:nvSpPr>
          <p:spPr bwMode="auto">
            <a:xfrm>
              <a:off x="8042857" y="4339598"/>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5 w 94"/>
                <a:gd name="T13" fmla="*/ 16 h 106"/>
                <a:gd name="T14" fmla="*/ 51 w 94"/>
                <a:gd name="T15" fmla="*/ 14 h 106"/>
                <a:gd name="T16" fmla="*/ 38 w 94"/>
                <a:gd name="T17" fmla="*/ 7 h 106"/>
                <a:gd name="T18" fmla="*/ 26 w 94"/>
                <a:gd name="T19" fmla="*/ 5 h 106"/>
                <a:gd name="T20" fmla="*/ 19 w 94"/>
                <a:gd name="T21" fmla="*/ 2 h 106"/>
                <a:gd name="T22" fmla="*/ 12 w 94"/>
                <a:gd name="T23" fmla="*/ 1 h 106"/>
                <a:gd name="T24" fmla="*/ 3 w 94"/>
                <a:gd name="T25" fmla="*/ 7 h 106"/>
                <a:gd name="T26" fmla="*/ 1 w 94"/>
                <a:gd name="T27" fmla="*/ 8 h 106"/>
                <a:gd name="T28" fmla="*/ 7 w 94"/>
                <a:gd name="T29" fmla="*/ 13 h 106"/>
                <a:gd name="T30" fmla="*/ 8 w 94"/>
                <a:gd name="T31" fmla="*/ 21 h 106"/>
                <a:gd name="T32" fmla="*/ 13 w 94"/>
                <a:gd name="T33" fmla="*/ 25 h 106"/>
                <a:gd name="T34" fmla="*/ 12 w 94"/>
                <a:gd name="T35" fmla="*/ 33 h 106"/>
                <a:gd name="T36" fmla="*/ 4 w 94"/>
                <a:gd name="T37" fmla="*/ 46 h 106"/>
                <a:gd name="T38" fmla="*/ 1 w 94"/>
                <a:gd name="T39" fmla="*/ 53 h 106"/>
                <a:gd name="T40" fmla="*/ 8 w 94"/>
                <a:gd name="T41" fmla="*/ 57 h 106"/>
                <a:gd name="T42" fmla="*/ 0 w 94"/>
                <a:gd name="T43" fmla="*/ 64 h 106"/>
                <a:gd name="T44" fmla="*/ 0 w 94"/>
                <a:gd name="T45" fmla="*/ 65 h 106"/>
                <a:gd name="T46" fmla="*/ 44 w 94"/>
                <a:gd name="T47" fmla="*/ 87 h 106"/>
                <a:gd name="T48" fmla="*/ 44 w 94"/>
                <a:gd name="T49" fmla="*/ 93 h 106"/>
                <a:gd name="T50" fmla="*/ 63 w 94"/>
                <a:gd name="T51" fmla="*/ 106 h 106"/>
                <a:gd name="T52" fmla="*/ 75 w 94"/>
                <a:gd name="T53" fmla="*/ 83 h 106"/>
                <a:gd name="T54" fmla="*/ 82 w 94"/>
                <a:gd name="T55" fmla="*/ 77 h 106"/>
                <a:gd name="T56" fmla="*/ 88 w 94"/>
                <a:gd name="T57" fmla="*/ 73 h 106"/>
                <a:gd name="T58" fmla="*/ 89 w 94"/>
                <a:gd name="T59" fmla="*/ 72 h 106"/>
                <a:gd name="T60" fmla="*/ 84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2" y="7"/>
                    <a:pt x="76" y="8"/>
                    <a:pt x="72" y="11"/>
                  </a:cubicBezTo>
                  <a:cubicBezTo>
                    <a:pt x="68" y="13"/>
                    <a:pt x="66" y="17"/>
                    <a:pt x="65" y="16"/>
                  </a:cubicBezTo>
                  <a:cubicBezTo>
                    <a:pt x="63" y="15"/>
                    <a:pt x="54" y="14"/>
                    <a:pt x="51" y="14"/>
                  </a:cubicBezTo>
                  <a:cubicBezTo>
                    <a:pt x="49" y="14"/>
                    <a:pt x="40" y="9"/>
                    <a:pt x="38" y="7"/>
                  </a:cubicBezTo>
                  <a:cubicBezTo>
                    <a:pt x="35" y="5"/>
                    <a:pt x="28" y="6"/>
                    <a:pt x="26" y="5"/>
                  </a:cubicBezTo>
                  <a:cubicBezTo>
                    <a:pt x="24" y="4"/>
                    <a:pt x="20" y="3"/>
                    <a:pt x="19" y="2"/>
                  </a:cubicBezTo>
                  <a:cubicBezTo>
                    <a:pt x="18" y="0"/>
                    <a:pt x="15" y="0"/>
                    <a:pt x="12" y="1"/>
                  </a:cubicBezTo>
                  <a:cubicBezTo>
                    <a:pt x="9" y="1"/>
                    <a:pt x="3" y="5"/>
                    <a:pt x="3" y="7"/>
                  </a:cubicBezTo>
                  <a:cubicBezTo>
                    <a:pt x="3" y="7"/>
                    <a:pt x="2" y="8"/>
                    <a:pt x="1" y="8"/>
                  </a:cubicBezTo>
                  <a:cubicBezTo>
                    <a:pt x="7" y="13"/>
                    <a:pt x="7" y="13"/>
                    <a:pt x="7" y="13"/>
                  </a:cubicBezTo>
                  <a:cubicBezTo>
                    <a:pt x="8" y="21"/>
                    <a:pt x="8" y="21"/>
                    <a:pt x="8" y="21"/>
                  </a:cubicBezTo>
                  <a:cubicBezTo>
                    <a:pt x="13" y="25"/>
                    <a:pt x="13" y="25"/>
                    <a:pt x="13" y="25"/>
                  </a:cubicBezTo>
                  <a:cubicBezTo>
                    <a:pt x="13" y="25"/>
                    <a:pt x="13" y="29"/>
                    <a:pt x="12" y="33"/>
                  </a:cubicBezTo>
                  <a:cubicBezTo>
                    <a:pt x="11" y="38"/>
                    <a:pt x="7" y="43"/>
                    <a:pt x="4" y="46"/>
                  </a:cubicBezTo>
                  <a:cubicBezTo>
                    <a:pt x="3" y="47"/>
                    <a:pt x="2" y="50"/>
                    <a:pt x="1" y="53"/>
                  </a:cubicBezTo>
                  <a:cubicBezTo>
                    <a:pt x="5" y="54"/>
                    <a:pt x="9" y="56"/>
                    <a:pt x="8" y="57"/>
                  </a:cubicBezTo>
                  <a:cubicBezTo>
                    <a:pt x="8" y="59"/>
                    <a:pt x="0" y="58"/>
                    <a:pt x="0" y="64"/>
                  </a:cubicBezTo>
                  <a:cubicBezTo>
                    <a:pt x="0" y="64"/>
                    <a:pt x="0" y="65"/>
                    <a:pt x="0" y="65"/>
                  </a:cubicBezTo>
                  <a:cubicBezTo>
                    <a:pt x="44" y="87"/>
                    <a:pt x="44" y="87"/>
                    <a:pt x="44" y="87"/>
                  </a:cubicBezTo>
                  <a:cubicBezTo>
                    <a:pt x="44" y="93"/>
                    <a:pt x="44" y="93"/>
                    <a:pt x="44" y="93"/>
                  </a:cubicBezTo>
                  <a:cubicBezTo>
                    <a:pt x="44" y="93"/>
                    <a:pt x="53" y="100"/>
                    <a:pt x="63" y="106"/>
                  </a:cubicBezTo>
                  <a:cubicBezTo>
                    <a:pt x="67" y="96"/>
                    <a:pt x="73" y="85"/>
                    <a:pt x="75" y="83"/>
                  </a:cubicBezTo>
                  <a:cubicBezTo>
                    <a:pt x="77" y="79"/>
                    <a:pt x="80" y="80"/>
                    <a:pt x="82" y="77"/>
                  </a:cubicBezTo>
                  <a:cubicBezTo>
                    <a:pt x="84" y="74"/>
                    <a:pt x="85" y="78"/>
                    <a:pt x="88" y="73"/>
                  </a:cubicBezTo>
                  <a:cubicBezTo>
                    <a:pt x="89" y="73"/>
                    <a:pt x="89" y="72"/>
                    <a:pt x="89" y="72"/>
                  </a:cubicBezTo>
                  <a:cubicBezTo>
                    <a:pt x="84" y="63"/>
                    <a:pt x="84" y="63"/>
                    <a:pt x="84"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 name="Freeform 278"/>
            <p:cNvSpPr>
              <a:spLocks/>
            </p:cNvSpPr>
            <p:nvPr userDrawn="1"/>
          </p:nvSpPr>
          <p:spPr bwMode="auto">
            <a:xfrm>
              <a:off x="7933790" y="4357834"/>
              <a:ext cx="137593" cy="144064"/>
            </a:xfrm>
            <a:custGeom>
              <a:avLst/>
              <a:gdLst>
                <a:gd name="T0" fmla="*/ 59 w 64"/>
                <a:gd name="T1" fmla="*/ 13 h 62"/>
                <a:gd name="T2" fmla="*/ 58 w 64"/>
                <a:gd name="T3" fmla="*/ 5 h 62"/>
                <a:gd name="T4" fmla="*/ 52 w 64"/>
                <a:gd name="T5" fmla="*/ 0 h 62"/>
                <a:gd name="T6" fmla="*/ 48 w 64"/>
                <a:gd name="T7" fmla="*/ 4 h 62"/>
                <a:gd name="T8" fmla="*/ 41 w 64"/>
                <a:gd name="T9" fmla="*/ 4 h 62"/>
                <a:gd name="T10" fmla="*/ 33 w 64"/>
                <a:gd name="T11" fmla="*/ 7 h 62"/>
                <a:gd name="T12" fmla="*/ 25 w 64"/>
                <a:gd name="T13" fmla="*/ 5 h 62"/>
                <a:gd name="T14" fmla="*/ 17 w 64"/>
                <a:gd name="T15" fmla="*/ 7 h 62"/>
                <a:gd name="T16" fmla="*/ 15 w 64"/>
                <a:gd name="T17" fmla="*/ 16 h 62"/>
                <a:gd name="T18" fmla="*/ 19 w 64"/>
                <a:gd name="T19" fmla="*/ 22 h 62"/>
                <a:gd name="T20" fmla="*/ 16 w 64"/>
                <a:gd name="T21" fmla="*/ 27 h 62"/>
                <a:gd name="T22" fmla="*/ 11 w 64"/>
                <a:gd name="T23" fmla="*/ 30 h 62"/>
                <a:gd name="T24" fmla="*/ 7 w 64"/>
                <a:gd name="T25" fmla="*/ 36 h 62"/>
                <a:gd name="T26" fmla="*/ 4 w 64"/>
                <a:gd name="T27" fmla="*/ 44 h 62"/>
                <a:gd name="T28" fmla="*/ 2 w 64"/>
                <a:gd name="T29" fmla="*/ 53 h 62"/>
                <a:gd name="T30" fmla="*/ 0 w 64"/>
                <a:gd name="T31" fmla="*/ 61 h 62"/>
                <a:gd name="T32" fmla="*/ 6 w 64"/>
                <a:gd name="T33" fmla="*/ 60 h 62"/>
                <a:gd name="T34" fmla="*/ 18 w 64"/>
                <a:gd name="T35" fmla="*/ 57 h 62"/>
                <a:gd name="T36" fmla="*/ 27 w 64"/>
                <a:gd name="T37" fmla="*/ 56 h 62"/>
                <a:gd name="T38" fmla="*/ 36 w 64"/>
                <a:gd name="T39" fmla="*/ 45 h 62"/>
                <a:gd name="T40" fmla="*/ 52 w 64"/>
                <a:gd name="T41" fmla="*/ 45 h 62"/>
                <a:gd name="T42" fmla="*/ 55 w 64"/>
                <a:gd name="T43" fmla="*/ 38 h 62"/>
                <a:gd name="T44" fmla="*/ 63 w 64"/>
                <a:gd name="T45" fmla="*/ 25 h 62"/>
                <a:gd name="T46" fmla="*/ 64 w 64"/>
                <a:gd name="T47" fmla="*/ 17 h 62"/>
                <a:gd name="T48" fmla="*/ 59 w 64"/>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62">
                  <a:moveTo>
                    <a:pt x="59" y="13"/>
                  </a:moveTo>
                  <a:cubicBezTo>
                    <a:pt x="58" y="5"/>
                    <a:pt x="58" y="5"/>
                    <a:pt x="58" y="5"/>
                  </a:cubicBezTo>
                  <a:cubicBezTo>
                    <a:pt x="52" y="0"/>
                    <a:pt x="52" y="0"/>
                    <a:pt x="52" y="0"/>
                  </a:cubicBezTo>
                  <a:cubicBezTo>
                    <a:pt x="51" y="2"/>
                    <a:pt x="48" y="3"/>
                    <a:pt x="48" y="4"/>
                  </a:cubicBezTo>
                  <a:cubicBezTo>
                    <a:pt x="48" y="6"/>
                    <a:pt x="43" y="5"/>
                    <a:pt x="41" y="4"/>
                  </a:cubicBezTo>
                  <a:cubicBezTo>
                    <a:pt x="39" y="4"/>
                    <a:pt x="34" y="6"/>
                    <a:pt x="33" y="7"/>
                  </a:cubicBezTo>
                  <a:cubicBezTo>
                    <a:pt x="32" y="9"/>
                    <a:pt x="28" y="4"/>
                    <a:pt x="25" y="5"/>
                  </a:cubicBezTo>
                  <a:cubicBezTo>
                    <a:pt x="23" y="5"/>
                    <a:pt x="17" y="7"/>
                    <a:pt x="17" y="7"/>
                  </a:cubicBezTo>
                  <a:cubicBezTo>
                    <a:pt x="17" y="7"/>
                    <a:pt x="15" y="14"/>
                    <a:pt x="15" y="16"/>
                  </a:cubicBezTo>
                  <a:cubicBezTo>
                    <a:pt x="15" y="19"/>
                    <a:pt x="19" y="20"/>
                    <a:pt x="19" y="22"/>
                  </a:cubicBezTo>
                  <a:cubicBezTo>
                    <a:pt x="19" y="24"/>
                    <a:pt x="16" y="26"/>
                    <a:pt x="16" y="27"/>
                  </a:cubicBezTo>
                  <a:cubicBezTo>
                    <a:pt x="16" y="29"/>
                    <a:pt x="14" y="30"/>
                    <a:pt x="11" y="30"/>
                  </a:cubicBezTo>
                  <a:cubicBezTo>
                    <a:pt x="9" y="31"/>
                    <a:pt x="9" y="35"/>
                    <a:pt x="7" y="36"/>
                  </a:cubicBezTo>
                  <a:cubicBezTo>
                    <a:pt x="5" y="38"/>
                    <a:pt x="5" y="41"/>
                    <a:pt x="4" y="44"/>
                  </a:cubicBezTo>
                  <a:cubicBezTo>
                    <a:pt x="3" y="47"/>
                    <a:pt x="2" y="50"/>
                    <a:pt x="2" y="53"/>
                  </a:cubicBezTo>
                  <a:cubicBezTo>
                    <a:pt x="2" y="56"/>
                    <a:pt x="1" y="59"/>
                    <a:pt x="0" y="61"/>
                  </a:cubicBezTo>
                  <a:cubicBezTo>
                    <a:pt x="3" y="62"/>
                    <a:pt x="4" y="61"/>
                    <a:pt x="6" y="60"/>
                  </a:cubicBezTo>
                  <a:cubicBezTo>
                    <a:pt x="8" y="59"/>
                    <a:pt x="18" y="57"/>
                    <a:pt x="18" y="57"/>
                  </a:cubicBezTo>
                  <a:cubicBezTo>
                    <a:pt x="27" y="56"/>
                    <a:pt x="27" y="56"/>
                    <a:pt x="27" y="56"/>
                  </a:cubicBezTo>
                  <a:cubicBezTo>
                    <a:pt x="29" y="51"/>
                    <a:pt x="33" y="45"/>
                    <a:pt x="36" y="45"/>
                  </a:cubicBezTo>
                  <a:cubicBezTo>
                    <a:pt x="41" y="43"/>
                    <a:pt x="47" y="44"/>
                    <a:pt x="52" y="45"/>
                  </a:cubicBezTo>
                  <a:cubicBezTo>
                    <a:pt x="53" y="42"/>
                    <a:pt x="54" y="39"/>
                    <a:pt x="55" y="38"/>
                  </a:cubicBezTo>
                  <a:cubicBezTo>
                    <a:pt x="58" y="35"/>
                    <a:pt x="62" y="30"/>
                    <a:pt x="63" y="25"/>
                  </a:cubicBezTo>
                  <a:cubicBezTo>
                    <a:pt x="64" y="21"/>
                    <a:pt x="64" y="17"/>
                    <a:pt x="64" y="17"/>
                  </a:cubicBezTo>
                  <a:lnTo>
                    <a:pt x="59"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 name="Freeform 279"/>
            <p:cNvSpPr>
              <a:spLocks/>
            </p:cNvSpPr>
            <p:nvPr userDrawn="1"/>
          </p:nvSpPr>
          <p:spPr bwMode="auto">
            <a:xfrm>
              <a:off x="8606651" y="3221738"/>
              <a:ext cx="441303" cy="260774"/>
            </a:xfrm>
            <a:custGeom>
              <a:avLst/>
              <a:gdLst>
                <a:gd name="T0" fmla="*/ 201 w 206"/>
                <a:gd name="T1" fmla="*/ 63 h 112"/>
                <a:gd name="T2" fmla="*/ 185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1 w 206"/>
                <a:gd name="T17" fmla="*/ 45 h 112"/>
                <a:gd name="T18" fmla="*/ 118 w 206"/>
                <a:gd name="T19" fmla="*/ 34 h 112"/>
                <a:gd name="T20" fmla="*/ 109 w 206"/>
                <a:gd name="T21" fmla="*/ 28 h 112"/>
                <a:gd name="T22" fmla="*/ 85 w 206"/>
                <a:gd name="T23" fmla="*/ 27 h 112"/>
                <a:gd name="T24" fmla="*/ 70 w 206"/>
                <a:gd name="T25" fmla="*/ 28 h 112"/>
                <a:gd name="T26" fmla="*/ 56 w 206"/>
                <a:gd name="T27" fmla="*/ 14 h 112"/>
                <a:gd name="T28" fmla="*/ 53 w 206"/>
                <a:gd name="T29" fmla="*/ 19 h 112"/>
                <a:gd name="T30" fmla="*/ 39 w 206"/>
                <a:gd name="T31" fmla="*/ 17 h 112"/>
                <a:gd name="T32" fmla="*/ 37 w 206"/>
                <a:gd name="T33" fmla="*/ 1 h 112"/>
                <a:gd name="T34" fmla="*/ 33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5 w 206"/>
                <a:gd name="T51" fmla="*/ 42 h 112"/>
                <a:gd name="T52" fmla="*/ 29 w 206"/>
                <a:gd name="T53" fmla="*/ 40 h 112"/>
                <a:gd name="T54" fmla="*/ 38 w 206"/>
                <a:gd name="T55" fmla="*/ 42 h 112"/>
                <a:gd name="T56" fmla="*/ 47 w 206"/>
                <a:gd name="T57" fmla="*/ 45 h 112"/>
                <a:gd name="T58" fmla="*/ 51 w 206"/>
                <a:gd name="T59" fmla="*/ 56 h 112"/>
                <a:gd name="T60" fmla="*/ 68 w 206"/>
                <a:gd name="T61" fmla="*/ 58 h 112"/>
                <a:gd name="T62" fmla="*/ 73 w 206"/>
                <a:gd name="T63" fmla="*/ 65 h 112"/>
                <a:gd name="T64" fmla="*/ 78 w 206"/>
                <a:gd name="T65" fmla="*/ 74 h 112"/>
                <a:gd name="T66" fmla="*/ 90 w 206"/>
                <a:gd name="T67" fmla="*/ 82 h 112"/>
                <a:gd name="T68" fmla="*/ 103 w 206"/>
                <a:gd name="T69" fmla="*/ 89 h 112"/>
                <a:gd name="T70" fmla="*/ 115 w 206"/>
                <a:gd name="T71" fmla="*/ 97 h 112"/>
                <a:gd name="T72" fmla="*/ 126 w 206"/>
                <a:gd name="T73" fmla="*/ 100 h 112"/>
                <a:gd name="T74" fmla="*/ 126 w 206"/>
                <a:gd name="T75" fmla="*/ 107 h 112"/>
                <a:gd name="T76" fmla="*/ 128 w 206"/>
                <a:gd name="T77" fmla="*/ 107 h 112"/>
                <a:gd name="T78" fmla="*/ 137 w 206"/>
                <a:gd name="T79" fmla="*/ 110 h 112"/>
                <a:gd name="T80" fmla="*/ 142 w 206"/>
                <a:gd name="T81" fmla="*/ 112 h 112"/>
                <a:gd name="T82" fmla="*/ 147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5 w 206"/>
                <a:gd name="T101" fmla="*/ 70 h 112"/>
                <a:gd name="T102" fmla="*/ 196 w 206"/>
                <a:gd name="T103" fmla="*/ 68 h 112"/>
                <a:gd name="T104" fmla="*/ 201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1" y="63"/>
                  </a:moveTo>
                  <a:cubicBezTo>
                    <a:pt x="195" y="59"/>
                    <a:pt x="186" y="53"/>
                    <a:pt x="185" y="56"/>
                  </a:cubicBezTo>
                  <a:cubicBezTo>
                    <a:pt x="184" y="59"/>
                    <a:pt x="178"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8" y="59"/>
                    <a:pt x="127" y="56"/>
                  </a:cubicBezTo>
                  <a:cubicBezTo>
                    <a:pt x="127" y="52"/>
                    <a:pt x="121" y="48"/>
                    <a:pt x="121" y="45"/>
                  </a:cubicBezTo>
                  <a:cubicBezTo>
                    <a:pt x="120" y="41"/>
                    <a:pt x="122" y="35"/>
                    <a:pt x="118" y="34"/>
                  </a:cubicBezTo>
                  <a:cubicBezTo>
                    <a:pt x="114" y="33"/>
                    <a:pt x="112" y="28"/>
                    <a:pt x="109" y="28"/>
                  </a:cubicBezTo>
                  <a:cubicBezTo>
                    <a:pt x="105" y="28"/>
                    <a:pt x="87" y="28"/>
                    <a:pt x="85" y="27"/>
                  </a:cubicBezTo>
                  <a:cubicBezTo>
                    <a:pt x="83" y="26"/>
                    <a:pt x="71" y="30"/>
                    <a:pt x="70" y="28"/>
                  </a:cubicBezTo>
                  <a:cubicBezTo>
                    <a:pt x="69" y="26"/>
                    <a:pt x="61" y="18"/>
                    <a:pt x="56" y="14"/>
                  </a:cubicBezTo>
                  <a:cubicBezTo>
                    <a:pt x="56" y="16"/>
                    <a:pt x="55" y="17"/>
                    <a:pt x="53" y="19"/>
                  </a:cubicBezTo>
                  <a:cubicBezTo>
                    <a:pt x="44" y="25"/>
                    <a:pt x="36" y="24"/>
                    <a:pt x="39" y="17"/>
                  </a:cubicBezTo>
                  <a:cubicBezTo>
                    <a:pt x="41" y="9"/>
                    <a:pt x="42" y="1"/>
                    <a:pt x="37" y="1"/>
                  </a:cubicBezTo>
                  <a:cubicBezTo>
                    <a:pt x="33" y="1"/>
                    <a:pt x="36" y="16"/>
                    <a:pt x="33" y="17"/>
                  </a:cubicBezTo>
                  <a:cubicBezTo>
                    <a:pt x="29" y="18"/>
                    <a:pt x="28" y="6"/>
                    <a:pt x="31" y="0"/>
                  </a:cubicBezTo>
                  <a:cubicBezTo>
                    <a:pt x="1" y="7"/>
                    <a:pt x="1" y="7"/>
                    <a:pt x="1" y="7"/>
                  </a:cubicBezTo>
                  <a:cubicBezTo>
                    <a:pt x="0" y="55"/>
                    <a:pt x="0" y="55"/>
                    <a:pt x="0" y="55"/>
                  </a:cubicBezTo>
                  <a:cubicBezTo>
                    <a:pt x="0" y="55"/>
                    <a:pt x="0" y="55"/>
                    <a:pt x="0" y="55"/>
                  </a:cubicBezTo>
                  <a:cubicBezTo>
                    <a:pt x="3" y="57"/>
                    <a:pt x="6" y="57"/>
                    <a:pt x="8" y="57"/>
                  </a:cubicBezTo>
                  <a:cubicBezTo>
                    <a:pt x="13" y="57"/>
                    <a:pt x="12" y="54"/>
                    <a:pt x="12" y="52"/>
                  </a:cubicBezTo>
                  <a:cubicBezTo>
                    <a:pt x="12" y="50"/>
                    <a:pt x="17" y="46"/>
                    <a:pt x="20" y="46"/>
                  </a:cubicBezTo>
                  <a:cubicBezTo>
                    <a:pt x="24" y="47"/>
                    <a:pt x="24" y="42"/>
                    <a:pt x="25" y="42"/>
                  </a:cubicBezTo>
                  <a:cubicBezTo>
                    <a:pt x="26" y="42"/>
                    <a:pt x="28" y="41"/>
                    <a:pt x="29" y="40"/>
                  </a:cubicBezTo>
                  <a:cubicBezTo>
                    <a:pt x="30" y="38"/>
                    <a:pt x="36" y="40"/>
                    <a:pt x="38" y="42"/>
                  </a:cubicBezTo>
                  <a:cubicBezTo>
                    <a:pt x="39" y="43"/>
                    <a:pt x="44" y="44"/>
                    <a:pt x="47" y="45"/>
                  </a:cubicBezTo>
                  <a:cubicBezTo>
                    <a:pt x="50" y="45"/>
                    <a:pt x="51" y="54"/>
                    <a:pt x="51" y="56"/>
                  </a:cubicBezTo>
                  <a:cubicBezTo>
                    <a:pt x="51" y="58"/>
                    <a:pt x="66" y="58"/>
                    <a:pt x="68" y="58"/>
                  </a:cubicBezTo>
                  <a:cubicBezTo>
                    <a:pt x="70" y="58"/>
                    <a:pt x="70" y="62"/>
                    <a:pt x="73" y="65"/>
                  </a:cubicBezTo>
                  <a:cubicBezTo>
                    <a:pt x="75" y="68"/>
                    <a:pt x="77" y="72"/>
                    <a:pt x="78" y="74"/>
                  </a:cubicBezTo>
                  <a:cubicBezTo>
                    <a:pt x="79" y="76"/>
                    <a:pt x="88" y="79"/>
                    <a:pt x="90" y="82"/>
                  </a:cubicBezTo>
                  <a:cubicBezTo>
                    <a:pt x="92" y="85"/>
                    <a:pt x="98" y="88"/>
                    <a:pt x="103" y="89"/>
                  </a:cubicBezTo>
                  <a:cubicBezTo>
                    <a:pt x="108" y="91"/>
                    <a:pt x="113" y="97"/>
                    <a:pt x="115" y="97"/>
                  </a:cubicBezTo>
                  <a:cubicBezTo>
                    <a:pt x="118" y="96"/>
                    <a:pt x="126" y="100"/>
                    <a:pt x="126" y="100"/>
                  </a:cubicBezTo>
                  <a:cubicBezTo>
                    <a:pt x="126" y="107"/>
                    <a:pt x="126" y="107"/>
                    <a:pt x="126" y="107"/>
                  </a:cubicBezTo>
                  <a:cubicBezTo>
                    <a:pt x="127" y="107"/>
                    <a:pt x="127" y="107"/>
                    <a:pt x="128" y="107"/>
                  </a:cubicBezTo>
                  <a:cubicBezTo>
                    <a:pt x="132" y="106"/>
                    <a:pt x="134" y="110"/>
                    <a:pt x="137" y="110"/>
                  </a:cubicBezTo>
                  <a:cubicBezTo>
                    <a:pt x="139" y="110"/>
                    <a:pt x="140" y="111"/>
                    <a:pt x="142" y="112"/>
                  </a:cubicBezTo>
                  <a:cubicBezTo>
                    <a:pt x="142" y="106"/>
                    <a:pt x="144" y="102"/>
                    <a:pt x="147" y="101"/>
                  </a:cubicBezTo>
                  <a:cubicBezTo>
                    <a:pt x="150" y="98"/>
                    <a:pt x="145" y="94"/>
                    <a:pt x="145" y="91"/>
                  </a:cubicBezTo>
                  <a:cubicBezTo>
                    <a:pt x="146" y="87"/>
                    <a:pt x="137" y="86"/>
                    <a:pt x="138" y="83"/>
                  </a:cubicBezTo>
                  <a:cubicBezTo>
                    <a:pt x="139" y="80"/>
                    <a:pt x="146" y="80"/>
                    <a:pt x="149" y="79"/>
                  </a:cubicBezTo>
                  <a:cubicBezTo>
                    <a:pt x="152" y="78"/>
                    <a:pt x="150" y="73"/>
                    <a:pt x="153" y="73"/>
                  </a:cubicBezTo>
                  <a:cubicBezTo>
                    <a:pt x="156" y="73"/>
                    <a:pt x="157" y="70"/>
                    <a:pt x="158" y="67"/>
                  </a:cubicBezTo>
                  <a:cubicBezTo>
                    <a:pt x="159" y="64"/>
                    <a:pt x="165" y="67"/>
                    <a:pt x="167" y="65"/>
                  </a:cubicBezTo>
                  <a:cubicBezTo>
                    <a:pt x="170" y="63"/>
                    <a:pt x="174" y="62"/>
                    <a:pt x="175" y="63"/>
                  </a:cubicBezTo>
                  <a:cubicBezTo>
                    <a:pt x="176" y="65"/>
                    <a:pt x="173" y="70"/>
                    <a:pt x="171" y="72"/>
                  </a:cubicBezTo>
                  <a:cubicBezTo>
                    <a:pt x="176" y="72"/>
                    <a:pt x="183" y="71"/>
                    <a:pt x="185" y="70"/>
                  </a:cubicBezTo>
                  <a:cubicBezTo>
                    <a:pt x="186" y="68"/>
                    <a:pt x="193" y="73"/>
                    <a:pt x="196" y="68"/>
                  </a:cubicBezTo>
                  <a:cubicBezTo>
                    <a:pt x="198" y="64"/>
                    <a:pt x="206" y="67"/>
                    <a:pt x="201"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 name="Freeform 280"/>
            <p:cNvSpPr>
              <a:spLocks noEditPoints="1"/>
            </p:cNvSpPr>
            <p:nvPr userDrawn="1"/>
          </p:nvSpPr>
          <p:spPr bwMode="auto">
            <a:xfrm>
              <a:off x="7338115" y="1764689"/>
              <a:ext cx="647692" cy="1030329"/>
            </a:xfrm>
            <a:custGeom>
              <a:avLst/>
              <a:gdLst>
                <a:gd name="T0" fmla="*/ 286 w 302"/>
                <a:gd name="T1" fmla="*/ 231 h 442"/>
                <a:gd name="T2" fmla="*/ 287 w 302"/>
                <a:gd name="T3" fmla="*/ 218 h 442"/>
                <a:gd name="T4" fmla="*/ 270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9 w 302"/>
                <a:gd name="T17" fmla="*/ 228 h 442"/>
                <a:gd name="T18" fmla="*/ 180 w 302"/>
                <a:gd name="T19" fmla="*/ 231 h 442"/>
                <a:gd name="T20" fmla="*/ 171 w 302"/>
                <a:gd name="T21" fmla="*/ 229 h 442"/>
                <a:gd name="T22" fmla="*/ 155 w 302"/>
                <a:gd name="T23" fmla="*/ 240 h 442"/>
                <a:gd name="T24" fmla="*/ 144 w 302"/>
                <a:gd name="T25" fmla="*/ 248 h 442"/>
                <a:gd name="T26" fmla="*/ 133 w 302"/>
                <a:gd name="T27" fmla="*/ 253 h 442"/>
                <a:gd name="T28" fmla="*/ 116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8 w 302"/>
                <a:gd name="T41" fmla="*/ 345 h 442"/>
                <a:gd name="T42" fmla="*/ 38 w 302"/>
                <a:gd name="T43" fmla="*/ 358 h 442"/>
                <a:gd name="T44" fmla="*/ 17 w 302"/>
                <a:gd name="T45" fmla="*/ 370 h 442"/>
                <a:gd name="T46" fmla="*/ 6 w 302"/>
                <a:gd name="T47" fmla="*/ 387 h 442"/>
                <a:gd name="T48" fmla="*/ 3 w 302"/>
                <a:gd name="T49" fmla="*/ 406 h 442"/>
                <a:gd name="T50" fmla="*/ 13 w 302"/>
                <a:gd name="T51" fmla="*/ 413 h 442"/>
                <a:gd name="T52" fmla="*/ 10 w 302"/>
                <a:gd name="T53" fmla="*/ 421 h 442"/>
                <a:gd name="T54" fmla="*/ 21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6 w 302"/>
                <a:gd name="T69" fmla="*/ 276 h 442"/>
                <a:gd name="T70" fmla="*/ 168 w 302"/>
                <a:gd name="T71" fmla="*/ 261 h 442"/>
                <a:gd name="T72" fmla="*/ 192 w 302"/>
                <a:gd name="T73" fmla="*/ 247 h 442"/>
                <a:gd name="T74" fmla="*/ 233 w 302"/>
                <a:gd name="T75" fmla="*/ 258 h 442"/>
                <a:gd name="T76" fmla="*/ 259 w 302"/>
                <a:gd name="T77" fmla="*/ 233 h 442"/>
                <a:gd name="T78" fmla="*/ 286 w 302"/>
                <a:gd name="T79" fmla="*/ 244 h 442"/>
                <a:gd name="T80" fmla="*/ 84 w 302"/>
                <a:gd name="T81" fmla="*/ 31 h 442"/>
                <a:gd name="T82" fmla="*/ 112 w 302"/>
                <a:gd name="T83" fmla="*/ 47 h 442"/>
                <a:gd name="T84" fmla="*/ 134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8 w 302"/>
                <a:gd name="T97" fmla="*/ 71 h 442"/>
                <a:gd name="T98" fmla="*/ 208 w 302"/>
                <a:gd name="T99" fmla="*/ 57 h 442"/>
                <a:gd name="T100" fmla="*/ 182 w 302"/>
                <a:gd name="T101" fmla="*/ 37 h 442"/>
                <a:gd name="T102" fmla="*/ 156 w 302"/>
                <a:gd name="T103" fmla="*/ 24 h 442"/>
                <a:gd name="T104" fmla="*/ 131 w 302"/>
                <a:gd name="T105" fmla="*/ 11 h 442"/>
                <a:gd name="T106" fmla="*/ 121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4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3" y="236"/>
                  </a:moveTo>
                  <a:cubicBezTo>
                    <a:pt x="292" y="239"/>
                    <a:pt x="287" y="238"/>
                    <a:pt x="287" y="236"/>
                  </a:cubicBezTo>
                  <a:cubicBezTo>
                    <a:pt x="288" y="233"/>
                    <a:pt x="280" y="232"/>
                    <a:pt x="280" y="230"/>
                  </a:cubicBezTo>
                  <a:cubicBezTo>
                    <a:pt x="279" y="229"/>
                    <a:pt x="283" y="229"/>
                    <a:pt x="286" y="231"/>
                  </a:cubicBezTo>
                  <a:cubicBezTo>
                    <a:pt x="288" y="232"/>
                    <a:pt x="290" y="231"/>
                    <a:pt x="293" y="229"/>
                  </a:cubicBezTo>
                  <a:cubicBezTo>
                    <a:pt x="297" y="226"/>
                    <a:pt x="301" y="228"/>
                    <a:pt x="301" y="226"/>
                  </a:cubicBezTo>
                  <a:cubicBezTo>
                    <a:pt x="302" y="223"/>
                    <a:pt x="296" y="222"/>
                    <a:pt x="295" y="220"/>
                  </a:cubicBezTo>
                  <a:cubicBezTo>
                    <a:pt x="294" y="219"/>
                    <a:pt x="290" y="217"/>
                    <a:pt x="287" y="218"/>
                  </a:cubicBezTo>
                  <a:cubicBezTo>
                    <a:pt x="283" y="218"/>
                    <a:pt x="283" y="217"/>
                    <a:pt x="280" y="215"/>
                  </a:cubicBezTo>
                  <a:cubicBezTo>
                    <a:pt x="278" y="213"/>
                    <a:pt x="271" y="216"/>
                    <a:pt x="271" y="221"/>
                  </a:cubicBezTo>
                  <a:cubicBezTo>
                    <a:pt x="271" y="225"/>
                    <a:pt x="267" y="224"/>
                    <a:pt x="268" y="222"/>
                  </a:cubicBezTo>
                  <a:cubicBezTo>
                    <a:pt x="270" y="219"/>
                    <a:pt x="266" y="216"/>
                    <a:pt x="270" y="216"/>
                  </a:cubicBezTo>
                  <a:cubicBezTo>
                    <a:pt x="273" y="215"/>
                    <a:pt x="271" y="210"/>
                    <a:pt x="265" y="209"/>
                  </a:cubicBezTo>
                  <a:cubicBezTo>
                    <a:pt x="259" y="209"/>
                    <a:pt x="256" y="214"/>
                    <a:pt x="258" y="216"/>
                  </a:cubicBezTo>
                  <a:cubicBezTo>
                    <a:pt x="259" y="217"/>
                    <a:pt x="253" y="224"/>
                    <a:pt x="251" y="224"/>
                  </a:cubicBezTo>
                  <a:cubicBezTo>
                    <a:pt x="248" y="224"/>
                    <a:pt x="251" y="218"/>
                    <a:pt x="251" y="215"/>
                  </a:cubicBezTo>
                  <a:cubicBezTo>
                    <a:pt x="251" y="212"/>
                    <a:pt x="248" y="213"/>
                    <a:pt x="244" y="219"/>
                  </a:cubicBezTo>
                  <a:cubicBezTo>
                    <a:pt x="239" y="224"/>
                    <a:pt x="235" y="228"/>
                    <a:pt x="232" y="229"/>
                  </a:cubicBezTo>
                  <a:cubicBezTo>
                    <a:pt x="230" y="229"/>
                    <a:pt x="230" y="224"/>
                    <a:pt x="234" y="222"/>
                  </a:cubicBezTo>
                  <a:cubicBezTo>
                    <a:pt x="239" y="220"/>
                    <a:pt x="239" y="214"/>
                    <a:pt x="242" y="214"/>
                  </a:cubicBezTo>
                  <a:cubicBezTo>
                    <a:pt x="245" y="214"/>
                    <a:pt x="245" y="210"/>
                    <a:pt x="241" y="209"/>
                  </a:cubicBezTo>
                  <a:cubicBezTo>
                    <a:pt x="236" y="208"/>
                    <a:pt x="236" y="213"/>
                    <a:pt x="234" y="214"/>
                  </a:cubicBezTo>
                  <a:cubicBezTo>
                    <a:pt x="233" y="216"/>
                    <a:pt x="226" y="212"/>
                    <a:pt x="226" y="213"/>
                  </a:cubicBezTo>
                  <a:cubicBezTo>
                    <a:pt x="226" y="215"/>
                    <a:pt x="222" y="215"/>
                    <a:pt x="224" y="217"/>
                  </a:cubicBezTo>
                  <a:cubicBezTo>
                    <a:pt x="226" y="220"/>
                    <a:pt x="223" y="222"/>
                    <a:pt x="221" y="219"/>
                  </a:cubicBezTo>
                  <a:cubicBezTo>
                    <a:pt x="220" y="216"/>
                    <a:pt x="215" y="218"/>
                    <a:pt x="213" y="222"/>
                  </a:cubicBezTo>
                  <a:cubicBezTo>
                    <a:pt x="211" y="225"/>
                    <a:pt x="208" y="225"/>
                    <a:pt x="210" y="226"/>
                  </a:cubicBezTo>
                  <a:cubicBezTo>
                    <a:pt x="213" y="227"/>
                    <a:pt x="212" y="231"/>
                    <a:pt x="209" y="232"/>
                  </a:cubicBezTo>
                  <a:cubicBezTo>
                    <a:pt x="206" y="233"/>
                    <a:pt x="207" y="224"/>
                    <a:pt x="205" y="225"/>
                  </a:cubicBezTo>
                  <a:cubicBezTo>
                    <a:pt x="203" y="226"/>
                    <a:pt x="204" y="221"/>
                    <a:pt x="207" y="221"/>
                  </a:cubicBezTo>
                  <a:cubicBezTo>
                    <a:pt x="211" y="221"/>
                    <a:pt x="214" y="216"/>
                    <a:pt x="214" y="215"/>
                  </a:cubicBezTo>
                  <a:cubicBezTo>
                    <a:pt x="213" y="213"/>
                    <a:pt x="209" y="214"/>
                    <a:pt x="209" y="216"/>
                  </a:cubicBezTo>
                  <a:cubicBezTo>
                    <a:pt x="209" y="219"/>
                    <a:pt x="204" y="218"/>
                    <a:pt x="200" y="218"/>
                  </a:cubicBezTo>
                  <a:cubicBezTo>
                    <a:pt x="196" y="218"/>
                    <a:pt x="196" y="223"/>
                    <a:pt x="201" y="225"/>
                  </a:cubicBezTo>
                  <a:cubicBezTo>
                    <a:pt x="205" y="228"/>
                    <a:pt x="200" y="229"/>
                    <a:pt x="197" y="227"/>
                  </a:cubicBezTo>
                  <a:cubicBezTo>
                    <a:pt x="195" y="225"/>
                    <a:pt x="191" y="226"/>
                    <a:pt x="189" y="228"/>
                  </a:cubicBezTo>
                  <a:cubicBezTo>
                    <a:pt x="186" y="229"/>
                    <a:pt x="195" y="232"/>
                    <a:pt x="195" y="233"/>
                  </a:cubicBezTo>
                  <a:cubicBezTo>
                    <a:pt x="195" y="234"/>
                    <a:pt x="191" y="231"/>
                    <a:pt x="190" y="232"/>
                  </a:cubicBezTo>
                  <a:cubicBezTo>
                    <a:pt x="189" y="233"/>
                    <a:pt x="184" y="232"/>
                    <a:pt x="183" y="229"/>
                  </a:cubicBezTo>
                  <a:cubicBezTo>
                    <a:pt x="183" y="226"/>
                    <a:pt x="175" y="230"/>
                    <a:pt x="180"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70" y="226"/>
                    <a:pt x="167" y="229"/>
                    <a:pt x="163" y="230"/>
                  </a:cubicBezTo>
                  <a:cubicBezTo>
                    <a:pt x="159" y="230"/>
                    <a:pt x="157" y="230"/>
                    <a:pt x="160" y="233"/>
                  </a:cubicBezTo>
                  <a:cubicBezTo>
                    <a:pt x="162" y="235"/>
                    <a:pt x="162" y="238"/>
                    <a:pt x="159" y="238"/>
                  </a:cubicBezTo>
                  <a:cubicBezTo>
                    <a:pt x="156" y="237"/>
                    <a:pt x="154" y="238"/>
                    <a:pt x="155" y="240"/>
                  </a:cubicBezTo>
                  <a:cubicBezTo>
                    <a:pt x="155" y="243"/>
                    <a:pt x="151" y="243"/>
                    <a:pt x="151" y="241"/>
                  </a:cubicBezTo>
                  <a:cubicBezTo>
                    <a:pt x="150" y="238"/>
                    <a:pt x="144" y="239"/>
                    <a:pt x="143" y="242"/>
                  </a:cubicBezTo>
                  <a:cubicBezTo>
                    <a:pt x="141" y="244"/>
                    <a:pt x="136" y="246"/>
                    <a:pt x="137" y="249"/>
                  </a:cubicBezTo>
                  <a:cubicBezTo>
                    <a:pt x="137" y="252"/>
                    <a:pt x="141" y="247"/>
                    <a:pt x="144" y="248"/>
                  </a:cubicBezTo>
                  <a:cubicBezTo>
                    <a:pt x="147" y="249"/>
                    <a:pt x="144" y="251"/>
                    <a:pt x="146" y="252"/>
                  </a:cubicBezTo>
                  <a:cubicBezTo>
                    <a:pt x="147" y="254"/>
                    <a:pt x="147" y="257"/>
                    <a:pt x="145" y="255"/>
                  </a:cubicBezTo>
                  <a:cubicBezTo>
                    <a:pt x="142" y="253"/>
                    <a:pt x="139" y="252"/>
                    <a:pt x="139" y="256"/>
                  </a:cubicBezTo>
                  <a:cubicBezTo>
                    <a:pt x="138" y="259"/>
                    <a:pt x="136" y="255"/>
                    <a:pt x="133" y="253"/>
                  </a:cubicBezTo>
                  <a:cubicBezTo>
                    <a:pt x="131" y="251"/>
                    <a:pt x="129" y="257"/>
                    <a:pt x="127" y="256"/>
                  </a:cubicBezTo>
                  <a:cubicBezTo>
                    <a:pt x="125" y="254"/>
                    <a:pt x="132" y="249"/>
                    <a:pt x="130" y="247"/>
                  </a:cubicBezTo>
                  <a:cubicBezTo>
                    <a:pt x="128" y="244"/>
                    <a:pt x="127" y="248"/>
                    <a:pt x="123" y="252"/>
                  </a:cubicBezTo>
                  <a:cubicBezTo>
                    <a:pt x="119" y="256"/>
                    <a:pt x="114" y="255"/>
                    <a:pt x="116" y="257"/>
                  </a:cubicBezTo>
                  <a:cubicBezTo>
                    <a:pt x="117" y="259"/>
                    <a:pt x="112" y="260"/>
                    <a:pt x="111"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7" y="263"/>
                    <a:pt x="131" y="265"/>
                    <a:pt x="133" y="267"/>
                  </a:cubicBezTo>
                  <a:cubicBezTo>
                    <a:pt x="136" y="270"/>
                    <a:pt x="130" y="271"/>
                    <a:pt x="130" y="269"/>
                  </a:cubicBezTo>
                  <a:cubicBezTo>
                    <a:pt x="130" y="267"/>
                    <a:pt x="127" y="265"/>
                    <a:pt x="125" y="267"/>
                  </a:cubicBezTo>
                  <a:cubicBezTo>
                    <a:pt x="124" y="269"/>
                    <a:pt x="122" y="271"/>
                    <a:pt x="120" y="271"/>
                  </a:cubicBezTo>
                  <a:cubicBezTo>
                    <a:pt x="118" y="271"/>
                    <a:pt x="115" y="275"/>
                    <a:pt x="115" y="279"/>
                  </a:cubicBezTo>
                  <a:cubicBezTo>
                    <a:pt x="115" y="283"/>
                    <a:pt x="111" y="279"/>
                    <a:pt x="111" y="282"/>
                  </a:cubicBezTo>
                  <a:cubicBezTo>
                    <a:pt x="111" y="286"/>
                    <a:pt x="105" y="292"/>
                    <a:pt x="100" y="296"/>
                  </a:cubicBezTo>
                  <a:cubicBezTo>
                    <a:pt x="95" y="300"/>
                    <a:pt x="100" y="301"/>
                    <a:pt x="98" y="304"/>
                  </a:cubicBezTo>
                  <a:cubicBezTo>
                    <a:pt x="97" y="307"/>
                    <a:pt x="91" y="304"/>
                    <a:pt x="89" y="305"/>
                  </a:cubicBezTo>
                  <a:cubicBezTo>
                    <a:pt x="87" y="307"/>
                    <a:pt x="90" y="313"/>
                    <a:pt x="88" y="315"/>
                  </a:cubicBezTo>
                  <a:cubicBezTo>
                    <a:pt x="85" y="317"/>
                    <a:pt x="88" y="320"/>
                    <a:pt x="88" y="323"/>
                  </a:cubicBezTo>
                  <a:cubicBezTo>
                    <a:pt x="88" y="325"/>
                    <a:pt x="81" y="321"/>
                    <a:pt x="80" y="324"/>
                  </a:cubicBezTo>
                  <a:cubicBezTo>
                    <a:pt x="80" y="326"/>
                    <a:pt x="74" y="325"/>
                    <a:pt x="72" y="326"/>
                  </a:cubicBezTo>
                  <a:cubicBezTo>
                    <a:pt x="71" y="327"/>
                    <a:pt x="76" y="331"/>
                    <a:pt x="79" y="333"/>
                  </a:cubicBezTo>
                  <a:cubicBezTo>
                    <a:pt x="82" y="335"/>
                    <a:pt x="76" y="337"/>
                    <a:pt x="75" y="334"/>
                  </a:cubicBezTo>
                  <a:cubicBezTo>
                    <a:pt x="74" y="332"/>
                    <a:pt x="70" y="336"/>
                    <a:pt x="65" y="338"/>
                  </a:cubicBezTo>
                  <a:cubicBezTo>
                    <a:pt x="59" y="340"/>
                    <a:pt x="62" y="345"/>
                    <a:pt x="58" y="345"/>
                  </a:cubicBezTo>
                  <a:cubicBezTo>
                    <a:pt x="53" y="345"/>
                    <a:pt x="55" y="351"/>
                    <a:pt x="52" y="353"/>
                  </a:cubicBezTo>
                  <a:cubicBezTo>
                    <a:pt x="49" y="355"/>
                    <a:pt x="50" y="349"/>
                    <a:pt x="46" y="348"/>
                  </a:cubicBezTo>
                  <a:cubicBezTo>
                    <a:pt x="41" y="348"/>
                    <a:pt x="42" y="351"/>
                    <a:pt x="44" y="355"/>
                  </a:cubicBezTo>
                  <a:cubicBezTo>
                    <a:pt x="47" y="358"/>
                    <a:pt x="40" y="355"/>
                    <a:pt x="38" y="358"/>
                  </a:cubicBezTo>
                  <a:cubicBezTo>
                    <a:pt x="35" y="361"/>
                    <a:pt x="28" y="360"/>
                    <a:pt x="27" y="362"/>
                  </a:cubicBezTo>
                  <a:cubicBezTo>
                    <a:pt x="25" y="364"/>
                    <a:pt x="32" y="364"/>
                    <a:pt x="33" y="366"/>
                  </a:cubicBezTo>
                  <a:cubicBezTo>
                    <a:pt x="34" y="368"/>
                    <a:pt x="27" y="367"/>
                    <a:pt x="23" y="367"/>
                  </a:cubicBezTo>
                  <a:cubicBezTo>
                    <a:pt x="19" y="366"/>
                    <a:pt x="20" y="371"/>
                    <a:pt x="17" y="370"/>
                  </a:cubicBezTo>
                  <a:cubicBezTo>
                    <a:pt x="13" y="370"/>
                    <a:pt x="9" y="373"/>
                    <a:pt x="11" y="375"/>
                  </a:cubicBezTo>
                  <a:cubicBezTo>
                    <a:pt x="14" y="378"/>
                    <a:pt x="9" y="378"/>
                    <a:pt x="7" y="376"/>
                  </a:cubicBezTo>
                  <a:cubicBezTo>
                    <a:pt x="5" y="375"/>
                    <a:pt x="2" y="379"/>
                    <a:pt x="2" y="381"/>
                  </a:cubicBezTo>
                  <a:cubicBezTo>
                    <a:pt x="1" y="384"/>
                    <a:pt x="6" y="385"/>
                    <a:pt x="6" y="387"/>
                  </a:cubicBezTo>
                  <a:cubicBezTo>
                    <a:pt x="6" y="388"/>
                    <a:pt x="2" y="390"/>
                    <a:pt x="5" y="391"/>
                  </a:cubicBezTo>
                  <a:cubicBezTo>
                    <a:pt x="8" y="391"/>
                    <a:pt x="6" y="394"/>
                    <a:pt x="3" y="395"/>
                  </a:cubicBezTo>
                  <a:cubicBezTo>
                    <a:pt x="1" y="395"/>
                    <a:pt x="1" y="397"/>
                    <a:pt x="3" y="400"/>
                  </a:cubicBezTo>
                  <a:cubicBezTo>
                    <a:pt x="6" y="402"/>
                    <a:pt x="0" y="403"/>
                    <a:pt x="3" y="406"/>
                  </a:cubicBezTo>
                  <a:cubicBezTo>
                    <a:pt x="5" y="410"/>
                    <a:pt x="7" y="405"/>
                    <a:pt x="9" y="408"/>
                  </a:cubicBezTo>
                  <a:cubicBezTo>
                    <a:pt x="10" y="411"/>
                    <a:pt x="13" y="408"/>
                    <a:pt x="17" y="405"/>
                  </a:cubicBezTo>
                  <a:cubicBezTo>
                    <a:pt x="21" y="402"/>
                    <a:pt x="22" y="409"/>
                    <a:pt x="19" y="409"/>
                  </a:cubicBezTo>
                  <a:cubicBezTo>
                    <a:pt x="16" y="408"/>
                    <a:pt x="12" y="410"/>
                    <a:pt x="13" y="413"/>
                  </a:cubicBezTo>
                  <a:cubicBezTo>
                    <a:pt x="14" y="416"/>
                    <a:pt x="8" y="415"/>
                    <a:pt x="8" y="412"/>
                  </a:cubicBezTo>
                  <a:cubicBezTo>
                    <a:pt x="8" y="408"/>
                    <a:pt x="2" y="413"/>
                    <a:pt x="4" y="415"/>
                  </a:cubicBezTo>
                  <a:cubicBezTo>
                    <a:pt x="7" y="418"/>
                    <a:pt x="3" y="419"/>
                    <a:pt x="3" y="421"/>
                  </a:cubicBezTo>
                  <a:cubicBezTo>
                    <a:pt x="3" y="424"/>
                    <a:pt x="8" y="423"/>
                    <a:pt x="10" y="421"/>
                  </a:cubicBezTo>
                  <a:cubicBezTo>
                    <a:pt x="12" y="418"/>
                    <a:pt x="15" y="419"/>
                    <a:pt x="16" y="421"/>
                  </a:cubicBezTo>
                  <a:cubicBezTo>
                    <a:pt x="17" y="424"/>
                    <a:pt x="13" y="422"/>
                    <a:pt x="13" y="426"/>
                  </a:cubicBezTo>
                  <a:cubicBezTo>
                    <a:pt x="13" y="429"/>
                    <a:pt x="11" y="426"/>
                    <a:pt x="8" y="429"/>
                  </a:cubicBezTo>
                  <a:cubicBezTo>
                    <a:pt x="6" y="432"/>
                    <a:pt x="17" y="437"/>
                    <a:pt x="21" y="438"/>
                  </a:cubicBezTo>
                  <a:cubicBezTo>
                    <a:pt x="24" y="439"/>
                    <a:pt x="27" y="442"/>
                    <a:pt x="34" y="441"/>
                  </a:cubicBezTo>
                  <a:cubicBezTo>
                    <a:pt x="41" y="440"/>
                    <a:pt x="54" y="429"/>
                    <a:pt x="56" y="426"/>
                  </a:cubicBezTo>
                  <a:cubicBezTo>
                    <a:pt x="58" y="424"/>
                    <a:pt x="62" y="427"/>
                    <a:pt x="64" y="425"/>
                  </a:cubicBezTo>
                  <a:cubicBezTo>
                    <a:pt x="67" y="423"/>
                    <a:pt x="65" y="418"/>
                    <a:pt x="67" y="417"/>
                  </a:cubicBezTo>
                  <a:cubicBezTo>
                    <a:pt x="69" y="416"/>
                    <a:pt x="70" y="422"/>
                    <a:pt x="72" y="423"/>
                  </a:cubicBezTo>
                  <a:cubicBezTo>
                    <a:pt x="73" y="424"/>
                    <a:pt x="74" y="425"/>
                    <a:pt x="74" y="428"/>
                  </a:cubicBezTo>
                  <a:cubicBezTo>
                    <a:pt x="76" y="428"/>
                    <a:pt x="77" y="428"/>
                    <a:pt x="78" y="428"/>
                  </a:cubicBezTo>
                  <a:cubicBezTo>
                    <a:pt x="80" y="430"/>
                    <a:pt x="81" y="423"/>
                    <a:pt x="81" y="421"/>
                  </a:cubicBezTo>
                  <a:cubicBezTo>
                    <a:pt x="81" y="419"/>
                    <a:pt x="83" y="415"/>
                    <a:pt x="83" y="412"/>
                  </a:cubicBezTo>
                  <a:cubicBezTo>
                    <a:pt x="82" y="410"/>
                    <a:pt x="89" y="412"/>
                    <a:pt x="90" y="410"/>
                  </a:cubicBezTo>
                  <a:cubicBezTo>
                    <a:pt x="91" y="408"/>
                    <a:pt x="92" y="401"/>
                    <a:pt x="90" y="400"/>
                  </a:cubicBezTo>
                  <a:cubicBezTo>
                    <a:pt x="88" y="399"/>
                    <a:pt x="87" y="394"/>
                    <a:pt x="89" y="394"/>
                  </a:cubicBezTo>
                  <a:cubicBezTo>
                    <a:pt x="91" y="394"/>
                    <a:pt x="94" y="393"/>
                    <a:pt x="94" y="389"/>
                  </a:cubicBezTo>
                  <a:cubicBezTo>
                    <a:pt x="93" y="385"/>
                    <a:pt x="86" y="385"/>
                    <a:pt x="86" y="381"/>
                  </a:cubicBezTo>
                  <a:cubicBezTo>
                    <a:pt x="85" y="377"/>
                    <a:pt x="89" y="376"/>
                    <a:pt x="86" y="371"/>
                  </a:cubicBezTo>
                  <a:cubicBezTo>
                    <a:pt x="84" y="366"/>
                    <a:pt x="88" y="363"/>
                    <a:pt x="86" y="360"/>
                  </a:cubicBezTo>
                  <a:cubicBezTo>
                    <a:pt x="85" y="357"/>
                    <a:pt x="84" y="354"/>
                    <a:pt x="88" y="349"/>
                  </a:cubicBezTo>
                  <a:cubicBezTo>
                    <a:pt x="91" y="344"/>
                    <a:pt x="97" y="342"/>
                    <a:pt x="99" y="342"/>
                  </a:cubicBezTo>
                  <a:cubicBezTo>
                    <a:pt x="101" y="343"/>
                    <a:pt x="105" y="345"/>
                    <a:pt x="107" y="342"/>
                  </a:cubicBezTo>
                  <a:cubicBezTo>
                    <a:pt x="109" y="338"/>
                    <a:pt x="109"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5" y="302"/>
                    <a:pt x="122" y="299"/>
                    <a:pt x="124" y="298"/>
                  </a:cubicBezTo>
                  <a:cubicBezTo>
                    <a:pt x="125" y="296"/>
                    <a:pt x="127" y="291"/>
                    <a:pt x="130" y="290"/>
                  </a:cubicBezTo>
                  <a:cubicBezTo>
                    <a:pt x="132" y="288"/>
                    <a:pt x="134" y="286"/>
                    <a:pt x="132" y="284"/>
                  </a:cubicBezTo>
                  <a:cubicBezTo>
                    <a:pt x="131" y="282"/>
                    <a:pt x="136" y="280"/>
                    <a:pt x="136" y="276"/>
                  </a:cubicBezTo>
                  <a:cubicBezTo>
                    <a:pt x="136" y="273"/>
                    <a:pt x="141" y="270"/>
                    <a:pt x="145" y="270"/>
                  </a:cubicBezTo>
                  <a:cubicBezTo>
                    <a:pt x="148" y="270"/>
                    <a:pt x="153" y="270"/>
                    <a:pt x="153" y="267"/>
                  </a:cubicBezTo>
                  <a:cubicBezTo>
                    <a:pt x="153" y="264"/>
                    <a:pt x="151" y="257"/>
                    <a:pt x="156" y="259"/>
                  </a:cubicBezTo>
                  <a:cubicBezTo>
                    <a:pt x="161" y="261"/>
                    <a:pt x="165" y="259"/>
                    <a:pt x="168" y="261"/>
                  </a:cubicBezTo>
                  <a:cubicBezTo>
                    <a:pt x="172" y="264"/>
                    <a:pt x="176" y="264"/>
                    <a:pt x="176" y="259"/>
                  </a:cubicBezTo>
                  <a:cubicBezTo>
                    <a:pt x="176" y="255"/>
                    <a:pt x="178" y="249"/>
                    <a:pt x="183" y="251"/>
                  </a:cubicBezTo>
                  <a:cubicBezTo>
                    <a:pt x="183" y="251"/>
                    <a:pt x="184" y="252"/>
                    <a:pt x="184" y="252"/>
                  </a:cubicBezTo>
                  <a:cubicBezTo>
                    <a:pt x="186" y="248"/>
                    <a:pt x="189" y="246"/>
                    <a:pt x="192" y="247"/>
                  </a:cubicBezTo>
                  <a:cubicBezTo>
                    <a:pt x="196" y="247"/>
                    <a:pt x="199" y="254"/>
                    <a:pt x="204" y="255"/>
                  </a:cubicBezTo>
                  <a:cubicBezTo>
                    <a:pt x="210" y="256"/>
                    <a:pt x="215" y="258"/>
                    <a:pt x="217" y="256"/>
                  </a:cubicBezTo>
                  <a:cubicBezTo>
                    <a:pt x="219" y="253"/>
                    <a:pt x="223" y="257"/>
                    <a:pt x="226" y="256"/>
                  </a:cubicBezTo>
                  <a:cubicBezTo>
                    <a:pt x="229" y="255"/>
                    <a:pt x="229" y="262"/>
                    <a:pt x="233" y="258"/>
                  </a:cubicBezTo>
                  <a:cubicBezTo>
                    <a:pt x="236" y="254"/>
                    <a:pt x="232" y="251"/>
                    <a:pt x="238" y="252"/>
                  </a:cubicBezTo>
                  <a:cubicBezTo>
                    <a:pt x="243" y="252"/>
                    <a:pt x="240" y="246"/>
                    <a:pt x="240" y="242"/>
                  </a:cubicBezTo>
                  <a:cubicBezTo>
                    <a:pt x="240" y="239"/>
                    <a:pt x="247" y="238"/>
                    <a:pt x="247" y="235"/>
                  </a:cubicBezTo>
                  <a:cubicBezTo>
                    <a:pt x="247" y="232"/>
                    <a:pt x="257" y="235"/>
                    <a:pt x="259" y="233"/>
                  </a:cubicBezTo>
                  <a:cubicBezTo>
                    <a:pt x="260" y="231"/>
                    <a:pt x="266" y="229"/>
                    <a:pt x="268" y="233"/>
                  </a:cubicBezTo>
                  <a:cubicBezTo>
                    <a:pt x="270" y="236"/>
                    <a:pt x="280" y="237"/>
                    <a:pt x="280" y="240"/>
                  </a:cubicBezTo>
                  <a:cubicBezTo>
                    <a:pt x="281" y="242"/>
                    <a:pt x="280" y="244"/>
                    <a:pt x="280" y="246"/>
                  </a:cubicBezTo>
                  <a:cubicBezTo>
                    <a:pt x="282" y="245"/>
                    <a:pt x="284" y="244"/>
                    <a:pt x="286" y="244"/>
                  </a:cubicBezTo>
                  <a:cubicBezTo>
                    <a:pt x="289" y="244"/>
                    <a:pt x="292" y="239"/>
                    <a:pt x="295" y="240"/>
                  </a:cubicBezTo>
                  <a:cubicBezTo>
                    <a:pt x="298" y="240"/>
                    <a:pt x="300" y="240"/>
                    <a:pt x="301" y="236"/>
                  </a:cubicBezTo>
                  <a:cubicBezTo>
                    <a:pt x="298" y="234"/>
                    <a:pt x="293" y="234"/>
                    <a:pt x="293" y="236"/>
                  </a:cubicBezTo>
                  <a:close/>
                  <a:moveTo>
                    <a:pt x="84" y="31"/>
                  </a:moveTo>
                  <a:cubicBezTo>
                    <a:pt x="89" y="32"/>
                    <a:pt x="79" y="37"/>
                    <a:pt x="77" y="42"/>
                  </a:cubicBezTo>
                  <a:cubicBezTo>
                    <a:pt x="76" y="47"/>
                    <a:pt x="85" y="51"/>
                    <a:pt x="89" y="54"/>
                  </a:cubicBezTo>
                  <a:cubicBezTo>
                    <a:pt x="93" y="57"/>
                    <a:pt x="102" y="57"/>
                    <a:pt x="106" y="55"/>
                  </a:cubicBezTo>
                  <a:cubicBezTo>
                    <a:pt x="109" y="53"/>
                    <a:pt x="108" y="46"/>
                    <a:pt x="112" y="47"/>
                  </a:cubicBezTo>
                  <a:cubicBezTo>
                    <a:pt x="117" y="47"/>
                    <a:pt x="114" y="43"/>
                    <a:pt x="118" y="42"/>
                  </a:cubicBezTo>
                  <a:cubicBezTo>
                    <a:pt x="122" y="41"/>
                    <a:pt x="122" y="45"/>
                    <a:pt x="119" y="48"/>
                  </a:cubicBezTo>
                  <a:cubicBezTo>
                    <a:pt x="116" y="52"/>
                    <a:pt x="124" y="51"/>
                    <a:pt x="129" y="47"/>
                  </a:cubicBezTo>
                  <a:cubicBezTo>
                    <a:pt x="134" y="43"/>
                    <a:pt x="135" y="47"/>
                    <a:pt x="134" y="51"/>
                  </a:cubicBezTo>
                  <a:cubicBezTo>
                    <a:pt x="133" y="55"/>
                    <a:pt x="123" y="53"/>
                    <a:pt x="120" y="57"/>
                  </a:cubicBezTo>
                  <a:cubicBezTo>
                    <a:pt x="116" y="61"/>
                    <a:pt x="106" y="58"/>
                    <a:pt x="101" y="63"/>
                  </a:cubicBezTo>
                  <a:cubicBezTo>
                    <a:pt x="97" y="67"/>
                    <a:pt x="106" y="68"/>
                    <a:pt x="112" y="66"/>
                  </a:cubicBezTo>
                  <a:cubicBezTo>
                    <a:pt x="118" y="65"/>
                    <a:pt x="131" y="65"/>
                    <a:pt x="135" y="65"/>
                  </a:cubicBezTo>
                  <a:cubicBezTo>
                    <a:pt x="140" y="66"/>
                    <a:pt x="132" y="68"/>
                    <a:pt x="125" y="68"/>
                  </a:cubicBezTo>
                  <a:cubicBezTo>
                    <a:pt x="117" y="68"/>
                    <a:pt x="114" y="70"/>
                    <a:pt x="115" y="72"/>
                  </a:cubicBezTo>
                  <a:cubicBezTo>
                    <a:pt x="115" y="74"/>
                    <a:pt x="104" y="70"/>
                    <a:pt x="103" y="74"/>
                  </a:cubicBezTo>
                  <a:cubicBezTo>
                    <a:pt x="103" y="78"/>
                    <a:pt x="114" y="80"/>
                    <a:pt x="115" y="83"/>
                  </a:cubicBezTo>
                  <a:cubicBezTo>
                    <a:pt x="116" y="85"/>
                    <a:pt x="123" y="83"/>
                    <a:pt x="126" y="84"/>
                  </a:cubicBezTo>
                  <a:cubicBezTo>
                    <a:pt x="129" y="85"/>
                    <a:pt x="122" y="87"/>
                    <a:pt x="121" y="88"/>
                  </a:cubicBezTo>
                  <a:cubicBezTo>
                    <a:pt x="119" y="89"/>
                    <a:pt x="129" y="91"/>
                    <a:pt x="130" y="93"/>
                  </a:cubicBezTo>
                  <a:cubicBezTo>
                    <a:pt x="132" y="96"/>
                    <a:pt x="138" y="94"/>
                    <a:pt x="138" y="91"/>
                  </a:cubicBezTo>
                  <a:cubicBezTo>
                    <a:pt x="138" y="87"/>
                    <a:pt x="144" y="74"/>
                    <a:pt x="151" y="72"/>
                  </a:cubicBezTo>
                  <a:cubicBezTo>
                    <a:pt x="159" y="69"/>
                    <a:pt x="155" y="67"/>
                    <a:pt x="156" y="63"/>
                  </a:cubicBezTo>
                  <a:cubicBezTo>
                    <a:pt x="157" y="59"/>
                    <a:pt x="163" y="62"/>
                    <a:pt x="161" y="59"/>
                  </a:cubicBezTo>
                  <a:cubicBezTo>
                    <a:pt x="159" y="55"/>
                    <a:pt x="160" y="54"/>
                    <a:pt x="165" y="49"/>
                  </a:cubicBezTo>
                  <a:cubicBezTo>
                    <a:pt x="170" y="45"/>
                    <a:pt x="173" y="48"/>
                    <a:pt x="179" y="46"/>
                  </a:cubicBezTo>
                  <a:cubicBezTo>
                    <a:pt x="185" y="43"/>
                    <a:pt x="188" y="48"/>
                    <a:pt x="182" y="48"/>
                  </a:cubicBezTo>
                  <a:cubicBezTo>
                    <a:pt x="176" y="48"/>
                    <a:pt x="179" y="54"/>
                    <a:pt x="183" y="56"/>
                  </a:cubicBezTo>
                  <a:cubicBezTo>
                    <a:pt x="188" y="58"/>
                    <a:pt x="184" y="59"/>
                    <a:pt x="187" y="60"/>
                  </a:cubicBezTo>
                  <a:cubicBezTo>
                    <a:pt x="191" y="61"/>
                    <a:pt x="190" y="66"/>
                    <a:pt x="185" y="70"/>
                  </a:cubicBezTo>
                  <a:cubicBezTo>
                    <a:pt x="181" y="75"/>
                    <a:pt x="187" y="76"/>
                    <a:pt x="197" y="72"/>
                  </a:cubicBezTo>
                  <a:cubicBezTo>
                    <a:pt x="206" y="69"/>
                    <a:pt x="200" y="75"/>
                    <a:pt x="203" y="78"/>
                  </a:cubicBezTo>
                  <a:cubicBezTo>
                    <a:pt x="206" y="81"/>
                    <a:pt x="214" y="76"/>
                    <a:pt x="218" y="71"/>
                  </a:cubicBezTo>
                  <a:cubicBezTo>
                    <a:pt x="222" y="67"/>
                    <a:pt x="228" y="68"/>
                    <a:pt x="228" y="65"/>
                  </a:cubicBezTo>
                  <a:cubicBezTo>
                    <a:pt x="228" y="63"/>
                    <a:pt x="223" y="62"/>
                    <a:pt x="220" y="63"/>
                  </a:cubicBezTo>
                  <a:cubicBezTo>
                    <a:pt x="216" y="65"/>
                    <a:pt x="207" y="64"/>
                    <a:pt x="210" y="61"/>
                  </a:cubicBezTo>
                  <a:cubicBezTo>
                    <a:pt x="213" y="59"/>
                    <a:pt x="213" y="56"/>
                    <a:pt x="208" y="57"/>
                  </a:cubicBezTo>
                  <a:cubicBezTo>
                    <a:pt x="203" y="57"/>
                    <a:pt x="195" y="55"/>
                    <a:pt x="199" y="54"/>
                  </a:cubicBezTo>
                  <a:cubicBezTo>
                    <a:pt x="203" y="52"/>
                    <a:pt x="196" y="48"/>
                    <a:pt x="192" y="48"/>
                  </a:cubicBezTo>
                  <a:cubicBezTo>
                    <a:pt x="189" y="48"/>
                    <a:pt x="190" y="44"/>
                    <a:pt x="190" y="42"/>
                  </a:cubicBezTo>
                  <a:cubicBezTo>
                    <a:pt x="190" y="39"/>
                    <a:pt x="180" y="38"/>
                    <a:pt x="182" y="37"/>
                  </a:cubicBezTo>
                  <a:cubicBezTo>
                    <a:pt x="184" y="36"/>
                    <a:pt x="177" y="34"/>
                    <a:pt x="176" y="36"/>
                  </a:cubicBezTo>
                  <a:cubicBezTo>
                    <a:pt x="174" y="37"/>
                    <a:pt x="171" y="37"/>
                    <a:pt x="171" y="34"/>
                  </a:cubicBezTo>
                  <a:cubicBezTo>
                    <a:pt x="171" y="31"/>
                    <a:pt x="163" y="32"/>
                    <a:pt x="160" y="32"/>
                  </a:cubicBezTo>
                  <a:cubicBezTo>
                    <a:pt x="157" y="32"/>
                    <a:pt x="159" y="26"/>
                    <a:pt x="156" y="24"/>
                  </a:cubicBezTo>
                  <a:cubicBezTo>
                    <a:pt x="153" y="22"/>
                    <a:pt x="148" y="28"/>
                    <a:pt x="146" y="28"/>
                  </a:cubicBezTo>
                  <a:cubicBezTo>
                    <a:pt x="144" y="27"/>
                    <a:pt x="148" y="23"/>
                    <a:pt x="149" y="20"/>
                  </a:cubicBezTo>
                  <a:cubicBezTo>
                    <a:pt x="151" y="17"/>
                    <a:pt x="138" y="13"/>
                    <a:pt x="137" y="16"/>
                  </a:cubicBezTo>
                  <a:cubicBezTo>
                    <a:pt x="136" y="19"/>
                    <a:pt x="133" y="12"/>
                    <a:pt x="131" y="11"/>
                  </a:cubicBezTo>
                  <a:cubicBezTo>
                    <a:pt x="128" y="10"/>
                    <a:pt x="130" y="16"/>
                    <a:pt x="128" y="16"/>
                  </a:cubicBezTo>
                  <a:cubicBezTo>
                    <a:pt x="126" y="17"/>
                    <a:pt x="123" y="19"/>
                    <a:pt x="126" y="21"/>
                  </a:cubicBezTo>
                  <a:cubicBezTo>
                    <a:pt x="130" y="24"/>
                    <a:pt x="134" y="36"/>
                    <a:pt x="134" y="38"/>
                  </a:cubicBezTo>
                  <a:cubicBezTo>
                    <a:pt x="133" y="40"/>
                    <a:pt x="121" y="29"/>
                    <a:pt x="121" y="24"/>
                  </a:cubicBezTo>
                  <a:cubicBezTo>
                    <a:pt x="120" y="19"/>
                    <a:pt x="114" y="15"/>
                    <a:pt x="113" y="19"/>
                  </a:cubicBezTo>
                  <a:cubicBezTo>
                    <a:pt x="111" y="22"/>
                    <a:pt x="107" y="24"/>
                    <a:pt x="108" y="27"/>
                  </a:cubicBezTo>
                  <a:cubicBezTo>
                    <a:pt x="109" y="31"/>
                    <a:pt x="105" y="32"/>
                    <a:pt x="105" y="29"/>
                  </a:cubicBezTo>
                  <a:cubicBezTo>
                    <a:pt x="105" y="26"/>
                    <a:pt x="99" y="23"/>
                    <a:pt x="96" y="23"/>
                  </a:cubicBezTo>
                  <a:cubicBezTo>
                    <a:pt x="94" y="22"/>
                    <a:pt x="102" y="21"/>
                    <a:pt x="106" y="19"/>
                  </a:cubicBezTo>
                  <a:cubicBezTo>
                    <a:pt x="110" y="18"/>
                    <a:pt x="103" y="15"/>
                    <a:pt x="99" y="17"/>
                  </a:cubicBezTo>
                  <a:cubicBezTo>
                    <a:pt x="96" y="19"/>
                    <a:pt x="92" y="16"/>
                    <a:pt x="89" y="19"/>
                  </a:cubicBezTo>
                  <a:cubicBezTo>
                    <a:pt x="87" y="21"/>
                    <a:pt x="85" y="19"/>
                    <a:pt x="81" y="18"/>
                  </a:cubicBezTo>
                  <a:cubicBezTo>
                    <a:pt x="78" y="17"/>
                    <a:pt x="74" y="23"/>
                    <a:pt x="72" y="22"/>
                  </a:cubicBezTo>
                  <a:cubicBezTo>
                    <a:pt x="69" y="21"/>
                    <a:pt x="68" y="26"/>
                    <a:pt x="72" y="32"/>
                  </a:cubicBezTo>
                  <a:cubicBezTo>
                    <a:pt x="76" y="38"/>
                    <a:pt x="79" y="30"/>
                    <a:pt x="84" y="31"/>
                  </a:cubicBezTo>
                  <a:close/>
                  <a:moveTo>
                    <a:pt x="73" y="51"/>
                  </a:moveTo>
                  <a:cubicBezTo>
                    <a:pt x="77" y="52"/>
                    <a:pt x="79" y="56"/>
                    <a:pt x="82" y="56"/>
                  </a:cubicBezTo>
                  <a:cubicBezTo>
                    <a:pt x="83" y="56"/>
                    <a:pt x="77" y="50"/>
                    <a:pt x="74" y="47"/>
                  </a:cubicBezTo>
                  <a:cubicBezTo>
                    <a:pt x="71" y="43"/>
                    <a:pt x="71" y="40"/>
                    <a:pt x="66" y="41"/>
                  </a:cubicBezTo>
                  <a:cubicBezTo>
                    <a:pt x="62" y="42"/>
                    <a:pt x="70" y="50"/>
                    <a:pt x="73" y="51"/>
                  </a:cubicBezTo>
                  <a:close/>
                  <a:moveTo>
                    <a:pt x="156" y="12"/>
                  </a:moveTo>
                  <a:cubicBezTo>
                    <a:pt x="158" y="14"/>
                    <a:pt x="152" y="14"/>
                    <a:pt x="154" y="16"/>
                  </a:cubicBezTo>
                  <a:cubicBezTo>
                    <a:pt x="162" y="23"/>
                    <a:pt x="193" y="15"/>
                    <a:pt x="197" y="17"/>
                  </a:cubicBezTo>
                  <a:cubicBezTo>
                    <a:pt x="201" y="19"/>
                    <a:pt x="171" y="22"/>
                    <a:pt x="172" y="25"/>
                  </a:cubicBezTo>
                  <a:cubicBezTo>
                    <a:pt x="174" y="28"/>
                    <a:pt x="198" y="30"/>
                    <a:pt x="200" y="28"/>
                  </a:cubicBezTo>
                  <a:cubicBezTo>
                    <a:pt x="202" y="26"/>
                    <a:pt x="206" y="32"/>
                    <a:pt x="214" y="33"/>
                  </a:cubicBezTo>
                  <a:cubicBezTo>
                    <a:pt x="222" y="33"/>
                    <a:pt x="221" y="30"/>
                    <a:pt x="227" y="30"/>
                  </a:cubicBezTo>
                  <a:cubicBezTo>
                    <a:pt x="233" y="29"/>
                    <a:pt x="242" y="27"/>
                    <a:pt x="242" y="24"/>
                  </a:cubicBezTo>
                  <a:cubicBezTo>
                    <a:pt x="242" y="20"/>
                    <a:pt x="260" y="17"/>
                    <a:pt x="258" y="11"/>
                  </a:cubicBezTo>
                  <a:cubicBezTo>
                    <a:pt x="257" y="6"/>
                    <a:pt x="240" y="10"/>
                    <a:pt x="235" y="7"/>
                  </a:cubicBezTo>
                  <a:cubicBezTo>
                    <a:pt x="230" y="5"/>
                    <a:pt x="220" y="2"/>
                    <a:pt x="218" y="6"/>
                  </a:cubicBezTo>
                  <a:cubicBezTo>
                    <a:pt x="216" y="9"/>
                    <a:pt x="213" y="10"/>
                    <a:pt x="211" y="9"/>
                  </a:cubicBezTo>
                  <a:cubicBezTo>
                    <a:pt x="210" y="7"/>
                    <a:pt x="212" y="0"/>
                    <a:pt x="205" y="2"/>
                  </a:cubicBezTo>
                  <a:cubicBezTo>
                    <a:pt x="197" y="4"/>
                    <a:pt x="204" y="11"/>
                    <a:pt x="202" y="12"/>
                  </a:cubicBezTo>
                  <a:cubicBezTo>
                    <a:pt x="201" y="13"/>
                    <a:pt x="194" y="11"/>
                    <a:pt x="193" y="7"/>
                  </a:cubicBezTo>
                  <a:cubicBezTo>
                    <a:pt x="193" y="4"/>
                    <a:pt x="185" y="11"/>
                    <a:pt x="184" y="7"/>
                  </a:cubicBezTo>
                  <a:cubicBezTo>
                    <a:pt x="183" y="3"/>
                    <a:pt x="173" y="0"/>
                    <a:pt x="171" y="0"/>
                  </a:cubicBezTo>
                  <a:cubicBezTo>
                    <a:pt x="169" y="1"/>
                    <a:pt x="173" y="3"/>
                    <a:pt x="172" y="5"/>
                  </a:cubicBezTo>
                  <a:cubicBezTo>
                    <a:pt x="170" y="7"/>
                    <a:pt x="165" y="3"/>
                    <a:pt x="163" y="3"/>
                  </a:cubicBezTo>
                  <a:cubicBezTo>
                    <a:pt x="161" y="3"/>
                    <a:pt x="164" y="7"/>
                    <a:pt x="163" y="9"/>
                  </a:cubicBezTo>
                  <a:cubicBezTo>
                    <a:pt x="162" y="11"/>
                    <a:pt x="158" y="3"/>
                    <a:pt x="155" y="3"/>
                  </a:cubicBezTo>
                  <a:cubicBezTo>
                    <a:pt x="151" y="3"/>
                    <a:pt x="152" y="7"/>
                    <a:pt x="150" y="7"/>
                  </a:cubicBezTo>
                  <a:cubicBezTo>
                    <a:pt x="147" y="7"/>
                    <a:pt x="153" y="10"/>
                    <a:pt x="156"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 name="Freeform 281"/>
            <p:cNvSpPr>
              <a:spLocks/>
            </p:cNvSpPr>
            <p:nvPr userDrawn="1"/>
          </p:nvSpPr>
          <p:spPr bwMode="auto">
            <a:xfrm>
              <a:off x="11907194" y="2588952"/>
              <a:ext cx="83898" cy="29177"/>
            </a:xfrm>
            <a:custGeom>
              <a:avLst/>
              <a:gdLst>
                <a:gd name="T0" fmla="*/ 17 w 39"/>
                <a:gd name="T1" fmla="*/ 2 h 13"/>
                <a:gd name="T2" fmla="*/ 3 w 39"/>
                <a:gd name="T3" fmla="*/ 6 h 13"/>
                <a:gd name="T4" fmla="*/ 25 w 39"/>
                <a:gd name="T5" fmla="*/ 10 h 13"/>
                <a:gd name="T6" fmla="*/ 39 w 39"/>
                <a:gd name="T7" fmla="*/ 8 h 13"/>
                <a:gd name="T8" fmla="*/ 17 w 39"/>
                <a:gd name="T9" fmla="*/ 2 h 13"/>
              </a:gdLst>
              <a:ahLst/>
              <a:cxnLst>
                <a:cxn ang="0">
                  <a:pos x="T0" y="T1"/>
                </a:cxn>
                <a:cxn ang="0">
                  <a:pos x="T2" y="T3"/>
                </a:cxn>
                <a:cxn ang="0">
                  <a:pos x="T4" y="T5"/>
                </a:cxn>
                <a:cxn ang="0">
                  <a:pos x="T6" y="T7"/>
                </a:cxn>
                <a:cxn ang="0">
                  <a:pos x="T8" y="T9"/>
                </a:cxn>
              </a:cxnLst>
              <a:rect l="0" t="0" r="r" b="b"/>
              <a:pathLst>
                <a:path w="39" h="13">
                  <a:moveTo>
                    <a:pt x="17" y="2"/>
                  </a:moveTo>
                  <a:cubicBezTo>
                    <a:pt x="15" y="3"/>
                    <a:pt x="0" y="2"/>
                    <a:pt x="3" y="6"/>
                  </a:cubicBezTo>
                  <a:cubicBezTo>
                    <a:pt x="6" y="9"/>
                    <a:pt x="19" y="7"/>
                    <a:pt x="25" y="10"/>
                  </a:cubicBezTo>
                  <a:cubicBezTo>
                    <a:pt x="30" y="13"/>
                    <a:pt x="39" y="11"/>
                    <a:pt x="39" y="8"/>
                  </a:cubicBezTo>
                  <a:cubicBezTo>
                    <a:pt x="39" y="6"/>
                    <a:pt x="20" y="0"/>
                    <a:pt x="17"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 name="Freeform 282"/>
            <p:cNvSpPr>
              <a:spLocks noEditPoints="1"/>
            </p:cNvSpPr>
            <p:nvPr userDrawn="1"/>
          </p:nvSpPr>
          <p:spPr bwMode="auto">
            <a:xfrm>
              <a:off x="10425558" y="3225385"/>
              <a:ext cx="429557" cy="432191"/>
            </a:xfrm>
            <a:custGeom>
              <a:avLst/>
              <a:gdLst>
                <a:gd name="T0" fmla="*/ 177 w 200"/>
                <a:gd name="T1" fmla="*/ 23 h 186"/>
                <a:gd name="T2" fmla="*/ 144 w 200"/>
                <a:gd name="T3" fmla="*/ 9 h 186"/>
                <a:gd name="T4" fmla="*/ 140 w 200"/>
                <a:gd name="T5" fmla="*/ 30 h 186"/>
                <a:gd name="T6" fmla="*/ 125 w 200"/>
                <a:gd name="T7" fmla="*/ 40 h 186"/>
                <a:gd name="T8" fmla="*/ 123 w 200"/>
                <a:gd name="T9" fmla="*/ 55 h 186"/>
                <a:gd name="T10" fmla="*/ 135 w 200"/>
                <a:gd name="T11" fmla="*/ 51 h 186"/>
                <a:gd name="T12" fmla="*/ 138 w 200"/>
                <a:gd name="T13" fmla="*/ 42 h 186"/>
                <a:gd name="T14" fmla="*/ 163 w 200"/>
                <a:gd name="T15" fmla="*/ 43 h 186"/>
                <a:gd name="T16" fmla="*/ 186 w 200"/>
                <a:gd name="T17" fmla="*/ 31 h 186"/>
                <a:gd name="T18" fmla="*/ 188 w 200"/>
                <a:gd name="T19" fmla="*/ 20 h 186"/>
                <a:gd name="T20" fmla="*/ 123 w 200"/>
                <a:gd name="T21" fmla="*/ 78 h 186"/>
                <a:gd name="T22" fmla="*/ 110 w 200"/>
                <a:gd name="T23" fmla="*/ 103 h 186"/>
                <a:gd name="T24" fmla="*/ 92 w 200"/>
                <a:gd name="T25" fmla="*/ 108 h 186"/>
                <a:gd name="T26" fmla="*/ 76 w 200"/>
                <a:gd name="T27" fmla="*/ 127 h 186"/>
                <a:gd name="T28" fmla="*/ 54 w 200"/>
                <a:gd name="T29" fmla="*/ 131 h 186"/>
                <a:gd name="T30" fmla="*/ 19 w 200"/>
                <a:gd name="T31" fmla="*/ 144 h 186"/>
                <a:gd name="T32" fmla="*/ 32 w 200"/>
                <a:gd name="T33" fmla="*/ 148 h 186"/>
                <a:gd name="T34" fmla="*/ 66 w 200"/>
                <a:gd name="T35" fmla="*/ 151 h 186"/>
                <a:gd name="T36" fmla="*/ 84 w 200"/>
                <a:gd name="T37" fmla="*/ 143 h 186"/>
                <a:gd name="T38" fmla="*/ 102 w 200"/>
                <a:gd name="T39" fmla="*/ 140 h 186"/>
                <a:gd name="T40" fmla="*/ 118 w 200"/>
                <a:gd name="T41" fmla="*/ 134 h 186"/>
                <a:gd name="T42" fmla="*/ 132 w 200"/>
                <a:gd name="T43" fmla="*/ 117 h 186"/>
                <a:gd name="T44" fmla="*/ 145 w 200"/>
                <a:gd name="T45" fmla="*/ 89 h 186"/>
                <a:gd name="T46" fmla="*/ 125 w 200"/>
                <a:gd name="T47" fmla="*/ 64 h 186"/>
                <a:gd name="T48" fmla="*/ 38 w 200"/>
                <a:gd name="T49" fmla="*/ 150 h 186"/>
                <a:gd name="T50" fmla="*/ 43 w 200"/>
                <a:gd name="T51" fmla="*/ 162 h 186"/>
                <a:gd name="T52" fmla="*/ 61 w 200"/>
                <a:gd name="T53" fmla="*/ 148 h 186"/>
                <a:gd name="T54" fmla="*/ 25 w 200"/>
                <a:gd name="T55" fmla="*/ 160 h 186"/>
                <a:gd name="T56" fmla="*/ 7 w 200"/>
                <a:gd name="T57" fmla="*/ 156 h 186"/>
                <a:gd name="T58" fmla="*/ 9 w 200"/>
                <a:gd name="T59" fmla="*/ 161 h 186"/>
                <a:gd name="T60" fmla="*/ 15 w 200"/>
                <a:gd name="T61" fmla="*/ 185 h 186"/>
                <a:gd name="T62" fmla="*/ 25 w 200"/>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 h="186">
                  <a:moveTo>
                    <a:pt x="188" y="20"/>
                  </a:moveTo>
                  <a:cubicBezTo>
                    <a:pt x="186" y="17"/>
                    <a:pt x="182" y="22"/>
                    <a:pt x="177" y="23"/>
                  </a:cubicBezTo>
                  <a:cubicBezTo>
                    <a:pt x="172" y="24"/>
                    <a:pt x="155" y="11"/>
                    <a:pt x="151" y="6"/>
                  </a:cubicBezTo>
                  <a:cubicBezTo>
                    <a:pt x="147" y="0"/>
                    <a:pt x="140" y="5"/>
                    <a:pt x="144" y="9"/>
                  </a:cubicBezTo>
                  <a:cubicBezTo>
                    <a:pt x="147" y="13"/>
                    <a:pt x="143" y="14"/>
                    <a:pt x="143" y="20"/>
                  </a:cubicBezTo>
                  <a:cubicBezTo>
                    <a:pt x="143" y="26"/>
                    <a:pt x="139" y="26"/>
                    <a:pt x="140" y="30"/>
                  </a:cubicBezTo>
                  <a:cubicBezTo>
                    <a:pt x="140" y="33"/>
                    <a:pt x="134" y="33"/>
                    <a:pt x="130" y="33"/>
                  </a:cubicBezTo>
                  <a:cubicBezTo>
                    <a:pt x="126" y="34"/>
                    <a:pt x="130" y="38"/>
                    <a:pt x="125" y="40"/>
                  </a:cubicBezTo>
                  <a:cubicBezTo>
                    <a:pt x="121" y="42"/>
                    <a:pt x="121" y="45"/>
                    <a:pt x="123" y="46"/>
                  </a:cubicBezTo>
                  <a:cubicBezTo>
                    <a:pt x="126" y="47"/>
                    <a:pt x="124" y="52"/>
                    <a:pt x="123" y="55"/>
                  </a:cubicBezTo>
                  <a:cubicBezTo>
                    <a:pt x="123" y="57"/>
                    <a:pt x="126" y="55"/>
                    <a:pt x="129" y="52"/>
                  </a:cubicBezTo>
                  <a:cubicBezTo>
                    <a:pt x="132" y="49"/>
                    <a:pt x="135" y="54"/>
                    <a:pt x="135" y="51"/>
                  </a:cubicBezTo>
                  <a:cubicBezTo>
                    <a:pt x="136" y="48"/>
                    <a:pt x="128" y="46"/>
                    <a:pt x="128" y="43"/>
                  </a:cubicBezTo>
                  <a:cubicBezTo>
                    <a:pt x="129" y="40"/>
                    <a:pt x="134" y="44"/>
                    <a:pt x="138" y="42"/>
                  </a:cubicBezTo>
                  <a:cubicBezTo>
                    <a:pt x="142" y="40"/>
                    <a:pt x="151" y="42"/>
                    <a:pt x="156" y="46"/>
                  </a:cubicBezTo>
                  <a:cubicBezTo>
                    <a:pt x="161" y="50"/>
                    <a:pt x="162" y="48"/>
                    <a:pt x="163" y="43"/>
                  </a:cubicBezTo>
                  <a:cubicBezTo>
                    <a:pt x="164" y="38"/>
                    <a:pt x="172" y="36"/>
                    <a:pt x="180" y="36"/>
                  </a:cubicBezTo>
                  <a:cubicBezTo>
                    <a:pt x="188" y="36"/>
                    <a:pt x="189" y="32"/>
                    <a:pt x="186" y="31"/>
                  </a:cubicBezTo>
                  <a:cubicBezTo>
                    <a:pt x="184" y="29"/>
                    <a:pt x="200" y="20"/>
                    <a:pt x="199" y="17"/>
                  </a:cubicBezTo>
                  <a:cubicBezTo>
                    <a:pt x="199" y="15"/>
                    <a:pt x="191" y="23"/>
                    <a:pt x="188" y="20"/>
                  </a:cubicBezTo>
                  <a:close/>
                  <a:moveTo>
                    <a:pt x="125" y="64"/>
                  </a:moveTo>
                  <a:cubicBezTo>
                    <a:pt x="122" y="66"/>
                    <a:pt x="119" y="76"/>
                    <a:pt x="123" y="78"/>
                  </a:cubicBezTo>
                  <a:cubicBezTo>
                    <a:pt x="127" y="81"/>
                    <a:pt x="117" y="87"/>
                    <a:pt x="117" y="93"/>
                  </a:cubicBezTo>
                  <a:cubicBezTo>
                    <a:pt x="117" y="99"/>
                    <a:pt x="111" y="99"/>
                    <a:pt x="110" y="103"/>
                  </a:cubicBezTo>
                  <a:cubicBezTo>
                    <a:pt x="109" y="108"/>
                    <a:pt x="105" y="107"/>
                    <a:pt x="99" y="111"/>
                  </a:cubicBezTo>
                  <a:cubicBezTo>
                    <a:pt x="93" y="115"/>
                    <a:pt x="90" y="110"/>
                    <a:pt x="92" y="108"/>
                  </a:cubicBezTo>
                  <a:cubicBezTo>
                    <a:pt x="93" y="105"/>
                    <a:pt x="83" y="109"/>
                    <a:pt x="83" y="116"/>
                  </a:cubicBezTo>
                  <a:cubicBezTo>
                    <a:pt x="83" y="123"/>
                    <a:pt x="73" y="124"/>
                    <a:pt x="76" y="127"/>
                  </a:cubicBezTo>
                  <a:cubicBezTo>
                    <a:pt x="78" y="130"/>
                    <a:pt x="68" y="132"/>
                    <a:pt x="68" y="129"/>
                  </a:cubicBezTo>
                  <a:cubicBezTo>
                    <a:pt x="69" y="126"/>
                    <a:pt x="62" y="128"/>
                    <a:pt x="54" y="131"/>
                  </a:cubicBezTo>
                  <a:cubicBezTo>
                    <a:pt x="46" y="134"/>
                    <a:pt x="42" y="128"/>
                    <a:pt x="37" y="132"/>
                  </a:cubicBezTo>
                  <a:cubicBezTo>
                    <a:pt x="33" y="136"/>
                    <a:pt x="25" y="143"/>
                    <a:pt x="19" y="144"/>
                  </a:cubicBezTo>
                  <a:cubicBezTo>
                    <a:pt x="13" y="145"/>
                    <a:pt x="17" y="152"/>
                    <a:pt x="19" y="151"/>
                  </a:cubicBezTo>
                  <a:cubicBezTo>
                    <a:pt x="23" y="149"/>
                    <a:pt x="30" y="151"/>
                    <a:pt x="32" y="148"/>
                  </a:cubicBezTo>
                  <a:cubicBezTo>
                    <a:pt x="34" y="145"/>
                    <a:pt x="51" y="141"/>
                    <a:pt x="61" y="141"/>
                  </a:cubicBezTo>
                  <a:cubicBezTo>
                    <a:pt x="72" y="141"/>
                    <a:pt x="65" y="146"/>
                    <a:pt x="66" y="151"/>
                  </a:cubicBezTo>
                  <a:cubicBezTo>
                    <a:pt x="67" y="156"/>
                    <a:pt x="75" y="155"/>
                    <a:pt x="80" y="150"/>
                  </a:cubicBezTo>
                  <a:cubicBezTo>
                    <a:pt x="84" y="145"/>
                    <a:pt x="88" y="146"/>
                    <a:pt x="84" y="143"/>
                  </a:cubicBezTo>
                  <a:cubicBezTo>
                    <a:pt x="80" y="140"/>
                    <a:pt x="85" y="137"/>
                    <a:pt x="87" y="141"/>
                  </a:cubicBezTo>
                  <a:cubicBezTo>
                    <a:pt x="90" y="145"/>
                    <a:pt x="99" y="145"/>
                    <a:pt x="102" y="140"/>
                  </a:cubicBezTo>
                  <a:cubicBezTo>
                    <a:pt x="106" y="135"/>
                    <a:pt x="107" y="141"/>
                    <a:pt x="111" y="141"/>
                  </a:cubicBezTo>
                  <a:cubicBezTo>
                    <a:pt x="115" y="140"/>
                    <a:pt x="117" y="131"/>
                    <a:pt x="118" y="134"/>
                  </a:cubicBezTo>
                  <a:cubicBezTo>
                    <a:pt x="118" y="138"/>
                    <a:pt x="125" y="137"/>
                    <a:pt x="129" y="133"/>
                  </a:cubicBezTo>
                  <a:cubicBezTo>
                    <a:pt x="133" y="129"/>
                    <a:pt x="129" y="121"/>
                    <a:pt x="132" y="117"/>
                  </a:cubicBezTo>
                  <a:cubicBezTo>
                    <a:pt x="135" y="114"/>
                    <a:pt x="137" y="106"/>
                    <a:pt x="135" y="101"/>
                  </a:cubicBezTo>
                  <a:cubicBezTo>
                    <a:pt x="132" y="96"/>
                    <a:pt x="141" y="93"/>
                    <a:pt x="145" y="89"/>
                  </a:cubicBezTo>
                  <a:cubicBezTo>
                    <a:pt x="150" y="85"/>
                    <a:pt x="140" y="66"/>
                    <a:pt x="140" y="60"/>
                  </a:cubicBezTo>
                  <a:cubicBezTo>
                    <a:pt x="140" y="55"/>
                    <a:pt x="128" y="62"/>
                    <a:pt x="125" y="64"/>
                  </a:cubicBezTo>
                  <a:close/>
                  <a:moveTo>
                    <a:pt x="49" y="147"/>
                  </a:moveTo>
                  <a:cubicBezTo>
                    <a:pt x="48" y="151"/>
                    <a:pt x="44" y="149"/>
                    <a:pt x="38" y="150"/>
                  </a:cubicBezTo>
                  <a:cubicBezTo>
                    <a:pt x="33" y="151"/>
                    <a:pt x="32" y="163"/>
                    <a:pt x="36" y="164"/>
                  </a:cubicBezTo>
                  <a:cubicBezTo>
                    <a:pt x="40" y="165"/>
                    <a:pt x="42" y="165"/>
                    <a:pt x="43" y="162"/>
                  </a:cubicBezTo>
                  <a:cubicBezTo>
                    <a:pt x="44" y="158"/>
                    <a:pt x="50" y="156"/>
                    <a:pt x="53" y="158"/>
                  </a:cubicBezTo>
                  <a:cubicBezTo>
                    <a:pt x="56" y="160"/>
                    <a:pt x="61" y="153"/>
                    <a:pt x="61" y="148"/>
                  </a:cubicBezTo>
                  <a:cubicBezTo>
                    <a:pt x="61" y="144"/>
                    <a:pt x="51" y="144"/>
                    <a:pt x="49" y="147"/>
                  </a:cubicBezTo>
                  <a:close/>
                  <a:moveTo>
                    <a:pt x="25" y="160"/>
                  </a:moveTo>
                  <a:cubicBezTo>
                    <a:pt x="25" y="156"/>
                    <a:pt x="18" y="157"/>
                    <a:pt x="17" y="154"/>
                  </a:cubicBezTo>
                  <a:cubicBezTo>
                    <a:pt x="17" y="151"/>
                    <a:pt x="12" y="153"/>
                    <a:pt x="7" y="156"/>
                  </a:cubicBezTo>
                  <a:cubicBezTo>
                    <a:pt x="2" y="160"/>
                    <a:pt x="0" y="161"/>
                    <a:pt x="2" y="164"/>
                  </a:cubicBezTo>
                  <a:cubicBezTo>
                    <a:pt x="4" y="168"/>
                    <a:pt x="7" y="164"/>
                    <a:pt x="9" y="161"/>
                  </a:cubicBezTo>
                  <a:cubicBezTo>
                    <a:pt x="10" y="157"/>
                    <a:pt x="13" y="166"/>
                    <a:pt x="10" y="172"/>
                  </a:cubicBezTo>
                  <a:cubicBezTo>
                    <a:pt x="7" y="178"/>
                    <a:pt x="11" y="186"/>
                    <a:pt x="15" y="185"/>
                  </a:cubicBezTo>
                  <a:cubicBezTo>
                    <a:pt x="18" y="184"/>
                    <a:pt x="23"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 name="Freeform 283"/>
            <p:cNvSpPr>
              <a:spLocks noEditPoints="1"/>
            </p:cNvSpPr>
            <p:nvPr userDrawn="1"/>
          </p:nvSpPr>
          <p:spPr bwMode="auto">
            <a:xfrm>
              <a:off x="9059700" y="2962788"/>
              <a:ext cx="1501773" cy="1046740"/>
            </a:xfrm>
            <a:custGeom>
              <a:avLst/>
              <a:gdLst>
                <a:gd name="T0" fmla="*/ 666 w 701"/>
                <a:gd name="T1" fmla="*/ 84 h 449"/>
                <a:gd name="T2" fmla="*/ 632 w 701"/>
                <a:gd name="T3" fmla="*/ 60 h 449"/>
                <a:gd name="T4" fmla="*/ 603 w 701"/>
                <a:gd name="T5" fmla="*/ 25 h 449"/>
                <a:gd name="T6" fmla="*/ 563 w 701"/>
                <a:gd name="T7" fmla="*/ 1 h 449"/>
                <a:gd name="T8" fmla="*/ 536 w 701"/>
                <a:gd name="T9" fmla="*/ 20 h 449"/>
                <a:gd name="T10" fmla="*/ 512 w 701"/>
                <a:gd name="T11" fmla="*/ 52 h 449"/>
                <a:gd name="T12" fmla="*/ 478 w 701"/>
                <a:gd name="T13" fmla="*/ 70 h 449"/>
                <a:gd name="T14" fmla="*/ 499 w 701"/>
                <a:gd name="T15" fmla="*/ 83 h 449"/>
                <a:gd name="T16" fmla="*/ 498 w 701"/>
                <a:gd name="T17" fmla="*/ 100 h 449"/>
                <a:gd name="T18" fmla="*/ 438 w 701"/>
                <a:gd name="T19" fmla="*/ 121 h 449"/>
                <a:gd name="T20" fmla="*/ 394 w 701"/>
                <a:gd name="T21" fmla="*/ 155 h 449"/>
                <a:gd name="T22" fmla="*/ 326 w 701"/>
                <a:gd name="T23" fmla="*/ 159 h 449"/>
                <a:gd name="T24" fmla="*/ 250 w 701"/>
                <a:gd name="T25" fmla="*/ 150 h 449"/>
                <a:gd name="T26" fmla="*/ 218 w 701"/>
                <a:gd name="T27" fmla="*/ 120 h 449"/>
                <a:gd name="T28" fmla="*/ 189 w 701"/>
                <a:gd name="T29" fmla="*/ 86 h 449"/>
                <a:gd name="T30" fmla="*/ 159 w 701"/>
                <a:gd name="T31" fmla="*/ 62 h 449"/>
                <a:gd name="T32" fmla="*/ 143 w 701"/>
                <a:gd name="T33" fmla="*/ 73 h 449"/>
                <a:gd name="T34" fmla="*/ 115 w 701"/>
                <a:gd name="T35" fmla="*/ 92 h 449"/>
                <a:gd name="T36" fmla="*/ 92 w 701"/>
                <a:gd name="T37" fmla="*/ 116 h 449"/>
                <a:gd name="T38" fmla="*/ 81 w 701"/>
                <a:gd name="T39" fmla="*/ 144 h 449"/>
                <a:gd name="T40" fmla="*/ 55 w 701"/>
                <a:gd name="T41" fmla="*/ 168 h 449"/>
                <a:gd name="T42" fmla="*/ 21 w 701"/>
                <a:gd name="T43" fmla="*/ 178 h 449"/>
                <a:gd name="T44" fmla="*/ 0 w 701"/>
                <a:gd name="T45" fmla="*/ 192 h 449"/>
                <a:gd name="T46" fmla="*/ 16 w 701"/>
                <a:gd name="T47" fmla="*/ 223 h 449"/>
                <a:gd name="T48" fmla="*/ 41 w 701"/>
                <a:gd name="T49" fmla="*/ 244 h 449"/>
                <a:gd name="T50" fmla="*/ 62 w 701"/>
                <a:gd name="T51" fmla="*/ 237 h 449"/>
                <a:gd name="T52" fmla="*/ 58 w 701"/>
                <a:gd name="T53" fmla="*/ 265 h 449"/>
                <a:gd name="T54" fmla="*/ 59 w 701"/>
                <a:gd name="T55" fmla="*/ 291 h 449"/>
                <a:gd name="T56" fmla="*/ 81 w 701"/>
                <a:gd name="T57" fmla="*/ 309 h 449"/>
                <a:gd name="T58" fmla="*/ 143 w 701"/>
                <a:gd name="T59" fmla="*/ 333 h 449"/>
                <a:gd name="T60" fmla="*/ 169 w 701"/>
                <a:gd name="T61" fmla="*/ 338 h 449"/>
                <a:gd name="T62" fmla="*/ 190 w 701"/>
                <a:gd name="T63" fmla="*/ 333 h 449"/>
                <a:gd name="T64" fmla="*/ 218 w 701"/>
                <a:gd name="T65" fmla="*/ 326 h 449"/>
                <a:gd name="T66" fmla="*/ 252 w 701"/>
                <a:gd name="T67" fmla="*/ 326 h 449"/>
                <a:gd name="T68" fmla="*/ 271 w 701"/>
                <a:gd name="T69" fmla="*/ 338 h 449"/>
                <a:gd name="T70" fmla="*/ 265 w 701"/>
                <a:gd name="T71" fmla="*/ 379 h 449"/>
                <a:gd name="T72" fmla="*/ 284 w 701"/>
                <a:gd name="T73" fmla="*/ 402 h 449"/>
                <a:gd name="T74" fmla="*/ 309 w 701"/>
                <a:gd name="T75" fmla="*/ 412 h 449"/>
                <a:gd name="T76" fmla="*/ 328 w 701"/>
                <a:gd name="T77" fmla="*/ 395 h 449"/>
                <a:gd name="T78" fmla="*/ 364 w 701"/>
                <a:gd name="T79" fmla="*/ 393 h 449"/>
                <a:gd name="T80" fmla="*/ 389 w 701"/>
                <a:gd name="T81" fmla="*/ 407 h 449"/>
                <a:gd name="T82" fmla="*/ 407 w 701"/>
                <a:gd name="T83" fmla="*/ 422 h 449"/>
                <a:gd name="T84" fmla="*/ 461 w 701"/>
                <a:gd name="T85" fmla="*/ 396 h 449"/>
                <a:gd name="T86" fmla="*/ 502 w 701"/>
                <a:gd name="T87" fmla="*/ 376 h 449"/>
                <a:gd name="T88" fmla="*/ 522 w 701"/>
                <a:gd name="T89" fmla="*/ 353 h 449"/>
                <a:gd name="T90" fmla="*/ 542 w 701"/>
                <a:gd name="T91" fmla="*/ 330 h 449"/>
                <a:gd name="T92" fmla="*/ 546 w 701"/>
                <a:gd name="T93" fmla="*/ 310 h 449"/>
                <a:gd name="T94" fmla="*/ 540 w 701"/>
                <a:gd name="T95" fmla="*/ 294 h 449"/>
                <a:gd name="T96" fmla="*/ 537 w 701"/>
                <a:gd name="T97" fmla="*/ 278 h 449"/>
                <a:gd name="T98" fmla="*/ 523 w 701"/>
                <a:gd name="T99" fmla="*/ 242 h 449"/>
                <a:gd name="T100" fmla="*/ 555 w 701"/>
                <a:gd name="T101" fmla="*/ 225 h 449"/>
                <a:gd name="T102" fmla="*/ 514 w 701"/>
                <a:gd name="T103" fmla="*/ 214 h 449"/>
                <a:gd name="T104" fmla="*/ 530 w 701"/>
                <a:gd name="T105" fmla="*/ 184 h 449"/>
                <a:gd name="T106" fmla="*/ 548 w 701"/>
                <a:gd name="T107" fmla="*/ 200 h 449"/>
                <a:gd name="T108" fmla="*/ 600 w 701"/>
                <a:gd name="T109" fmla="*/ 172 h 449"/>
                <a:gd name="T110" fmla="*/ 628 w 701"/>
                <a:gd name="T111" fmla="*/ 161 h 449"/>
                <a:gd name="T112" fmla="*/ 656 w 701"/>
                <a:gd name="T113" fmla="*/ 151 h 449"/>
                <a:gd name="T114" fmla="*/ 659 w 701"/>
                <a:gd name="T115" fmla="*/ 122 h 449"/>
                <a:gd name="T116" fmla="*/ 691 w 701"/>
                <a:gd name="T117" fmla="*/ 103 h 449"/>
                <a:gd name="T118" fmla="*/ 534 w 701"/>
                <a:gd name="T119" fmla="*/ 401 h 449"/>
                <a:gd name="T120" fmla="*/ 393 w 701"/>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1" h="449">
                  <a:moveTo>
                    <a:pt x="697" y="80"/>
                  </a:moveTo>
                  <a:cubicBezTo>
                    <a:pt x="697" y="74"/>
                    <a:pt x="690" y="76"/>
                    <a:pt x="688" y="78"/>
                  </a:cubicBezTo>
                  <a:cubicBezTo>
                    <a:pt x="685" y="79"/>
                    <a:pt x="678" y="78"/>
                    <a:pt x="676" y="81"/>
                  </a:cubicBezTo>
                  <a:cubicBezTo>
                    <a:pt x="674" y="85"/>
                    <a:pt x="671" y="83"/>
                    <a:pt x="666" y="84"/>
                  </a:cubicBezTo>
                  <a:cubicBezTo>
                    <a:pt x="661" y="84"/>
                    <a:pt x="654" y="82"/>
                    <a:pt x="654" y="80"/>
                  </a:cubicBezTo>
                  <a:cubicBezTo>
                    <a:pt x="655" y="77"/>
                    <a:pt x="652" y="74"/>
                    <a:pt x="652" y="70"/>
                  </a:cubicBezTo>
                  <a:cubicBezTo>
                    <a:pt x="652" y="67"/>
                    <a:pt x="647" y="68"/>
                    <a:pt x="644" y="65"/>
                  </a:cubicBezTo>
                  <a:cubicBezTo>
                    <a:pt x="640" y="62"/>
                    <a:pt x="633" y="60"/>
                    <a:pt x="632" y="60"/>
                  </a:cubicBezTo>
                  <a:cubicBezTo>
                    <a:pt x="631" y="61"/>
                    <a:pt x="627" y="57"/>
                    <a:pt x="621" y="57"/>
                  </a:cubicBezTo>
                  <a:cubicBezTo>
                    <a:pt x="615" y="56"/>
                    <a:pt x="615" y="53"/>
                    <a:pt x="616" y="50"/>
                  </a:cubicBezTo>
                  <a:cubicBezTo>
                    <a:pt x="617" y="48"/>
                    <a:pt x="611" y="41"/>
                    <a:pt x="610" y="37"/>
                  </a:cubicBezTo>
                  <a:cubicBezTo>
                    <a:pt x="609" y="34"/>
                    <a:pt x="605" y="33"/>
                    <a:pt x="603" y="25"/>
                  </a:cubicBezTo>
                  <a:cubicBezTo>
                    <a:pt x="602" y="16"/>
                    <a:pt x="597" y="19"/>
                    <a:pt x="598" y="15"/>
                  </a:cubicBezTo>
                  <a:cubicBezTo>
                    <a:pt x="599" y="11"/>
                    <a:pt x="592" y="9"/>
                    <a:pt x="590" y="7"/>
                  </a:cubicBezTo>
                  <a:cubicBezTo>
                    <a:pt x="589"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6" y="20"/>
                  </a:cubicBezTo>
                  <a:cubicBezTo>
                    <a:pt x="536" y="22"/>
                    <a:pt x="532" y="25"/>
                    <a:pt x="530" y="26"/>
                  </a:cubicBezTo>
                  <a:cubicBezTo>
                    <a:pt x="529" y="26"/>
                    <a:pt x="524" y="33"/>
                    <a:pt x="523" y="36"/>
                  </a:cubicBezTo>
                  <a:cubicBezTo>
                    <a:pt x="522" y="38"/>
                    <a:pt x="517" y="45"/>
                    <a:pt x="518" y="47"/>
                  </a:cubicBezTo>
                  <a:cubicBezTo>
                    <a:pt x="518" y="49"/>
                    <a:pt x="515" y="51"/>
                    <a:pt x="512" y="52"/>
                  </a:cubicBezTo>
                  <a:cubicBezTo>
                    <a:pt x="510" y="52"/>
                    <a:pt x="503" y="57"/>
                    <a:pt x="501" y="57"/>
                  </a:cubicBezTo>
                  <a:cubicBezTo>
                    <a:pt x="499" y="58"/>
                    <a:pt x="491" y="57"/>
                    <a:pt x="490" y="54"/>
                  </a:cubicBezTo>
                  <a:cubicBezTo>
                    <a:pt x="490" y="54"/>
                    <a:pt x="489"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5" y="82"/>
                    <a:pt x="498" y="87"/>
                    <a:pt x="499" y="83"/>
                  </a:cubicBezTo>
                  <a:cubicBezTo>
                    <a:pt x="501" y="80"/>
                    <a:pt x="507" y="77"/>
                    <a:pt x="510" y="82"/>
                  </a:cubicBezTo>
                  <a:cubicBezTo>
                    <a:pt x="514" y="86"/>
                    <a:pt x="526" y="93"/>
                    <a:pt x="525" y="96"/>
                  </a:cubicBezTo>
                  <a:cubicBezTo>
                    <a:pt x="525" y="100"/>
                    <a:pt x="518" y="99"/>
                    <a:pt x="513" y="98"/>
                  </a:cubicBezTo>
                  <a:cubicBezTo>
                    <a:pt x="509" y="96"/>
                    <a:pt x="503" y="100"/>
                    <a:pt x="498" y="100"/>
                  </a:cubicBezTo>
                  <a:cubicBezTo>
                    <a:pt x="494" y="100"/>
                    <a:pt x="489" y="102"/>
                    <a:pt x="484" y="106"/>
                  </a:cubicBezTo>
                  <a:cubicBezTo>
                    <a:pt x="480" y="110"/>
                    <a:pt x="480" y="114"/>
                    <a:pt x="474" y="115"/>
                  </a:cubicBezTo>
                  <a:cubicBezTo>
                    <a:pt x="467" y="116"/>
                    <a:pt x="464" y="115"/>
                    <a:pt x="456" y="120"/>
                  </a:cubicBezTo>
                  <a:cubicBezTo>
                    <a:pt x="449" y="125"/>
                    <a:pt x="441" y="123"/>
                    <a:pt x="438" y="121"/>
                  </a:cubicBezTo>
                  <a:cubicBezTo>
                    <a:pt x="435" y="120"/>
                    <a:pt x="429" y="119"/>
                    <a:pt x="426" y="124"/>
                  </a:cubicBezTo>
                  <a:cubicBezTo>
                    <a:pt x="423" y="129"/>
                    <a:pt x="430" y="131"/>
                    <a:pt x="429" y="137"/>
                  </a:cubicBezTo>
                  <a:cubicBezTo>
                    <a:pt x="428" y="142"/>
                    <a:pt x="421" y="141"/>
                    <a:pt x="415" y="147"/>
                  </a:cubicBezTo>
                  <a:cubicBezTo>
                    <a:pt x="409" y="153"/>
                    <a:pt x="399" y="156"/>
                    <a:pt x="394" y="155"/>
                  </a:cubicBezTo>
                  <a:cubicBezTo>
                    <a:pt x="389" y="155"/>
                    <a:pt x="377" y="152"/>
                    <a:pt x="368" y="156"/>
                  </a:cubicBezTo>
                  <a:cubicBezTo>
                    <a:pt x="358" y="160"/>
                    <a:pt x="351" y="167"/>
                    <a:pt x="347" y="166"/>
                  </a:cubicBezTo>
                  <a:cubicBezTo>
                    <a:pt x="344" y="165"/>
                    <a:pt x="344" y="161"/>
                    <a:pt x="338" y="162"/>
                  </a:cubicBezTo>
                  <a:cubicBezTo>
                    <a:pt x="333" y="162"/>
                    <a:pt x="330" y="161"/>
                    <a:pt x="326" y="159"/>
                  </a:cubicBezTo>
                  <a:cubicBezTo>
                    <a:pt x="323" y="157"/>
                    <a:pt x="320" y="160"/>
                    <a:pt x="314" y="156"/>
                  </a:cubicBezTo>
                  <a:cubicBezTo>
                    <a:pt x="308" y="152"/>
                    <a:pt x="297" y="153"/>
                    <a:pt x="293" y="152"/>
                  </a:cubicBezTo>
                  <a:cubicBezTo>
                    <a:pt x="288" y="151"/>
                    <a:pt x="271" y="152"/>
                    <a:pt x="265" y="151"/>
                  </a:cubicBezTo>
                  <a:cubicBezTo>
                    <a:pt x="259" y="151"/>
                    <a:pt x="250" y="153"/>
                    <a:pt x="250" y="150"/>
                  </a:cubicBezTo>
                  <a:cubicBezTo>
                    <a:pt x="249" y="147"/>
                    <a:pt x="244" y="145"/>
                    <a:pt x="243" y="139"/>
                  </a:cubicBezTo>
                  <a:cubicBezTo>
                    <a:pt x="241" y="132"/>
                    <a:pt x="238" y="130"/>
                    <a:pt x="234" y="130"/>
                  </a:cubicBezTo>
                  <a:cubicBezTo>
                    <a:pt x="230" y="129"/>
                    <a:pt x="230" y="125"/>
                    <a:pt x="226" y="125"/>
                  </a:cubicBezTo>
                  <a:cubicBezTo>
                    <a:pt x="225" y="125"/>
                    <a:pt x="223" y="120"/>
                    <a:pt x="218" y="120"/>
                  </a:cubicBezTo>
                  <a:cubicBezTo>
                    <a:pt x="212" y="120"/>
                    <a:pt x="194" y="118"/>
                    <a:pt x="191" y="114"/>
                  </a:cubicBezTo>
                  <a:cubicBezTo>
                    <a:pt x="189" y="110"/>
                    <a:pt x="194" y="109"/>
                    <a:pt x="194" y="105"/>
                  </a:cubicBezTo>
                  <a:cubicBezTo>
                    <a:pt x="194" y="101"/>
                    <a:pt x="197" y="96"/>
                    <a:pt x="195" y="94"/>
                  </a:cubicBezTo>
                  <a:cubicBezTo>
                    <a:pt x="193" y="93"/>
                    <a:pt x="189" y="89"/>
                    <a:pt x="189" y="86"/>
                  </a:cubicBezTo>
                  <a:cubicBezTo>
                    <a:pt x="188" y="83"/>
                    <a:pt x="182" y="79"/>
                    <a:pt x="179" y="79"/>
                  </a:cubicBezTo>
                  <a:cubicBezTo>
                    <a:pt x="175" y="78"/>
                    <a:pt x="172" y="76"/>
                    <a:pt x="168" y="73"/>
                  </a:cubicBezTo>
                  <a:cubicBezTo>
                    <a:pt x="165" y="70"/>
                    <a:pt x="161" y="71"/>
                    <a:pt x="160" y="63"/>
                  </a:cubicBezTo>
                  <a:cubicBezTo>
                    <a:pt x="160" y="63"/>
                    <a:pt x="159" y="62"/>
                    <a:pt x="159" y="62"/>
                  </a:cubicBezTo>
                  <a:cubicBezTo>
                    <a:pt x="158" y="62"/>
                    <a:pt x="156" y="61"/>
                    <a:pt x="155" y="61"/>
                  </a:cubicBezTo>
                  <a:cubicBezTo>
                    <a:pt x="154" y="61"/>
                    <a:pt x="153" y="61"/>
                    <a:pt x="152" y="60"/>
                  </a:cubicBezTo>
                  <a:cubicBezTo>
                    <a:pt x="151" y="63"/>
                    <a:pt x="148" y="64"/>
                    <a:pt x="148" y="67"/>
                  </a:cubicBezTo>
                  <a:cubicBezTo>
                    <a:pt x="148" y="69"/>
                    <a:pt x="147" y="73"/>
                    <a:pt x="143" y="73"/>
                  </a:cubicBezTo>
                  <a:cubicBezTo>
                    <a:pt x="139" y="73"/>
                    <a:pt x="135" y="75"/>
                    <a:pt x="135" y="81"/>
                  </a:cubicBezTo>
                  <a:cubicBezTo>
                    <a:pt x="135" y="86"/>
                    <a:pt x="139"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7" y="118"/>
                    <a:pt x="93" y="118"/>
                    <a:pt x="92" y="116"/>
                  </a:cubicBezTo>
                  <a:cubicBezTo>
                    <a:pt x="90" y="115"/>
                    <a:pt x="85" y="118"/>
                    <a:pt x="81" y="118"/>
                  </a:cubicBezTo>
                  <a:cubicBezTo>
                    <a:pt x="79" y="118"/>
                    <a:pt x="71" y="121"/>
                    <a:pt x="74" y="122"/>
                  </a:cubicBezTo>
                  <a:cubicBezTo>
                    <a:pt x="77" y="124"/>
                    <a:pt x="77" y="129"/>
                    <a:pt x="77" y="132"/>
                  </a:cubicBezTo>
                  <a:cubicBezTo>
                    <a:pt x="77" y="134"/>
                    <a:pt x="82" y="141"/>
                    <a:pt x="81" y="144"/>
                  </a:cubicBezTo>
                  <a:cubicBezTo>
                    <a:pt x="80" y="146"/>
                    <a:pt x="75" y="149"/>
                    <a:pt x="75" y="152"/>
                  </a:cubicBezTo>
                  <a:cubicBezTo>
                    <a:pt x="75" y="155"/>
                    <a:pt x="76" y="158"/>
                    <a:pt x="74" y="159"/>
                  </a:cubicBezTo>
                  <a:cubicBezTo>
                    <a:pt x="73" y="159"/>
                    <a:pt x="67" y="161"/>
                    <a:pt x="64" y="163"/>
                  </a:cubicBezTo>
                  <a:cubicBezTo>
                    <a:pt x="61" y="165"/>
                    <a:pt x="56" y="165"/>
                    <a:pt x="55" y="168"/>
                  </a:cubicBezTo>
                  <a:cubicBezTo>
                    <a:pt x="53" y="171"/>
                    <a:pt x="51" y="174"/>
                    <a:pt x="46" y="173"/>
                  </a:cubicBezTo>
                  <a:cubicBezTo>
                    <a:pt x="41" y="172"/>
                    <a:pt x="39" y="172"/>
                    <a:pt x="35" y="176"/>
                  </a:cubicBezTo>
                  <a:cubicBezTo>
                    <a:pt x="31" y="180"/>
                    <a:pt x="31" y="178"/>
                    <a:pt x="28" y="180"/>
                  </a:cubicBezTo>
                  <a:cubicBezTo>
                    <a:pt x="25" y="182"/>
                    <a:pt x="23" y="179"/>
                    <a:pt x="21" y="178"/>
                  </a:cubicBezTo>
                  <a:cubicBezTo>
                    <a:pt x="19" y="177"/>
                    <a:pt x="16" y="180"/>
                    <a:pt x="14" y="180"/>
                  </a:cubicBezTo>
                  <a:cubicBezTo>
                    <a:pt x="12" y="180"/>
                    <a:pt x="10" y="183"/>
                    <a:pt x="7" y="184"/>
                  </a:cubicBezTo>
                  <a:cubicBezTo>
                    <a:pt x="5" y="185"/>
                    <a:pt x="2" y="184"/>
                    <a:pt x="2" y="187"/>
                  </a:cubicBezTo>
                  <a:cubicBezTo>
                    <a:pt x="2" y="189"/>
                    <a:pt x="2" y="191"/>
                    <a:pt x="0" y="192"/>
                  </a:cubicBezTo>
                  <a:cubicBezTo>
                    <a:pt x="0" y="192"/>
                    <a:pt x="0" y="192"/>
                    <a:pt x="0" y="192"/>
                  </a:cubicBezTo>
                  <a:cubicBezTo>
                    <a:pt x="2" y="202"/>
                    <a:pt x="2" y="202"/>
                    <a:pt x="2" y="202"/>
                  </a:cubicBezTo>
                  <a:cubicBezTo>
                    <a:pt x="2" y="202"/>
                    <a:pt x="13" y="205"/>
                    <a:pt x="14" y="208"/>
                  </a:cubicBezTo>
                  <a:cubicBezTo>
                    <a:pt x="14" y="212"/>
                    <a:pt x="16" y="223"/>
                    <a:pt x="16" y="223"/>
                  </a:cubicBezTo>
                  <a:cubicBezTo>
                    <a:pt x="16" y="223"/>
                    <a:pt x="16" y="223"/>
                    <a:pt x="16" y="223"/>
                  </a:cubicBezTo>
                  <a:cubicBezTo>
                    <a:pt x="20" y="226"/>
                    <a:pt x="26" y="230"/>
                    <a:pt x="26" y="231"/>
                  </a:cubicBezTo>
                  <a:cubicBezTo>
                    <a:pt x="26" y="232"/>
                    <a:pt x="27" y="237"/>
                    <a:pt x="32" y="239"/>
                  </a:cubicBezTo>
                  <a:cubicBezTo>
                    <a:pt x="36" y="241"/>
                    <a:pt x="39" y="242"/>
                    <a:pt x="41" y="244"/>
                  </a:cubicBezTo>
                  <a:cubicBezTo>
                    <a:pt x="42" y="243"/>
                    <a:pt x="42" y="243"/>
                    <a:pt x="42" y="243"/>
                  </a:cubicBezTo>
                  <a:cubicBezTo>
                    <a:pt x="46" y="242"/>
                    <a:pt x="46" y="242"/>
                    <a:pt x="46" y="242"/>
                  </a:cubicBezTo>
                  <a:cubicBezTo>
                    <a:pt x="46" y="242"/>
                    <a:pt x="48" y="243"/>
                    <a:pt x="49" y="244"/>
                  </a:cubicBezTo>
                  <a:cubicBezTo>
                    <a:pt x="50" y="241"/>
                    <a:pt x="58" y="237"/>
                    <a:pt x="62" y="237"/>
                  </a:cubicBezTo>
                  <a:cubicBezTo>
                    <a:pt x="67" y="237"/>
                    <a:pt x="77" y="245"/>
                    <a:pt x="76" y="248"/>
                  </a:cubicBezTo>
                  <a:cubicBezTo>
                    <a:pt x="75" y="250"/>
                    <a:pt x="67" y="260"/>
                    <a:pt x="64" y="260"/>
                  </a:cubicBezTo>
                  <a:cubicBezTo>
                    <a:pt x="63" y="261"/>
                    <a:pt x="61" y="261"/>
                    <a:pt x="59" y="261"/>
                  </a:cubicBezTo>
                  <a:cubicBezTo>
                    <a:pt x="59" y="263"/>
                    <a:pt x="58" y="264"/>
                    <a:pt x="58" y="265"/>
                  </a:cubicBezTo>
                  <a:cubicBezTo>
                    <a:pt x="58" y="267"/>
                    <a:pt x="62" y="270"/>
                    <a:pt x="65" y="274"/>
                  </a:cubicBezTo>
                  <a:cubicBezTo>
                    <a:pt x="67" y="278"/>
                    <a:pt x="61" y="281"/>
                    <a:pt x="58" y="278"/>
                  </a:cubicBezTo>
                  <a:cubicBezTo>
                    <a:pt x="55" y="275"/>
                    <a:pt x="53" y="281"/>
                    <a:pt x="55" y="283"/>
                  </a:cubicBezTo>
                  <a:cubicBezTo>
                    <a:pt x="57" y="285"/>
                    <a:pt x="56" y="291"/>
                    <a:pt x="59" y="291"/>
                  </a:cubicBezTo>
                  <a:cubicBezTo>
                    <a:pt x="62" y="292"/>
                    <a:pt x="65" y="298"/>
                    <a:pt x="69" y="298"/>
                  </a:cubicBezTo>
                  <a:cubicBezTo>
                    <a:pt x="73" y="298"/>
                    <a:pt x="76" y="303"/>
                    <a:pt x="76" y="303"/>
                  </a:cubicBezTo>
                  <a:cubicBezTo>
                    <a:pt x="76" y="303"/>
                    <a:pt x="81" y="306"/>
                    <a:pt x="81" y="308"/>
                  </a:cubicBezTo>
                  <a:cubicBezTo>
                    <a:pt x="81" y="308"/>
                    <a:pt x="81" y="308"/>
                    <a:pt x="81" y="309"/>
                  </a:cubicBezTo>
                  <a:cubicBezTo>
                    <a:pt x="85" y="308"/>
                    <a:pt x="87" y="308"/>
                    <a:pt x="88" y="306"/>
                  </a:cubicBezTo>
                  <a:cubicBezTo>
                    <a:pt x="88" y="305"/>
                    <a:pt x="93" y="305"/>
                    <a:pt x="97" y="308"/>
                  </a:cubicBezTo>
                  <a:cubicBezTo>
                    <a:pt x="101" y="312"/>
                    <a:pt x="115" y="320"/>
                    <a:pt x="121" y="324"/>
                  </a:cubicBezTo>
                  <a:cubicBezTo>
                    <a:pt x="126" y="328"/>
                    <a:pt x="139" y="333"/>
                    <a:pt x="143" y="333"/>
                  </a:cubicBezTo>
                  <a:cubicBezTo>
                    <a:pt x="148" y="332"/>
                    <a:pt x="152" y="335"/>
                    <a:pt x="159" y="335"/>
                  </a:cubicBezTo>
                  <a:cubicBezTo>
                    <a:pt x="160" y="335"/>
                    <a:pt x="160" y="335"/>
                    <a:pt x="161" y="335"/>
                  </a:cubicBezTo>
                  <a:cubicBezTo>
                    <a:pt x="162" y="334"/>
                    <a:pt x="164" y="334"/>
                    <a:pt x="165" y="333"/>
                  </a:cubicBezTo>
                  <a:cubicBezTo>
                    <a:pt x="167" y="330"/>
                    <a:pt x="170" y="335"/>
                    <a:pt x="169" y="338"/>
                  </a:cubicBezTo>
                  <a:cubicBezTo>
                    <a:pt x="168" y="340"/>
                    <a:pt x="169" y="342"/>
                    <a:pt x="169" y="343"/>
                  </a:cubicBezTo>
                  <a:cubicBezTo>
                    <a:pt x="170" y="342"/>
                    <a:pt x="171" y="340"/>
                    <a:pt x="172" y="338"/>
                  </a:cubicBezTo>
                  <a:cubicBezTo>
                    <a:pt x="174" y="333"/>
                    <a:pt x="178" y="333"/>
                    <a:pt x="180" y="332"/>
                  </a:cubicBezTo>
                  <a:cubicBezTo>
                    <a:pt x="183" y="330"/>
                    <a:pt x="185" y="331"/>
                    <a:pt x="190" y="333"/>
                  </a:cubicBezTo>
                  <a:cubicBezTo>
                    <a:pt x="195" y="335"/>
                    <a:pt x="196" y="331"/>
                    <a:pt x="203" y="336"/>
                  </a:cubicBezTo>
                  <a:cubicBezTo>
                    <a:pt x="205" y="336"/>
                    <a:pt x="207" y="335"/>
                    <a:pt x="207" y="335"/>
                  </a:cubicBezTo>
                  <a:cubicBezTo>
                    <a:pt x="209" y="335"/>
                    <a:pt x="211" y="333"/>
                    <a:pt x="213" y="330"/>
                  </a:cubicBezTo>
                  <a:cubicBezTo>
                    <a:pt x="215" y="328"/>
                    <a:pt x="215" y="326"/>
                    <a:pt x="218" y="326"/>
                  </a:cubicBezTo>
                  <a:cubicBezTo>
                    <a:pt x="220" y="327"/>
                    <a:pt x="222" y="323"/>
                    <a:pt x="228" y="320"/>
                  </a:cubicBezTo>
                  <a:cubicBezTo>
                    <a:pt x="234" y="317"/>
                    <a:pt x="239" y="322"/>
                    <a:pt x="241" y="320"/>
                  </a:cubicBezTo>
                  <a:cubicBezTo>
                    <a:pt x="244" y="318"/>
                    <a:pt x="247" y="317"/>
                    <a:pt x="247" y="319"/>
                  </a:cubicBezTo>
                  <a:cubicBezTo>
                    <a:pt x="247" y="321"/>
                    <a:pt x="251" y="324"/>
                    <a:pt x="252" y="326"/>
                  </a:cubicBezTo>
                  <a:cubicBezTo>
                    <a:pt x="253" y="329"/>
                    <a:pt x="258" y="329"/>
                    <a:pt x="259" y="330"/>
                  </a:cubicBezTo>
                  <a:cubicBezTo>
                    <a:pt x="260" y="329"/>
                    <a:pt x="260" y="329"/>
                    <a:pt x="261" y="329"/>
                  </a:cubicBezTo>
                  <a:cubicBezTo>
                    <a:pt x="264" y="327"/>
                    <a:pt x="268" y="329"/>
                    <a:pt x="268" y="332"/>
                  </a:cubicBezTo>
                  <a:cubicBezTo>
                    <a:pt x="268" y="335"/>
                    <a:pt x="269" y="338"/>
                    <a:pt x="271" y="338"/>
                  </a:cubicBezTo>
                  <a:cubicBezTo>
                    <a:pt x="273" y="338"/>
                    <a:pt x="276" y="338"/>
                    <a:pt x="276" y="343"/>
                  </a:cubicBezTo>
                  <a:cubicBezTo>
                    <a:pt x="276" y="348"/>
                    <a:pt x="278" y="354"/>
                    <a:pt x="273" y="359"/>
                  </a:cubicBezTo>
                  <a:cubicBezTo>
                    <a:pt x="268" y="363"/>
                    <a:pt x="262" y="371"/>
                    <a:pt x="263" y="374"/>
                  </a:cubicBezTo>
                  <a:cubicBezTo>
                    <a:pt x="264" y="376"/>
                    <a:pt x="262" y="381"/>
                    <a:pt x="265" y="379"/>
                  </a:cubicBezTo>
                  <a:cubicBezTo>
                    <a:pt x="269" y="377"/>
                    <a:pt x="277" y="379"/>
                    <a:pt x="276" y="381"/>
                  </a:cubicBezTo>
                  <a:cubicBezTo>
                    <a:pt x="275" y="383"/>
                    <a:pt x="276" y="390"/>
                    <a:pt x="280" y="390"/>
                  </a:cubicBezTo>
                  <a:cubicBezTo>
                    <a:pt x="283" y="390"/>
                    <a:pt x="285" y="392"/>
                    <a:pt x="284" y="395"/>
                  </a:cubicBezTo>
                  <a:cubicBezTo>
                    <a:pt x="283" y="398"/>
                    <a:pt x="281" y="402"/>
                    <a:pt x="284" y="402"/>
                  </a:cubicBezTo>
                  <a:cubicBezTo>
                    <a:pt x="287" y="402"/>
                    <a:pt x="291" y="402"/>
                    <a:pt x="290" y="405"/>
                  </a:cubicBezTo>
                  <a:cubicBezTo>
                    <a:pt x="290" y="408"/>
                    <a:pt x="293" y="410"/>
                    <a:pt x="298" y="408"/>
                  </a:cubicBezTo>
                  <a:cubicBezTo>
                    <a:pt x="301" y="407"/>
                    <a:pt x="302" y="406"/>
                    <a:pt x="303" y="407"/>
                  </a:cubicBezTo>
                  <a:cubicBezTo>
                    <a:pt x="305" y="407"/>
                    <a:pt x="305" y="412"/>
                    <a:pt x="309" y="412"/>
                  </a:cubicBezTo>
                  <a:cubicBezTo>
                    <a:pt x="312" y="413"/>
                    <a:pt x="311" y="405"/>
                    <a:pt x="309" y="404"/>
                  </a:cubicBezTo>
                  <a:cubicBezTo>
                    <a:pt x="308" y="403"/>
                    <a:pt x="310" y="397"/>
                    <a:pt x="311" y="398"/>
                  </a:cubicBezTo>
                  <a:cubicBezTo>
                    <a:pt x="312" y="400"/>
                    <a:pt x="317" y="398"/>
                    <a:pt x="319" y="396"/>
                  </a:cubicBezTo>
                  <a:cubicBezTo>
                    <a:pt x="321" y="393"/>
                    <a:pt x="326" y="398"/>
                    <a:pt x="328" y="395"/>
                  </a:cubicBezTo>
                  <a:cubicBezTo>
                    <a:pt x="329" y="392"/>
                    <a:pt x="334" y="397"/>
                    <a:pt x="338" y="395"/>
                  </a:cubicBezTo>
                  <a:cubicBezTo>
                    <a:pt x="342" y="393"/>
                    <a:pt x="344" y="397"/>
                    <a:pt x="346" y="394"/>
                  </a:cubicBezTo>
                  <a:cubicBezTo>
                    <a:pt x="347" y="391"/>
                    <a:pt x="353" y="387"/>
                    <a:pt x="355" y="388"/>
                  </a:cubicBezTo>
                  <a:cubicBezTo>
                    <a:pt x="356" y="389"/>
                    <a:pt x="357" y="392"/>
                    <a:pt x="364" y="393"/>
                  </a:cubicBezTo>
                  <a:cubicBezTo>
                    <a:pt x="372" y="394"/>
                    <a:pt x="368" y="397"/>
                    <a:pt x="368" y="399"/>
                  </a:cubicBezTo>
                  <a:cubicBezTo>
                    <a:pt x="368" y="401"/>
                    <a:pt x="376" y="407"/>
                    <a:pt x="379" y="407"/>
                  </a:cubicBezTo>
                  <a:cubicBezTo>
                    <a:pt x="380" y="407"/>
                    <a:pt x="381" y="408"/>
                    <a:pt x="382" y="409"/>
                  </a:cubicBezTo>
                  <a:cubicBezTo>
                    <a:pt x="384" y="408"/>
                    <a:pt x="388" y="410"/>
                    <a:pt x="389" y="407"/>
                  </a:cubicBezTo>
                  <a:cubicBezTo>
                    <a:pt x="390" y="404"/>
                    <a:pt x="393" y="405"/>
                    <a:pt x="395" y="408"/>
                  </a:cubicBezTo>
                  <a:cubicBezTo>
                    <a:pt x="397" y="410"/>
                    <a:pt x="398" y="410"/>
                    <a:pt x="402" y="408"/>
                  </a:cubicBezTo>
                  <a:cubicBezTo>
                    <a:pt x="405" y="405"/>
                    <a:pt x="407" y="410"/>
                    <a:pt x="405" y="412"/>
                  </a:cubicBezTo>
                  <a:cubicBezTo>
                    <a:pt x="403" y="414"/>
                    <a:pt x="404" y="419"/>
                    <a:pt x="407" y="422"/>
                  </a:cubicBezTo>
                  <a:cubicBezTo>
                    <a:pt x="411" y="424"/>
                    <a:pt x="411" y="420"/>
                    <a:pt x="411" y="417"/>
                  </a:cubicBezTo>
                  <a:cubicBezTo>
                    <a:pt x="410" y="414"/>
                    <a:pt x="416" y="411"/>
                    <a:pt x="427" y="408"/>
                  </a:cubicBezTo>
                  <a:cubicBezTo>
                    <a:pt x="438" y="404"/>
                    <a:pt x="449" y="397"/>
                    <a:pt x="450" y="395"/>
                  </a:cubicBezTo>
                  <a:cubicBezTo>
                    <a:pt x="450" y="394"/>
                    <a:pt x="457" y="398"/>
                    <a:pt x="461" y="396"/>
                  </a:cubicBezTo>
                  <a:cubicBezTo>
                    <a:pt x="465" y="393"/>
                    <a:pt x="478" y="393"/>
                    <a:pt x="481" y="393"/>
                  </a:cubicBezTo>
                  <a:cubicBezTo>
                    <a:pt x="485" y="393"/>
                    <a:pt x="484" y="390"/>
                    <a:pt x="488" y="387"/>
                  </a:cubicBezTo>
                  <a:cubicBezTo>
                    <a:pt x="492" y="384"/>
                    <a:pt x="491" y="383"/>
                    <a:pt x="495" y="382"/>
                  </a:cubicBezTo>
                  <a:cubicBezTo>
                    <a:pt x="499" y="381"/>
                    <a:pt x="502" y="377"/>
                    <a:pt x="502" y="376"/>
                  </a:cubicBezTo>
                  <a:cubicBezTo>
                    <a:pt x="502" y="374"/>
                    <a:pt x="509" y="373"/>
                    <a:pt x="510" y="371"/>
                  </a:cubicBezTo>
                  <a:cubicBezTo>
                    <a:pt x="510" y="369"/>
                    <a:pt x="516" y="368"/>
                    <a:pt x="516" y="366"/>
                  </a:cubicBezTo>
                  <a:cubicBezTo>
                    <a:pt x="516" y="363"/>
                    <a:pt x="519" y="364"/>
                    <a:pt x="521" y="362"/>
                  </a:cubicBezTo>
                  <a:cubicBezTo>
                    <a:pt x="522" y="360"/>
                    <a:pt x="519" y="354"/>
                    <a:pt x="522" y="353"/>
                  </a:cubicBezTo>
                  <a:cubicBezTo>
                    <a:pt x="525" y="352"/>
                    <a:pt x="521" y="349"/>
                    <a:pt x="521" y="348"/>
                  </a:cubicBezTo>
                  <a:cubicBezTo>
                    <a:pt x="520" y="347"/>
                    <a:pt x="526" y="346"/>
                    <a:pt x="529" y="345"/>
                  </a:cubicBezTo>
                  <a:cubicBezTo>
                    <a:pt x="532" y="343"/>
                    <a:pt x="533" y="340"/>
                    <a:pt x="534" y="337"/>
                  </a:cubicBezTo>
                  <a:cubicBezTo>
                    <a:pt x="534" y="334"/>
                    <a:pt x="539" y="331"/>
                    <a:pt x="542" y="330"/>
                  </a:cubicBezTo>
                  <a:cubicBezTo>
                    <a:pt x="544" y="330"/>
                    <a:pt x="545" y="325"/>
                    <a:pt x="544" y="322"/>
                  </a:cubicBezTo>
                  <a:cubicBezTo>
                    <a:pt x="543" y="318"/>
                    <a:pt x="548" y="319"/>
                    <a:pt x="546" y="318"/>
                  </a:cubicBezTo>
                  <a:cubicBezTo>
                    <a:pt x="544" y="316"/>
                    <a:pt x="547" y="312"/>
                    <a:pt x="551" y="311"/>
                  </a:cubicBezTo>
                  <a:cubicBezTo>
                    <a:pt x="555" y="310"/>
                    <a:pt x="548" y="308"/>
                    <a:pt x="546" y="310"/>
                  </a:cubicBezTo>
                  <a:cubicBezTo>
                    <a:pt x="544" y="311"/>
                    <a:pt x="541" y="305"/>
                    <a:pt x="539" y="307"/>
                  </a:cubicBezTo>
                  <a:cubicBezTo>
                    <a:pt x="537" y="310"/>
                    <a:pt x="531" y="306"/>
                    <a:pt x="535" y="305"/>
                  </a:cubicBezTo>
                  <a:cubicBezTo>
                    <a:pt x="539" y="304"/>
                    <a:pt x="545" y="300"/>
                    <a:pt x="547" y="300"/>
                  </a:cubicBezTo>
                  <a:cubicBezTo>
                    <a:pt x="550" y="299"/>
                    <a:pt x="544" y="294"/>
                    <a:pt x="540" y="294"/>
                  </a:cubicBezTo>
                  <a:cubicBezTo>
                    <a:pt x="537" y="294"/>
                    <a:pt x="533" y="287"/>
                    <a:pt x="530" y="287"/>
                  </a:cubicBezTo>
                  <a:cubicBezTo>
                    <a:pt x="527" y="287"/>
                    <a:pt x="533" y="284"/>
                    <a:pt x="537" y="286"/>
                  </a:cubicBezTo>
                  <a:cubicBezTo>
                    <a:pt x="541" y="288"/>
                    <a:pt x="545" y="290"/>
                    <a:pt x="547" y="288"/>
                  </a:cubicBezTo>
                  <a:cubicBezTo>
                    <a:pt x="549" y="287"/>
                    <a:pt x="540" y="280"/>
                    <a:pt x="537" y="278"/>
                  </a:cubicBezTo>
                  <a:cubicBezTo>
                    <a:pt x="534" y="276"/>
                    <a:pt x="537" y="273"/>
                    <a:pt x="535" y="271"/>
                  </a:cubicBezTo>
                  <a:cubicBezTo>
                    <a:pt x="533" y="270"/>
                    <a:pt x="529" y="262"/>
                    <a:pt x="528" y="258"/>
                  </a:cubicBezTo>
                  <a:cubicBezTo>
                    <a:pt x="526" y="255"/>
                    <a:pt x="519" y="254"/>
                    <a:pt x="517" y="252"/>
                  </a:cubicBezTo>
                  <a:cubicBezTo>
                    <a:pt x="516" y="249"/>
                    <a:pt x="517" y="244"/>
                    <a:pt x="523" y="242"/>
                  </a:cubicBezTo>
                  <a:cubicBezTo>
                    <a:pt x="528" y="240"/>
                    <a:pt x="526" y="235"/>
                    <a:pt x="528" y="236"/>
                  </a:cubicBezTo>
                  <a:cubicBezTo>
                    <a:pt x="531" y="236"/>
                    <a:pt x="533" y="235"/>
                    <a:pt x="535" y="232"/>
                  </a:cubicBezTo>
                  <a:cubicBezTo>
                    <a:pt x="537" y="228"/>
                    <a:pt x="540" y="230"/>
                    <a:pt x="542" y="228"/>
                  </a:cubicBezTo>
                  <a:cubicBezTo>
                    <a:pt x="544" y="226"/>
                    <a:pt x="552" y="227"/>
                    <a:pt x="555" y="225"/>
                  </a:cubicBezTo>
                  <a:cubicBezTo>
                    <a:pt x="558" y="223"/>
                    <a:pt x="552" y="217"/>
                    <a:pt x="548" y="218"/>
                  </a:cubicBezTo>
                  <a:cubicBezTo>
                    <a:pt x="544" y="219"/>
                    <a:pt x="540"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7" y="196"/>
                    <a:pt x="513" y="201"/>
                    <a:pt x="516" y="193"/>
                  </a:cubicBezTo>
                  <a:cubicBezTo>
                    <a:pt x="519" y="185"/>
                    <a:pt x="523" y="191"/>
                    <a:pt x="530" y="184"/>
                  </a:cubicBezTo>
                  <a:cubicBezTo>
                    <a:pt x="537" y="177"/>
                    <a:pt x="544" y="173"/>
                    <a:pt x="550" y="177"/>
                  </a:cubicBezTo>
                  <a:cubicBezTo>
                    <a:pt x="555" y="181"/>
                    <a:pt x="544" y="188"/>
                    <a:pt x="542" y="192"/>
                  </a:cubicBezTo>
                  <a:cubicBezTo>
                    <a:pt x="540" y="196"/>
                    <a:pt x="544" y="197"/>
                    <a:pt x="540" y="200"/>
                  </a:cubicBezTo>
                  <a:cubicBezTo>
                    <a:pt x="537" y="203"/>
                    <a:pt x="542" y="204"/>
                    <a:pt x="548" y="200"/>
                  </a:cubicBezTo>
                  <a:cubicBezTo>
                    <a:pt x="555" y="196"/>
                    <a:pt x="563" y="191"/>
                    <a:pt x="570" y="189"/>
                  </a:cubicBezTo>
                  <a:cubicBezTo>
                    <a:pt x="572" y="188"/>
                    <a:pt x="573" y="188"/>
                    <a:pt x="575" y="188"/>
                  </a:cubicBezTo>
                  <a:cubicBezTo>
                    <a:pt x="576" y="186"/>
                    <a:pt x="577" y="184"/>
                    <a:pt x="579" y="183"/>
                  </a:cubicBezTo>
                  <a:cubicBezTo>
                    <a:pt x="583" y="181"/>
                    <a:pt x="598" y="175"/>
                    <a:pt x="600" y="172"/>
                  </a:cubicBezTo>
                  <a:cubicBezTo>
                    <a:pt x="603" y="169"/>
                    <a:pt x="605" y="165"/>
                    <a:pt x="608" y="165"/>
                  </a:cubicBezTo>
                  <a:cubicBezTo>
                    <a:pt x="611" y="165"/>
                    <a:pt x="611" y="167"/>
                    <a:pt x="616" y="167"/>
                  </a:cubicBezTo>
                  <a:cubicBezTo>
                    <a:pt x="620" y="167"/>
                    <a:pt x="625" y="169"/>
                    <a:pt x="623" y="165"/>
                  </a:cubicBezTo>
                  <a:cubicBezTo>
                    <a:pt x="621" y="162"/>
                    <a:pt x="622" y="162"/>
                    <a:pt x="628" y="161"/>
                  </a:cubicBezTo>
                  <a:cubicBezTo>
                    <a:pt x="633" y="160"/>
                    <a:pt x="632" y="155"/>
                    <a:pt x="636" y="155"/>
                  </a:cubicBezTo>
                  <a:cubicBezTo>
                    <a:pt x="640" y="155"/>
                    <a:pt x="639" y="147"/>
                    <a:pt x="643" y="147"/>
                  </a:cubicBezTo>
                  <a:cubicBezTo>
                    <a:pt x="646" y="147"/>
                    <a:pt x="648" y="152"/>
                    <a:pt x="652" y="151"/>
                  </a:cubicBezTo>
                  <a:cubicBezTo>
                    <a:pt x="653" y="150"/>
                    <a:pt x="654" y="151"/>
                    <a:pt x="656" y="151"/>
                  </a:cubicBezTo>
                  <a:cubicBezTo>
                    <a:pt x="656" y="150"/>
                    <a:pt x="657" y="150"/>
                    <a:pt x="658" y="149"/>
                  </a:cubicBezTo>
                  <a:cubicBezTo>
                    <a:pt x="658" y="145"/>
                    <a:pt x="658" y="141"/>
                    <a:pt x="658" y="139"/>
                  </a:cubicBezTo>
                  <a:cubicBezTo>
                    <a:pt x="656" y="135"/>
                    <a:pt x="658" y="132"/>
                    <a:pt x="657" y="130"/>
                  </a:cubicBezTo>
                  <a:cubicBezTo>
                    <a:pt x="656" y="128"/>
                    <a:pt x="656" y="122"/>
                    <a:pt x="659" y="122"/>
                  </a:cubicBezTo>
                  <a:cubicBezTo>
                    <a:pt x="661" y="122"/>
                    <a:pt x="665" y="116"/>
                    <a:pt x="668" y="118"/>
                  </a:cubicBezTo>
                  <a:cubicBezTo>
                    <a:pt x="672" y="120"/>
                    <a:pt x="679" y="121"/>
                    <a:pt x="679" y="118"/>
                  </a:cubicBezTo>
                  <a:cubicBezTo>
                    <a:pt x="679" y="115"/>
                    <a:pt x="683" y="115"/>
                    <a:pt x="684" y="111"/>
                  </a:cubicBezTo>
                  <a:cubicBezTo>
                    <a:pt x="685" y="107"/>
                    <a:pt x="690" y="106"/>
                    <a:pt x="691" y="103"/>
                  </a:cubicBezTo>
                  <a:cubicBezTo>
                    <a:pt x="692" y="99"/>
                    <a:pt x="694" y="91"/>
                    <a:pt x="697" y="89"/>
                  </a:cubicBezTo>
                  <a:cubicBezTo>
                    <a:pt x="701" y="87"/>
                    <a:pt x="696" y="86"/>
                    <a:pt x="697" y="80"/>
                  </a:cubicBezTo>
                  <a:close/>
                  <a:moveTo>
                    <a:pt x="528" y="383"/>
                  </a:moveTo>
                  <a:cubicBezTo>
                    <a:pt x="524" y="395"/>
                    <a:pt x="533" y="402"/>
                    <a:pt x="534" y="401"/>
                  </a:cubicBezTo>
                  <a:cubicBezTo>
                    <a:pt x="538" y="399"/>
                    <a:pt x="552" y="371"/>
                    <a:pt x="549" y="368"/>
                  </a:cubicBezTo>
                  <a:cubicBezTo>
                    <a:pt x="545" y="364"/>
                    <a:pt x="532" y="370"/>
                    <a:pt x="528" y="383"/>
                  </a:cubicBezTo>
                  <a:close/>
                  <a:moveTo>
                    <a:pt x="405" y="426"/>
                  </a:moveTo>
                  <a:cubicBezTo>
                    <a:pt x="400" y="426"/>
                    <a:pt x="389" y="432"/>
                    <a:pt x="393" y="441"/>
                  </a:cubicBezTo>
                  <a:cubicBezTo>
                    <a:pt x="398" y="449"/>
                    <a:pt x="413" y="444"/>
                    <a:pt x="413" y="440"/>
                  </a:cubicBezTo>
                  <a:cubicBezTo>
                    <a:pt x="413" y="436"/>
                    <a:pt x="420" y="430"/>
                    <a:pt x="419" y="427"/>
                  </a:cubicBezTo>
                  <a:cubicBezTo>
                    <a:pt x="419"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 name="Freeform 284"/>
            <p:cNvSpPr>
              <a:spLocks noEditPoints="1"/>
            </p:cNvSpPr>
            <p:nvPr userDrawn="1"/>
          </p:nvSpPr>
          <p:spPr bwMode="auto">
            <a:xfrm>
              <a:off x="10113458" y="3991293"/>
              <a:ext cx="241626" cy="341012"/>
            </a:xfrm>
            <a:custGeom>
              <a:avLst/>
              <a:gdLst>
                <a:gd name="T0" fmla="*/ 60 w 113"/>
                <a:gd name="T1" fmla="*/ 57 h 146"/>
                <a:gd name="T2" fmla="*/ 74 w 113"/>
                <a:gd name="T3" fmla="*/ 66 h 146"/>
                <a:gd name="T4" fmla="*/ 78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5 w 113"/>
                <a:gd name="T37" fmla="*/ 42 h 146"/>
                <a:gd name="T38" fmla="*/ 38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5 w 113"/>
                <a:gd name="T55" fmla="*/ 96 h 146"/>
                <a:gd name="T56" fmla="*/ 66 w 113"/>
                <a:gd name="T57" fmla="*/ 108 h 146"/>
                <a:gd name="T58" fmla="*/ 79 w 113"/>
                <a:gd name="T59" fmla="*/ 90 h 146"/>
                <a:gd name="T60" fmla="*/ 74 w 113"/>
                <a:gd name="T61" fmla="*/ 89 h 146"/>
                <a:gd name="T62" fmla="*/ 57 w 113"/>
                <a:gd name="T63" fmla="*/ 76 h 146"/>
                <a:gd name="T64" fmla="*/ 57 w 113"/>
                <a:gd name="T65" fmla="*/ 90 h 146"/>
                <a:gd name="T66" fmla="*/ 17 w 113"/>
                <a:gd name="T67" fmla="*/ 97 h 146"/>
                <a:gd name="T68" fmla="*/ 2 w 113"/>
                <a:gd name="T69" fmla="*/ 114 h 146"/>
                <a:gd name="T70" fmla="*/ 23 w 113"/>
                <a:gd name="T71" fmla="*/ 96 h 146"/>
                <a:gd name="T72" fmla="*/ 26 w 113"/>
                <a:gd name="T73" fmla="*/ 85 h 146"/>
                <a:gd name="T74" fmla="*/ 17 w 113"/>
                <a:gd name="T75" fmla="*/ 97 h 146"/>
                <a:gd name="T76" fmla="*/ 78 w 113"/>
                <a:gd name="T77" fmla="*/ 103 h 146"/>
                <a:gd name="T78" fmla="*/ 87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5 w 113"/>
                <a:gd name="T91" fmla="*/ 114 h 146"/>
                <a:gd name="T92" fmla="*/ 74 w 113"/>
                <a:gd name="T93" fmla="*/ 112 h 146"/>
                <a:gd name="T94" fmla="*/ 61 w 113"/>
                <a:gd name="T95" fmla="*/ 119 h 146"/>
                <a:gd name="T96" fmla="*/ 56 w 113"/>
                <a:gd name="T97" fmla="*/ 130 h 146"/>
                <a:gd name="T98" fmla="*/ 67 w 113"/>
                <a:gd name="T99" fmla="*/ 125 h 146"/>
                <a:gd name="T100" fmla="*/ 75 w 113"/>
                <a:gd name="T101" fmla="*/ 122 h 146"/>
                <a:gd name="T102" fmla="*/ 85 w 113"/>
                <a:gd name="T103" fmla="*/ 141 h 146"/>
                <a:gd name="T104" fmla="*/ 97 w 113"/>
                <a:gd name="T105" fmla="*/ 146 h 146"/>
                <a:gd name="T106" fmla="*/ 97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7" y="56"/>
                    <a:pt x="76" y="63"/>
                    <a:pt x="74" y="66"/>
                  </a:cubicBezTo>
                  <a:cubicBezTo>
                    <a:pt x="73" y="69"/>
                    <a:pt x="75" y="78"/>
                    <a:pt x="78" y="76"/>
                  </a:cubicBezTo>
                  <a:cubicBezTo>
                    <a:pt x="81" y="73"/>
                    <a:pt x="86" y="76"/>
                    <a:pt x="82" y="81"/>
                  </a:cubicBezTo>
                  <a:cubicBezTo>
                    <a:pt x="79" y="85"/>
                    <a:pt x="87" y="89"/>
                    <a:pt x="88" y="94"/>
                  </a:cubicBezTo>
                  <a:cubicBezTo>
                    <a:pt x="89" y="99"/>
                    <a:pt x="93" y="95"/>
                    <a:pt x="92" y="91"/>
                  </a:cubicBezTo>
                  <a:cubicBezTo>
                    <a:pt x="91" y="87"/>
                    <a:pt x="93" y="88"/>
                    <a:pt x="97" y="85"/>
                  </a:cubicBezTo>
                  <a:cubicBezTo>
                    <a:pt x="102"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8" y="12"/>
                    <a:pt x="58" y="8"/>
                  </a:cubicBezTo>
                  <a:cubicBezTo>
                    <a:pt x="59" y="4"/>
                    <a:pt x="59" y="3"/>
                    <a:pt x="56" y="4"/>
                  </a:cubicBezTo>
                  <a:cubicBezTo>
                    <a:pt x="54" y="5"/>
                    <a:pt x="44" y="0"/>
                    <a:pt x="39" y="3"/>
                  </a:cubicBezTo>
                  <a:cubicBezTo>
                    <a:pt x="35" y="5"/>
                    <a:pt x="39" y="27"/>
                    <a:pt x="37" y="28"/>
                  </a:cubicBezTo>
                  <a:cubicBezTo>
                    <a:pt x="35" y="30"/>
                    <a:pt x="32" y="25"/>
                    <a:pt x="31" y="27"/>
                  </a:cubicBezTo>
                  <a:cubicBezTo>
                    <a:pt x="30" y="30"/>
                    <a:pt x="32" y="42"/>
                    <a:pt x="35" y="42"/>
                  </a:cubicBezTo>
                  <a:cubicBezTo>
                    <a:pt x="37" y="42"/>
                    <a:pt x="39" y="45"/>
                    <a:pt x="38" y="50"/>
                  </a:cubicBezTo>
                  <a:cubicBezTo>
                    <a:pt x="36" y="55"/>
                    <a:pt x="43" y="56"/>
                    <a:pt x="49" y="53"/>
                  </a:cubicBezTo>
                  <a:cubicBezTo>
                    <a:pt x="56" y="51"/>
                    <a:pt x="53" y="58"/>
                    <a:pt x="60" y="57"/>
                  </a:cubicBezTo>
                  <a:close/>
                  <a:moveTo>
                    <a:pt x="38" y="59"/>
                  </a:moveTo>
                  <a:cubicBezTo>
                    <a:pt x="39" y="64"/>
                    <a:pt x="41" y="73"/>
                    <a:pt x="49" y="71"/>
                  </a:cubicBezTo>
                  <a:cubicBezTo>
                    <a:pt x="57" y="69"/>
                    <a:pt x="37" y="56"/>
                    <a:pt x="38" y="59"/>
                  </a:cubicBezTo>
                  <a:close/>
                  <a:moveTo>
                    <a:pt x="57" y="90"/>
                  </a:moveTo>
                  <a:cubicBezTo>
                    <a:pt x="59" y="90"/>
                    <a:pt x="63" y="90"/>
                    <a:pt x="63" y="87"/>
                  </a:cubicBezTo>
                  <a:cubicBezTo>
                    <a:pt x="64" y="84"/>
                    <a:pt x="68" y="93"/>
                    <a:pt x="65" y="96"/>
                  </a:cubicBezTo>
                  <a:cubicBezTo>
                    <a:pt x="61" y="99"/>
                    <a:pt x="61" y="107"/>
                    <a:pt x="66" y="108"/>
                  </a:cubicBezTo>
                  <a:cubicBezTo>
                    <a:pt x="71" y="109"/>
                    <a:pt x="80" y="93"/>
                    <a:pt x="79" y="90"/>
                  </a:cubicBezTo>
                  <a:cubicBezTo>
                    <a:pt x="77" y="88"/>
                    <a:pt x="73" y="92"/>
                    <a:pt x="74" y="89"/>
                  </a:cubicBezTo>
                  <a:cubicBezTo>
                    <a:pt x="75" y="85"/>
                    <a:pt x="62" y="75"/>
                    <a:pt x="57" y="76"/>
                  </a:cubicBezTo>
                  <a:cubicBezTo>
                    <a:pt x="51" y="77"/>
                    <a:pt x="53" y="91"/>
                    <a:pt x="57" y="90"/>
                  </a:cubicBezTo>
                  <a:close/>
                  <a:moveTo>
                    <a:pt x="17" y="97"/>
                  </a:moveTo>
                  <a:cubicBezTo>
                    <a:pt x="12" y="102"/>
                    <a:pt x="0" y="112"/>
                    <a:pt x="2" y="114"/>
                  </a:cubicBezTo>
                  <a:cubicBezTo>
                    <a:pt x="4" y="118"/>
                    <a:pt x="17" y="100"/>
                    <a:pt x="23" y="96"/>
                  </a:cubicBezTo>
                  <a:cubicBezTo>
                    <a:pt x="29" y="92"/>
                    <a:pt x="28" y="89"/>
                    <a:pt x="26" y="85"/>
                  </a:cubicBezTo>
                  <a:cubicBezTo>
                    <a:pt x="24" y="81"/>
                    <a:pt x="21" y="91"/>
                    <a:pt x="17" y="97"/>
                  </a:cubicBezTo>
                  <a:close/>
                  <a:moveTo>
                    <a:pt x="78" y="103"/>
                  </a:moveTo>
                  <a:cubicBezTo>
                    <a:pt x="79" y="106"/>
                    <a:pt x="89" y="101"/>
                    <a:pt x="87"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1" y="114"/>
                    <a:pt x="84" y="110"/>
                    <a:pt x="85" y="114"/>
                  </a:cubicBezTo>
                  <a:cubicBezTo>
                    <a:pt x="85" y="118"/>
                    <a:pt x="78" y="114"/>
                    <a:pt x="74" y="112"/>
                  </a:cubicBezTo>
                  <a:cubicBezTo>
                    <a:pt x="71" y="109"/>
                    <a:pt x="66" y="118"/>
                    <a:pt x="61" y="119"/>
                  </a:cubicBezTo>
                  <a:cubicBezTo>
                    <a:pt x="56" y="120"/>
                    <a:pt x="53" y="130"/>
                    <a:pt x="56" y="130"/>
                  </a:cubicBezTo>
                  <a:cubicBezTo>
                    <a:pt x="60" y="130"/>
                    <a:pt x="62" y="125"/>
                    <a:pt x="67" y="125"/>
                  </a:cubicBezTo>
                  <a:cubicBezTo>
                    <a:pt x="71" y="125"/>
                    <a:pt x="69" y="121"/>
                    <a:pt x="75" y="122"/>
                  </a:cubicBezTo>
                  <a:cubicBezTo>
                    <a:pt x="81" y="123"/>
                    <a:pt x="77" y="139"/>
                    <a:pt x="85" y="141"/>
                  </a:cubicBezTo>
                  <a:cubicBezTo>
                    <a:pt x="93" y="142"/>
                    <a:pt x="93" y="146"/>
                    <a:pt x="97" y="146"/>
                  </a:cubicBezTo>
                  <a:cubicBezTo>
                    <a:pt x="101" y="146"/>
                    <a:pt x="96" y="136"/>
                    <a:pt x="97"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285"/>
            <p:cNvSpPr>
              <a:spLocks noEditPoints="1"/>
            </p:cNvSpPr>
            <p:nvPr userDrawn="1"/>
          </p:nvSpPr>
          <p:spPr bwMode="auto">
            <a:xfrm>
              <a:off x="10710811"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8 w 148"/>
                <a:gd name="T11" fmla="*/ 38 h 87"/>
                <a:gd name="T12" fmla="*/ 54 w 148"/>
                <a:gd name="T13" fmla="*/ 26 h 87"/>
                <a:gd name="T14" fmla="*/ 9 w 148"/>
                <a:gd name="T15" fmla="*/ 2 h 87"/>
                <a:gd name="T16" fmla="*/ 0 w 148"/>
                <a:gd name="T17" fmla="*/ 0 h 87"/>
                <a:gd name="T18" fmla="*/ 0 w 148"/>
                <a:gd name="T19" fmla="*/ 68 h 87"/>
                <a:gd name="T20" fmla="*/ 12 w 148"/>
                <a:gd name="T21" fmla="*/ 72 h 87"/>
                <a:gd name="T22" fmla="*/ 27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2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8 w 148"/>
                <a:gd name="T49" fmla="*/ 11 h 87"/>
                <a:gd name="T50" fmla="*/ 134 w 148"/>
                <a:gd name="T51" fmla="*/ 12 h 87"/>
                <a:gd name="T52" fmla="*/ 141 w 148"/>
                <a:gd name="T53" fmla="*/ 22 h 87"/>
                <a:gd name="T54" fmla="*/ 138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4" y="79"/>
                    <a:pt x="98" y="76"/>
                    <a:pt x="98" y="73"/>
                  </a:cubicBezTo>
                  <a:cubicBezTo>
                    <a:pt x="98" y="70"/>
                    <a:pt x="91" y="71"/>
                    <a:pt x="86" y="68"/>
                  </a:cubicBezTo>
                  <a:cubicBezTo>
                    <a:pt x="81" y="65"/>
                    <a:pt x="83" y="56"/>
                    <a:pt x="78" y="54"/>
                  </a:cubicBezTo>
                  <a:cubicBezTo>
                    <a:pt x="73" y="51"/>
                    <a:pt x="69" y="44"/>
                    <a:pt x="75" y="45"/>
                  </a:cubicBezTo>
                  <a:cubicBezTo>
                    <a:pt x="81" y="45"/>
                    <a:pt x="82" y="42"/>
                    <a:pt x="78" y="38"/>
                  </a:cubicBezTo>
                  <a:cubicBezTo>
                    <a:pt x="73" y="33"/>
                    <a:pt x="55" y="32"/>
                    <a:pt x="54" y="26"/>
                  </a:cubicBezTo>
                  <a:cubicBezTo>
                    <a:pt x="54" y="20"/>
                    <a:pt x="22" y="5"/>
                    <a:pt x="9" y="2"/>
                  </a:cubicBezTo>
                  <a:cubicBezTo>
                    <a:pt x="6" y="2"/>
                    <a:pt x="3" y="1"/>
                    <a:pt x="0" y="0"/>
                  </a:cubicBezTo>
                  <a:cubicBezTo>
                    <a:pt x="0" y="68"/>
                    <a:pt x="0" y="68"/>
                    <a:pt x="0" y="68"/>
                  </a:cubicBezTo>
                  <a:cubicBezTo>
                    <a:pt x="3" y="70"/>
                    <a:pt x="7" y="72"/>
                    <a:pt x="12" y="72"/>
                  </a:cubicBezTo>
                  <a:cubicBezTo>
                    <a:pt x="28" y="73"/>
                    <a:pt x="24" y="65"/>
                    <a:pt x="27" y="65"/>
                  </a:cubicBezTo>
                  <a:cubicBezTo>
                    <a:pt x="29" y="65"/>
                    <a:pt x="30" y="60"/>
                    <a:pt x="33" y="57"/>
                  </a:cubicBezTo>
                  <a:cubicBezTo>
                    <a:pt x="37" y="53"/>
                    <a:pt x="50" y="56"/>
                    <a:pt x="58" y="62"/>
                  </a:cubicBezTo>
                  <a:cubicBezTo>
                    <a:pt x="66" y="68"/>
                    <a:pt x="75" y="85"/>
                    <a:pt x="83" y="83"/>
                  </a:cubicBezTo>
                  <a:cubicBezTo>
                    <a:pt x="92" y="81"/>
                    <a:pt x="100" y="87"/>
                    <a:pt x="108" y="87"/>
                  </a:cubicBezTo>
                  <a:cubicBezTo>
                    <a:pt x="115" y="87"/>
                    <a:pt x="109" y="81"/>
                    <a:pt x="106" y="80"/>
                  </a:cubicBezTo>
                  <a:close/>
                  <a:moveTo>
                    <a:pt x="126" y="24"/>
                  </a:moveTo>
                  <a:cubicBezTo>
                    <a:pt x="126" y="26"/>
                    <a:pt x="120" y="28"/>
                    <a:pt x="112"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8" y="11"/>
                  </a:moveTo>
                  <a:cubicBezTo>
                    <a:pt x="132" y="8"/>
                    <a:pt x="127" y="6"/>
                    <a:pt x="134" y="12"/>
                  </a:cubicBezTo>
                  <a:cubicBezTo>
                    <a:pt x="141" y="18"/>
                    <a:pt x="137" y="23"/>
                    <a:pt x="141" y="22"/>
                  </a:cubicBezTo>
                  <a:cubicBezTo>
                    <a:pt x="148" y="21"/>
                    <a:pt x="143" y="15"/>
                    <a:pt x="13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Freeform 286"/>
            <p:cNvSpPr>
              <a:spLocks/>
            </p:cNvSpPr>
            <p:nvPr userDrawn="1"/>
          </p:nvSpPr>
          <p:spPr bwMode="auto">
            <a:xfrm>
              <a:off x="9202326" y="4224712"/>
              <a:ext cx="53695" cy="103945"/>
            </a:xfrm>
            <a:custGeom>
              <a:avLst/>
              <a:gdLst>
                <a:gd name="T0" fmla="*/ 6 w 25"/>
                <a:gd name="T1" fmla="*/ 0 h 45"/>
                <a:gd name="T2" fmla="*/ 1 w 25"/>
                <a:gd name="T3" fmla="*/ 10 h 45"/>
                <a:gd name="T4" fmla="*/ 1 w 25"/>
                <a:gd name="T5" fmla="*/ 25 h 45"/>
                <a:gd name="T6" fmla="*/ 7 w 25"/>
                <a:gd name="T7" fmla="*/ 41 h 45"/>
                <a:gd name="T8" fmla="*/ 24 w 25"/>
                <a:gd name="T9" fmla="*/ 25 h 45"/>
                <a:gd name="T10" fmla="*/ 6 w 25"/>
                <a:gd name="T11" fmla="*/ 0 h 45"/>
              </a:gdLst>
              <a:ahLst/>
              <a:cxnLst>
                <a:cxn ang="0">
                  <a:pos x="T0" y="T1"/>
                </a:cxn>
                <a:cxn ang="0">
                  <a:pos x="T2" y="T3"/>
                </a:cxn>
                <a:cxn ang="0">
                  <a:pos x="T4" y="T5"/>
                </a:cxn>
                <a:cxn ang="0">
                  <a:pos x="T6" y="T7"/>
                </a:cxn>
                <a:cxn ang="0">
                  <a:pos x="T8" y="T9"/>
                </a:cxn>
                <a:cxn ang="0">
                  <a:pos x="T10" y="T11"/>
                </a:cxn>
              </a:cxnLst>
              <a:rect l="0" t="0" r="r" b="b"/>
              <a:pathLst>
                <a:path w="25" h="45">
                  <a:moveTo>
                    <a:pt x="6" y="0"/>
                  </a:moveTo>
                  <a:cubicBezTo>
                    <a:pt x="2" y="0"/>
                    <a:pt x="3" y="6"/>
                    <a:pt x="1" y="10"/>
                  </a:cubicBezTo>
                  <a:cubicBezTo>
                    <a:pt x="0" y="14"/>
                    <a:pt x="0" y="19"/>
                    <a:pt x="1" y="25"/>
                  </a:cubicBezTo>
                  <a:cubicBezTo>
                    <a:pt x="1" y="31"/>
                    <a:pt x="1" y="37"/>
                    <a:pt x="7" y="41"/>
                  </a:cubicBezTo>
                  <a:cubicBezTo>
                    <a:pt x="13" y="45"/>
                    <a:pt x="24" y="34"/>
                    <a:pt x="24" y="25"/>
                  </a:cubicBezTo>
                  <a:cubicBezTo>
                    <a:pt x="25" y="16"/>
                    <a:pt x="8"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Freeform 287"/>
            <p:cNvSpPr>
              <a:spLocks/>
            </p:cNvSpPr>
            <p:nvPr userDrawn="1"/>
          </p:nvSpPr>
          <p:spPr bwMode="auto">
            <a:xfrm>
              <a:off x="8272737" y="4762670"/>
              <a:ext cx="186254"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10 w 87"/>
                <a:gd name="T19" fmla="*/ 62 h 159"/>
                <a:gd name="T20" fmla="*/ 11 w 87"/>
                <a:gd name="T21" fmla="*/ 82 h 159"/>
                <a:gd name="T22" fmla="*/ 8 w 87"/>
                <a:gd name="T23" fmla="*/ 104 h 159"/>
                <a:gd name="T24" fmla="*/ 4 w 87"/>
                <a:gd name="T25" fmla="*/ 130 h 159"/>
                <a:gd name="T26" fmla="*/ 11 w 87"/>
                <a:gd name="T27" fmla="*/ 150 h 159"/>
                <a:gd name="T28" fmla="*/ 32 w 87"/>
                <a:gd name="T29" fmla="*/ 155 h 159"/>
                <a:gd name="T30" fmla="*/ 44 w 87"/>
                <a:gd name="T31" fmla="*/ 151 h 159"/>
                <a:gd name="T32" fmla="*/ 61 w 87"/>
                <a:gd name="T33" fmla="*/ 106 h 159"/>
                <a:gd name="T34" fmla="*/ 74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8" y="9"/>
                    <a:pt x="67" y="13"/>
                    <a:pt x="67" y="16"/>
                  </a:cubicBezTo>
                  <a:cubicBezTo>
                    <a:pt x="68" y="18"/>
                    <a:pt x="63" y="21"/>
                    <a:pt x="60" y="21"/>
                  </a:cubicBezTo>
                  <a:cubicBezTo>
                    <a:pt x="58" y="20"/>
                    <a:pt x="53" y="22"/>
                    <a:pt x="54" y="25"/>
                  </a:cubicBezTo>
                  <a:cubicBezTo>
                    <a:pt x="56" y="29"/>
                    <a:pt x="52" y="28"/>
                    <a:pt x="54" y="31"/>
                  </a:cubicBezTo>
                  <a:cubicBezTo>
                    <a:pt x="56" y="34"/>
                    <a:pt x="50" y="37"/>
                    <a:pt x="45" y="38"/>
                  </a:cubicBezTo>
                  <a:cubicBezTo>
                    <a:pt x="41" y="38"/>
                    <a:pt x="34" y="46"/>
                    <a:pt x="29" y="45"/>
                  </a:cubicBezTo>
                  <a:cubicBezTo>
                    <a:pt x="24" y="45"/>
                    <a:pt x="19" y="49"/>
                    <a:pt x="14" y="48"/>
                  </a:cubicBezTo>
                  <a:cubicBezTo>
                    <a:pt x="10" y="47"/>
                    <a:pt x="13" y="57"/>
                    <a:pt x="10" y="62"/>
                  </a:cubicBezTo>
                  <a:cubicBezTo>
                    <a:pt x="6" y="68"/>
                    <a:pt x="8" y="75"/>
                    <a:pt x="11" y="82"/>
                  </a:cubicBezTo>
                  <a:cubicBezTo>
                    <a:pt x="14" y="89"/>
                    <a:pt x="16" y="95"/>
                    <a:pt x="8" y="104"/>
                  </a:cubicBezTo>
                  <a:cubicBezTo>
                    <a:pt x="0" y="113"/>
                    <a:pt x="1" y="123"/>
                    <a:pt x="4"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4" y="63"/>
                  </a:cubicBezTo>
                  <a:cubicBezTo>
                    <a:pt x="73" y="59"/>
                    <a:pt x="78" y="56"/>
                    <a:pt x="76" y="51"/>
                  </a:cubicBezTo>
                  <a:cubicBezTo>
                    <a:pt x="74" y="46"/>
                    <a:pt x="76" y="41"/>
                    <a:pt x="79" y="45"/>
                  </a:cubicBezTo>
                  <a:cubicBezTo>
                    <a:pt x="81" y="48"/>
                    <a:pt x="85" y="48"/>
                    <a:pt x="86" y="43"/>
                  </a:cubicBezTo>
                  <a:cubicBezTo>
                    <a:pt x="87" y="38"/>
                    <a:pt x="82"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 name="Freeform 288"/>
            <p:cNvSpPr>
              <a:spLocks noEditPoints="1"/>
            </p:cNvSpPr>
            <p:nvPr userDrawn="1"/>
          </p:nvSpPr>
          <p:spPr bwMode="auto">
            <a:xfrm>
              <a:off x="8266025" y="3976704"/>
              <a:ext cx="298677" cy="184183"/>
            </a:xfrm>
            <a:custGeom>
              <a:avLst/>
              <a:gdLst>
                <a:gd name="T0" fmla="*/ 98 w 139"/>
                <a:gd name="T1" fmla="*/ 3 h 79"/>
                <a:gd name="T2" fmla="*/ 75 w 139"/>
                <a:gd name="T3" fmla="*/ 5 h 79"/>
                <a:gd name="T4" fmla="*/ 57 w 139"/>
                <a:gd name="T5" fmla="*/ 19 h 79"/>
                <a:gd name="T6" fmla="*/ 49 w 139"/>
                <a:gd name="T7" fmla="*/ 22 h 79"/>
                <a:gd name="T8" fmla="*/ 33 w 139"/>
                <a:gd name="T9" fmla="*/ 19 h 79"/>
                <a:gd name="T10" fmla="*/ 19 w 139"/>
                <a:gd name="T11" fmla="*/ 18 h 79"/>
                <a:gd name="T12" fmla="*/ 10 w 139"/>
                <a:gd name="T13" fmla="*/ 17 h 79"/>
                <a:gd name="T14" fmla="*/ 5 w 139"/>
                <a:gd name="T15" fmla="*/ 21 h 79"/>
                <a:gd name="T16" fmla="*/ 5 w 139"/>
                <a:gd name="T17" fmla="*/ 27 h 79"/>
                <a:gd name="T18" fmla="*/ 0 w 139"/>
                <a:gd name="T19" fmla="*/ 30 h 79"/>
                <a:gd name="T20" fmla="*/ 1 w 139"/>
                <a:gd name="T21" fmla="*/ 36 h 79"/>
                <a:gd name="T22" fmla="*/ 4 w 139"/>
                <a:gd name="T23" fmla="*/ 53 h 79"/>
                <a:gd name="T24" fmla="*/ 8 w 139"/>
                <a:gd name="T25" fmla="*/ 69 h 79"/>
                <a:gd name="T26" fmla="*/ 29 w 139"/>
                <a:gd name="T27" fmla="*/ 67 h 79"/>
                <a:gd name="T28" fmla="*/ 44 w 139"/>
                <a:gd name="T29" fmla="*/ 63 h 79"/>
                <a:gd name="T30" fmla="*/ 57 w 139"/>
                <a:gd name="T31" fmla="*/ 57 h 79"/>
                <a:gd name="T32" fmla="*/ 69 w 139"/>
                <a:gd name="T33" fmla="*/ 55 h 79"/>
                <a:gd name="T34" fmla="*/ 78 w 139"/>
                <a:gd name="T35" fmla="*/ 49 h 79"/>
                <a:gd name="T36" fmla="*/ 103 w 139"/>
                <a:gd name="T37" fmla="*/ 42 h 79"/>
                <a:gd name="T38" fmla="*/ 114 w 139"/>
                <a:gd name="T39" fmla="*/ 31 h 79"/>
                <a:gd name="T40" fmla="*/ 124 w 139"/>
                <a:gd name="T41" fmla="*/ 28 h 79"/>
                <a:gd name="T42" fmla="*/ 109 w 139"/>
                <a:gd name="T43" fmla="*/ 0 h 79"/>
                <a:gd name="T44" fmla="*/ 98 w 139"/>
                <a:gd name="T45" fmla="*/ 3 h 79"/>
                <a:gd name="T46" fmla="*/ 127 w 139"/>
                <a:gd name="T47" fmla="*/ 75 h 79"/>
                <a:gd name="T48" fmla="*/ 138 w 139"/>
                <a:gd name="T49" fmla="*/ 73 h 79"/>
                <a:gd name="T50" fmla="*/ 127 w 139"/>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9" h="79">
                  <a:moveTo>
                    <a:pt x="98" y="3"/>
                  </a:moveTo>
                  <a:cubicBezTo>
                    <a:pt x="92" y="5"/>
                    <a:pt x="77" y="4"/>
                    <a:pt x="75" y="5"/>
                  </a:cubicBezTo>
                  <a:cubicBezTo>
                    <a:pt x="73" y="6"/>
                    <a:pt x="59" y="15"/>
                    <a:pt x="57" y="19"/>
                  </a:cubicBezTo>
                  <a:cubicBezTo>
                    <a:pt x="55" y="23"/>
                    <a:pt x="52" y="24"/>
                    <a:pt x="49" y="22"/>
                  </a:cubicBezTo>
                  <a:cubicBezTo>
                    <a:pt x="46" y="20"/>
                    <a:pt x="34" y="20"/>
                    <a:pt x="33" y="19"/>
                  </a:cubicBezTo>
                  <a:cubicBezTo>
                    <a:pt x="32" y="18"/>
                    <a:pt x="23" y="18"/>
                    <a:pt x="19" y="18"/>
                  </a:cubicBezTo>
                  <a:cubicBezTo>
                    <a:pt x="14" y="19"/>
                    <a:pt x="12" y="16"/>
                    <a:pt x="10" y="17"/>
                  </a:cubicBezTo>
                  <a:cubicBezTo>
                    <a:pt x="8" y="18"/>
                    <a:pt x="6" y="20"/>
                    <a:pt x="5" y="21"/>
                  </a:cubicBezTo>
                  <a:cubicBezTo>
                    <a:pt x="4" y="22"/>
                    <a:pt x="6" y="26"/>
                    <a:pt x="5" y="27"/>
                  </a:cubicBezTo>
                  <a:cubicBezTo>
                    <a:pt x="5" y="27"/>
                    <a:pt x="3" y="28"/>
                    <a:pt x="0" y="30"/>
                  </a:cubicBezTo>
                  <a:cubicBezTo>
                    <a:pt x="1" y="32"/>
                    <a:pt x="2" y="34"/>
                    <a:pt x="1" y="36"/>
                  </a:cubicBezTo>
                  <a:cubicBezTo>
                    <a:pt x="0" y="40"/>
                    <a:pt x="1" y="49"/>
                    <a:pt x="4" y="53"/>
                  </a:cubicBezTo>
                  <a:cubicBezTo>
                    <a:pt x="8" y="58"/>
                    <a:pt x="7" y="68"/>
                    <a:pt x="8" y="69"/>
                  </a:cubicBezTo>
                  <a:cubicBezTo>
                    <a:pt x="10" y="71"/>
                    <a:pt x="23" y="71"/>
                    <a:pt x="29" y="67"/>
                  </a:cubicBezTo>
                  <a:cubicBezTo>
                    <a:pt x="36" y="63"/>
                    <a:pt x="40" y="63"/>
                    <a:pt x="44" y="63"/>
                  </a:cubicBezTo>
                  <a:cubicBezTo>
                    <a:pt x="49" y="63"/>
                    <a:pt x="56" y="59"/>
                    <a:pt x="57" y="57"/>
                  </a:cubicBezTo>
                  <a:cubicBezTo>
                    <a:pt x="59" y="55"/>
                    <a:pt x="66" y="55"/>
                    <a:pt x="69" y="55"/>
                  </a:cubicBezTo>
                  <a:cubicBezTo>
                    <a:pt x="72" y="56"/>
                    <a:pt x="75" y="53"/>
                    <a:pt x="78" y="49"/>
                  </a:cubicBezTo>
                  <a:cubicBezTo>
                    <a:pt x="81" y="46"/>
                    <a:pt x="92" y="45"/>
                    <a:pt x="103" y="42"/>
                  </a:cubicBezTo>
                  <a:cubicBezTo>
                    <a:pt x="114" y="39"/>
                    <a:pt x="111" y="34"/>
                    <a:pt x="114" y="31"/>
                  </a:cubicBezTo>
                  <a:cubicBezTo>
                    <a:pt x="116" y="29"/>
                    <a:pt x="119" y="29"/>
                    <a:pt x="124" y="28"/>
                  </a:cubicBezTo>
                  <a:cubicBezTo>
                    <a:pt x="118" y="17"/>
                    <a:pt x="112" y="6"/>
                    <a:pt x="109" y="0"/>
                  </a:cubicBezTo>
                  <a:cubicBezTo>
                    <a:pt x="104" y="2"/>
                    <a:pt x="100" y="3"/>
                    <a:pt x="98" y="3"/>
                  </a:cubicBezTo>
                  <a:close/>
                  <a:moveTo>
                    <a:pt x="127" y="75"/>
                  </a:moveTo>
                  <a:cubicBezTo>
                    <a:pt x="130" y="79"/>
                    <a:pt x="138" y="74"/>
                    <a:pt x="138" y="73"/>
                  </a:cubicBezTo>
                  <a:cubicBezTo>
                    <a:pt x="139" y="71"/>
                    <a:pt x="122"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Freeform 289"/>
            <p:cNvSpPr>
              <a:spLocks noEditPoints="1"/>
            </p:cNvSpPr>
            <p:nvPr userDrawn="1"/>
          </p:nvSpPr>
          <p:spPr bwMode="auto">
            <a:xfrm>
              <a:off x="10004390" y="4742612"/>
              <a:ext cx="1028589" cy="920913"/>
            </a:xfrm>
            <a:custGeom>
              <a:avLst/>
              <a:gdLst>
                <a:gd name="T0" fmla="*/ 473 w 480"/>
                <a:gd name="T1" fmla="*/ 172 h 395"/>
                <a:gd name="T2" fmla="*/ 453 w 480"/>
                <a:gd name="T3" fmla="*/ 154 h 395"/>
                <a:gd name="T4" fmla="*/ 439 w 480"/>
                <a:gd name="T5" fmla="*/ 134 h 395"/>
                <a:gd name="T6" fmla="*/ 425 w 480"/>
                <a:gd name="T7" fmla="*/ 119 h 395"/>
                <a:gd name="T8" fmla="*/ 391 w 480"/>
                <a:gd name="T9" fmla="*/ 89 h 395"/>
                <a:gd name="T10" fmla="*/ 380 w 480"/>
                <a:gd name="T11" fmla="*/ 51 h 395"/>
                <a:gd name="T12" fmla="*/ 359 w 480"/>
                <a:gd name="T13" fmla="*/ 32 h 395"/>
                <a:gd name="T14" fmla="*/ 341 w 480"/>
                <a:gd name="T15" fmla="*/ 10 h 395"/>
                <a:gd name="T16" fmla="*/ 335 w 480"/>
                <a:gd name="T17" fmla="*/ 49 h 395"/>
                <a:gd name="T18" fmla="*/ 308 w 480"/>
                <a:gd name="T19" fmla="*/ 73 h 395"/>
                <a:gd name="T20" fmla="*/ 274 w 480"/>
                <a:gd name="T21" fmla="*/ 56 h 395"/>
                <a:gd name="T22" fmla="*/ 268 w 480"/>
                <a:gd name="T23" fmla="*/ 34 h 395"/>
                <a:gd name="T24" fmla="*/ 277 w 480"/>
                <a:gd name="T25" fmla="*/ 16 h 395"/>
                <a:gd name="T26" fmla="*/ 260 w 480"/>
                <a:gd name="T27" fmla="*/ 18 h 395"/>
                <a:gd name="T28" fmla="*/ 230 w 480"/>
                <a:gd name="T29" fmla="*/ 13 h 395"/>
                <a:gd name="T30" fmla="*/ 201 w 480"/>
                <a:gd name="T31" fmla="*/ 31 h 395"/>
                <a:gd name="T32" fmla="*/ 191 w 480"/>
                <a:gd name="T33" fmla="*/ 49 h 395"/>
                <a:gd name="T34" fmla="*/ 173 w 480"/>
                <a:gd name="T35" fmla="*/ 42 h 395"/>
                <a:gd name="T36" fmla="*/ 153 w 480"/>
                <a:gd name="T37" fmla="*/ 44 h 395"/>
                <a:gd name="T38" fmla="*/ 136 w 480"/>
                <a:gd name="T39" fmla="*/ 53 h 395"/>
                <a:gd name="T40" fmla="*/ 127 w 480"/>
                <a:gd name="T41" fmla="*/ 71 h 395"/>
                <a:gd name="T42" fmla="*/ 110 w 480"/>
                <a:gd name="T43" fmla="*/ 72 h 395"/>
                <a:gd name="T44" fmla="*/ 72 w 480"/>
                <a:gd name="T45" fmla="*/ 106 h 395"/>
                <a:gd name="T46" fmla="*/ 36 w 480"/>
                <a:gd name="T47" fmla="*/ 117 h 395"/>
                <a:gd name="T48" fmla="*/ 14 w 480"/>
                <a:gd name="T49" fmla="*/ 125 h 395"/>
                <a:gd name="T50" fmla="*/ 6 w 480"/>
                <a:gd name="T51" fmla="*/ 163 h 395"/>
                <a:gd name="T52" fmla="*/ 9 w 480"/>
                <a:gd name="T53" fmla="*/ 179 h 395"/>
                <a:gd name="T54" fmla="*/ 23 w 480"/>
                <a:gd name="T55" fmla="*/ 218 h 395"/>
                <a:gd name="T56" fmla="*/ 24 w 480"/>
                <a:gd name="T57" fmla="*/ 266 h 395"/>
                <a:gd name="T58" fmla="*/ 58 w 480"/>
                <a:gd name="T59" fmla="*/ 282 h 395"/>
                <a:gd name="T60" fmla="*/ 108 w 480"/>
                <a:gd name="T61" fmla="*/ 269 h 395"/>
                <a:gd name="T62" fmla="*/ 163 w 480"/>
                <a:gd name="T63" fmla="*/ 249 h 395"/>
                <a:gd name="T64" fmla="*/ 227 w 480"/>
                <a:gd name="T65" fmla="*/ 246 h 395"/>
                <a:gd name="T66" fmla="*/ 248 w 480"/>
                <a:gd name="T67" fmla="*/ 257 h 395"/>
                <a:gd name="T68" fmla="*/ 271 w 480"/>
                <a:gd name="T69" fmla="*/ 275 h 395"/>
                <a:gd name="T70" fmla="*/ 288 w 480"/>
                <a:gd name="T71" fmla="*/ 273 h 395"/>
                <a:gd name="T72" fmla="*/ 298 w 480"/>
                <a:gd name="T73" fmla="*/ 277 h 395"/>
                <a:gd name="T74" fmla="*/ 315 w 480"/>
                <a:gd name="T75" fmla="*/ 304 h 395"/>
                <a:gd name="T76" fmla="*/ 356 w 480"/>
                <a:gd name="T77" fmla="*/ 330 h 395"/>
                <a:gd name="T78" fmla="*/ 378 w 480"/>
                <a:gd name="T79" fmla="*/ 327 h 395"/>
                <a:gd name="T80" fmla="*/ 393 w 480"/>
                <a:gd name="T81" fmla="*/ 334 h 395"/>
                <a:gd name="T82" fmla="*/ 433 w 480"/>
                <a:gd name="T83" fmla="*/ 317 h 395"/>
                <a:gd name="T84" fmla="*/ 458 w 480"/>
                <a:gd name="T85" fmla="*/ 255 h 395"/>
                <a:gd name="T86" fmla="*/ 474 w 480"/>
                <a:gd name="T87" fmla="*/ 219 h 395"/>
                <a:gd name="T88" fmla="*/ 217 w 480"/>
                <a:gd name="T89" fmla="*/ 11 h 395"/>
                <a:gd name="T90" fmla="*/ 275 w 480"/>
                <a:gd name="T91" fmla="*/ 294 h 395"/>
                <a:gd name="T92" fmla="*/ 392 w 480"/>
                <a:gd name="T93" fmla="*/ 361 h 395"/>
                <a:gd name="T94" fmla="*/ 393 w 480"/>
                <a:gd name="T95" fmla="*/ 394 h 395"/>
                <a:gd name="T96" fmla="*/ 409 w 480"/>
                <a:gd name="T97" fmla="*/ 385 h 395"/>
                <a:gd name="T98" fmla="*/ 392 w 480"/>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0" h="395">
                  <a:moveTo>
                    <a:pt x="476" y="198"/>
                  </a:moveTo>
                  <a:cubicBezTo>
                    <a:pt x="478" y="197"/>
                    <a:pt x="475" y="189"/>
                    <a:pt x="473" y="190"/>
                  </a:cubicBezTo>
                  <a:cubicBezTo>
                    <a:pt x="472" y="192"/>
                    <a:pt x="472" y="178"/>
                    <a:pt x="473" y="172"/>
                  </a:cubicBezTo>
                  <a:cubicBezTo>
                    <a:pt x="474" y="166"/>
                    <a:pt x="473" y="167"/>
                    <a:pt x="470" y="170"/>
                  </a:cubicBezTo>
                  <a:cubicBezTo>
                    <a:pt x="467" y="173"/>
                    <a:pt x="463" y="164"/>
                    <a:pt x="462" y="162"/>
                  </a:cubicBezTo>
                  <a:cubicBezTo>
                    <a:pt x="461" y="159"/>
                    <a:pt x="458" y="153"/>
                    <a:pt x="453" y="154"/>
                  </a:cubicBezTo>
                  <a:cubicBezTo>
                    <a:pt x="449" y="155"/>
                    <a:pt x="452" y="148"/>
                    <a:pt x="448" y="149"/>
                  </a:cubicBezTo>
                  <a:cubicBezTo>
                    <a:pt x="443" y="149"/>
                    <a:pt x="443" y="143"/>
                    <a:pt x="443" y="137"/>
                  </a:cubicBezTo>
                  <a:cubicBezTo>
                    <a:pt x="444" y="132"/>
                    <a:pt x="441" y="136"/>
                    <a:pt x="439" y="134"/>
                  </a:cubicBezTo>
                  <a:cubicBezTo>
                    <a:pt x="437" y="131"/>
                    <a:pt x="435" y="133"/>
                    <a:pt x="432" y="134"/>
                  </a:cubicBezTo>
                  <a:cubicBezTo>
                    <a:pt x="429" y="135"/>
                    <a:pt x="428" y="129"/>
                    <a:pt x="429" y="127"/>
                  </a:cubicBezTo>
                  <a:cubicBezTo>
                    <a:pt x="430" y="124"/>
                    <a:pt x="429" y="122"/>
                    <a:pt x="425" y="119"/>
                  </a:cubicBezTo>
                  <a:cubicBezTo>
                    <a:pt x="421" y="116"/>
                    <a:pt x="421"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2" y="60"/>
                    <a:pt x="379" y="56"/>
                    <a:pt x="380" y="51"/>
                  </a:cubicBezTo>
                  <a:cubicBezTo>
                    <a:pt x="380" y="47"/>
                    <a:pt x="372" y="45"/>
                    <a:pt x="372" y="43"/>
                  </a:cubicBezTo>
                  <a:cubicBezTo>
                    <a:pt x="372" y="40"/>
                    <a:pt x="367" y="42"/>
                    <a:pt x="363" y="43"/>
                  </a:cubicBezTo>
                  <a:cubicBezTo>
                    <a:pt x="359" y="43"/>
                    <a:pt x="359" y="38"/>
                    <a:pt x="359" y="32"/>
                  </a:cubicBezTo>
                  <a:cubicBezTo>
                    <a:pt x="360" y="27"/>
                    <a:pt x="358" y="18"/>
                    <a:pt x="354" y="15"/>
                  </a:cubicBezTo>
                  <a:cubicBezTo>
                    <a:pt x="350" y="12"/>
                    <a:pt x="350" y="3"/>
                    <a:pt x="348" y="2"/>
                  </a:cubicBezTo>
                  <a:cubicBezTo>
                    <a:pt x="346" y="0"/>
                    <a:pt x="340" y="7"/>
                    <a:pt x="341" y="10"/>
                  </a:cubicBezTo>
                  <a:cubicBezTo>
                    <a:pt x="341" y="13"/>
                    <a:pt x="340" y="16"/>
                    <a:pt x="338" y="18"/>
                  </a:cubicBezTo>
                  <a:cubicBezTo>
                    <a:pt x="336" y="20"/>
                    <a:pt x="339" y="28"/>
                    <a:pt x="336" y="30"/>
                  </a:cubicBezTo>
                  <a:cubicBezTo>
                    <a:pt x="333" y="33"/>
                    <a:pt x="336" y="43"/>
                    <a:pt x="335" y="49"/>
                  </a:cubicBezTo>
                  <a:cubicBezTo>
                    <a:pt x="335" y="55"/>
                    <a:pt x="335" y="62"/>
                    <a:pt x="332" y="66"/>
                  </a:cubicBezTo>
                  <a:cubicBezTo>
                    <a:pt x="329" y="70"/>
                    <a:pt x="328" y="77"/>
                    <a:pt x="322" y="79"/>
                  </a:cubicBezTo>
                  <a:cubicBezTo>
                    <a:pt x="316" y="81"/>
                    <a:pt x="307" y="76"/>
                    <a:pt x="308" y="73"/>
                  </a:cubicBezTo>
                  <a:cubicBezTo>
                    <a:pt x="308" y="70"/>
                    <a:pt x="301" y="68"/>
                    <a:pt x="297" y="69"/>
                  </a:cubicBezTo>
                  <a:cubicBezTo>
                    <a:pt x="294" y="69"/>
                    <a:pt x="292"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1" y="31"/>
                    <a:pt x="276" y="29"/>
                  </a:cubicBezTo>
                  <a:cubicBezTo>
                    <a:pt x="281" y="26"/>
                    <a:pt x="276" y="23"/>
                    <a:pt x="280" y="22"/>
                  </a:cubicBezTo>
                  <a:cubicBezTo>
                    <a:pt x="284" y="20"/>
                    <a:pt x="281" y="17"/>
                    <a:pt x="277" y="16"/>
                  </a:cubicBezTo>
                  <a:cubicBezTo>
                    <a:pt x="273" y="16"/>
                    <a:pt x="274" y="20"/>
                    <a:pt x="273" y="21"/>
                  </a:cubicBezTo>
                  <a:cubicBezTo>
                    <a:pt x="271" y="21"/>
                    <a:pt x="270" y="15"/>
                    <a:pt x="268" y="15"/>
                  </a:cubicBezTo>
                  <a:cubicBezTo>
                    <a:pt x="267" y="15"/>
                    <a:pt x="262" y="21"/>
                    <a:pt x="260" y="18"/>
                  </a:cubicBezTo>
                  <a:cubicBezTo>
                    <a:pt x="257" y="15"/>
                    <a:pt x="242" y="13"/>
                    <a:pt x="237" y="12"/>
                  </a:cubicBezTo>
                  <a:cubicBezTo>
                    <a:pt x="231" y="11"/>
                    <a:pt x="229" y="4"/>
                    <a:pt x="226" y="6"/>
                  </a:cubicBezTo>
                  <a:cubicBezTo>
                    <a:pt x="223" y="7"/>
                    <a:pt x="226" y="9"/>
                    <a:pt x="230" y="13"/>
                  </a:cubicBezTo>
                  <a:cubicBezTo>
                    <a:pt x="234" y="17"/>
                    <a:pt x="217" y="19"/>
                    <a:pt x="212" y="18"/>
                  </a:cubicBezTo>
                  <a:cubicBezTo>
                    <a:pt x="208" y="16"/>
                    <a:pt x="213" y="21"/>
                    <a:pt x="209" y="21"/>
                  </a:cubicBezTo>
                  <a:cubicBezTo>
                    <a:pt x="205" y="21"/>
                    <a:pt x="204" y="27"/>
                    <a:pt x="201" y="31"/>
                  </a:cubicBezTo>
                  <a:cubicBezTo>
                    <a:pt x="197" y="34"/>
                    <a:pt x="200" y="36"/>
                    <a:pt x="196" y="39"/>
                  </a:cubicBezTo>
                  <a:cubicBezTo>
                    <a:pt x="193" y="41"/>
                    <a:pt x="192" y="43"/>
                    <a:pt x="197" y="48"/>
                  </a:cubicBezTo>
                  <a:cubicBezTo>
                    <a:pt x="201" y="52"/>
                    <a:pt x="195" y="53"/>
                    <a:pt x="191" y="49"/>
                  </a:cubicBezTo>
                  <a:cubicBezTo>
                    <a:pt x="187" y="45"/>
                    <a:pt x="183" y="45"/>
                    <a:pt x="183" y="49"/>
                  </a:cubicBezTo>
                  <a:cubicBezTo>
                    <a:pt x="184" y="54"/>
                    <a:pt x="179" y="52"/>
                    <a:pt x="179" y="47"/>
                  </a:cubicBezTo>
                  <a:cubicBezTo>
                    <a:pt x="180" y="42"/>
                    <a:pt x="174" y="45"/>
                    <a:pt x="173" y="42"/>
                  </a:cubicBezTo>
                  <a:cubicBezTo>
                    <a:pt x="172" y="39"/>
                    <a:pt x="166" y="35"/>
                    <a:pt x="163" y="35"/>
                  </a:cubicBezTo>
                  <a:cubicBezTo>
                    <a:pt x="160" y="36"/>
                    <a:pt x="160" y="39"/>
                    <a:pt x="156" y="39"/>
                  </a:cubicBezTo>
                  <a:cubicBezTo>
                    <a:pt x="153" y="39"/>
                    <a:pt x="152" y="41"/>
                    <a:pt x="153" y="44"/>
                  </a:cubicBezTo>
                  <a:cubicBezTo>
                    <a:pt x="153" y="47"/>
                    <a:pt x="148" y="44"/>
                    <a:pt x="144" y="44"/>
                  </a:cubicBezTo>
                  <a:cubicBezTo>
                    <a:pt x="140" y="45"/>
                    <a:pt x="144" y="49"/>
                    <a:pt x="142" y="49"/>
                  </a:cubicBezTo>
                  <a:cubicBezTo>
                    <a:pt x="140" y="49"/>
                    <a:pt x="140" y="53"/>
                    <a:pt x="136" y="53"/>
                  </a:cubicBezTo>
                  <a:cubicBezTo>
                    <a:pt x="133" y="53"/>
                    <a:pt x="133" y="60"/>
                    <a:pt x="134" y="63"/>
                  </a:cubicBezTo>
                  <a:cubicBezTo>
                    <a:pt x="134" y="67"/>
                    <a:pt x="129" y="61"/>
                    <a:pt x="125" y="62"/>
                  </a:cubicBezTo>
                  <a:cubicBezTo>
                    <a:pt x="122" y="63"/>
                    <a:pt x="126" y="66"/>
                    <a:pt x="127" y="71"/>
                  </a:cubicBezTo>
                  <a:cubicBezTo>
                    <a:pt x="128" y="75"/>
                    <a:pt x="125" y="74"/>
                    <a:pt x="124" y="76"/>
                  </a:cubicBezTo>
                  <a:cubicBezTo>
                    <a:pt x="122" y="78"/>
                    <a:pt x="119" y="71"/>
                    <a:pt x="119" y="68"/>
                  </a:cubicBezTo>
                  <a:cubicBezTo>
                    <a:pt x="119" y="64"/>
                    <a:pt x="114" y="68"/>
                    <a:pt x="110" y="72"/>
                  </a:cubicBezTo>
                  <a:cubicBezTo>
                    <a:pt x="105" y="77"/>
                    <a:pt x="111" y="84"/>
                    <a:pt x="109" y="85"/>
                  </a:cubicBezTo>
                  <a:cubicBezTo>
                    <a:pt x="107" y="86"/>
                    <a:pt x="98" y="94"/>
                    <a:pt x="93" y="100"/>
                  </a:cubicBezTo>
                  <a:cubicBezTo>
                    <a:pt x="87" y="106"/>
                    <a:pt x="75" y="103"/>
                    <a:pt x="72" y="106"/>
                  </a:cubicBezTo>
                  <a:cubicBezTo>
                    <a:pt x="68" y="108"/>
                    <a:pt x="64" y="106"/>
                    <a:pt x="61" y="109"/>
                  </a:cubicBezTo>
                  <a:cubicBezTo>
                    <a:pt x="57" y="112"/>
                    <a:pt x="50" y="117"/>
                    <a:pt x="50" y="113"/>
                  </a:cubicBezTo>
                  <a:cubicBezTo>
                    <a:pt x="49" y="110"/>
                    <a:pt x="40" y="113"/>
                    <a:pt x="36" y="117"/>
                  </a:cubicBezTo>
                  <a:cubicBezTo>
                    <a:pt x="32" y="120"/>
                    <a:pt x="26" y="124"/>
                    <a:pt x="21" y="124"/>
                  </a:cubicBezTo>
                  <a:cubicBezTo>
                    <a:pt x="17" y="124"/>
                    <a:pt x="17" y="130"/>
                    <a:pt x="15" y="132"/>
                  </a:cubicBezTo>
                  <a:cubicBezTo>
                    <a:pt x="13" y="133"/>
                    <a:pt x="14" y="127"/>
                    <a:pt x="14" y="125"/>
                  </a:cubicBezTo>
                  <a:cubicBezTo>
                    <a:pt x="14" y="124"/>
                    <a:pt x="10" y="128"/>
                    <a:pt x="8" y="133"/>
                  </a:cubicBezTo>
                  <a:cubicBezTo>
                    <a:pt x="6" y="138"/>
                    <a:pt x="12" y="140"/>
                    <a:pt x="8" y="145"/>
                  </a:cubicBezTo>
                  <a:cubicBezTo>
                    <a:pt x="4" y="151"/>
                    <a:pt x="1" y="156"/>
                    <a:pt x="6" y="163"/>
                  </a:cubicBezTo>
                  <a:cubicBezTo>
                    <a:pt x="12" y="169"/>
                    <a:pt x="15" y="174"/>
                    <a:pt x="13" y="177"/>
                  </a:cubicBezTo>
                  <a:cubicBezTo>
                    <a:pt x="11" y="180"/>
                    <a:pt x="7" y="170"/>
                    <a:pt x="6" y="171"/>
                  </a:cubicBezTo>
                  <a:cubicBezTo>
                    <a:pt x="5" y="173"/>
                    <a:pt x="11" y="177"/>
                    <a:pt x="9" y="179"/>
                  </a:cubicBezTo>
                  <a:cubicBezTo>
                    <a:pt x="8" y="181"/>
                    <a:pt x="2" y="171"/>
                    <a:pt x="1" y="173"/>
                  </a:cubicBezTo>
                  <a:cubicBezTo>
                    <a:pt x="0" y="176"/>
                    <a:pt x="13" y="192"/>
                    <a:pt x="13" y="198"/>
                  </a:cubicBezTo>
                  <a:cubicBezTo>
                    <a:pt x="13" y="204"/>
                    <a:pt x="23" y="210"/>
                    <a:pt x="23" y="218"/>
                  </a:cubicBezTo>
                  <a:cubicBezTo>
                    <a:pt x="22" y="227"/>
                    <a:pt x="31" y="241"/>
                    <a:pt x="33" y="243"/>
                  </a:cubicBezTo>
                  <a:cubicBezTo>
                    <a:pt x="35" y="245"/>
                    <a:pt x="29" y="251"/>
                    <a:pt x="30" y="257"/>
                  </a:cubicBezTo>
                  <a:cubicBezTo>
                    <a:pt x="31" y="264"/>
                    <a:pt x="28" y="266"/>
                    <a:pt x="24" y="266"/>
                  </a:cubicBezTo>
                  <a:cubicBezTo>
                    <a:pt x="19" y="266"/>
                    <a:pt x="22" y="273"/>
                    <a:pt x="27" y="273"/>
                  </a:cubicBezTo>
                  <a:cubicBezTo>
                    <a:pt x="32" y="274"/>
                    <a:pt x="30" y="277"/>
                    <a:pt x="35" y="280"/>
                  </a:cubicBezTo>
                  <a:cubicBezTo>
                    <a:pt x="41" y="284"/>
                    <a:pt x="54" y="282"/>
                    <a:pt x="58" y="282"/>
                  </a:cubicBezTo>
                  <a:cubicBezTo>
                    <a:pt x="63" y="282"/>
                    <a:pt x="64" y="276"/>
                    <a:pt x="70" y="276"/>
                  </a:cubicBezTo>
                  <a:cubicBezTo>
                    <a:pt x="76" y="276"/>
                    <a:pt x="75" y="274"/>
                    <a:pt x="78" y="271"/>
                  </a:cubicBezTo>
                  <a:cubicBezTo>
                    <a:pt x="81" y="267"/>
                    <a:pt x="94" y="268"/>
                    <a:pt x="108" y="269"/>
                  </a:cubicBezTo>
                  <a:cubicBezTo>
                    <a:pt x="122" y="270"/>
                    <a:pt x="128" y="266"/>
                    <a:pt x="130" y="261"/>
                  </a:cubicBezTo>
                  <a:cubicBezTo>
                    <a:pt x="132" y="256"/>
                    <a:pt x="141" y="256"/>
                    <a:pt x="145" y="252"/>
                  </a:cubicBezTo>
                  <a:cubicBezTo>
                    <a:pt x="149" y="249"/>
                    <a:pt x="153" y="249"/>
                    <a:pt x="163" y="249"/>
                  </a:cubicBezTo>
                  <a:cubicBezTo>
                    <a:pt x="173" y="250"/>
                    <a:pt x="182" y="245"/>
                    <a:pt x="188" y="242"/>
                  </a:cubicBezTo>
                  <a:cubicBezTo>
                    <a:pt x="195" y="240"/>
                    <a:pt x="207" y="241"/>
                    <a:pt x="213" y="240"/>
                  </a:cubicBezTo>
                  <a:cubicBezTo>
                    <a:pt x="219" y="238"/>
                    <a:pt x="220" y="247"/>
                    <a:pt x="227" y="246"/>
                  </a:cubicBezTo>
                  <a:cubicBezTo>
                    <a:pt x="234" y="245"/>
                    <a:pt x="237" y="248"/>
                    <a:pt x="241" y="248"/>
                  </a:cubicBezTo>
                  <a:cubicBezTo>
                    <a:pt x="245" y="247"/>
                    <a:pt x="244" y="250"/>
                    <a:pt x="248" y="251"/>
                  </a:cubicBezTo>
                  <a:cubicBezTo>
                    <a:pt x="251" y="251"/>
                    <a:pt x="251" y="254"/>
                    <a:pt x="248" y="257"/>
                  </a:cubicBezTo>
                  <a:cubicBezTo>
                    <a:pt x="246" y="261"/>
                    <a:pt x="254" y="260"/>
                    <a:pt x="259" y="267"/>
                  </a:cubicBezTo>
                  <a:cubicBezTo>
                    <a:pt x="264" y="273"/>
                    <a:pt x="259" y="274"/>
                    <a:pt x="262" y="279"/>
                  </a:cubicBezTo>
                  <a:cubicBezTo>
                    <a:pt x="264" y="283"/>
                    <a:pt x="266" y="282"/>
                    <a:pt x="271" y="275"/>
                  </a:cubicBezTo>
                  <a:cubicBezTo>
                    <a:pt x="276" y="269"/>
                    <a:pt x="282" y="273"/>
                    <a:pt x="283" y="267"/>
                  </a:cubicBezTo>
                  <a:cubicBezTo>
                    <a:pt x="284" y="262"/>
                    <a:pt x="289" y="255"/>
                    <a:pt x="293" y="258"/>
                  </a:cubicBezTo>
                  <a:cubicBezTo>
                    <a:pt x="296" y="261"/>
                    <a:pt x="290" y="262"/>
                    <a:pt x="288" y="273"/>
                  </a:cubicBezTo>
                  <a:cubicBezTo>
                    <a:pt x="285" y="284"/>
                    <a:pt x="281" y="278"/>
                    <a:pt x="280" y="281"/>
                  </a:cubicBezTo>
                  <a:cubicBezTo>
                    <a:pt x="280" y="285"/>
                    <a:pt x="291" y="286"/>
                    <a:pt x="291" y="280"/>
                  </a:cubicBezTo>
                  <a:cubicBezTo>
                    <a:pt x="291" y="275"/>
                    <a:pt x="293" y="272"/>
                    <a:pt x="298" y="277"/>
                  </a:cubicBezTo>
                  <a:cubicBezTo>
                    <a:pt x="302" y="283"/>
                    <a:pt x="295" y="287"/>
                    <a:pt x="296" y="289"/>
                  </a:cubicBezTo>
                  <a:cubicBezTo>
                    <a:pt x="297" y="292"/>
                    <a:pt x="302" y="289"/>
                    <a:pt x="305" y="289"/>
                  </a:cubicBezTo>
                  <a:cubicBezTo>
                    <a:pt x="309" y="289"/>
                    <a:pt x="316" y="299"/>
                    <a:pt x="315" y="304"/>
                  </a:cubicBezTo>
                  <a:cubicBezTo>
                    <a:pt x="314" y="309"/>
                    <a:pt x="312" y="314"/>
                    <a:pt x="321" y="318"/>
                  </a:cubicBezTo>
                  <a:cubicBezTo>
                    <a:pt x="330" y="322"/>
                    <a:pt x="326" y="322"/>
                    <a:pt x="333" y="322"/>
                  </a:cubicBezTo>
                  <a:cubicBezTo>
                    <a:pt x="339" y="322"/>
                    <a:pt x="353" y="327"/>
                    <a:pt x="356" y="330"/>
                  </a:cubicBezTo>
                  <a:cubicBezTo>
                    <a:pt x="360" y="333"/>
                    <a:pt x="369" y="328"/>
                    <a:pt x="371" y="322"/>
                  </a:cubicBezTo>
                  <a:cubicBezTo>
                    <a:pt x="373" y="316"/>
                    <a:pt x="380" y="322"/>
                    <a:pt x="376" y="324"/>
                  </a:cubicBezTo>
                  <a:cubicBezTo>
                    <a:pt x="372" y="326"/>
                    <a:pt x="378" y="330"/>
                    <a:pt x="378" y="327"/>
                  </a:cubicBezTo>
                  <a:cubicBezTo>
                    <a:pt x="378" y="324"/>
                    <a:pt x="380" y="321"/>
                    <a:pt x="381" y="325"/>
                  </a:cubicBezTo>
                  <a:cubicBezTo>
                    <a:pt x="382" y="329"/>
                    <a:pt x="387" y="329"/>
                    <a:pt x="389" y="332"/>
                  </a:cubicBezTo>
                  <a:cubicBezTo>
                    <a:pt x="391" y="334"/>
                    <a:pt x="393" y="337"/>
                    <a:pt x="393" y="334"/>
                  </a:cubicBezTo>
                  <a:cubicBezTo>
                    <a:pt x="393" y="332"/>
                    <a:pt x="394" y="330"/>
                    <a:pt x="398" y="328"/>
                  </a:cubicBezTo>
                  <a:cubicBezTo>
                    <a:pt x="402" y="327"/>
                    <a:pt x="405"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1" y="254"/>
                    <a:pt x="465" y="252"/>
                    <a:pt x="465" y="248"/>
                  </a:cubicBezTo>
                  <a:cubicBezTo>
                    <a:pt x="466" y="243"/>
                    <a:pt x="472" y="238"/>
                    <a:pt x="472" y="233"/>
                  </a:cubicBezTo>
                  <a:cubicBezTo>
                    <a:pt x="472" y="227"/>
                    <a:pt x="475" y="221"/>
                    <a:pt x="474" y="219"/>
                  </a:cubicBezTo>
                  <a:cubicBezTo>
                    <a:pt x="474" y="217"/>
                    <a:pt x="472" y="212"/>
                    <a:pt x="476" y="208"/>
                  </a:cubicBezTo>
                  <a:cubicBezTo>
                    <a:pt x="480" y="204"/>
                    <a:pt x="474" y="200"/>
                    <a:pt x="476" y="198"/>
                  </a:cubicBezTo>
                  <a:close/>
                  <a:moveTo>
                    <a:pt x="217" y="11"/>
                  </a:moveTo>
                  <a:cubicBezTo>
                    <a:pt x="217" y="8"/>
                    <a:pt x="198" y="11"/>
                    <a:pt x="202" y="14"/>
                  </a:cubicBezTo>
                  <a:cubicBezTo>
                    <a:pt x="205" y="16"/>
                    <a:pt x="218" y="13"/>
                    <a:pt x="217" y="11"/>
                  </a:cubicBezTo>
                  <a:close/>
                  <a:moveTo>
                    <a:pt x="275" y="294"/>
                  </a:moveTo>
                  <a:cubicBezTo>
                    <a:pt x="278" y="297"/>
                    <a:pt x="288" y="296"/>
                    <a:pt x="289" y="293"/>
                  </a:cubicBezTo>
                  <a:cubicBezTo>
                    <a:pt x="291" y="289"/>
                    <a:pt x="273" y="292"/>
                    <a:pt x="275" y="294"/>
                  </a:cubicBezTo>
                  <a:close/>
                  <a:moveTo>
                    <a:pt x="392" y="361"/>
                  </a:moveTo>
                  <a:cubicBezTo>
                    <a:pt x="385" y="362"/>
                    <a:pt x="375" y="355"/>
                    <a:pt x="372" y="356"/>
                  </a:cubicBezTo>
                  <a:cubicBezTo>
                    <a:pt x="369" y="356"/>
                    <a:pt x="381" y="373"/>
                    <a:pt x="378" y="377"/>
                  </a:cubicBezTo>
                  <a:cubicBezTo>
                    <a:pt x="374" y="382"/>
                    <a:pt x="388" y="393"/>
                    <a:pt x="393" y="394"/>
                  </a:cubicBezTo>
                  <a:cubicBezTo>
                    <a:pt x="398" y="395"/>
                    <a:pt x="396" y="390"/>
                    <a:pt x="400" y="390"/>
                  </a:cubicBezTo>
                  <a:cubicBezTo>
                    <a:pt x="403" y="390"/>
                    <a:pt x="402" y="387"/>
                    <a:pt x="402" y="384"/>
                  </a:cubicBezTo>
                  <a:cubicBezTo>
                    <a:pt x="403" y="382"/>
                    <a:pt x="406" y="387"/>
                    <a:pt x="409" y="385"/>
                  </a:cubicBezTo>
                  <a:cubicBezTo>
                    <a:pt x="412" y="384"/>
                    <a:pt x="408" y="374"/>
                    <a:pt x="412" y="374"/>
                  </a:cubicBezTo>
                  <a:cubicBezTo>
                    <a:pt x="416" y="374"/>
                    <a:pt x="413" y="361"/>
                    <a:pt x="412" y="357"/>
                  </a:cubicBezTo>
                  <a:cubicBezTo>
                    <a:pt x="411"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290"/>
            <p:cNvSpPr>
              <a:spLocks noEditPoints="1"/>
            </p:cNvSpPr>
            <p:nvPr userDrawn="1"/>
          </p:nvSpPr>
          <p:spPr bwMode="auto">
            <a:xfrm>
              <a:off x="11346756" y="5397280"/>
              <a:ext cx="313779" cy="375659"/>
            </a:xfrm>
            <a:custGeom>
              <a:avLst/>
              <a:gdLst>
                <a:gd name="T0" fmla="*/ 90 w 146"/>
                <a:gd name="T1" fmla="*/ 78 h 161"/>
                <a:gd name="T2" fmla="*/ 81 w 146"/>
                <a:gd name="T3" fmla="*/ 81 h 161"/>
                <a:gd name="T4" fmla="*/ 70 w 146"/>
                <a:gd name="T5" fmla="*/ 76 h 161"/>
                <a:gd name="T6" fmla="*/ 64 w 146"/>
                <a:gd name="T7" fmla="*/ 86 h 161"/>
                <a:gd name="T8" fmla="*/ 54 w 146"/>
                <a:gd name="T9" fmla="*/ 101 h 161"/>
                <a:gd name="T10" fmla="*/ 22 w 146"/>
                <a:gd name="T11" fmla="*/ 120 h 161"/>
                <a:gd name="T12" fmla="*/ 7 w 146"/>
                <a:gd name="T13" fmla="*/ 133 h 161"/>
                <a:gd name="T14" fmla="*/ 4 w 146"/>
                <a:gd name="T15" fmla="*/ 145 h 161"/>
                <a:gd name="T16" fmla="*/ 15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3 w 146"/>
                <a:gd name="T31" fmla="*/ 101 h 161"/>
                <a:gd name="T32" fmla="*/ 92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9 w 146"/>
                <a:gd name="T51" fmla="*/ 29 h 161"/>
                <a:gd name="T52" fmla="*/ 104 w 146"/>
                <a:gd name="T53" fmla="*/ 27 h 161"/>
                <a:gd name="T54" fmla="*/ 100 w 146"/>
                <a:gd name="T55" fmla="*/ 20 h 161"/>
                <a:gd name="T56" fmla="*/ 95 w 146"/>
                <a:gd name="T57" fmla="*/ 10 h 161"/>
                <a:gd name="T58" fmla="*/ 81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1 w 146"/>
                <a:gd name="T75" fmla="*/ 85 h 161"/>
                <a:gd name="T76" fmla="*/ 124 w 146"/>
                <a:gd name="T77" fmla="*/ 69 h 161"/>
                <a:gd name="T78" fmla="*/ 127 w 146"/>
                <a:gd name="T79" fmla="*/ 57 h 161"/>
                <a:gd name="T80" fmla="*/ 135 w 146"/>
                <a:gd name="T81" fmla="*/ 55 h 161"/>
                <a:gd name="T82" fmla="*/ 140 w 146"/>
                <a:gd name="T83" fmla="*/ 48 h 161"/>
                <a:gd name="T84" fmla="*/ 144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7" y="75"/>
                    <a:pt x="85" y="79"/>
                    <a:pt x="81" y="81"/>
                  </a:cubicBezTo>
                  <a:cubicBezTo>
                    <a:pt x="77" y="82"/>
                    <a:pt x="74" y="73"/>
                    <a:pt x="70" y="76"/>
                  </a:cubicBezTo>
                  <a:cubicBezTo>
                    <a:pt x="65" y="80"/>
                    <a:pt x="69" y="81"/>
                    <a:pt x="64" y="86"/>
                  </a:cubicBezTo>
                  <a:cubicBezTo>
                    <a:pt x="58" y="90"/>
                    <a:pt x="60" y="91"/>
                    <a:pt x="54" y="101"/>
                  </a:cubicBezTo>
                  <a:cubicBezTo>
                    <a:pt x="48" y="110"/>
                    <a:pt x="25" y="115"/>
                    <a:pt x="22" y="120"/>
                  </a:cubicBezTo>
                  <a:cubicBezTo>
                    <a:pt x="19" y="125"/>
                    <a:pt x="7" y="129"/>
                    <a:pt x="7" y="133"/>
                  </a:cubicBezTo>
                  <a:cubicBezTo>
                    <a:pt x="7" y="137"/>
                    <a:pt x="0" y="140"/>
                    <a:pt x="4" y="145"/>
                  </a:cubicBezTo>
                  <a:cubicBezTo>
                    <a:pt x="7" y="149"/>
                    <a:pt x="11" y="146"/>
                    <a:pt x="15" y="149"/>
                  </a:cubicBezTo>
                  <a:cubicBezTo>
                    <a:pt x="18" y="152"/>
                    <a:pt x="21" y="150"/>
                    <a:pt x="23" y="152"/>
                  </a:cubicBezTo>
                  <a:cubicBezTo>
                    <a:pt x="25" y="155"/>
                    <a:pt x="36" y="155"/>
                    <a:pt x="44" y="148"/>
                  </a:cubicBezTo>
                  <a:cubicBezTo>
                    <a:pt x="53" y="141"/>
                    <a:pt x="49" y="137"/>
                    <a:pt x="52" y="135"/>
                  </a:cubicBezTo>
                  <a:cubicBezTo>
                    <a:pt x="56" y="133"/>
                    <a:pt x="56" y="128"/>
                    <a:pt x="58" y="124"/>
                  </a:cubicBezTo>
                  <a:cubicBezTo>
                    <a:pt x="60" y="121"/>
                    <a:pt x="62" y="117"/>
                    <a:pt x="71" y="117"/>
                  </a:cubicBezTo>
                  <a:cubicBezTo>
                    <a:pt x="80" y="117"/>
                    <a:pt x="75" y="115"/>
                    <a:pt x="75" y="111"/>
                  </a:cubicBezTo>
                  <a:cubicBezTo>
                    <a:pt x="74" y="107"/>
                    <a:pt x="83" y="106"/>
                    <a:pt x="83" y="101"/>
                  </a:cubicBezTo>
                  <a:cubicBezTo>
                    <a:pt x="83" y="96"/>
                    <a:pt x="94" y="91"/>
                    <a:pt x="92" y="87"/>
                  </a:cubicBezTo>
                  <a:cubicBezTo>
                    <a:pt x="89" y="83"/>
                    <a:pt x="94" y="80"/>
                    <a:pt x="90" y="78"/>
                  </a:cubicBezTo>
                  <a:close/>
                  <a:moveTo>
                    <a:pt x="15" y="161"/>
                  </a:moveTo>
                  <a:cubicBezTo>
                    <a:pt x="17" y="161"/>
                    <a:pt x="23" y="160"/>
                    <a:pt x="20" y="156"/>
                  </a:cubicBezTo>
                  <a:cubicBezTo>
                    <a:pt x="17" y="152"/>
                    <a:pt x="11" y="159"/>
                    <a:pt x="15" y="161"/>
                  </a:cubicBezTo>
                  <a:close/>
                  <a:moveTo>
                    <a:pt x="132" y="39"/>
                  </a:moveTo>
                  <a:cubicBezTo>
                    <a:pt x="130" y="43"/>
                    <a:pt x="125" y="38"/>
                    <a:pt x="121" y="38"/>
                  </a:cubicBezTo>
                  <a:cubicBezTo>
                    <a:pt x="117" y="38"/>
                    <a:pt x="114" y="35"/>
                    <a:pt x="114" y="32"/>
                  </a:cubicBezTo>
                  <a:cubicBezTo>
                    <a:pt x="114" y="28"/>
                    <a:pt x="113" y="23"/>
                    <a:pt x="109" y="23"/>
                  </a:cubicBezTo>
                  <a:cubicBezTo>
                    <a:pt x="105" y="23"/>
                    <a:pt x="110" y="27"/>
                    <a:pt x="109" y="29"/>
                  </a:cubicBezTo>
                  <a:cubicBezTo>
                    <a:pt x="107" y="31"/>
                    <a:pt x="106" y="27"/>
                    <a:pt x="104" y="27"/>
                  </a:cubicBezTo>
                  <a:cubicBezTo>
                    <a:pt x="102" y="27"/>
                    <a:pt x="100" y="24"/>
                    <a:pt x="100" y="20"/>
                  </a:cubicBezTo>
                  <a:cubicBezTo>
                    <a:pt x="100" y="15"/>
                    <a:pt x="95" y="15"/>
                    <a:pt x="95" y="10"/>
                  </a:cubicBezTo>
                  <a:cubicBezTo>
                    <a:pt x="95" y="4"/>
                    <a:pt x="86" y="0"/>
                    <a:pt x="81" y="0"/>
                  </a:cubicBezTo>
                  <a:cubicBezTo>
                    <a:pt x="75" y="0"/>
                    <a:pt x="82" y="9"/>
                    <a:pt x="84" y="11"/>
                  </a:cubicBezTo>
                  <a:cubicBezTo>
                    <a:pt x="87" y="14"/>
                    <a:pt x="93" y="17"/>
                    <a:pt x="92" y="19"/>
                  </a:cubicBezTo>
                  <a:cubicBezTo>
                    <a:pt x="92" y="21"/>
                    <a:pt x="96" y="27"/>
                    <a:pt x="99" y="28"/>
                  </a:cubicBezTo>
                  <a:cubicBezTo>
                    <a:pt x="102" y="29"/>
                    <a:pt x="97" y="37"/>
                    <a:pt x="97" y="44"/>
                  </a:cubicBezTo>
                  <a:cubicBezTo>
                    <a:pt x="97" y="51"/>
                    <a:pt x="92" y="49"/>
                    <a:pt x="88" y="54"/>
                  </a:cubicBezTo>
                  <a:cubicBezTo>
                    <a:pt x="84" y="58"/>
                    <a:pt x="98" y="62"/>
                    <a:pt x="103" y="67"/>
                  </a:cubicBezTo>
                  <a:cubicBezTo>
                    <a:pt x="109" y="71"/>
                    <a:pt x="99" y="82"/>
                    <a:pt x="100" y="84"/>
                  </a:cubicBezTo>
                  <a:cubicBezTo>
                    <a:pt x="101" y="85"/>
                    <a:pt x="105" y="87"/>
                    <a:pt x="111" y="85"/>
                  </a:cubicBezTo>
                  <a:cubicBezTo>
                    <a:pt x="117" y="84"/>
                    <a:pt x="119" y="72"/>
                    <a:pt x="124" y="69"/>
                  </a:cubicBezTo>
                  <a:cubicBezTo>
                    <a:pt x="128" y="65"/>
                    <a:pt x="125" y="60"/>
                    <a:pt x="127" y="57"/>
                  </a:cubicBezTo>
                  <a:cubicBezTo>
                    <a:pt x="129" y="55"/>
                    <a:pt x="132" y="55"/>
                    <a:pt x="135" y="55"/>
                  </a:cubicBezTo>
                  <a:cubicBezTo>
                    <a:pt x="138" y="55"/>
                    <a:pt x="136" y="48"/>
                    <a:pt x="140" y="48"/>
                  </a:cubicBezTo>
                  <a:cubicBezTo>
                    <a:pt x="143" y="48"/>
                    <a:pt x="142" y="44"/>
                    <a:pt x="144" y="39"/>
                  </a:cubicBezTo>
                  <a:cubicBezTo>
                    <a:pt x="146" y="34"/>
                    <a:pt x="135"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Freeform 291"/>
            <p:cNvSpPr>
              <a:spLocks/>
            </p:cNvSpPr>
            <p:nvPr userDrawn="1"/>
          </p:nvSpPr>
          <p:spPr bwMode="auto">
            <a:xfrm>
              <a:off x="8521075" y="3311093"/>
              <a:ext cx="355727" cy="227949"/>
            </a:xfrm>
            <a:custGeom>
              <a:avLst/>
              <a:gdLst>
                <a:gd name="T0" fmla="*/ 166 w 166"/>
                <a:gd name="T1" fmla="*/ 62 h 98"/>
                <a:gd name="T2" fmla="*/ 155 w 166"/>
                <a:gd name="T3" fmla="*/ 59 h 98"/>
                <a:gd name="T4" fmla="*/ 143 w 166"/>
                <a:gd name="T5" fmla="*/ 51 h 98"/>
                <a:gd name="T6" fmla="*/ 130 w 166"/>
                <a:gd name="T7" fmla="*/ 44 h 98"/>
                <a:gd name="T8" fmla="*/ 118 w 166"/>
                <a:gd name="T9" fmla="*/ 36 h 98"/>
                <a:gd name="T10" fmla="*/ 113 w 166"/>
                <a:gd name="T11" fmla="*/ 27 h 98"/>
                <a:gd name="T12" fmla="*/ 108 w 166"/>
                <a:gd name="T13" fmla="*/ 20 h 98"/>
                <a:gd name="T14" fmla="*/ 91 w 166"/>
                <a:gd name="T15" fmla="*/ 18 h 98"/>
                <a:gd name="T16" fmla="*/ 87 w 166"/>
                <a:gd name="T17" fmla="*/ 7 h 98"/>
                <a:gd name="T18" fmla="*/ 78 w 166"/>
                <a:gd name="T19" fmla="*/ 4 h 98"/>
                <a:gd name="T20" fmla="*/ 69 w 166"/>
                <a:gd name="T21" fmla="*/ 2 h 98"/>
                <a:gd name="T22" fmla="*/ 65 w 166"/>
                <a:gd name="T23" fmla="*/ 4 h 98"/>
                <a:gd name="T24" fmla="*/ 60 w 166"/>
                <a:gd name="T25" fmla="*/ 8 h 98"/>
                <a:gd name="T26" fmla="*/ 52 w 166"/>
                <a:gd name="T27" fmla="*/ 14 h 98"/>
                <a:gd name="T28" fmla="*/ 48 w 166"/>
                <a:gd name="T29" fmla="*/ 19 h 98"/>
                <a:gd name="T30" fmla="*/ 40 w 166"/>
                <a:gd name="T31" fmla="*/ 17 h 98"/>
                <a:gd name="T32" fmla="*/ 32 w 166"/>
                <a:gd name="T33" fmla="*/ 15 h 98"/>
                <a:gd name="T34" fmla="*/ 17 w 166"/>
                <a:gd name="T35" fmla="*/ 5 h 98"/>
                <a:gd name="T36" fmla="*/ 5 w 166"/>
                <a:gd name="T37" fmla="*/ 11 h 98"/>
                <a:gd name="T38" fmla="*/ 11 w 166"/>
                <a:gd name="T39" fmla="*/ 9 h 98"/>
                <a:gd name="T40" fmla="*/ 20 w 166"/>
                <a:gd name="T41" fmla="*/ 19 h 98"/>
                <a:gd name="T42" fmla="*/ 25 w 166"/>
                <a:gd name="T43" fmla="*/ 25 h 98"/>
                <a:gd name="T44" fmla="*/ 14 w 166"/>
                <a:gd name="T45" fmla="*/ 28 h 98"/>
                <a:gd name="T46" fmla="*/ 3 w 166"/>
                <a:gd name="T47" fmla="*/ 28 h 98"/>
                <a:gd name="T48" fmla="*/ 5 w 166"/>
                <a:gd name="T49" fmla="*/ 37 h 98"/>
                <a:gd name="T50" fmla="*/ 6 w 166"/>
                <a:gd name="T51" fmla="*/ 43 h 98"/>
                <a:gd name="T52" fmla="*/ 13 w 166"/>
                <a:gd name="T53" fmla="*/ 46 h 98"/>
                <a:gd name="T54" fmla="*/ 15 w 166"/>
                <a:gd name="T55" fmla="*/ 55 h 98"/>
                <a:gd name="T56" fmla="*/ 15 w 166"/>
                <a:gd name="T57" fmla="*/ 69 h 98"/>
                <a:gd name="T58" fmla="*/ 25 w 166"/>
                <a:gd name="T59" fmla="*/ 67 h 98"/>
                <a:gd name="T60" fmla="*/ 35 w 166"/>
                <a:gd name="T61" fmla="*/ 61 h 98"/>
                <a:gd name="T62" fmla="*/ 43 w 166"/>
                <a:gd name="T63" fmla="*/ 60 h 98"/>
                <a:gd name="T64" fmla="*/ 57 w 166"/>
                <a:gd name="T65" fmla="*/ 60 h 98"/>
                <a:gd name="T66" fmla="*/ 65 w 166"/>
                <a:gd name="T67" fmla="*/ 64 h 98"/>
                <a:gd name="T68" fmla="*/ 71 w 166"/>
                <a:gd name="T69" fmla="*/ 66 h 98"/>
                <a:gd name="T70" fmla="*/ 81 w 166"/>
                <a:gd name="T71" fmla="*/ 69 h 98"/>
                <a:gd name="T72" fmla="*/ 86 w 166"/>
                <a:gd name="T73" fmla="*/ 73 h 98"/>
                <a:gd name="T74" fmla="*/ 94 w 166"/>
                <a:gd name="T75" fmla="*/ 79 h 98"/>
                <a:gd name="T76" fmla="*/ 102 w 166"/>
                <a:gd name="T77" fmla="*/ 80 h 98"/>
                <a:gd name="T78" fmla="*/ 104 w 166"/>
                <a:gd name="T79" fmla="*/ 93 h 98"/>
                <a:gd name="T80" fmla="*/ 107 w 166"/>
                <a:gd name="T81" fmla="*/ 93 h 98"/>
                <a:gd name="T82" fmla="*/ 115 w 166"/>
                <a:gd name="T83" fmla="*/ 95 h 98"/>
                <a:gd name="T84" fmla="*/ 125 w 166"/>
                <a:gd name="T85" fmla="*/ 92 h 98"/>
                <a:gd name="T86" fmla="*/ 142 w 166"/>
                <a:gd name="T87" fmla="*/ 83 h 98"/>
                <a:gd name="T88" fmla="*/ 149 w 166"/>
                <a:gd name="T89" fmla="*/ 72 h 98"/>
                <a:gd name="T90" fmla="*/ 158 w 166"/>
                <a:gd name="T91" fmla="*/ 67 h 98"/>
                <a:gd name="T92" fmla="*/ 166 w 166"/>
                <a:gd name="T93" fmla="*/ 69 h 98"/>
                <a:gd name="T94" fmla="*/ 166 w 166"/>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6" h="98">
                  <a:moveTo>
                    <a:pt x="166" y="62"/>
                  </a:moveTo>
                  <a:cubicBezTo>
                    <a:pt x="166" y="62"/>
                    <a:pt x="158" y="58"/>
                    <a:pt x="155" y="59"/>
                  </a:cubicBezTo>
                  <a:cubicBezTo>
                    <a:pt x="153" y="59"/>
                    <a:pt x="148" y="53"/>
                    <a:pt x="143" y="51"/>
                  </a:cubicBezTo>
                  <a:cubicBezTo>
                    <a:pt x="138" y="50"/>
                    <a:pt x="132" y="47"/>
                    <a:pt x="130" y="44"/>
                  </a:cubicBezTo>
                  <a:cubicBezTo>
                    <a:pt x="128" y="41"/>
                    <a:pt x="119" y="38"/>
                    <a:pt x="118" y="36"/>
                  </a:cubicBezTo>
                  <a:cubicBezTo>
                    <a:pt x="117" y="34"/>
                    <a:pt x="115" y="30"/>
                    <a:pt x="113" y="27"/>
                  </a:cubicBezTo>
                  <a:cubicBezTo>
                    <a:pt x="110" y="24"/>
                    <a:pt x="110" y="20"/>
                    <a:pt x="108" y="20"/>
                  </a:cubicBezTo>
                  <a:cubicBezTo>
                    <a:pt x="106" y="20"/>
                    <a:pt x="91" y="20"/>
                    <a:pt x="91" y="18"/>
                  </a:cubicBezTo>
                  <a:cubicBezTo>
                    <a:pt x="91" y="16"/>
                    <a:pt x="90" y="7"/>
                    <a:pt x="87" y="7"/>
                  </a:cubicBezTo>
                  <a:cubicBezTo>
                    <a:pt x="84" y="6"/>
                    <a:pt x="79" y="5"/>
                    <a:pt x="78" y="4"/>
                  </a:cubicBezTo>
                  <a:cubicBezTo>
                    <a:pt x="76" y="2"/>
                    <a:pt x="70" y="0"/>
                    <a:pt x="69" y="2"/>
                  </a:cubicBezTo>
                  <a:cubicBezTo>
                    <a:pt x="68" y="3"/>
                    <a:pt x="66" y="4"/>
                    <a:pt x="65" y="4"/>
                  </a:cubicBezTo>
                  <a:cubicBezTo>
                    <a:pt x="64" y="4"/>
                    <a:pt x="64" y="9"/>
                    <a:pt x="60" y="8"/>
                  </a:cubicBezTo>
                  <a:cubicBezTo>
                    <a:pt x="57" y="8"/>
                    <a:pt x="52" y="12"/>
                    <a:pt x="52" y="14"/>
                  </a:cubicBezTo>
                  <a:cubicBezTo>
                    <a:pt x="52" y="16"/>
                    <a:pt x="53" y="19"/>
                    <a:pt x="48" y="19"/>
                  </a:cubicBezTo>
                  <a:cubicBezTo>
                    <a:pt x="46" y="19"/>
                    <a:pt x="43" y="19"/>
                    <a:pt x="40" y="17"/>
                  </a:cubicBezTo>
                  <a:cubicBezTo>
                    <a:pt x="39" y="18"/>
                    <a:pt x="35" y="20"/>
                    <a:pt x="32" y="15"/>
                  </a:cubicBezTo>
                  <a:cubicBezTo>
                    <a:pt x="28" y="10"/>
                    <a:pt x="21" y="5"/>
                    <a:pt x="17" y="5"/>
                  </a:cubicBezTo>
                  <a:cubicBezTo>
                    <a:pt x="14" y="5"/>
                    <a:pt x="3" y="5"/>
                    <a:pt x="5" y="11"/>
                  </a:cubicBezTo>
                  <a:cubicBezTo>
                    <a:pt x="6" y="10"/>
                    <a:pt x="8" y="9"/>
                    <a:pt x="11" y="9"/>
                  </a:cubicBezTo>
                  <a:cubicBezTo>
                    <a:pt x="19" y="10"/>
                    <a:pt x="15" y="19"/>
                    <a:pt x="20" y="19"/>
                  </a:cubicBezTo>
                  <a:cubicBezTo>
                    <a:pt x="24" y="19"/>
                    <a:pt x="29" y="26"/>
                    <a:pt x="25" y="25"/>
                  </a:cubicBezTo>
                  <a:cubicBezTo>
                    <a:pt x="21" y="25"/>
                    <a:pt x="18" y="29"/>
                    <a:pt x="14" y="28"/>
                  </a:cubicBezTo>
                  <a:cubicBezTo>
                    <a:pt x="9" y="26"/>
                    <a:pt x="4" y="23"/>
                    <a:pt x="3" y="28"/>
                  </a:cubicBezTo>
                  <a:cubicBezTo>
                    <a:pt x="2" y="32"/>
                    <a:pt x="0" y="37"/>
                    <a:pt x="5" y="37"/>
                  </a:cubicBezTo>
                  <a:cubicBezTo>
                    <a:pt x="11" y="36"/>
                    <a:pt x="10" y="40"/>
                    <a:pt x="6" y="43"/>
                  </a:cubicBezTo>
                  <a:cubicBezTo>
                    <a:pt x="2" y="47"/>
                    <a:pt x="12" y="43"/>
                    <a:pt x="13" y="46"/>
                  </a:cubicBezTo>
                  <a:cubicBezTo>
                    <a:pt x="13" y="49"/>
                    <a:pt x="16" y="49"/>
                    <a:pt x="15" y="55"/>
                  </a:cubicBezTo>
                  <a:cubicBezTo>
                    <a:pt x="14" y="58"/>
                    <a:pt x="15" y="64"/>
                    <a:pt x="15" y="69"/>
                  </a:cubicBezTo>
                  <a:cubicBezTo>
                    <a:pt x="19" y="69"/>
                    <a:pt x="24" y="69"/>
                    <a:pt x="25" y="67"/>
                  </a:cubicBezTo>
                  <a:cubicBezTo>
                    <a:pt x="26" y="65"/>
                    <a:pt x="32" y="61"/>
                    <a:pt x="35" y="61"/>
                  </a:cubicBezTo>
                  <a:cubicBezTo>
                    <a:pt x="38" y="61"/>
                    <a:pt x="42" y="62"/>
                    <a:pt x="43" y="60"/>
                  </a:cubicBezTo>
                  <a:cubicBezTo>
                    <a:pt x="45" y="57"/>
                    <a:pt x="55" y="58"/>
                    <a:pt x="57" y="60"/>
                  </a:cubicBezTo>
                  <a:cubicBezTo>
                    <a:pt x="58" y="62"/>
                    <a:pt x="64" y="64"/>
                    <a:pt x="65" y="64"/>
                  </a:cubicBezTo>
                  <a:cubicBezTo>
                    <a:pt x="67" y="64"/>
                    <a:pt x="67" y="66"/>
                    <a:pt x="71" y="66"/>
                  </a:cubicBezTo>
                  <a:cubicBezTo>
                    <a:pt x="74" y="66"/>
                    <a:pt x="81" y="67"/>
                    <a:pt x="81" y="69"/>
                  </a:cubicBezTo>
                  <a:cubicBezTo>
                    <a:pt x="81" y="71"/>
                    <a:pt x="83" y="73"/>
                    <a:pt x="86" y="73"/>
                  </a:cubicBezTo>
                  <a:cubicBezTo>
                    <a:pt x="89" y="73"/>
                    <a:pt x="91" y="79"/>
                    <a:pt x="94" y="79"/>
                  </a:cubicBezTo>
                  <a:cubicBezTo>
                    <a:pt x="97" y="79"/>
                    <a:pt x="102" y="79"/>
                    <a:pt x="102" y="80"/>
                  </a:cubicBezTo>
                  <a:cubicBezTo>
                    <a:pt x="102" y="81"/>
                    <a:pt x="103" y="89"/>
                    <a:pt x="104" y="93"/>
                  </a:cubicBezTo>
                  <a:cubicBezTo>
                    <a:pt x="105" y="93"/>
                    <a:pt x="106" y="93"/>
                    <a:pt x="107" y="93"/>
                  </a:cubicBezTo>
                  <a:cubicBezTo>
                    <a:pt x="108" y="94"/>
                    <a:pt x="114" y="92"/>
                    <a:pt x="115" y="95"/>
                  </a:cubicBezTo>
                  <a:cubicBezTo>
                    <a:pt x="116" y="98"/>
                    <a:pt x="126" y="97"/>
                    <a:pt x="125" y="92"/>
                  </a:cubicBezTo>
                  <a:cubicBezTo>
                    <a:pt x="125" y="87"/>
                    <a:pt x="140" y="87"/>
                    <a:pt x="142" y="83"/>
                  </a:cubicBezTo>
                  <a:cubicBezTo>
                    <a:pt x="143" y="79"/>
                    <a:pt x="145" y="71"/>
                    <a:pt x="149" y="72"/>
                  </a:cubicBezTo>
                  <a:cubicBezTo>
                    <a:pt x="152" y="74"/>
                    <a:pt x="155" y="67"/>
                    <a:pt x="158" y="67"/>
                  </a:cubicBezTo>
                  <a:cubicBezTo>
                    <a:pt x="161" y="68"/>
                    <a:pt x="163" y="70"/>
                    <a:pt x="166"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Freeform 292"/>
            <p:cNvSpPr>
              <a:spLocks/>
            </p:cNvSpPr>
            <p:nvPr userDrawn="1"/>
          </p:nvSpPr>
          <p:spPr bwMode="auto">
            <a:xfrm>
              <a:off x="8302940" y="3394978"/>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200 w 231"/>
                <a:gd name="T11" fmla="*/ 104 h 181"/>
                <a:gd name="T12" fmla="*/ 198 w 231"/>
                <a:gd name="T13" fmla="*/ 92 h 181"/>
                <a:gd name="T14" fmla="*/ 198 w 231"/>
                <a:gd name="T15" fmla="*/ 80 h 181"/>
                <a:gd name="T16" fmla="*/ 199 w 231"/>
                <a:gd name="T17" fmla="*/ 71 h 181"/>
                <a:gd name="T18" fmla="*/ 204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9 w 231"/>
                <a:gd name="T35" fmla="*/ 24 h 181"/>
                <a:gd name="T36" fmla="*/ 145 w 231"/>
                <a:gd name="T37" fmla="*/ 24 h 181"/>
                <a:gd name="T38" fmla="*/ 137 w 231"/>
                <a:gd name="T39" fmla="*/ 25 h 181"/>
                <a:gd name="T40" fmla="*/ 127 w 231"/>
                <a:gd name="T41" fmla="*/ 31 h 181"/>
                <a:gd name="T42" fmla="*/ 117 w 231"/>
                <a:gd name="T43" fmla="*/ 33 h 181"/>
                <a:gd name="T44" fmla="*/ 117 w 231"/>
                <a:gd name="T45" fmla="*/ 39 h 181"/>
                <a:gd name="T46" fmla="*/ 91 w 231"/>
                <a:gd name="T47" fmla="*/ 44 h 181"/>
                <a:gd name="T48" fmla="*/ 70 w 231"/>
                <a:gd name="T49" fmla="*/ 32 h 181"/>
                <a:gd name="T50" fmla="*/ 56 w 231"/>
                <a:gd name="T51" fmla="*/ 19 h 181"/>
                <a:gd name="T52" fmla="*/ 48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20 w 231"/>
                <a:gd name="T73" fmla="*/ 50 h 181"/>
                <a:gd name="T74" fmla="*/ 24 w 231"/>
                <a:gd name="T75" fmla="*/ 54 h 181"/>
                <a:gd name="T76" fmla="*/ 23 w 231"/>
                <a:gd name="T77" fmla="*/ 61 h 181"/>
                <a:gd name="T78" fmla="*/ 18 w 231"/>
                <a:gd name="T79" fmla="*/ 69 h 181"/>
                <a:gd name="T80" fmla="*/ 20 w 231"/>
                <a:gd name="T81" fmla="*/ 79 h 181"/>
                <a:gd name="T82" fmla="*/ 25 w 231"/>
                <a:gd name="T83" fmla="*/ 85 h 181"/>
                <a:gd name="T84" fmla="*/ 38 w 231"/>
                <a:gd name="T85" fmla="*/ 93 h 181"/>
                <a:gd name="T86" fmla="*/ 43 w 231"/>
                <a:gd name="T87" fmla="*/ 99 h 181"/>
                <a:gd name="T88" fmla="*/ 43 w 231"/>
                <a:gd name="T89" fmla="*/ 107 h 181"/>
                <a:gd name="T90" fmla="*/ 47 w 231"/>
                <a:gd name="T91" fmla="*/ 114 h 181"/>
                <a:gd name="T92" fmla="*/ 53 w 231"/>
                <a:gd name="T93" fmla="*/ 122 h 181"/>
                <a:gd name="T94" fmla="*/ 56 w 231"/>
                <a:gd name="T95" fmla="*/ 122 h 181"/>
                <a:gd name="T96" fmla="*/ 61 w 231"/>
                <a:gd name="T97" fmla="*/ 121 h 181"/>
                <a:gd name="T98" fmla="*/ 70 w 231"/>
                <a:gd name="T99" fmla="*/ 120 h 181"/>
                <a:gd name="T100" fmla="*/ 81 w 231"/>
                <a:gd name="T101" fmla="*/ 137 h 181"/>
                <a:gd name="T102" fmla="*/ 88 w 231"/>
                <a:gd name="T103" fmla="*/ 147 h 181"/>
                <a:gd name="T104" fmla="*/ 102 w 231"/>
                <a:gd name="T105" fmla="*/ 154 h 181"/>
                <a:gd name="T106" fmla="*/ 129 w 231"/>
                <a:gd name="T107" fmla="*/ 163 h 181"/>
                <a:gd name="T108" fmla="*/ 148 w 231"/>
                <a:gd name="T109" fmla="*/ 158 h 181"/>
                <a:gd name="T110" fmla="*/ 157 w 231"/>
                <a:gd name="T111" fmla="*/ 173 h 181"/>
                <a:gd name="T112" fmla="*/ 197 w 231"/>
                <a:gd name="T113" fmla="*/ 180 h 181"/>
                <a:gd name="T114" fmla="*/ 209 w 231"/>
                <a:gd name="T115" fmla="*/ 181 h 181"/>
                <a:gd name="T116" fmla="*/ 209 w 231"/>
                <a:gd name="T117" fmla="*/ 178 h 181"/>
                <a:gd name="T118" fmla="*/ 217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2" y="155"/>
                    <a:pt x="224" y="146"/>
                    <a:pt x="219" y="144"/>
                  </a:cubicBezTo>
                  <a:cubicBezTo>
                    <a:pt x="213" y="142"/>
                    <a:pt x="208" y="138"/>
                    <a:pt x="207" y="134"/>
                  </a:cubicBezTo>
                  <a:cubicBezTo>
                    <a:pt x="206" y="131"/>
                    <a:pt x="199" y="128"/>
                    <a:pt x="199" y="125"/>
                  </a:cubicBezTo>
                  <a:cubicBezTo>
                    <a:pt x="200" y="122"/>
                    <a:pt x="213" y="114"/>
                    <a:pt x="211" y="110"/>
                  </a:cubicBezTo>
                  <a:cubicBezTo>
                    <a:pt x="209" y="105"/>
                    <a:pt x="200" y="106"/>
                    <a:pt x="200" y="104"/>
                  </a:cubicBezTo>
                  <a:cubicBezTo>
                    <a:pt x="199" y="102"/>
                    <a:pt x="200" y="96"/>
                    <a:pt x="198" y="92"/>
                  </a:cubicBezTo>
                  <a:cubicBezTo>
                    <a:pt x="195" y="87"/>
                    <a:pt x="200" y="83"/>
                    <a:pt x="198" y="80"/>
                  </a:cubicBezTo>
                  <a:cubicBezTo>
                    <a:pt x="196" y="78"/>
                    <a:pt x="199" y="73"/>
                    <a:pt x="199" y="71"/>
                  </a:cubicBezTo>
                  <a:cubicBezTo>
                    <a:pt x="200" y="69"/>
                    <a:pt x="204" y="67"/>
                    <a:pt x="204" y="62"/>
                  </a:cubicBezTo>
                  <a:cubicBezTo>
                    <a:pt x="203" y="60"/>
                    <a:pt x="205" y="58"/>
                    <a:pt x="206" y="57"/>
                  </a:cubicBezTo>
                  <a:cubicBezTo>
                    <a:pt x="205" y="53"/>
                    <a:pt x="204" y="45"/>
                    <a:pt x="204" y="44"/>
                  </a:cubicBezTo>
                  <a:cubicBezTo>
                    <a:pt x="204" y="43"/>
                    <a:pt x="199" y="43"/>
                    <a:pt x="196" y="43"/>
                  </a:cubicBezTo>
                  <a:cubicBezTo>
                    <a:pt x="193" y="43"/>
                    <a:pt x="191" y="37"/>
                    <a:pt x="188" y="37"/>
                  </a:cubicBezTo>
                  <a:cubicBezTo>
                    <a:pt x="185" y="37"/>
                    <a:pt x="183" y="35"/>
                    <a:pt x="183" y="33"/>
                  </a:cubicBezTo>
                  <a:cubicBezTo>
                    <a:pt x="183" y="31"/>
                    <a:pt x="176" y="30"/>
                    <a:pt x="173" y="30"/>
                  </a:cubicBezTo>
                  <a:cubicBezTo>
                    <a:pt x="169" y="30"/>
                    <a:pt x="169" y="28"/>
                    <a:pt x="167" y="28"/>
                  </a:cubicBezTo>
                  <a:cubicBezTo>
                    <a:pt x="166" y="28"/>
                    <a:pt x="160" y="26"/>
                    <a:pt x="159" y="24"/>
                  </a:cubicBezTo>
                  <a:cubicBezTo>
                    <a:pt x="157" y="22"/>
                    <a:pt x="147" y="21"/>
                    <a:pt x="145" y="24"/>
                  </a:cubicBezTo>
                  <a:cubicBezTo>
                    <a:pt x="144" y="26"/>
                    <a:pt x="140" y="25"/>
                    <a:pt x="137" y="25"/>
                  </a:cubicBezTo>
                  <a:cubicBezTo>
                    <a:pt x="134" y="25"/>
                    <a:pt x="128" y="29"/>
                    <a:pt x="127" y="31"/>
                  </a:cubicBezTo>
                  <a:cubicBezTo>
                    <a:pt x="126" y="33"/>
                    <a:pt x="121" y="33"/>
                    <a:pt x="117" y="33"/>
                  </a:cubicBezTo>
                  <a:cubicBezTo>
                    <a:pt x="117" y="36"/>
                    <a:pt x="117" y="38"/>
                    <a:pt x="117" y="39"/>
                  </a:cubicBezTo>
                  <a:cubicBezTo>
                    <a:pt x="115" y="41"/>
                    <a:pt x="101" y="44"/>
                    <a:pt x="91" y="44"/>
                  </a:cubicBezTo>
                  <a:cubicBezTo>
                    <a:pt x="81" y="44"/>
                    <a:pt x="81" y="32"/>
                    <a:pt x="70" y="32"/>
                  </a:cubicBezTo>
                  <a:cubicBezTo>
                    <a:pt x="62" y="32"/>
                    <a:pt x="56" y="25"/>
                    <a:pt x="56" y="19"/>
                  </a:cubicBezTo>
                  <a:cubicBezTo>
                    <a:pt x="51" y="18"/>
                    <a:pt x="47" y="15"/>
                    <a:pt x="48" y="14"/>
                  </a:cubicBezTo>
                  <a:cubicBezTo>
                    <a:pt x="49" y="12"/>
                    <a:pt x="51" y="1"/>
                    <a:pt x="45" y="4"/>
                  </a:cubicBezTo>
                  <a:cubicBezTo>
                    <a:pt x="40" y="6"/>
                    <a:pt x="32" y="14"/>
                    <a:pt x="22" y="13"/>
                  </a:cubicBezTo>
                  <a:cubicBezTo>
                    <a:pt x="12" y="12"/>
                    <a:pt x="19" y="11"/>
                    <a:pt x="14" y="9"/>
                  </a:cubicBezTo>
                  <a:cubicBezTo>
                    <a:pt x="9" y="7"/>
                    <a:pt x="12" y="2"/>
                    <a:pt x="7" y="1"/>
                  </a:cubicBezTo>
                  <a:cubicBezTo>
                    <a:pt x="2" y="0"/>
                    <a:pt x="6" y="6"/>
                    <a:pt x="3" y="6"/>
                  </a:cubicBezTo>
                  <a:cubicBezTo>
                    <a:pt x="0" y="6"/>
                    <a:pt x="3" y="14"/>
                    <a:pt x="3" y="15"/>
                  </a:cubicBezTo>
                  <a:cubicBezTo>
                    <a:pt x="4" y="17"/>
                    <a:pt x="2" y="26"/>
                    <a:pt x="3" y="27"/>
                  </a:cubicBezTo>
                  <a:cubicBezTo>
                    <a:pt x="5" y="27"/>
                    <a:pt x="9" y="34"/>
                    <a:pt x="9" y="35"/>
                  </a:cubicBezTo>
                  <a:cubicBezTo>
                    <a:pt x="8" y="37"/>
                    <a:pt x="13" y="41"/>
                    <a:pt x="13" y="44"/>
                  </a:cubicBezTo>
                  <a:cubicBezTo>
                    <a:pt x="13" y="47"/>
                    <a:pt x="17" y="50"/>
                    <a:pt x="20" y="50"/>
                  </a:cubicBezTo>
                  <a:cubicBezTo>
                    <a:pt x="22" y="50"/>
                    <a:pt x="25" y="52"/>
                    <a:pt x="24" y="54"/>
                  </a:cubicBezTo>
                  <a:cubicBezTo>
                    <a:pt x="23" y="57"/>
                    <a:pt x="26" y="61"/>
                    <a:pt x="23" y="61"/>
                  </a:cubicBezTo>
                  <a:cubicBezTo>
                    <a:pt x="20" y="61"/>
                    <a:pt x="20" y="68"/>
                    <a:pt x="18" y="69"/>
                  </a:cubicBezTo>
                  <a:cubicBezTo>
                    <a:pt x="16" y="70"/>
                    <a:pt x="18" y="78"/>
                    <a:pt x="20" y="79"/>
                  </a:cubicBezTo>
                  <a:cubicBezTo>
                    <a:pt x="21" y="80"/>
                    <a:pt x="26" y="82"/>
                    <a:pt x="25" y="85"/>
                  </a:cubicBezTo>
                  <a:cubicBezTo>
                    <a:pt x="25" y="88"/>
                    <a:pt x="35" y="93"/>
                    <a:pt x="38" y="93"/>
                  </a:cubicBezTo>
                  <a:cubicBezTo>
                    <a:pt x="41" y="93"/>
                    <a:pt x="42" y="98"/>
                    <a:pt x="43" y="99"/>
                  </a:cubicBezTo>
                  <a:cubicBezTo>
                    <a:pt x="45" y="101"/>
                    <a:pt x="42" y="105"/>
                    <a:pt x="43" y="107"/>
                  </a:cubicBezTo>
                  <a:cubicBezTo>
                    <a:pt x="43" y="109"/>
                    <a:pt x="47" y="110"/>
                    <a:pt x="47" y="114"/>
                  </a:cubicBezTo>
                  <a:cubicBezTo>
                    <a:pt x="46" y="116"/>
                    <a:pt x="50" y="119"/>
                    <a:pt x="53" y="122"/>
                  </a:cubicBezTo>
                  <a:cubicBezTo>
                    <a:pt x="54" y="122"/>
                    <a:pt x="55" y="122"/>
                    <a:pt x="56" y="122"/>
                  </a:cubicBezTo>
                  <a:cubicBezTo>
                    <a:pt x="59" y="122"/>
                    <a:pt x="59" y="119"/>
                    <a:pt x="61" y="121"/>
                  </a:cubicBezTo>
                  <a:cubicBezTo>
                    <a:pt x="64" y="123"/>
                    <a:pt x="67" y="121"/>
                    <a:pt x="70" y="120"/>
                  </a:cubicBezTo>
                  <a:cubicBezTo>
                    <a:pt x="72" y="120"/>
                    <a:pt x="79" y="132"/>
                    <a:pt x="81" y="137"/>
                  </a:cubicBezTo>
                  <a:cubicBezTo>
                    <a:pt x="84" y="143"/>
                    <a:pt x="84" y="145"/>
                    <a:pt x="88" y="147"/>
                  </a:cubicBezTo>
                  <a:cubicBezTo>
                    <a:pt x="92" y="150"/>
                    <a:pt x="97" y="148"/>
                    <a:pt x="102" y="154"/>
                  </a:cubicBezTo>
                  <a:cubicBezTo>
                    <a:pt x="108" y="159"/>
                    <a:pt x="123" y="163"/>
                    <a:pt x="129" y="163"/>
                  </a:cubicBezTo>
                  <a:cubicBezTo>
                    <a:pt x="135" y="164"/>
                    <a:pt x="140" y="157"/>
                    <a:pt x="148" y="158"/>
                  </a:cubicBezTo>
                  <a:cubicBezTo>
                    <a:pt x="156" y="160"/>
                    <a:pt x="154" y="169"/>
                    <a:pt x="157" y="173"/>
                  </a:cubicBezTo>
                  <a:cubicBezTo>
                    <a:pt x="160" y="176"/>
                    <a:pt x="192" y="178"/>
                    <a:pt x="197" y="180"/>
                  </a:cubicBezTo>
                  <a:cubicBezTo>
                    <a:pt x="199" y="180"/>
                    <a:pt x="204" y="180"/>
                    <a:pt x="209" y="181"/>
                  </a:cubicBezTo>
                  <a:cubicBezTo>
                    <a:pt x="209" y="180"/>
                    <a:pt x="209" y="179"/>
                    <a:pt x="209" y="178"/>
                  </a:cubicBezTo>
                  <a:cubicBezTo>
                    <a:pt x="209" y="173"/>
                    <a:pt x="213" y="169"/>
                    <a:pt x="217"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 name="Freeform 293"/>
            <p:cNvSpPr>
              <a:spLocks noEditPoints="1"/>
            </p:cNvSpPr>
            <p:nvPr userDrawn="1"/>
          </p:nvSpPr>
          <p:spPr bwMode="auto">
            <a:xfrm>
              <a:off x="8366703" y="2895315"/>
              <a:ext cx="1018521"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3 w 475"/>
                <a:gd name="T13" fmla="*/ 21 h 207"/>
                <a:gd name="T14" fmla="*/ 294 w 475"/>
                <a:gd name="T15" fmla="*/ 19 h 207"/>
                <a:gd name="T16" fmla="*/ 286 w 475"/>
                <a:gd name="T17" fmla="*/ 2 h 207"/>
                <a:gd name="T18" fmla="*/ 246 w 475"/>
                <a:gd name="T19" fmla="*/ 10 h 207"/>
                <a:gd name="T20" fmla="*/ 200 w 475"/>
                <a:gd name="T21" fmla="*/ 19 h 207"/>
                <a:gd name="T22" fmla="*/ 176 w 475"/>
                <a:gd name="T23" fmla="*/ 30 h 207"/>
                <a:gd name="T24" fmla="*/ 172 w 475"/>
                <a:gd name="T25" fmla="*/ 45 h 207"/>
                <a:gd name="T26" fmla="*/ 176 w 475"/>
                <a:gd name="T27" fmla="*/ 58 h 207"/>
                <a:gd name="T28" fmla="*/ 163 w 475"/>
                <a:gd name="T29" fmla="*/ 67 h 207"/>
                <a:gd name="T30" fmla="*/ 146 w 475"/>
                <a:gd name="T31" fmla="*/ 65 h 207"/>
                <a:gd name="T32" fmla="*/ 116 w 475"/>
                <a:gd name="T33" fmla="*/ 68 h 207"/>
                <a:gd name="T34" fmla="*/ 96 w 475"/>
                <a:gd name="T35" fmla="*/ 67 h 207"/>
                <a:gd name="T36" fmla="*/ 64 w 475"/>
                <a:gd name="T37" fmla="*/ 56 h 207"/>
                <a:gd name="T38" fmla="*/ 37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60 w 475"/>
                <a:gd name="T51" fmla="*/ 122 h 207"/>
                <a:gd name="T52" fmla="*/ 68 w 475"/>
                <a:gd name="T53" fmla="*/ 144 h 207"/>
                <a:gd name="T54" fmla="*/ 46 w 475"/>
                <a:gd name="T55" fmla="*/ 158 h 207"/>
                <a:gd name="T56" fmla="*/ 67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3 w 475"/>
                <a:gd name="T69" fmla="*/ 185 h 207"/>
                <a:gd name="T70" fmla="*/ 259 w 475"/>
                <a:gd name="T71" fmla="*/ 204 h 207"/>
                <a:gd name="T72" fmla="*/ 283 w 475"/>
                <a:gd name="T73" fmla="*/ 193 h 207"/>
                <a:gd name="T74" fmla="*/ 310 w 475"/>
                <a:gd name="T75" fmla="*/ 179 h 207"/>
                <a:gd name="T76" fmla="*/ 348 w 475"/>
                <a:gd name="T77" fmla="*/ 177 h 207"/>
                <a:gd name="T78" fmla="*/ 398 w 475"/>
                <a:gd name="T79" fmla="*/ 185 h 207"/>
                <a:gd name="T80" fmla="*/ 400 w 475"/>
                <a:gd name="T81" fmla="*/ 161 h 207"/>
                <a:gd name="T82" fmla="*/ 415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7" y="85"/>
                    <a:pt x="461" y="86"/>
                    <a:pt x="459" y="86"/>
                  </a:cubicBezTo>
                  <a:cubicBezTo>
                    <a:pt x="457" y="86"/>
                    <a:pt x="453" y="83"/>
                    <a:pt x="453" y="81"/>
                  </a:cubicBezTo>
                  <a:cubicBezTo>
                    <a:pt x="453" y="79"/>
                    <a:pt x="453" y="77"/>
                    <a:pt x="451" y="77"/>
                  </a:cubicBezTo>
                  <a:cubicBezTo>
                    <a:pt x="449" y="77"/>
                    <a:pt x="445" y="76"/>
                    <a:pt x="443" y="72"/>
                  </a:cubicBezTo>
                  <a:cubicBezTo>
                    <a:pt x="441" y="67"/>
                    <a:pt x="438" y="67"/>
                    <a:pt x="436" y="66"/>
                  </a:cubicBezTo>
                  <a:cubicBezTo>
                    <a:pt x="434" y="65"/>
                    <a:pt x="427" y="68"/>
                    <a:pt x="424" y="69"/>
                  </a:cubicBezTo>
                  <a:cubicBezTo>
                    <a:pt x="421" y="70"/>
                    <a:pt x="416" y="68"/>
                    <a:pt x="413" y="68"/>
                  </a:cubicBezTo>
                  <a:cubicBezTo>
                    <a:pt x="409" y="67"/>
                    <a:pt x="407" y="61"/>
                    <a:pt x="404" y="62"/>
                  </a:cubicBezTo>
                  <a:cubicBezTo>
                    <a:pt x="400" y="62"/>
                    <a:pt x="400" y="68"/>
                    <a:pt x="397" y="68"/>
                  </a:cubicBezTo>
                  <a:cubicBezTo>
                    <a:pt x="394" y="68"/>
                    <a:pt x="390" y="56"/>
                    <a:pt x="385" y="49"/>
                  </a:cubicBezTo>
                  <a:cubicBezTo>
                    <a:pt x="380" y="42"/>
                    <a:pt x="371" y="28"/>
                    <a:pt x="363" y="26"/>
                  </a:cubicBezTo>
                  <a:cubicBezTo>
                    <a:pt x="356" y="23"/>
                    <a:pt x="358" y="19"/>
                    <a:pt x="360" y="17"/>
                  </a:cubicBezTo>
                  <a:cubicBezTo>
                    <a:pt x="362" y="16"/>
                    <a:pt x="355" y="15"/>
                    <a:pt x="352" y="17"/>
                  </a:cubicBezTo>
                  <a:cubicBezTo>
                    <a:pt x="349" y="18"/>
                    <a:pt x="345" y="21"/>
                    <a:pt x="342"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3" y="18"/>
                    <a:pt x="313" y="21"/>
                  </a:cubicBezTo>
                  <a:cubicBezTo>
                    <a:pt x="313" y="23"/>
                    <a:pt x="309" y="21"/>
                    <a:pt x="309" y="20"/>
                  </a:cubicBezTo>
                  <a:cubicBezTo>
                    <a:pt x="309" y="18"/>
                    <a:pt x="307" y="15"/>
                    <a:pt x="305" y="17"/>
                  </a:cubicBezTo>
                  <a:cubicBezTo>
                    <a:pt x="303" y="19"/>
                    <a:pt x="296" y="21"/>
                    <a:pt x="294" y="19"/>
                  </a:cubicBezTo>
                  <a:cubicBezTo>
                    <a:pt x="293" y="17"/>
                    <a:pt x="295" y="16"/>
                    <a:pt x="296" y="14"/>
                  </a:cubicBezTo>
                  <a:cubicBezTo>
                    <a:pt x="296" y="12"/>
                    <a:pt x="293" y="9"/>
                    <a:pt x="294" y="7"/>
                  </a:cubicBezTo>
                  <a:cubicBezTo>
                    <a:pt x="294" y="4"/>
                    <a:pt x="289" y="1"/>
                    <a:pt x="286" y="2"/>
                  </a:cubicBezTo>
                  <a:cubicBezTo>
                    <a:pt x="284" y="3"/>
                    <a:pt x="280" y="2"/>
                    <a:pt x="277" y="1"/>
                  </a:cubicBezTo>
                  <a:cubicBezTo>
                    <a:pt x="274" y="0"/>
                    <a:pt x="263" y="2"/>
                    <a:pt x="263" y="4"/>
                  </a:cubicBezTo>
                  <a:cubicBezTo>
                    <a:pt x="262" y="7"/>
                    <a:pt x="248" y="9"/>
                    <a:pt x="246" y="10"/>
                  </a:cubicBezTo>
                  <a:cubicBezTo>
                    <a:pt x="243" y="10"/>
                    <a:pt x="233" y="12"/>
                    <a:pt x="229" y="12"/>
                  </a:cubicBezTo>
                  <a:cubicBezTo>
                    <a:pt x="225" y="13"/>
                    <a:pt x="222" y="16"/>
                    <a:pt x="217" y="16"/>
                  </a:cubicBezTo>
                  <a:cubicBezTo>
                    <a:pt x="212" y="16"/>
                    <a:pt x="204" y="16"/>
                    <a:pt x="200" y="19"/>
                  </a:cubicBezTo>
                  <a:cubicBezTo>
                    <a:pt x="195" y="22"/>
                    <a:pt x="189" y="20"/>
                    <a:pt x="186" y="21"/>
                  </a:cubicBezTo>
                  <a:cubicBezTo>
                    <a:pt x="182" y="21"/>
                    <a:pt x="177" y="20"/>
                    <a:pt x="176" y="21"/>
                  </a:cubicBezTo>
                  <a:cubicBezTo>
                    <a:pt x="174" y="22"/>
                    <a:pt x="175" y="28"/>
                    <a:pt x="176" y="30"/>
                  </a:cubicBezTo>
                  <a:cubicBezTo>
                    <a:pt x="178" y="33"/>
                    <a:pt x="186" y="33"/>
                    <a:pt x="187" y="35"/>
                  </a:cubicBezTo>
                  <a:cubicBezTo>
                    <a:pt x="187" y="36"/>
                    <a:pt x="178" y="36"/>
                    <a:pt x="174" y="37"/>
                  </a:cubicBezTo>
                  <a:cubicBezTo>
                    <a:pt x="170" y="37"/>
                    <a:pt x="171" y="42"/>
                    <a:pt x="172" y="45"/>
                  </a:cubicBezTo>
                  <a:cubicBezTo>
                    <a:pt x="173" y="47"/>
                    <a:pt x="168" y="49"/>
                    <a:pt x="165" y="50"/>
                  </a:cubicBezTo>
                  <a:cubicBezTo>
                    <a:pt x="162" y="51"/>
                    <a:pt x="165" y="56"/>
                    <a:pt x="168" y="56"/>
                  </a:cubicBezTo>
                  <a:cubicBezTo>
                    <a:pt x="171" y="56"/>
                    <a:pt x="174" y="58"/>
                    <a:pt x="176" y="58"/>
                  </a:cubicBezTo>
                  <a:cubicBezTo>
                    <a:pt x="179" y="58"/>
                    <a:pt x="179" y="63"/>
                    <a:pt x="179" y="66"/>
                  </a:cubicBezTo>
                  <a:cubicBezTo>
                    <a:pt x="179" y="69"/>
                    <a:pt x="176" y="70"/>
                    <a:pt x="172" y="70"/>
                  </a:cubicBezTo>
                  <a:cubicBezTo>
                    <a:pt x="168" y="70"/>
                    <a:pt x="166" y="67"/>
                    <a:pt x="163" y="67"/>
                  </a:cubicBezTo>
                  <a:cubicBezTo>
                    <a:pt x="161" y="66"/>
                    <a:pt x="161" y="71"/>
                    <a:pt x="159" y="72"/>
                  </a:cubicBezTo>
                  <a:cubicBezTo>
                    <a:pt x="157" y="73"/>
                    <a:pt x="157" y="68"/>
                    <a:pt x="153" y="68"/>
                  </a:cubicBezTo>
                  <a:cubicBezTo>
                    <a:pt x="150" y="68"/>
                    <a:pt x="147" y="68"/>
                    <a:pt x="146" y="65"/>
                  </a:cubicBezTo>
                  <a:cubicBezTo>
                    <a:pt x="145" y="62"/>
                    <a:pt x="137" y="62"/>
                    <a:pt x="134" y="65"/>
                  </a:cubicBezTo>
                  <a:cubicBezTo>
                    <a:pt x="131" y="68"/>
                    <a:pt x="130" y="66"/>
                    <a:pt x="128" y="64"/>
                  </a:cubicBezTo>
                  <a:cubicBezTo>
                    <a:pt x="125" y="62"/>
                    <a:pt x="117" y="65"/>
                    <a:pt x="116" y="68"/>
                  </a:cubicBezTo>
                  <a:cubicBezTo>
                    <a:pt x="115" y="70"/>
                    <a:pt x="110" y="71"/>
                    <a:pt x="105" y="68"/>
                  </a:cubicBezTo>
                  <a:cubicBezTo>
                    <a:pt x="101" y="66"/>
                    <a:pt x="99" y="65"/>
                    <a:pt x="99" y="68"/>
                  </a:cubicBezTo>
                  <a:cubicBezTo>
                    <a:pt x="99" y="72"/>
                    <a:pt x="96" y="69"/>
                    <a:pt x="96" y="67"/>
                  </a:cubicBezTo>
                  <a:cubicBezTo>
                    <a:pt x="96" y="65"/>
                    <a:pt x="89" y="61"/>
                    <a:pt x="86" y="59"/>
                  </a:cubicBezTo>
                  <a:cubicBezTo>
                    <a:pt x="83" y="57"/>
                    <a:pt x="73" y="57"/>
                    <a:pt x="72" y="56"/>
                  </a:cubicBezTo>
                  <a:cubicBezTo>
                    <a:pt x="72" y="54"/>
                    <a:pt x="66" y="52"/>
                    <a:pt x="64" y="56"/>
                  </a:cubicBezTo>
                  <a:cubicBezTo>
                    <a:pt x="62" y="59"/>
                    <a:pt x="60" y="56"/>
                    <a:pt x="58" y="56"/>
                  </a:cubicBezTo>
                  <a:cubicBezTo>
                    <a:pt x="56" y="55"/>
                    <a:pt x="51" y="57"/>
                    <a:pt x="49" y="58"/>
                  </a:cubicBezTo>
                  <a:cubicBezTo>
                    <a:pt x="47" y="59"/>
                    <a:pt x="40" y="63"/>
                    <a:pt x="37" y="63"/>
                  </a:cubicBezTo>
                  <a:cubicBezTo>
                    <a:pt x="33" y="63"/>
                    <a:pt x="35" y="68"/>
                    <a:pt x="30" y="68"/>
                  </a:cubicBezTo>
                  <a:cubicBezTo>
                    <a:pt x="26" y="69"/>
                    <a:pt x="27" y="72"/>
                    <a:pt x="27" y="74"/>
                  </a:cubicBezTo>
                  <a:cubicBezTo>
                    <a:pt x="28" y="76"/>
                    <a:pt x="30" y="79"/>
                    <a:pt x="26" y="81"/>
                  </a:cubicBezTo>
                  <a:cubicBezTo>
                    <a:pt x="22" y="82"/>
                    <a:pt x="21" y="76"/>
                    <a:pt x="17" y="74"/>
                  </a:cubicBezTo>
                  <a:cubicBezTo>
                    <a:pt x="13" y="71"/>
                    <a:pt x="10" y="74"/>
                    <a:pt x="10" y="78"/>
                  </a:cubicBezTo>
                  <a:cubicBezTo>
                    <a:pt x="10" y="81"/>
                    <a:pt x="6" y="81"/>
                    <a:pt x="4" y="84"/>
                  </a:cubicBezTo>
                  <a:cubicBezTo>
                    <a:pt x="2" y="88"/>
                    <a:pt x="8" y="88"/>
                    <a:pt x="8" y="90"/>
                  </a:cubicBezTo>
                  <a:cubicBezTo>
                    <a:pt x="8" y="91"/>
                    <a:pt x="5" y="92"/>
                    <a:pt x="4" y="93"/>
                  </a:cubicBezTo>
                  <a:cubicBezTo>
                    <a:pt x="2" y="93"/>
                    <a:pt x="0" y="98"/>
                    <a:pt x="1" y="100"/>
                  </a:cubicBezTo>
                  <a:cubicBezTo>
                    <a:pt x="2" y="101"/>
                    <a:pt x="8" y="101"/>
                    <a:pt x="8" y="104"/>
                  </a:cubicBezTo>
                  <a:cubicBezTo>
                    <a:pt x="7" y="107"/>
                    <a:pt x="7" y="111"/>
                    <a:pt x="10" y="110"/>
                  </a:cubicBezTo>
                  <a:cubicBezTo>
                    <a:pt x="13" y="109"/>
                    <a:pt x="16" y="109"/>
                    <a:pt x="18" y="109"/>
                  </a:cubicBezTo>
                  <a:cubicBezTo>
                    <a:pt x="20" y="109"/>
                    <a:pt x="22" y="113"/>
                    <a:pt x="25" y="117"/>
                  </a:cubicBezTo>
                  <a:cubicBezTo>
                    <a:pt x="29" y="121"/>
                    <a:pt x="30" y="123"/>
                    <a:pt x="27" y="124"/>
                  </a:cubicBezTo>
                  <a:cubicBezTo>
                    <a:pt x="23" y="125"/>
                    <a:pt x="25" y="126"/>
                    <a:pt x="29" y="128"/>
                  </a:cubicBezTo>
                  <a:cubicBezTo>
                    <a:pt x="31" y="129"/>
                    <a:pt x="32" y="130"/>
                    <a:pt x="33" y="130"/>
                  </a:cubicBezTo>
                  <a:cubicBezTo>
                    <a:pt x="34" y="130"/>
                    <a:pt x="35" y="130"/>
                    <a:pt x="35" y="129"/>
                  </a:cubicBezTo>
                  <a:cubicBezTo>
                    <a:pt x="41" y="124"/>
                    <a:pt x="52" y="120"/>
                    <a:pt x="60" y="122"/>
                  </a:cubicBezTo>
                  <a:cubicBezTo>
                    <a:pt x="68" y="124"/>
                    <a:pt x="74" y="120"/>
                    <a:pt x="78" y="125"/>
                  </a:cubicBezTo>
                  <a:cubicBezTo>
                    <a:pt x="81" y="129"/>
                    <a:pt x="78" y="138"/>
                    <a:pt x="79" y="141"/>
                  </a:cubicBezTo>
                  <a:cubicBezTo>
                    <a:pt x="80" y="144"/>
                    <a:pt x="73" y="144"/>
                    <a:pt x="68" y="144"/>
                  </a:cubicBezTo>
                  <a:cubicBezTo>
                    <a:pt x="62" y="143"/>
                    <a:pt x="52" y="146"/>
                    <a:pt x="53" y="149"/>
                  </a:cubicBezTo>
                  <a:cubicBezTo>
                    <a:pt x="55" y="151"/>
                    <a:pt x="58" y="158"/>
                    <a:pt x="51" y="155"/>
                  </a:cubicBezTo>
                  <a:cubicBezTo>
                    <a:pt x="45" y="151"/>
                    <a:pt x="42" y="158"/>
                    <a:pt x="46" y="158"/>
                  </a:cubicBezTo>
                  <a:cubicBezTo>
                    <a:pt x="49" y="158"/>
                    <a:pt x="55" y="162"/>
                    <a:pt x="55" y="165"/>
                  </a:cubicBezTo>
                  <a:cubicBezTo>
                    <a:pt x="55" y="168"/>
                    <a:pt x="55" y="174"/>
                    <a:pt x="58" y="173"/>
                  </a:cubicBezTo>
                  <a:cubicBezTo>
                    <a:pt x="62" y="172"/>
                    <a:pt x="62" y="178"/>
                    <a:pt x="67" y="178"/>
                  </a:cubicBezTo>
                  <a:cubicBezTo>
                    <a:pt x="71" y="178"/>
                    <a:pt x="76" y="179"/>
                    <a:pt x="72" y="183"/>
                  </a:cubicBezTo>
                  <a:cubicBezTo>
                    <a:pt x="68" y="188"/>
                    <a:pt x="75" y="199"/>
                    <a:pt x="76" y="196"/>
                  </a:cubicBezTo>
                  <a:cubicBezTo>
                    <a:pt x="77" y="195"/>
                    <a:pt x="76" y="191"/>
                    <a:pt x="77" y="189"/>
                  </a:cubicBezTo>
                  <a:cubicBezTo>
                    <a:pt x="75" y="183"/>
                    <a:pt x="86" y="183"/>
                    <a:pt x="89" y="183"/>
                  </a:cubicBezTo>
                  <a:cubicBezTo>
                    <a:pt x="93" y="183"/>
                    <a:pt x="100" y="188"/>
                    <a:pt x="104"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8" y="133"/>
                    <a:pt x="153" y="137"/>
                    <a:pt x="155" y="139"/>
                  </a:cubicBezTo>
                  <a:cubicBezTo>
                    <a:pt x="156" y="140"/>
                    <a:pt x="155" y="133"/>
                    <a:pt x="159" y="134"/>
                  </a:cubicBezTo>
                  <a:cubicBezTo>
                    <a:pt x="163" y="134"/>
                    <a:pt x="159" y="140"/>
                    <a:pt x="162" y="140"/>
                  </a:cubicBezTo>
                  <a:cubicBezTo>
                    <a:pt x="165" y="140"/>
                    <a:pt x="170" y="148"/>
                    <a:pt x="168" y="154"/>
                  </a:cubicBezTo>
                  <a:cubicBezTo>
                    <a:pt x="173" y="158"/>
                    <a:pt x="181" y="166"/>
                    <a:pt x="182" y="168"/>
                  </a:cubicBezTo>
                  <a:cubicBezTo>
                    <a:pt x="183" y="170"/>
                    <a:pt x="195" y="166"/>
                    <a:pt x="197" y="167"/>
                  </a:cubicBezTo>
                  <a:cubicBezTo>
                    <a:pt x="199" y="168"/>
                    <a:pt x="217" y="168"/>
                    <a:pt x="221" y="168"/>
                  </a:cubicBezTo>
                  <a:cubicBezTo>
                    <a:pt x="224" y="168"/>
                    <a:pt x="226" y="173"/>
                    <a:pt x="230" y="174"/>
                  </a:cubicBezTo>
                  <a:cubicBezTo>
                    <a:pt x="234" y="175"/>
                    <a:pt x="232" y="181"/>
                    <a:pt x="233" y="185"/>
                  </a:cubicBezTo>
                  <a:cubicBezTo>
                    <a:pt x="233" y="188"/>
                    <a:pt x="239" y="192"/>
                    <a:pt x="239" y="196"/>
                  </a:cubicBezTo>
                  <a:cubicBezTo>
                    <a:pt x="240"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6" y="187"/>
                    <a:pt x="287" y="187"/>
                  </a:cubicBezTo>
                  <a:cubicBezTo>
                    <a:pt x="289" y="186"/>
                    <a:pt x="293" y="183"/>
                    <a:pt x="294" y="180"/>
                  </a:cubicBezTo>
                  <a:cubicBezTo>
                    <a:pt x="294" y="176"/>
                    <a:pt x="303" y="176"/>
                    <a:pt x="310" y="179"/>
                  </a:cubicBezTo>
                  <a:cubicBezTo>
                    <a:pt x="316" y="182"/>
                    <a:pt x="320" y="182"/>
                    <a:pt x="320" y="178"/>
                  </a:cubicBezTo>
                  <a:cubicBezTo>
                    <a:pt x="320" y="173"/>
                    <a:pt x="329" y="172"/>
                    <a:pt x="332" y="173"/>
                  </a:cubicBezTo>
                  <a:cubicBezTo>
                    <a:pt x="335" y="174"/>
                    <a:pt x="343" y="179"/>
                    <a:pt x="348" y="177"/>
                  </a:cubicBezTo>
                  <a:cubicBezTo>
                    <a:pt x="352" y="176"/>
                    <a:pt x="372" y="178"/>
                    <a:pt x="378" y="179"/>
                  </a:cubicBezTo>
                  <a:cubicBezTo>
                    <a:pt x="383" y="180"/>
                    <a:pt x="384" y="177"/>
                    <a:pt x="389" y="182"/>
                  </a:cubicBezTo>
                  <a:cubicBezTo>
                    <a:pt x="392" y="186"/>
                    <a:pt x="394" y="182"/>
                    <a:pt x="398" y="185"/>
                  </a:cubicBezTo>
                  <a:cubicBezTo>
                    <a:pt x="398" y="184"/>
                    <a:pt x="398" y="183"/>
                    <a:pt x="398" y="181"/>
                  </a:cubicBezTo>
                  <a:cubicBezTo>
                    <a:pt x="398" y="178"/>
                    <a:pt x="403" y="175"/>
                    <a:pt x="404" y="173"/>
                  </a:cubicBezTo>
                  <a:cubicBezTo>
                    <a:pt x="405" y="170"/>
                    <a:pt x="400" y="163"/>
                    <a:pt x="400" y="161"/>
                  </a:cubicBezTo>
                  <a:cubicBezTo>
                    <a:pt x="400" y="158"/>
                    <a:pt x="400" y="153"/>
                    <a:pt x="397" y="151"/>
                  </a:cubicBezTo>
                  <a:cubicBezTo>
                    <a:pt x="394" y="150"/>
                    <a:pt x="402" y="147"/>
                    <a:pt x="404" y="147"/>
                  </a:cubicBezTo>
                  <a:cubicBezTo>
                    <a:pt x="408" y="147"/>
                    <a:pt x="413" y="144"/>
                    <a:pt x="415" y="145"/>
                  </a:cubicBezTo>
                  <a:cubicBezTo>
                    <a:pt x="416" y="147"/>
                    <a:pt x="420"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2" y="116"/>
                    <a:pt x="458" y="115"/>
                    <a:pt x="458" y="110"/>
                  </a:cubicBezTo>
                  <a:cubicBezTo>
                    <a:pt x="458" y="104"/>
                    <a:pt x="462" y="102"/>
                    <a:pt x="466" y="102"/>
                  </a:cubicBezTo>
                  <a:cubicBezTo>
                    <a:pt x="470" y="102"/>
                    <a:pt x="471" y="98"/>
                    <a:pt x="471" y="96"/>
                  </a:cubicBezTo>
                  <a:cubicBezTo>
                    <a:pt x="471" y="93"/>
                    <a:pt x="474" y="92"/>
                    <a:pt x="475" y="89"/>
                  </a:cubicBezTo>
                  <a:cubicBezTo>
                    <a:pt x="474" y="87"/>
                    <a:pt x="473"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1" y="126"/>
                    <a:pt x="346" y="124"/>
                    <a:pt x="356" y="126"/>
                  </a:cubicBezTo>
                  <a:cubicBezTo>
                    <a:pt x="366" y="129"/>
                    <a:pt x="383" y="125"/>
                    <a:pt x="385" y="125"/>
                  </a:cubicBezTo>
                  <a:cubicBezTo>
                    <a:pt x="388" y="126"/>
                    <a:pt x="383"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Freeform 294"/>
            <p:cNvSpPr>
              <a:spLocks noEditPoints="1"/>
            </p:cNvSpPr>
            <p:nvPr userDrawn="1"/>
          </p:nvSpPr>
          <p:spPr bwMode="auto">
            <a:xfrm>
              <a:off x="7698875" y="1709982"/>
              <a:ext cx="4267048" cy="1650349"/>
            </a:xfrm>
            <a:custGeom>
              <a:avLst/>
              <a:gdLst>
                <a:gd name="T0" fmla="*/ 839 w 1992"/>
                <a:gd name="T1" fmla="*/ 42 h 708"/>
                <a:gd name="T2" fmla="*/ 914 w 1992"/>
                <a:gd name="T3" fmla="*/ 68 h 708"/>
                <a:gd name="T4" fmla="*/ 922 w 1992"/>
                <a:gd name="T5" fmla="*/ 88 h 708"/>
                <a:gd name="T6" fmla="*/ 1499 w 1992"/>
                <a:gd name="T7" fmla="*/ 162 h 708"/>
                <a:gd name="T8" fmla="*/ 1376 w 1992"/>
                <a:gd name="T9" fmla="*/ 161 h 708"/>
                <a:gd name="T10" fmla="*/ 1404 w 1992"/>
                <a:gd name="T11" fmla="*/ 189 h 708"/>
                <a:gd name="T12" fmla="*/ 1435 w 1992"/>
                <a:gd name="T13" fmla="*/ 541 h 708"/>
                <a:gd name="T14" fmla="*/ 1988 w 1992"/>
                <a:gd name="T15" fmla="*/ 333 h 708"/>
                <a:gd name="T16" fmla="*/ 1797 w 1992"/>
                <a:gd name="T17" fmla="*/ 262 h 708"/>
                <a:gd name="T18" fmla="*/ 1647 w 1992"/>
                <a:gd name="T19" fmla="*/ 269 h 708"/>
                <a:gd name="T20" fmla="*/ 1458 w 1992"/>
                <a:gd name="T21" fmla="*/ 223 h 708"/>
                <a:gd name="T22" fmla="*/ 1377 w 1992"/>
                <a:gd name="T23" fmla="*/ 229 h 708"/>
                <a:gd name="T24" fmla="*/ 1270 w 1992"/>
                <a:gd name="T25" fmla="*/ 210 h 708"/>
                <a:gd name="T26" fmla="*/ 1160 w 1992"/>
                <a:gd name="T27" fmla="*/ 196 h 708"/>
                <a:gd name="T28" fmla="*/ 996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50 w 1992"/>
                <a:gd name="T41" fmla="*/ 218 h 708"/>
                <a:gd name="T42" fmla="*/ 674 w 1992"/>
                <a:gd name="T43" fmla="*/ 283 h 708"/>
                <a:gd name="T44" fmla="*/ 611 w 1992"/>
                <a:gd name="T45" fmla="*/ 319 h 708"/>
                <a:gd name="T46" fmla="*/ 613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8 w 1992"/>
                <a:gd name="T61" fmla="*/ 268 h 708"/>
                <a:gd name="T62" fmla="*/ 127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6 w 1992"/>
                <a:gd name="T75" fmla="*/ 602 h 708"/>
                <a:gd name="T76" fmla="*/ 411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20 w 1992"/>
                <a:gd name="T99" fmla="*/ 444 h 708"/>
                <a:gd name="T100" fmla="*/ 1628 w 1992"/>
                <a:gd name="T101" fmla="*/ 410 h 708"/>
                <a:gd name="T102" fmla="*/ 1648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9" y="512"/>
                    <a:pt x="24" y="511"/>
                    <a:pt x="23" y="509"/>
                  </a:cubicBezTo>
                  <a:cubicBezTo>
                    <a:pt x="22" y="508"/>
                    <a:pt x="19" y="508"/>
                    <a:pt x="16" y="509"/>
                  </a:cubicBezTo>
                  <a:cubicBezTo>
                    <a:pt x="17" y="509"/>
                    <a:pt x="17" y="509"/>
                    <a:pt x="18" y="510"/>
                  </a:cubicBezTo>
                  <a:cubicBezTo>
                    <a:pt x="19" y="513"/>
                    <a:pt x="12" y="513"/>
                    <a:pt x="14" y="516"/>
                  </a:cubicBezTo>
                  <a:cubicBezTo>
                    <a:pt x="16" y="519"/>
                    <a:pt x="9" y="519"/>
                    <a:pt x="9" y="516"/>
                  </a:cubicBezTo>
                  <a:cubicBezTo>
                    <a:pt x="9" y="513"/>
                    <a:pt x="0" y="515"/>
                    <a:pt x="1" y="517"/>
                  </a:cubicBezTo>
                  <a:cubicBezTo>
                    <a:pt x="1" y="517"/>
                    <a:pt x="0" y="518"/>
                    <a:pt x="0" y="519"/>
                  </a:cubicBezTo>
                  <a:cubicBezTo>
                    <a:pt x="2" y="520"/>
                    <a:pt x="5" y="521"/>
                    <a:pt x="6" y="521"/>
                  </a:cubicBezTo>
                  <a:cubicBezTo>
                    <a:pt x="7" y="522"/>
                    <a:pt x="28" y="524"/>
                    <a:pt x="36" y="522"/>
                  </a:cubicBezTo>
                  <a:cubicBezTo>
                    <a:pt x="36" y="521"/>
                    <a:pt x="37" y="517"/>
                    <a:pt x="37" y="515"/>
                  </a:cubicBezTo>
                  <a:cubicBezTo>
                    <a:pt x="37" y="513"/>
                    <a:pt x="32" y="511"/>
                    <a:pt x="30" y="512"/>
                  </a:cubicBezTo>
                  <a:close/>
                  <a:moveTo>
                    <a:pt x="850" y="34"/>
                  </a:moveTo>
                  <a:cubicBezTo>
                    <a:pt x="857" y="36"/>
                    <a:pt x="854" y="38"/>
                    <a:pt x="847" y="38"/>
                  </a:cubicBezTo>
                  <a:cubicBezTo>
                    <a:pt x="841" y="38"/>
                    <a:pt x="835" y="40"/>
                    <a:pt x="839" y="42"/>
                  </a:cubicBezTo>
                  <a:cubicBezTo>
                    <a:pt x="843" y="43"/>
                    <a:pt x="842" y="47"/>
                    <a:pt x="850" y="48"/>
                  </a:cubicBezTo>
                  <a:cubicBezTo>
                    <a:pt x="857" y="50"/>
                    <a:pt x="864" y="44"/>
                    <a:pt x="863" y="40"/>
                  </a:cubicBezTo>
                  <a:cubicBezTo>
                    <a:pt x="863" y="37"/>
                    <a:pt x="888" y="33"/>
                    <a:pt x="895" y="31"/>
                  </a:cubicBezTo>
                  <a:cubicBezTo>
                    <a:pt x="902" y="30"/>
                    <a:pt x="891" y="23"/>
                    <a:pt x="898" y="23"/>
                  </a:cubicBezTo>
                  <a:cubicBezTo>
                    <a:pt x="906" y="22"/>
                    <a:pt x="903" y="19"/>
                    <a:pt x="894"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5" y="26"/>
                    <a:pt x="844" y="31"/>
                    <a:pt x="850" y="34"/>
                  </a:cubicBezTo>
                  <a:close/>
                  <a:moveTo>
                    <a:pt x="869" y="43"/>
                  </a:moveTo>
                  <a:cubicBezTo>
                    <a:pt x="869" y="46"/>
                    <a:pt x="857" y="50"/>
                    <a:pt x="861" y="52"/>
                  </a:cubicBezTo>
                  <a:cubicBezTo>
                    <a:pt x="863" y="54"/>
                    <a:pt x="866" y="54"/>
                    <a:pt x="869" y="54"/>
                  </a:cubicBezTo>
                  <a:cubicBezTo>
                    <a:pt x="873" y="55"/>
                    <a:pt x="874" y="63"/>
                    <a:pt x="881" y="62"/>
                  </a:cubicBezTo>
                  <a:cubicBezTo>
                    <a:pt x="887" y="61"/>
                    <a:pt x="904" y="68"/>
                    <a:pt x="914" y="68"/>
                  </a:cubicBezTo>
                  <a:cubicBezTo>
                    <a:pt x="924" y="68"/>
                    <a:pt x="925" y="61"/>
                    <a:pt x="922" y="60"/>
                  </a:cubicBezTo>
                  <a:cubicBezTo>
                    <a:pt x="918" y="60"/>
                    <a:pt x="921" y="55"/>
                    <a:pt x="927" y="48"/>
                  </a:cubicBezTo>
                  <a:cubicBezTo>
                    <a:pt x="932" y="41"/>
                    <a:pt x="910" y="35"/>
                    <a:pt x="910" y="41"/>
                  </a:cubicBezTo>
                  <a:cubicBezTo>
                    <a:pt x="910" y="47"/>
                    <a:pt x="903" y="40"/>
                    <a:pt x="901" y="36"/>
                  </a:cubicBezTo>
                  <a:cubicBezTo>
                    <a:pt x="899" y="33"/>
                    <a:pt x="869" y="39"/>
                    <a:pt x="869" y="43"/>
                  </a:cubicBezTo>
                  <a:close/>
                  <a:moveTo>
                    <a:pt x="595" y="197"/>
                  </a:moveTo>
                  <a:cubicBezTo>
                    <a:pt x="600" y="198"/>
                    <a:pt x="612" y="195"/>
                    <a:pt x="613" y="193"/>
                  </a:cubicBezTo>
                  <a:cubicBezTo>
                    <a:pt x="615" y="191"/>
                    <a:pt x="609" y="188"/>
                    <a:pt x="601" y="188"/>
                  </a:cubicBezTo>
                  <a:cubicBezTo>
                    <a:pt x="593" y="188"/>
                    <a:pt x="592" y="196"/>
                    <a:pt x="595" y="197"/>
                  </a:cubicBezTo>
                  <a:close/>
                  <a:moveTo>
                    <a:pt x="529" y="19"/>
                  </a:moveTo>
                  <a:cubicBezTo>
                    <a:pt x="542" y="18"/>
                    <a:pt x="542" y="11"/>
                    <a:pt x="535" y="10"/>
                  </a:cubicBezTo>
                  <a:cubicBezTo>
                    <a:pt x="528" y="9"/>
                    <a:pt x="527" y="14"/>
                    <a:pt x="523" y="14"/>
                  </a:cubicBezTo>
                  <a:cubicBezTo>
                    <a:pt x="520" y="13"/>
                    <a:pt x="507" y="16"/>
                    <a:pt x="510" y="18"/>
                  </a:cubicBezTo>
                  <a:cubicBezTo>
                    <a:pt x="513" y="22"/>
                    <a:pt x="522" y="20"/>
                    <a:pt x="529" y="19"/>
                  </a:cubicBezTo>
                  <a:close/>
                  <a:moveTo>
                    <a:pt x="922" y="88"/>
                  </a:moveTo>
                  <a:cubicBezTo>
                    <a:pt x="927" y="90"/>
                    <a:pt x="942" y="85"/>
                    <a:pt x="953" y="85"/>
                  </a:cubicBezTo>
                  <a:cubicBezTo>
                    <a:pt x="963" y="85"/>
                    <a:pt x="992" y="77"/>
                    <a:pt x="993" y="72"/>
                  </a:cubicBezTo>
                  <a:cubicBezTo>
                    <a:pt x="994" y="67"/>
                    <a:pt x="982" y="68"/>
                    <a:pt x="978" y="63"/>
                  </a:cubicBezTo>
                  <a:cubicBezTo>
                    <a:pt x="973" y="59"/>
                    <a:pt x="963" y="62"/>
                    <a:pt x="961" y="66"/>
                  </a:cubicBezTo>
                  <a:cubicBezTo>
                    <a:pt x="958" y="70"/>
                    <a:pt x="956" y="67"/>
                    <a:pt x="962" y="61"/>
                  </a:cubicBezTo>
                  <a:cubicBezTo>
                    <a:pt x="969" y="54"/>
                    <a:pt x="956" y="50"/>
                    <a:pt x="955" y="54"/>
                  </a:cubicBezTo>
                  <a:cubicBezTo>
                    <a:pt x="955" y="57"/>
                    <a:pt x="943" y="54"/>
                    <a:pt x="943" y="58"/>
                  </a:cubicBezTo>
                  <a:cubicBezTo>
                    <a:pt x="943" y="61"/>
                    <a:pt x="938" y="63"/>
                    <a:pt x="939" y="66"/>
                  </a:cubicBezTo>
                  <a:cubicBezTo>
                    <a:pt x="939" y="70"/>
                    <a:pt x="931" y="64"/>
                    <a:pt x="930" y="72"/>
                  </a:cubicBezTo>
                  <a:cubicBezTo>
                    <a:pt x="930" y="80"/>
                    <a:pt x="917" y="85"/>
                    <a:pt x="922" y="88"/>
                  </a:cubicBezTo>
                  <a:close/>
                  <a:moveTo>
                    <a:pt x="841" y="11"/>
                  </a:moveTo>
                  <a:cubicBezTo>
                    <a:pt x="843" y="6"/>
                    <a:pt x="820" y="8"/>
                    <a:pt x="826" y="13"/>
                  </a:cubicBezTo>
                  <a:cubicBezTo>
                    <a:pt x="828" y="15"/>
                    <a:pt x="840" y="16"/>
                    <a:pt x="841" y="11"/>
                  </a:cubicBezTo>
                  <a:close/>
                  <a:moveTo>
                    <a:pt x="1471" y="153"/>
                  </a:moveTo>
                  <a:cubicBezTo>
                    <a:pt x="1479" y="154"/>
                    <a:pt x="1484" y="161"/>
                    <a:pt x="1499" y="162"/>
                  </a:cubicBezTo>
                  <a:cubicBezTo>
                    <a:pt x="1515" y="163"/>
                    <a:pt x="1527" y="160"/>
                    <a:pt x="1527" y="157"/>
                  </a:cubicBezTo>
                  <a:cubicBezTo>
                    <a:pt x="1528"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3" y="246"/>
                    <a:pt x="1867" y="239"/>
                    <a:pt x="1872" y="242"/>
                  </a:cubicBezTo>
                  <a:cubicBezTo>
                    <a:pt x="1878" y="246"/>
                    <a:pt x="1891" y="241"/>
                    <a:pt x="1897" y="240"/>
                  </a:cubicBezTo>
                  <a:cubicBezTo>
                    <a:pt x="1902" y="239"/>
                    <a:pt x="1900" y="232"/>
                    <a:pt x="1884" y="231"/>
                  </a:cubicBezTo>
                  <a:cubicBezTo>
                    <a:pt x="1869" y="229"/>
                    <a:pt x="1848" y="239"/>
                    <a:pt x="1856" y="243"/>
                  </a:cubicBezTo>
                  <a:close/>
                  <a:moveTo>
                    <a:pt x="1367" y="154"/>
                  </a:moveTo>
                  <a:cubicBezTo>
                    <a:pt x="1371" y="156"/>
                    <a:pt x="1373" y="158"/>
                    <a:pt x="1376" y="161"/>
                  </a:cubicBezTo>
                  <a:cubicBezTo>
                    <a:pt x="1379" y="163"/>
                    <a:pt x="1389" y="159"/>
                    <a:pt x="1393" y="158"/>
                  </a:cubicBezTo>
                  <a:cubicBezTo>
                    <a:pt x="1397" y="157"/>
                    <a:pt x="1398" y="164"/>
                    <a:pt x="1404" y="160"/>
                  </a:cubicBezTo>
                  <a:cubicBezTo>
                    <a:pt x="1411" y="156"/>
                    <a:pt x="1417" y="158"/>
                    <a:pt x="1425" y="158"/>
                  </a:cubicBezTo>
                  <a:cubicBezTo>
                    <a:pt x="1433" y="158"/>
                    <a:pt x="1424" y="149"/>
                    <a:pt x="1424" y="146"/>
                  </a:cubicBezTo>
                  <a:cubicBezTo>
                    <a:pt x="1424" y="142"/>
                    <a:pt x="1433" y="144"/>
                    <a:pt x="1430" y="147"/>
                  </a:cubicBezTo>
                  <a:cubicBezTo>
                    <a:pt x="1427" y="151"/>
                    <a:pt x="1434" y="158"/>
                    <a:pt x="1445" y="157"/>
                  </a:cubicBezTo>
                  <a:cubicBezTo>
                    <a:pt x="1456" y="157"/>
                    <a:pt x="1448" y="150"/>
                    <a:pt x="1454" y="148"/>
                  </a:cubicBezTo>
                  <a:cubicBezTo>
                    <a:pt x="1459" y="146"/>
                    <a:pt x="1458" y="143"/>
                    <a:pt x="1450" y="139"/>
                  </a:cubicBezTo>
                  <a:cubicBezTo>
                    <a:pt x="1443" y="134"/>
                    <a:pt x="1432" y="137"/>
                    <a:pt x="1425" y="134"/>
                  </a:cubicBezTo>
                  <a:cubicBezTo>
                    <a:pt x="1418" y="131"/>
                    <a:pt x="1409" y="131"/>
                    <a:pt x="1409" y="138"/>
                  </a:cubicBezTo>
                  <a:cubicBezTo>
                    <a:pt x="1408" y="145"/>
                    <a:pt x="1394" y="131"/>
                    <a:pt x="1386" y="128"/>
                  </a:cubicBezTo>
                  <a:cubicBezTo>
                    <a:pt x="1379" y="126"/>
                    <a:pt x="1355" y="148"/>
                    <a:pt x="1367" y="154"/>
                  </a:cubicBezTo>
                  <a:close/>
                  <a:moveTo>
                    <a:pt x="1439" y="194"/>
                  </a:moveTo>
                  <a:cubicBezTo>
                    <a:pt x="1445" y="193"/>
                    <a:pt x="1434" y="183"/>
                    <a:pt x="1424" y="181"/>
                  </a:cubicBezTo>
                  <a:cubicBezTo>
                    <a:pt x="1413" y="179"/>
                    <a:pt x="1403" y="188"/>
                    <a:pt x="1404" y="189"/>
                  </a:cubicBezTo>
                  <a:cubicBezTo>
                    <a:pt x="1407" y="194"/>
                    <a:pt x="1433" y="196"/>
                    <a:pt x="1439" y="194"/>
                  </a:cubicBezTo>
                  <a:close/>
                  <a:moveTo>
                    <a:pt x="696" y="202"/>
                  </a:moveTo>
                  <a:cubicBezTo>
                    <a:pt x="702" y="204"/>
                    <a:pt x="706" y="203"/>
                    <a:pt x="705" y="198"/>
                  </a:cubicBezTo>
                  <a:cubicBezTo>
                    <a:pt x="704" y="193"/>
                    <a:pt x="692" y="200"/>
                    <a:pt x="696" y="202"/>
                  </a:cubicBezTo>
                  <a:close/>
                  <a:moveTo>
                    <a:pt x="319" y="23"/>
                  </a:moveTo>
                  <a:cubicBezTo>
                    <a:pt x="327" y="17"/>
                    <a:pt x="338" y="23"/>
                    <a:pt x="339" y="20"/>
                  </a:cubicBezTo>
                  <a:cubicBezTo>
                    <a:pt x="340" y="17"/>
                    <a:pt x="324" y="16"/>
                    <a:pt x="318" y="19"/>
                  </a:cubicBezTo>
                  <a:cubicBezTo>
                    <a:pt x="312" y="22"/>
                    <a:pt x="299" y="19"/>
                    <a:pt x="300" y="23"/>
                  </a:cubicBezTo>
                  <a:cubicBezTo>
                    <a:pt x="301" y="25"/>
                    <a:pt x="311" y="30"/>
                    <a:pt x="319" y="23"/>
                  </a:cubicBezTo>
                  <a:close/>
                  <a:moveTo>
                    <a:pt x="337" y="279"/>
                  </a:moveTo>
                  <a:cubicBezTo>
                    <a:pt x="346" y="287"/>
                    <a:pt x="354" y="275"/>
                    <a:pt x="359" y="275"/>
                  </a:cubicBezTo>
                  <a:cubicBezTo>
                    <a:pt x="363" y="274"/>
                    <a:pt x="356" y="270"/>
                    <a:pt x="348" y="268"/>
                  </a:cubicBezTo>
                  <a:cubicBezTo>
                    <a:pt x="341" y="266"/>
                    <a:pt x="330" y="273"/>
                    <a:pt x="337" y="279"/>
                  </a:cubicBezTo>
                  <a:close/>
                  <a:moveTo>
                    <a:pt x="1436" y="564"/>
                  </a:moveTo>
                  <a:cubicBezTo>
                    <a:pt x="1432" y="554"/>
                    <a:pt x="1441" y="545"/>
                    <a:pt x="1435" y="541"/>
                  </a:cubicBezTo>
                  <a:cubicBezTo>
                    <a:pt x="1428" y="536"/>
                    <a:pt x="1430" y="526"/>
                    <a:pt x="1427" y="528"/>
                  </a:cubicBezTo>
                  <a:cubicBezTo>
                    <a:pt x="1424" y="530"/>
                    <a:pt x="1427" y="538"/>
                    <a:pt x="1421" y="539"/>
                  </a:cubicBezTo>
                  <a:cubicBezTo>
                    <a:pt x="1416" y="540"/>
                    <a:pt x="1421" y="544"/>
                    <a:pt x="1419" y="551"/>
                  </a:cubicBezTo>
                  <a:cubicBezTo>
                    <a:pt x="1417" y="557"/>
                    <a:pt x="1420" y="566"/>
                    <a:pt x="1423" y="572"/>
                  </a:cubicBezTo>
                  <a:cubicBezTo>
                    <a:pt x="1426" y="578"/>
                    <a:pt x="1419" y="609"/>
                    <a:pt x="1422" y="614"/>
                  </a:cubicBezTo>
                  <a:cubicBezTo>
                    <a:pt x="1425" y="619"/>
                    <a:pt x="1417" y="641"/>
                    <a:pt x="1420" y="644"/>
                  </a:cubicBezTo>
                  <a:cubicBezTo>
                    <a:pt x="1424" y="649"/>
                    <a:pt x="1421" y="638"/>
                    <a:pt x="1427" y="637"/>
                  </a:cubicBezTo>
                  <a:cubicBezTo>
                    <a:pt x="1434" y="636"/>
                    <a:pt x="1434" y="643"/>
                    <a:pt x="1437" y="645"/>
                  </a:cubicBezTo>
                  <a:cubicBezTo>
                    <a:pt x="1441" y="647"/>
                    <a:pt x="1439" y="635"/>
                    <a:pt x="1435" y="635"/>
                  </a:cubicBezTo>
                  <a:cubicBezTo>
                    <a:pt x="1432" y="636"/>
                    <a:pt x="1429" y="628"/>
                    <a:pt x="1427" y="623"/>
                  </a:cubicBezTo>
                  <a:cubicBezTo>
                    <a:pt x="1426" y="618"/>
                    <a:pt x="1431" y="612"/>
                    <a:pt x="1431" y="605"/>
                  </a:cubicBezTo>
                  <a:cubicBezTo>
                    <a:pt x="1431" y="599"/>
                    <a:pt x="1439" y="599"/>
                    <a:pt x="1445" y="604"/>
                  </a:cubicBezTo>
                  <a:cubicBezTo>
                    <a:pt x="1450" y="609"/>
                    <a:pt x="1450" y="605"/>
                    <a:pt x="1448" y="602"/>
                  </a:cubicBezTo>
                  <a:cubicBezTo>
                    <a:pt x="1446" y="598"/>
                    <a:pt x="1440"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9" y="314"/>
                    <a:pt x="1935" y="314"/>
                    <a:pt x="1935" y="316"/>
                  </a:cubicBezTo>
                  <a:cubicBezTo>
                    <a:pt x="1934" y="318"/>
                    <a:pt x="1938" y="318"/>
                    <a:pt x="1940" y="321"/>
                  </a:cubicBezTo>
                  <a:cubicBezTo>
                    <a:pt x="1942" y="323"/>
                    <a:pt x="1937" y="325"/>
                    <a:pt x="1938" y="328"/>
                  </a:cubicBezTo>
                  <a:cubicBezTo>
                    <a:pt x="1939" y="330"/>
                    <a:pt x="1933" y="326"/>
                    <a:pt x="1931" y="325"/>
                  </a:cubicBezTo>
                  <a:cubicBezTo>
                    <a:pt x="1929" y="323"/>
                    <a:pt x="1930" y="317"/>
                    <a:pt x="1930" y="314"/>
                  </a:cubicBezTo>
                  <a:cubicBezTo>
                    <a:pt x="1931" y="310"/>
                    <a:pt x="1926" y="311"/>
                    <a:pt x="1926" y="308"/>
                  </a:cubicBezTo>
                  <a:cubicBezTo>
                    <a:pt x="1925" y="305"/>
                    <a:pt x="1910" y="298"/>
                    <a:pt x="1903" y="295"/>
                  </a:cubicBezTo>
                  <a:cubicBezTo>
                    <a:pt x="1897" y="293"/>
                    <a:pt x="1888" y="291"/>
                    <a:pt x="1886" y="287"/>
                  </a:cubicBezTo>
                  <a:cubicBezTo>
                    <a:pt x="1884" y="284"/>
                    <a:pt x="1872" y="284"/>
                    <a:pt x="1868" y="280"/>
                  </a:cubicBezTo>
                  <a:cubicBezTo>
                    <a:pt x="1863" y="275"/>
                    <a:pt x="1843" y="268"/>
                    <a:pt x="1835" y="267"/>
                  </a:cubicBezTo>
                  <a:cubicBezTo>
                    <a:pt x="1827" y="267"/>
                    <a:pt x="1828" y="262"/>
                    <a:pt x="1824" y="263"/>
                  </a:cubicBezTo>
                  <a:cubicBezTo>
                    <a:pt x="1820" y="264"/>
                    <a:pt x="1802" y="263"/>
                    <a:pt x="1797" y="262"/>
                  </a:cubicBezTo>
                  <a:cubicBezTo>
                    <a:pt x="1791" y="261"/>
                    <a:pt x="1790" y="265"/>
                    <a:pt x="1786" y="264"/>
                  </a:cubicBezTo>
                  <a:cubicBezTo>
                    <a:pt x="1782" y="262"/>
                    <a:pt x="1762" y="255"/>
                    <a:pt x="1759" y="258"/>
                  </a:cubicBezTo>
                  <a:cubicBezTo>
                    <a:pt x="1757" y="260"/>
                    <a:pt x="1758" y="264"/>
                    <a:pt x="1756" y="265"/>
                  </a:cubicBezTo>
                  <a:cubicBezTo>
                    <a:pt x="1753" y="265"/>
                    <a:pt x="1756" y="269"/>
                    <a:pt x="1761" y="273"/>
                  </a:cubicBezTo>
                  <a:cubicBezTo>
                    <a:pt x="1767" y="278"/>
                    <a:pt x="1763" y="282"/>
                    <a:pt x="1758" y="284"/>
                  </a:cubicBezTo>
                  <a:cubicBezTo>
                    <a:pt x="1753" y="286"/>
                    <a:pt x="1745" y="282"/>
                    <a:pt x="1742" y="278"/>
                  </a:cubicBezTo>
                  <a:cubicBezTo>
                    <a:pt x="1740" y="275"/>
                    <a:pt x="1733" y="276"/>
                    <a:pt x="1731" y="271"/>
                  </a:cubicBezTo>
                  <a:cubicBezTo>
                    <a:pt x="1729" y="267"/>
                    <a:pt x="1733" y="266"/>
                    <a:pt x="1736" y="269"/>
                  </a:cubicBezTo>
                  <a:cubicBezTo>
                    <a:pt x="1740" y="271"/>
                    <a:pt x="1745" y="269"/>
                    <a:pt x="1745" y="266"/>
                  </a:cubicBezTo>
                  <a:cubicBezTo>
                    <a:pt x="1746" y="262"/>
                    <a:pt x="1736" y="260"/>
                    <a:pt x="1730" y="260"/>
                  </a:cubicBezTo>
                  <a:cubicBezTo>
                    <a:pt x="1725" y="260"/>
                    <a:pt x="1722" y="267"/>
                    <a:pt x="1717" y="270"/>
                  </a:cubicBezTo>
                  <a:cubicBezTo>
                    <a:pt x="1711" y="273"/>
                    <a:pt x="1690" y="269"/>
                    <a:pt x="1687" y="267"/>
                  </a:cubicBezTo>
                  <a:cubicBezTo>
                    <a:pt x="1685" y="265"/>
                    <a:pt x="1655" y="267"/>
                    <a:pt x="1652" y="269"/>
                  </a:cubicBezTo>
                  <a:cubicBezTo>
                    <a:pt x="1649" y="271"/>
                    <a:pt x="1651" y="278"/>
                    <a:pt x="1650" y="279"/>
                  </a:cubicBezTo>
                  <a:cubicBezTo>
                    <a:pt x="1648" y="280"/>
                    <a:pt x="1647" y="270"/>
                    <a:pt x="1647" y="269"/>
                  </a:cubicBezTo>
                  <a:cubicBezTo>
                    <a:pt x="1647" y="267"/>
                    <a:pt x="1643" y="266"/>
                    <a:pt x="1638" y="266"/>
                  </a:cubicBezTo>
                  <a:cubicBezTo>
                    <a:pt x="1632" y="266"/>
                    <a:pt x="1629" y="265"/>
                    <a:pt x="1632" y="263"/>
                  </a:cubicBezTo>
                  <a:cubicBezTo>
                    <a:pt x="1634" y="261"/>
                    <a:pt x="1630" y="259"/>
                    <a:pt x="1634" y="256"/>
                  </a:cubicBezTo>
                  <a:cubicBezTo>
                    <a:pt x="1638" y="254"/>
                    <a:pt x="1626" y="245"/>
                    <a:pt x="1615" y="241"/>
                  </a:cubicBezTo>
                  <a:cubicBezTo>
                    <a:pt x="1603" y="237"/>
                    <a:pt x="1577" y="239"/>
                    <a:pt x="1571" y="241"/>
                  </a:cubicBezTo>
                  <a:cubicBezTo>
                    <a:pt x="1564" y="243"/>
                    <a:pt x="1550" y="243"/>
                    <a:pt x="1543" y="243"/>
                  </a:cubicBezTo>
                  <a:cubicBezTo>
                    <a:pt x="1537" y="243"/>
                    <a:pt x="1542" y="240"/>
                    <a:pt x="1540" y="237"/>
                  </a:cubicBezTo>
                  <a:cubicBezTo>
                    <a:pt x="1538" y="235"/>
                    <a:pt x="1527" y="231"/>
                    <a:pt x="1526" y="233"/>
                  </a:cubicBezTo>
                  <a:cubicBezTo>
                    <a:pt x="1524" y="236"/>
                    <a:pt x="1521" y="233"/>
                    <a:pt x="1521" y="232"/>
                  </a:cubicBezTo>
                  <a:cubicBezTo>
                    <a:pt x="1521" y="230"/>
                    <a:pt x="1511" y="226"/>
                    <a:pt x="1506" y="227"/>
                  </a:cubicBezTo>
                  <a:cubicBezTo>
                    <a:pt x="1502" y="228"/>
                    <a:pt x="1500" y="224"/>
                    <a:pt x="1505" y="224"/>
                  </a:cubicBezTo>
                  <a:cubicBezTo>
                    <a:pt x="1510" y="224"/>
                    <a:pt x="1518" y="225"/>
                    <a:pt x="1515" y="220"/>
                  </a:cubicBezTo>
                  <a:cubicBezTo>
                    <a:pt x="1511" y="214"/>
                    <a:pt x="1480" y="213"/>
                    <a:pt x="1477" y="214"/>
                  </a:cubicBezTo>
                  <a:cubicBezTo>
                    <a:pt x="1474" y="215"/>
                    <a:pt x="1477" y="218"/>
                    <a:pt x="1470" y="224"/>
                  </a:cubicBezTo>
                  <a:cubicBezTo>
                    <a:pt x="1464" y="230"/>
                    <a:pt x="1457" y="226"/>
                    <a:pt x="1458" y="223"/>
                  </a:cubicBezTo>
                  <a:cubicBezTo>
                    <a:pt x="1459" y="221"/>
                    <a:pt x="1467" y="221"/>
                    <a:pt x="1467" y="218"/>
                  </a:cubicBezTo>
                  <a:cubicBezTo>
                    <a:pt x="1467" y="215"/>
                    <a:pt x="1456" y="217"/>
                    <a:pt x="1454" y="214"/>
                  </a:cubicBezTo>
                  <a:cubicBezTo>
                    <a:pt x="1452" y="212"/>
                    <a:pt x="1456" y="210"/>
                    <a:pt x="1460" y="212"/>
                  </a:cubicBezTo>
                  <a:cubicBezTo>
                    <a:pt x="1465" y="213"/>
                    <a:pt x="1472" y="213"/>
                    <a:pt x="1472" y="212"/>
                  </a:cubicBezTo>
                  <a:cubicBezTo>
                    <a:pt x="1473" y="210"/>
                    <a:pt x="1468" y="209"/>
                    <a:pt x="1461" y="208"/>
                  </a:cubicBezTo>
                  <a:cubicBezTo>
                    <a:pt x="1454" y="207"/>
                    <a:pt x="1437" y="204"/>
                    <a:pt x="1429" y="204"/>
                  </a:cubicBezTo>
                  <a:cubicBezTo>
                    <a:pt x="1420" y="205"/>
                    <a:pt x="1416" y="201"/>
                    <a:pt x="1411" y="201"/>
                  </a:cubicBezTo>
                  <a:cubicBezTo>
                    <a:pt x="1406" y="201"/>
                    <a:pt x="1406" y="203"/>
                    <a:pt x="1408" y="206"/>
                  </a:cubicBezTo>
                  <a:cubicBezTo>
                    <a:pt x="1411" y="209"/>
                    <a:pt x="1404" y="210"/>
                    <a:pt x="1398" y="209"/>
                  </a:cubicBezTo>
                  <a:cubicBezTo>
                    <a:pt x="1392" y="209"/>
                    <a:pt x="1384" y="212"/>
                    <a:pt x="1387" y="216"/>
                  </a:cubicBezTo>
                  <a:cubicBezTo>
                    <a:pt x="1391" y="220"/>
                    <a:pt x="1394" y="215"/>
                    <a:pt x="1397" y="216"/>
                  </a:cubicBezTo>
                  <a:cubicBezTo>
                    <a:pt x="1399" y="217"/>
                    <a:pt x="1389" y="220"/>
                    <a:pt x="1394" y="222"/>
                  </a:cubicBezTo>
                  <a:cubicBezTo>
                    <a:pt x="1398" y="224"/>
                    <a:pt x="1397" y="227"/>
                    <a:pt x="1397" y="229"/>
                  </a:cubicBezTo>
                  <a:cubicBezTo>
                    <a:pt x="1397" y="231"/>
                    <a:pt x="1390" y="232"/>
                    <a:pt x="1388" y="229"/>
                  </a:cubicBezTo>
                  <a:cubicBezTo>
                    <a:pt x="1385" y="226"/>
                    <a:pt x="1381" y="229"/>
                    <a:pt x="1377" y="229"/>
                  </a:cubicBezTo>
                  <a:cubicBezTo>
                    <a:pt x="1372" y="228"/>
                    <a:pt x="1368" y="230"/>
                    <a:pt x="1373" y="231"/>
                  </a:cubicBezTo>
                  <a:cubicBezTo>
                    <a:pt x="1379" y="232"/>
                    <a:pt x="1380" y="235"/>
                    <a:pt x="1373" y="235"/>
                  </a:cubicBezTo>
                  <a:cubicBezTo>
                    <a:pt x="1366" y="236"/>
                    <a:pt x="1368" y="229"/>
                    <a:pt x="1364" y="230"/>
                  </a:cubicBezTo>
                  <a:cubicBezTo>
                    <a:pt x="1360" y="231"/>
                    <a:pt x="1351" y="227"/>
                    <a:pt x="1346" y="227"/>
                  </a:cubicBezTo>
                  <a:cubicBezTo>
                    <a:pt x="1341" y="228"/>
                    <a:pt x="1339" y="231"/>
                    <a:pt x="1333" y="232"/>
                  </a:cubicBezTo>
                  <a:cubicBezTo>
                    <a:pt x="1326" y="232"/>
                    <a:pt x="1318" y="228"/>
                    <a:pt x="1315" y="225"/>
                  </a:cubicBezTo>
                  <a:cubicBezTo>
                    <a:pt x="1313" y="222"/>
                    <a:pt x="1312" y="221"/>
                    <a:pt x="1309" y="225"/>
                  </a:cubicBezTo>
                  <a:cubicBezTo>
                    <a:pt x="1305" y="229"/>
                    <a:pt x="1305" y="236"/>
                    <a:pt x="1302" y="236"/>
                  </a:cubicBezTo>
                  <a:cubicBezTo>
                    <a:pt x="1299" y="236"/>
                    <a:pt x="1298" y="243"/>
                    <a:pt x="1295" y="244"/>
                  </a:cubicBezTo>
                  <a:cubicBezTo>
                    <a:pt x="1292" y="246"/>
                    <a:pt x="1292" y="242"/>
                    <a:pt x="1288" y="242"/>
                  </a:cubicBezTo>
                  <a:cubicBezTo>
                    <a:pt x="1284" y="243"/>
                    <a:pt x="1271" y="231"/>
                    <a:pt x="1270" y="228"/>
                  </a:cubicBezTo>
                  <a:cubicBezTo>
                    <a:pt x="1269" y="224"/>
                    <a:pt x="1262" y="218"/>
                    <a:pt x="1259" y="217"/>
                  </a:cubicBezTo>
                  <a:cubicBezTo>
                    <a:pt x="1257" y="215"/>
                    <a:pt x="1262" y="215"/>
                    <a:pt x="1264" y="217"/>
                  </a:cubicBezTo>
                  <a:cubicBezTo>
                    <a:pt x="1267" y="219"/>
                    <a:pt x="1270" y="219"/>
                    <a:pt x="1273" y="218"/>
                  </a:cubicBezTo>
                  <a:cubicBezTo>
                    <a:pt x="1275" y="216"/>
                    <a:pt x="1275" y="210"/>
                    <a:pt x="1270" y="210"/>
                  </a:cubicBezTo>
                  <a:cubicBezTo>
                    <a:pt x="1266" y="210"/>
                    <a:pt x="1268" y="207"/>
                    <a:pt x="1270" y="206"/>
                  </a:cubicBezTo>
                  <a:cubicBezTo>
                    <a:pt x="1272" y="205"/>
                    <a:pt x="1265" y="199"/>
                    <a:pt x="1267" y="198"/>
                  </a:cubicBezTo>
                  <a:cubicBezTo>
                    <a:pt x="1270" y="198"/>
                    <a:pt x="1269" y="195"/>
                    <a:pt x="1265" y="195"/>
                  </a:cubicBezTo>
                  <a:cubicBezTo>
                    <a:pt x="1261" y="194"/>
                    <a:pt x="1257" y="191"/>
                    <a:pt x="1257" y="190"/>
                  </a:cubicBezTo>
                  <a:cubicBezTo>
                    <a:pt x="1257" y="188"/>
                    <a:pt x="1241" y="187"/>
                    <a:pt x="1242" y="190"/>
                  </a:cubicBezTo>
                  <a:cubicBezTo>
                    <a:pt x="1242" y="192"/>
                    <a:pt x="1237" y="191"/>
                    <a:pt x="1237" y="189"/>
                  </a:cubicBezTo>
                  <a:cubicBezTo>
                    <a:pt x="1238" y="187"/>
                    <a:pt x="1232" y="188"/>
                    <a:pt x="1224" y="186"/>
                  </a:cubicBezTo>
                  <a:cubicBezTo>
                    <a:pt x="1217" y="184"/>
                    <a:pt x="1216" y="179"/>
                    <a:pt x="1214" y="179"/>
                  </a:cubicBezTo>
                  <a:cubicBezTo>
                    <a:pt x="1211" y="178"/>
                    <a:pt x="1212" y="186"/>
                    <a:pt x="1208" y="184"/>
                  </a:cubicBezTo>
                  <a:cubicBezTo>
                    <a:pt x="1204" y="182"/>
                    <a:pt x="1200" y="186"/>
                    <a:pt x="1202" y="190"/>
                  </a:cubicBezTo>
                  <a:cubicBezTo>
                    <a:pt x="1204" y="194"/>
                    <a:pt x="1203" y="194"/>
                    <a:pt x="1202" y="198"/>
                  </a:cubicBezTo>
                  <a:cubicBezTo>
                    <a:pt x="1202" y="201"/>
                    <a:pt x="1200" y="200"/>
                    <a:pt x="1195" y="198"/>
                  </a:cubicBezTo>
                  <a:cubicBezTo>
                    <a:pt x="1191" y="197"/>
                    <a:pt x="1191" y="202"/>
                    <a:pt x="1181" y="200"/>
                  </a:cubicBezTo>
                  <a:cubicBezTo>
                    <a:pt x="1172" y="197"/>
                    <a:pt x="1167" y="200"/>
                    <a:pt x="1166" y="197"/>
                  </a:cubicBezTo>
                  <a:cubicBezTo>
                    <a:pt x="1164" y="194"/>
                    <a:pt x="1161" y="194"/>
                    <a:pt x="1160" y="196"/>
                  </a:cubicBezTo>
                  <a:cubicBezTo>
                    <a:pt x="1160" y="198"/>
                    <a:pt x="1145" y="198"/>
                    <a:pt x="1144" y="194"/>
                  </a:cubicBezTo>
                  <a:cubicBezTo>
                    <a:pt x="1143" y="190"/>
                    <a:pt x="1147" y="190"/>
                    <a:pt x="1149" y="189"/>
                  </a:cubicBezTo>
                  <a:cubicBezTo>
                    <a:pt x="1151" y="188"/>
                    <a:pt x="1147" y="186"/>
                    <a:pt x="1138" y="187"/>
                  </a:cubicBezTo>
                  <a:cubicBezTo>
                    <a:pt x="1130" y="187"/>
                    <a:pt x="1125" y="183"/>
                    <a:pt x="1117" y="184"/>
                  </a:cubicBezTo>
                  <a:cubicBezTo>
                    <a:pt x="1109" y="185"/>
                    <a:pt x="1090" y="186"/>
                    <a:pt x="1088"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4" y="181"/>
                    <a:pt x="1059" y="178"/>
                    <a:pt x="1053" y="177"/>
                  </a:cubicBezTo>
                  <a:cubicBezTo>
                    <a:pt x="1046" y="175"/>
                    <a:pt x="1038" y="182"/>
                    <a:pt x="1040" y="184"/>
                  </a:cubicBezTo>
                  <a:cubicBezTo>
                    <a:pt x="1042" y="186"/>
                    <a:pt x="1047" y="184"/>
                    <a:pt x="1047" y="185"/>
                  </a:cubicBezTo>
                  <a:cubicBezTo>
                    <a:pt x="1047" y="188"/>
                    <a:pt x="1032" y="187"/>
                    <a:pt x="1032" y="189"/>
                  </a:cubicBezTo>
                  <a:cubicBezTo>
                    <a:pt x="1032" y="191"/>
                    <a:pt x="1019" y="194"/>
                    <a:pt x="1015" y="195"/>
                  </a:cubicBezTo>
                  <a:cubicBezTo>
                    <a:pt x="1003" y="196"/>
                    <a:pt x="1001" y="196"/>
                    <a:pt x="996" y="200"/>
                  </a:cubicBezTo>
                  <a:cubicBezTo>
                    <a:pt x="990" y="205"/>
                    <a:pt x="994" y="197"/>
                    <a:pt x="998" y="193"/>
                  </a:cubicBezTo>
                  <a:cubicBezTo>
                    <a:pt x="1003" y="189"/>
                    <a:pt x="1007" y="191"/>
                    <a:pt x="1009" y="188"/>
                  </a:cubicBezTo>
                  <a:cubicBezTo>
                    <a:pt x="1012" y="185"/>
                    <a:pt x="1016" y="185"/>
                    <a:pt x="1022" y="184"/>
                  </a:cubicBezTo>
                  <a:cubicBezTo>
                    <a:pt x="1029" y="183"/>
                    <a:pt x="1028" y="179"/>
                    <a:pt x="1031" y="178"/>
                  </a:cubicBezTo>
                  <a:cubicBezTo>
                    <a:pt x="1035" y="177"/>
                    <a:pt x="1042" y="174"/>
                    <a:pt x="1043" y="171"/>
                  </a:cubicBezTo>
                  <a:cubicBezTo>
                    <a:pt x="1045" y="168"/>
                    <a:pt x="1060" y="164"/>
                    <a:pt x="1063" y="164"/>
                  </a:cubicBezTo>
                  <a:cubicBezTo>
                    <a:pt x="1067" y="164"/>
                    <a:pt x="1067" y="158"/>
                    <a:pt x="1069" y="158"/>
                  </a:cubicBezTo>
                  <a:cubicBezTo>
                    <a:pt x="1071" y="158"/>
                    <a:pt x="1080" y="154"/>
                    <a:pt x="1083" y="153"/>
                  </a:cubicBezTo>
                  <a:cubicBezTo>
                    <a:pt x="1087" y="151"/>
                    <a:pt x="1088" y="148"/>
                    <a:pt x="1088" y="146"/>
                  </a:cubicBezTo>
                  <a:cubicBezTo>
                    <a:pt x="1089" y="144"/>
                    <a:pt x="1084" y="145"/>
                    <a:pt x="1083" y="143"/>
                  </a:cubicBezTo>
                  <a:cubicBezTo>
                    <a:pt x="1083" y="141"/>
                    <a:pt x="1086" y="142"/>
                    <a:pt x="1089" y="141"/>
                  </a:cubicBezTo>
                  <a:cubicBezTo>
                    <a:pt x="1093" y="139"/>
                    <a:pt x="1089" y="135"/>
                    <a:pt x="1086" y="136"/>
                  </a:cubicBezTo>
                  <a:cubicBezTo>
                    <a:pt x="1083" y="137"/>
                    <a:pt x="1088" y="133"/>
                    <a:pt x="1085" y="131"/>
                  </a:cubicBezTo>
                  <a:cubicBezTo>
                    <a:pt x="1083" y="128"/>
                    <a:pt x="1077" y="132"/>
                    <a:pt x="1078" y="129"/>
                  </a:cubicBezTo>
                  <a:cubicBezTo>
                    <a:pt x="1078" y="126"/>
                    <a:pt x="1077" y="122"/>
                    <a:pt x="1075" y="120"/>
                  </a:cubicBezTo>
                  <a:cubicBezTo>
                    <a:pt x="1073" y="119"/>
                    <a:pt x="1069" y="124"/>
                    <a:pt x="1065" y="121"/>
                  </a:cubicBezTo>
                  <a:cubicBezTo>
                    <a:pt x="1061" y="118"/>
                    <a:pt x="1048" y="116"/>
                    <a:pt x="1048" y="117"/>
                  </a:cubicBezTo>
                  <a:cubicBezTo>
                    <a:pt x="1048" y="118"/>
                    <a:pt x="1042" y="115"/>
                    <a:pt x="1041" y="116"/>
                  </a:cubicBezTo>
                  <a:cubicBezTo>
                    <a:pt x="1040" y="118"/>
                    <a:pt x="1030" y="118"/>
                    <a:pt x="1027" y="117"/>
                  </a:cubicBezTo>
                  <a:cubicBezTo>
                    <a:pt x="1023" y="116"/>
                    <a:pt x="1019" y="118"/>
                    <a:pt x="1019" y="121"/>
                  </a:cubicBezTo>
                  <a:cubicBezTo>
                    <a:pt x="1019" y="124"/>
                    <a:pt x="1007" y="123"/>
                    <a:pt x="1004" y="122"/>
                  </a:cubicBezTo>
                  <a:cubicBezTo>
                    <a:pt x="1002" y="122"/>
                    <a:pt x="1013" y="113"/>
                    <a:pt x="1013" y="112"/>
                  </a:cubicBezTo>
                  <a:cubicBezTo>
                    <a:pt x="1013" y="111"/>
                    <a:pt x="995" y="112"/>
                    <a:pt x="994" y="111"/>
                  </a:cubicBezTo>
                  <a:cubicBezTo>
                    <a:pt x="993" y="109"/>
                    <a:pt x="984" y="109"/>
                    <a:pt x="980" y="109"/>
                  </a:cubicBezTo>
                  <a:cubicBezTo>
                    <a:pt x="976" y="109"/>
                    <a:pt x="980" y="108"/>
                    <a:pt x="983" y="108"/>
                  </a:cubicBezTo>
                  <a:cubicBezTo>
                    <a:pt x="987" y="107"/>
                    <a:pt x="990" y="104"/>
                    <a:pt x="994" y="104"/>
                  </a:cubicBezTo>
                  <a:cubicBezTo>
                    <a:pt x="998" y="103"/>
                    <a:pt x="997" y="102"/>
                    <a:pt x="996" y="100"/>
                  </a:cubicBezTo>
                  <a:cubicBezTo>
                    <a:pt x="994" y="97"/>
                    <a:pt x="990" y="98"/>
                    <a:pt x="986" y="97"/>
                  </a:cubicBezTo>
                  <a:cubicBezTo>
                    <a:pt x="982" y="96"/>
                    <a:pt x="977" y="95"/>
                    <a:pt x="973" y="94"/>
                  </a:cubicBezTo>
                  <a:cubicBezTo>
                    <a:pt x="970" y="94"/>
                    <a:pt x="966" y="96"/>
                    <a:pt x="958" y="97"/>
                  </a:cubicBezTo>
                  <a:cubicBezTo>
                    <a:pt x="950" y="99"/>
                    <a:pt x="949" y="105"/>
                    <a:pt x="945" y="106"/>
                  </a:cubicBezTo>
                  <a:cubicBezTo>
                    <a:pt x="941" y="108"/>
                    <a:pt x="934" y="115"/>
                    <a:pt x="937" y="116"/>
                  </a:cubicBezTo>
                  <a:cubicBezTo>
                    <a:pt x="941" y="116"/>
                    <a:pt x="939" y="118"/>
                    <a:pt x="940" y="120"/>
                  </a:cubicBezTo>
                  <a:cubicBezTo>
                    <a:pt x="940" y="123"/>
                    <a:pt x="937" y="123"/>
                    <a:pt x="933" y="122"/>
                  </a:cubicBezTo>
                  <a:cubicBezTo>
                    <a:pt x="929" y="122"/>
                    <a:pt x="915" y="122"/>
                    <a:pt x="915" y="125"/>
                  </a:cubicBezTo>
                  <a:cubicBezTo>
                    <a:pt x="915" y="127"/>
                    <a:pt x="923" y="129"/>
                    <a:pt x="923" y="130"/>
                  </a:cubicBezTo>
                  <a:cubicBezTo>
                    <a:pt x="922" y="132"/>
                    <a:pt x="917" y="130"/>
                    <a:pt x="914" y="128"/>
                  </a:cubicBezTo>
                  <a:cubicBezTo>
                    <a:pt x="911" y="127"/>
                    <a:pt x="905" y="128"/>
                    <a:pt x="904" y="131"/>
                  </a:cubicBezTo>
                  <a:cubicBezTo>
                    <a:pt x="903" y="133"/>
                    <a:pt x="898" y="133"/>
                    <a:pt x="896" y="132"/>
                  </a:cubicBezTo>
                  <a:cubicBezTo>
                    <a:pt x="895" y="131"/>
                    <a:pt x="891" y="133"/>
                    <a:pt x="889" y="132"/>
                  </a:cubicBezTo>
                  <a:cubicBezTo>
                    <a:pt x="886" y="132"/>
                    <a:pt x="894" y="128"/>
                    <a:pt x="892" y="126"/>
                  </a:cubicBezTo>
                  <a:cubicBezTo>
                    <a:pt x="890" y="125"/>
                    <a:pt x="882" y="126"/>
                    <a:pt x="881" y="129"/>
                  </a:cubicBezTo>
                  <a:cubicBezTo>
                    <a:pt x="880" y="132"/>
                    <a:pt x="875" y="127"/>
                    <a:pt x="873" y="128"/>
                  </a:cubicBezTo>
                  <a:cubicBezTo>
                    <a:pt x="871" y="129"/>
                    <a:pt x="869" y="130"/>
                    <a:pt x="866" y="132"/>
                  </a:cubicBezTo>
                  <a:cubicBezTo>
                    <a:pt x="862" y="133"/>
                    <a:pt x="856" y="130"/>
                    <a:pt x="854" y="132"/>
                  </a:cubicBezTo>
                  <a:cubicBezTo>
                    <a:pt x="853" y="135"/>
                    <a:pt x="861" y="136"/>
                    <a:pt x="861" y="137"/>
                  </a:cubicBezTo>
                  <a:cubicBezTo>
                    <a:pt x="862" y="138"/>
                    <a:pt x="843" y="138"/>
                    <a:pt x="842" y="140"/>
                  </a:cubicBezTo>
                  <a:cubicBezTo>
                    <a:pt x="842" y="141"/>
                    <a:pt x="835" y="141"/>
                    <a:pt x="827" y="142"/>
                  </a:cubicBezTo>
                  <a:cubicBezTo>
                    <a:pt x="820" y="142"/>
                    <a:pt x="823" y="145"/>
                    <a:pt x="817" y="146"/>
                  </a:cubicBezTo>
                  <a:cubicBezTo>
                    <a:pt x="810" y="147"/>
                    <a:pt x="808" y="148"/>
                    <a:pt x="806" y="151"/>
                  </a:cubicBezTo>
                  <a:cubicBezTo>
                    <a:pt x="804" y="153"/>
                    <a:pt x="799" y="154"/>
                    <a:pt x="797" y="152"/>
                  </a:cubicBezTo>
                  <a:cubicBezTo>
                    <a:pt x="795" y="149"/>
                    <a:pt x="789" y="153"/>
                    <a:pt x="792" y="153"/>
                  </a:cubicBezTo>
                  <a:cubicBezTo>
                    <a:pt x="795" y="153"/>
                    <a:pt x="792" y="156"/>
                    <a:pt x="790" y="156"/>
                  </a:cubicBezTo>
                  <a:cubicBezTo>
                    <a:pt x="788" y="155"/>
                    <a:pt x="783" y="159"/>
                    <a:pt x="786" y="158"/>
                  </a:cubicBezTo>
                  <a:cubicBezTo>
                    <a:pt x="789" y="158"/>
                    <a:pt x="791" y="160"/>
                    <a:pt x="789" y="162"/>
                  </a:cubicBezTo>
                  <a:cubicBezTo>
                    <a:pt x="787" y="164"/>
                    <a:pt x="781" y="160"/>
                    <a:pt x="779" y="162"/>
                  </a:cubicBezTo>
                  <a:cubicBezTo>
                    <a:pt x="777" y="163"/>
                    <a:pt x="782" y="165"/>
                    <a:pt x="785" y="165"/>
                  </a:cubicBezTo>
                  <a:cubicBezTo>
                    <a:pt x="789" y="165"/>
                    <a:pt x="790" y="167"/>
                    <a:pt x="791" y="169"/>
                  </a:cubicBezTo>
                  <a:cubicBezTo>
                    <a:pt x="791" y="171"/>
                    <a:pt x="783" y="167"/>
                    <a:pt x="782" y="169"/>
                  </a:cubicBezTo>
                  <a:cubicBezTo>
                    <a:pt x="780" y="171"/>
                    <a:pt x="783" y="172"/>
                    <a:pt x="786" y="172"/>
                  </a:cubicBezTo>
                  <a:cubicBezTo>
                    <a:pt x="790" y="172"/>
                    <a:pt x="787" y="174"/>
                    <a:pt x="790" y="176"/>
                  </a:cubicBezTo>
                  <a:cubicBezTo>
                    <a:pt x="790" y="176"/>
                    <a:pt x="790" y="176"/>
                    <a:pt x="791" y="176"/>
                  </a:cubicBezTo>
                  <a:cubicBezTo>
                    <a:pt x="792" y="178"/>
                    <a:pt x="789" y="179"/>
                    <a:pt x="789" y="181"/>
                  </a:cubicBezTo>
                  <a:cubicBezTo>
                    <a:pt x="790" y="183"/>
                    <a:pt x="786" y="184"/>
                    <a:pt x="786" y="182"/>
                  </a:cubicBezTo>
                  <a:cubicBezTo>
                    <a:pt x="786" y="180"/>
                    <a:pt x="777" y="179"/>
                    <a:pt x="775" y="182"/>
                  </a:cubicBezTo>
                  <a:cubicBezTo>
                    <a:pt x="773" y="184"/>
                    <a:pt x="772" y="185"/>
                    <a:pt x="770" y="183"/>
                  </a:cubicBezTo>
                  <a:cubicBezTo>
                    <a:pt x="767" y="181"/>
                    <a:pt x="761" y="184"/>
                    <a:pt x="752" y="184"/>
                  </a:cubicBezTo>
                  <a:cubicBezTo>
                    <a:pt x="744" y="184"/>
                    <a:pt x="726" y="185"/>
                    <a:pt x="722" y="186"/>
                  </a:cubicBezTo>
                  <a:cubicBezTo>
                    <a:pt x="718" y="188"/>
                    <a:pt x="714" y="194"/>
                    <a:pt x="718" y="197"/>
                  </a:cubicBezTo>
                  <a:cubicBezTo>
                    <a:pt x="722" y="201"/>
                    <a:pt x="718" y="202"/>
                    <a:pt x="718" y="205"/>
                  </a:cubicBezTo>
                  <a:cubicBezTo>
                    <a:pt x="718" y="207"/>
                    <a:pt x="729" y="212"/>
                    <a:pt x="734" y="213"/>
                  </a:cubicBezTo>
                  <a:cubicBezTo>
                    <a:pt x="740" y="213"/>
                    <a:pt x="744" y="219"/>
                    <a:pt x="741" y="223"/>
                  </a:cubicBezTo>
                  <a:cubicBezTo>
                    <a:pt x="738" y="227"/>
                    <a:pt x="728" y="222"/>
                    <a:pt x="721" y="217"/>
                  </a:cubicBezTo>
                  <a:cubicBezTo>
                    <a:pt x="715" y="213"/>
                    <a:pt x="699" y="211"/>
                    <a:pt x="694" y="211"/>
                  </a:cubicBezTo>
                  <a:cubicBezTo>
                    <a:pt x="689" y="211"/>
                    <a:pt x="692" y="207"/>
                    <a:pt x="686" y="207"/>
                  </a:cubicBezTo>
                  <a:cubicBezTo>
                    <a:pt x="680" y="207"/>
                    <a:pt x="674" y="212"/>
                    <a:pt x="679" y="212"/>
                  </a:cubicBezTo>
                  <a:cubicBezTo>
                    <a:pt x="683" y="212"/>
                    <a:pt x="686" y="212"/>
                    <a:pt x="683" y="214"/>
                  </a:cubicBezTo>
                  <a:cubicBezTo>
                    <a:pt x="681" y="216"/>
                    <a:pt x="685" y="215"/>
                    <a:pt x="690" y="217"/>
                  </a:cubicBezTo>
                  <a:cubicBezTo>
                    <a:pt x="695" y="220"/>
                    <a:pt x="685" y="222"/>
                    <a:pt x="680" y="219"/>
                  </a:cubicBezTo>
                  <a:cubicBezTo>
                    <a:pt x="675" y="216"/>
                    <a:pt x="669" y="219"/>
                    <a:pt x="668" y="221"/>
                  </a:cubicBezTo>
                  <a:cubicBezTo>
                    <a:pt x="666" y="224"/>
                    <a:pt x="674" y="231"/>
                    <a:pt x="683" y="233"/>
                  </a:cubicBezTo>
                  <a:cubicBezTo>
                    <a:pt x="692" y="234"/>
                    <a:pt x="689" y="237"/>
                    <a:pt x="694" y="238"/>
                  </a:cubicBezTo>
                  <a:cubicBezTo>
                    <a:pt x="698" y="240"/>
                    <a:pt x="695" y="241"/>
                    <a:pt x="692" y="241"/>
                  </a:cubicBezTo>
                  <a:cubicBezTo>
                    <a:pt x="689" y="241"/>
                    <a:pt x="683" y="237"/>
                    <a:pt x="678" y="235"/>
                  </a:cubicBezTo>
                  <a:cubicBezTo>
                    <a:pt x="674" y="233"/>
                    <a:pt x="661" y="236"/>
                    <a:pt x="659" y="233"/>
                  </a:cubicBezTo>
                  <a:cubicBezTo>
                    <a:pt x="656" y="231"/>
                    <a:pt x="660" y="228"/>
                    <a:pt x="658" y="226"/>
                  </a:cubicBezTo>
                  <a:cubicBezTo>
                    <a:pt x="655" y="224"/>
                    <a:pt x="658" y="220"/>
                    <a:pt x="661" y="216"/>
                  </a:cubicBezTo>
                  <a:cubicBezTo>
                    <a:pt x="664" y="211"/>
                    <a:pt x="660" y="203"/>
                    <a:pt x="656" y="202"/>
                  </a:cubicBezTo>
                  <a:cubicBezTo>
                    <a:pt x="651" y="201"/>
                    <a:pt x="651" y="205"/>
                    <a:pt x="653" y="206"/>
                  </a:cubicBezTo>
                  <a:cubicBezTo>
                    <a:pt x="654" y="208"/>
                    <a:pt x="653" y="214"/>
                    <a:pt x="650" y="218"/>
                  </a:cubicBezTo>
                  <a:cubicBezTo>
                    <a:pt x="646" y="222"/>
                    <a:pt x="636" y="222"/>
                    <a:pt x="636" y="225"/>
                  </a:cubicBezTo>
                  <a:cubicBezTo>
                    <a:pt x="636" y="227"/>
                    <a:pt x="629" y="229"/>
                    <a:pt x="631" y="231"/>
                  </a:cubicBezTo>
                  <a:cubicBezTo>
                    <a:pt x="633" y="233"/>
                    <a:pt x="643" y="243"/>
                    <a:pt x="644" y="246"/>
                  </a:cubicBezTo>
                  <a:cubicBezTo>
                    <a:pt x="646" y="249"/>
                    <a:pt x="636" y="259"/>
                    <a:pt x="637" y="264"/>
                  </a:cubicBezTo>
                  <a:cubicBezTo>
                    <a:pt x="639" y="270"/>
                    <a:pt x="636" y="272"/>
                    <a:pt x="638" y="275"/>
                  </a:cubicBezTo>
                  <a:cubicBezTo>
                    <a:pt x="640" y="278"/>
                    <a:pt x="644" y="275"/>
                    <a:pt x="647" y="277"/>
                  </a:cubicBezTo>
                  <a:cubicBezTo>
                    <a:pt x="650" y="278"/>
                    <a:pt x="654" y="275"/>
                    <a:pt x="660" y="274"/>
                  </a:cubicBezTo>
                  <a:cubicBezTo>
                    <a:pt x="667" y="273"/>
                    <a:pt x="679" y="279"/>
                    <a:pt x="683" y="281"/>
                  </a:cubicBezTo>
                  <a:cubicBezTo>
                    <a:pt x="687" y="283"/>
                    <a:pt x="685" y="286"/>
                    <a:pt x="687" y="289"/>
                  </a:cubicBezTo>
                  <a:cubicBezTo>
                    <a:pt x="689" y="292"/>
                    <a:pt x="682" y="292"/>
                    <a:pt x="682" y="297"/>
                  </a:cubicBezTo>
                  <a:cubicBezTo>
                    <a:pt x="682" y="302"/>
                    <a:pt x="695" y="304"/>
                    <a:pt x="695" y="306"/>
                  </a:cubicBezTo>
                  <a:cubicBezTo>
                    <a:pt x="696" y="307"/>
                    <a:pt x="686" y="306"/>
                    <a:pt x="682" y="305"/>
                  </a:cubicBezTo>
                  <a:cubicBezTo>
                    <a:pt x="678" y="303"/>
                    <a:pt x="678" y="299"/>
                    <a:pt x="677" y="298"/>
                  </a:cubicBezTo>
                  <a:cubicBezTo>
                    <a:pt x="676" y="297"/>
                    <a:pt x="679" y="293"/>
                    <a:pt x="680" y="290"/>
                  </a:cubicBezTo>
                  <a:cubicBezTo>
                    <a:pt x="680" y="287"/>
                    <a:pt x="675" y="285"/>
                    <a:pt x="674" y="283"/>
                  </a:cubicBezTo>
                  <a:cubicBezTo>
                    <a:pt x="672" y="281"/>
                    <a:pt x="670" y="278"/>
                    <a:pt x="666" y="279"/>
                  </a:cubicBezTo>
                  <a:cubicBezTo>
                    <a:pt x="663" y="279"/>
                    <a:pt x="652" y="280"/>
                    <a:pt x="649" y="283"/>
                  </a:cubicBezTo>
                  <a:cubicBezTo>
                    <a:pt x="645" y="286"/>
                    <a:pt x="649" y="294"/>
                    <a:pt x="651" y="298"/>
                  </a:cubicBezTo>
                  <a:cubicBezTo>
                    <a:pt x="653" y="302"/>
                    <a:pt x="641" y="308"/>
                    <a:pt x="641" y="311"/>
                  </a:cubicBezTo>
                  <a:cubicBezTo>
                    <a:pt x="642" y="314"/>
                    <a:pt x="638" y="315"/>
                    <a:pt x="633" y="318"/>
                  </a:cubicBezTo>
                  <a:cubicBezTo>
                    <a:pt x="627" y="321"/>
                    <a:pt x="622" y="322"/>
                    <a:pt x="622" y="327"/>
                  </a:cubicBezTo>
                  <a:cubicBezTo>
                    <a:pt x="622" y="331"/>
                    <a:pt x="615" y="329"/>
                    <a:pt x="611" y="327"/>
                  </a:cubicBezTo>
                  <a:cubicBezTo>
                    <a:pt x="608" y="325"/>
                    <a:pt x="603" y="328"/>
                    <a:pt x="598" y="328"/>
                  </a:cubicBezTo>
                  <a:cubicBezTo>
                    <a:pt x="593" y="327"/>
                    <a:pt x="593" y="323"/>
                    <a:pt x="589" y="325"/>
                  </a:cubicBezTo>
                  <a:cubicBezTo>
                    <a:pt x="584" y="326"/>
                    <a:pt x="582" y="323"/>
                    <a:pt x="583" y="320"/>
                  </a:cubicBezTo>
                  <a:cubicBezTo>
                    <a:pt x="584" y="317"/>
                    <a:pt x="589" y="320"/>
                    <a:pt x="589" y="322"/>
                  </a:cubicBezTo>
                  <a:cubicBezTo>
                    <a:pt x="589" y="324"/>
                    <a:pt x="592" y="323"/>
                    <a:pt x="596" y="321"/>
                  </a:cubicBezTo>
                  <a:cubicBezTo>
                    <a:pt x="599" y="319"/>
                    <a:pt x="598" y="323"/>
                    <a:pt x="603" y="324"/>
                  </a:cubicBezTo>
                  <a:cubicBezTo>
                    <a:pt x="608" y="324"/>
                    <a:pt x="605" y="321"/>
                    <a:pt x="609" y="321"/>
                  </a:cubicBezTo>
                  <a:cubicBezTo>
                    <a:pt x="612" y="322"/>
                    <a:pt x="613" y="321"/>
                    <a:pt x="611" y="319"/>
                  </a:cubicBezTo>
                  <a:cubicBezTo>
                    <a:pt x="610" y="317"/>
                    <a:pt x="614" y="316"/>
                    <a:pt x="616" y="315"/>
                  </a:cubicBezTo>
                  <a:cubicBezTo>
                    <a:pt x="619" y="314"/>
                    <a:pt x="618" y="310"/>
                    <a:pt x="620" y="309"/>
                  </a:cubicBezTo>
                  <a:cubicBezTo>
                    <a:pt x="622" y="308"/>
                    <a:pt x="621" y="306"/>
                    <a:pt x="623" y="306"/>
                  </a:cubicBezTo>
                  <a:cubicBezTo>
                    <a:pt x="626" y="306"/>
                    <a:pt x="627" y="302"/>
                    <a:pt x="629" y="302"/>
                  </a:cubicBezTo>
                  <a:cubicBezTo>
                    <a:pt x="631" y="302"/>
                    <a:pt x="632" y="299"/>
                    <a:pt x="631" y="297"/>
                  </a:cubicBezTo>
                  <a:cubicBezTo>
                    <a:pt x="630" y="295"/>
                    <a:pt x="632" y="290"/>
                    <a:pt x="634" y="290"/>
                  </a:cubicBezTo>
                  <a:cubicBezTo>
                    <a:pt x="636" y="289"/>
                    <a:pt x="636" y="287"/>
                    <a:pt x="634" y="286"/>
                  </a:cubicBezTo>
                  <a:cubicBezTo>
                    <a:pt x="632" y="284"/>
                    <a:pt x="625" y="280"/>
                    <a:pt x="625" y="277"/>
                  </a:cubicBezTo>
                  <a:cubicBezTo>
                    <a:pt x="626" y="274"/>
                    <a:pt x="624" y="268"/>
                    <a:pt x="625" y="266"/>
                  </a:cubicBezTo>
                  <a:cubicBezTo>
                    <a:pt x="626" y="263"/>
                    <a:pt x="625" y="258"/>
                    <a:pt x="625" y="255"/>
                  </a:cubicBezTo>
                  <a:cubicBezTo>
                    <a:pt x="624" y="252"/>
                    <a:pt x="627" y="249"/>
                    <a:pt x="628" y="244"/>
                  </a:cubicBezTo>
                  <a:cubicBezTo>
                    <a:pt x="629" y="239"/>
                    <a:pt x="622" y="233"/>
                    <a:pt x="618" y="232"/>
                  </a:cubicBezTo>
                  <a:cubicBezTo>
                    <a:pt x="615" y="230"/>
                    <a:pt x="617" y="227"/>
                    <a:pt x="622" y="224"/>
                  </a:cubicBezTo>
                  <a:cubicBezTo>
                    <a:pt x="627" y="220"/>
                    <a:pt x="627" y="208"/>
                    <a:pt x="627" y="205"/>
                  </a:cubicBezTo>
                  <a:cubicBezTo>
                    <a:pt x="627" y="203"/>
                    <a:pt x="616" y="200"/>
                    <a:pt x="613" y="201"/>
                  </a:cubicBezTo>
                  <a:cubicBezTo>
                    <a:pt x="609" y="201"/>
                    <a:pt x="594" y="200"/>
                    <a:pt x="590" y="200"/>
                  </a:cubicBezTo>
                  <a:cubicBezTo>
                    <a:pt x="587" y="199"/>
                    <a:pt x="585" y="203"/>
                    <a:pt x="584" y="206"/>
                  </a:cubicBezTo>
                  <a:cubicBezTo>
                    <a:pt x="582" y="209"/>
                    <a:pt x="578" y="214"/>
                    <a:pt x="576" y="221"/>
                  </a:cubicBezTo>
                  <a:cubicBezTo>
                    <a:pt x="574" y="228"/>
                    <a:pt x="565" y="231"/>
                    <a:pt x="560" y="232"/>
                  </a:cubicBezTo>
                  <a:cubicBezTo>
                    <a:pt x="556" y="234"/>
                    <a:pt x="554" y="239"/>
                    <a:pt x="556" y="242"/>
                  </a:cubicBezTo>
                  <a:cubicBezTo>
                    <a:pt x="558" y="244"/>
                    <a:pt x="560" y="242"/>
                    <a:pt x="562" y="243"/>
                  </a:cubicBezTo>
                  <a:cubicBezTo>
                    <a:pt x="564" y="244"/>
                    <a:pt x="562" y="251"/>
                    <a:pt x="561" y="252"/>
                  </a:cubicBezTo>
                  <a:cubicBezTo>
                    <a:pt x="560" y="253"/>
                    <a:pt x="563" y="255"/>
                    <a:pt x="560" y="257"/>
                  </a:cubicBezTo>
                  <a:cubicBezTo>
                    <a:pt x="557" y="259"/>
                    <a:pt x="554" y="262"/>
                    <a:pt x="556" y="264"/>
                  </a:cubicBezTo>
                  <a:cubicBezTo>
                    <a:pt x="558" y="266"/>
                    <a:pt x="566" y="267"/>
                    <a:pt x="570" y="269"/>
                  </a:cubicBezTo>
                  <a:cubicBezTo>
                    <a:pt x="574" y="271"/>
                    <a:pt x="572" y="274"/>
                    <a:pt x="575" y="278"/>
                  </a:cubicBezTo>
                  <a:cubicBezTo>
                    <a:pt x="578" y="281"/>
                    <a:pt x="581" y="279"/>
                    <a:pt x="582" y="281"/>
                  </a:cubicBezTo>
                  <a:cubicBezTo>
                    <a:pt x="583" y="283"/>
                    <a:pt x="577" y="291"/>
                    <a:pt x="575" y="292"/>
                  </a:cubicBezTo>
                  <a:cubicBezTo>
                    <a:pt x="573" y="292"/>
                    <a:pt x="563" y="283"/>
                    <a:pt x="561" y="281"/>
                  </a:cubicBezTo>
                  <a:cubicBezTo>
                    <a:pt x="558" y="279"/>
                    <a:pt x="547" y="276"/>
                    <a:pt x="542" y="274"/>
                  </a:cubicBezTo>
                  <a:cubicBezTo>
                    <a:pt x="537" y="271"/>
                    <a:pt x="532" y="272"/>
                    <a:pt x="526" y="268"/>
                  </a:cubicBezTo>
                  <a:cubicBezTo>
                    <a:pt x="520" y="264"/>
                    <a:pt x="515" y="263"/>
                    <a:pt x="505" y="263"/>
                  </a:cubicBezTo>
                  <a:cubicBezTo>
                    <a:pt x="494" y="263"/>
                    <a:pt x="487" y="260"/>
                    <a:pt x="484" y="261"/>
                  </a:cubicBezTo>
                  <a:cubicBezTo>
                    <a:pt x="480" y="261"/>
                    <a:pt x="481" y="258"/>
                    <a:pt x="475" y="255"/>
                  </a:cubicBezTo>
                  <a:cubicBezTo>
                    <a:pt x="469" y="252"/>
                    <a:pt x="464" y="249"/>
                    <a:pt x="461" y="251"/>
                  </a:cubicBezTo>
                  <a:cubicBezTo>
                    <a:pt x="457" y="252"/>
                    <a:pt x="459" y="259"/>
                    <a:pt x="464" y="260"/>
                  </a:cubicBezTo>
                  <a:cubicBezTo>
                    <a:pt x="470" y="260"/>
                    <a:pt x="467" y="263"/>
                    <a:pt x="473" y="263"/>
                  </a:cubicBezTo>
                  <a:cubicBezTo>
                    <a:pt x="479" y="263"/>
                    <a:pt x="480" y="264"/>
                    <a:pt x="480" y="268"/>
                  </a:cubicBezTo>
                  <a:cubicBezTo>
                    <a:pt x="480" y="271"/>
                    <a:pt x="483" y="275"/>
                    <a:pt x="485" y="277"/>
                  </a:cubicBezTo>
                  <a:cubicBezTo>
                    <a:pt x="488" y="279"/>
                    <a:pt x="487" y="283"/>
                    <a:pt x="482" y="283"/>
                  </a:cubicBezTo>
                  <a:cubicBezTo>
                    <a:pt x="477" y="283"/>
                    <a:pt x="472" y="283"/>
                    <a:pt x="474" y="286"/>
                  </a:cubicBezTo>
                  <a:cubicBezTo>
                    <a:pt x="476" y="289"/>
                    <a:pt x="473" y="290"/>
                    <a:pt x="468" y="289"/>
                  </a:cubicBezTo>
                  <a:cubicBezTo>
                    <a:pt x="463" y="287"/>
                    <a:pt x="466" y="284"/>
                    <a:pt x="468" y="282"/>
                  </a:cubicBezTo>
                  <a:cubicBezTo>
                    <a:pt x="470" y="280"/>
                    <a:pt x="464" y="278"/>
                    <a:pt x="461" y="277"/>
                  </a:cubicBezTo>
                  <a:cubicBezTo>
                    <a:pt x="458" y="276"/>
                    <a:pt x="446" y="284"/>
                    <a:pt x="443" y="286"/>
                  </a:cubicBezTo>
                  <a:cubicBezTo>
                    <a:pt x="440" y="287"/>
                    <a:pt x="432" y="284"/>
                    <a:pt x="423" y="286"/>
                  </a:cubicBezTo>
                  <a:cubicBezTo>
                    <a:pt x="415" y="287"/>
                    <a:pt x="416" y="294"/>
                    <a:pt x="412" y="293"/>
                  </a:cubicBezTo>
                  <a:cubicBezTo>
                    <a:pt x="409" y="292"/>
                    <a:pt x="400" y="294"/>
                    <a:pt x="397" y="292"/>
                  </a:cubicBezTo>
                  <a:cubicBezTo>
                    <a:pt x="393" y="290"/>
                    <a:pt x="396" y="289"/>
                    <a:pt x="400"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2" y="286"/>
                  </a:cubicBezTo>
                  <a:cubicBezTo>
                    <a:pt x="379" y="285"/>
                    <a:pt x="359" y="289"/>
                    <a:pt x="355" y="293"/>
                  </a:cubicBezTo>
                  <a:cubicBezTo>
                    <a:pt x="351" y="297"/>
                    <a:pt x="344" y="297"/>
                    <a:pt x="344" y="300"/>
                  </a:cubicBezTo>
                  <a:cubicBezTo>
                    <a:pt x="344" y="302"/>
                    <a:pt x="335" y="302"/>
                    <a:pt x="331" y="303"/>
                  </a:cubicBezTo>
                  <a:cubicBezTo>
                    <a:pt x="327" y="305"/>
                    <a:pt x="330" y="311"/>
                    <a:pt x="328" y="315"/>
                  </a:cubicBezTo>
                  <a:cubicBezTo>
                    <a:pt x="327" y="318"/>
                    <a:pt x="313" y="317"/>
                    <a:pt x="309" y="317"/>
                  </a:cubicBezTo>
                  <a:cubicBezTo>
                    <a:pt x="304" y="317"/>
                    <a:pt x="303" y="309"/>
                    <a:pt x="299" y="309"/>
                  </a:cubicBezTo>
                  <a:cubicBezTo>
                    <a:pt x="296" y="308"/>
                    <a:pt x="298" y="304"/>
                    <a:pt x="299" y="302"/>
                  </a:cubicBezTo>
                  <a:cubicBezTo>
                    <a:pt x="300" y="300"/>
                    <a:pt x="303" y="302"/>
                    <a:pt x="307" y="299"/>
                  </a:cubicBezTo>
                  <a:cubicBezTo>
                    <a:pt x="311" y="297"/>
                    <a:pt x="316" y="300"/>
                    <a:pt x="317" y="299"/>
                  </a:cubicBezTo>
                  <a:cubicBezTo>
                    <a:pt x="319" y="297"/>
                    <a:pt x="311" y="292"/>
                    <a:pt x="310" y="288"/>
                  </a:cubicBezTo>
                  <a:cubicBezTo>
                    <a:pt x="310" y="284"/>
                    <a:pt x="301" y="283"/>
                    <a:pt x="296" y="284"/>
                  </a:cubicBezTo>
                  <a:cubicBezTo>
                    <a:pt x="290" y="286"/>
                    <a:pt x="285" y="285"/>
                    <a:pt x="281" y="283"/>
                  </a:cubicBezTo>
                  <a:cubicBezTo>
                    <a:pt x="277" y="281"/>
                    <a:pt x="278" y="286"/>
                    <a:pt x="283" y="287"/>
                  </a:cubicBezTo>
                  <a:cubicBezTo>
                    <a:pt x="288" y="288"/>
                    <a:pt x="286" y="292"/>
                    <a:pt x="287" y="295"/>
                  </a:cubicBezTo>
                  <a:cubicBezTo>
                    <a:pt x="287" y="297"/>
                    <a:pt x="285" y="302"/>
                    <a:pt x="282" y="307"/>
                  </a:cubicBezTo>
                  <a:cubicBezTo>
                    <a:pt x="279" y="311"/>
                    <a:pt x="281" y="311"/>
                    <a:pt x="286" y="310"/>
                  </a:cubicBezTo>
                  <a:cubicBezTo>
                    <a:pt x="291" y="310"/>
                    <a:pt x="290" y="316"/>
                    <a:pt x="290" y="320"/>
                  </a:cubicBezTo>
                  <a:cubicBezTo>
                    <a:pt x="290" y="324"/>
                    <a:pt x="287" y="325"/>
                    <a:pt x="287" y="328"/>
                  </a:cubicBezTo>
                  <a:cubicBezTo>
                    <a:pt x="287" y="331"/>
                    <a:pt x="283" y="327"/>
                    <a:pt x="282" y="328"/>
                  </a:cubicBezTo>
                  <a:cubicBezTo>
                    <a:pt x="280" y="329"/>
                    <a:pt x="279" y="328"/>
                    <a:pt x="278" y="325"/>
                  </a:cubicBezTo>
                  <a:cubicBezTo>
                    <a:pt x="277" y="322"/>
                    <a:pt x="270" y="324"/>
                    <a:pt x="266" y="323"/>
                  </a:cubicBezTo>
                  <a:cubicBezTo>
                    <a:pt x="262" y="322"/>
                    <a:pt x="261" y="324"/>
                    <a:pt x="259" y="326"/>
                  </a:cubicBezTo>
                  <a:cubicBezTo>
                    <a:pt x="257" y="329"/>
                    <a:pt x="252" y="330"/>
                    <a:pt x="249" y="330"/>
                  </a:cubicBezTo>
                  <a:cubicBezTo>
                    <a:pt x="245" y="331"/>
                    <a:pt x="241" y="336"/>
                    <a:pt x="237" y="338"/>
                  </a:cubicBezTo>
                  <a:cubicBezTo>
                    <a:pt x="234" y="340"/>
                    <a:pt x="234" y="344"/>
                    <a:pt x="238" y="347"/>
                  </a:cubicBezTo>
                  <a:cubicBezTo>
                    <a:pt x="242" y="351"/>
                    <a:pt x="243" y="354"/>
                    <a:pt x="243" y="356"/>
                  </a:cubicBezTo>
                  <a:cubicBezTo>
                    <a:pt x="243" y="358"/>
                    <a:pt x="231" y="357"/>
                    <a:pt x="229" y="355"/>
                  </a:cubicBezTo>
                  <a:cubicBezTo>
                    <a:pt x="227" y="353"/>
                    <a:pt x="220" y="352"/>
                    <a:pt x="217" y="352"/>
                  </a:cubicBezTo>
                  <a:cubicBezTo>
                    <a:pt x="214" y="353"/>
                    <a:pt x="207" y="345"/>
                    <a:pt x="204" y="345"/>
                  </a:cubicBezTo>
                  <a:cubicBezTo>
                    <a:pt x="200" y="345"/>
                    <a:pt x="198" y="349"/>
                    <a:pt x="197" y="351"/>
                  </a:cubicBezTo>
                  <a:cubicBezTo>
                    <a:pt x="195" y="353"/>
                    <a:pt x="198" y="354"/>
                    <a:pt x="200" y="357"/>
                  </a:cubicBezTo>
                  <a:cubicBezTo>
                    <a:pt x="202" y="361"/>
                    <a:pt x="208" y="361"/>
                    <a:pt x="211" y="361"/>
                  </a:cubicBezTo>
                  <a:cubicBezTo>
                    <a:pt x="215" y="361"/>
                    <a:pt x="213" y="366"/>
                    <a:pt x="212" y="368"/>
                  </a:cubicBezTo>
                  <a:cubicBezTo>
                    <a:pt x="211" y="370"/>
                    <a:pt x="205" y="371"/>
                    <a:pt x="204" y="369"/>
                  </a:cubicBezTo>
                  <a:cubicBezTo>
                    <a:pt x="202" y="367"/>
                    <a:pt x="195" y="369"/>
                    <a:pt x="195" y="366"/>
                  </a:cubicBezTo>
                  <a:cubicBezTo>
                    <a:pt x="194" y="364"/>
                    <a:pt x="189" y="360"/>
                    <a:pt x="184" y="361"/>
                  </a:cubicBezTo>
                  <a:cubicBezTo>
                    <a:pt x="178" y="362"/>
                    <a:pt x="177" y="358"/>
                    <a:pt x="178" y="355"/>
                  </a:cubicBezTo>
                  <a:cubicBezTo>
                    <a:pt x="178" y="351"/>
                    <a:pt x="175" y="349"/>
                    <a:pt x="175" y="347"/>
                  </a:cubicBezTo>
                  <a:cubicBezTo>
                    <a:pt x="175" y="345"/>
                    <a:pt x="173" y="341"/>
                    <a:pt x="175" y="340"/>
                  </a:cubicBezTo>
                  <a:cubicBezTo>
                    <a:pt x="178" y="338"/>
                    <a:pt x="176" y="335"/>
                    <a:pt x="176" y="333"/>
                  </a:cubicBezTo>
                  <a:cubicBezTo>
                    <a:pt x="176" y="330"/>
                    <a:pt x="172" y="327"/>
                    <a:pt x="167" y="327"/>
                  </a:cubicBezTo>
                  <a:cubicBezTo>
                    <a:pt x="163" y="327"/>
                    <a:pt x="164" y="323"/>
                    <a:pt x="160" y="322"/>
                  </a:cubicBezTo>
                  <a:cubicBezTo>
                    <a:pt x="157" y="321"/>
                    <a:pt x="149" y="316"/>
                    <a:pt x="149" y="313"/>
                  </a:cubicBezTo>
                  <a:cubicBezTo>
                    <a:pt x="148" y="311"/>
                    <a:pt x="143" y="310"/>
                    <a:pt x="145" y="310"/>
                  </a:cubicBezTo>
                  <a:cubicBezTo>
                    <a:pt x="147" y="309"/>
                    <a:pt x="151" y="310"/>
                    <a:pt x="154" y="313"/>
                  </a:cubicBezTo>
                  <a:cubicBezTo>
                    <a:pt x="157" y="316"/>
                    <a:pt x="162" y="318"/>
                    <a:pt x="170" y="319"/>
                  </a:cubicBezTo>
                  <a:cubicBezTo>
                    <a:pt x="178" y="320"/>
                    <a:pt x="182" y="324"/>
                    <a:pt x="191" y="325"/>
                  </a:cubicBezTo>
                  <a:cubicBezTo>
                    <a:pt x="200" y="327"/>
                    <a:pt x="205" y="328"/>
                    <a:pt x="218" y="329"/>
                  </a:cubicBezTo>
                  <a:cubicBezTo>
                    <a:pt x="231" y="331"/>
                    <a:pt x="248" y="319"/>
                    <a:pt x="252" y="316"/>
                  </a:cubicBezTo>
                  <a:cubicBezTo>
                    <a:pt x="255" y="312"/>
                    <a:pt x="251" y="305"/>
                    <a:pt x="251" y="303"/>
                  </a:cubicBezTo>
                  <a:cubicBezTo>
                    <a:pt x="251" y="300"/>
                    <a:pt x="245" y="300"/>
                    <a:pt x="244" y="298"/>
                  </a:cubicBezTo>
                  <a:cubicBezTo>
                    <a:pt x="243" y="296"/>
                    <a:pt x="239" y="293"/>
                    <a:pt x="234" y="293"/>
                  </a:cubicBezTo>
                  <a:cubicBezTo>
                    <a:pt x="229" y="293"/>
                    <a:pt x="228" y="287"/>
                    <a:pt x="225" y="288"/>
                  </a:cubicBezTo>
                  <a:cubicBezTo>
                    <a:pt x="221" y="288"/>
                    <a:pt x="218" y="286"/>
                    <a:pt x="207" y="280"/>
                  </a:cubicBezTo>
                  <a:cubicBezTo>
                    <a:pt x="197" y="273"/>
                    <a:pt x="183" y="269"/>
                    <a:pt x="180" y="270"/>
                  </a:cubicBezTo>
                  <a:cubicBezTo>
                    <a:pt x="178" y="271"/>
                    <a:pt x="176" y="271"/>
                    <a:pt x="174" y="269"/>
                  </a:cubicBezTo>
                  <a:cubicBezTo>
                    <a:pt x="172" y="267"/>
                    <a:pt x="168" y="267"/>
                    <a:pt x="166" y="269"/>
                  </a:cubicBezTo>
                  <a:cubicBezTo>
                    <a:pt x="163" y="271"/>
                    <a:pt x="160" y="267"/>
                    <a:pt x="155" y="268"/>
                  </a:cubicBezTo>
                  <a:cubicBezTo>
                    <a:pt x="150" y="269"/>
                    <a:pt x="147" y="266"/>
                    <a:pt x="148" y="265"/>
                  </a:cubicBezTo>
                  <a:cubicBezTo>
                    <a:pt x="150" y="263"/>
                    <a:pt x="157" y="265"/>
                    <a:pt x="157" y="262"/>
                  </a:cubicBezTo>
                  <a:cubicBezTo>
                    <a:pt x="157" y="260"/>
                    <a:pt x="154" y="262"/>
                    <a:pt x="149" y="259"/>
                  </a:cubicBezTo>
                  <a:cubicBezTo>
                    <a:pt x="145" y="256"/>
                    <a:pt x="142" y="258"/>
                    <a:pt x="141" y="261"/>
                  </a:cubicBezTo>
                  <a:cubicBezTo>
                    <a:pt x="140" y="263"/>
                    <a:pt x="136" y="263"/>
                    <a:pt x="134" y="260"/>
                  </a:cubicBezTo>
                  <a:cubicBezTo>
                    <a:pt x="134" y="260"/>
                    <a:pt x="134" y="260"/>
                    <a:pt x="133" y="260"/>
                  </a:cubicBezTo>
                  <a:cubicBezTo>
                    <a:pt x="132" y="264"/>
                    <a:pt x="130" y="264"/>
                    <a:pt x="127" y="264"/>
                  </a:cubicBezTo>
                  <a:cubicBezTo>
                    <a:pt x="124" y="263"/>
                    <a:pt x="121" y="268"/>
                    <a:pt x="118" y="268"/>
                  </a:cubicBezTo>
                  <a:cubicBezTo>
                    <a:pt x="114" y="268"/>
                    <a:pt x="110" y="271"/>
                    <a:pt x="110" y="274"/>
                  </a:cubicBezTo>
                  <a:cubicBezTo>
                    <a:pt x="109" y="277"/>
                    <a:pt x="105" y="276"/>
                    <a:pt x="105" y="278"/>
                  </a:cubicBezTo>
                  <a:cubicBezTo>
                    <a:pt x="105" y="279"/>
                    <a:pt x="105" y="281"/>
                    <a:pt x="104" y="283"/>
                  </a:cubicBezTo>
                  <a:cubicBezTo>
                    <a:pt x="102" y="285"/>
                    <a:pt x="104" y="286"/>
                    <a:pt x="105" y="289"/>
                  </a:cubicBezTo>
                  <a:cubicBezTo>
                    <a:pt x="107" y="293"/>
                    <a:pt x="111" y="292"/>
                    <a:pt x="112" y="293"/>
                  </a:cubicBezTo>
                  <a:cubicBezTo>
                    <a:pt x="114" y="294"/>
                    <a:pt x="121" y="299"/>
                    <a:pt x="121" y="301"/>
                  </a:cubicBezTo>
                  <a:cubicBezTo>
                    <a:pt x="121" y="303"/>
                    <a:pt x="116" y="308"/>
                    <a:pt x="114" y="309"/>
                  </a:cubicBezTo>
                  <a:cubicBezTo>
                    <a:pt x="111" y="310"/>
                    <a:pt x="109" y="314"/>
                    <a:pt x="110" y="316"/>
                  </a:cubicBezTo>
                  <a:cubicBezTo>
                    <a:pt x="111" y="317"/>
                    <a:pt x="117" y="325"/>
                    <a:pt x="121" y="332"/>
                  </a:cubicBezTo>
                  <a:cubicBezTo>
                    <a:pt x="125" y="338"/>
                    <a:pt x="120" y="335"/>
                    <a:pt x="117" y="338"/>
                  </a:cubicBezTo>
                  <a:cubicBezTo>
                    <a:pt x="115" y="341"/>
                    <a:pt x="118" y="345"/>
                    <a:pt x="119" y="347"/>
                  </a:cubicBezTo>
                  <a:cubicBezTo>
                    <a:pt x="120" y="349"/>
                    <a:pt x="116" y="348"/>
                    <a:pt x="116" y="350"/>
                  </a:cubicBezTo>
                  <a:cubicBezTo>
                    <a:pt x="117" y="351"/>
                    <a:pt x="122" y="352"/>
                    <a:pt x="122" y="353"/>
                  </a:cubicBezTo>
                  <a:cubicBezTo>
                    <a:pt x="122" y="355"/>
                    <a:pt x="119" y="356"/>
                    <a:pt x="120" y="359"/>
                  </a:cubicBezTo>
                  <a:cubicBezTo>
                    <a:pt x="122" y="361"/>
                    <a:pt x="126" y="361"/>
                    <a:pt x="127" y="364"/>
                  </a:cubicBezTo>
                  <a:cubicBezTo>
                    <a:pt x="127" y="368"/>
                    <a:pt x="119" y="368"/>
                    <a:pt x="119" y="371"/>
                  </a:cubicBezTo>
                  <a:cubicBezTo>
                    <a:pt x="120" y="373"/>
                    <a:pt x="130" y="376"/>
                    <a:pt x="134" y="381"/>
                  </a:cubicBezTo>
                  <a:cubicBezTo>
                    <a:pt x="139" y="386"/>
                    <a:pt x="138" y="387"/>
                    <a:pt x="137" y="390"/>
                  </a:cubicBezTo>
                  <a:cubicBezTo>
                    <a:pt x="135" y="395"/>
                    <a:pt x="123" y="399"/>
                    <a:pt x="120" y="405"/>
                  </a:cubicBezTo>
                  <a:cubicBezTo>
                    <a:pt x="117" y="411"/>
                    <a:pt x="107" y="414"/>
                    <a:pt x="102" y="418"/>
                  </a:cubicBezTo>
                  <a:cubicBezTo>
                    <a:pt x="100" y="420"/>
                    <a:pt x="98" y="423"/>
                    <a:pt x="97" y="425"/>
                  </a:cubicBezTo>
                  <a:cubicBezTo>
                    <a:pt x="99" y="425"/>
                    <a:pt x="100" y="424"/>
                    <a:pt x="101" y="423"/>
                  </a:cubicBezTo>
                  <a:cubicBezTo>
                    <a:pt x="104" y="422"/>
                    <a:pt x="106" y="428"/>
                    <a:pt x="109" y="430"/>
                  </a:cubicBezTo>
                  <a:cubicBezTo>
                    <a:pt x="112" y="433"/>
                    <a:pt x="117" y="431"/>
                    <a:pt x="119" y="433"/>
                  </a:cubicBezTo>
                  <a:cubicBezTo>
                    <a:pt x="121" y="434"/>
                    <a:pt x="117" y="435"/>
                    <a:pt x="114" y="434"/>
                  </a:cubicBezTo>
                  <a:cubicBezTo>
                    <a:pt x="110" y="433"/>
                    <a:pt x="109" y="436"/>
                    <a:pt x="102" y="437"/>
                  </a:cubicBezTo>
                  <a:cubicBezTo>
                    <a:pt x="98" y="439"/>
                    <a:pt x="98" y="440"/>
                    <a:pt x="97" y="442"/>
                  </a:cubicBezTo>
                  <a:cubicBezTo>
                    <a:pt x="99" y="445"/>
                    <a:pt x="96" y="446"/>
                    <a:pt x="94" y="449"/>
                  </a:cubicBezTo>
                  <a:cubicBezTo>
                    <a:pt x="93" y="452"/>
                    <a:pt x="91" y="452"/>
                    <a:pt x="90" y="454"/>
                  </a:cubicBezTo>
                  <a:cubicBezTo>
                    <a:pt x="90" y="456"/>
                    <a:pt x="91" y="458"/>
                    <a:pt x="91" y="461"/>
                  </a:cubicBezTo>
                  <a:cubicBezTo>
                    <a:pt x="91" y="463"/>
                    <a:pt x="92" y="464"/>
                    <a:pt x="94" y="466"/>
                  </a:cubicBezTo>
                  <a:cubicBezTo>
                    <a:pt x="95" y="469"/>
                    <a:pt x="92" y="469"/>
                    <a:pt x="91" y="470"/>
                  </a:cubicBezTo>
                  <a:cubicBezTo>
                    <a:pt x="89" y="471"/>
                    <a:pt x="90" y="474"/>
                    <a:pt x="92" y="476"/>
                  </a:cubicBezTo>
                  <a:cubicBezTo>
                    <a:pt x="94" y="478"/>
                    <a:pt x="94" y="480"/>
                    <a:pt x="93" y="482"/>
                  </a:cubicBezTo>
                  <a:cubicBezTo>
                    <a:pt x="93" y="483"/>
                    <a:pt x="95" y="486"/>
                    <a:pt x="97" y="488"/>
                  </a:cubicBezTo>
                  <a:cubicBezTo>
                    <a:pt x="99" y="490"/>
                    <a:pt x="99" y="494"/>
                    <a:pt x="100" y="495"/>
                  </a:cubicBezTo>
                  <a:cubicBezTo>
                    <a:pt x="102" y="496"/>
                    <a:pt x="104" y="498"/>
                    <a:pt x="106" y="497"/>
                  </a:cubicBezTo>
                  <a:cubicBezTo>
                    <a:pt x="109" y="496"/>
                    <a:pt x="111" y="497"/>
                    <a:pt x="112" y="500"/>
                  </a:cubicBezTo>
                  <a:cubicBezTo>
                    <a:pt x="114" y="502"/>
                    <a:pt x="116" y="501"/>
                    <a:pt x="119" y="500"/>
                  </a:cubicBezTo>
                  <a:cubicBezTo>
                    <a:pt x="121" y="498"/>
                    <a:pt x="128" y="502"/>
                    <a:pt x="129" y="502"/>
                  </a:cubicBezTo>
                  <a:cubicBezTo>
                    <a:pt x="131" y="503"/>
                    <a:pt x="130" y="507"/>
                    <a:pt x="130" y="510"/>
                  </a:cubicBezTo>
                  <a:cubicBezTo>
                    <a:pt x="131" y="513"/>
                    <a:pt x="129" y="516"/>
                    <a:pt x="132" y="518"/>
                  </a:cubicBezTo>
                  <a:cubicBezTo>
                    <a:pt x="135" y="519"/>
                    <a:pt x="134" y="523"/>
                    <a:pt x="137" y="524"/>
                  </a:cubicBezTo>
                  <a:cubicBezTo>
                    <a:pt x="140" y="525"/>
                    <a:pt x="142" y="530"/>
                    <a:pt x="144" y="530"/>
                  </a:cubicBezTo>
                  <a:cubicBezTo>
                    <a:pt x="146" y="531"/>
                    <a:pt x="150" y="534"/>
                    <a:pt x="150" y="536"/>
                  </a:cubicBezTo>
                  <a:cubicBezTo>
                    <a:pt x="151" y="538"/>
                    <a:pt x="147" y="540"/>
                    <a:pt x="144" y="541"/>
                  </a:cubicBezTo>
                  <a:cubicBezTo>
                    <a:pt x="142" y="542"/>
                    <a:pt x="138" y="538"/>
                    <a:pt x="136" y="540"/>
                  </a:cubicBezTo>
                  <a:cubicBezTo>
                    <a:pt x="135" y="541"/>
                    <a:pt x="137" y="544"/>
                    <a:pt x="138" y="550"/>
                  </a:cubicBezTo>
                  <a:cubicBezTo>
                    <a:pt x="139" y="555"/>
                    <a:pt x="140" y="555"/>
                    <a:pt x="143" y="555"/>
                  </a:cubicBezTo>
                  <a:cubicBezTo>
                    <a:pt x="145" y="555"/>
                    <a:pt x="146" y="554"/>
                    <a:pt x="148" y="553"/>
                  </a:cubicBezTo>
                  <a:cubicBezTo>
                    <a:pt x="150" y="552"/>
                    <a:pt x="154" y="553"/>
                    <a:pt x="156" y="553"/>
                  </a:cubicBezTo>
                  <a:cubicBezTo>
                    <a:pt x="158" y="552"/>
                    <a:pt x="164" y="552"/>
                    <a:pt x="166" y="554"/>
                  </a:cubicBezTo>
                  <a:cubicBezTo>
                    <a:pt x="167" y="555"/>
                    <a:pt x="168" y="560"/>
                    <a:pt x="167" y="562"/>
                  </a:cubicBezTo>
                  <a:cubicBezTo>
                    <a:pt x="166" y="563"/>
                    <a:pt x="168" y="565"/>
                    <a:pt x="170" y="568"/>
                  </a:cubicBezTo>
                  <a:cubicBezTo>
                    <a:pt x="171" y="570"/>
                    <a:pt x="176" y="569"/>
                    <a:pt x="178" y="570"/>
                  </a:cubicBezTo>
                  <a:cubicBezTo>
                    <a:pt x="180" y="570"/>
                    <a:pt x="184" y="576"/>
                    <a:pt x="183" y="578"/>
                  </a:cubicBezTo>
                  <a:cubicBezTo>
                    <a:pt x="183" y="580"/>
                    <a:pt x="186" y="581"/>
                    <a:pt x="188" y="580"/>
                  </a:cubicBezTo>
                  <a:cubicBezTo>
                    <a:pt x="190" y="579"/>
                    <a:pt x="191" y="581"/>
                    <a:pt x="193" y="583"/>
                  </a:cubicBezTo>
                  <a:cubicBezTo>
                    <a:pt x="196" y="584"/>
                    <a:pt x="197" y="583"/>
                    <a:pt x="199" y="582"/>
                  </a:cubicBezTo>
                  <a:cubicBezTo>
                    <a:pt x="202" y="581"/>
                    <a:pt x="205" y="580"/>
                    <a:pt x="206" y="582"/>
                  </a:cubicBezTo>
                  <a:cubicBezTo>
                    <a:pt x="207" y="583"/>
                    <a:pt x="211" y="586"/>
                    <a:pt x="211" y="587"/>
                  </a:cubicBezTo>
                  <a:cubicBezTo>
                    <a:pt x="211" y="588"/>
                    <a:pt x="218" y="587"/>
                    <a:pt x="221" y="589"/>
                  </a:cubicBezTo>
                  <a:cubicBezTo>
                    <a:pt x="224" y="590"/>
                    <a:pt x="227" y="589"/>
                    <a:pt x="230" y="591"/>
                  </a:cubicBezTo>
                  <a:cubicBezTo>
                    <a:pt x="234" y="593"/>
                    <a:pt x="237" y="593"/>
                    <a:pt x="237" y="595"/>
                  </a:cubicBezTo>
                  <a:cubicBezTo>
                    <a:pt x="237" y="597"/>
                    <a:pt x="234" y="599"/>
                    <a:pt x="234" y="600"/>
                  </a:cubicBezTo>
                  <a:cubicBezTo>
                    <a:pt x="234" y="600"/>
                    <a:pt x="237" y="601"/>
                    <a:pt x="237" y="603"/>
                  </a:cubicBezTo>
                  <a:cubicBezTo>
                    <a:pt x="237" y="604"/>
                    <a:pt x="233" y="604"/>
                    <a:pt x="233" y="605"/>
                  </a:cubicBezTo>
                  <a:cubicBezTo>
                    <a:pt x="232" y="606"/>
                    <a:pt x="235" y="608"/>
                    <a:pt x="235" y="609"/>
                  </a:cubicBezTo>
                  <a:cubicBezTo>
                    <a:pt x="236" y="611"/>
                    <a:pt x="233" y="615"/>
                    <a:pt x="233" y="616"/>
                  </a:cubicBezTo>
                  <a:cubicBezTo>
                    <a:pt x="233" y="617"/>
                    <a:pt x="225" y="616"/>
                    <a:pt x="223" y="616"/>
                  </a:cubicBezTo>
                  <a:cubicBezTo>
                    <a:pt x="222" y="616"/>
                    <a:pt x="216" y="621"/>
                    <a:pt x="214" y="621"/>
                  </a:cubicBezTo>
                  <a:cubicBezTo>
                    <a:pt x="213" y="622"/>
                    <a:pt x="214" y="624"/>
                    <a:pt x="214" y="626"/>
                  </a:cubicBezTo>
                  <a:cubicBezTo>
                    <a:pt x="220" y="625"/>
                    <a:pt x="225" y="625"/>
                    <a:pt x="226" y="626"/>
                  </a:cubicBezTo>
                  <a:cubicBezTo>
                    <a:pt x="227" y="628"/>
                    <a:pt x="214" y="633"/>
                    <a:pt x="212" y="634"/>
                  </a:cubicBezTo>
                  <a:cubicBezTo>
                    <a:pt x="209" y="635"/>
                    <a:pt x="216" y="638"/>
                    <a:pt x="216" y="640"/>
                  </a:cubicBezTo>
                  <a:cubicBezTo>
                    <a:pt x="216" y="642"/>
                    <a:pt x="208" y="643"/>
                    <a:pt x="209" y="646"/>
                  </a:cubicBezTo>
                  <a:cubicBezTo>
                    <a:pt x="210" y="650"/>
                    <a:pt x="207" y="651"/>
                    <a:pt x="203" y="651"/>
                  </a:cubicBezTo>
                  <a:cubicBezTo>
                    <a:pt x="199" y="651"/>
                    <a:pt x="198" y="653"/>
                    <a:pt x="200" y="654"/>
                  </a:cubicBezTo>
                  <a:cubicBezTo>
                    <a:pt x="202" y="654"/>
                    <a:pt x="201" y="659"/>
                    <a:pt x="209" y="660"/>
                  </a:cubicBezTo>
                  <a:cubicBezTo>
                    <a:pt x="216" y="662"/>
                    <a:pt x="224" y="669"/>
                    <a:pt x="231" y="675"/>
                  </a:cubicBezTo>
                  <a:cubicBezTo>
                    <a:pt x="231" y="676"/>
                    <a:pt x="232" y="677"/>
                    <a:pt x="234" y="677"/>
                  </a:cubicBezTo>
                  <a:cubicBezTo>
                    <a:pt x="235" y="676"/>
                    <a:pt x="237" y="675"/>
                    <a:pt x="238" y="675"/>
                  </a:cubicBezTo>
                  <a:cubicBezTo>
                    <a:pt x="242" y="675"/>
                    <a:pt x="248" y="677"/>
                    <a:pt x="252" y="679"/>
                  </a:cubicBezTo>
                  <a:cubicBezTo>
                    <a:pt x="256" y="681"/>
                    <a:pt x="268" y="679"/>
                    <a:pt x="270" y="681"/>
                  </a:cubicBezTo>
                  <a:cubicBezTo>
                    <a:pt x="272" y="682"/>
                    <a:pt x="275" y="685"/>
                    <a:pt x="277" y="685"/>
                  </a:cubicBezTo>
                  <a:cubicBezTo>
                    <a:pt x="280" y="685"/>
                    <a:pt x="282" y="690"/>
                    <a:pt x="284" y="688"/>
                  </a:cubicBezTo>
                  <a:cubicBezTo>
                    <a:pt x="287" y="687"/>
                    <a:pt x="294" y="687"/>
                    <a:pt x="296" y="687"/>
                  </a:cubicBezTo>
                  <a:cubicBezTo>
                    <a:pt x="298" y="687"/>
                    <a:pt x="298" y="688"/>
                    <a:pt x="301" y="688"/>
                  </a:cubicBezTo>
                  <a:cubicBezTo>
                    <a:pt x="303" y="688"/>
                    <a:pt x="303" y="695"/>
                    <a:pt x="304" y="695"/>
                  </a:cubicBezTo>
                  <a:cubicBezTo>
                    <a:pt x="306" y="694"/>
                    <a:pt x="311" y="699"/>
                    <a:pt x="315" y="700"/>
                  </a:cubicBezTo>
                  <a:cubicBezTo>
                    <a:pt x="319"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9" y="667"/>
                  </a:cubicBezTo>
                  <a:cubicBezTo>
                    <a:pt x="311" y="661"/>
                    <a:pt x="319" y="657"/>
                    <a:pt x="324" y="651"/>
                  </a:cubicBezTo>
                  <a:cubicBezTo>
                    <a:pt x="329" y="646"/>
                    <a:pt x="339" y="643"/>
                    <a:pt x="345" y="639"/>
                  </a:cubicBezTo>
                  <a:cubicBezTo>
                    <a:pt x="344" y="639"/>
                    <a:pt x="343" y="638"/>
                    <a:pt x="341" y="637"/>
                  </a:cubicBezTo>
                  <a:cubicBezTo>
                    <a:pt x="337" y="635"/>
                    <a:pt x="335" y="634"/>
                    <a:pt x="339" y="633"/>
                  </a:cubicBezTo>
                  <a:cubicBezTo>
                    <a:pt x="342" y="632"/>
                    <a:pt x="341" y="630"/>
                    <a:pt x="337" y="626"/>
                  </a:cubicBezTo>
                  <a:cubicBezTo>
                    <a:pt x="334" y="622"/>
                    <a:pt x="332" y="618"/>
                    <a:pt x="330" y="618"/>
                  </a:cubicBezTo>
                  <a:cubicBezTo>
                    <a:pt x="328" y="618"/>
                    <a:pt x="325" y="618"/>
                    <a:pt x="322" y="619"/>
                  </a:cubicBezTo>
                  <a:cubicBezTo>
                    <a:pt x="319" y="620"/>
                    <a:pt x="319" y="616"/>
                    <a:pt x="320" y="613"/>
                  </a:cubicBezTo>
                  <a:cubicBezTo>
                    <a:pt x="320" y="610"/>
                    <a:pt x="314" y="610"/>
                    <a:pt x="313" y="609"/>
                  </a:cubicBezTo>
                  <a:cubicBezTo>
                    <a:pt x="312" y="607"/>
                    <a:pt x="314" y="602"/>
                    <a:pt x="316" y="602"/>
                  </a:cubicBezTo>
                  <a:cubicBezTo>
                    <a:pt x="317" y="601"/>
                    <a:pt x="320" y="600"/>
                    <a:pt x="320" y="599"/>
                  </a:cubicBezTo>
                  <a:cubicBezTo>
                    <a:pt x="320" y="597"/>
                    <a:pt x="314" y="597"/>
                    <a:pt x="316" y="593"/>
                  </a:cubicBezTo>
                  <a:cubicBezTo>
                    <a:pt x="318" y="590"/>
                    <a:pt x="322" y="590"/>
                    <a:pt x="322" y="587"/>
                  </a:cubicBezTo>
                  <a:cubicBezTo>
                    <a:pt x="322" y="583"/>
                    <a:pt x="325" y="580"/>
                    <a:pt x="329" y="583"/>
                  </a:cubicBezTo>
                  <a:cubicBezTo>
                    <a:pt x="333" y="585"/>
                    <a:pt x="334" y="591"/>
                    <a:pt x="338" y="590"/>
                  </a:cubicBezTo>
                  <a:cubicBezTo>
                    <a:pt x="342" y="588"/>
                    <a:pt x="340" y="585"/>
                    <a:pt x="339" y="583"/>
                  </a:cubicBezTo>
                  <a:cubicBezTo>
                    <a:pt x="339" y="581"/>
                    <a:pt x="338" y="578"/>
                    <a:pt x="342" y="577"/>
                  </a:cubicBezTo>
                  <a:cubicBezTo>
                    <a:pt x="347" y="577"/>
                    <a:pt x="345" y="572"/>
                    <a:pt x="349" y="572"/>
                  </a:cubicBezTo>
                  <a:cubicBezTo>
                    <a:pt x="352" y="572"/>
                    <a:pt x="359" y="568"/>
                    <a:pt x="361" y="567"/>
                  </a:cubicBezTo>
                  <a:cubicBezTo>
                    <a:pt x="363" y="566"/>
                    <a:pt x="368" y="564"/>
                    <a:pt x="370" y="565"/>
                  </a:cubicBezTo>
                  <a:cubicBezTo>
                    <a:pt x="372" y="565"/>
                    <a:pt x="374" y="568"/>
                    <a:pt x="376" y="565"/>
                  </a:cubicBezTo>
                  <a:cubicBezTo>
                    <a:pt x="378" y="561"/>
                    <a:pt x="384" y="563"/>
                    <a:pt x="384" y="565"/>
                  </a:cubicBezTo>
                  <a:cubicBezTo>
                    <a:pt x="385" y="566"/>
                    <a:pt x="395" y="566"/>
                    <a:pt x="398" y="568"/>
                  </a:cubicBezTo>
                  <a:cubicBezTo>
                    <a:pt x="401" y="570"/>
                    <a:pt x="408" y="574"/>
                    <a:pt x="408" y="576"/>
                  </a:cubicBezTo>
                  <a:cubicBezTo>
                    <a:pt x="408" y="578"/>
                    <a:pt x="411" y="581"/>
                    <a:pt x="411" y="577"/>
                  </a:cubicBezTo>
                  <a:cubicBezTo>
                    <a:pt x="411" y="574"/>
                    <a:pt x="413" y="575"/>
                    <a:pt x="417" y="577"/>
                  </a:cubicBezTo>
                  <a:cubicBezTo>
                    <a:pt x="422" y="580"/>
                    <a:pt x="427" y="579"/>
                    <a:pt x="428" y="577"/>
                  </a:cubicBezTo>
                  <a:cubicBezTo>
                    <a:pt x="429" y="574"/>
                    <a:pt x="437" y="571"/>
                    <a:pt x="440" y="573"/>
                  </a:cubicBezTo>
                  <a:cubicBezTo>
                    <a:pt x="442" y="575"/>
                    <a:pt x="443" y="577"/>
                    <a:pt x="446" y="574"/>
                  </a:cubicBezTo>
                  <a:cubicBezTo>
                    <a:pt x="449" y="571"/>
                    <a:pt x="457" y="571"/>
                    <a:pt x="458" y="574"/>
                  </a:cubicBezTo>
                  <a:cubicBezTo>
                    <a:pt x="459" y="577"/>
                    <a:pt x="462" y="577"/>
                    <a:pt x="465" y="577"/>
                  </a:cubicBezTo>
                  <a:cubicBezTo>
                    <a:pt x="469" y="577"/>
                    <a:pt x="469" y="582"/>
                    <a:pt x="471" y="581"/>
                  </a:cubicBezTo>
                  <a:cubicBezTo>
                    <a:pt x="473" y="580"/>
                    <a:pt x="473" y="575"/>
                    <a:pt x="475" y="576"/>
                  </a:cubicBezTo>
                  <a:cubicBezTo>
                    <a:pt x="478" y="576"/>
                    <a:pt x="480" y="579"/>
                    <a:pt x="484" y="579"/>
                  </a:cubicBezTo>
                  <a:cubicBezTo>
                    <a:pt x="488" y="579"/>
                    <a:pt x="491" y="578"/>
                    <a:pt x="491" y="575"/>
                  </a:cubicBezTo>
                  <a:cubicBezTo>
                    <a:pt x="491" y="572"/>
                    <a:pt x="491" y="567"/>
                    <a:pt x="488" y="567"/>
                  </a:cubicBezTo>
                  <a:cubicBezTo>
                    <a:pt x="486" y="567"/>
                    <a:pt x="483" y="565"/>
                    <a:pt x="480" y="565"/>
                  </a:cubicBezTo>
                  <a:cubicBezTo>
                    <a:pt x="477" y="565"/>
                    <a:pt x="474" y="560"/>
                    <a:pt x="477" y="559"/>
                  </a:cubicBezTo>
                  <a:cubicBezTo>
                    <a:pt x="480" y="558"/>
                    <a:pt x="485" y="556"/>
                    <a:pt x="484" y="554"/>
                  </a:cubicBezTo>
                  <a:cubicBezTo>
                    <a:pt x="483" y="551"/>
                    <a:pt x="482" y="546"/>
                    <a:pt x="486" y="546"/>
                  </a:cubicBezTo>
                  <a:cubicBezTo>
                    <a:pt x="490" y="545"/>
                    <a:pt x="499" y="545"/>
                    <a:pt x="499" y="544"/>
                  </a:cubicBezTo>
                  <a:cubicBezTo>
                    <a:pt x="498" y="542"/>
                    <a:pt x="490" y="542"/>
                    <a:pt x="488" y="539"/>
                  </a:cubicBezTo>
                  <a:cubicBezTo>
                    <a:pt x="487" y="537"/>
                    <a:pt x="486" y="531"/>
                    <a:pt x="488" y="530"/>
                  </a:cubicBezTo>
                  <a:cubicBezTo>
                    <a:pt x="489" y="529"/>
                    <a:pt x="494" y="530"/>
                    <a:pt x="498" y="530"/>
                  </a:cubicBezTo>
                  <a:cubicBezTo>
                    <a:pt x="501" y="529"/>
                    <a:pt x="507" y="531"/>
                    <a:pt x="512" y="528"/>
                  </a:cubicBezTo>
                  <a:cubicBezTo>
                    <a:pt x="516" y="525"/>
                    <a:pt x="524" y="525"/>
                    <a:pt x="529" y="525"/>
                  </a:cubicBezTo>
                  <a:cubicBezTo>
                    <a:pt x="534" y="525"/>
                    <a:pt x="537" y="522"/>
                    <a:pt x="541" y="521"/>
                  </a:cubicBezTo>
                  <a:cubicBezTo>
                    <a:pt x="545" y="521"/>
                    <a:pt x="555" y="519"/>
                    <a:pt x="558" y="519"/>
                  </a:cubicBezTo>
                  <a:cubicBezTo>
                    <a:pt x="560" y="518"/>
                    <a:pt x="574" y="516"/>
                    <a:pt x="575" y="513"/>
                  </a:cubicBezTo>
                  <a:cubicBezTo>
                    <a:pt x="575" y="511"/>
                    <a:pt x="586" y="509"/>
                    <a:pt x="589" y="510"/>
                  </a:cubicBezTo>
                  <a:cubicBezTo>
                    <a:pt x="592" y="511"/>
                    <a:pt x="596" y="512"/>
                    <a:pt x="598" y="511"/>
                  </a:cubicBezTo>
                  <a:cubicBezTo>
                    <a:pt x="601" y="510"/>
                    <a:pt x="606" y="513"/>
                    <a:pt x="606" y="516"/>
                  </a:cubicBezTo>
                  <a:cubicBezTo>
                    <a:pt x="605" y="518"/>
                    <a:pt x="608" y="521"/>
                    <a:pt x="608" y="523"/>
                  </a:cubicBezTo>
                  <a:cubicBezTo>
                    <a:pt x="607" y="525"/>
                    <a:pt x="605" y="526"/>
                    <a:pt x="606" y="528"/>
                  </a:cubicBezTo>
                  <a:cubicBezTo>
                    <a:pt x="608" y="530"/>
                    <a:pt x="615" y="528"/>
                    <a:pt x="617" y="526"/>
                  </a:cubicBezTo>
                  <a:cubicBezTo>
                    <a:pt x="619" y="524"/>
                    <a:pt x="621" y="527"/>
                    <a:pt x="621" y="529"/>
                  </a:cubicBezTo>
                  <a:cubicBezTo>
                    <a:pt x="621" y="530"/>
                    <a:pt x="625" y="532"/>
                    <a:pt x="625" y="530"/>
                  </a:cubicBezTo>
                  <a:cubicBezTo>
                    <a:pt x="625"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4" y="531"/>
                  </a:cubicBezTo>
                  <a:cubicBezTo>
                    <a:pt x="657" y="530"/>
                    <a:pt x="661" y="527"/>
                    <a:pt x="664" y="526"/>
                  </a:cubicBezTo>
                  <a:cubicBezTo>
                    <a:pt x="667" y="524"/>
                    <a:pt x="674" y="525"/>
                    <a:pt x="672" y="526"/>
                  </a:cubicBezTo>
                  <a:cubicBezTo>
                    <a:pt x="670" y="528"/>
                    <a:pt x="668" y="532"/>
                    <a:pt x="675" y="535"/>
                  </a:cubicBezTo>
                  <a:cubicBezTo>
                    <a:pt x="683" y="537"/>
                    <a:pt x="692" y="551"/>
                    <a:pt x="697" y="558"/>
                  </a:cubicBezTo>
                  <a:cubicBezTo>
                    <a:pt x="702" y="565"/>
                    <a:pt x="706" y="577"/>
                    <a:pt x="709" y="577"/>
                  </a:cubicBezTo>
                  <a:cubicBezTo>
                    <a:pt x="712" y="577"/>
                    <a:pt x="712" y="571"/>
                    <a:pt x="716" y="571"/>
                  </a:cubicBezTo>
                  <a:cubicBezTo>
                    <a:pt x="719" y="570"/>
                    <a:pt x="721" y="576"/>
                    <a:pt x="725" y="577"/>
                  </a:cubicBezTo>
                  <a:cubicBezTo>
                    <a:pt x="728" y="577"/>
                    <a:pt x="733" y="579"/>
                    <a:pt x="736" y="578"/>
                  </a:cubicBezTo>
                  <a:cubicBezTo>
                    <a:pt x="739" y="577"/>
                    <a:pt x="746" y="574"/>
                    <a:pt x="748" y="575"/>
                  </a:cubicBezTo>
                  <a:cubicBezTo>
                    <a:pt x="750" y="576"/>
                    <a:pt x="753" y="576"/>
                    <a:pt x="755" y="581"/>
                  </a:cubicBezTo>
                  <a:cubicBezTo>
                    <a:pt x="757" y="585"/>
                    <a:pt x="761" y="586"/>
                    <a:pt x="763" y="586"/>
                  </a:cubicBezTo>
                  <a:cubicBezTo>
                    <a:pt x="765" y="586"/>
                    <a:pt x="765" y="588"/>
                    <a:pt x="765" y="590"/>
                  </a:cubicBezTo>
                  <a:cubicBezTo>
                    <a:pt x="765" y="592"/>
                    <a:pt x="769" y="595"/>
                    <a:pt x="771" y="595"/>
                  </a:cubicBezTo>
                  <a:cubicBezTo>
                    <a:pt x="773" y="595"/>
                    <a:pt x="779" y="594"/>
                    <a:pt x="780" y="593"/>
                  </a:cubicBezTo>
                  <a:cubicBezTo>
                    <a:pt x="782" y="592"/>
                    <a:pt x="784" y="591"/>
                    <a:pt x="784" y="594"/>
                  </a:cubicBezTo>
                  <a:cubicBezTo>
                    <a:pt x="785" y="596"/>
                    <a:pt x="788" y="599"/>
                    <a:pt x="790" y="599"/>
                  </a:cubicBezTo>
                  <a:cubicBezTo>
                    <a:pt x="792" y="599"/>
                    <a:pt x="796" y="601"/>
                    <a:pt x="796" y="599"/>
                  </a:cubicBezTo>
                  <a:cubicBezTo>
                    <a:pt x="797" y="598"/>
                    <a:pt x="802" y="597"/>
                    <a:pt x="804" y="596"/>
                  </a:cubicBezTo>
                  <a:cubicBezTo>
                    <a:pt x="806" y="596"/>
                    <a:pt x="814" y="595"/>
                    <a:pt x="815" y="592"/>
                  </a:cubicBezTo>
                  <a:cubicBezTo>
                    <a:pt x="816" y="589"/>
                    <a:pt x="822" y="589"/>
                    <a:pt x="824" y="587"/>
                  </a:cubicBezTo>
                  <a:cubicBezTo>
                    <a:pt x="826" y="585"/>
                    <a:pt x="831" y="584"/>
                    <a:pt x="832" y="582"/>
                  </a:cubicBezTo>
                  <a:cubicBezTo>
                    <a:pt x="833" y="581"/>
                    <a:pt x="839" y="581"/>
                    <a:pt x="840" y="579"/>
                  </a:cubicBezTo>
                  <a:cubicBezTo>
                    <a:pt x="840" y="578"/>
                    <a:pt x="845" y="577"/>
                    <a:pt x="848" y="578"/>
                  </a:cubicBezTo>
                  <a:cubicBezTo>
                    <a:pt x="850" y="579"/>
                    <a:pt x="862" y="581"/>
                    <a:pt x="864" y="581"/>
                  </a:cubicBezTo>
                  <a:cubicBezTo>
                    <a:pt x="866" y="580"/>
                    <a:pt x="866" y="586"/>
                    <a:pt x="868" y="587"/>
                  </a:cubicBezTo>
                  <a:cubicBezTo>
                    <a:pt x="870" y="587"/>
                    <a:pt x="876" y="591"/>
                    <a:pt x="877" y="590"/>
                  </a:cubicBezTo>
                  <a:cubicBezTo>
                    <a:pt x="879" y="589"/>
                    <a:pt x="883" y="588"/>
                    <a:pt x="887" y="589"/>
                  </a:cubicBezTo>
                  <a:cubicBezTo>
                    <a:pt x="890" y="591"/>
                    <a:pt x="894" y="594"/>
                    <a:pt x="895" y="592"/>
                  </a:cubicBezTo>
                  <a:cubicBezTo>
                    <a:pt x="896" y="589"/>
                    <a:pt x="904" y="588"/>
                    <a:pt x="905" y="587"/>
                  </a:cubicBezTo>
                  <a:cubicBezTo>
                    <a:pt x="906" y="586"/>
                    <a:pt x="907" y="582"/>
                    <a:pt x="905" y="581"/>
                  </a:cubicBezTo>
                  <a:cubicBezTo>
                    <a:pt x="903" y="580"/>
                    <a:pt x="902" y="574"/>
                    <a:pt x="901" y="572"/>
                  </a:cubicBezTo>
                  <a:cubicBezTo>
                    <a:pt x="900" y="569"/>
                    <a:pt x="905" y="569"/>
                    <a:pt x="906" y="566"/>
                  </a:cubicBezTo>
                  <a:cubicBezTo>
                    <a:pt x="906" y="564"/>
                    <a:pt x="911" y="564"/>
                    <a:pt x="912" y="563"/>
                  </a:cubicBezTo>
                  <a:cubicBezTo>
                    <a:pt x="913" y="561"/>
                    <a:pt x="914" y="558"/>
                    <a:pt x="916" y="559"/>
                  </a:cubicBezTo>
                  <a:cubicBezTo>
                    <a:pt x="918" y="560"/>
                    <a:pt x="924" y="561"/>
                    <a:pt x="925" y="562"/>
                  </a:cubicBezTo>
                  <a:cubicBezTo>
                    <a:pt x="926" y="563"/>
                    <a:pt x="930" y="564"/>
                    <a:pt x="932" y="564"/>
                  </a:cubicBezTo>
                  <a:cubicBezTo>
                    <a:pt x="934" y="564"/>
                    <a:pt x="938" y="566"/>
                    <a:pt x="941" y="567"/>
                  </a:cubicBezTo>
                  <a:cubicBezTo>
                    <a:pt x="943" y="568"/>
                    <a:pt x="951" y="568"/>
                    <a:pt x="952" y="570"/>
                  </a:cubicBezTo>
                  <a:cubicBezTo>
                    <a:pt x="953" y="572"/>
                    <a:pt x="952" y="578"/>
                    <a:pt x="953" y="580"/>
                  </a:cubicBezTo>
                  <a:cubicBezTo>
                    <a:pt x="955" y="581"/>
                    <a:pt x="959" y="586"/>
                    <a:pt x="961" y="585"/>
                  </a:cubicBezTo>
                  <a:cubicBezTo>
                    <a:pt x="962" y="584"/>
                    <a:pt x="968" y="588"/>
                    <a:pt x="971" y="588"/>
                  </a:cubicBezTo>
                  <a:cubicBezTo>
                    <a:pt x="973" y="587"/>
                    <a:pt x="977" y="584"/>
                    <a:pt x="979" y="584"/>
                  </a:cubicBezTo>
                  <a:cubicBezTo>
                    <a:pt x="981" y="584"/>
                    <a:pt x="988" y="582"/>
                    <a:pt x="990" y="582"/>
                  </a:cubicBezTo>
                  <a:cubicBezTo>
                    <a:pt x="992" y="583"/>
                    <a:pt x="1000" y="585"/>
                    <a:pt x="1001" y="585"/>
                  </a:cubicBezTo>
                  <a:cubicBezTo>
                    <a:pt x="1002" y="584"/>
                    <a:pt x="1008" y="585"/>
                    <a:pt x="1010" y="587"/>
                  </a:cubicBezTo>
                  <a:cubicBezTo>
                    <a:pt x="1011" y="589"/>
                    <a:pt x="1019" y="589"/>
                    <a:pt x="1019" y="591"/>
                  </a:cubicBezTo>
                  <a:cubicBezTo>
                    <a:pt x="1019" y="593"/>
                    <a:pt x="1024" y="595"/>
                    <a:pt x="1025" y="597"/>
                  </a:cubicBezTo>
                  <a:cubicBezTo>
                    <a:pt x="1027" y="600"/>
                    <a:pt x="1038" y="598"/>
                    <a:pt x="1040" y="600"/>
                  </a:cubicBezTo>
                  <a:cubicBezTo>
                    <a:pt x="1042" y="601"/>
                    <a:pt x="1055" y="601"/>
                    <a:pt x="1056" y="600"/>
                  </a:cubicBezTo>
                  <a:cubicBezTo>
                    <a:pt x="1056" y="598"/>
                    <a:pt x="1068" y="598"/>
                    <a:pt x="1071" y="596"/>
                  </a:cubicBezTo>
                  <a:cubicBezTo>
                    <a:pt x="1073" y="595"/>
                    <a:pt x="1080" y="595"/>
                    <a:pt x="1080" y="593"/>
                  </a:cubicBezTo>
                  <a:cubicBezTo>
                    <a:pt x="1081" y="591"/>
                    <a:pt x="1087" y="589"/>
                    <a:pt x="1089" y="587"/>
                  </a:cubicBezTo>
                  <a:cubicBezTo>
                    <a:pt x="1092" y="585"/>
                    <a:pt x="1103" y="586"/>
                    <a:pt x="1104" y="588"/>
                  </a:cubicBezTo>
                  <a:cubicBezTo>
                    <a:pt x="1105" y="590"/>
                    <a:pt x="1111" y="591"/>
                    <a:pt x="1114" y="590"/>
                  </a:cubicBezTo>
                  <a:cubicBezTo>
                    <a:pt x="1117" y="589"/>
                    <a:pt x="1124" y="590"/>
                    <a:pt x="1125" y="592"/>
                  </a:cubicBezTo>
                  <a:cubicBezTo>
                    <a:pt x="1126" y="595"/>
                    <a:pt x="1134" y="596"/>
                    <a:pt x="1136" y="595"/>
                  </a:cubicBezTo>
                  <a:cubicBezTo>
                    <a:pt x="1138" y="595"/>
                    <a:pt x="1145" y="590"/>
                    <a:pt x="1147" y="590"/>
                  </a:cubicBezTo>
                  <a:cubicBezTo>
                    <a:pt x="1150" y="589"/>
                    <a:pt x="1153" y="587"/>
                    <a:pt x="1153" y="585"/>
                  </a:cubicBezTo>
                  <a:cubicBezTo>
                    <a:pt x="1152" y="583"/>
                    <a:pt x="1157" y="576"/>
                    <a:pt x="1158" y="574"/>
                  </a:cubicBezTo>
                  <a:cubicBezTo>
                    <a:pt x="1159" y="571"/>
                    <a:pt x="1164" y="564"/>
                    <a:pt x="1165" y="564"/>
                  </a:cubicBezTo>
                  <a:cubicBezTo>
                    <a:pt x="1167" y="563"/>
                    <a:pt x="1171" y="560"/>
                    <a:pt x="1171"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4" y="542"/>
                    <a:pt x="1225" y="545"/>
                  </a:cubicBezTo>
                  <a:cubicBezTo>
                    <a:pt x="1227" y="547"/>
                    <a:pt x="1234" y="549"/>
                    <a:pt x="1233" y="553"/>
                  </a:cubicBezTo>
                  <a:cubicBezTo>
                    <a:pt x="1232" y="557"/>
                    <a:pt x="1237" y="554"/>
                    <a:pt x="1238" y="563"/>
                  </a:cubicBezTo>
                  <a:cubicBezTo>
                    <a:pt x="1240" y="571"/>
                    <a:pt x="1244" y="572"/>
                    <a:pt x="1245" y="575"/>
                  </a:cubicBezTo>
                  <a:cubicBezTo>
                    <a:pt x="1246" y="579"/>
                    <a:pt x="1252" y="586"/>
                    <a:pt x="1251" y="588"/>
                  </a:cubicBezTo>
                  <a:cubicBezTo>
                    <a:pt x="1250" y="591"/>
                    <a:pt x="1250" y="594"/>
                    <a:pt x="1256" y="595"/>
                  </a:cubicBezTo>
                  <a:cubicBezTo>
                    <a:pt x="1262" y="595"/>
                    <a:pt x="1266" y="599"/>
                    <a:pt x="1267" y="598"/>
                  </a:cubicBezTo>
                  <a:cubicBezTo>
                    <a:pt x="1268" y="598"/>
                    <a:pt x="1275" y="600"/>
                    <a:pt x="1279" y="603"/>
                  </a:cubicBezTo>
                  <a:cubicBezTo>
                    <a:pt x="1282" y="606"/>
                    <a:pt x="1287" y="605"/>
                    <a:pt x="1287" y="608"/>
                  </a:cubicBezTo>
                  <a:cubicBezTo>
                    <a:pt x="1287" y="612"/>
                    <a:pt x="1290" y="615"/>
                    <a:pt x="1289" y="618"/>
                  </a:cubicBezTo>
                  <a:cubicBezTo>
                    <a:pt x="1289" y="620"/>
                    <a:pt x="1296" y="622"/>
                    <a:pt x="1301" y="622"/>
                  </a:cubicBezTo>
                  <a:cubicBezTo>
                    <a:pt x="1306" y="621"/>
                    <a:pt x="1309" y="623"/>
                    <a:pt x="1311" y="619"/>
                  </a:cubicBezTo>
                  <a:cubicBezTo>
                    <a:pt x="1313" y="616"/>
                    <a:pt x="1320" y="617"/>
                    <a:pt x="1323" y="616"/>
                  </a:cubicBezTo>
                  <a:cubicBezTo>
                    <a:pt x="1325" y="614"/>
                    <a:pt x="1332" y="612"/>
                    <a:pt x="1332" y="618"/>
                  </a:cubicBezTo>
                  <a:cubicBezTo>
                    <a:pt x="1331" y="624"/>
                    <a:pt x="1336" y="625"/>
                    <a:pt x="1332" y="627"/>
                  </a:cubicBezTo>
                  <a:cubicBezTo>
                    <a:pt x="1329" y="629"/>
                    <a:pt x="1327" y="637"/>
                    <a:pt x="1326" y="641"/>
                  </a:cubicBezTo>
                  <a:cubicBezTo>
                    <a:pt x="1325" y="644"/>
                    <a:pt x="1320" y="645"/>
                    <a:pt x="1319" y="649"/>
                  </a:cubicBezTo>
                  <a:cubicBezTo>
                    <a:pt x="1318" y="653"/>
                    <a:pt x="1314" y="653"/>
                    <a:pt x="1314" y="656"/>
                  </a:cubicBezTo>
                  <a:cubicBezTo>
                    <a:pt x="1314" y="659"/>
                    <a:pt x="1307" y="658"/>
                    <a:pt x="1303" y="656"/>
                  </a:cubicBezTo>
                  <a:cubicBezTo>
                    <a:pt x="1300" y="654"/>
                    <a:pt x="1296" y="660"/>
                    <a:pt x="1294" y="660"/>
                  </a:cubicBezTo>
                  <a:cubicBezTo>
                    <a:pt x="1291" y="660"/>
                    <a:pt x="1291" y="666"/>
                    <a:pt x="1292" y="668"/>
                  </a:cubicBezTo>
                  <a:cubicBezTo>
                    <a:pt x="1293" y="670"/>
                    <a:pt x="1291" y="673"/>
                    <a:pt x="1293" y="677"/>
                  </a:cubicBezTo>
                  <a:cubicBezTo>
                    <a:pt x="1293" y="679"/>
                    <a:pt x="1293" y="683"/>
                    <a:pt x="1293" y="687"/>
                  </a:cubicBezTo>
                  <a:cubicBezTo>
                    <a:pt x="1298" y="684"/>
                    <a:pt x="1301" y="682"/>
                    <a:pt x="1303" y="682"/>
                  </a:cubicBezTo>
                  <a:cubicBezTo>
                    <a:pt x="1307" y="682"/>
                    <a:pt x="1312" y="689"/>
                    <a:pt x="1317" y="689"/>
                  </a:cubicBezTo>
                  <a:cubicBezTo>
                    <a:pt x="1321" y="689"/>
                    <a:pt x="1343" y="676"/>
                    <a:pt x="1343" y="674"/>
                  </a:cubicBezTo>
                  <a:cubicBezTo>
                    <a:pt x="1344" y="671"/>
                    <a:pt x="1356" y="660"/>
                    <a:pt x="1362" y="654"/>
                  </a:cubicBezTo>
                  <a:cubicBezTo>
                    <a:pt x="1368" y="648"/>
                    <a:pt x="1376" y="639"/>
                    <a:pt x="1379" y="633"/>
                  </a:cubicBezTo>
                  <a:cubicBezTo>
                    <a:pt x="1381" y="629"/>
                    <a:pt x="1390" y="621"/>
                    <a:pt x="1392" y="617"/>
                  </a:cubicBezTo>
                  <a:cubicBezTo>
                    <a:pt x="1394" y="614"/>
                    <a:pt x="1395" y="614"/>
                    <a:pt x="1399" y="606"/>
                  </a:cubicBezTo>
                  <a:cubicBezTo>
                    <a:pt x="1403" y="599"/>
                    <a:pt x="1403" y="579"/>
                    <a:pt x="1404" y="578"/>
                  </a:cubicBezTo>
                  <a:cubicBezTo>
                    <a:pt x="1405" y="577"/>
                    <a:pt x="1405" y="573"/>
                    <a:pt x="1406" y="571"/>
                  </a:cubicBezTo>
                  <a:cubicBezTo>
                    <a:pt x="1408" y="569"/>
                    <a:pt x="1407" y="566"/>
                    <a:pt x="1411" y="564"/>
                  </a:cubicBezTo>
                  <a:cubicBezTo>
                    <a:pt x="1414" y="561"/>
                    <a:pt x="1413" y="558"/>
                    <a:pt x="1413" y="556"/>
                  </a:cubicBezTo>
                  <a:cubicBezTo>
                    <a:pt x="1412" y="554"/>
                    <a:pt x="1413"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3" y="528"/>
                  </a:cubicBezTo>
                  <a:cubicBezTo>
                    <a:pt x="1389" y="528"/>
                    <a:pt x="1382" y="526"/>
                    <a:pt x="1383" y="528"/>
                  </a:cubicBezTo>
                  <a:cubicBezTo>
                    <a:pt x="1384" y="531"/>
                    <a:pt x="1382" y="532"/>
                    <a:pt x="1380" y="532"/>
                  </a:cubicBezTo>
                  <a:cubicBezTo>
                    <a:pt x="1379" y="531"/>
                    <a:pt x="1378" y="533"/>
                    <a:pt x="1375" y="536"/>
                  </a:cubicBezTo>
                  <a:cubicBezTo>
                    <a:pt x="1373" y="539"/>
                    <a:pt x="1365" y="540"/>
                    <a:pt x="1369" y="537"/>
                  </a:cubicBezTo>
                  <a:cubicBezTo>
                    <a:pt x="1373" y="534"/>
                    <a:pt x="1368" y="533"/>
                    <a:pt x="1368" y="530"/>
                  </a:cubicBezTo>
                  <a:cubicBezTo>
                    <a:pt x="1369" y="527"/>
                    <a:pt x="1372" y="524"/>
                    <a:pt x="1368" y="526"/>
                  </a:cubicBezTo>
                  <a:cubicBezTo>
                    <a:pt x="1364" y="528"/>
                    <a:pt x="1364" y="533"/>
                    <a:pt x="1361" y="534"/>
                  </a:cubicBezTo>
                  <a:cubicBezTo>
                    <a:pt x="1358" y="534"/>
                    <a:pt x="1359" y="525"/>
                    <a:pt x="1359" y="523"/>
                  </a:cubicBezTo>
                  <a:cubicBezTo>
                    <a:pt x="1360" y="520"/>
                    <a:pt x="1353" y="523"/>
                    <a:pt x="1346" y="522"/>
                  </a:cubicBezTo>
                  <a:cubicBezTo>
                    <a:pt x="1339" y="522"/>
                    <a:pt x="1341" y="517"/>
                    <a:pt x="1347" y="514"/>
                  </a:cubicBezTo>
                  <a:cubicBezTo>
                    <a:pt x="1353" y="511"/>
                    <a:pt x="1351" y="509"/>
                    <a:pt x="1354" y="507"/>
                  </a:cubicBezTo>
                  <a:cubicBezTo>
                    <a:pt x="1357" y="506"/>
                    <a:pt x="1365" y="502"/>
                    <a:pt x="1369" y="499"/>
                  </a:cubicBezTo>
                  <a:cubicBezTo>
                    <a:pt x="1374" y="497"/>
                    <a:pt x="1375" y="494"/>
                    <a:pt x="1376" y="492"/>
                  </a:cubicBezTo>
                  <a:cubicBezTo>
                    <a:pt x="1377" y="489"/>
                    <a:pt x="1385" y="485"/>
                    <a:pt x="1393" y="480"/>
                  </a:cubicBezTo>
                  <a:cubicBezTo>
                    <a:pt x="1400" y="474"/>
                    <a:pt x="1404"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90" y="447"/>
                    <a:pt x="1494" y="448"/>
                  </a:cubicBezTo>
                  <a:cubicBezTo>
                    <a:pt x="1497" y="449"/>
                    <a:pt x="1501" y="450"/>
                    <a:pt x="1503" y="446"/>
                  </a:cubicBezTo>
                  <a:cubicBezTo>
                    <a:pt x="1506" y="441"/>
                    <a:pt x="1517" y="442"/>
                    <a:pt x="1520" y="444"/>
                  </a:cubicBezTo>
                  <a:cubicBezTo>
                    <a:pt x="1522" y="446"/>
                    <a:pt x="1524" y="448"/>
                    <a:pt x="1528" y="445"/>
                  </a:cubicBezTo>
                  <a:cubicBezTo>
                    <a:pt x="1532" y="443"/>
                    <a:pt x="1532" y="449"/>
                    <a:pt x="1536" y="449"/>
                  </a:cubicBezTo>
                  <a:cubicBezTo>
                    <a:pt x="1540" y="450"/>
                    <a:pt x="1538" y="453"/>
                    <a:pt x="1534" y="453"/>
                  </a:cubicBezTo>
                  <a:cubicBezTo>
                    <a:pt x="1531" y="452"/>
                    <a:pt x="1527" y="454"/>
                    <a:pt x="1531" y="456"/>
                  </a:cubicBezTo>
                  <a:cubicBezTo>
                    <a:pt x="1535" y="458"/>
                    <a:pt x="1539" y="454"/>
                    <a:pt x="1542" y="455"/>
                  </a:cubicBezTo>
                  <a:cubicBezTo>
                    <a:pt x="1545" y="455"/>
                    <a:pt x="1550" y="455"/>
                    <a:pt x="1555" y="453"/>
                  </a:cubicBezTo>
                  <a:cubicBezTo>
                    <a:pt x="1559" y="450"/>
                    <a:pt x="1560" y="455"/>
                    <a:pt x="1563" y="453"/>
                  </a:cubicBezTo>
                  <a:cubicBezTo>
                    <a:pt x="1566" y="450"/>
                    <a:pt x="1572" y="450"/>
                    <a:pt x="1575" y="450"/>
                  </a:cubicBezTo>
                  <a:cubicBezTo>
                    <a:pt x="1578" y="450"/>
                    <a:pt x="1575" y="447"/>
                    <a:pt x="1570" y="447"/>
                  </a:cubicBezTo>
                  <a:cubicBezTo>
                    <a:pt x="1565" y="447"/>
                    <a:pt x="1565" y="444"/>
                    <a:pt x="1569" y="437"/>
                  </a:cubicBezTo>
                  <a:cubicBezTo>
                    <a:pt x="1574" y="431"/>
                    <a:pt x="1581" y="427"/>
                    <a:pt x="1586" y="423"/>
                  </a:cubicBezTo>
                  <a:cubicBezTo>
                    <a:pt x="1591" y="419"/>
                    <a:pt x="1595" y="421"/>
                    <a:pt x="1595" y="419"/>
                  </a:cubicBezTo>
                  <a:cubicBezTo>
                    <a:pt x="1595" y="416"/>
                    <a:pt x="1597" y="409"/>
                    <a:pt x="1601" y="409"/>
                  </a:cubicBezTo>
                  <a:cubicBezTo>
                    <a:pt x="1605" y="409"/>
                    <a:pt x="1615" y="410"/>
                    <a:pt x="1620" y="407"/>
                  </a:cubicBezTo>
                  <a:cubicBezTo>
                    <a:pt x="1626" y="404"/>
                    <a:pt x="1626" y="410"/>
                    <a:pt x="1628" y="410"/>
                  </a:cubicBezTo>
                  <a:cubicBezTo>
                    <a:pt x="1631" y="411"/>
                    <a:pt x="1634" y="406"/>
                    <a:pt x="1637" y="407"/>
                  </a:cubicBezTo>
                  <a:cubicBezTo>
                    <a:pt x="1639" y="409"/>
                    <a:pt x="1632" y="413"/>
                    <a:pt x="1631" y="417"/>
                  </a:cubicBezTo>
                  <a:cubicBezTo>
                    <a:pt x="1629" y="422"/>
                    <a:pt x="1635" y="420"/>
                    <a:pt x="1637" y="422"/>
                  </a:cubicBezTo>
                  <a:cubicBezTo>
                    <a:pt x="1640" y="423"/>
                    <a:pt x="1634" y="425"/>
                    <a:pt x="1634" y="426"/>
                  </a:cubicBezTo>
                  <a:cubicBezTo>
                    <a:pt x="1635" y="427"/>
                    <a:pt x="1641" y="427"/>
                    <a:pt x="1648" y="420"/>
                  </a:cubicBezTo>
                  <a:cubicBezTo>
                    <a:pt x="1656" y="413"/>
                    <a:pt x="1663" y="411"/>
                    <a:pt x="1668" y="412"/>
                  </a:cubicBezTo>
                  <a:cubicBezTo>
                    <a:pt x="1673" y="412"/>
                    <a:pt x="1670" y="408"/>
                    <a:pt x="1670" y="401"/>
                  </a:cubicBezTo>
                  <a:cubicBezTo>
                    <a:pt x="1671" y="395"/>
                    <a:pt x="1685" y="393"/>
                    <a:pt x="1690" y="395"/>
                  </a:cubicBezTo>
                  <a:cubicBezTo>
                    <a:pt x="1695" y="397"/>
                    <a:pt x="1695" y="398"/>
                    <a:pt x="1690" y="397"/>
                  </a:cubicBezTo>
                  <a:cubicBezTo>
                    <a:pt x="1685" y="396"/>
                    <a:pt x="1681" y="400"/>
                    <a:pt x="1681" y="405"/>
                  </a:cubicBezTo>
                  <a:cubicBezTo>
                    <a:pt x="1681" y="411"/>
                    <a:pt x="1677" y="413"/>
                    <a:pt x="1679" y="415"/>
                  </a:cubicBezTo>
                  <a:cubicBezTo>
                    <a:pt x="1682" y="417"/>
                    <a:pt x="1676" y="417"/>
                    <a:pt x="1676" y="419"/>
                  </a:cubicBezTo>
                  <a:cubicBezTo>
                    <a:pt x="1676" y="422"/>
                    <a:pt x="1676" y="423"/>
                    <a:pt x="1672" y="424"/>
                  </a:cubicBezTo>
                  <a:cubicBezTo>
                    <a:pt x="1669" y="425"/>
                    <a:pt x="1657" y="426"/>
                    <a:pt x="1657" y="431"/>
                  </a:cubicBezTo>
                  <a:cubicBezTo>
                    <a:pt x="1657" y="435"/>
                    <a:pt x="1651" y="435"/>
                    <a:pt x="1648" y="440"/>
                  </a:cubicBezTo>
                  <a:cubicBezTo>
                    <a:pt x="1645" y="445"/>
                    <a:pt x="1633" y="449"/>
                    <a:pt x="1626" y="459"/>
                  </a:cubicBezTo>
                  <a:cubicBezTo>
                    <a:pt x="1619" y="469"/>
                    <a:pt x="1607" y="469"/>
                    <a:pt x="1607" y="471"/>
                  </a:cubicBezTo>
                  <a:cubicBezTo>
                    <a:pt x="1607" y="473"/>
                    <a:pt x="1599" y="473"/>
                    <a:pt x="1596" y="473"/>
                  </a:cubicBezTo>
                  <a:cubicBezTo>
                    <a:pt x="1593" y="473"/>
                    <a:pt x="1599" y="480"/>
                    <a:pt x="1592" y="486"/>
                  </a:cubicBezTo>
                  <a:cubicBezTo>
                    <a:pt x="1586" y="493"/>
                    <a:pt x="1581" y="502"/>
                    <a:pt x="1581" y="511"/>
                  </a:cubicBezTo>
                  <a:cubicBezTo>
                    <a:pt x="1582" y="520"/>
                    <a:pt x="1585" y="546"/>
                    <a:pt x="1588" y="551"/>
                  </a:cubicBezTo>
                  <a:cubicBezTo>
                    <a:pt x="1591" y="555"/>
                    <a:pt x="1589" y="567"/>
                    <a:pt x="1591" y="569"/>
                  </a:cubicBezTo>
                  <a:cubicBezTo>
                    <a:pt x="1594" y="572"/>
                    <a:pt x="1593" y="576"/>
                    <a:pt x="1595" y="577"/>
                  </a:cubicBezTo>
                  <a:cubicBezTo>
                    <a:pt x="1596" y="578"/>
                    <a:pt x="1602" y="571"/>
                    <a:pt x="1607" y="567"/>
                  </a:cubicBezTo>
                  <a:cubicBezTo>
                    <a:pt x="1611" y="564"/>
                    <a:pt x="1610" y="563"/>
                    <a:pt x="1613" y="561"/>
                  </a:cubicBezTo>
                  <a:cubicBezTo>
                    <a:pt x="1616" y="559"/>
                    <a:pt x="1614" y="552"/>
                    <a:pt x="1615" y="550"/>
                  </a:cubicBezTo>
                  <a:cubicBezTo>
                    <a:pt x="1616" y="548"/>
                    <a:pt x="1621" y="547"/>
                    <a:pt x="1623" y="545"/>
                  </a:cubicBezTo>
                  <a:cubicBezTo>
                    <a:pt x="1625" y="543"/>
                    <a:pt x="1629" y="544"/>
                    <a:pt x="1632" y="543"/>
                  </a:cubicBezTo>
                  <a:cubicBezTo>
                    <a:pt x="1634" y="543"/>
                    <a:pt x="1632" y="537"/>
                    <a:pt x="1631" y="534"/>
                  </a:cubicBezTo>
                  <a:cubicBezTo>
                    <a:pt x="1630" y="531"/>
                    <a:pt x="1638" y="527"/>
                    <a:pt x="1642" y="524"/>
                  </a:cubicBezTo>
                  <a:cubicBezTo>
                    <a:pt x="1646" y="522"/>
                    <a:pt x="1651" y="526"/>
                    <a:pt x="1656" y="522"/>
                  </a:cubicBezTo>
                  <a:cubicBezTo>
                    <a:pt x="1661" y="518"/>
                    <a:pt x="1656" y="514"/>
                    <a:pt x="1654" y="511"/>
                  </a:cubicBezTo>
                  <a:cubicBezTo>
                    <a:pt x="1652" y="509"/>
                    <a:pt x="1658" y="499"/>
                    <a:pt x="1662" y="498"/>
                  </a:cubicBezTo>
                  <a:cubicBezTo>
                    <a:pt x="1666" y="497"/>
                    <a:pt x="1668" y="501"/>
                    <a:pt x="1671" y="498"/>
                  </a:cubicBezTo>
                  <a:cubicBezTo>
                    <a:pt x="1675" y="495"/>
                    <a:pt x="1668" y="490"/>
                    <a:pt x="1666" y="491"/>
                  </a:cubicBezTo>
                  <a:cubicBezTo>
                    <a:pt x="1663" y="491"/>
                    <a:pt x="1662" y="483"/>
                    <a:pt x="1668" y="479"/>
                  </a:cubicBezTo>
                  <a:cubicBezTo>
                    <a:pt x="1674" y="475"/>
                    <a:pt x="1671" y="474"/>
                    <a:pt x="1668" y="473"/>
                  </a:cubicBezTo>
                  <a:cubicBezTo>
                    <a:pt x="1664" y="472"/>
                    <a:pt x="1663" y="473"/>
                    <a:pt x="1660" y="473"/>
                  </a:cubicBezTo>
                  <a:cubicBezTo>
                    <a:pt x="1657" y="473"/>
                    <a:pt x="1654" y="468"/>
                    <a:pt x="1659" y="462"/>
                  </a:cubicBezTo>
                  <a:cubicBezTo>
                    <a:pt x="1663" y="457"/>
                    <a:pt x="1668" y="457"/>
                    <a:pt x="1669" y="453"/>
                  </a:cubicBezTo>
                  <a:cubicBezTo>
                    <a:pt x="1670" y="448"/>
                    <a:pt x="1676" y="441"/>
                    <a:pt x="1677" y="439"/>
                  </a:cubicBezTo>
                  <a:cubicBezTo>
                    <a:pt x="1679" y="437"/>
                    <a:pt x="1685" y="439"/>
                    <a:pt x="1688" y="438"/>
                  </a:cubicBezTo>
                  <a:cubicBezTo>
                    <a:pt x="1690" y="438"/>
                    <a:pt x="1689" y="443"/>
                    <a:pt x="1692" y="440"/>
                  </a:cubicBezTo>
                  <a:cubicBezTo>
                    <a:pt x="1695" y="438"/>
                    <a:pt x="1700" y="430"/>
                    <a:pt x="1704" y="430"/>
                  </a:cubicBezTo>
                  <a:cubicBezTo>
                    <a:pt x="1708" y="430"/>
                    <a:pt x="1705" y="436"/>
                    <a:pt x="1706" y="439"/>
                  </a:cubicBezTo>
                  <a:cubicBezTo>
                    <a:pt x="1707" y="443"/>
                    <a:pt x="1710" y="438"/>
                    <a:pt x="1717" y="434"/>
                  </a:cubicBezTo>
                  <a:cubicBezTo>
                    <a:pt x="1725" y="429"/>
                    <a:pt x="1741" y="429"/>
                    <a:pt x="1746" y="432"/>
                  </a:cubicBezTo>
                  <a:cubicBezTo>
                    <a:pt x="1751" y="434"/>
                    <a:pt x="1752" y="439"/>
                    <a:pt x="1755" y="438"/>
                  </a:cubicBezTo>
                  <a:cubicBezTo>
                    <a:pt x="1759" y="437"/>
                    <a:pt x="1756" y="433"/>
                    <a:pt x="1760" y="432"/>
                  </a:cubicBezTo>
                  <a:cubicBezTo>
                    <a:pt x="1764" y="431"/>
                    <a:pt x="1771" y="427"/>
                    <a:pt x="1777" y="423"/>
                  </a:cubicBezTo>
                  <a:cubicBezTo>
                    <a:pt x="1782" y="420"/>
                    <a:pt x="1781" y="422"/>
                    <a:pt x="1783" y="419"/>
                  </a:cubicBezTo>
                  <a:cubicBezTo>
                    <a:pt x="1786" y="416"/>
                    <a:pt x="1789" y="417"/>
                    <a:pt x="1790" y="415"/>
                  </a:cubicBezTo>
                  <a:cubicBezTo>
                    <a:pt x="1791" y="413"/>
                    <a:pt x="1799" y="409"/>
                    <a:pt x="1810" y="407"/>
                  </a:cubicBezTo>
                  <a:cubicBezTo>
                    <a:pt x="1821"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2" y="387"/>
                  </a:cubicBezTo>
                  <a:cubicBezTo>
                    <a:pt x="1862" y="384"/>
                    <a:pt x="1854" y="381"/>
                    <a:pt x="1855" y="377"/>
                  </a:cubicBezTo>
                  <a:cubicBezTo>
                    <a:pt x="1856" y="374"/>
                    <a:pt x="1849" y="365"/>
                    <a:pt x="1847" y="367"/>
                  </a:cubicBezTo>
                  <a:cubicBezTo>
                    <a:pt x="1845" y="369"/>
                    <a:pt x="1840" y="365"/>
                    <a:pt x="1840" y="363"/>
                  </a:cubicBezTo>
                  <a:cubicBezTo>
                    <a:pt x="1840" y="360"/>
                    <a:pt x="1840" y="357"/>
                    <a:pt x="1836" y="359"/>
                  </a:cubicBezTo>
                  <a:cubicBezTo>
                    <a:pt x="1833" y="361"/>
                    <a:pt x="1828" y="360"/>
                    <a:pt x="1827" y="357"/>
                  </a:cubicBezTo>
                  <a:cubicBezTo>
                    <a:pt x="1826" y="354"/>
                    <a:pt x="1833" y="352"/>
                    <a:pt x="1838" y="354"/>
                  </a:cubicBezTo>
                  <a:cubicBezTo>
                    <a:pt x="1843" y="356"/>
                    <a:pt x="1842" y="358"/>
                    <a:pt x="1844" y="360"/>
                  </a:cubicBezTo>
                  <a:cubicBezTo>
                    <a:pt x="1847" y="361"/>
                    <a:pt x="1854" y="360"/>
                    <a:pt x="1858"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2" y="330"/>
                    <a:pt x="1882" y="332"/>
                    <a:pt x="1886" y="330"/>
                  </a:cubicBezTo>
                  <a:cubicBezTo>
                    <a:pt x="1889" y="329"/>
                    <a:pt x="1886" y="333"/>
                    <a:pt x="1884" y="336"/>
                  </a:cubicBezTo>
                  <a:cubicBezTo>
                    <a:pt x="1882" y="339"/>
                    <a:pt x="1888" y="342"/>
                    <a:pt x="1888" y="343"/>
                  </a:cubicBezTo>
                  <a:cubicBezTo>
                    <a:pt x="1889" y="345"/>
                    <a:pt x="1896" y="346"/>
                    <a:pt x="1900" y="344"/>
                  </a:cubicBezTo>
                  <a:cubicBezTo>
                    <a:pt x="1904" y="342"/>
                    <a:pt x="1918" y="346"/>
                    <a:pt x="1919" y="349"/>
                  </a:cubicBezTo>
                  <a:cubicBezTo>
                    <a:pt x="1919" y="352"/>
                    <a:pt x="1921" y="356"/>
                    <a:pt x="1927" y="359"/>
                  </a:cubicBezTo>
                  <a:cubicBezTo>
                    <a:pt x="1932" y="361"/>
                    <a:pt x="1937" y="360"/>
                    <a:pt x="1938" y="362"/>
                  </a:cubicBezTo>
                  <a:cubicBezTo>
                    <a:pt x="1939" y="365"/>
                    <a:pt x="1942" y="366"/>
                    <a:pt x="1945" y="365"/>
                  </a:cubicBezTo>
                  <a:cubicBezTo>
                    <a:pt x="1948" y="365"/>
                    <a:pt x="1949" y="368"/>
                    <a:pt x="1952" y="366"/>
                  </a:cubicBezTo>
                  <a:cubicBezTo>
                    <a:pt x="1954" y="364"/>
                    <a:pt x="1955" y="367"/>
                    <a:pt x="1958" y="365"/>
                  </a:cubicBezTo>
                  <a:cubicBezTo>
                    <a:pt x="1961" y="362"/>
                    <a:pt x="1952" y="361"/>
                    <a:pt x="1953" y="359"/>
                  </a:cubicBezTo>
                  <a:cubicBezTo>
                    <a:pt x="1954" y="357"/>
                    <a:pt x="1956" y="360"/>
                    <a:pt x="1959" y="360"/>
                  </a:cubicBezTo>
                  <a:cubicBezTo>
                    <a:pt x="1961" y="360"/>
                    <a:pt x="1958" y="355"/>
                    <a:pt x="1960" y="355"/>
                  </a:cubicBezTo>
                  <a:cubicBezTo>
                    <a:pt x="1962" y="354"/>
                    <a:pt x="1960" y="345"/>
                    <a:pt x="1958" y="344"/>
                  </a:cubicBezTo>
                  <a:cubicBezTo>
                    <a:pt x="1956" y="344"/>
                    <a:pt x="1958" y="340"/>
                    <a:pt x="1962" y="343"/>
                  </a:cubicBezTo>
                  <a:cubicBezTo>
                    <a:pt x="1966" y="346"/>
                    <a:pt x="1972" y="345"/>
                    <a:pt x="1975" y="345"/>
                  </a:cubicBezTo>
                  <a:cubicBezTo>
                    <a:pt x="1978" y="345"/>
                    <a:pt x="1975" y="343"/>
                    <a:pt x="1972" y="342"/>
                  </a:cubicBezTo>
                  <a:cubicBezTo>
                    <a:pt x="1969" y="342"/>
                    <a:pt x="1973" y="340"/>
                    <a:pt x="1975" y="341"/>
                  </a:cubicBezTo>
                  <a:cubicBezTo>
                    <a:pt x="1977" y="343"/>
                    <a:pt x="1981" y="344"/>
                    <a:pt x="1981" y="342"/>
                  </a:cubicBezTo>
                  <a:cubicBezTo>
                    <a:pt x="1981" y="340"/>
                    <a:pt x="1983" y="336"/>
                    <a:pt x="1987" y="336"/>
                  </a:cubicBezTo>
                  <a:cubicBezTo>
                    <a:pt x="1991" y="336"/>
                    <a:pt x="1992" y="334"/>
                    <a:pt x="1988" y="333"/>
                  </a:cubicBezTo>
                  <a:close/>
                  <a:moveTo>
                    <a:pt x="1027" y="543"/>
                  </a:moveTo>
                  <a:cubicBezTo>
                    <a:pt x="1017" y="551"/>
                    <a:pt x="998" y="553"/>
                    <a:pt x="998" y="560"/>
                  </a:cubicBezTo>
                  <a:cubicBezTo>
                    <a:pt x="998" y="566"/>
                    <a:pt x="974" y="570"/>
                    <a:pt x="972" y="567"/>
                  </a:cubicBezTo>
                  <a:cubicBezTo>
                    <a:pt x="970" y="564"/>
                    <a:pt x="989" y="564"/>
                    <a:pt x="994" y="554"/>
                  </a:cubicBezTo>
                  <a:cubicBezTo>
                    <a:pt x="999" y="544"/>
                    <a:pt x="1016" y="539"/>
                    <a:pt x="1025" y="527"/>
                  </a:cubicBezTo>
                  <a:cubicBezTo>
                    <a:pt x="1031" y="518"/>
                    <a:pt x="1036" y="504"/>
                    <a:pt x="1040" y="505"/>
                  </a:cubicBezTo>
                  <a:cubicBezTo>
                    <a:pt x="1044" y="506"/>
                    <a:pt x="1037" y="535"/>
                    <a:pt x="1027" y="543"/>
                  </a:cubicBezTo>
                  <a:close/>
                  <a:moveTo>
                    <a:pt x="1071" y="168"/>
                  </a:moveTo>
                  <a:cubicBezTo>
                    <a:pt x="1069" y="170"/>
                    <a:pt x="1062" y="170"/>
                    <a:pt x="1064" y="173"/>
                  </a:cubicBezTo>
                  <a:cubicBezTo>
                    <a:pt x="1067" y="177"/>
                    <a:pt x="1085" y="175"/>
                    <a:pt x="1085" y="170"/>
                  </a:cubicBezTo>
                  <a:cubicBezTo>
                    <a:pt x="1085" y="164"/>
                    <a:pt x="1072" y="165"/>
                    <a:pt x="1071" y="168"/>
                  </a:cubicBezTo>
                  <a:close/>
                  <a:moveTo>
                    <a:pt x="352" y="21"/>
                  </a:moveTo>
                  <a:cubicBezTo>
                    <a:pt x="357" y="24"/>
                    <a:pt x="338" y="23"/>
                    <a:pt x="336" y="26"/>
                  </a:cubicBezTo>
                  <a:cubicBezTo>
                    <a:pt x="333" y="29"/>
                    <a:pt x="323" y="28"/>
                    <a:pt x="325" y="32"/>
                  </a:cubicBezTo>
                  <a:cubicBezTo>
                    <a:pt x="327" y="36"/>
                    <a:pt x="344" y="36"/>
                    <a:pt x="344" y="33"/>
                  </a:cubicBezTo>
                  <a:cubicBezTo>
                    <a:pt x="344" y="30"/>
                    <a:pt x="353" y="32"/>
                    <a:pt x="353" y="30"/>
                  </a:cubicBezTo>
                  <a:cubicBezTo>
                    <a:pt x="354" y="27"/>
                    <a:pt x="358" y="23"/>
                    <a:pt x="367" y="23"/>
                  </a:cubicBezTo>
                  <a:cubicBezTo>
                    <a:pt x="377" y="22"/>
                    <a:pt x="377" y="19"/>
                    <a:pt x="368" y="15"/>
                  </a:cubicBezTo>
                  <a:cubicBezTo>
                    <a:pt x="359" y="11"/>
                    <a:pt x="347" y="17"/>
                    <a:pt x="352"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2" y="0"/>
                    <a:pt x="442" y="1"/>
                    <a:pt x="444" y="3"/>
                  </a:cubicBezTo>
                  <a:cubicBezTo>
                    <a:pt x="446" y="6"/>
                    <a:pt x="428" y="5"/>
                    <a:pt x="428" y="6"/>
                  </a:cubicBezTo>
                  <a:cubicBezTo>
                    <a:pt x="429" y="8"/>
                    <a:pt x="435" y="10"/>
                    <a:pt x="443" y="10"/>
                  </a:cubicBezTo>
                  <a:close/>
                  <a:moveTo>
                    <a:pt x="445" y="27"/>
                  </a:moveTo>
                  <a:cubicBezTo>
                    <a:pt x="446" y="30"/>
                    <a:pt x="443" y="30"/>
                    <a:pt x="436" y="30"/>
                  </a:cubicBezTo>
                  <a:cubicBezTo>
                    <a:pt x="429" y="30"/>
                    <a:pt x="426" y="33"/>
                    <a:pt x="429" y="36"/>
                  </a:cubicBezTo>
                  <a:cubicBezTo>
                    <a:pt x="433" y="39"/>
                    <a:pt x="452" y="38"/>
                    <a:pt x="455" y="34"/>
                  </a:cubicBezTo>
                  <a:cubicBezTo>
                    <a:pt x="458" y="31"/>
                    <a:pt x="466" y="34"/>
                    <a:pt x="467" y="30"/>
                  </a:cubicBezTo>
                  <a:cubicBezTo>
                    <a:pt x="469" y="26"/>
                    <a:pt x="444" y="24"/>
                    <a:pt x="445" y="27"/>
                  </a:cubicBezTo>
                  <a:close/>
                  <a:moveTo>
                    <a:pt x="504" y="21"/>
                  </a:moveTo>
                  <a:cubicBezTo>
                    <a:pt x="506" y="18"/>
                    <a:pt x="499" y="18"/>
                    <a:pt x="499" y="15"/>
                  </a:cubicBezTo>
                  <a:cubicBezTo>
                    <a:pt x="498" y="12"/>
                    <a:pt x="479" y="12"/>
                    <a:pt x="480" y="15"/>
                  </a:cubicBezTo>
                  <a:cubicBezTo>
                    <a:pt x="481" y="18"/>
                    <a:pt x="466" y="22"/>
                    <a:pt x="471" y="25"/>
                  </a:cubicBezTo>
                  <a:cubicBezTo>
                    <a:pt x="479" y="31"/>
                    <a:pt x="501" y="24"/>
                    <a:pt x="504" y="21"/>
                  </a:cubicBezTo>
                  <a:close/>
                  <a:moveTo>
                    <a:pt x="398" y="193"/>
                  </a:moveTo>
                  <a:cubicBezTo>
                    <a:pt x="398" y="196"/>
                    <a:pt x="396" y="199"/>
                    <a:pt x="389" y="199"/>
                  </a:cubicBezTo>
                  <a:cubicBezTo>
                    <a:pt x="383" y="199"/>
                    <a:pt x="392" y="202"/>
                    <a:pt x="393" y="206"/>
                  </a:cubicBezTo>
                  <a:cubicBezTo>
                    <a:pt x="394" y="209"/>
                    <a:pt x="387" y="207"/>
                    <a:pt x="386" y="212"/>
                  </a:cubicBezTo>
                  <a:cubicBezTo>
                    <a:pt x="386" y="218"/>
                    <a:pt x="373" y="212"/>
                    <a:pt x="372" y="219"/>
                  </a:cubicBezTo>
                  <a:cubicBezTo>
                    <a:pt x="370" y="226"/>
                    <a:pt x="378" y="225"/>
                    <a:pt x="383" y="226"/>
                  </a:cubicBezTo>
                  <a:cubicBezTo>
                    <a:pt x="389" y="226"/>
                    <a:pt x="381" y="231"/>
                    <a:pt x="386" y="234"/>
                  </a:cubicBezTo>
                  <a:cubicBezTo>
                    <a:pt x="390" y="237"/>
                    <a:pt x="393" y="236"/>
                    <a:pt x="390" y="230"/>
                  </a:cubicBezTo>
                  <a:cubicBezTo>
                    <a:pt x="387" y="225"/>
                    <a:pt x="404" y="232"/>
                    <a:pt x="399" y="236"/>
                  </a:cubicBezTo>
                  <a:cubicBezTo>
                    <a:pt x="394" y="240"/>
                    <a:pt x="408" y="244"/>
                    <a:pt x="414" y="244"/>
                  </a:cubicBezTo>
                  <a:cubicBezTo>
                    <a:pt x="421" y="244"/>
                    <a:pt x="444" y="249"/>
                    <a:pt x="444" y="244"/>
                  </a:cubicBezTo>
                  <a:cubicBezTo>
                    <a:pt x="445" y="241"/>
                    <a:pt x="436" y="238"/>
                    <a:pt x="429" y="231"/>
                  </a:cubicBezTo>
                  <a:cubicBezTo>
                    <a:pt x="421" y="224"/>
                    <a:pt x="416" y="212"/>
                    <a:pt x="424" y="208"/>
                  </a:cubicBezTo>
                  <a:cubicBezTo>
                    <a:pt x="433" y="203"/>
                    <a:pt x="426" y="201"/>
                    <a:pt x="434" y="195"/>
                  </a:cubicBezTo>
                  <a:cubicBezTo>
                    <a:pt x="442" y="190"/>
                    <a:pt x="437" y="185"/>
                    <a:pt x="444" y="184"/>
                  </a:cubicBezTo>
                  <a:cubicBezTo>
                    <a:pt x="451" y="183"/>
                    <a:pt x="443" y="178"/>
                    <a:pt x="450" y="177"/>
                  </a:cubicBezTo>
                  <a:cubicBezTo>
                    <a:pt x="457" y="176"/>
                    <a:pt x="459" y="169"/>
                    <a:pt x="458" y="166"/>
                  </a:cubicBezTo>
                  <a:cubicBezTo>
                    <a:pt x="457" y="163"/>
                    <a:pt x="465" y="166"/>
                    <a:pt x="469" y="163"/>
                  </a:cubicBezTo>
                  <a:cubicBezTo>
                    <a:pt x="472" y="159"/>
                    <a:pt x="481" y="161"/>
                    <a:pt x="484" y="156"/>
                  </a:cubicBezTo>
                  <a:cubicBezTo>
                    <a:pt x="487" y="150"/>
                    <a:pt x="527" y="138"/>
                    <a:pt x="549" y="133"/>
                  </a:cubicBezTo>
                  <a:cubicBezTo>
                    <a:pt x="571" y="128"/>
                    <a:pt x="587" y="120"/>
                    <a:pt x="579" y="114"/>
                  </a:cubicBezTo>
                  <a:cubicBezTo>
                    <a:pt x="571" y="108"/>
                    <a:pt x="549" y="116"/>
                    <a:pt x="543" y="120"/>
                  </a:cubicBezTo>
                  <a:cubicBezTo>
                    <a:pt x="538" y="124"/>
                    <a:pt x="530" y="122"/>
                    <a:pt x="524" y="124"/>
                  </a:cubicBezTo>
                  <a:cubicBezTo>
                    <a:pt x="519" y="127"/>
                    <a:pt x="507" y="130"/>
                    <a:pt x="501" y="126"/>
                  </a:cubicBezTo>
                  <a:cubicBezTo>
                    <a:pt x="495" y="123"/>
                    <a:pt x="488" y="131"/>
                    <a:pt x="484" y="130"/>
                  </a:cubicBezTo>
                  <a:cubicBezTo>
                    <a:pt x="479" y="130"/>
                    <a:pt x="474" y="134"/>
                    <a:pt x="469" y="134"/>
                  </a:cubicBezTo>
                  <a:cubicBezTo>
                    <a:pt x="464" y="134"/>
                    <a:pt x="455" y="138"/>
                    <a:pt x="454" y="140"/>
                  </a:cubicBezTo>
                  <a:cubicBezTo>
                    <a:pt x="453" y="143"/>
                    <a:pt x="445" y="142"/>
                    <a:pt x="445" y="145"/>
                  </a:cubicBezTo>
                  <a:cubicBezTo>
                    <a:pt x="445" y="148"/>
                    <a:pt x="439" y="151"/>
                    <a:pt x="435" y="148"/>
                  </a:cubicBezTo>
                  <a:cubicBezTo>
                    <a:pt x="432" y="146"/>
                    <a:pt x="428" y="152"/>
                    <a:pt x="432" y="156"/>
                  </a:cubicBezTo>
                  <a:cubicBezTo>
                    <a:pt x="437" y="160"/>
                    <a:pt x="423" y="160"/>
                    <a:pt x="426" y="163"/>
                  </a:cubicBezTo>
                  <a:cubicBezTo>
                    <a:pt x="428" y="165"/>
                    <a:pt x="421" y="167"/>
                    <a:pt x="422" y="170"/>
                  </a:cubicBezTo>
                  <a:cubicBezTo>
                    <a:pt x="424" y="173"/>
                    <a:pt x="418" y="174"/>
                    <a:pt x="412" y="175"/>
                  </a:cubicBezTo>
                  <a:cubicBezTo>
                    <a:pt x="407" y="176"/>
                    <a:pt x="404" y="182"/>
                    <a:pt x="411" y="182"/>
                  </a:cubicBezTo>
                  <a:cubicBezTo>
                    <a:pt x="418" y="183"/>
                    <a:pt x="407" y="184"/>
                    <a:pt x="408" y="188"/>
                  </a:cubicBezTo>
                  <a:cubicBezTo>
                    <a:pt x="409" y="193"/>
                    <a:pt x="397" y="190"/>
                    <a:pt x="398" y="193"/>
                  </a:cubicBezTo>
                  <a:close/>
                  <a:moveTo>
                    <a:pt x="449" y="16"/>
                  </a:moveTo>
                  <a:cubicBezTo>
                    <a:pt x="450" y="9"/>
                    <a:pt x="438" y="15"/>
                    <a:pt x="429" y="11"/>
                  </a:cubicBezTo>
                  <a:cubicBezTo>
                    <a:pt x="420" y="8"/>
                    <a:pt x="415" y="8"/>
                    <a:pt x="421"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Freeform 296"/>
            <p:cNvSpPr>
              <a:spLocks/>
            </p:cNvSpPr>
            <p:nvPr userDrawn="1"/>
          </p:nvSpPr>
          <p:spPr bwMode="auto">
            <a:xfrm>
              <a:off x="7519334" y="4323186"/>
              <a:ext cx="456405" cy="486899"/>
            </a:xfrm>
            <a:custGeom>
              <a:avLst/>
              <a:gdLst>
                <a:gd name="T0" fmla="*/ 190 w 213"/>
                <a:gd name="T1" fmla="*/ 98 h 209"/>
                <a:gd name="T2" fmla="*/ 191 w 213"/>
                <a:gd name="T3" fmla="*/ 91 h 209"/>
                <a:gd name="T4" fmla="*/ 188 w 213"/>
                <a:gd name="T5" fmla="*/ 87 h 209"/>
                <a:gd name="T6" fmla="*/ 192 w 213"/>
                <a:gd name="T7" fmla="*/ 77 h 209"/>
                <a:gd name="T8" fmla="*/ 196 w 213"/>
                <a:gd name="T9" fmla="*/ 68 h 209"/>
                <a:gd name="T10" fmla="*/ 201 w 213"/>
                <a:gd name="T11" fmla="*/ 51 h 209"/>
                <a:gd name="T12" fmla="*/ 210 w 213"/>
                <a:gd name="T13" fmla="*/ 42 h 209"/>
                <a:gd name="T14" fmla="*/ 209 w 213"/>
                <a:gd name="T15" fmla="*/ 31 h 209"/>
                <a:gd name="T16" fmla="*/ 211 w 213"/>
                <a:gd name="T17" fmla="*/ 22 h 209"/>
                <a:gd name="T18" fmla="*/ 191 w 213"/>
                <a:gd name="T19" fmla="*/ 13 h 209"/>
                <a:gd name="T20" fmla="*/ 178 w 213"/>
                <a:gd name="T21" fmla="*/ 12 h 209"/>
                <a:gd name="T22" fmla="*/ 170 w 213"/>
                <a:gd name="T23" fmla="*/ 4 h 209"/>
                <a:gd name="T24" fmla="*/ 161 w 213"/>
                <a:gd name="T25" fmla="*/ 6 h 209"/>
                <a:gd name="T26" fmla="*/ 139 w 213"/>
                <a:gd name="T27" fmla="*/ 6 h 209"/>
                <a:gd name="T28" fmla="*/ 117 w 213"/>
                <a:gd name="T29" fmla="*/ 9 h 209"/>
                <a:gd name="T30" fmla="*/ 92 w 213"/>
                <a:gd name="T31" fmla="*/ 12 h 209"/>
                <a:gd name="T32" fmla="*/ 70 w 213"/>
                <a:gd name="T33" fmla="*/ 15 h 209"/>
                <a:gd name="T34" fmla="*/ 68 w 213"/>
                <a:gd name="T35" fmla="*/ 34 h 209"/>
                <a:gd name="T36" fmla="*/ 55 w 213"/>
                <a:gd name="T37" fmla="*/ 68 h 209"/>
                <a:gd name="T38" fmla="*/ 44 w 213"/>
                <a:gd name="T39" fmla="*/ 98 h 209"/>
                <a:gd name="T40" fmla="*/ 33 w 213"/>
                <a:gd name="T41" fmla="*/ 112 h 209"/>
                <a:gd name="T42" fmla="*/ 18 w 213"/>
                <a:gd name="T43" fmla="*/ 112 h 209"/>
                <a:gd name="T44" fmla="*/ 0 w 213"/>
                <a:gd name="T45" fmla="*/ 116 h 209"/>
                <a:gd name="T46" fmla="*/ 4 w 213"/>
                <a:gd name="T47" fmla="*/ 129 h 209"/>
                <a:gd name="T48" fmla="*/ 48 w 213"/>
                <a:gd name="T49" fmla="*/ 126 h 209"/>
                <a:gd name="T50" fmla="*/ 55 w 213"/>
                <a:gd name="T51" fmla="*/ 143 h 209"/>
                <a:gd name="T52" fmla="*/ 78 w 213"/>
                <a:gd name="T53" fmla="*/ 148 h 209"/>
                <a:gd name="T54" fmla="*/ 92 w 213"/>
                <a:gd name="T55" fmla="*/ 139 h 209"/>
                <a:gd name="T56" fmla="*/ 106 w 213"/>
                <a:gd name="T57" fmla="*/ 142 h 209"/>
                <a:gd name="T58" fmla="*/ 106 w 213"/>
                <a:gd name="T59" fmla="*/ 166 h 209"/>
                <a:gd name="T60" fmla="*/ 112 w 213"/>
                <a:gd name="T61" fmla="*/ 184 h 209"/>
                <a:gd name="T62" fmla="*/ 129 w 213"/>
                <a:gd name="T63" fmla="*/ 180 h 209"/>
                <a:gd name="T64" fmla="*/ 135 w 213"/>
                <a:gd name="T65" fmla="*/ 183 h 209"/>
                <a:gd name="T66" fmla="*/ 145 w 213"/>
                <a:gd name="T67" fmla="*/ 185 h 209"/>
                <a:gd name="T68" fmla="*/ 159 w 213"/>
                <a:gd name="T69" fmla="*/ 193 h 209"/>
                <a:gd name="T70" fmla="*/ 168 w 213"/>
                <a:gd name="T71" fmla="*/ 189 h 209"/>
                <a:gd name="T72" fmla="*/ 183 w 213"/>
                <a:gd name="T73" fmla="*/ 198 h 209"/>
                <a:gd name="T74" fmla="*/ 196 w 213"/>
                <a:gd name="T75" fmla="*/ 207 h 209"/>
                <a:gd name="T76" fmla="*/ 196 w 213"/>
                <a:gd name="T77" fmla="*/ 194 h 209"/>
                <a:gd name="T78" fmla="*/ 181 w 213"/>
                <a:gd name="T79" fmla="*/ 188 h 209"/>
                <a:gd name="T80" fmla="*/ 184 w 213"/>
                <a:gd name="T81" fmla="*/ 166 h 209"/>
                <a:gd name="T82" fmla="*/ 189 w 213"/>
                <a:gd name="T83" fmla="*/ 153 h 209"/>
                <a:gd name="T84" fmla="*/ 203 w 213"/>
                <a:gd name="T85" fmla="*/ 151 h 209"/>
                <a:gd name="T86" fmla="*/ 195 w 213"/>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3" h="209">
                  <a:moveTo>
                    <a:pt x="195" y="138"/>
                  </a:moveTo>
                  <a:cubicBezTo>
                    <a:pt x="190" y="135"/>
                    <a:pt x="187" y="99"/>
                    <a:pt x="190" y="98"/>
                  </a:cubicBezTo>
                  <a:cubicBezTo>
                    <a:pt x="190" y="98"/>
                    <a:pt x="191" y="98"/>
                    <a:pt x="191" y="99"/>
                  </a:cubicBezTo>
                  <a:cubicBezTo>
                    <a:pt x="191" y="91"/>
                    <a:pt x="191" y="91"/>
                    <a:pt x="191" y="91"/>
                  </a:cubicBezTo>
                  <a:cubicBezTo>
                    <a:pt x="191" y="91"/>
                    <a:pt x="190" y="91"/>
                    <a:pt x="190" y="90"/>
                  </a:cubicBezTo>
                  <a:cubicBezTo>
                    <a:pt x="189" y="90"/>
                    <a:pt x="188" y="89"/>
                    <a:pt x="188" y="87"/>
                  </a:cubicBezTo>
                  <a:cubicBezTo>
                    <a:pt x="188" y="84"/>
                    <a:pt x="190" y="84"/>
                    <a:pt x="190" y="84"/>
                  </a:cubicBezTo>
                  <a:cubicBezTo>
                    <a:pt x="190" y="84"/>
                    <a:pt x="190" y="78"/>
                    <a:pt x="192" y="77"/>
                  </a:cubicBezTo>
                  <a:cubicBezTo>
                    <a:pt x="193" y="77"/>
                    <a:pt x="193" y="77"/>
                    <a:pt x="194" y="76"/>
                  </a:cubicBezTo>
                  <a:cubicBezTo>
                    <a:pt x="195" y="74"/>
                    <a:pt x="196" y="71"/>
                    <a:pt x="196" y="68"/>
                  </a:cubicBezTo>
                  <a:cubicBezTo>
                    <a:pt x="196" y="65"/>
                    <a:pt x="197" y="62"/>
                    <a:pt x="198" y="59"/>
                  </a:cubicBezTo>
                  <a:cubicBezTo>
                    <a:pt x="199" y="56"/>
                    <a:pt x="199" y="53"/>
                    <a:pt x="201" y="51"/>
                  </a:cubicBezTo>
                  <a:cubicBezTo>
                    <a:pt x="203" y="50"/>
                    <a:pt x="203" y="46"/>
                    <a:pt x="205" y="45"/>
                  </a:cubicBezTo>
                  <a:cubicBezTo>
                    <a:pt x="208" y="45"/>
                    <a:pt x="210" y="44"/>
                    <a:pt x="210" y="42"/>
                  </a:cubicBezTo>
                  <a:cubicBezTo>
                    <a:pt x="210" y="41"/>
                    <a:pt x="213" y="39"/>
                    <a:pt x="213" y="37"/>
                  </a:cubicBezTo>
                  <a:cubicBezTo>
                    <a:pt x="213" y="35"/>
                    <a:pt x="209" y="34"/>
                    <a:pt x="209" y="31"/>
                  </a:cubicBezTo>
                  <a:cubicBezTo>
                    <a:pt x="209" y="29"/>
                    <a:pt x="211" y="22"/>
                    <a:pt x="211" y="22"/>
                  </a:cubicBezTo>
                  <a:cubicBezTo>
                    <a:pt x="211" y="22"/>
                    <a:pt x="211" y="22"/>
                    <a:pt x="211" y="22"/>
                  </a:cubicBezTo>
                  <a:cubicBezTo>
                    <a:pt x="205" y="17"/>
                    <a:pt x="199" y="12"/>
                    <a:pt x="197" y="12"/>
                  </a:cubicBezTo>
                  <a:cubicBezTo>
                    <a:pt x="195" y="10"/>
                    <a:pt x="191" y="13"/>
                    <a:pt x="191" y="13"/>
                  </a:cubicBezTo>
                  <a:cubicBezTo>
                    <a:pt x="191" y="13"/>
                    <a:pt x="188" y="10"/>
                    <a:pt x="185" y="12"/>
                  </a:cubicBezTo>
                  <a:cubicBezTo>
                    <a:pt x="182" y="15"/>
                    <a:pt x="178" y="12"/>
                    <a:pt x="178" y="12"/>
                  </a:cubicBezTo>
                  <a:cubicBezTo>
                    <a:pt x="178" y="12"/>
                    <a:pt x="174" y="10"/>
                    <a:pt x="173" y="7"/>
                  </a:cubicBezTo>
                  <a:cubicBezTo>
                    <a:pt x="172" y="5"/>
                    <a:pt x="171" y="5"/>
                    <a:pt x="170" y="4"/>
                  </a:cubicBezTo>
                  <a:cubicBezTo>
                    <a:pt x="170" y="4"/>
                    <a:pt x="170" y="4"/>
                    <a:pt x="170" y="4"/>
                  </a:cubicBezTo>
                  <a:cubicBezTo>
                    <a:pt x="161" y="6"/>
                    <a:pt x="161" y="6"/>
                    <a:pt x="161" y="6"/>
                  </a:cubicBezTo>
                  <a:cubicBezTo>
                    <a:pt x="161" y="6"/>
                    <a:pt x="150" y="0"/>
                    <a:pt x="148" y="4"/>
                  </a:cubicBezTo>
                  <a:cubicBezTo>
                    <a:pt x="146" y="8"/>
                    <a:pt x="144" y="6"/>
                    <a:pt x="139" y="6"/>
                  </a:cubicBezTo>
                  <a:cubicBezTo>
                    <a:pt x="134" y="6"/>
                    <a:pt x="130" y="8"/>
                    <a:pt x="127" y="9"/>
                  </a:cubicBezTo>
                  <a:cubicBezTo>
                    <a:pt x="124" y="10"/>
                    <a:pt x="120" y="8"/>
                    <a:pt x="117" y="9"/>
                  </a:cubicBezTo>
                  <a:cubicBezTo>
                    <a:pt x="115" y="10"/>
                    <a:pt x="114" y="16"/>
                    <a:pt x="114" y="16"/>
                  </a:cubicBezTo>
                  <a:cubicBezTo>
                    <a:pt x="92" y="12"/>
                    <a:pt x="92" y="12"/>
                    <a:pt x="92" y="12"/>
                  </a:cubicBezTo>
                  <a:cubicBezTo>
                    <a:pt x="92" y="12"/>
                    <a:pt x="87" y="6"/>
                    <a:pt x="82" y="6"/>
                  </a:cubicBezTo>
                  <a:cubicBezTo>
                    <a:pt x="77" y="6"/>
                    <a:pt x="70" y="15"/>
                    <a:pt x="70" y="15"/>
                  </a:cubicBezTo>
                  <a:cubicBezTo>
                    <a:pt x="70" y="22"/>
                    <a:pt x="70" y="22"/>
                    <a:pt x="70" y="22"/>
                  </a:cubicBezTo>
                  <a:cubicBezTo>
                    <a:pt x="71" y="27"/>
                    <a:pt x="70" y="31"/>
                    <a:pt x="68" y="34"/>
                  </a:cubicBezTo>
                  <a:cubicBezTo>
                    <a:pt x="66" y="37"/>
                    <a:pt x="64" y="38"/>
                    <a:pt x="64" y="45"/>
                  </a:cubicBezTo>
                  <a:cubicBezTo>
                    <a:pt x="64" y="52"/>
                    <a:pt x="55" y="62"/>
                    <a:pt x="55" y="68"/>
                  </a:cubicBezTo>
                  <a:cubicBezTo>
                    <a:pt x="55" y="73"/>
                    <a:pt x="45" y="76"/>
                    <a:pt x="45" y="80"/>
                  </a:cubicBezTo>
                  <a:cubicBezTo>
                    <a:pt x="45" y="83"/>
                    <a:pt x="44" y="90"/>
                    <a:pt x="44" y="98"/>
                  </a:cubicBezTo>
                  <a:cubicBezTo>
                    <a:pt x="44" y="105"/>
                    <a:pt x="40" y="99"/>
                    <a:pt x="40" y="106"/>
                  </a:cubicBezTo>
                  <a:cubicBezTo>
                    <a:pt x="40" y="112"/>
                    <a:pt x="36" y="108"/>
                    <a:pt x="33" y="112"/>
                  </a:cubicBezTo>
                  <a:cubicBezTo>
                    <a:pt x="29" y="115"/>
                    <a:pt x="28" y="116"/>
                    <a:pt x="28" y="112"/>
                  </a:cubicBezTo>
                  <a:cubicBezTo>
                    <a:pt x="28" y="109"/>
                    <a:pt x="23" y="108"/>
                    <a:pt x="18" y="112"/>
                  </a:cubicBezTo>
                  <a:cubicBezTo>
                    <a:pt x="14" y="115"/>
                    <a:pt x="13" y="112"/>
                    <a:pt x="11" y="111"/>
                  </a:cubicBezTo>
                  <a:cubicBezTo>
                    <a:pt x="9" y="111"/>
                    <a:pt x="4" y="113"/>
                    <a:pt x="0" y="116"/>
                  </a:cubicBezTo>
                  <a:cubicBezTo>
                    <a:pt x="2" y="121"/>
                    <a:pt x="3" y="125"/>
                    <a:pt x="4" y="128"/>
                  </a:cubicBezTo>
                  <a:cubicBezTo>
                    <a:pt x="4" y="129"/>
                    <a:pt x="4" y="129"/>
                    <a:pt x="4" y="129"/>
                  </a:cubicBezTo>
                  <a:cubicBezTo>
                    <a:pt x="7" y="128"/>
                    <a:pt x="9" y="126"/>
                    <a:pt x="11" y="126"/>
                  </a:cubicBezTo>
                  <a:cubicBezTo>
                    <a:pt x="14" y="126"/>
                    <a:pt x="48" y="126"/>
                    <a:pt x="48" y="126"/>
                  </a:cubicBezTo>
                  <a:cubicBezTo>
                    <a:pt x="48" y="126"/>
                    <a:pt x="52" y="131"/>
                    <a:pt x="50" y="135"/>
                  </a:cubicBezTo>
                  <a:cubicBezTo>
                    <a:pt x="49" y="140"/>
                    <a:pt x="53" y="138"/>
                    <a:pt x="55" y="143"/>
                  </a:cubicBezTo>
                  <a:cubicBezTo>
                    <a:pt x="58" y="149"/>
                    <a:pt x="60" y="152"/>
                    <a:pt x="65" y="150"/>
                  </a:cubicBezTo>
                  <a:cubicBezTo>
                    <a:pt x="70" y="149"/>
                    <a:pt x="76" y="148"/>
                    <a:pt x="78" y="148"/>
                  </a:cubicBezTo>
                  <a:cubicBezTo>
                    <a:pt x="80" y="149"/>
                    <a:pt x="80" y="140"/>
                    <a:pt x="83" y="139"/>
                  </a:cubicBezTo>
                  <a:cubicBezTo>
                    <a:pt x="86" y="137"/>
                    <a:pt x="92" y="139"/>
                    <a:pt x="92" y="139"/>
                  </a:cubicBezTo>
                  <a:cubicBezTo>
                    <a:pt x="92" y="139"/>
                    <a:pt x="93" y="141"/>
                    <a:pt x="98" y="141"/>
                  </a:cubicBezTo>
                  <a:cubicBezTo>
                    <a:pt x="103" y="141"/>
                    <a:pt x="106" y="139"/>
                    <a:pt x="106" y="142"/>
                  </a:cubicBezTo>
                  <a:cubicBezTo>
                    <a:pt x="106" y="146"/>
                    <a:pt x="106" y="150"/>
                    <a:pt x="108" y="151"/>
                  </a:cubicBezTo>
                  <a:cubicBezTo>
                    <a:pt x="109" y="153"/>
                    <a:pt x="104" y="164"/>
                    <a:pt x="106" y="166"/>
                  </a:cubicBezTo>
                  <a:cubicBezTo>
                    <a:pt x="109" y="168"/>
                    <a:pt x="113" y="173"/>
                    <a:pt x="112" y="175"/>
                  </a:cubicBezTo>
                  <a:cubicBezTo>
                    <a:pt x="111" y="177"/>
                    <a:pt x="110" y="183"/>
                    <a:pt x="112" y="184"/>
                  </a:cubicBezTo>
                  <a:cubicBezTo>
                    <a:pt x="114" y="184"/>
                    <a:pt x="115" y="181"/>
                    <a:pt x="118" y="181"/>
                  </a:cubicBezTo>
                  <a:cubicBezTo>
                    <a:pt x="122" y="181"/>
                    <a:pt x="125" y="181"/>
                    <a:pt x="129" y="180"/>
                  </a:cubicBezTo>
                  <a:cubicBezTo>
                    <a:pt x="130" y="179"/>
                    <a:pt x="131" y="180"/>
                    <a:pt x="132" y="180"/>
                  </a:cubicBezTo>
                  <a:cubicBezTo>
                    <a:pt x="134" y="181"/>
                    <a:pt x="135" y="183"/>
                    <a:pt x="135" y="183"/>
                  </a:cubicBezTo>
                  <a:cubicBezTo>
                    <a:pt x="135" y="183"/>
                    <a:pt x="136" y="186"/>
                    <a:pt x="138" y="185"/>
                  </a:cubicBezTo>
                  <a:cubicBezTo>
                    <a:pt x="140" y="184"/>
                    <a:pt x="146" y="183"/>
                    <a:pt x="145" y="185"/>
                  </a:cubicBezTo>
                  <a:cubicBezTo>
                    <a:pt x="145" y="187"/>
                    <a:pt x="147" y="191"/>
                    <a:pt x="149" y="190"/>
                  </a:cubicBezTo>
                  <a:cubicBezTo>
                    <a:pt x="151" y="189"/>
                    <a:pt x="156" y="193"/>
                    <a:pt x="159" y="193"/>
                  </a:cubicBezTo>
                  <a:cubicBezTo>
                    <a:pt x="161" y="193"/>
                    <a:pt x="164" y="193"/>
                    <a:pt x="164" y="191"/>
                  </a:cubicBezTo>
                  <a:cubicBezTo>
                    <a:pt x="164" y="190"/>
                    <a:pt x="167" y="187"/>
                    <a:pt x="168" y="189"/>
                  </a:cubicBezTo>
                  <a:cubicBezTo>
                    <a:pt x="169" y="191"/>
                    <a:pt x="171" y="196"/>
                    <a:pt x="174" y="196"/>
                  </a:cubicBezTo>
                  <a:cubicBezTo>
                    <a:pt x="177" y="196"/>
                    <a:pt x="183" y="196"/>
                    <a:pt x="183" y="198"/>
                  </a:cubicBezTo>
                  <a:cubicBezTo>
                    <a:pt x="183" y="199"/>
                    <a:pt x="185" y="205"/>
                    <a:pt x="188" y="207"/>
                  </a:cubicBezTo>
                  <a:cubicBezTo>
                    <a:pt x="190" y="209"/>
                    <a:pt x="196" y="207"/>
                    <a:pt x="196" y="207"/>
                  </a:cubicBezTo>
                  <a:cubicBezTo>
                    <a:pt x="196" y="207"/>
                    <a:pt x="198" y="205"/>
                    <a:pt x="198" y="202"/>
                  </a:cubicBezTo>
                  <a:cubicBezTo>
                    <a:pt x="198" y="199"/>
                    <a:pt x="198" y="194"/>
                    <a:pt x="196" y="194"/>
                  </a:cubicBezTo>
                  <a:cubicBezTo>
                    <a:pt x="195" y="194"/>
                    <a:pt x="192" y="198"/>
                    <a:pt x="189" y="197"/>
                  </a:cubicBezTo>
                  <a:cubicBezTo>
                    <a:pt x="185" y="196"/>
                    <a:pt x="182" y="189"/>
                    <a:pt x="181" y="188"/>
                  </a:cubicBezTo>
                  <a:cubicBezTo>
                    <a:pt x="179" y="187"/>
                    <a:pt x="183" y="181"/>
                    <a:pt x="183" y="178"/>
                  </a:cubicBezTo>
                  <a:cubicBezTo>
                    <a:pt x="183" y="175"/>
                    <a:pt x="186" y="167"/>
                    <a:pt x="184" y="166"/>
                  </a:cubicBezTo>
                  <a:cubicBezTo>
                    <a:pt x="182" y="165"/>
                    <a:pt x="183" y="162"/>
                    <a:pt x="185" y="160"/>
                  </a:cubicBezTo>
                  <a:cubicBezTo>
                    <a:pt x="188" y="158"/>
                    <a:pt x="184" y="153"/>
                    <a:pt x="189" y="153"/>
                  </a:cubicBezTo>
                  <a:cubicBezTo>
                    <a:pt x="192" y="153"/>
                    <a:pt x="200" y="153"/>
                    <a:pt x="203" y="151"/>
                  </a:cubicBezTo>
                  <a:cubicBezTo>
                    <a:pt x="203" y="151"/>
                    <a:pt x="203" y="151"/>
                    <a:pt x="203" y="151"/>
                  </a:cubicBezTo>
                  <a:cubicBezTo>
                    <a:pt x="203" y="150"/>
                    <a:pt x="204" y="149"/>
                    <a:pt x="204" y="149"/>
                  </a:cubicBezTo>
                  <a:cubicBezTo>
                    <a:pt x="201" y="145"/>
                    <a:pt x="198" y="140"/>
                    <a:pt x="195"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 name="Freeform 297"/>
            <p:cNvSpPr>
              <a:spLocks/>
            </p:cNvSpPr>
            <p:nvPr userDrawn="1"/>
          </p:nvSpPr>
          <p:spPr bwMode="auto">
            <a:xfrm>
              <a:off x="7925400" y="4525604"/>
              <a:ext cx="40271" cy="52885"/>
            </a:xfrm>
            <a:custGeom>
              <a:avLst/>
              <a:gdLst>
                <a:gd name="T0" fmla="*/ 1 w 19"/>
                <a:gd name="T1" fmla="*/ 12 h 23"/>
                <a:gd name="T2" fmla="*/ 4 w 19"/>
                <a:gd name="T3" fmla="*/ 23 h 23"/>
                <a:gd name="T4" fmla="*/ 9 w 19"/>
                <a:gd name="T5" fmla="*/ 20 h 23"/>
                <a:gd name="T6" fmla="*/ 19 w 19"/>
                <a:gd name="T7" fmla="*/ 8 h 23"/>
                <a:gd name="T8" fmla="*/ 16 w 19"/>
                <a:gd name="T9" fmla="*/ 6 h 23"/>
                <a:gd name="T10" fmla="*/ 15 w 19"/>
                <a:gd name="T11" fmla="*/ 0 h 23"/>
                <a:gd name="T12" fmla="*/ 10 w 19"/>
                <a:gd name="T13" fmla="*/ 0 h 23"/>
                <a:gd name="T14" fmla="*/ 4 w 19"/>
                <a:gd name="T15" fmla="*/ 4 h 23"/>
                <a:gd name="T16" fmla="*/ 0 w 19"/>
                <a:gd name="T17" fmla="*/ 3 h 23"/>
                <a:gd name="T18" fmla="*/ 1 w 19"/>
                <a:gd name="T19" fmla="*/ 4 h 23"/>
                <a:gd name="T20" fmla="*/ 1 w 19"/>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3">
                  <a:moveTo>
                    <a:pt x="1" y="12"/>
                  </a:moveTo>
                  <a:cubicBezTo>
                    <a:pt x="2" y="14"/>
                    <a:pt x="3" y="18"/>
                    <a:pt x="4" y="23"/>
                  </a:cubicBezTo>
                  <a:cubicBezTo>
                    <a:pt x="6" y="22"/>
                    <a:pt x="8" y="21"/>
                    <a:pt x="9" y="20"/>
                  </a:cubicBezTo>
                  <a:cubicBezTo>
                    <a:pt x="12" y="19"/>
                    <a:pt x="19" y="8"/>
                    <a:pt x="19" y="8"/>
                  </a:cubicBezTo>
                  <a:cubicBezTo>
                    <a:pt x="16" y="6"/>
                    <a:pt x="16" y="6"/>
                    <a:pt x="16" y="6"/>
                  </a:cubicBezTo>
                  <a:cubicBezTo>
                    <a:pt x="16" y="6"/>
                    <a:pt x="16" y="4"/>
                    <a:pt x="15" y="0"/>
                  </a:cubicBezTo>
                  <a:cubicBezTo>
                    <a:pt x="12" y="1"/>
                    <a:pt x="10" y="0"/>
                    <a:pt x="10" y="0"/>
                  </a:cubicBezTo>
                  <a:cubicBezTo>
                    <a:pt x="10" y="0"/>
                    <a:pt x="10" y="5"/>
                    <a:pt x="4" y="4"/>
                  </a:cubicBezTo>
                  <a:cubicBezTo>
                    <a:pt x="3" y="4"/>
                    <a:pt x="1" y="3"/>
                    <a:pt x="0" y="3"/>
                  </a:cubicBezTo>
                  <a:cubicBezTo>
                    <a:pt x="0" y="4"/>
                    <a:pt x="1" y="4"/>
                    <a:pt x="1"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Freeform 298"/>
            <p:cNvSpPr>
              <a:spLocks/>
            </p:cNvSpPr>
            <p:nvPr userDrawn="1"/>
          </p:nvSpPr>
          <p:spPr bwMode="auto">
            <a:xfrm>
              <a:off x="7950569" y="4735317"/>
              <a:ext cx="266796" cy="430367"/>
            </a:xfrm>
            <a:custGeom>
              <a:avLst/>
              <a:gdLst>
                <a:gd name="T0" fmla="*/ 123 w 124"/>
                <a:gd name="T1" fmla="*/ 47 h 185"/>
                <a:gd name="T2" fmla="*/ 120 w 124"/>
                <a:gd name="T3" fmla="*/ 26 h 185"/>
                <a:gd name="T4" fmla="*/ 119 w 124"/>
                <a:gd name="T5" fmla="*/ 0 h 185"/>
                <a:gd name="T6" fmla="*/ 119 w 124"/>
                <a:gd name="T7" fmla="*/ 0 h 185"/>
                <a:gd name="T8" fmla="*/ 107 w 124"/>
                <a:gd name="T9" fmla="*/ 6 h 185"/>
                <a:gd name="T10" fmla="*/ 98 w 124"/>
                <a:gd name="T11" fmla="*/ 8 h 185"/>
                <a:gd name="T12" fmla="*/ 91 w 124"/>
                <a:gd name="T13" fmla="*/ 7 h 185"/>
                <a:gd name="T14" fmla="*/ 88 w 124"/>
                <a:gd name="T15" fmla="*/ 11 h 185"/>
                <a:gd name="T16" fmla="*/ 81 w 124"/>
                <a:gd name="T17" fmla="*/ 12 h 185"/>
                <a:gd name="T18" fmla="*/ 71 w 124"/>
                <a:gd name="T19" fmla="*/ 13 h 185"/>
                <a:gd name="T20" fmla="*/ 67 w 124"/>
                <a:gd name="T21" fmla="*/ 10 h 185"/>
                <a:gd name="T22" fmla="*/ 60 w 124"/>
                <a:gd name="T23" fmla="*/ 11 h 185"/>
                <a:gd name="T24" fmla="*/ 53 w 124"/>
                <a:gd name="T25" fmla="*/ 11 h 185"/>
                <a:gd name="T26" fmla="*/ 53 w 124"/>
                <a:gd name="T27" fmla="*/ 15 h 185"/>
                <a:gd name="T28" fmla="*/ 58 w 124"/>
                <a:gd name="T29" fmla="*/ 37 h 185"/>
                <a:gd name="T30" fmla="*/ 65 w 124"/>
                <a:gd name="T31" fmla="*/ 44 h 185"/>
                <a:gd name="T32" fmla="*/ 65 w 124"/>
                <a:gd name="T33" fmla="*/ 55 h 185"/>
                <a:gd name="T34" fmla="*/ 59 w 124"/>
                <a:gd name="T35" fmla="*/ 62 h 185"/>
                <a:gd name="T36" fmla="*/ 58 w 124"/>
                <a:gd name="T37" fmla="*/ 72 h 185"/>
                <a:gd name="T38" fmla="*/ 47 w 124"/>
                <a:gd name="T39" fmla="*/ 58 h 185"/>
                <a:gd name="T40" fmla="*/ 49 w 124"/>
                <a:gd name="T41" fmla="*/ 44 h 185"/>
                <a:gd name="T42" fmla="*/ 40 w 124"/>
                <a:gd name="T43" fmla="*/ 43 h 185"/>
                <a:gd name="T44" fmla="*/ 32 w 124"/>
                <a:gd name="T45" fmla="*/ 38 h 185"/>
                <a:gd name="T46" fmla="*/ 0 w 124"/>
                <a:gd name="T47" fmla="*/ 49 h 185"/>
                <a:gd name="T48" fmla="*/ 2 w 124"/>
                <a:gd name="T49" fmla="*/ 57 h 185"/>
                <a:gd name="T50" fmla="*/ 1 w 124"/>
                <a:gd name="T51" fmla="*/ 57 h 185"/>
                <a:gd name="T52" fmla="*/ 3 w 124"/>
                <a:gd name="T53" fmla="*/ 60 h 185"/>
                <a:gd name="T54" fmla="*/ 18 w 124"/>
                <a:gd name="T55" fmla="*/ 64 h 185"/>
                <a:gd name="T56" fmla="*/ 32 w 124"/>
                <a:gd name="T57" fmla="*/ 68 h 185"/>
                <a:gd name="T58" fmla="*/ 32 w 124"/>
                <a:gd name="T59" fmla="*/ 85 h 185"/>
                <a:gd name="T60" fmla="*/ 29 w 124"/>
                <a:gd name="T61" fmla="*/ 94 h 185"/>
                <a:gd name="T62" fmla="*/ 33 w 124"/>
                <a:gd name="T63" fmla="*/ 103 h 185"/>
                <a:gd name="T64" fmla="*/ 26 w 124"/>
                <a:gd name="T65" fmla="*/ 111 h 185"/>
                <a:gd name="T66" fmla="*/ 23 w 124"/>
                <a:gd name="T67" fmla="*/ 121 h 185"/>
                <a:gd name="T68" fmla="*/ 11 w 124"/>
                <a:gd name="T69" fmla="*/ 132 h 185"/>
                <a:gd name="T70" fmla="*/ 12 w 124"/>
                <a:gd name="T71" fmla="*/ 132 h 185"/>
                <a:gd name="T72" fmla="*/ 19 w 124"/>
                <a:gd name="T73" fmla="*/ 153 h 185"/>
                <a:gd name="T74" fmla="*/ 20 w 124"/>
                <a:gd name="T75" fmla="*/ 172 h 185"/>
                <a:gd name="T76" fmla="*/ 21 w 124"/>
                <a:gd name="T77" fmla="*/ 185 h 185"/>
                <a:gd name="T78" fmla="*/ 30 w 124"/>
                <a:gd name="T79" fmla="*/ 184 h 185"/>
                <a:gd name="T80" fmla="*/ 31 w 124"/>
                <a:gd name="T81" fmla="*/ 179 h 185"/>
                <a:gd name="T82" fmla="*/ 26 w 124"/>
                <a:gd name="T83" fmla="*/ 175 h 185"/>
                <a:gd name="T84" fmla="*/ 44 w 124"/>
                <a:gd name="T85" fmla="*/ 162 h 185"/>
                <a:gd name="T86" fmla="*/ 59 w 124"/>
                <a:gd name="T87" fmla="*/ 154 h 185"/>
                <a:gd name="T88" fmla="*/ 60 w 124"/>
                <a:gd name="T89" fmla="*/ 138 h 185"/>
                <a:gd name="T90" fmla="*/ 58 w 124"/>
                <a:gd name="T91" fmla="*/ 124 h 185"/>
                <a:gd name="T92" fmla="*/ 52 w 124"/>
                <a:gd name="T93" fmla="*/ 111 h 185"/>
                <a:gd name="T94" fmla="*/ 54 w 124"/>
                <a:gd name="T95" fmla="*/ 103 h 185"/>
                <a:gd name="T96" fmla="*/ 60 w 124"/>
                <a:gd name="T97" fmla="*/ 97 h 185"/>
                <a:gd name="T98" fmla="*/ 69 w 124"/>
                <a:gd name="T99" fmla="*/ 91 h 185"/>
                <a:gd name="T100" fmla="*/ 82 w 124"/>
                <a:gd name="T101" fmla="*/ 79 h 185"/>
                <a:gd name="T102" fmla="*/ 104 w 124"/>
                <a:gd name="T103" fmla="*/ 69 h 185"/>
                <a:gd name="T104" fmla="*/ 123 w 124"/>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4" h="185">
                  <a:moveTo>
                    <a:pt x="123" y="47"/>
                  </a:moveTo>
                  <a:cubicBezTo>
                    <a:pt x="122" y="44"/>
                    <a:pt x="119" y="31"/>
                    <a:pt x="120" y="26"/>
                  </a:cubicBezTo>
                  <a:cubicBezTo>
                    <a:pt x="121" y="21"/>
                    <a:pt x="119" y="7"/>
                    <a:pt x="119" y="0"/>
                  </a:cubicBezTo>
                  <a:cubicBezTo>
                    <a:pt x="119" y="0"/>
                    <a:pt x="119" y="0"/>
                    <a:pt x="119" y="0"/>
                  </a:cubicBezTo>
                  <a:cubicBezTo>
                    <a:pt x="113" y="2"/>
                    <a:pt x="107" y="5"/>
                    <a:pt x="107" y="6"/>
                  </a:cubicBezTo>
                  <a:cubicBezTo>
                    <a:pt x="105" y="8"/>
                    <a:pt x="101" y="5"/>
                    <a:pt x="98" y="8"/>
                  </a:cubicBezTo>
                  <a:cubicBezTo>
                    <a:pt x="95" y="10"/>
                    <a:pt x="94" y="8"/>
                    <a:pt x="91" y="7"/>
                  </a:cubicBezTo>
                  <a:cubicBezTo>
                    <a:pt x="89" y="7"/>
                    <a:pt x="88" y="10"/>
                    <a:pt x="88" y="11"/>
                  </a:cubicBezTo>
                  <a:cubicBezTo>
                    <a:pt x="87" y="13"/>
                    <a:pt x="82" y="12"/>
                    <a:pt x="81" y="12"/>
                  </a:cubicBezTo>
                  <a:cubicBezTo>
                    <a:pt x="79" y="12"/>
                    <a:pt x="73" y="13"/>
                    <a:pt x="71" y="13"/>
                  </a:cubicBezTo>
                  <a:cubicBezTo>
                    <a:pt x="68" y="13"/>
                    <a:pt x="70" y="11"/>
                    <a:pt x="67" y="10"/>
                  </a:cubicBezTo>
                  <a:cubicBezTo>
                    <a:pt x="64" y="9"/>
                    <a:pt x="62" y="11"/>
                    <a:pt x="60" y="11"/>
                  </a:cubicBezTo>
                  <a:cubicBezTo>
                    <a:pt x="59" y="11"/>
                    <a:pt x="56" y="11"/>
                    <a:pt x="53" y="11"/>
                  </a:cubicBezTo>
                  <a:cubicBezTo>
                    <a:pt x="53" y="12"/>
                    <a:pt x="53" y="14"/>
                    <a:pt x="53" y="15"/>
                  </a:cubicBezTo>
                  <a:cubicBezTo>
                    <a:pt x="50" y="20"/>
                    <a:pt x="57" y="32"/>
                    <a:pt x="58" y="37"/>
                  </a:cubicBezTo>
                  <a:cubicBezTo>
                    <a:pt x="60" y="39"/>
                    <a:pt x="63" y="42"/>
                    <a:pt x="65" y="44"/>
                  </a:cubicBezTo>
                  <a:cubicBezTo>
                    <a:pt x="68" y="47"/>
                    <a:pt x="65" y="47"/>
                    <a:pt x="65" y="55"/>
                  </a:cubicBezTo>
                  <a:cubicBezTo>
                    <a:pt x="65" y="62"/>
                    <a:pt x="62" y="59"/>
                    <a:pt x="59" y="62"/>
                  </a:cubicBezTo>
                  <a:cubicBezTo>
                    <a:pt x="55" y="64"/>
                    <a:pt x="58" y="70"/>
                    <a:pt x="58" y="72"/>
                  </a:cubicBezTo>
                  <a:cubicBezTo>
                    <a:pt x="57" y="73"/>
                    <a:pt x="48" y="60"/>
                    <a:pt x="47" y="58"/>
                  </a:cubicBezTo>
                  <a:cubicBezTo>
                    <a:pt x="46" y="57"/>
                    <a:pt x="50" y="49"/>
                    <a:pt x="49" y="44"/>
                  </a:cubicBezTo>
                  <a:cubicBezTo>
                    <a:pt x="48" y="40"/>
                    <a:pt x="42" y="43"/>
                    <a:pt x="40" y="43"/>
                  </a:cubicBezTo>
                  <a:cubicBezTo>
                    <a:pt x="38" y="43"/>
                    <a:pt x="33" y="38"/>
                    <a:pt x="32" y="38"/>
                  </a:cubicBezTo>
                  <a:cubicBezTo>
                    <a:pt x="31" y="38"/>
                    <a:pt x="0" y="49"/>
                    <a:pt x="0" y="49"/>
                  </a:cubicBezTo>
                  <a:cubicBezTo>
                    <a:pt x="2" y="57"/>
                    <a:pt x="2" y="57"/>
                    <a:pt x="2" y="57"/>
                  </a:cubicBezTo>
                  <a:cubicBezTo>
                    <a:pt x="1" y="57"/>
                    <a:pt x="1" y="57"/>
                    <a:pt x="1" y="57"/>
                  </a:cubicBezTo>
                  <a:cubicBezTo>
                    <a:pt x="3" y="60"/>
                    <a:pt x="3" y="60"/>
                    <a:pt x="3" y="60"/>
                  </a:cubicBezTo>
                  <a:cubicBezTo>
                    <a:pt x="3" y="60"/>
                    <a:pt x="13" y="61"/>
                    <a:pt x="18" y="64"/>
                  </a:cubicBezTo>
                  <a:cubicBezTo>
                    <a:pt x="23" y="67"/>
                    <a:pt x="30" y="67"/>
                    <a:pt x="32" y="68"/>
                  </a:cubicBezTo>
                  <a:cubicBezTo>
                    <a:pt x="33" y="69"/>
                    <a:pt x="32" y="80"/>
                    <a:pt x="32" y="85"/>
                  </a:cubicBezTo>
                  <a:cubicBezTo>
                    <a:pt x="33" y="90"/>
                    <a:pt x="26" y="92"/>
                    <a:pt x="29" y="94"/>
                  </a:cubicBezTo>
                  <a:cubicBezTo>
                    <a:pt x="32" y="97"/>
                    <a:pt x="30" y="102"/>
                    <a:pt x="33" y="103"/>
                  </a:cubicBezTo>
                  <a:cubicBezTo>
                    <a:pt x="35" y="103"/>
                    <a:pt x="29" y="109"/>
                    <a:pt x="26" y="111"/>
                  </a:cubicBezTo>
                  <a:cubicBezTo>
                    <a:pt x="24" y="112"/>
                    <a:pt x="26" y="117"/>
                    <a:pt x="23" y="121"/>
                  </a:cubicBezTo>
                  <a:cubicBezTo>
                    <a:pt x="21" y="124"/>
                    <a:pt x="15" y="128"/>
                    <a:pt x="11" y="132"/>
                  </a:cubicBezTo>
                  <a:cubicBezTo>
                    <a:pt x="12" y="132"/>
                    <a:pt x="12" y="132"/>
                    <a:pt x="12" y="132"/>
                  </a:cubicBezTo>
                  <a:cubicBezTo>
                    <a:pt x="13" y="134"/>
                    <a:pt x="16" y="151"/>
                    <a:pt x="19" y="153"/>
                  </a:cubicBezTo>
                  <a:cubicBezTo>
                    <a:pt x="22" y="154"/>
                    <a:pt x="20" y="171"/>
                    <a:pt x="20" y="172"/>
                  </a:cubicBezTo>
                  <a:cubicBezTo>
                    <a:pt x="20" y="174"/>
                    <a:pt x="21" y="185"/>
                    <a:pt x="21" y="185"/>
                  </a:cubicBezTo>
                  <a:cubicBezTo>
                    <a:pt x="21" y="185"/>
                    <a:pt x="26" y="184"/>
                    <a:pt x="30" y="184"/>
                  </a:cubicBezTo>
                  <a:cubicBezTo>
                    <a:pt x="30" y="182"/>
                    <a:pt x="31" y="180"/>
                    <a:pt x="31" y="179"/>
                  </a:cubicBezTo>
                  <a:cubicBezTo>
                    <a:pt x="31" y="174"/>
                    <a:pt x="27" y="178"/>
                    <a:pt x="26" y="175"/>
                  </a:cubicBezTo>
                  <a:cubicBezTo>
                    <a:pt x="25" y="171"/>
                    <a:pt x="34" y="165"/>
                    <a:pt x="44" y="162"/>
                  </a:cubicBezTo>
                  <a:cubicBezTo>
                    <a:pt x="54" y="159"/>
                    <a:pt x="58" y="157"/>
                    <a:pt x="59" y="154"/>
                  </a:cubicBezTo>
                  <a:cubicBezTo>
                    <a:pt x="60" y="150"/>
                    <a:pt x="59" y="142"/>
                    <a:pt x="60" y="138"/>
                  </a:cubicBezTo>
                  <a:cubicBezTo>
                    <a:pt x="62" y="134"/>
                    <a:pt x="59" y="132"/>
                    <a:pt x="58" y="124"/>
                  </a:cubicBezTo>
                  <a:cubicBezTo>
                    <a:pt x="57" y="116"/>
                    <a:pt x="54" y="115"/>
                    <a:pt x="52" y="111"/>
                  </a:cubicBezTo>
                  <a:cubicBezTo>
                    <a:pt x="51" y="106"/>
                    <a:pt x="51" y="103"/>
                    <a:pt x="54" y="103"/>
                  </a:cubicBezTo>
                  <a:cubicBezTo>
                    <a:pt x="57" y="102"/>
                    <a:pt x="57" y="101"/>
                    <a:pt x="60" y="97"/>
                  </a:cubicBezTo>
                  <a:cubicBezTo>
                    <a:pt x="62" y="92"/>
                    <a:pt x="65" y="94"/>
                    <a:pt x="69" y="91"/>
                  </a:cubicBezTo>
                  <a:cubicBezTo>
                    <a:pt x="74" y="88"/>
                    <a:pt x="74" y="84"/>
                    <a:pt x="82" y="79"/>
                  </a:cubicBezTo>
                  <a:cubicBezTo>
                    <a:pt x="89" y="73"/>
                    <a:pt x="97" y="73"/>
                    <a:pt x="104" y="69"/>
                  </a:cubicBezTo>
                  <a:cubicBezTo>
                    <a:pt x="112" y="65"/>
                    <a:pt x="124" y="50"/>
                    <a:pt x="123"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Freeform 299"/>
            <p:cNvSpPr>
              <a:spLocks/>
            </p:cNvSpPr>
            <p:nvPr userDrawn="1"/>
          </p:nvSpPr>
          <p:spPr bwMode="auto">
            <a:xfrm>
              <a:off x="7933790" y="4487309"/>
              <a:ext cx="271829" cy="279010"/>
            </a:xfrm>
            <a:custGeom>
              <a:avLst/>
              <a:gdLst>
                <a:gd name="T0" fmla="*/ 119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5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8 w 127"/>
                <a:gd name="T27" fmla="*/ 1 h 119"/>
                <a:gd name="T28" fmla="*/ 12 w 127"/>
                <a:gd name="T29" fmla="*/ 2 h 119"/>
                <a:gd name="T30" fmla="*/ 14 w 127"/>
                <a:gd name="T31" fmla="*/ 7 h 119"/>
                <a:gd name="T32" fmla="*/ 16 w 127"/>
                <a:gd name="T33" fmla="*/ 14 h 119"/>
                <a:gd name="T34" fmla="*/ 11 w 127"/>
                <a:gd name="T35" fmla="*/ 16 h 119"/>
                <a:gd name="T36" fmla="*/ 12 w 127"/>
                <a:gd name="T37" fmla="*/ 22 h 119"/>
                <a:gd name="T38" fmla="*/ 15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10 w 127"/>
                <a:gd name="T51" fmla="*/ 78 h 119"/>
                <a:gd name="T52" fmla="*/ 9 w 127"/>
                <a:gd name="T53" fmla="*/ 80 h 119"/>
                <a:gd name="T54" fmla="*/ 9 w 127"/>
                <a:gd name="T55" fmla="*/ 80 h 119"/>
                <a:gd name="T56" fmla="*/ 17 w 127"/>
                <a:gd name="T57" fmla="*/ 84 h 119"/>
                <a:gd name="T58" fmla="*/ 28 w 127"/>
                <a:gd name="T59" fmla="*/ 88 h 119"/>
                <a:gd name="T60" fmla="*/ 43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9 w 127"/>
                <a:gd name="T75" fmla="*/ 119 h 119"/>
                <a:gd name="T76" fmla="*/ 89 w 127"/>
                <a:gd name="T77" fmla="*/ 118 h 119"/>
                <a:gd name="T78" fmla="*/ 96 w 127"/>
                <a:gd name="T79" fmla="*/ 117 h 119"/>
                <a:gd name="T80" fmla="*/ 99 w 127"/>
                <a:gd name="T81" fmla="*/ 113 h 119"/>
                <a:gd name="T82" fmla="*/ 106 w 127"/>
                <a:gd name="T83" fmla="*/ 114 h 119"/>
                <a:gd name="T84" fmla="*/ 115 w 127"/>
                <a:gd name="T85" fmla="*/ 112 h 119"/>
                <a:gd name="T86" fmla="*/ 127 w 127"/>
                <a:gd name="T87" fmla="*/ 106 h 119"/>
                <a:gd name="T88" fmla="*/ 119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9" y="96"/>
                  </a:moveTo>
                  <a:cubicBezTo>
                    <a:pt x="118" y="89"/>
                    <a:pt x="114" y="89"/>
                    <a:pt x="114" y="85"/>
                  </a:cubicBezTo>
                  <a:cubicBezTo>
                    <a:pt x="115" y="80"/>
                    <a:pt x="115" y="76"/>
                    <a:pt x="113" y="76"/>
                  </a:cubicBezTo>
                  <a:cubicBezTo>
                    <a:pt x="111" y="75"/>
                    <a:pt x="112" y="71"/>
                    <a:pt x="115" y="68"/>
                  </a:cubicBezTo>
                  <a:cubicBezTo>
                    <a:pt x="118" y="64"/>
                    <a:pt x="110" y="63"/>
                    <a:pt x="109" y="58"/>
                  </a:cubicBezTo>
                  <a:cubicBezTo>
                    <a:pt x="108" y="56"/>
                    <a:pt x="111" y="50"/>
                    <a:pt x="114" y="42"/>
                  </a:cubicBezTo>
                  <a:cubicBezTo>
                    <a:pt x="104" y="36"/>
                    <a:pt x="95" y="29"/>
                    <a:pt x="95" y="29"/>
                  </a:cubicBezTo>
                  <a:cubicBezTo>
                    <a:pt x="95" y="23"/>
                    <a:pt x="95" y="23"/>
                    <a:pt x="95" y="23"/>
                  </a:cubicBezTo>
                  <a:cubicBezTo>
                    <a:pt x="51" y="1"/>
                    <a:pt x="51" y="1"/>
                    <a:pt x="51" y="1"/>
                  </a:cubicBezTo>
                  <a:cubicBezTo>
                    <a:pt x="51" y="6"/>
                    <a:pt x="49" y="10"/>
                    <a:pt x="45" y="11"/>
                  </a:cubicBezTo>
                  <a:cubicBezTo>
                    <a:pt x="42" y="12"/>
                    <a:pt x="50" y="17"/>
                    <a:pt x="46" y="18"/>
                  </a:cubicBezTo>
                  <a:cubicBezTo>
                    <a:pt x="42" y="18"/>
                    <a:pt x="34" y="14"/>
                    <a:pt x="27" y="17"/>
                  </a:cubicBezTo>
                  <a:cubicBezTo>
                    <a:pt x="23" y="18"/>
                    <a:pt x="24" y="9"/>
                    <a:pt x="27" y="0"/>
                  </a:cubicBezTo>
                  <a:cubicBezTo>
                    <a:pt x="18" y="1"/>
                    <a:pt x="18" y="1"/>
                    <a:pt x="18" y="1"/>
                  </a:cubicBezTo>
                  <a:cubicBezTo>
                    <a:pt x="18" y="1"/>
                    <a:pt x="15" y="2"/>
                    <a:pt x="12" y="2"/>
                  </a:cubicBezTo>
                  <a:cubicBezTo>
                    <a:pt x="14" y="7"/>
                    <a:pt x="14" y="7"/>
                    <a:pt x="14" y="7"/>
                  </a:cubicBezTo>
                  <a:cubicBezTo>
                    <a:pt x="14" y="7"/>
                    <a:pt x="16" y="11"/>
                    <a:pt x="16" y="14"/>
                  </a:cubicBezTo>
                  <a:cubicBezTo>
                    <a:pt x="16" y="16"/>
                    <a:pt x="13" y="16"/>
                    <a:pt x="11" y="16"/>
                  </a:cubicBezTo>
                  <a:cubicBezTo>
                    <a:pt x="12" y="20"/>
                    <a:pt x="12" y="22"/>
                    <a:pt x="12" y="22"/>
                  </a:cubicBezTo>
                  <a:cubicBezTo>
                    <a:pt x="15" y="24"/>
                    <a:pt x="15" y="24"/>
                    <a:pt x="15" y="24"/>
                  </a:cubicBezTo>
                  <a:cubicBezTo>
                    <a:pt x="15" y="24"/>
                    <a:pt x="8" y="35"/>
                    <a:pt x="5" y="36"/>
                  </a:cubicBezTo>
                  <a:cubicBezTo>
                    <a:pt x="4" y="37"/>
                    <a:pt x="2" y="38"/>
                    <a:pt x="0" y="39"/>
                  </a:cubicBezTo>
                  <a:cubicBezTo>
                    <a:pt x="2" y="47"/>
                    <a:pt x="4" y="57"/>
                    <a:pt x="7" y="60"/>
                  </a:cubicBezTo>
                  <a:cubicBezTo>
                    <a:pt x="13" y="65"/>
                    <a:pt x="12" y="70"/>
                    <a:pt x="13" y="74"/>
                  </a:cubicBezTo>
                  <a:cubicBezTo>
                    <a:pt x="15" y="77"/>
                    <a:pt x="20" y="81"/>
                    <a:pt x="16" y="82"/>
                  </a:cubicBezTo>
                  <a:cubicBezTo>
                    <a:pt x="14" y="83"/>
                    <a:pt x="12" y="81"/>
                    <a:pt x="10" y="78"/>
                  </a:cubicBezTo>
                  <a:cubicBezTo>
                    <a:pt x="10" y="78"/>
                    <a:pt x="9" y="79"/>
                    <a:pt x="9" y="80"/>
                  </a:cubicBezTo>
                  <a:cubicBezTo>
                    <a:pt x="9" y="80"/>
                    <a:pt x="9" y="80"/>
                    <a:pt x="9" y="80"/>
                  </a:cubicBezTo>
                  <a:cubicBezTo>
                    <a:pt x="12" y="82"/>
                    <a:pt x="15" y="84"/>
                    <a:pt x="17" y="84"/>
                  </a:cubicBezTo>
                  <a:cubicBezTo>
                    <a:pt x="20" y="84"/>
                    <a:pt x="25" y="88"/>
                    <a:pt x="28" y="88"/>
                  </a:cubicBezTo>
                  <a:cubicBezTo>
                    <a:pt x="31" y="89"/>
                    <a:pt x="41" y="93"/>
                    <a:pt x="43" y="94"/>
                  </a:cubicBezTo>
                  <a:cubicBezTo>
                    <a:pt x="43" y="95"/>
                    <a:pt x="43" y="95"/>
                    <a:pt x="43" y="96"/>
                  </a:cubicBezTo>
                  <a:cubicBezTo>
                    <a:pt x="46" y="95"/>
                    <a:pt x="49" y="95"/>
                    <a:pt x="51" y="96"/>
                  </a:cubicBezTo>
                  <a:cubicBezTo>
                    <a:pt x="52" y="95"/>
                    <a:pt x="52" y="95"/>
                    <a:pt x="53" y="95"/>
                  </a:cubicBezTo>
                  <a:cubicBezTo>
                    <a:pt x="57" y="95"/>
                    <a:pt x="62" y="109"/>
                    <a:pt x="61" y="117"/>
                  </a:cubicBezTo>
                  <a:cubicBezTo>
                    <a:pt x="64" y="117"/>
                    <a:pt x="67" y="117"/>
                    <a:pt x="68" y="117"/>
                  </a:cubicBezTo>
                  <a:cubicBezTo>
                    <a:pt x="70" y="117"/>
                    <a:pt x="72" y="115"/>
                    <a:pt x="75" y="116"/>
                  </a:cubicBezTo>
                  <a:cubicBezTo>
                    <a:pt x="78" y="117"/>
                    <a:pt x="76" y="119"/>
                    <a:pt x="79" y="119"/>
                  </a:cubicBezTo>
                  <a:cubicBezTo>
                    <a:pt x="81" y="119"/>
                    <a:pt x="87" y="118"/>
                    <a:pt x="89" y="118"/>
                  </a:cubicBezTo>
                  <a:cubicBezTo>
                    <a:pt x="90" y="118"/>
                    <a:pt x="95" y="119"/>
                    <a:pt x="96" y="117"/>
                  </a:cubicBezTo>
                  <a:cubicBezTo>
                    <a:pt x="96" y="116"/>
                    <a:pt x="97" y="113"/>
                    <a:pt x="99" y="113"/>
                  </a:cubicBezTo>
                  <a:cubicBezTo>
                    <a:pt x="102" y="114"/>
                    <a:pt x="103" y="116"/>
                    <a:pt x="106" y="114"/>
                  </a:cubicBezTo>
                  <a:cubicBezTo>
                    <a:pt x="109" y="111"/>
                    <a:pt x="113" y="114"/>
                    <a:pt x="115" y="112"/>
                  </a:cubicBezTo>
                  <a:cubicBezTo>
                    <a:pt x="115" y="111"/>
                    <a:pt x="121" y="108"/>
                    <a:pt x="127" y="106"/>
                  </a:cubicBezTo>
                  <a:cubicBezTo>
                    <a:pt x="127" y="99"/>
                    <a:pt x="119" y="102"/>
                    <a:pt x="119"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Freeform 300"/>
            <p:cNvSpPr>
              <a:spLocks/>
            </p:cNvSpPr>
            <p:nvPr userDrawn="1"/>
          </p:nvSpPr>
          <p:spPr bwMode="auto">
            <a:xfrm>
              <a:off x="8014332" y="4709787"/>
              <a:ext cx="82220" cy="195125"/>
            </a:xfrm>
            <a:custGeom>
              <a:avLst/>
              <a:gdLst>
                <a:gd name="T0" fmla="*/ 36 w 39"/>
                <a:gd name="T1" fmla="*/ 55 h 84"/>
                <a:gd name="T2" fmla="*/ 29 w 39"/>
                <a:gd name="T3" fmla="*/ 48 h 84"/>
                <a:gd name="T4" fmla="*/ 28 w 39"/>
                <a:gd name="T5" fmla="*/ 50 h 84"/>
                <a:gd name="T6" fmla="*/ 16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3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9 w 39"/>
                <a:gd name="T35" fmla="*/ 83 h 84"/>
                <a:gd name="T36" fmla="*/ 30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9" y="48"/>
                  </a:cubicBezTo>
                  <a:cubicBezTo>
                    <a:pt x="29" y="49"/>
                    <a:pt x="29" y="50"/>
                    <a:pt x="28" y="50"/>
                  </a:cubicBezTo>
                  <a:cubicBezTo>
                    <a:pt x="25" y="54"/>
                    <a:pt x="17" y="42"/>
                    <a:pt x="16" y="34"/>
                  </a:cubicBezTo>
                  <a:cubicBezTo>
                    <a:pt x="15" y="26"/>
                    <a:pt x="21" y="22"/>
                    <a:pt x="17" y="15"/>
                  </a:cubicBezTo>
                  <a:cubicBezTo>
                    <a:pt x="14" y="8"/>
                    <a:pt x="12" y="2"/>
                    <a:pt x="14" y="1"/>
                  </a:cubicBezTo>
                  <a:cubicBezTo>
                    <a:pt x="12" y="0"/>
                    <a:pt x="9" y="0"/>
                    <a:pt x="6" y="1"/>
                  </a:cubicBezTo>
                  <a:cubicBezTo>
                    <a:pt x="8" y="3"/>
                    <a:pt x="11" y="9"/>
                    <a:pt x="11" y="11"/>
                  </a:cubicBezTo>
                  <a:cubicBezTo>
                    <a:pt x="11" y="13"/>
                    <a:pt x="8" y="11"/>
                    <a:pt x="7" y="13"/>
                  </a:cubicBezTo>
                  <a:cubicBezTo>
                    <a:pt x="6" y="16"/>
                    <a:pt x="5" y="29"/>
                    <a:pt x="7" y="31"/>
                  </a:cubicBezTo>
                  <a:cubicBezTo>
                    <a:pt x="10" y="33"/>
                    <a:pt x="3" y="32"/>
                    <a:pt x="3" y="34"/>
                  </a:cubicBezTo>
                  <a:cubicBezTo>
                    <a:pt x="3" y="36"/>
                    <a:pt x="2" y="44"/>
                    <a:pt x="1" y="44"/>
                  </a:cubicBezTo>
                  <a:cubicBezTo>
                    <a:pt x="0" y="45"/>
                    <a:pt x="2"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9" y="71"/>
                    <a:pt x="28" y="84"/>
                    <a:pt x="29" y="83"/>
                  </a:cubicBezTo>
                  <a:cubicBezTo>
                    <a:pt x="29" y="81"/>
                    <a:pt x="26" y="75"/>
                    <a:pt x="30" y="73"/>
                  </a:cubicBezTo>
                  <a:cubicBezTo>
                    <a:pt x="33"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 name="Freeform 301"/>
            <p:cNvSpPr>
              <a:spLocks/>
            </p:cNvSpPr>
            <p:nvPr userDrawn="1"/>
          </p:nvSpPr>
          <p:spPr bwMode="auto">
            <a:xfrm>
              <a:off x="8900293" y="3367625"/>
              <a:ext cx="192966" cy="129475"/>
            </a:xfrm>
            <a:custGeom>
              <a:avLst/>
              <a:gdLst>
                <a:gd name="T0" fmla="*/ 73 w 90"/>
                <a:gd name="T1" fmla="*/ 45 h 56"/>
                <a:gd name="T2" fmla="*/ 78 w 90"/>
                <a:gd name="T3" fmla="*/ 48 h 56"/>
                <a:gd name="T4" fmla="*/ 86 w 90"/>
                <a:gd name="T5" fmla="*/ 51 h 56"/>
                <a:gd name="T6" fmla="*/ 90 w 90"/>
                <a:gd name="T7" fmla="*/ 50 h 56"/>
                <a:gd name="T8" fmla="*/ 88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1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10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9 w 90"/>
                <a:gd name="T53" fmla="*/ 42 h 56"/>
                <a:gd name="T54" fmla="*/ 49 w 90"/>
                <a:gd name="T55" fmla="*/ 55 h 56"/>
                <a:gd name="T56" fmla="*/ 54 w 90"/>
                <a:gd name="T57" fmla="*/ 55 h 56"/>
                <a:gd name="T58" fmla="*/ 61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8" y="35"/>
                  </a:cubicBezTo>
                  <a:cubicBezTo>
                    <a:pt x="87" y="32"/>
                    <a:pt x="76" y="29"/>
                    <a:pt x="76" y="29"/>
                  </a:cubicBezTo>
                  <a:cubicBezTo>
                    <a:pt x="74" y="19"/>
                    <a:pt x="74" y="19"/>
                    <a:pt x="74" y="19"/>
                  </a:cubicBezTo>
                  <a:cubicBezTo>
                    <a:pt x="74" y="19"/>
                    <a:pt x="61" y="21"/>
                    <a:pt x="59" y="20"/>
                  </a:cubicBezTo>
                  <a:cubicBezTo>
                    <a:pt x="57" y="19"/>
                    <a:pt x="52" y="21"/>
                    <a:pt x="49" y="18"/>
                  </a:cubicBezTo>
                  <a:cubicBezTo>
                    <a:pt x="47" y="15"/>
                    <a:pt x="43" y="21"/>
                    <a:pt x="39" y="18"/>
                  </a:cubicBezTo>
                  <a:cubicBezTo>
                    <a:pt x="35" y="15"/>
                    <a:pt x="23" y="19"/>
                    <a:pt x="22" y="17"/>
                  </a:cubicBezTo>
                  <a:cubicBezTo>
                    <a:pt x="22" y="15"/>
                    <a:pt x="27" y="10"/>
                    <a:pt x="31" y="10"/>
                  </a:cubicBezTo>
                  <a:cubicBezTo>
                    <a:pt x="31" y="10"/>
                    <a:pt x="33" y="10"/>
                    <a:pt x="34" y="10"/>
                  </a:cubicBezTo>
                  <a:cubicBezTo>
                    <a:pt x="36" y="8"/>
                    <a:pt x="39" y="3"/>
                    <a:pt x="38" y="1"/>
                  </a:cubicBezTo>
                  <a:cubicBezTo>
                    <a:pt x="37" y="0"/>
                    <a:pt x="33" y="1"/>
                    <a:pt x="30" y="3"/>
                  </a:cubicBezTo>
                  <a:cubicBezTo>
                    <a:pt x="28" y="5"/>
                    <a:pt x="22" y="2"/>
                    <a:pt x="21" y="5"/>
                  </a:cubicBezTo>
                  <a:cubicBezTo>
                    <a:pt x="20" y="8"/>
                    <a:pt x="19" y="11"/>
                    <a:pt x="16" y="11"/>
                  </a:cubicBezTo>
                  <a:cubicBezTo>
                    <a:pt x="13" y="11"/>
                    <a:pt x="15" y="16"/>
                    <a:pt x="12" y="17"/>
                  </a:cubicBezTo>
                  <a:cubicBezTo>
                    <a:pt x="9" y="18"/>
                    <a:pt x="2" y="18"/>
                    <a:pt x="1" y="21"/>
                  </a:cubicBezTo>
                  <a:cubicBezTo>
                    <a:pt x="0" y="24"/>
                    <a:pt x="9" y="25"/>
                    <a:pt x="8" y="29"/>
                  </a:cubicBezTo>
                  <a:cubicBezTo>
                    <a:pt x="8" y="32"/>
                    <a:pt x="13" y="36"/>
                    <a:pt x="10" y="39"/>
                  </a:cubicBezTo>
                  <a:cubicBezTo>
                    <a:pt x="7" y="40"/>
                    <a:pt x="5" y="44"/>
                    <a:pt x="5" y="50"/>
                  </a:cubicBezTo>
                  <a:cubicBezTo>
                    <a:pt x="7" y="51"/>
                    <a:pt x="9" y="52"/>
                    <a:pt x="10" y="50"/>
                  </a:cubicBezTo>
                  <a:cubicBezTo>
                    <a:pt x="12" y="47"/>
                    <a:pt x="22" y="50"/>
                    <a:pt x="22" y="47"/>
                  </a:cubicBezTo>
                  <a:cubicBezTo>
                    <a:pt x="22" y="44"/>
                    <a:pt x="33" y="45"/>
                    <a:pt x="33" y="42"/>
                  </a:cubicBezTo>
                  <a:cubicBezTo>
                    <a:pt x="33" y="39"/>
                    <a:pt x="40" y="32"/>
                    <a:pt x="44" y="33"/>
                  </a:cubicBezTo>
                  <a:cubicBezTo>
                    <a:pt x="48" y="33"/>
                    <a:pt x="43" y="40"/>
                    <a:pt x="49" y="42"/>
                  </a:cubicBezTo>
                  <a:cubicBezTo>
                    <a:pt x="54" y="44"/>
                    <a:pt x="46" y="52"/>
                    <a:pt x="49" y="55"/>
                  </a:cubicBezTo>
                  <a:cubicBezTo>
                    <a:pt x="50" y="56"/>
                    <a:pt x="52" y="56"/>
                    <a:pt x="54" y="55"/>
                  </a:cubicBezTo>
                  <a:cubicBezTo>
                    <a:pt x="56" y="54"/>
                    <a:pt x="58" y="54"/>
                    <a:pt x="61"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302"/>
            <p:cNvSpPr>
              <a:spLocks/>
            </p:cNvSpPr>
            <p:nvPr userDrawn="1"/>
          </p:nvSpPr>
          <p:spPr bwMode="auto">
            <a:xfrm>
              <a:off x="8286161" y="3353036"/>
              <a:ext cx="82220" cy="71121"/>
            </a:xfrm>
            <a:custGeom>
              <a:avLst/>
              <a:gdLst>
                <a:gd name="T0" fmla="*/ 37 w 39"/>
                <a:gd name="T1" fmla="*/ 24 h 31"/>
                <a:gd name="T2" fmla="*/ 30 w 39"/>
                <a:gd name="T3" fmla="*/ 16 h 31"/>
                <a:gd name="T4" fmla="*/ 26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6" y="8"/>
                  </a:cubicBezTo>
                  <a:cubicBezTo>
                    <a:pt x="26" y="6"/>
                    <a:pt x="24" y="4"/>
                    <a:pt x="22" y="2"/>
                  </a:cubicBezTo>
                  <a:cubicBezTo>
                    <a:pt x="19" y="1"/>
                    <a:pt x="15" y="0"/>
                    <a:pt x="12" y="1"/>
                  </a:cubicBezTo>
                  <a:cubicBezTo>
                    <a:pt x="8" y="1"/>
                    <a:pt x="5" y="2"/>
                    <a:pt x="0" y="3"/>
                  </a:cubicBezTo>
                  <a:cubicBezTo>
                    <a:pt x="3" y="6"/>
                    <a:pt x="1" y="7"/>
                    <a:pt x="3" y="11"/>
                  </a:cubicBezTo>
                  <a:cubicBezTo>
                    <a:pt x="5" y="16"/>
                    <a:pt x="10" y="14"/>
                    <a:pt x="12" y="15"/>
                  </a:cubicBezTo>
                  <a:cubicBezTo>
                    <a:pt x="13" y="15"/>
                    <a:pt x="13" y="17"/>
                    <a:pt x="14" y="19"/>
                  </a:cubicBezTo>
                  <a:cubicBezTo>
                    <a:pt x="14" y="19"/>
                    <a:pt x="15" y="19"/>
                    <a:pt x="15" y="19"/>
                  </a:cubicBezTo>
                  <a:cubicBezTo>
                    <a:pt x="17" y="19"/>
                    <a:pt x="18" y="20"/>
                    <a:pt x="18" y="21"/>
                  </a:cubicBezTo>
                  <a:cubicBezTo>
                    <a:pt x="21" y="22"/>
                    <a:pt x="23" y="23"/>
                    <a:pt x="24" y="24"/>
                  </a:cubicBezTo>
                  <a:cubicBezTo>
                    <a:pt x="25" y="24"/>
                    <a:pt x="26" y="22"/>
                    <a:pt x="29" y="26"/>
                  </a:cubicBezTo>
                  <a:cubicBezTo>
                    <a:pt x="32" y="28"/>
                    <a:pt x="32" y="29"/>
                    <a:pt x="32" y="31"/>
                  </a:cubicBezTo>
                  <a:cubicBezTo>
                    <a:pt x="35"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 name="Freeform 303"/>
            <p:cNvSpPr>
              <a:spLocks noEditPoints="1"/>
            </p:cNvSpPr>
            <p:nvPr userDrawn="1"/>
          </p:nvSpPr>
          <p:spPr bwMode="auto">
            <a:xfrm>
              <a:off x="8324754" y="3336623"/>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1 w 58"/>
                <a:gd name="T15" fmla="*/ 9 h 44"/>
                <a:gd name="T16" fmla="*/ 12 w 58"/>
                <a:gd name="T17" fmla="*/ 8 h 44"/>
                <a:gd name="T18" fmla="*/ 4 w 58"/>
                <a:gd name="T19" fmla="*/ 6 h 44"/>
                <a:gd name="T20" fmla="*/ 8 w 58"/>
                <a:gd name="T21" fmla="*/ 15 h 44"/>
                <a:gd name="T22" fmla="*/ 12 w 58"/>
                <a:gd name="T23" fmla="*/ 23 h 44"/>
                <a:gd name="T24" fmla="*/ 19 w 58"/>
                <a:gd name="T25" fmla="*/ 31 h 44"/>
                <a:gd name="T26" fmla="*/ 21 w 58"/>
                <a:gd name="T27" fmla="*/ 37 h 44"/>
                <a:gd name="T28" fmla="*/ 35 w 58"/>
                <a:gd name="T29" fmla="*/ 29 h 44"/>
                <a:gd name="T30" fmla="*/ 38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7" y="2"/>
                    <a:pt x="23" y="2"/>
                  </a:cubicBezTo>
                  <a:cubicBezTo>
                    <a:pt x="22" y="2"/>
                    <a:pt x="21" y="1"/>
                    <a:pt x="19" y="0"/>
                  </a:cubicBezTo>
                  <a:cubicBezTo>
                    <a:pt x="18" y="2"/>
                    <a:pt x="16" y="3"/>
                    <a:pt x="17" y="4"/>
                  </a:cubicBezTo>
                  <a:cubicBezTo>
                    <a:pt x="18" y="6"/>
                    <a:pt x="22" y="7"/>
                    <a:pt x="21" y="9"/>
                  </a:cubicBezTo>
                  <a:cubicBezTo>
                    <a:pt x="19" y="11"/>
                    <a:pt x="14" y="10"/>
                    <a:pt x="12" y="8"/>
                  </a:cubicBezTo>
                  <a:cubicBezTo>
                    <a:pt x="10" y="7"/>
                    <a:pt x="5" y="4"/>
                    <a:pt x="4" y="6"/>
                  </a:cubicBezTo>
                  <a:cubicBezTo>
                    <a:pt x="3" y="8"/>
                    <a:pt x="8" y="12"/>
                    <a:pt x="8" y="15"/>
                  </a:cubicBezTo>
                  <a:cubicBezTo>
                    <a:pt x="7" y="17"/>
                    <a:pt x="12" y="20"/>
                    <a:pt x="12" y="23"/>
                  </a:cubicBezTo>
                  <a:cubicBezTo>
                    <a:pt x="12" y="27"/>
                    <a:pt x="19" y="29"/>
                    <a:pt x="19" y="31"/>
                  </a:cubicBezTo>
                  <a:cubicBezTo>
                    <a:pt x="19" y="33"/>
                    <a:pt x="20" y="35"/>
                    <a:pt x="21" y="37"/>
                  </a:cubicBezTo>
                  <a:cubicBezTo>
                    <a:pt x="27" y="35"/>
                    <a:pt x="32" y="31"/>
                    <a:pt x="35" y="29"/>
                  </a:cubicBezTo>
                  <a:cubicBezTo>
                    <a:pt x="41" y="26"/>
                    <a:pt x="39" y="37"/>
                    <a:pt x="38" y="39"/>
                  </a:cubicBezTo>
                  <a:cubicBezTo>
                    <a:pt x="37" y="40"/>
                    <a:pt x="41" y="43"/>
                    <a:pt x="46" y="44"/>
                  </a:cubicBezTo>
                  <a:cubicBezTo>
                    <a:pt x="46" y="42"/>
                    <a:pt x="46" y="40"/>
                    <a:pt x="48" y="38"/>
                  </a:cubicBezTo>
                  <a:cubicBezTo>
                    <a:pt x="54" y="31"/>
                    <a:pt x="58" y="21"/>
                    <a:pt x="55" y="15"/>
                  </a:cubicBezTo>
                  <a:close/>
                  <a:moveTo>
                    <a:pt x="6" y="31"/>
                  </a:moveTo>
                  <a:cubicBezTo>
                    <a:pt x="5" y="30"/>
                    <a:pt x="3" y="29"/>
                    <a:pt x="0" y="28"/>
                  </a:cubicBezTo>
                  <a:cubicBezTo>
                    <a:pt x="1" y="30"/>
                    <a:pt x="1" y="33"/>
                    <a:pt x="4" y="34"/>
                  </a:cubicBezTo>
                  <a:cubicBezTo>
                    <a:pt x="9" y="36"/>
                    <a:pt x="2" y="37"/>
                    <a:pt x="12" y="38"/>
                  </a:cubicBezTo>
                  <a:cubicBezTo>
                    <a:pt x="13"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Freeform 304"/>
            <p:cNvSpPr>
              <a:spLocks/>
            </p:cNvSpPr>
            <p:nvPr userDrawn="1"/>
          </p:nvSpPr>
          <p:spPr bwMode="auto">
            <a:xfrm>
              <a:off x="8720752" y="3440569"/>
              <a:ext cx="359083" cy="262597"/>
            </a:xfrm>
            <a:custGeom>
              <a:avLst/>
              <a:gdLst>
                <a:gd name="T0" fmla="*/ 162 w 168"/>
                <a:gd name="T1" fmla="*/ 16 h 112"/>
                <a:gd name="T2" fmla="*/ 157 w 168"/>
                <a:gd name="T3" fmla="*/ 13 h 112"/>
                <a:gd name="T4" fmla="*/ 145 w 168"/>
                <a:gd name="T5" fmla="*/ 21 h 112"/>
                <a:gd name="T6" fmla="*/ 139 w 168"/>
                <a:gd name="T7" fmla="*/ 23 h 112"/>
                <a:gd name="T8" fmla="*/ 133 w 168"/>
                <a:gd name="T9" fmla="*/ 23 h 112"/>
                <a:gd name="T10" fmla="*/ 133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5 w 168"/>
                <a:gd name="T23" fmla="*/ 13 h 112"/>
                <a:gd name="T24" fmla="*/ 65 w 168"/>
                <a:gd name="T25" fmla="*/ 11 h 112"/>
                <a:gd name="T26" fmla="*/ 56 w 168"/>
                <a:gd name="T27" fmla="*/ 16 h 112"/>
                <a:gd name="T28" fmla="*/ 49 w 168"/>
                <a:gd name="T29" fmla="*/ 27 h 112"/>
                <a:gd name="T30" fmla="*/ 32 w 168"/>
                <a:gd name="T31" fmla="*/ 36 h 112"/>
                <a:gd name="T32" fmla="*/ 22 w 168"/>
                <a:gd name="T33" fmla="*/ 39 h 112"/>
                <a:gd name="T34" fmla="*/ 14 w 168"/>
                <a:gd name="T35" fmla="*/ 37 h 112"/>
                <a:gd name="T36" fmla="*/ 9 w 168"/>
                <a:gd name="T37" fmla="*/ 42 h 112"/>
                <a:gd name="T38" fmla="*/ 4 w 168"/>
                <a:gd name="T39" fmla="*/ 51 h 112"/>
                <a:gd name="T40" fmla="*/ 3 w 168"/>
                <a:gd name="T41" fmla="*/ 60 h 112"/>
                <a:gd name="T42" fmla="*/ 3 w 168"/>
                <a:gd name="T43" fmla="*/ 72 h 112"/>
                <a:gd name="T44" fmla="*/ 5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80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3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5" y="21"/>
                  </a:cubicBezTo>
                  <a:cubicBezTo>
                    <a:pt x="143" y="22"/>
                    <a:pt x="140" y="22"/>
                    <a:pt x="139" y="23"/>
                  </a:cubicBezTo>
                  <a:cubicBezTo>
                    <a:pt x="136" y="24"/>
                    <a:pt x="134" y="24"/>
                    <a:pt x="133" y="23"/>
                  </a:cubicBezTo>
                  <a:cubicBezTo>
                    <a:pt x="130" y="20"/>
                    <a:pt x="138" y="12"/>
                    <a:pt x="133" y="10"/>
                  </a:cubicBezTo>
                  <a:cubicBezTo>
                    <a:pt x="127" y="8"/>
                    <a:pt x="132" y="1"/>
                    <a:pt x="128" y="1"/>
                  </a:cubicBezTo>
                  <a:cubicBezTo>
                    <a:pt x="124" y="0"/>
                    <a:pt x="117" y="7"/>
                    <a:pt x="117" y="10"/>
                  </a:cubicBezTo>
                  <a:cubicBezTo>
                    <a:pt x="117" y="13"/>
                    <a:pt x="106" y="12"/>
                    <a:pt x="106" y="15"/>
                  </a:cubicBezTo>
                  <a:cubicBezTo>
                    <a:pt x="106" y="18"/>
                    <a:pt x="96" y="15"/>
                    <a:pt x="94" y="18"/>
                  </a:cubicBezTo>
                  <a:cubicBezTo>
                    <a:pt x="92" y="22"/>
                    <a:pt x="87" y="16"/>
                    <a:pt x="84" y="16"/>
                  </a:cubicBezTo>
                  <a:cubicBezTo>
                    <a:pt x="81" y="16"/>
                    <a:pt x="79" y="12"/>
                    <a:pt x="75" y="13"/>
                  </a:cubicBezTo>
                  <a:cubicBezTo>
                    <a:pt x="70" y="14"/>
                    <a:pt x="68" y="12"/>
                    <a:pt x="65" y="11"/>
                  </a:cubicBezTo>
                  <a:cubicBezTo>
                    <a:pt x="62" y="11"/>
                    <a:pt x="59" y="18"/>
                    <a:pt x="56" y="16"/>
                  </a:cubicBezTo>
                  <a:cubicBezTo>
                    <a:pt x="52" y="15"/>
                    <a:pt x="50" y="23"/>
                    <a:pt x="49" y="27"/>
                  </a:cubicBezTo>
                  <a:cubicBezTo>
                    <a:pt x="47" y="31"/>
                    <a:pt x="32" y="31"/>
                    <a:pt x="32" y="36"/>
                  </a:cubicBezTo>
                  <a:cubicBezTo>
                    <a:pt x="33" y="41"/>
                    <a:pt x="23" y="42"/>
                    <a:pt x="22" y="39"/>
                  </a:cubicBezTo>
                  <a:cubicBezTo>
                    <a:pt x="21" y="36"/>
                    <a:pt x="15" y="38"/>
                    <a:pt x="14" y="37"/>
                  </a:cubicBezTo>
                  <a:cubicBezTo>
                    <a:pt x="12" y="36"/>
                    <a:pt x="8" y="38"/>
                    <a:pt x="9" y="42"/>
                  </a:cubicBezTo>
                  <a:cubicBezTo>
                    <a:pt x="9" y="47"/>
                    <a:pt x="5" y="49"/>
                    <a:pt x="4" y="51"/>
                  </a:cubicBezTo>
                  <a:cubicBezTo>
                    <a:pt x="4" y="53"/>
                    <a:pt x="1" y="58"/>
                    <a:pt x="3" y="60"/>
                  </a:cubicBezTo>
                  <a:cubicBezTo>
                    <a:pt x="5" y="63"/>
                    <a:pt x="0" y="67"/>
                    <a:pt x="3" y="72"/>
                  </a:cubicBezTo>
                  <a:cubicBezTo>
                    <a:pt x="5" y="76"/>
                    <a:pt x="4" y="82"/>
                    <a:pt x="5" y="84"/>
                  </a:cubicBezTo>
                  <a:cubicBezTo>
                    <a:pt x="5" y="86"/>
                    <a:pt x="14" y="85"/>
                    <a:pt x="16" y="90"/>
                  </a:cubicBezTo>
                  <a:cubicBezTo>
                    <a:pt x="18" y="94"/>
                    <a:pt x="5" y="102"/>
                    <a:pt x="4" y="105"/>
                  </a:cubicBezTo>
                  <a:cubicBezTo>
                    <a:pt x="4" y="106"/>
                    <a:pt x="5" y="107"/>
                    <a:pt x="6" y="109"/>
                  </a:cubicBezTo>
                  <a:cubicBezTo>
                    <a:pt x="12" y="109"/>
                    <a:pt x="18" y="109"/>
                    <a:pt x="24" y="110"/>
                  </a:cubicBezTo>
                  <a:cubicBezTo>
                    <a:pt x="32" y="112"/>
                    <a:pt x="71" y="106"/>
                    <a:pt x="71" y="105"/>
                  </a:cubicBezTo>
                  <a:cubicBezTo>
                    <a:pt x="72" y="104"/>
                    <a:pt x="70" y="96"/>
                    <a:pt x="70" y="94"/>
                  </a:cubicBezTo>
                  <a:cubicBezTo>
                    <a:pt x="71" y="93"/>
                    <a:pt x="75" y="89"/>
                    <a:pt x="80" y="89"/>
                  </a:cubicBezTo>
                  <a:cubicBezTo>
                    <a:pt x="84" y="89"/>
                    <a:pt x="87" y="90"/>
                    <a:pt x="87" y="87"/>
                  </a:cubicBezTo>
                  <a:cubicBezTo>
                    <a:pt x="87" y="84"/>
                    <a:pt x="99" y="81"/>
                    <a:pt x="100" y="83"/>
                  </a:cubicBezTo>
                  <a:cubicBezTo>
                    <a:pt x="101" y="86"/>
                    <a:pt x="105" y="85"/>
                    <a:pt x="105" y="78"/>
                  </a:cubicBezTo>
                  <a:cubicBezTo>
                    <a:pt x="106" y="72"/>
                    <a:pt x="105" y="67"/>
                    <a:pt x="109" y="67"/>
                  </a:cubicBezTo>
                  <a:cubicBezTo>
                    <a:pt x="113" y="67"/>
                    <a:pt x="117" y="64"/>
                    <a:pt x="117" y="62"/>
                  </a:cubicBezTo>
                  <a:cubicBezTo>
                    <a:pt x="117" y="61"/>
                    <a:pt x="112" y="57"/>
                    <a:pt x="113" y="55"/>
                  </a:cubicBezTo>
                  <a:cubicBezTo>
                    <a:pt x="115" y="54"/>
                    <a:pt x="125" y="59"/>
                    <a:pt x="126" y="56"/>
                  </a:cubicBezTo>
                  <a:cubicBezTo>
                    <a:pt x="128" y="53"/>
                    <a:pt x="126" y="50"/>
                    <a:pt x="127" y="47"/>
                  </a:cubicBezTo>
                  <a:cubicBezTo>
                    <a:pt x="129" y="45"/>
                    <a:pt x="133" y="42"/>
                    <a:pt x="133" y="39"/>
                  </a:cubicBezTo>
                  <a:cubicBezTo>
                    <a:pt x="133" y="37"/>
                    <a:pt x="133" y="35"/>
                    <a:pt x="131" y="33"/>
                  </a:cubicBezTo>
                  <a:cubicBezTo>
                    <a:pt x="128" y="31"/>
                    <a:pt x="129" y="28"/>
                    <a:pt x="133" y="28"/>
                  </a:cubicBezTo>
                  <a:cubicBezTo>
                    <a:pt x="133" y="28"/>
                    <a:pt x="134" y="27"/>
                    <a:pt x="134" y="27"/>
                  </a:cubicBezTo>
                  <a:cubicBezTo>
                    <a:pt x="137" y="27"/>
                    <a:pt x="139" y="26"/>
                    <a:pt x="140" y="25"/>
                  </a:cubicBezTo>
                  <a:cubicBezTo>
                    <a:pt x="145" y="22"/>
                    <a:pt x="153" y="20"/>
                    <a:pt x="156" y="21"/>
                  </a:cubicBezTo>
                  <a:cubicBezTo>
                    <a:pt x="159"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 name="Freeform 305"/>
            <p:cNvSpPr>
              <a:spLocks/>
            </p:cNvSpPr>
            <p:nvPr userDrawn="1"/>
          </p:nvSpPr>
          <p:spPr bwMode="auto">
            <a:xfrm>
              <a:off x="8734176"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4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3 w 193"/>
                <a:gd name="T35" fmla="*/ 149 h 162"/>
                <a:gd name="T36" fmla="*/ 85 w 193"/>
                <a:gd name="T37" fmla="*/ 161 h 162"/>
                <a:gd name="T38" fmla="*/ 88 w 193"/>
                <a:gd name="T39" fmla="*/ 161 h 162"/>
                <a:gd name="T40" fmla="*/ 109 w 193"/>
                <a:gd name="T41" fmla="*/ 154 h 162"/>
                <a:gd name="T42" fmla="*/ 114 w 193"/>
                <a:gd name="T43" fmla="*/ 142 h 162"/>
                <a:gd name="T44" fmla="*/ 102 w 193"/>
                <a:gd name="T45" fmla="*/ 123 h 162"/>
                <a:gd name="T46" fmla="*/ 119 w 193"/>
                <a:gd name="T47" fmla="*/ 114 h 162"/>
                <a:gd name="T48" fmla="*/ 133 w 193"/>
                <a:gd name="T49" fmla="*/ 105 h 162"/>
                <a:gd name="T50" fmla="*/ 148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9" y="15"/>
                    <a:pt x="178" y="10"/>
                    <a:pt x="178" y="9"/>
                  </a:cubicBezTo>
                  <a:cubicBezTo>
                    <a:pt x="178" y="8"/>
                    <a:pt x="172" y="4"/>
                    <a:pt x="168" y="1"/>
                  </a:cubicBezTo>
                  <a:cubicBezTo>
                    <a:pt x="167" y="1"/>
                    <a:pt x="166" y="1"/>
                    <a:pt x="164" y="2"/>
                  </a:cubicBezTo>
                  <a:cubicBezTo>
                    <a:pt x="163" y="1"/>
                    <a:pt x="163" y="1"/>
                    <a:pt x="162" y="0"/>
                  </a:cubicBezTo>
                  <a:cubicBezTo>
                    <a:pt x="158" y="4"/>
                    <a:pt x="153" y="5"/>
                    <a:pt x="150" y="4"/>
                  </a:cubicBezTo>
                  <a:cubicBezTo>
                    <a:pt x="147" y="3"/>
                    <a:pt x="139" y="5"/>
                    <a:pt x="134" y="8"/>
                  </a:cubicBezTo>
                  <a:cubicBezTo>
                    <a:pt x="133" y="9"/>
                    <a:pt x="131" y="10"/>
                    <a:pt x="128" y="10"/>
                  </a:cubicBezTo>
                  <a:cubicBezTo>
                    <a:pt x="128" y="10"/>
                    <a:pt x="127" y="11"/>
                    <a:pt x="127" y="11"/>
                  </a:cubicBezTo>
                  <a:cubicBezTo>
                    <a:pt x="123" y="11"/>
                    <a:pt x="122" y="14"/>
                    <a:pt x="125" y="16"/>
                  </a:cubicBezTo>
                  <a:cubicBezTo>
                    <a:pt x="127" y="18"/>
                    <a:pt x="127" y="20"/>
                    <a:pt x="127" y="22"/>
                  </a:cubicBezTo>
                  <a:cubicBezTo>
                    <a:pt x="127" y="25"/>
                    <a:pt x="123" y="28"/>
                    <a:pt x="121" y="30"/>
                  </a:cubicBezTo>
                  <a:cubicBezTo>
                    <a:pt x="120" y="33"/>
                    <a:pt x="122" y="36"/>
                    <a:pt x="120" y="39"/>
                  </a:cubicBezTo>
                  <a:cubicBezTo>
                    <a:pt x="119" y="42"/>
                    <a:pt x="109" y="37"/>
                    <a:pt x="107" y="38"/>
                  </a:cubicBezTo>
                  <a:cubicBezTo>
                    <a:pt x="106" y="40"/>
                    <a:pt x="111" y="44"/>
                    <a:pt x="111" y="45"/>
                  </a:cubicBezTo>
                  <a:cubicBezTo>
                    <a:pt x="111" y="47"/>
                    <a:pt x="107" y="50"/>
                    <a:pt x="103" y="50"/>
                  </a:cubicBezTo>
                  <a:cubicBezTo>
                    <a:pt x="99" y="50"/>
                    <a:pt x="100" y="55"/>
                    <a:pt x="99" y="61"/>
                  </a:cubicBezTo>
                  <a:cubicBezTo>
                    <a:pt x="99" y="68"/>
                    <a:pt x="95" y="69"/>
                    <a:pt x="94" y="66"/>
                  </a:cubicBezTo>
                  <a:cubicBezTo>
                    <a:pt x="93" y="64"/>
                    <a:pt x="81" y="67"/>
                    <a:pt x="81" y="70"/>
                  </a:cubicBezTo>
                  <a:cubicBezTo>
                    <a:pt x="81" y="73"/>
                    <a:pt x="78" y="72"/>
                    <a:pt x="74" y="72"/>
                  </a:cubicBezTo>
                  <a:cubicBezTo>
                    <a:pt x="69" y="72"/>
                    <a:pt x="65" y="76"/>
                    <a:pt x="64" y="77"/>
                  </a:cubicBezTo>
                  <a:cubicBezTo>
                    <a:pt x="64" y="79"/>
                    <a:pt x="66" y="87"/>
                    <a:pt x="65" y="88"/>
                  </a:cubicBezTo>
                  <a:cubicBezTo>
                    <a:pt x="65" y="89"/>
                    <a:pt x="26" y="95"/>
                    <a:pt x="18" y="93"/>
                  </a:cubicBezTo>
                  <a:cubicBezTo>
                    <a:pt x="12" y="92"/>
                    <a:pt x="6" y="92"/>
                    <a:pt x="0" y="92"/>
                  </a:cubicBezTo>
                  <a:cubicBezTo>
                    <a:pt x="2" y="93"/>
                    <a:pt x="5" y="95"/>
                    <a:pt x="6" y="97"/>
                  </a:cubicBezTo>
                  <a:cubicBezTo>
                    <a:pt x="7" y="101"/>
                    <a:pt x="12" y="105"/>
                    <a:pt x="18" y="107"/>
                  </a:cubicBezTo>
                  <a:cubicBezTo>
                    <a:pt x="23" y="109"/>
                    <a:pt x="21" y="118"/>
                    <a:pt x="23" y="119"/>
                  </a:cubicBezTo>
                  <a:cubicBezTo>
                    <a:pt x="26" y="120"/>
                    <a:pt x="30" y="126"/>
                    <a:pt x="26" y="127"/>
                  </a:cubicBezTo>
                  <a:cubicBezTo>
                    <a:pt x="22" y="127"/>
                    <a:pt x="19" y="128"/>
                    <a:pt x="16" y="130"/>
                  </a:cubicBezTo>
                  <a:cubicBezTo>
                    <a:pt x="12" y="132"/>
                    <a:pt x="8" y="136"/>
                    <a:pt x="8" y="141"/>
                  </a:cubicBezTo>
                  <a:cubicBezTo>
                    <a:pt x="8" y="142"/>
                    <a:pt x="8" y="143"/>
                    <a:pt x="8" y="144"/>
                  </a:cubicBezTo>
                  <a:cubicBezTo>
                    <a:pt x="18" y="144"/>
                    <a:pt x="29" y="143"/>
                    <a:pt x="30" y="142"/>
                  </a:cubicBezTo>
                  <a:cubicBezTo>
                    <a:pt x="32" y="140"/>
                    <a:pt x="37" y="139"/>
                    <a:pt x="39" y="141"/>
                  </a:cubicBezTo>
                  <a:cubicBezTo>
                    <a:pt x="42" y="142"/>
                    <a:pt x="53" y="143"/>
                    <a:pt x="58" y="141"/>
                  </a:cubicBezTo>
                  <a:cubicBezTo>
                    <a:pt x="64" y="138"/>
                    <a:pt x="67" y="141"/>
                    <a:pt x="67" y="143"/>
                  </a:cubicBezTo>
                  <a:cubicBezTo>
                    <a:pt x="67" y="146"/>
                    <a:pt x="70" y="147"/>
                    <a:pt x="73" y="149"/>
                  </a:cubicBezTo>
                  <a:cubicBezTo>
                    <a:pt x="75" y="151"/>
                    <a:pt x="73" y="154"/>
                    <a:pt x="75" y="157"/>
                  </a:cubicBezTo>
                  <a:cubicBezTo>
                    <a:pt x="77" y="159"/>
                    <a:pt x="80" y="159"/>
                    <a:pt x="85" y="161"/>
                  </a:cubicBezTo>
                  <a:cubicBezTo>
                    <a:pt x="86" y="161"/>
                    <a:pt x="87" y="161"/>
                    <a:pt x="87" y="162"/>
                  </a:cubicBezTo>
                  <a:cubicBezTo>
                    <a:pt x="87" y="161"/>
                    <a:pt x="88" y="161"/>
                    <a:pt x="88" y="161"/>
                  </a:cubicBezTo>
                  <a:cubicBezTo>
                    <a:pt x="91" y="158"/>
                    <a:pt x="91" y="153"/>
                    <a:pt x="98" y="154"/>
                  </a:cubicBezTo>
                  <a:cubicBezTo>
                    <a:pt x="106" y="155"/>
                    <a:pt x="105" y="153"/>
                    <a:pt x="109" y="154"/>
                  </a:cubicBezTo>
                  <a:cubicBezTo>
                    <a:pt x="114" y="155"/>
                    <a:pt x="116" y="154"/>
                    <a:pt x="118" y="152"/>
                  </a:cubicBezTo>
                  <a:cubicBezTo>
                    <a:pt x="120" y="149"/>
                    <a:pt x="116" y="144"/>
                    <a:pt x="114" y="142"/>
                  </a:cubicBezTo>
                  <a:cubicBezTo>
                    <a:pt x="112" y="140"/>
                    <a:pt x="109" y="135"/>
                    <a:pt x="109" y="131"/>
                  </a:cubicBezTo>
                  <a:cubicBezTo>
                    <a:pt x="109" y="126"/>
                    <a:pt x="102" y="126"/>
                    <a:pt x="102" y="123"/>
                  </a:cubicBezTo>
                  <a:cubicBezTo>
                    <a:pt x="102" y="120"/>
                    <a:pt x="109" y="114"/>
                    <a:pt x="110" y="113"/>
                  </a:cubicBezTo>
                  <a:cubicBezTo>
                    <a:pt x="112" y="111"/>
                    <a:pt x="118" y="116"/>
                    <a:pt x="119" y="114"/>
                  </a:cubicBezTo>
                  <a:cubicBezTo>
                    <a:pt x="121" y="111"/>
                    <a:pt x="125" y="113"/>
                    <a:pt x="127" y="113"/>
                  </a:cubicBezTo>
                  <a:cubicBezTo>
                    <a:pt x="129" y="114"/>
                    <a:pt x="133" y="109"/>
                    <a:pt x="133" y="105"/>
                  </a:cubicBezTo>
                  <a:cubicBezTo>
                    <a:pt x="134" y="101"/>
                    <a:pt x="142" y="101"/>
                    <a:pt x="143" y="100"/>
                  </a:cubicBezTo>
                  <a:cubicBezTo>
                    <a:pt x="144" y="98"/>
                    <a:pt x="147" y="90"/>
                    <a:pt x="148" y="88"/>
                  </a:cubicBezTo>
                  <a:cubicBezTo>
                    <a:pt x="149" y="86"/>
                    <a:pt x="155" y="88"/>
                    <a:pt x="155" y="83"/>
                  </a:cubicBezTo>
                  <a:cubicBezTo>
                    <a:pt x="155" y="78"/>
                    <a:pt x="157" y="77"/>
                    <a:pt x="160" y="77"/>
                  </a:cubicBezTo>
                  <a:cubicBezTo>
                    <a:pt x="163" y="76"/>
                    <a:pt x="162" y="72"/>
                    <a:pt x="162" y="69"/>
                  </a:cubicBezTo>
                  <a:cubicBezTo>
                    <a:pt x="163" y="65"/>
                    <a:pt x="165" y="62"/>
                    <a:pt x="168" y="61"/>
                  </a:cubicBezTo>
                  <a:cubicBezTo>
                    <a:pt x="172" y="60"/>
                    <a:pt x="167" y="55"/>
                    <a:pt x="163" y="56"/>
                  </a:cubicBezTo>
                  <a:cubicBezTo>
                    <a:pt x="159" y="57"/>
                    <a:pt x="156" y="46"/>
                    <a:pt x="156" y="46"/>
                  </a:cubicBezTo>
                  <a:cubicBezTo>
                    <a:pt x="156" y="46"/>
                    <a:pt x="156" y="37"/>
                    <a:pt x="154" y="36"/>
                  </a:cubicBezTo>
                  <a:cubicBezTo>
                    <a:pt x="152" y="34"/>
                    <a:pt x="155" y="30"/>
                    <a:pt x="160" y="30"/>
                  </a:cubicBezTo>
                  <a:cubicBezTo>
                    <a:pt x="165" y="30"/>
                    <a:pt x="174" y="35"/>
                    <a:pt x="178" y="33"/>
                  </a:cubicBezTo>
                  <a:cubicBezTo>
                    <a:pt x="181" y="30"/>
                    <a:pt x="187" y="29"/>
                    <a:pt x="189" y="28"/>
                  </a:cubicBezTo>
                  <a:cubicBezTo>
                    <a:pt x="191" y="28"/>
                    <a:pt x="192" y="24"/>
                    <a:pt x="193" y="22"/>
                  </a:cubicBezTo>
                  <a:cubicBezTo>
                    <a:pt x="191" y="20"/>
                    <a:pt x="188"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306"/>
            <p:cNvSpPr>
              <a:spLocks noEditPoints="1"/>
            </p:cNvSpPr>
            <p:nvPr userDrawn="1"/>
          </p:nvSpPr>
          <p:spPr bwMode="auto">
            <a:xfrm>
              <a:off x="9559731" y="4319539"/>
              <a:ext cx="1151079" cy="423073"/>
            </a:xfrm>
            <a:custGeom>
              <a:avLst/>
              <a:gdLst>
                <a:gd name="T0" fmla="*/ 40 w 537"/>
                <a:gd name="T1" fmla="*/ 77 h 181"/>
                <a:gd name="T2" fmla="*/ 153 w 537"/>
                <a:gd name="T3" fmla="*/ 96 h 181"/>
                <a:gd name="T4" fmla="*/ 23 w 537"/>
                <a:gd name="T5" fmla="*/ 49 h 181"/>
                <a:gd name="T6" fmla="*/ 288 w 537"/>
                <a:gd name="T7" fmla="*/ 128 h 181"/>
                <a:gd name="T8" fmla="*/ 300 w 537"/>
                <a:gd name="T9" fmla="*/ 102 h 181"/>
                <a:gd name="T10" fmla="*/ 317 w 537"/>
                <a:gd name="T11" fmla="*/ 106 h 181"/>
                <a:gd name="T12" fmla="*/ 329 w 537"/>
                <a:gd name="T13" fmla="*/ 73 h 181"/>
                <a:gd name="T14" fmla="*/ 329 w 537"/>
                <a:gd name="T15" fmla="*/ 61 h 181"/>
                <a:gd name="T16" fmla="*/ 308 w 537"/>
                <a:gd name="T17" fmla="*/ 51 h 181"/>
                <a:gd name="T18" fmla="*/ 276 w 537"/>
                <a:gd name="T19" fmla="*/ 93 h 181"/>
                <a:gd name="T20" fmla="*/ 127 w 537"/>
                <a:gd name="T21" fmla="*/ 101 h 181"/>
                <a:gd name="T22" fmla="*/ 123 w 537"/>
                <a:gd name="T23" fmla="*/ 83 h 181"/>
                <a:gd name="T24" fmla="*/ 119 w 537"/>
                <a:gd name="T25" fmla="*/ 91 h 181"/>
                <a:gd name="T26" fmla="*/ 99 w 537"/>
                <a:gd name="T27" fmla="*/ 68 h 181"/>
                <a:gd name="T28" fmla="*/ 81 w 537"/>
                <a:gd name="T29" fmla="*/ 48 h 181"/>
                <a:gd name="T30" fmla="*/ 55 w 537"/>
                <a:gd name="T31" fmla="*/ 32 h 181"/>
                <a:gd name="T32" fmla="*/ 3 w 537"/>
                <a:gd name="T33" fmla="*/ 4 h 181"/>
                <a:gd name="T34" fmla="*/ 47 w 537"/>
                <a:gd name="T35" fmla="*/ 62 h 181"/>
                <a:gd name="T36" fmla="*/ 103 w 537"/>
                <a:gd name="T37" fmla="*/ 123 h 181"/>
                <a:gd name="T38" fmla="*/ 126 w 537"/>
                <a:gd name="T39" fmla="*/ 112 h 181"/>
                <a:gd name="T40" fmla="*/ 386 w 537"/>
                <a:gd name="T41" fmla="*/ 50 h 181"/>
                <a:gd name="T42" fmla="*/ 389 w 537"/>
                <a:gd name="T43" fmla="*/ 61 h 181"/>
                <a:gd name="T44" fmla="*/ 361 w 537"/>
                <a:gd name="T45" fmla="*/ 101 h 181"/>
                <a:gd name="T46" fmla="*/ 287 w 537"/>
                <a:gd name="T47" fmla="*/ 160 h 181"/>
                <a:gd name="T48" fmla="*/ 334 w 537"/>
                <a:gd name="T49" fmla="*/ 155 h 181"/>
                <a:gd name="T50" fmla="*/ 400 w 537"/>
                <a:gd name="T51" fmla="*/ 103 h 181"/>
                <a:gd name="T52" fmla="*/ 226 w 537"/>
                <a:gd name="T53" fmla="*/ 152 h 181"/>
                <a:gd name="T54" fmla="*/ 203 w 537"/>
                <a:gd name="T55" fmla="*/ 141 h 181"/>
                <a:gd name="T56" fmla="*/ 127 w 537"/>
                <a:gd name="T57" fmla="*/ 132 h 181"/>
                <a:gd name="T58" fmla="*/ 136 w 537"/>
                <a:gd name="T59" fmla="*/ 146 h 181"/>
                <a:gd name="T60" fmla="*/ 208 w 537"/>
                <a:gd name="T61" fmla="*/ 158 h 181"/>
                <a:gd name="T62" fmla="*/ 226 w 537"/>
                <a:gd name="T63" fmla="*/ 152 h 181"/>
                <a:gd name="T64" fmla="*/ 468 w 537"/>
                <a:gd name="T65" fmla="*/ 102 h 181"/>
                <a:gd name="T66" fmla="*/ 419 w 537"/>
                <a:gd name="T67" fmla="*/ 79 h 181"/>
                <a:gd name="T68" fmla="*/ 450 w 537"/>
                <a:gd name="T69" fmla="*/ 90 h 181"/>
                <a:gd name="T70" fmla="*/ 432 w 537"/>
                <a:gd name="T71" fmla="*/ 96 h 181"/>
                <a:gd name="T72" fmla="*/ 459 w 537"/>
                <a:gd name="T73" fmla="*/ 109 h 181"/>
                <a:gd name="T74" fmla="*/ 509 w 537"/>
                <a:gd name="T75" fmla="*/ 137 h 181"/>
                <a:gd name="T76" fmla="*/ 525 w 537"/>
                <a:gd name="T77" fmla="*/ 154 h 181"/>
                <a:gd name="T78" fmla="*/ 497 w 537"/>
                <a:gd name="T79" fmla="*/ 82 h 181"/>
                <a:gd name="T80" fmla="*/ 342 w 537"/>
                <a:gd name="T81" fmla="*/ 168 h 181"/>
                <a:gd name="T82" fmla="*/ 348 w 537"/>
                <a:gd name="T83" fmla="*/ 170 h 181"/>
                <a:gd name="T84" fmla="*/ 351 w 537"/>
                <a:gd name="T85" fmla="*/ 167 h 181"/>
                <a:gd name="T86" fmla="*/ 259 w 537"/>
                <a:gd name="T87" fmla="*/ 64 h 181"/>
                <a:gd name="T88" fmla="*/ 265 w 537"/>
                <a:gd name="T89" fmla="*/ 38 h 181"/>
                <a:gd name="T90" fmla="*/ 263 w 537"/>
                <a:gd name="T91" fmla="*/ 19 h 181"/>
                <a:gd name="T92" fmla="*/ 233 w 537"/>
                <a:gd name="T93" fmla="*/ 34 h 181"/>
                <a:gd name="T94" fmla="*/ 208 w 537"/>
                <a:gd name="T95" fmla="*/ 49 h 181"/>
                <a:gd name="T96" fmla="*/ 172 w 537"/>
                <a:gd name="T97" fmla="*/ 50 h 181"/>
                <a:gd name="T98" fmla="*/ 159 w 537"/>
                <a:gd name="T99" fmla="*/ 58 h 181"/>
                <a:gd name="T100" fmla="*/ 186 w 537"/>
                <a:gd name="T101" fmla="*/ 98 h 181"/>
                <a:gd name="T102" fmla="*/ 226 w 537"/>
                <a:gd name="T103" fmla="*/ 107 h 181"/>
                <a:gd name="T104" fmla="*/ 278 w 537"/>
                <a:gd name="T105" fmla="*/ 170 h 181"/>
                <a:gd name="T106" fmla="*/ 278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8" y="81"/>
                    <a:pt x="42" y="72"/>
                    <a:pt x="40" y="77"/>
                  </a:cubicBezTo>
                  <a:close/>
                  <a:moveTo>
                    <a:pt x="153" y="96"/>
                  </a:moveTo>
                  <a:cubicBezTo>
                    <a:pt x="153" y="94"/>
                    <a:pt x="144" y="95"/>
                    <a:pt x="146" y="99"/>
                  </a:cubicBezTo>
                  <a:cubicBezTo>
                    <a:pt x="149" y="103"/>
                    <a:pt x="153" y="99"/>
                    <a:pt x="153" y="96"/>
                  </a:cubicBezTo>
                  <a:close/>
                  <a:moveTo>
                    <a:pt x="23" y="49"/>
                  </a:moveTo>
                  <a:cubicBezTo>
                    <a:pt x="22" y="53"/>
                    <a:pt x="26" y="62"/>
                    <a:pt x="30" y="58"/>
                  </a:cubicBezTo>
                  <a:cubicBezTo>
                    <a:pt x="34" y="54"/>
                    <a:pt x="24" y="46"/>
                    <a:pt x="23" y="49"/>
                  </a:cubicBezTo>
                  <a:close/>
                  <a:moveTo>
                    <a:pt x="283" y="104"/>
                  </a:moveTo>
                  <a:cubicBezTo>
                    <a:pt x="288" y="104"/>
                    <a:pt x="288" y="111"/>
                    <a:pt x="287" y="116"/>
                  </a:cubicBezTo>
                  <a:cubicBezTo>
                    <a:pt x="286" y="120"/>
                    <a:pt x="284" y="130"/>
                    <a:pt x="288" y="128"/>
                  </a:cubicBezTo>
                  <a:cubicBezTo>
                    <a:pt x="294" y="126"/>
                    <a:pt x="297" y="120"/>
                    <a:pt x="294" y="118"/>
                  </a:cubicBezTo>
                  <a:cubicBezTo>
                    <a:pt x="291" y="115"/>
                    <a:pt x="291" y="101"/>
                    <a:pt x="293" y="98"/>
                  </a:cubicBezTo>
                  <a:cubicBezTo>
                    <a:pt x="294" y="94"/>
                    <a:pt x="303" y="97"/>
                    <a:pt x="300" y="102"/>
                  </a:cubicBezTo>
                  <a:cubicBezTo>
                    <a:pt x="297" y="108"/>
                    <a:pt x="306" y="107"/>
                    <a:pt x="306" y="113"/>
                  </a:cubicBezTo>
                  <a:cubicBezTo>
                    <a:pt x="306" y="119"/>
                    <a:pt x="311" y="116"/>
                    <a:pt x="317" y="114"/>
                  </a:cubicBezTo>
                  <a:cubicBezTo>
                    <a:pt x="322" y="113"/>
                    <a:pt x="321" y="110"/>
                    <a:pt x="317" y="106"/>
                  </a:cubicBezTo>
                  <a:cubicBezTo>
                    <a:pt x="314" y="102"/>
                    <a:pt x="320" y="97"/>
                    <a:pt x="315" y="94"/>
                  </a:cubicBezTo>
                  <a:cubicBezTo>
                    <a:pt x="310" y="90"/>
                    <a:pt x="306" y="86"/>
                    <a:pt x="311" y="85"/>
                  </a:cubicBezTo>
                  <a:cubicBezTo>
                    <a:pt x="316" y="84"/>
                    <a:pt x="330" y="76"/>
                    <a:pt x="329" y="73"/>
                  </a:cubicBezTo>
                  <a:cubicBezTo>
                    <a:pt x="327" y="70"/>
                    <a:pt x="307" y="73"/>
                    <a:pt x="305" y="79"/>
                  </a:cubicBezTo>
                  <a:cubicBezTo>
                    <a:pt x="303" y="85"/>
                    <a:pt x="289" y="79"/>
                    <a:pt x="290" y="69"/>
                  </a:cubicBezTo>
                  <a:cubicBezTo>
                    <a:pt x="292" y="59"/>
                    <a:pt x="321" y="57"/>
                    <a:pt x="329" y="61"/>
                  </a:cubicBezTo>
                  <a:cubicBezTo>
                    <a:pt x="337" y="64"/>
                    <a:pt x="346" y="55"/>
                    <a:pt x="349" y="49"/>
                  </a:cubicBezTo>
                  <a:cubicBezTo>
                    <a:pt x="353" y="44"/>
                    <a:pt x="343" y="50"/>
                    <a:pt x="337" y="54"/>
                  </a:cubicBezTo>
                  <a:cubicBezTo>
                    <a:pt x="331" y="57"/>
                    <a:pt x="316" y="54"/>
                    <a:pt x="308" y="51"/>
                  </a:cubicBezTo>
                  <a:cubicBezTo>
                    <a:pt x="300" y="49"/>
                    <a:pt x="300" y="56"/>
                    <a:pt x="294" y="57"/>
                  </a:cubicBezTo>
                  <a:cubicBezTo>
                    <a:pt x="287" y="57"/>
                    <a:pt x="288" y="71"/>
                    <a:pt x="285" y="72"/>
                  </a:cubicBezTo>
                  <a:cubicBezTo>
                    <a:pt x="282" y="74"/>
                    <a:pt x="282" y="84"/>
                    <a:pt x="276" y="93"/>
                  </a:cubicBezTo>
                  <a:cubicBezTo>
                    <a:pt x="270" y="103"/>
                    <a:pt x="278" y="104"/>
                    <a:pt x="283" y="104"/>
                  </a:cubicBezTo>
                  <a:close/>
                  <a:moveTo>
                    <a:pt x="126" y="112"/>
                  </a:moveTo>
                  <a:cubicBezTo>
                    <a:pt x="125" y="108"/>
                    <a:pt x="127" y="103"/>
                    <a:pt x="127" y="101"/>
                  </a:cubicBezTo>
                  <a:cubicBezTo>
                    <a:pt x="127" y="99"/>
                    <a:pt x="129" y="98"/>
                    <a:pt x="132" y="99"/>
                  </a:cubicBezTo>
                  <a:cubicBezTo>
                    <a:pt x="135" y="99"/>
                    <a:pt x="135" y="93"/>
                    <a:pt x="133" y="92"/>
                  </a:cubicBezTo>
                  <a:cubicBezTo>
                    <a:pt x="130" y="91"/>
                    <a:pt x="129" y="83"/>
                    <a:pt x="123" y="83"/>
                  </a:cubicBezTo>
                  <a:cubicBezTo>
                    <a:pt x="117" y="83"/>
                    <a:pt x="118" y="88"/>
                    <a:pt x="122" y="88"/>
                  </a:cubicBezTo>
                  <a:cubicBezTo>
                    <a:pt x="125" y="88"/>
                    <a:pt x="127" y="91"/>
                    <a:pt x="126" y="93"/>
                  </a:cubicBezTo>
                  <a:cubicBezTo>
                    <a:pt x="125" y="96"/>
                    <a:pt x="124" y="91"/>
                    <a:pt x="119" y="91"/>
                  </a:cubicBezTo>
                  <a:cubicBezTo>
                    <a:pt x="114" y="92"/>
                    <a:pt x="117" y="86"/>
                    <a:pt x="112" y="86"/>
                  </a:cubicBezTo>
                  <a:cubicBezTo>
                    <a:pt x="106" y="85"/>
                    <a:pt x="107" y="76"/>
                    <a:pt x="101" y="76"/>
                  </a:cubicBezTo>
                  <a:cubicBezTo>
                    <a:pt x="95" y="76"/>
                    <a:pt x="95" y="72"/>
                    <a:pt x="99" y="68"/>
                  </a:cubicBezTo>
                  <a:cubicBezTo>
                    <a:pt x="103" y="65"/>
                    <a:pt x="93" y="62"/>
                    <a:pt x="93" y="58"/>
                  </a:cubicBezTo>
                  <a:cubicBezTo>
                    <a:pt x="93" y="55"/>
                    <a:pt x="87" y="57"/>
                    <a:pt x="87" y="54"/>
                  </a:cubicBezTo>
                  <a:cubicBezTo>
                    <a:pt x="87" y="50"/>
                    <a:pt x="84" y="52"/>
                    <a:pt x="81" y="48"/>
                  </a:cubicBezTo>
                  <a:cubicBezTo>
                    <a:pt x="78" y="44"/>
                    <a:pt x="76" y="48"/>
                    <a:pt x="74" y="45"/>
                  </a:cubicBezTo>
                  <a:cubicBezTo>
                    <a:pt x="71" y="42"/>
                    <a:pt x="67" y="41"/>
                    <a:pt x="65" y="41"/>
                  </a:cubicBezTo>
                  <a:cubicBezTo>
                    <a:pt x="62" y="42"/>
                    <a:pt x="57" y="37"/>
                    <a:pt x="55" y="32"/>
                  </a:cubicBezTo>
                  <a:cubicBezTo>
                    <a:pt x="53" y="28"/>
                    <a:pt x="37" y="21"/>
                    <a:pt x="35" y="16"/>
                  </a:cubicBezTo>
                  <a:cubicBezTo>
                    <a:pt x="33" y="10"/>
                    <a:pt x="27" y="8"/>
                    <a:pt x="18" y="9"/>
                  </a:cubicBezTo>
                  <a:cubicBezTo>
                    <a:pt x="9" y="9"/>
                    <a:pt x="5" y="0"/>
                    <a:pt x="3" y="4"/>
                  </a:cubicBezTo>
                  <a:cubicBezTo>
                    <a:pt x="0" y="10"/>
                    <a:pt x="13" y="22"/>
                    <a:pt x="19" y="25"/>
                  </a:cubicBezTo>
                  <a:cubicBezTo>
                    <a:pt x="25" y="28"/>
                    <a:pt x="28" y="40"/>
                    <a:pt x="35" y="41"/>
                  </a:cubicBezTo>
                  <a:cubicBezTo>
                    <a:pt x="42" y="41"/>
                    <a:pt x="42" y="61"/>
                    <a:pt x="47" y="62"/>
                  </a:cubicBezTo>
                  <a:cubicBezTo>
                    <a:pt x="53" y="63"/>
                    <a:pt x="64" y="79"/>
                    <a:pt x="65" y="87"/>
                  </a:cubicBezTo>
                  <a:cubicBezTo>
                    <a:pt x="67" y="96"/>
                    <a:pt x="78" y="100"/>
                    <a:pt x="82" y="106"/>
                  </a:cubicBezTo>
                  <a:cubicBezTo>
                    <a:pt x="86" y="112"/>
                    <a:pt x="101" y="120"/>
                    <a:pt x="103" y="123"/>
                  </a:cubicBezTo>
                  <a:cubicBezTo>
                    <a:pt x="105" y="125"/>
                    <a:pt x="107" y="131"/>
                    <a:pt x="109" y="128"/>
                  </a:cubicBezTo>
                  <a:cubicBezTo>
                    <a:pt x="111" y="125"/>
                    <a:pt x="118" y="128"/>
                    <a:pt x="122" y="128"/>
                  </a:cubicBezTo>
                  <a:cubicBezTo>
                    <a:pt x="125" y="129"/>
                    <a:pt x="126" y="117"/>
                    <a:pt x="126" y="112"/>
                  </a:cubicBezTo>
                  <a:close/>
                  <a:moveTo>
                    <a:pt x="389" y="61"/>
                  </a:moveTo>
                  <a:cubicBezTo>
                    <a:pt x="397" y="62"/>
                    <a:pt x="393" y="58"/>
                    <a:pt x="393" y="53"/>
                  </a:cubicBezTo>
                  <a:cubicBezTo>
                    <a:pt x="393" y="49"/>
                    <a:pt x="386" y="53"/>
                    <a:pt x="386" y="50"/>
                  </a:cubicBezTo>
                  <a:cubicBezTo>
                    <a:pt x="386" y="48"/>
                    <a:pt x="384" y="39"/>
                    <a:pt x="378" y="46"/>
                  </a:cubicBezTo>
                  <a:cubicBezTo>
                    <a:pt x="373" y="53"/>
                    <a:pt x="380" y="71"/>
                    <a:pt x="385" y="70"/>
                  </a:cubicBezTo>
                  <a:cubicBezTo>
                    <a:pt x="388" y="69"/>
                    <a:pt x="381" y="61"/>
                    <a:pt x="389" y="61"/>
                  </a:cubicBezTo>
                  <a:close/>
                  <a:moveTo>
                    <a:pt x="361" y="101"/>
                  </a:moveTo>
                  <a:cubicBezTo>
                    <a:pt x="362" y="106"/>
                    <a:pt x="372" y="109"/>
                    <a:pt x="375" y="105"/>
                  </a:cubicBezTo>
                  <a:cubicBezTo>
                    <a:pt x="378" y="100"/>
                    <a:pt x="359" y="95"/>
                    <a:pt x="361" y="101"/>
                  </a:cubicBezTo>
                  <a:close/>
                  <a:moveTo>
                    <a:pt x="334" y="155"/>
                  </a:moveTo>
                  <a:cubicBezTo>
                    <a:pt x="324" y="154"/>
                    <a:pt x="318" y="160"/>
                    <a:pt x="309" y="157"/>
                  </a:cubicBezTo>
                  <a:cubicBezTo>
                    <a:pt x="299" y="154"/>
                    <a:pt x="286" y="157"/>
                    <a:pt x="287" y="160"/>
                  </a:cubicBezTo>
                  <a:cubicBezTo>
                    <a:pt x="288" y="163"/>
                    <a:pt x="297" y="163"/>
                    <a:pt x="306" y="163"/>
                  </a:cubicBezTo>
                  <a:cubicBezTo>
                    <a:pt x="315" y="164"/>
                    <a:pt x="324" y="159"/>
                    <a:pt x="330" y="158"/>
                  </a:cubicBezTo>
                  <a:cubicBezTo>
                    <a:pt x="336" y="158"/>
                    <a:pt x="343" y="157"/>
                    <a:pt x="334" y="155"/>
                  </a:cubicBezTo>
                  <a:close/>
                  <a:moveTo>
                    <a:pt x="407" y="97"/>
                  </a:moveTo>
                  <a:cubicBezTo>
                    <a:pt x="398" y="94"/>
                    <a:pt x="383" y="96"/>
                    <a:pt x="385" y="101"/>
                  </a:cubicBezTo>
                  <a:cubicBezTo>
                    <a:pt x="386" y="104"/>
                    <a:pt x="393" y="103"/>
                    <a:pt x="400" y="103"/>
                  </a:cubicBezTo>
                  <a:cubicBezTo>
                    <a:pt x="408" y="103"/>
                    <a:pt x="411" y="108"/>
                    <a:pt x="415" y="108"/>
                  </a:cubicBezTo>
                  <a:cubicBezTo>
                    <a:pt x="419" y="108"/>
                    <a:pt x="416" y="99"/>
                    <a:pt x="407" y="97"/>
                  </a:cubicBezTo>
                  <a:close/>
                  <a:moveTo>
                    <a:pt x="226" y="152"/>
                  </a:moveTo>
                  <a:cubicBezTo>
                    <a:pt x="225" y="148"/>
                    <a:pt x="212" y="151"/>
                    <a:pt x="205" y="149"/>
                  </a:cubicBezTo>
                  <a:cubicBezTo>
                    <a:pt x="199" y="146"/>
                    <a:pt x="213" y="144"/>
                    <a:pt x="217" y="142"/>
                  </a:cubicBezTo>
                  <a:cubicBezTo>
                    <a:pt x="222" y="139"/>
                    <a:pt x="214" y="138"/>
                    <a:pt x="203" y="141"/>
                  </a:cubicBezTo>
                  <a:cubicBezTo>
                    <a:pt x="192" y="144"/>
                    <a:pt x="179" y="134"/>
                    <a:pt x="179" y="139"/>
                  </a:cubicBezTo>
                  <a:cubicBezTo>
                    <a:pt x="179" y="143"/>
                    <a:pt x="159" y="137"/>
                    <a:pt x="154" y="134"/>
                  </a:cubicBezTo>
                  <a:cubicBezTo>
                    <a:pt x="149" y="130"/>
                    <a:pt x="131" y="126"/>
                    <a:pt x="127" y="132"/>
                  </a:cubicBezTo>
                  <a:cubicBezTo>
                    <a:pt x="123" y="138"/>
                    <a:pt x="120" y="133"/>
                    <a:pt x="122" y="139"/>
                  </a:cubicBezTo>
                  <a:cubicBezTo>
                    <a:pt x="123" y="142"/>
                    <a:pt x="127" y="140"/>
                    <a:pt x="130" y="140"/>
                  </a:cubicBezTo>
                  <a:cubicBezTo>
                    <a:pt x="133" y="140"/>
                    <a:pt x="132" y="146"/>
                    <a:pt x="136" y="146"/>
                  </a:cubicBezTo>
                  <a:cubicBezTo>
                    <a:pt x="141" y="147"/>
                    <a:pt x="156" y="151"/>
                    <a:pt x="157" y="148"/>
                  </a:cubicBezTo>
                  <a:cubicBezTo>
                    <a:pt x="158" y="145"/>
                    <a:pt x="172" y="148"/>
                    <a:pt x="179" y="153"/>
                  </a:cubicBezTo>
                  <a:cubicBezTo>
                    <a:pt x="186" y="158"/>
                    <a:pt x="202" y="158"/>
                    <a:pt x="208" y="158"/>
                  </a:cubicBezTo>
                  <a:cubicBezTo>
                    <a:pt x="214" y="157"/>
                    <a:pt x="221" y="161"/>
                    <a:pt x="224" y="158"/>
                  </a:cubicBezTo>
                  <a:cubicBezTo>
                    <a:pt x="226" y="155"/>
                    <a:pt x="230" y="163"/>
                    <a:pt x="237" y="158"/>
                  </a:cubicBezTo>
                  <a:cubicBezTo>
                    <a:pt x="244" y="154"/>
                    <a:pt x="226" y="156"/>
                    <a:pt x="226" y="152"/>
                  </a:cubicBezTo>
                  <a:close/>
                  <a:moveTo>
                    <a:pt x="497" y="82"/>
                  </a:moveTo>
                  <a:cubicBezTo>
                    <a:pt x="492" y="82"/>
                    <a:pt x="491" y="91"/>
                    <a:pt x="487" y="91"/>
                  </a:cubicBezTo>
                  <a:cubicBezTo>
                    <a:pt x="482" y="91"/>
                    <a:pt x="476" y="99"/>
                    <a:pt x="468" y="102"/>
                  </a:cubicBezTo>
                  <a:cubicBezTo>
                    <a:pt x="459" y="104"/>
                    <a:pt x="459" y="80"/>
                    <a:pt x="455" y="75"/>
                  </a:cubicBezTo>
                  <a:cubicBezTo>
                    <a:pt x="451" y="70"/>
                    <a:pt x="431" y="66"/>
                    <a:pt x="429" y="72"/>
                  </a:cubicBezTo>
                  <a:cubicBezTo>
                    <a:pt x="427" y="77"/>
                    <a:pt x="419" y="74"/>
                    <a:pt x="419" y="79"/>
                  </a:cubicBezTo>
                  <a:cubicBezTo>
                    <a:pt x="418" y="83"/>
                    <a:pt x="420" y="82"/>
                    <a:pt x="425" y="82"/>
                  </a:cubicBezTo>
                  <a:cubicBezTo>
                    <a:pt x="429" y="82"/>
                    <a:pt x="429" y="85"/>
                    <a:pt x="431" y="89"/>
                  </a:cubicBezTo>
                  <a:cubicBezTo>
                    <a:pt x="434"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70" y="114"/>
                  </a:cubicBezTo>
                  <a:cubicBezTo>
                    <a:pt x="478" y="115"/>
                    <a:pt x="496" y="120"/>
                    <a:pt x="502" y="125"/>
                  </a:cubicBezTo>
                  <a:cubicBezTo>
                    <a:pt x="509" y="130"/>
                    <a:pt x="505" y="133"/>
                    <a:pt x="509" y="137"/>
                  </a:cubicBezTo>
                  <a:cubicBezTo>
                    <a:pt x="514" y="142"/>
                    <a:pt x="515" y="147"/>
                    <a:pt x="509" y="147"/>
                  </a:cubicBezTo>
                  <a:cubicBezTo>
                    <a:pt x="502" y="147"/>
                    <a:pt x="496" y="153"/>
                    <a:pt x="498" y="156"/>
                  </a:cubicBezTo>
                  <a:cubicBezTo>
                    <a:pt x="499" y="158"/>
                    <a:pt x="520" y="154"/>
                    <a:pt x="525" y="154"/>
                  </a:cubicBezTo>
                  <a:cubicBezTo>
                    <a:pt x="528" y="154"/>
                    <a:pt x="531" y="160"/>
                    <a:pt x="537" y="163"/>
                  </a:cubicBezTo>
                  <a:cubicBezTo>
                    <a:pt x="537" y="95"/>
                    <a:pt x="537" y="95"/>
                    <a:pt x="537" y="95"/>
                  </a:cubicBezTo>
                  <a:cubicBezTo>
                    <a:pt x="522" y="90"/>
                    <a:pt x="501" y="82"/>
                    <a:pt x="497" y="82"/>
                  </a:cubicBezTo>
                  <a:close/>
                  <a:moveTo>
                    <a:pt x="348" y="163"/>
                  </a:moveTo>
                  <a:cubicBezTo>
                    <a:pt x="347" y="164"/>
                    <a:pt x="345" y="164"/>
                    <a:pt x="344" y="165"/>
                  </a:cubicBezTo>
                  <a:cubicBezTo>
                    <a:pt x="343" y="166"/>
                    <a:pt x="343" y="167"/>
                    <a:pt x="342" y="168"/>
                  </a:cubicBezTo>
                  <a:cubicBezTo>
                    <a:pt x="341" y="168"/>
                    <a:pt x="340" y="167"/>
                    <a:pt x="338" y="166"/>
                  </a:cubicBezTo>
                  <a:cubicBezTo>
                    <a:pt x="332" y="168"/>
                    <a:pt x="328" y="176"/>
                    <a:pt x="333" y="178"/>
                  </a:cubicBezTo>
                  <a:cubicBezTo>
                    <a:pt x="337" y="180"/>
                    <a:pt x="344" y="174"/>
                    <a:pt x="348" y="170"/>
                  </a:cubicBezTo>
                  <a:cubicBezTo>
                    <a:pt x="348" y="170"/>
                    <a:pt x="349" y="169"/>
                    <a:pt x="349" y="168"/>
                  </a:cubicBezTo>
                  <a:cubicBezTo>
                    <a:pt x="349" y="168"/>
                    <a:pt x="350" y="168"/>
                    <a:pt x="350" y="167"/>
                  </a:cubicBezTo>
                  <a:cubicBezTo>
                    <a:pt x="351" y="167"/>
                    <a:pt x="351" y="167"/>
                    <a:pt x="351" y="167"/>
                  </a:cubicBezTo>
                  <a:cubicBezTo>
                    <a:pt x="350" y="165"/>
                    <a:pt x="349" y="164"/>
                    <a:pt x="348" y="163"/>
                  </a:cubicBezTo>
                  <a:close/>
                  <a:moveTo>
                    <a:pt x="252" y="81"/>
                  </a:moveTo>
                  <a:cubicBezTo>
                    <a:pt x="258" y="77"/>
                    <a:pt x="259" y="71"/>
                    <a:pt x="259" y="64"/>
                  </a:cubicBezTo>
                  <a:cubicBezTo>
                    <a:pt x="258" y="58"/>
                    <a:pt x="274" y="57"/>
                    <a:pt x="276" y="55"/>
                  </a:cubicBezTo>
                  <a:cubicBezTo>
                    <a:pt x="279" y="52"/>
                    <a:pt x="273" y="48"/>
                    <a:pt x="268" y="46"/>
                  </a:cubicBezTo>
                  <a:cubicBezTo>
                    <a:pt x="264" y="44"/>
                    <a:pt x="268" y="40"/>
                    <a:pt x="265" y="38"/>
                  </a:cubicBezTo>
                  <a:cubicBezTo>
                    <a:pt x="262" y="35"/>
                    <a:pt x="256" y="28"/>
                    <a:pt x="261" y="28"/>
                  </a:cubicBezTo>
                  <a:cubicBezTo>
                    <a:pt x="265" y="28"/>
                    <a:pt x="258" y="22"/>
                    <a:pt x="262" y="20"/>
                  </a:cubicBezTo>
                  <a:cubicBezTo>
                    <a:pt x="262" y="20"/>
                    <a:pt x="263" y="20"/>
                    <a:pt x="263" y="19"/>
                  </a:cubicBezTo>
                  <a:cubicBezTo>
                    <a:pt x="261" y="18"/>
                    <a:pt x="259" y="18"/>
                    <a:pt x="258" y="18"/>
                  </a:cubicBezTo>
                  <a:cubicBezTo>
                    <a:pt x="252" y="18"/>
                    <a:pt x="239" y="16"/>
                    <a:pt x="240" y="25"/>
                  </a:cubicBezTo>
                  <a:cubicBezTo>
                    <a:pt x="240" y="33"/>
                    <a:pt x="232" y="30"/>
                    <a:pt x="233" y="34"/>
                  </a:cubicBezTo>
                  <a:cubicBezTo>
                    <a:pt x="234" y="39"/>
                    <a:pt x="229"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2" y="50"/>
                  </a:cubicBezTo>
                  <a:cubicBezTo>
                    <a:pt x="170" y="50"/>
                    <a:pt x="169" y="47"/>
                    <a:pt x="168" y="43"/>
                  </a:cubicBezTo>
                  <a:cubicBezTo>
                    <a:pt x="168" y="43"/>
                    <a:pt x="167" y="43"/>
                    <a:pt x="167" y="43"/>
                  </a:cubicBezTo>
                  <a:cubicBezTo>
                    <a:pt x="162" y="43"/>
                    <a:pt x="155" y="54"/>
                    <a:pt x="159" y="58"/>
                  </a:cubicBezTo>
                  <a:cubicBezTo>
                    <a:pt x="164" y="63"/>
                    <a:pt x="163" y="70"/>
                    <a:pt x="165" y="73"/>
                  </a:cubicBezTo>
                  <a:cubicBezTo>
                    <a:pt x="168" y="77"/>
                    <a:pt x="175" y="77"/>
                    <a:pt x="175" y="84"/>
                  </a:cubicBezTo>
                  <a:cubicBezTo>
                    <a:pt x="175" y="91"/>
                    <a:pt x="182" y="101"/>
                    <a:pt x="186" y="98"/>
                  </a:cubicBezTo>
                  <a:cubicBezTo>
                    <a:pt x="191" y="96"/>
                    <a:pt x="194" y="100"/>
                    <a:pt x="196" y="103"/>
                  </a:cubicBezTo>
                  <a:cubicBezTo>
                    <a:pt x="197" y="105"/>
                    <a:pt x="208" y="100"/>
                    <a:pt x="211" y="101"/>
                  </a:cubicBezTo>
                  <a:cubicBezTo>
                    <a:pt x="215" y="102"/>
                    <a:pt x="225" y="103"/>
                    <a:pt x="226" y="107"/>
                  </a:cubicBezTo>
                  <a:cubicBezTo>
                    <a:pt x="227" y="111"/>
                    <a:pt x="236" y="107"/>
                    <a:pt x="243" y="105"/>
                  </a:cubicBezTo>
                  <a:cubicBezTo>
                    <a:pt x="249" y="103"/>
                    <a:pt x="246" y="84"/>
                    <a:pt x="252" y="81"/>
                  </a:cubicBezTo>
                  <a:close/>
                  <a:moveTo>
                    <a:pt x="278" y="170"/>
                  </a:moveTo>
                  <a:cubicBezTo>
                    <a:pt x="280" y="173"/>
                    <a:pt x="286" y="173"/>
                    <a:pt x="288" y="175"/>
                  </a:cubicBezTo>
                  <a:cubicBezTo>
                    <a:pt x="290" y="177"/>
                    <a:pt x="299" y="181"/>
                    <a:pt x="299" y="176"/>
                  </a:cubicBezTo>
                  <a:cubicBezTo>
                    <a:pt x="299" y="170"/>
                    <a:pt x="275" y="167"/>
                    <a:pt x="278" y="170"/>
                  </a:cubicBezTo>
                  <a:close/>
                  <a:moveTo>
                    <a:pt x="260" y="155"/>
                  </a:moveTo>
                  <a:cubicBezTo>
                    <a:pt x="259" y="158"/>
                    <a:pt x="253" y="158"/>
                    <a:pt x="250" y="156"/>
                  </a:cubicBezTo>
                  <a:cubicBezTo>
                    <a:pt x="246" y="154"/>
                    <a:pt x="242" y="159"/>
                    <a:pt x="244" y="162"/>
                  </a:cubicBezTo>
                  <a:cubicBezTo>
                    <a:pt x="245" y="163"/>
                    <a:pt x="253" y="168"/>
                    <a:pt x="261" y="164"/>
                  </a:cubicBezTo>
                  <a:cubicBezTo>
                    <a:pt x="270" y="160"/>
                    <a:pt x="276" y="164"/>
                    <a:pt x="278" y="160"/>
                  </a:cubicBezTo>
                  <a:cubicBezTo>
                    <a:pt x="280"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307"/>
            <p:cNvSpPr>
              <a:spLocks noEditPoints="1"/>
            </p:cNvSpPr>
            <p:nvPr userDrawn="1"/>
          </p:nvSpPr>
          <p:spPr bwMode="auto">
            <a:xfrm>
              <a:off x="10284609" y="4678785"/>
              <a:ext cx="83898"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1 w 39"/>
                <a:gd name="T13" fmla="*/ 3 h 14"/>
                <a:gd name="T14" fmla="*/ 11 w 39"/>
                <a:gd name="T15" fmla="*/ 8 h 14"/>
                <a:gd name="T16" fmla="*/ 10 w 39"/>
                <a:gd name="T17" fmla="*/ 9 h 14"/>
                <a:gd name="T18" fmla="*/ 13 w 39"/>
                <a:gd name="T19" fmla="*/ 13 h 14"/>
                <a:gd name="T20" fmla="*/ 38 w 39"/>
                <a:gd name="T21" fmla="*/ 2 h 14"/>
                <a:gd name="T22" fmla="*/ 21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2" y="11"/>
                    <a:pt x="0" y="12"/>
                  </a:cubicBezTo>
                  <a:cubicBezTo>
                    <a:pt x="2" y="13"/>
                    <a:pt x="3" y="14"/>
                    <a:pt x="4" y="14"/>
                  </a:cubicBezTo>
                  <a:cubicBezTo>
                    <a:pt x="5" y="13"/>
                    <a:pt x="5" y="12"/>
                    <a:pt x="6" y="11"/>
                  </a:cubicBezTo>
                  <a:cubicBezTo>
                    <a:pt x="5" y="11"/>
                    <a:pt x="5" y="11"/>
                    <a:pt x="4" y="11"/>
                  </a:cubicBezTo>
                  <a:cubicBezTo>
                    <a:pt x="4" y="11"/>
                    <a:pt x="4" y="11"/>
                    <a:pt x="4" y="11"/>
                  </a:cubicBezTo>
                  <a:close/>
                  <a:moveTo>
                    <a:pt x="21" y="3"/>
                  </a:moveTo>
                  <a:cubicBezTo>
                    <a:pt x="16" y="2"/>
                    <a:pt x="14" y="6"/>
                    <a:pt x="11" y="8"/>
                  </a:cubicBezTo>
                  <a:cubicBezTo>
                    <a:pt x="10" y="9"/>
                    <a:pt x="10" y="9"/>
                    <a:pt x="10" y="9"/>
                  </a:cubicBezTo>
                  <a:cubicBezTo>
                    <a:pt x="11" y="10"/>
                    <a:pt x="12" y="11"/>
                    <a:pt x="13" y="13"/>
                  </a:cubicBezTo>
                  <a:cubicBezTo>
                    <a:pt x="20" y="9"/>
                    <a:pt x="37" y="4"/>
                    <a:pt x="38" y="2"/>
                  </a:cubicBezTo>
                  <a:cubicBezTo>
                    <a:pt x="39" y="0"/>
                    <a:pt x="28" y="3"/>
                    <a:pt x="21"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308"/>
            <p:cNvSpPr>
              <a:spLocks noEditPoints="1"/>
            </p:cNvSpPr>
            <p:nvPr userDrawn="1"/>
          </p:nvSpPr>
          <p:spPr bwMode="auto">
            <a:xfrm>
              <a:off x="7381742" y="3172500"/>
              <a:ext cx="286931" cy="317305"/>
            </a:xfrm>
            <a:custGeom>
              <a:avLst/>
              <a:gdLst>
                <a:gd name="T0" fmla="*/ 93 w 134"/>
                <a:gd name="T1" fmla="*/ 118 h 136"/>
                <a:gd name="T2" fmla="*/ 79 w 134"/>
                <a:gd name="T3" fmla="*/ 118 h 136"/>
                <a:gd name="T4" fmla="*/ 69 w 134"/>
                <a:gd name="T5" fmla="*/ 122 h 136"/>
                <a:gd name="T6" fmla="*/ 81 w 134"/>
                <a:gd name="T7" fmla="*/ 128 h 136"/>
                <a:gd name="T8" fmla="*/ 95 w 134"/>
                <a:gd name="T9" fmla="*/ 136 h 136"/>
                <a:gd name="T10" fmla="*/ 98 w 134"/>
                <a:gd name="T11" fmla="*/ 128 h 136"/>
                <a:gd name="T12" fmla="*/ 103 w 134"/>
                <a:gd name="T13" fmla="*/ 118 h 136"/>
                <a:gd name="T14" fmla="*/ 93 w 134"/>
                <a:gd name="T15" fmla="*/ 118 h 136"/>
                <a:gd name="T16" fmla="*/ 27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7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6 w 134"/>
                <a:gd name="T47" fmla="*/ 0 h 136"/>
                <a:gd name="T48" fmla="*/ 56 w 134"/>
                <a:gd name="T49" fmla="*/ 1 h 136"/>
                <a:gd name="T50" fmla="*/ 49 w 134"/>
                <a:gd name="T51" fmla="*/ 3 h 136"/>
                <a:gd name="T52" fmla="*/ 48 w 134"/>
                <a:gd name="T53" fmla="*/ 3 h 136"/>
                <a:gd name="T54" fmla="*/ 45 w 134"/>
                <a:gd name="T55" fmla="*/ 5 h 136"/>
                <a:gd name="T56" fmla="*/ 44 w 134"/>
                <a:gd name="T57" fmla="*/ 7 h 136"/>
                <a:gd name="T58" fmla="*/ 40 w 134"/>
                <a:gd name="T59" fmla="*/ 8 h 136"/>
                <a:gd name="T60" fmla="*/ 35 w 134"/>
                <a:gd name="T61" fmla="*/ 10 h 136"/>
                <a:gd name="T62" fmla="*/ 31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2 w 134"/>
                <a:gd name="T77" fmla="*/ 29 h 136"/>
                <a:gd name="T78" fmla="*/ 5 w 134"/>
                <a:gd name="T79" fmla="*/ 34 h 136"/>
                <a:gd name="T80" fmla="*/ 8 w 134"/>
                <a:gd name="T81" fmla="*/ 40 h 136"/>
                <a:gd name="T82" fmla="*/ 13 w 134"/>
                <a:gd name="T83" fmla="*/ 41 h 136"/>
                <a:gd name="T84" fmla="*/ 12 w 134"/>
                <a:gd name="T85" fmla="*/ 45 h 136"/>
                <a:gd name="T86" fmla="*/ 17 w 134"/>
                <a:gd name="T87" fmla="*/ 43 h 136"/>
                <a:gd name="T88" fmla="*/ 26 w 134"/>
                <a:gd name="T89" fmla="*/ 37 h 136"/>
                <a:gd name="T90" fmla="*/ 42 w 134"/>
                <a:gd name="T91" fmla="*/ 43 h 136"/>
                <a:gd name="T92" fmla="*/ 46 w 134"/>
                <a:gd name="T93" fmla="*/ 50 h 136"/>
                <a:gd name="T94" fmla="*/ 57 w 134"/>
                <a:gd name="T95" fmla="*/ 63 h 136"/>
                <a:gd name="T96" fmla="*/ 72 w 134"/>
                <a:gd name="T97" fmla="*/ 76 h 136"/>
                <a:gd name="T98" fmla="*/ 84 w 134"/>
                <a:gd name="T99" fmla="*/ 80 h 136"/>
                <a:gd name="T100" fmla="*/ 94 w 134"/>
                <a:gd name="T101" fmla="*/ 86 h 136"/>
                <a:gd name="T102" fmla="*/ 102 w 134"/>
                <a:gd name="T103" fmla="*/ 93 h 136"/>
                <a:gd name="T104" fmla="*/ 106 w 134"/>
                <a:gd name="T105" fmla="*/ 99 h 136"/>
                <a:gd name="T106" fmla="*/ 106 w 134"/>
                <a:gd name="T107" fmla="*/ 111 h 136"/>
                <a:gd name="T108" fmla="*/ 107 w 134"/>
                <a:gd name="T109" fmla="*/ 119 h 136"/>
                <a:gd name="T110" fmla="*/ 113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3" y="126"/>
                    <a:pt x="81" y="128"/>
                  </a:cubicBezTo>
                  <a:cubicBezTo>
                    <a:pt x="90" y="130"/>
                    <a:pt x="91" y="135"/>
                    <a:pt x="95" y="136"/>
                  </a:cubicBezTo>
                  <a:cubicBezTo>
                    <a:pt x="98" y="136"/>
                    <a:pt x="99" y="133"/>
                    <a:pt x="98" y="128"/>
                  </a:cubicBezTo>
                  <a:cubicBezTo>
                    <a:pt x="97" y="124"/>
                    <a:pt x="102" y="119"/>
                    <a:pt x="103" y="118"/>
                  </a:cubicBezTo>
                  <a:cubicBezTo>
                    <a:pt x="103" y="117"/>
                    <a:pt x="100" y="116"/>
                    <a:pt x="93" y="118"/>
                  </a:cubicBezTo>
                  <a:close/>
                  <a:moveTo>
                    <a:pt x="27" y="81"/>
                  </a:moveTo>
                  <a:cubicBezTo>
                    <a:pt x="23" y="84"/>
                    <a:pt x="20" y="81"/>
                    <a:pt x="18" y="83"/>
                  </a:cubicBezTo>
                  <a:cubicBezTo>
                    <a:pt x="16" y="86"/>
                    <a:pt x="24" y="91"/>
                    <a:pt x="22" y="97"/>
                  </a:cubicBezTo>
                  <a:cubicBezTo>
                    <a:pt x="21" y="103"/>
                    <a:pt x="23" y="111"/>
                    <a:pt x="27" y="108"/>
                  </a:cubicBezTo>
                  <a:cubicBezTo>
                    <a:pt x="31" y="104"/>
                    <a:pt x="33" y="106"/>
                    <a:pt x="35" y="103"/>
                  </a:cubicBezTo>
                  <a:cubicBezTo>
                    <a:pt x="38" y="100"/>
                    <a:pt x="36" y="90"/>
                    <a:pt x="37" y="85"/>
                  </a:cubicBezTo>
                  <a:cubicBezTo>
                    <a:pt x="39" y="81"/>
                    <a:pt x="30" y="78"/>
                    <a:pt x="27" y="81"/>
                  </a:cubicBezTo>
                  <a:close/>
                  <a:moveTo>
                    <a:pt x="111" y="76"/>
                  </a:moveTo>
                  <a:cubicBezTo>
                    <a:pt x="107" y="74"/>
                    <a:pt x="109" y="69"/>
                    <a:pt x="102" y="70"/>
                  </a:cubicBezTo>
                  <a:cubicBezTo>
                    <a:pt x="95" y="70"/>
                    <a:pt x="87" y="62"/>
                    <a:pt x="84" y="53"/>
                  </a:cubicBezTo>
                  <a:cubicBezTo>
                    <a:pt x="82" y="43"/>
                    <a:pt x="71" y="43"/>
                    <a:pt x="68" y="37"/>
                  </a:cubicBezTo>
                  <a:cubicBezTo>
                    <a:pt x="65" y="31"/>
                    <a:pt x="71" y="31"/>
                    <a:pt x="68" y="26"/>
                  </a:cubicBezTo>
                  <a:cubicBezTo>
                    <a:pt x="67" y="24"/>
                    <a:pt x="70" y="21"/>
                    <a:pt x="73" y="20"/>
                  </a:cubicBezTo>
                  <a:cubicBezTo>
                    <a:pt x="73" y="15"/>
                    <a:pt x="73" y="9"/>
                    <a:pt x="74" y="6"/>
                  </a:cubicBezTo>
                  <a:cubicBezTo>
                    <a:pt x="71" y="5"/>
                    <a:pt x="69" y="5"/>
                    <a:pt x="68" y="5"/>
                  </a:cubicBezTo>
                  <a:cubicBezTo>
                    <a:pt x="67" y="4"/>
                    <a:pt x="66" y="0"/>
                    <a:pt x="66" y="0"/>
                  </a:cubicBezTo>
                  <a:cubicBezTo>
                    <a:pt x="65" y="0"/>
                    <a:pt x="58" y="0"/>
                    <a:pt x="56" y="1"/>
                  </a:cubicBezTo>
                  <a:cubicBezTo>
                    <a:pt x="55" y="2"/>
                    <a:pt x="51" y="5"/>
                    <a:pt x="49" y="3"/>
                  </a:cubicBezTo>
                  <a:cubicBezTo>
                    <a:pt x="49" y="3"/>
                    <a:pt x="48" y="3"/>
                    <a:pt x="48" y="3"/>
                  </a:cubicBezTo>
                  <a:cubicBezTo>
                    <a:pt x="45" y="5"/>
                    <a:pt x="45" y="5"/>
                    <a:pt x="45" y="5"/>
                  </a:cubicBezTo>
                  <a:cubicBezTo>
                    <a:pt x="45" y="5"/>
                    <a:pt x="45" y="7"/>
                    <a:pt x="44" y="7"/>
                  </a:cubicBezTo>
                  <a:cubicBezTo>
                    <a:pt x="42" y="7"/>
                    <a:pt x="40" y="6"/>
                    <a:pt x="40" y="8"/>
                  </a:cubicBezTo>
                  <a:cubicBezTo>
                    <a:pt x="40" y="11"/>
                    <a:pt x="36" y="10"/>
                    <a:pt x="35" y="10"/>
                  </a:cubicBezTo>
                  <a:cubicBezTo>
                    <a:pt x="33" y="9"/>
                    <a:pt x="31" y="10"/>
                    <a:pt x="31" y="12"/>
                  </a:cubicBezTo>
                  <a:cubicBezTo>
                    <a:pt x="31" y="14"/>
                    <a:pt x="30" y="18"/>
                    <a:pt x="27" y="16"/>
                  </a:cubicBezTo>
                  <a:cubicBezTo>
                    <a:pt x="25" y="14"/>
                    <a:pt x="22" y="8"/>
                    <a:pt x="21" y="8"/>
                  </a:cubicBezTo>
                  <a:cubicBezTo>
                    <a:pt x="20" y="9"/>
                    <a:pt x="17" y="16"/>
                    <a:pt x="15" y="16"/>
                  </a:cubicBezTo>
                  <a:cubicBezTo>
                    <a:pt x="14" y="16"/>
                    <a:pt x="9" y="16"/>
                    <a:pt x="5" y="17"/>
                  </a:cubicBezTo>
                  <a:cubicBezTo>
                    <a:pt x="4" y="20"/>
                    <a:pt x="5" y="21"/>
                    <a:pt x="6" y="22"/>
                  </a:cubicBezTo>
                  <a:cubicBezTo>
                    <a:pt x="8" y="23"/>
                    <a:pt x="6" y="25"/>
                    <a:pt x="4" y="26"/>
                  </a:cubicBezTo>
                  <a:cubicBezTo>
                    <a:pt x="3" y="27"/>
                    <a:pt x="0" y="26"/>
                    <a:pt x="2" y="29"/>
                  </a:cubicBezTo>
                  <a:cubicBezTo>
                    <a:pt x="4" y="31"/>
                    <a:pt x="7" y="32"/>
                    <a:pt x="5" y="34"/>
                  </a:cubicBezTo>
                  <a:cubicBezTo>
                    <a:pt x="3" y="37"/>
                    <a:pt x="5" y="39"/>
                    <a:pt x="8" y="40"/>
                  </a:cubicBezTo>
                  <a:cubicBezTo>
                    <a:pt x="10" y="40"/>
                    <a:pt x="14" y="39"/>
                    <a:pt x="13" y="41"/>
                  </a:cubicBezTo>
                  <a:cubicBezTo>
                    <a:pt x="13" y="42"/>
                    <a:pt x="12" y="44"/>
                    <a:pt x="12" y="45"/>
                  </a:cubicBezTo>
                  <a:cubicBezTo>
                    <a:pt x="14" y="44"/>
                    <a:pt x="16" y="44"/>
                    <a:pt x="17" y="43"/>
                  </a:cubicBezTo>
                  <a:cubicBezTo>
                    <a:pt x="21" y="42"/>
                    <a:pt x="19" y="39"/>
                    <a:pt x="26" y="37"/>
                  </a:cubicBezTo>
                  <a:cubicBezTo>
                    <a:pt x="32" y="35"/>
                    <a:pt x="39" y="40"/>
                    <a:pt x="42" y="43"/>
                  </a:cubicBezTo>
                  <a:cubicBezTo>
                    <a:pt x="44" y="47"/>
                    <a:pt x="45" y="47"/>
                    <a:pt x="46" y="50"/>
                  </a:cubicBezTo>
                  <a:cubicBezTo>
                    <a:pt x="46" y="53"/>
                    <a:pt x="48" y="58"/>
                    <a:pt x="57" y="63"/>
                  </a:cubicBezTo>
                  <a:cubicBezTo>
                    <a:pt x="65" y="68"/>
                    <a:pt x="68" y="73"/>
                    <a:pt x="72" y="76"/>
                  </a:cubicBezTo>
                  <a:cubicBezTo>
                    <a:pt x="77" y="78"/>
                    <a:pt x="81" y="77"/>
                    <a:pt x="84" y="80"/>
                  </a:cubicBezTo>
                  <a:cubicBezTo>
                    <a:pt x="86" y="83"/>
                    <a:pt x="90" y="84"/>
                    <a:pt x="94"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9" y="119"/>
                    <a:pt x="112" y="114"/>
                    <a:pt x="113" y="110"/>
                  </a:cubicBezTo>
                  <a:cubicBezTo>
                    <a:pt x="113" y="107"/>
                    <a:pt x="117" y="107"/>
                    <a:pt x="119" y="104"/>
                  </a:cubicBezTo>
                  <a:cubicBezTo>
                    <a:pt x="122" y="101"/>
                    <a:pt x="115" y="100"/>
                    <a:pt x="114" y="96"/>
                  </a:cubicBezTo>
                  <a:cubicBezTo>
                    <a:pt x="113" y="91"/>
                    <a:pt x="119" y="87"/>
                    <a:pt x="125" y="91"/>
                  </a:cubicBezTo>
                  <a:cubicBezTo>
                    <a:pt x="131" y="94"/>
                    <a:pt x="134" y="97"/>
                    <a:pt x="134" y="91"/>
                  </a:cubicBezTo>
                  <a:cubicBezTo>
                    <a:pt x="134" y="86"/>
                    <a:pt x="116"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Freeform 309"/>
            <p:cNvSpPr>
              <a:spLocks/>
            </p:cNvSpPr>
            <p:nvPr userDrawn="1"/>
          </p:nvSpPr>
          <p:spPr bwMode="auto">
            <a:xfrm>
              <a:off x="7668672" y="3289210"/>
              <a:ext cx="30203" cy="40119"/>
            </a:xfrm>
            <a:custGeom>
              <a:avLst/>
              <a:gdLst>
                <a:gd name="T0" fmla="*/ 5 w 14"/>
                <a:gd name="T1" fmla="*/ 0 h 17"/>
                <a:gd name="T2" fmla="*/ 1 w 14"/>
                <a:gd name="T3" fmla="*/ 8 h 17"/>
                <a:gd name="T4" fmla="*/ 0 w 14"/>
                <a:gd name="T5" fmla="*/ 11 h 17"/>
                <a:gd name="T6" fmla="*/ 9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1" y="7"/>
                    <a:pt x="1" y="8"/>
                  </a:cubicBezTo>
                  <a:cubicBezTo>
                    <a:pt x="1" y="8"/>
                    <a:pt x="1" y="10"/>
                    <a:pt x="0" y="11"/>
                  </a:cubicBezTo>
                  <a:cubicBezTo>
                    <a:pt x="3" y="14"/>
                    <a:pt x="6" y="16"/>
                    <a:pt x="9" y="17"/>
                  </a:cubicBezTo>
                  <a:cubicBezTo>
                    <a:pt x="9" y="17"/>
                    <a:pt x="9" y="17"/>
                    <a:pt x="9" y="17"/>
                  </a:cubicBezTo>
                  <a:cubicBezTo>
                    <a:pt x="10" y="14"/>
                    <a:pt x="13" y="10"/>
                    <a:pt x="14" y="10"/>
                  </a:cubicBezTo>
                  <a:cubicBezTo>
                    <a:pt x="12"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310"/>
            <p:cNvSpPr>
              <a:spLocks/>
            </p:cNvSpPr>
            <p:nvPr userDrawn="1"/>
          </p:nvSpPr>
          <p:spPr bwMode="auto">
            <a:xfrm>
              <a:off x="7677063" y="3198031"/>
              <a:ext cx="102356"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7 w 48"/>
                <a:gd name="T25" fmla="*/ 18 h 54"/>
                <a:gd name="T26" fmla="*/ 6 w 48"/>
                <a:gd name="T27" fmla="*/ 35 h 54"/>
                <a:gd name="T28" fmla="*/ 1 w 48"/>
                <a:gd name="T29" fmla="*/ 39 h 54"/>
                <a:gd name="T30" fmla="*/ 10 w 48"/>
                <a:gd name="T31" fmla="*/ 49 h 54"/>
                <a:gd name="T32" fmla="*/ 11 w 48"/>
                <a:gd name="T33" fmla="*/ 48 h 54"/>
                <a:gd name="T34" fmla="*/ 22 w 48"/>
                <a:gd name="T35" fmla="*/ 54 h 54"/>
                <a:gd name="T36" fmla="*/ 42 w 48"/>
                <a:gd name="T37" fmla="*/ 51 h 54"/>
                <a:gd name="T38" fmla="*/ 42 w 48"/>
                <a:gd name="T39" fmla="*/ 48 h 54"/>
                <a:gd name="T40" fmla="*/ 46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40" y="34"/>
                    <a:pt x="40" y="30"/>
                    <a:pt x="42" y="29"/>
                  </a:cubicBezTo>
                  <a:cubicBezTo>
                    <a:pt x="44" y="27"/>
                    <a:pt x="42" y="25"/>
                    <a:pt x="42" y="23"/>
                  </a:cubicBezTo>
                  <a:cubicBezTo>
                    <a:pt x="42" y="21"/>
                    <a:pt x="31" y="20"/>
                    <a:pt x="29" y="19"/>
                  </a:cubicBezTo>
                  <a:cubicBezTo>
                    <a:pt x="28" y="19"/>
                    <a:pt x="31" y="13"/>
                    <a:pt x="28" y="13"/>
                  </a:cubicBezTo>
                  <a:cubicBezTo>
                    <a:pt x="25" y="13"/>
                    <a:pt x="24" y="11"/>
                    <a:pt x="24" y="9"/>
                  </a:cubicBezTo>
                  <a:cubicBezTo>
                    <a:pt x="24" y="7"/>
                    <a:pt x="20" y="4"/>
                    <a:pt x="20" y="3"/>
                  </a:cubicBezTo>
                  <a:cubicBezTo>
                    <a:pt x="20" y="3"/>
                    <a:pt x="20" y="2"/>
                    <a:pt x="20" y="2"/>
                  </a:cubicBezTo>
                  <a:cubicBezTo>
                    <a:pt x="19" y="2"/>
                    <a:pt x="17" y="2"/>
                    <a:pt x="17" y="2"/>
                  </a:cubicBezTo>
                  <a:cubicBezTo>
                    <a:pt x="15" y="1"/>
                    <a:pt x="12" y="0"/>
                    <a:pt x="12" y="0"/>
                  </a:cubicBezTo>
                  <a:cubicBezTo>
                    <a:pt x="12" y="0"/>
                    <a:pt x="5" y="2"/>
                    <a:pt x="0" y="4"/>
                  </a:cubicBezTo>
                  <a:cubicBezTo>
                    <a:pt x="0" y="7"/>
                    <a:pt x="1" y="10"/>
                    <a:pt x="3" y="10"/>
                  </a:cubicBezTo>
                  <a:cubicBezTo>
                    <a:pt x="7" y="12"/>
                    <a:pt x="5" y="15"/>
                    <a:pt x="7" y="18"/>
                  </a:cubicBezTo>
                  <a:cubicBezTo>
                    <a:pt x="8" y="21"/>
                    <a:pt x="7" y="35"/>
                    <a:pt x="6" y="35"/>
                  </a:cubicBezTo>
                  <a:cubicBezTo>
                    <a:pt x="5" y="35"/>
                    <a:pt x="3" y="37"/>
                    <a:pt x="1" y="39"/>
                  </a:cubicBezTo>
                  <a:cubicBezTo>
                    <a:pt x="4" y="41"/>
                    <a:pt x="8" y="46"/>
                    <a:pt x="10" y="49"/>
                  </a:cubicBezTo>
                  <a:cubicBezTo>
                    <a:pt x="11" y="49"/>
                    <a:pt x="11" y="48"/>
                    <a:pt x="11" y="48"/>
                  </a:cubicBezTo>
                  <a:cubicBezTo>
                    <a:pt x="13" y="48"/>
                    <a:pt x="22" y="54"/>
                    <a:pt x="22" y="54"/>
                  </a:cubicBezTo>
                  <a:cubicBezTo>
                    <a:pt x="22" y="54"/>
                    <a:pt x="34" y="52"/>
                    <a:pt x="42" y="51"/>
                  </a:cubicBezTo>
                  <a:cubicBezTo>
                    <a:pt x="42" y="50"/>
                    <a:pt x="42" y="48"/>
                    <a:pt x="42" y="48"/>
                  </a:cubicBezTo>
                  <a:cubicBezTo>
                    <a:pt x="42" y="46"/>
                    <a:pt x="43" y="43"/>
                    <a:pt x="46" y="43"/>
                  </a:cubicBezTo>
                  <a:cubicBezTo>
                    <a:pt x="48" y="43"/>
                    <a:pt x="45"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 name="Title Placeholder 1"/>
          <p:cNvSpPr>
            <a:spLocks noGrp="1"/>
          </p:cNvSpPr>
          <p:nvPr userDrawn="1">
            <p:ph type="title"/>
          </p:nvPr>
        </p:nvSpPr>
        <p:spPr>
          <a:xfrm>
            <a:off x="2099432" y="11434"/>
            <a:ext cx="6976199" cy="647531"/>
          </a:xfrm>
          <a:prstGeom prst="rect">
            <a:avLst/>
          </a:prstGeom>
          <a:ln w="3175">
            <a:noFill/>
          </a:ln>
        </p:spPr>
        <p:txBody>
          <a:bodyPr vert="horz" lIns="91440" tIns="45720" rIns="91440" bIns="45720" rtlCol="0" anchor="ctr" anchorCtr="0">
            <a:normAutofit/>
          </a:bodyPr>
          <a:lstStyle/>
          <a:p>
            <a:r>
              <a:rPr lang="en-US"/>
              <a:t>Click to edit Master title style</a:t>
            </a:r>
          </a:p>
        </p:txBody>
      </p:sp>
      <p:sp>
        <p:nvSpPr>
          <p:cNvPr id="39" name="Rectangle 38" hidden="1">
            <a:extLst>
              <a:ext uri="{FF2B5EF4-FFF2-40B4-BE49-F238E27FC236}">
                <a16:creationId xmlns:a16="http://schemas.microsoft.com/office/drawing/2014/main" id="{C4D8B1CD-13A5-4DF4-AE18-56FA4062020E}"/>
              </a:ext>
            </a:extLst>
          </p:cNvPr>
          <p:cNvSpPr/>
          <p:nvPr userDrawn="1"/>
        </p:nvSpPr>
        <p:spPr>
          <a:xfrm>
            <a:off x="9244094" y="3129388"/>
            <a:ext cx="5676219" cy="352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D530"/>
                </a:solidFill>
                <a:effectLst/>
                <a:uLnTx/>
                <a:uFillTx/>
                <a:latin typeface="US Army" panose="020B0604020202020204" charset="0"/>
                <a:ea typeface="+mn-ea"/>
                <a:cs typeface="+mn-cs"/>
              </a:rPr>
              <a:t>REGULAR ARMY</a:t>
            </a:r>
          </a:p>
        </p:txBody>
      </p:sp>
      <p:sp>
        <p:nvSpPr>
          <p:cNvPr id="40" name="Rectangle 39" hidden="1">
            <a:extLst>
              <a:ext uri="{FF2B5EF4-FFF2-40B4-BE49-F238E27FC236}">
                <a16:creationId xmlns:a16="http://schemas.microsoft.com/office/drawing/2014/main" id="{3E86E1F6-813F-4DF2-BDE5-8A91C8F3C40A}"/>
              </a:ext>
            </a:extLst>
          </p:cNvPr>
          <p:cNvSpPr/>
          <p:nvPr userDrawn="1"/>
        </p:nvSpPr>
        <p:spPr>
          <a:xfrm>
            <a:off x="9244095" y="4014578"/>
            <a:ext cx="4033104" cy="352514"/>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S Army" panose="020B0604020202020204" charset="0"/>
                <a:ea typeface="+mn-ea"/>
                <a:cs typeface="+mn-cs"/>
              </a:rPr>
              <a:t>ARMY NATIONAL GUARD</a:t>
            </a:r>
          </a:p>
        </p:txBody>
      </p:sp>
      <p:sp>
        <p:nvSpPr>
          <p:cNvPr id="41" name="Rectangle 40" hidden="1">
            <a:extLst>
              <a:ext uri="{FF2B5EF4-FFF2-40B4-BE49-F238E27FC236}">
                <a16:creationId xmlns:a16="http://schemas.microsoft.com/office/drawing/2014/main" id="{00CC09FF-6665-4FBC-AA93-08E551D5DCF6}"/>
              </a:ext>
            </a:extLst>
          </p:cNvPr>
          <p:cNvSpPr/>
          <p:nvPr userDrawn="1"/>
        </p:nvSpPr>
        <p:spPr>
          <a:xfrm>
            <a:off x="9244094" y="4899768"/>
            <a:ext cx="2315301" cy="352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736"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S Army" panose="020B0604020202020204" charset="0"/>
                <a:ea typeface="+mn-ea"/>
                <a:cs typeface="+mn-cs"/>
              </a:rPr>
              <a:t>ARMY RESERVE</a:t>
            </a:r>
          </a:p>
        </p:txBody>
      </p:sp>
      <p:sp>
        <p:nvSpPr>
          <p:cNvPr id="42" name="Rectangle 41" hidden="1">
            <a:extLst>
              <a:ext uri="{FF2B5EF4-FFF2-40B4-BE49-F238E27FC236}">
                <a16:creationId xmlns:a16="http://schemas.microsoft.com/office/drawing/2014/main" id="{A4343416-7A0D-4C66-958B-E2FA58925E92}"/>
              </a:ext>
            </a:extLst>
          </p:cNvPr>
          <p:cNvSpPr/>
          <p:nvPr userDrawn="1"/>
        </p:nvSpPr>
        <p:spPr>
          <a:xfrm>
            <a:off x="9244095" y="5784958"/>
            <a:ext cx="3883730" cy="35251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US Army" panose="020B0604020202020204" charset="0"/>
                <a:ea typeface="+mn-ea"/>
                <a:cs typeface="+mn-cs"/>
              </a:rPr>
              <a:t>ARMY CIVILIANS</a:t>
            </a:r>
          </a:p>
        </p:txBody>
      </p:sp>
      <p:sp>
        <p:nvSpPr>
          <p:cNvPr id="44" name="—————————————" hidden="1"/>
          <p:cNvSpPr>
            <a:spLocks noChangeAspect="1" noChangeArrowheads="1" noTextEdit="1"/>
          </p:cNvSpPr>
          <p:nvPr userDrawn="1"/>
        </p:nvSpPr>
        <p:spPr bwMode="auto">
          <a:xfrm>
            <a:off x="-2689225" y="1409700"/>
            <a:ext cx="1452245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Text Placeholder 28">
            <a:extLst>
              <a:ext uri="{FF2B5EF4-FFF2-40B4-BE49-F238E27FC236}">
                <a16:creationId xmlns:a16="http://schemas.microsoft.com/office/drawing/2014/main" id="{3C0F6710-6744-EA86-520C-7B2D612EFD21}"/>
              </a:ext>
            </a:extLst>
          </p:cNvPr>
          <p:cNvSpPr>
            <a:spLocks noGrp="1"/>
          </p:cNvSpPr>
          <p:nvPr userDrawn="1">
            <p:ph type="body" idx="1"/>
          </p:nvPr>
        </p:nvSpPr>
        <p:spPr>
          <a:xfrm>
            <a:off x="79269" y="1059008"/>
            <a:ext cx="8998718" cy="4813906"/>
          </a:xfrm>
          <a:prstGeom prst="rect">
            <a:avLst/>
          </a:prstGeom>
          <a:ln w="3175">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04A00AEE-E817-07CC-6664-8EDBF45DDC6F}"/>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28662" y="-76303"/>
            <a:ext cx="1697205" cy="643219"/>
          </a:xfrm>
          <a:prstGeom prst="rect">
            <a:avLst/>
          </a:prstGeom>
        </p:spPr>
      </p:pic>
      <p:cxnSp>
        <p:nvCxnSpPr>
          <p:cNvPr id="36" name="Straight Connector 35">
            <a:extLst>
              <a:ext uri="{FF2B5EF4-FFF2-40B4-BE49-F238E27FC236}">
                <a16:creationId xmlns:a16="http://schemas.microsoft.com/office/drawing/2014/main" id="{BDB55D38-EFEB-C116-6C99-A54B5FBBF565}"/>
              </a:ext>
            </a:extLst>
          </p:cNvPr>
          <p:cNvCxnSpPr>
            <a:cxnSpLocks/>
          </p:cNvCxnSpPr>
          <p:nvPr userDrawn="1"/>
        </p:nvCxnSpPr>
        <p:spPr>
          <a:xfrm>
            <a:off x="-23576" y="6614147"/>
            <a:ext cx="9176753" cy="25133"/>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17" name="AMC">
            <a:extLst>
              <a:ext uri="{FF2B5EF4-FFF2-40B4-BE49-F238E27FC236}">
                <a16:creationId xmlns:a16="http://schemas.microsoft.com/office/drawing/2014/main" id="{46EE2548-FB22-8F3B-E82B-D2BCACE6D434}"/>
              </a:ext>
            </a:extLst>
          </p:cNvPr>
          <p:cNvGrpSpPr>
            <a:grpSpLocks noChangeAspect="1"/>
          </p:cNvGrpSpPr>
          <p:nvPr userDrawn="1"/>
        </p:nvGrpSpPr>
        <p:grpSpPr bwMode="auto">
          <a:xfrm>
            <a:off x="7751979" y="6236131"/>
            <a:ext cx="509035" cy="597331"/>
            <a:chOff x="3311" y="1116"/>
            <a:chExt cx="1816" cy="2131"/>
          </a:xfrm>
        </p:grpSpPr>
        <p:sp>
          <p:nvSpPr>
            <p:cNvPr id="19" name="WHITE bkgrnd">
              <a:extLst>
                <a:ext uri="{FF2B5EF4-FFF2-40B4-BE49-F238E27FC236}">
                  <a16:creationId xmlns:a16="http://schemas.microsoft.com/office/drawing/2014/main" id="{AF7BA85D-C607-A0B1-BA5B-F6E2677D0B6C}"/>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20" name="BLACK outline">
              <a:extLst>
                <a:ext uri="{FF2B5EF4-FFF2-40B4-BE49-F238E27FC236}">
                  <a16:creationId xmlns:a16="http://schemas.microsoft.com/office/drawing/2014/main" id="{59AC6C05-64B7-4728-6B7E-F91E1FC89D60}"/>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21" name="BLUE">
              <a:extLst>
                <a:ext uri="{FF2B5EF4-FFF2-40B4-BE49-F238E27FC236}">
                  <a16:creationId xmlns:a16="http://schemas.microsoft.com/office/drawing/2014/main" id="{D9BD8347-42E2-B374-F7AE-C8F60C1BAEA6}"/>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22" name="RED">
              <a:extLst>
                <a:ext uri="{FF2B5EF4-FFF2-40B4-BE49-F238E27FC236}">
                  <a16:creationId xmlns:a16="http://schemas.microsoft.com/office/drawing/2014/main" id="{13DA8EE0-6F15-3154-0484-0E49C904C869}"/>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45" name="Picture 44">
            <a:extLst>
              <a:ext uri="{FF2B5EF4-FFF2-40B4-BE49-F238E27FC236}">
                <a16:creationId xmlns:a16="http://schemas.microsoft.com/office/drawing/2014/main" id="{783B1934-68FE-C78B-A0E7-6EB18B66E21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8302290" y="6234592"/>
            <a:ext cx="634664" cy="597331"/>
          </a:xfrm>
          <a:prstGeom prst="rect">
            <a:avLst/>
          </a:prstGeom>
        </p:spPr>
      </p:pic>
    </p:spTree>
    <p:extLst>
      <p:ext uri="{BB962C8B-B14F-4D97-AF65-F5344CB8AC3E}">
        <p14:creationId xmlns:p14="http://schemas.microsoft.com/office/powerpoint/2010/main" val="293140489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s://bliss.armymwr.com/calendar/event/commanders-cup-softball-league/7286164/110124" TargetMode="External"/><Relationship Id="rId3" Type="http://schemas.openxmlformats.org/officeDocument/2006/relationships/hyperlink" Target="https://bliss.armymwr.com/calendar/event/los-besties-social-art-club/7088591/105298" TargetMode="External"/><Relationship Id="rId7" Type="http://schemas.openxmlformats.org/officeDocument/2006/relationships/hyperlink" Target="https://www.armyemergencyrelief.org/campaign/" TargetMode="External"/><Relationship Id="rId2" Type="http://schemas.openxmlformats.org/officeDocument/2006/relationships/hyperlink" Target="https://visitelpaso.com/events/ka-ray-oke-the-elmont-2026-07-30" TargetMode="External"/><Relationship Id="rId1" Type="http://schemas.openxmlformats.org/officeDocument/2006/relationships/slideLayout" Target="../slideLayouts/slideLayout1.xml"/><Relationship Id="rId6" Type="http://schemas.openxmlformats.org/officeDocument/2006/relationships/hyperlink" Target="https://bliss.armymwr.com/happenings/home-school-board-game-days" TargetMode="External"/><Relationship Id="rId11" Type="http://schemas.openxmlformats.org/officeDocument/2006/relationships/image" Target="../media/image30.png"/><Relationship Id="rId5" Type="http://schemas.openxmlformats.org/officeDocument/2006/relationships/hyperlink" Target="https://bliss.armymwr.com/calendar/event/parent-and-child-swim-lessons/7073105/105041" TargetMode="External"/><Relationship Id="rId10" Type="http://schemas.openxmlformats.org/officeDocument/2006/relationships/image" Target="../media/image29.png"/><Relationship Id="rId4" Type="http://schemas.openxmlformats.org/officeDocument/2006/relationships/hyperlink" Target="https://bliss.armymwr.com/calendar/event/100-mile-swim-club/7088619/105308" TargetMode="External"/><Relationship Id="rId9"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33.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mailto:Duston.Horacek@asusinc.com"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william-beaumont.tricare.mil/Clinics/Soldier-Family-Medical-Center-West-Bliss" TargetMode="External"/><Relationship Id="rId2" Type="http://schemas.openxmlformats.org/officeDocument/2006/relationships/hyperlink" Target="mailto:bliss@redcross.org" TargetMode="External"/><Relationship Id="rId1" Type="http://schemas.openxmlformats.org/officeDocument/2006/relationships/slideLayout" Target="../slideLayouts/slideLayout10.xml"/><Relationship Id="rId4" Type="http://schemas.openxmlformats.org/officeDocument/2006/relationships/hyperlink" Target="mailto:kristal.a.pinkney.civ@health.mi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1.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hyperlink" Target="https://usg01.safelinks.protection.office365.us/?url=https%3A%2F%2Fwww.eventbrite.com%2Fe%2Fmvpn-mental-health-first-aid-mhfa-for-fort-bliss-smvf-tickets-1633001464339%3Faff%3Doddtdtcreator&amp;data=05%7C02%7Cpatricia.a.skillern.naf%40army.mil%7C7bb21ae1c47240352b5e08de051a9cb6%7Cfae6d70f954b481192b60530d6f84c43%7C0%7C0%7C638953809034648079%7CUnknown%7CTWFpbGZsb3d8eyJFbXB0eU1hcGkiOnRydWUsIlYiOiIwLjAuMDAwMCIsIlAiOiJXaW4zMiIsIkFOIjoiTWFpbCIsIldUIjoyfQ%3D%3D%7C0%7C%7C%7C&amp;sdata=DvZPcv8S22gHP73JYqwSiTrFOD9ppfcfYYKgRE9gUb4%3D&amp;reserved=0" TargetMode="Externa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http://www.canutillo-isd.org/" TargetMode="External"/><Relationship Id="rId7" Type="http://schemas.openxmlformats.org/officeDocument/2006/relationships/image" Target="../media/image63.png"/><Relationship Id="rId2" Type="http://schemas.openxmlformats.org/officeDocument/2006/relationships/hyperlink" Target="http://www.episd.org/" TargetMode="External"/><Relationship Id="rId1" Type="http://schemas.openxmlformats.org/officeDocument/2006/relationships/slideLayout" Target="../slideLayouts/slideLayout1.xml"/><Relationship Id="rId6" Type="http://schemas.openxmlformats.org/officeDocument/2006/relationships/hyperlink" Target="http://www.clintweb.net/" TargetMode="External"/><Relationship Id="rId11" Type="http://schemas.openxmlformats.org/officeDocument/2006/relationships/image" Target="../media/image67.png"/><Relationship Id="rId5" Type="http://schemas.openxmlformats.org/officeDocument/2006/relationships/hyperlink" Target="http://www.sisd.net/" TargetMode="External"/><Relationship Id="rId10" Type="http://schemas.openxmlformats.org/officeDocument/2006/relationships/image" Target="../media/image66.png"/><Relationship Id="rId4" Type="http://schemas.openxmlformats.org/officeDocument/2006/relationships/hyperlink" Target="http://www.yisd.net/" TargetMode="External"/><Relationship Id="rId9"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8.jpeg"/><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8.jpeg"/><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hyperlink" Target="https://william-beaumont.tricare.mil/Clinics/Soldier-Family-Medical-Center-West-Bliss" TargetMode="External"/><Relationship Id="rId2" Type="http://schemas.openxmlformats.org/officeDocument/2006/relationships/hyperlink" Target="mailto:bliss@redcross.org" TargetMode="External"/><Relationship Id="rId1" Type="http://schemas.openxmlformats.org/officeDocument/2006/relationships/slideLayout" Target="../slideLayouts/slideLayout10.xml"/><Relationship Id="rId4" Type="http://schemas.openxmlformats.org/officeDocument/2006/relationships/hyperlink" Target="mailto:kristal.a.pinkney.civ@health.mi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mailto:kristal.a.pinkney.civ@health.mil" TargetMode="External"/><Relationship Id="rId2" Type="http://schemas.openxmlformats.org/officeDocument/2006/relationships/hyperlink" Target="https://william-beaumont.tricare.mil/" TargetMode="Externa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hyperlink" Target="mailto:kristal.a.pinkney.civ@health.mil" TargetMode="Externa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mailto:kristal.a.pinkney.civ@health.mil" TargetMode="Externa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hyperlink" Target="mailto:kristal.a.pinkney.civ@health.mil" TargetMode="Externa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mailto:kristal.a.pinkney.civ@health.mil" TargetMode="Externa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hyperlink" Target="mailto:kristal.a.pinkney.civ@health.mil" TargetMode="External"/><Relationship Id="rId1" Type="http://schemas.openxmlformats.org/officeDocument/2006/relationships/slideLayout" Target="../slideLayouts/slideLayout10.xml"/><Relationship Id="rId4" Type="http://schemas.openxmlformats.org/officeDocument/2006/relationships/image" Target="../media/image77.emf"/></Relationships>
</file>

<file path=ppt/slides/_rels/slide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mailto:kristal.a.pinkney.civ@health.mil" TargetMode="Externa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39.JP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hyperlink" Target="https://armyeitaas.sharepoint-mil.us/sites/IMCOM-HQ-PAO/Shared%20Documents/Forms/AllItems.aspx?id=%2Fsites%2FIMCOM%2DHQ%2DPAO%2FShared%20Documents%2FARMY%20BRANDING&amp;viewid=f3b5f43e%2Dd279%2D4535%2Da521%2D835a6cb0fbdf" TargetMode="External"/><Relationship Id="rId2" Type="http://schemas.openxmlformats.org/officeDocument/2006/relationships/hyperlink" Target="https://armyeitaas.sharepoint-mil.us/sites/IMCOM-HQ-PAO/Shared%20Documents/Forms/AllItems.aspx?id=%2Fsites%2FIMCOM%2DHQ%2DPAO%2FShared%20Documents%2FARMY%20BRANDING%2FIMCOM%20SLIDE%20TEMPLATES&amp;viewid=f3b5f43e%2Dd279%2D4535%2Da521%2D835a6cb0fbdf" TargetMode="External"/><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5.jpg"/></Relationships>
</file>

<file path=ppt/slides/_rels/slide7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7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hyperlink" Target="https://bliss.armymwr.com/calendar/event/centennial-and-banquet-fathers-day-brunch/7305321/110784" TargetMode="External"/><Relationship Id="rId13" Type="http://schemas.openxmlformats.org/officeDocument/2006/relationships/hyperlink" Target="https://visitelpaso.com/america250" TargetMode="External"/><Relationship Id="rId18" Type="http://schemas.openxmlformats.org/officeDocument/2006/relationships/hyperlink" Target="https://www.armyemergencyrelief.org/campaign/" TargetMode="External"/><Relationship Id="rId3" Type="http://schemas.openxmlformats.org/officeDocument/2006/relationships/hyperlink" Target="https://visitelpaso.com/events/the-market-ep-2026-06-20" TargetMode="External"/><Relationship Id="rId21" Type="http://schemas.openxmlformats.org/officeDocument/2006/relationships/image" Target="../media/image28.png"/><Relationship Id="rId7" Type="http://schemas.openxmlformats.org/officeDocument/2006/relationships/hyperlink" Target="https://bliss.armymwr.com/calendar/event/desert-strike-lanes-fathers-day-bowling-special/7317605/111113" TargetMode="External"/><Relationship Id="rId12" Type="http://schemas.openxmlformats.org/officeDocument/2006/relationships/hyperlink" Target="https://bliss.armymwr.com/calendar/event/outdoor-recreation-climb-freedom/7317689/111120" TargetMode="External"/><Relationship Id="rId17" Type="http://schemas.openxmlformats.org/officeDocument/2006/relationships/hyperlink" Target="https://bliss.armymwr.com/happenings/home-school-board-game-days" TargetMode="External"/><Relationship Id="rId2" Type="http://schemas.openxmlformats.org/officeDocument/2006/relationships/hyperlink" Target="https://bliss.armymwr.com/calendar/event/rod-and-gun-battleship-shooting-tournament/7302908/110730" TargetMode="External"/><Relationship Id="rId16" Type="http://schemas.openxmlformats.org/officeDocument/2006/relationships/hyperlink" Target="https://bliss.armymwr.com/calendar/event/parent-and-child-swim-lessons/7073105/105041" TargetMode="External"/><Relationship Id="rId20"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hyperlink" Target="https://visitelpaso.com/events/la-fe-father-s-day-5k-run-and-walk" TargetMode="External"/><Relationship Id="rId11" Type="http://schemas.openxmlformats.org/officeDocument/2006/relationships/hyperlink" Target="https://bliss.armymwr.com/calendar/event/pop-goes-fort-and-americas-250th-birthday-8-days-celebrations/7261980/109336" TargetMode="External"/><Relationship Id="rId5" Type="http://schemas.openxmlformats.org/officeDocument/2006/relationships/hyperlink" Target="https://visitelpaso.com/events/totally-rad-vintage-fest" TargetMode="External"/><Relationship Id="rId15" Type="http://schemas.openxmlformats.org/officeDocument/2006/relationships/hyperlink" Target="https://bliss.armymwr.com/calendar/event/100-mile-swim-club/7088619/105308" TargetMode="External"/><Relationship Id="rId10" Type="http://schemas.openxmlformats.org/officeDocument/2006/relationships/hyperlink" Target="https://visitelpaso.com/events/915-card-show" TargetMode="External"/><Relationship Id="rId19" Type="http://schemas.openxmlformats.org/officeDocument/2006/relationships/hyperlink" Target="https://bliss.armymwr.com/calendar/event/commanders-cup-softball-league/7286164/110124" TargetMode="External"/><Relationship Id="rId4" Type="http://schemas.openxmlformats.org/officeDocument/2006/relationships/hyperlink" Target="https://visitelpaso.com/events/the-jazz-exchange-jazz-around-town-music-series-at-mountain-star-brewery-2026-06-20" TargetMode="External"/><Relationship Id="rId9" Type="http://schemas.openxmlformats.org/officeDocument/2006/relationships/hyperlink" Target="https://visitelpaso.com/events/cool-canyon-nights-2025-06-26" TargetMode="External"/><Relationship Id="rId14" Type="http://schemas.openxmlformats.org/officeDocument/2006/relationships/hyperlink" Target="https://bliss.armymwr.com/calendar/event/america-250th-golf-tournament/7317600/11111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B44D12-F36A-A604-E480-75D8C459ECCA}"/>
              </a:ext>
            </a:extLst>
          </p:cNvPr>
          <p:cNvSpPr txBox="1"/>
          <p:nvPr/>
        </p:nvSpPr>
        <p:spPr>
          <a:xfrm>
            <a:off x="2907706" y="4327944"/>
            <a:ext cx="3326859" cy="523220"/>
          </a:xfrm>
          <a:prstGeom prst="rect">
            <a:avLst/>
          </a:prstGeom>
          <a:noFill/>
        </p:spPr>
        <p:txBody>
          <a:bodyPr wrap="square" lIns="91440" tIns="45720" rIns="91440" bIns="45720" rtlCol="0" anchor="t">
            <a:spAutoFit/>
          </a:bodyPr>
          <a:lstStyle/>
          <a:p>
            <a:pPr algn="ctr"/>
            <a:r>
              <a:rPr lang="en-US" sz="2800">
                <a:solidFill>
                  <a:schemeClr val="bg1"/>
                </a:solidFill>
              </a:rPr>
              <a:t>June 2026</a:t>
            </a:r>
          </a:p>
        </p:txBody>
      </p:sp>
    </p:spTree>
    <p:extLst>
      <p:ext uri="{BB962C8B-B14F-4D97-AF65-F5344CB8AC3E}">
        <p14:creationId xmlns:p14="http://schemas.microsoft.com/office/powerpoint/2010/main" val="412998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48B3A-5BA1-3FD6-593C-282117D6116B}"/>
            </a:ext>
          </a:extLst>
        </p:cNvPr>
        <p:cNvGrpSpPr/>
        <p:nvPr/>
      </p:nvGrpSpPr>
      <p:grpSpPr>
        <a:xfrm>
          <a:off x="0" y="0"/>
          <a:ext cx="0" cy="0"/>
          <a:chOff x="0" y="0"/>
          <a:chExt cx="0" cy="0"/>
        </a:xfrm>
      </p:grpSpPr>
      <p:sp>
        <p:nvSpPr>
          <p:cNvPr id="3" name="Classification bottom">
            <a:extLst>
              <a:ext uri="{FF2B5EF4-FFF2-40B4-BE49-F238E27FC236}">
                <a16:creationId xmlns:a16="http://schemas.microsoft.com/office/drawing/2014/main" id="{D7921A23-25AC-6FBE-5247-9341DA2C4C2F}"/>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endParaRPr>
          </a:p>
        </p:txBody>
      </p:sp>
      <p:sp>
        <p:nvSpPr>
          <p:cNvPr id="7" name="TextBox 6">
            <a:extLst>
              <a:ext uri="{FF2B5EF4-FFF2-40B4-BE49-F238E27FC236}">
                <a16:creationId xmlns:a16="http://schemas.microsoft.com/office/drawing/2014/main" id="{918AA244-9E3E-BD8E-9349-18B79F1AF069}"/>
              </a:ext>
            </a:extLst>
          </p:cNvPr>
          <p:cNvSpPr txBox="1"/>
          <p:nvPr/>
        </p:nvSpPr>
        <p:spPr>
          <a:xfrm>
            <a:off x="228107" y="361277"/>
            <a:ext cx="4634502" cy="6267912"/>
          </a:xfrm>
          <a:prstGeom prst="rect">
            <a:avLst/>
          </a:prstGeom>
          <a:noFill/>
        </p:spPr>
        <p:txBody>
          <a:bodyPr wrap="square" lIns="91440" tIns="45720" rIns="91440" bIns="45720" rtlCol="0" anchor="t">
            <a:noAutofit/>
          </a:bodyPr>
          <a:lstStyle/>
          <a:p>
            <a:pPr>
              <a:spcAft>
                <a:spcPts val="200"/>
              </a:spcAft>
            </a:pPr>
            <a:r>
              <a:rPr lang="en-US" sz="1600" b="1" dirty="0">
                <a:latin typeface="+mj-lt"/>
              </a:rPr>
              <a:t>60 DAYS</a:t>
            </a:r>
            <a:endParaRPr lang="en-US" sz="1600" b="1" i="0" u="none" strike="noStrike" dirty="0">
              <a:effectLst/>
              <a:latin typeface="+mj-lt"/>
              <a:cs typeface="Arial"/>
            </a:endParaRPr>
          </a:p>
          <a:p>
            <a:pPr>
              <a:spcAft>
                <a:spcPts val="200"/>
              </a:spcAft>
            </a:pPr>
            <a:r>
              <a:rPr lang="en-US" sz="1200" b="1" dirty="0">
                <a:solidFill>
                  <a:srgbClr val="0070C0"/>
                </a:solidFill>
                <a:cs typeface="Arial"/>
              </a:rPr>
              <a:t>JULY 18: Night Trap Shoot</a:t>
            </a:r>
          </a:p>
          <a:p>
            <a:pPr>
              <a:spcAft>
                <a:spcPts val="200"/>
              </a:spcAft>
            </a:pPr>
            <a:r>
              <a:rPr lang="en-US" sz="1200" b="1" dirty="0">
                <a:solidFill>
                  <a:srgbClr val="0070C0"/>
                </a:solidFill>
                <a:cs typeface="Arial"/>
              </a:rPr>
              <a:t>JULY 18: River Float Trip</a:t>
            </a:r>
          </a:p>
          <a:p>
            <a:pPr>
              <a:spcAft>
                <a:spcPts val="200"/>
              </a:spcAft>
            </a:pPr>
            <a:r>
              <a:rPr lang="en-US" sz="1200" b="1" dirty="0">
                <a:solidFill>
                  <a:srgbClr val="26804D"/>
                </a:solidFill>
                <a:latin typeface="+mj-lt"/>
                <a:cs typeface="Arial"/>
                <a:hlinkClick r:id="rId2">
                  <a:extLst>
                    <a:ext uri="{A12FA001-AC4F-418D-AE19-62706E023703}">
                      <ahyp:hlinkClr xmlns:ahyp="http://schemas.microsoft.com/office/drawing/2018/hyperlinkcolor" val="tx"/>
                    </a:ext>
                  </a:extLst>
                </a:hlinkClick>
              </a:rPr>
              <a:t>JULY 30: KA-RAY-OKE @ The Elmont </a:t>
            </a:r>
            <a:endParaRPr lang="en-US" sz="1200" b="1" dirty="0">
              <a:solidFill>
                <a:srgbClr val="26804D"/>
              </a:solidFill>
              <a:latin typeface="+mj-lt"/>
              <a:cs typeface="Arial"/>
            </a:endParaRPr>
          </a:p>
          <a:p>
            <a:pPr>
              <a:spcAft>
                <a:spcPts val="200"/>
              </a:spcAft>
            </a:pPr>
            <a:r>
              <a:rPr lang="en-US" sz="1200" b="1" dirty="0">
                <a:solidFill>
                  <a:srgbClr val="0070C0"/>
                </a:solidFill>
                <a:latin typeface="+mj-lt"/>
                <a:cs typeface="Arial"/>
              </a:rPr>
              <a:t>JULY 31: Climbing Clinic </a:t>
            </a:r>
          </a:p>
          <a:p>
            <a:pPr>
              <a:spcAft>
                <a:spcPts val="200"/>
              </a:spcAft>
            </a:pPr>
            <a:r>
              <a:rPr lang="en-US" sz="1200" b="1" dirty="0">
                <a:solidFill>
                  <a:srgbClr val="0070C0"/>
                </a:solidFill>
                <a:latin typeface="+mj-lt"/>
                <a:cs typeface="Arial"/>
              </a:rPr>
              <a:t>AUG 1: Kids Day On The Wall </a:t>
            </a:r>
          </a:p>
          <a:p>
            <a:pPr>
              <a:spcAft>
                <a:spcPts val="200"/>
              </a:spcAft>
            </a:pPr>
            <a:r>
              <a:rPr lang="en-US" sz="1200" b="1" dirty="0">
                <a:solidFill>
                  <a:srgbClr val="0070C0"/>
                </a:solidFill>
                <a:latin typeface="+mj-lt"/>
                <a:cs typeface="Arial"/>
              </a:rPr>
              <a:t>AUG 8: Cardboard Regatta</a:t>
            </a:r>
          </a:p>
          <a:p>
            <a:pPr>
              <a:spcAft>
                <a:spcPts val="200"/>
              </a:spcAft>
            </a:pPr>
            <a:r>
              <a:rPr lang="en-US" sz="1200" b="1" dirty="0">
                <a:solidFill>
                  <a:srgbClr val="0070C0"/>
                </a:solidFill>
                <a:latin typeface="+mj-lt"/>
                <a:cs typeface="Arial"/>
              </a:rPr>
              <a:t>AUG 15: Harry Potter Festival </a:t>
            </a:r>
          </a:p>
          <a:p>
            <a:pPr>
              <a:spcAft>
                <a:spcPts val="200"/>
              </a:spcAft>
            </a:pPr>
            <a:r>
              <a:rPr lang="en-US" sz="1200" b="1" dirty="0">
                <a:solidFill>
                  <a:srgbClr val="0070C0"/>
                </a:solidFill>
                <a:latin typeface="+mj-lt"/>
                <a:cs typeface="Arial"/>
              </a:rPr>
              <a:t>AUG 15: Muscles Feast </a:t>
            </a:r>
          </a:p>
          <a:p>
            <a:pPr>
              <a:spcAft>
                <a:spcPts val="200"/>
              </a:spcAft>
            </a:pPr>
            <a:r>
              <a:rPr lang="en-US" sz="1200" b="1" dirty="0">
                <a:solidFill>
                  <a:srgbClr val="0070C0"/>
                </a:solidFill>
                <a:latin typeface="+mj-lt"/>
                <a:cs typeface="Arial"/>
              </a:rPr>
              <a:t>AUG 15: Wine Tour </a:t>
            </a:r>
          </a:p>
          <a:p>
            <a:pPr>
              <a:spcAft>
                <a:spcPts val="200"/>
              </a:spcAft>
            </a:pPr>
            <a:endParaRPr lang="en-US" sz="1200" b="1" dirty="0">
              <a:solidFill>
                <a:srgbClr val="0070C0"/>
              </a:solidFill>
              <a:latin typeface="+mj-lt"/>
              <a:cs typeface="Arial"/>
            </a:endParaRPr>
          </a:p>
          <a:p>
            <a:pPr>
              <a:spcAft>
                <a:spcPts val="200"/>
              </a:spcAft>
            </a:pPr>
            <a:endParaRPr lang="en-US" sz="1200" b="1" dirty="0">
              <a:solidFill>
                <a:srgbClr val="0070C0"/>
              </a:solidFill>
              <a:latin typeface="+mj-lt"/>
              <a:cs typeface="Arial"/>
            </a:endParaRPr>
          </a:p>
          <a:p>
            <a:pPr>
              <a:spcAft>
                <a:spcPts val="200"/>
              </a:spcAft>
            </a:pPr>
            <a:endParaRPr lang="en-US" sz="1200" b="1" dirty="0">
              <a:solidFill>
                <a:srgbClr val="0070C0"/>
              </a:solidFill>
              <a:latin typeface="+mj-lt"/>
              <a:cs typeface="Arial"/>
            </a:endParaRPr>
          </a:p>
          <a:p>
            <a:pPr>
              <a:spcAft>
                <a:spcPts val="200"/>
              </a:spcAft>
            </a:pPr>
            <a:endParaRPr lang="en-US" sz="1200" b="1" dirty="0">
              <a:solidFill>
                <a:srgbClr val="0070C0"/>
              </a:solidFill>
              <a:latin typeface="+mj-lt"/>
              <a:cs typeface="Arial"/>
            </a:endParaRPr>
          </a:p>
          <a:p>
            <a:pPr>
              <a:spcAft>
                <a:spcPts val="200"/>
              </a:spcAft>
            </a:pPr>
            <a:endParaRPr lang="en-US" sz="1200" b="1" dirty="0">
              <a:solidFill>
                <a:srgbClr val="0070C0"/>
              </a:solidFill>
              <a:latin typeface="+mj-lt"/>
              <a:cs typeface="Arial"/>
            </a:endParaRPr>
          </a:p>
          <a:p>
            <a:pPr>
              <a:spcAft>
                <a:spcPts val="200"/>
              </a:spcAft>
            </a:pPr>
            <a:endParaRPr lang="en-US" sz="1200" b="1" dirty="0">
              <a:solidFill>
                <a:srgbClr val="0070C0"/>
              </a:solidFill>
              <a:latin typeface="+mj-lt"/>
              <a:cs typeface="Arial"/>
            </a:endParaRPr>
          </a:p>
          <a:p>
            <a:pPr>
              <a:spcAft>
                <a:spcPts val="200"/>
              </a:spcAft>
            </a:pPr>
            <a:endParaRPr lang="en-US" sz="1200" b="1" dirty="0">
              <a:solidFill>
                <a:srgbClr val="0070C0"/>
              </a:solidFill>
              <a:latin typeface="+mj-lt"/>
              <a:cs typeface="Arial"/>
            </a:endParaRPr>
          </a:p>
          <a:p>
            <a:pPr>
              <a:spcAft>
                <a:spcPts val="200"/>
              </a:spcAft>
            </a:pPr>
            <a:endParaRPr lang="en-US" sz="1200" b="1" dirty="0">
              <a:solidFill>
                <a:srgbClr val="0070C0"/>
              </a:solidFill>
              <a:cs typeface="Arial"/>
            </a:endParaRPr>
          </a:p>
          <a:p>
            <a:pPr>
              <a:spcAft>
                <a:spcPts val="200"/>
              </a:spcAft>
            </a:pPr>
            <a:endParaRPr lang="en-US" sz="1200" b="1" dirty="0">
              <a:solidFill>
                <a:srgbClr val="0070C0"/>
              </a:solidFill>
              <a:cs typeface="Arial"/>
            </a:endParaRPr>
          </a:p>
          <a:p>
            <a:pPr>
              <a:spcAft>
                <a:spcPts val="200"/>
              </a:spcAft>
            </a:pPr>
            <a:endParaRPr lang="en-US" sz="1400" b="1" dirty="0">
              <a:solidFill>
                <a:srgbClr val="000000"/>
              </a:solidFill>
              <a:cs typeface="Arial"/>
            </a:endParaRPr>
          </a:p>
          <a:p>
            <a:pPr>
              <a:spcAft>
                <a:spcPts val="200"/>
              </a:spcAft>
            </a:pPr>
            <a:r>
              <a:rPr lang="en-US" sz="1100" b="1" dirty="0">
                <a:cs typeface="Arial"/>
              </a:rPr>
              <a:t>ONGOING</a:t>
            </a:r>
          </a:p>
          <a:p>
            <a:pPr>
              <a:spcAft>
                <a:spcPts val="200"/>
              </a:spcAft>
            </a:pPr>
            <a:r>
              <a:rPr lang="en-US" sz="1000" dirty="0">
                <a:cs typeface="Arial"/>
                <a:hlinkClick r:id="rId3"/>
              </a:rPr>
              <a:t>Los Besties Social Art Club</a:t>
            </a:r>
            <a:endParaRPr lang="en-US" sz="1000" dirty="0">
              <a:cs typeface="Arial"/>
            </a:endParaRPr>
          </a:p>
          <a:p>
            <a:pPr>
              <a:spcAft>
                <a:spcPts val="200"/>
              </a:spcAft>
            </a:pPr>
            <a:r>
              <a:rPr lang="en-US" sz="1000" dirty="0">
                <a:cs typeface="Arial"/>
                <a:hlinkClick r:id="rId4"/>
              </a:rPr>
              <a:t>100 Mile Swim Club</a:t>
            </a:r>
            <a:endParaRPr lang="en-US" sz="1000" dirty="0">
              <a:cs typeface="Arial"/>
            </a:endParaRPr>
          </a:p>
          <a:p>
            <a:pPr>
              <a:spcAft>
                <a:spcPts val="200"/>
              </a:spcAft>
            </a:pPr>
            <a:r>
              <a:rPr lang="en-US" sz="1000" dirty="0">
                <a:cs typeface="Arial"/>
                <a:hlinkClick r:id="rId5"/>
              </a:rPr>
              <a:t>Parent &amp; Child Swim Lessons</a:t>
            </a:r>
            <a:endParaRPr lang="en-US" sz="1000" dirty="0">
              <a:cs typeface="Arial"/>
            </a:endParaRPr>
          </a:p>
          <a:p>
            <a:pPr>
              <a:spcAft>
                <a:spcPts val="200"/>
              </a:spcAft>
            </a:pPr>
            <a:r>
              <a:rPr lang="en-US" sz="1000" dirty="0">
                <a:cs typeface="Arial"/>
              </a:rPr>
              <a:t>Hiking &amp; Biking Challenge</a:t>
            </a:r>
          </a:p>
          <a:p>
            <a:pPr>
              <a:spcAft>
                <a:spcPts val="200"/>
              </a:spcAft>
            </a:pPr>
            <a:r>
              <a:rPr lang="en-US" sz="1000" dirty="0">
                <a:cs typeface="Arial"/>
                <a:hlinkClick r:id="rId6"/>
              </a:rPr>
              <a:t>After School Hangout at the Library</a:t>
            </a:r>
            <a:endParaRPr lang="en-US" sz="1000" dirty="0">
              <a:cs typeface="Arial"/>
            </a:endParaRPr>
          </a:p>
          <a:p>
            <a:pPr>
              <a:spcAft>
                <a:spcPts val="200"/>
              </a:spcAft>
            </a:pPr>
            <a:r>
              <a:rPr lang="en-US" sz="1000" dirty="0">
                <a:cs typeface="Arial"/>
                <a:hlinkClick r:id="rId6"/>
              </a:rPr>
              <a:t>Home School Board Game Days at the Library</a:t>
            </a:r>
            <a:endParaRPr lang="en-US" sz="1000" dirty="0">
              <a:cs typeface="Arial"/>
            </a:endParaRPr>
          </a:p>
          <a:p>
            <a:pPr>
              <a:spcAft>
                <a:spcPts val="200"/>
              </a:spcAft>
            </a:pPr>
            <a:r>
              <a:rPr lang="en-US" sz="1000" dirty="0">
                <a:cs typeface="Arial"/>
                <a:hlinkClick r:id="rId7"/>
              </a:rPr>
              <a:t>AER Campaign</a:t>
            </a:r>
            <a:endParaRPr lang="en-US" sz="1000" dirty="0">
              <a:cs typeface="Arial"/>
            </a:endParaRPr>
          </a:p>
          <a:p>
            <a:pPr>
              <a:spcAft>
                <a:spcPts val="200"/>
              </a:spcAft>
            </a:pPr>
            <a:r>
              <a:rPr lang="en-US" sz="1000" dirty="0">
                <a:cs typeface="Arial"/>
                <a:hlinkClick r:id="rId8"/>
              </a:rPr>
              <a:t>Commander’s Cup Softball League</a:t>
            </a:r>
            <a:endParaRPr lang="en-US" sz="1000" dirty="0">
              <a:cs typeface="Arial"/>
            </a:endParaRPr>
          </a:p>
          <a:p>
            <a:pPr>
              <a:spcAft>
                <a:spcPts val="200"/>
              </a:spcAft>
            </a:pPr>
            <a:endParaRPr lang="en-US" sz="1000" dirty="0">
              <a:cs typeface="Arial"/>
            </a:endParaRPr>
          </a:p>
        </p:txBody>
      </p:sp>
      <p:sp>
        <p:nvSpPr>
          <p:cNvPr id="8" name="Title 10">
            <a:extLst>
              <a:ext uri="{FF2B5EF4-FFF2-40B4-BE49-F238E27FC236}">
                <a16:creationId xmlns:a16="http://schemas.microsoft.com/office/drawing/2014/main" id="{A7FE861C-5E07-8151-1B5F-7452B410F3C3}"/>
              </a:ext>
            </a:extLst>
          </p:cNvPr>
          <p:cNvSpPr>
            <a:spLocks noGrp="1"/>
          </p:cNvSpPr>
          <p:nvPr>
            <p:ph type="title"/>
          </p:nvPr>
        </p:nvSpPr>
        <p:spPr>
          <a:xfrm>
            <a:off x="2099432" y="11434"/>
            <a:ext cx="6976199" cy="647531"/>
          </a:xfrm>
          <a:ln>
            <a:noFill/>
          </a:ln>
        </p:spPr>
        <p:txBody>
          <a:bodyPr/>
          <a:lstStyle/>
          <a:p>
            <a:r>
              <a:rPr lang="en-US">
                <a:effectLst>
                  <a:outerShdw blurRad="38100" dist="38100" dir="2700000" algn="tl">
                    <a:srgbClr val="000000">
                      <a:alpha val="43137"/>
                    </a:srgbClr>
                  </a:outerShdw>
                </a:effectLst>
                <a:cs typeface="Arial"/>
              </a:rPr>
              <a:t>Events</a:t>
            </a:r>
            <a:endParaRPr lang="en-US"/>
          </a:p>
        </p:txBody>
      </p:sp>
      <p:sp>
        <p:nvSpPr>
          <p:cNvPr id="4" name="Rectangle 3">
            <a:extLst>
              <a:ext uri="{FF2B5EF4-FFF2-40B4-BE49-F238E27FC236}">
                <a16:creationId xmlns:a16="http://schemas.microsoft.com/office/drawing/2014/main" id="{EE838EEC-BB03-68FB-0FB7-F69514F0FD8D}"/>
              </a:ext>
            </a:extLst>
          </p:cNvPr>
          <p:cNvSpPr>
            <a:spLocks/>
          </p:cNvSpPr>
          <p:nvPr/>
        </p:nvSpPr>
        <p:spPr>
          <a:xfrm>
            <a:off x="-19458" y="6659677"/>
            <a:ext cx="4496208" cy="200055"/>
          </a:xfrm>
          <a:prstGeom prst="rect">
            <a:avLst/>
          </a:prstGeom>
        </p:spPr>
        <p:txBody>
          <a:bodyPr wrap="square">
            <a:spAutoFit/>
          </a:bodyPr>
          <a:lstStyle/>
          <a:p>
            <a:r>
              <a:rPr lang="en-US" sz="700" b="1">
                <a:solidFill>
                  <a:schemeClr val="bg1"/>
                </a:solidFill>
              </a:rPr>
              <a:t>Alexis Escobar-Paz | MWR Marketing Specialist | 915-568-3805 | alexis.m.escobar-paz.naf@army.mil</a:t>
            </a:r>
          </a:p>
        </p:txBody>
      </p:sp>
      <p:pic>
        <p:nvPicPr>
          <p:cNvPr id="5" name="Picture 4" descr="Qr code&#10;&#10;Description automatically generated">
            <a:extLst>
              <a:ext uri="{FF2B5EF4-FFF2-40B4-BE49-F238E27FC236}">
                <a16:creationId xmlns:a16="http://schemas.microsoft.com/office/drawing/2014/main" id="{1ED11CBD-8DB9-9DCD-E216-B79A3D63F3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74918" y="4837886"/>
            <a:ext cx="1268184" cy="1625571"/>
          </a:xfrm>
          <a:prstGeom prst="rect">
            <a:avLst/>
          </a:prstGeom>
        </p:spPr>
      </p:pic>
      <p:sp>
        <p:nvSpPr>
          <p:cNvPr id="9" name="Flowchart: Connector 8">
            <a:extLst>
              <a:ext uri="{FF2B5EF4-FFF2-40B4-BE49-F238E27FC236}">
                <a16:creationId xmlns:a16="http://schemas.microsoft.com/office/drawing/2014/main" id="{4D0247A8-660B-E92E-A7DB-C1CB96503ADE}"/>
              </a:ext>
            </a:extLst>
          </p:cNvPr>
          <p:cNvSpPr/>
          <p:nvPr/>
        </p:nvSpPr>
        <p:spPr>
          <a:xfrm>
            <a:off x="228107" y="3023565"/>
            <a:ext cx="184381" cy="198180"/>
          </a:xfrm>
          <a:prstGeom prst="flowChartConnector">
            <a:avLst/>
          </a:prstGeom>
          <a:solidFill>
            <a:srgbClr val="2680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6C10994-9240-A207-3CEC-0ECE96992DCC}"/>
              </a:ext>
            </a:extLst>
          </p:cNvPr>
          <p:cNvSpPr txBox="1"/>
          <p:nvPr/>
        </p:nvSpPr>
        <p:spPr>
          <a:xfrm>
            <a:off x="470604" y="2980287"/>
            <a:ext cx="1570182" cy="276999"/>
          </a:xfrm>
          <a:prstGeom prst="rect">
            <a:avLst/>
          </a:prstGeom>
          <a:noFill/>
        </p:spPr>
        <p:txBody>
          <a:bodyPr wrap="square" rtlCol="0">
            <a:spAutoFit/>
          </a:bodyPr>
          <a:lstStyle/>
          <a:p>
            <a:r>
              <a:rPr lang="en-US" sz="1200" b="1">
                <a:solidFill>
                  <a:srgbClr val="26804D"/>
                </a:solidFill>
              </a:rPr>
              <a:t>El Paso Events</a:t>
            </a:r>
          </a:p>
        </p:txBody>
      </p:sp>
      <p:sp>
        <p:nvSpPr>
          <p:cNvPr id="11" name="Flowchart: Connector 10">
            <a:extLst>
              <a:ext uri="{FF2B5EF4-FFF2-40B4-BE49-F238E27FC236}">
                <a16:creationId xmlns:a16="http://schemas.microsoft.com/office/drawing/2014/main" id="{C6D24D87-4E0E-5DEB-3561-07A205E4A35A}"/>
              </a:ext>
            </a:extLst>
          </p:cNvPr>
          <p:cNvSpPr/>
          <p:nvPr/>
        </p:nvSpPr>
        <p:spPr>
          <a:xfrm>
            <a:off x="228107" y="2794897"/>
            <a:ext cx="184381" cy="198180"/>
          </a:xfrm>
          <a:prstGeom prst="flowChartConnector">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2" name="TextBox 11">
            <a:extLst>
              <a:ext uri="{FF2B5EF4-FFF2-40B4-BE49-F238E27FC236}">
                <a16:creationId xmlns:a16="http://schemas.microsoft.com/office/drawing/2014/main" id="{9CCB5E70-A9AA-818D-FC40-B47720B89899}"/>
              </a:ext>
            </a:extLst>
          </p:cNvPr>
          <p:cNvSpPr txBox="1"/>
          <p:nvPr/>
        </p:nvSpPr>
        <p:spPr>
          <a:xfrm>
            <a:off x="470604" y="2755488"/>
            <a:ext cx="1570182" cy="276999"/>
          </a:xfrm>
          <a:prstGeom prst="rect">
            <a:avLst/>
          </a:prstGeom>
          <a:noFill/>
          <a:ln>
            <a:noFill/>
          </a:ln>
        </p:spPr>
        <p:txBody>
          <a:bodyPr wrap="square" rtlCol="0">
            <a:spAutoFit/>
          </a:bodyPr>
          <a:lstStyle/>
          <a:p>
            <a:r>
              <a:rPr lang="en-US" sz="1200" b="1">
                <a:solidFill>
                  <a:srgbClr val="0070C0"/>
                </a:solidFill>
              </a:rPr>
              <a:t>Fort Bliss Events</a:t>
            </a:r>
          </a:p>
        </p:txBody>
      </p:sp>
      <p:pic>
        <p:nvPicPr>
          <p:cNvPr id="15" name="Picture 14">
            <a:extLst>
              <a:ext uri="{FF2B5EF4-FFF2-40B4-BE49-F238E27FC236}">
                <a16:creationId xmlns:a16="http://schemas.microsoft.com/office/drawing/2014/main" id="{D32836F4-4AC6-3CE4-2BA6-8F9227ECC258}"/>
              </a:ext>
            </a:extLst>
          </p:cNvPr>
          <p:cNvPicPr>
            <a:picLocks noChangeAspect="1"/>
          </p:cNvPicPr>
          <p:nvPr/>
        </p:nvPicPr>
        <p:blipFill>
          <a:blip r:embed="rId10"/>
          <a:stretch>
            <a:fillRect/>
          </a:stretch>
        </p:blipFill>
        <p:spPr>
          <a:xfrm>
            <a:off x="3935029" y="952557"/>
            <a:ext cx="4980864" cy="2865368"/>
          </a:xfrm>
          <a:prstGeom prst="rect">
            <a:avLst/>
          </a:prstGeom>
        </p:spPr>
      </p:pic>
      <p:pic>
        <p:nvPicPr>
          <p:cNvPr id="13" name="Picture 12">
            <a:extLst>
              <a:ext uri="{FF2B5EF4-FFF2-40B4-BE49-F238E27FC236}">
                <a16:creationId xmlns:a16="http://schemas.microsoft.com/office/drawing/2014/main" id="{7CD61E2D-A08C-A477-DA76-E400623031E4}"/>
              </a:ext>
            </a:extLst>
          </p:cNvPr>
          <p:cNvPicPr>
            <a:picLocks noChangeAspect="1"/>
          </p:cNvPicPr>
          <p:nvPr/>
        </p:nvPicPr>
        <p:blipFill>
          <a:blip r:embed="rId11"/>
          <a:stretch>
            <a:fillRect/>
          </a:stretch>
        </p:blipFill>
        <p:spPr>
          <a:xfrm>
            <a:off x="4038670" y="1044005"/>
            <a:ext cx="4773582" cy="2682472"/>
          </a:xfrm>
          <a:prstGeom prst="rect">
            <a:avLst/>
          </a:prstGeom>
        </p:spPr>
      </p:pic>
    </p:spTree>
    <p:extLst>
      <p:ext uri="{BB962C8B-B14F-4D97-AF65-F5344CB8AC3E}">
        <p14:creationId xmlns:p14="http://schemas.microsoft.com/office/powerpoint/2010/main" val="278286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CD3EF-679D-E80F-48B9-AFF713211477}"/>
            </a:ext>
          </a:extLst>
        </p:cNvPr>
        <p:cNvGrpSpPr/>
        <p:nvPr/>
      </p:nvGrpSpPr>
      <p:grpSpPr>
        <a:xfrm>
          <a:off x="0" y="0"/>
          <a:ext cx="0" cy="0"/>
          <a:chOff x="0" y="0"/>
          <a:chExt cx="0" cy="0"/>
        </a:xfrm>
      </p:grpSpPr>
      <p:pic>
        <p:nvPicPr>
          <p:cNvPr id="1026" name="Picture 2" descr="Exploding Fireworks logo vector icon">
            <a:extLst>
              <a:ext uri="{FF2B5EF4-FFF2-40B4-BE49-F238E27FC236}">
                <a16:creationId xmlns:a16="http://schemas.microsoft.com/office/drawing/2014/main" id="{8C6D4B6C-9E01-36AC-7419-71CFC3066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6096" y="549420"/>
            <a:ext cx="1299609" cy="12996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9F16C0F-B28F-329D-562D-7485869A1C93}"/>
              </a:ext>
            </a:extLst>
          </p:cNvPr>
          <p:cNvSpPr txBox="1"/>
          <p:nvPr/>
        </p:nvSpPr>
        <p:spPr>
          <a:xfrm>
            <a:off x="0" y="118533"/>
            <a:ext cx="9143999" cy="430887"/>
          </a:xfrm>
          <a:prstGeom prst="rect">
            <a:avLst/>
          </a:prstGeom>
          <a:noFill/>
        </p:spPr>
        <p:txBody>
          <a:bodyPr wrap="square" rtlCol="0">
            <a:spAutoFit/>
          </a:bodyPr>
          <a:lstStyle/>
          <a:p>
            <a:pPr algn="ctr"/>
            <a:r>
              <a:rPr lang="en-US" sz="2200" b="1"/>
              <a:t>BOSS Programming</a:t>
            </a:r>
          </a:p>
        </p:txBody>
      </p:sp>
      <p:sp>
        <p:nvSpPr>
          <p:cNvPr id="11" name="TextBox 10">
            <a:extLst>
              <a:ext uri="{FF2B5EF4-FFF2-40B4-BE49-F238E27FC236}">
                <a16:creationId xmlns:a16="http://schemas.microsoft.com/office/drawing/2014/main" id="{ADF37B97-EBEE-5687-1007-53CF770A83BA}"/>
              </a:ext>
            </a:extLst>
          </p:cNvPr>
          <p:cNvSpPr txBox="1"/>
          <p:nvPr/>
        </p:nvSpPr>
        <p:spPr>
          <a:xfrm>
            <a:off x="143902" y="1072378"/>
            <a:ext cx="3121220"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Kermit"/>
                <a:ea typeface="+mn-ea"/>
                <a:cs typeface="+mn-cs"/>
              </a:rPr>
              <a:t>June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Kermi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Kermit"/>
                <a:ea typeface="+mn-ea"/>
                <a:cs typeface="+mn-cs"/>
              </a:rPr>
              <a:t>RECURRING EVENTS</a:t>
            </a:r>
          </a:p>
          <a:p>
            <a:pPr marR="0" lvl="0" algn="l" defTabSz="914400" rtl="0" eaLnBrk="1" fontAlgn="auto" latinLnBrk="0" hangingPunct="1">
              <a:lnSpc>
                <a:spcPct val="100000"/>
              </a:lnSpc>
              <a:spcBef>
                <a:spcPts val="0"/>
              </a:spcBef>
              <a:spcAft>
                <a:spcPts val="0"/>
              </a:spcAft>
              <a:buClrTx/>
              <a:buSzTx/>
              <a:tabLst/>
              <a:defRPr/>
            </a:pPr>
            <a:endParaRPr lang="en-US" sz="1200">
              <a:solidFill>
                <a:prstClr val="black"/>
              </a:solidFill>
              <a:latin typeface="Kermit"/>
            </a:endParaRPr>
          </a:p>
          <a:p>
            <a:pPr marR="0" lvl="0" algn="l" defTabSz="914400" rtl="0" eaLnBrk="1" fontAlgn="auto" latinLnBrk="0" hangingPunct="1">
              <a:lnSpc>
                <a:spcPct val="100000"/>
              </a:lnSpc>
              <a:spcBef>
                <a:spcPts val="0"/>
              </a:spcBef>
              <a:spcAft>
                <a:spcPts val="0"/>
              </a:spcAft>
              <a:buClrTx/>
              <a:buSzTx/>
              <a:tabLst/>
              <a:defRPr/>
            </a:pPr>
            <a:endParaRPr kumimoji="0" lang="en-US" sz="800" b="0" i="0" u="none" strike="sngStrike" kern="1200" cap="none" spc="0" normalizeH="0" baseline="0" noProof="0">
              <a:ln>
                <a:noFill/>
              </a:ln>
              <a:solidFill>
                <a:srgbClr val="0000FF"/>
              </a:solidFill>
              <a:effectLst/>
              <a:uLnTx/>
              <a:uFillTx/>
              <a:latin typeface="Kermi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Kermit"/>
                <a:ea typeface="+mn-ea"/>
                <a:cs typeface="+mn-cs"/>
              </a:rPr>
              <a:t>30 Mental First Aid (MHFA)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Kermit"/>
                <a:ea typeface="+mn-ea"/>
                <a:cs typeface="+mn-cs"/>
              </a:rPr>
              <a:t>2/1 Green PLT Brief ( Brigade Rep Lead Weekly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Kermit"/>
                <a:ea typeface="+mn-ea"/>
                <a:cs typeface="+mn-cs"/>
              </a:rPr>
              <a:t>Barracks QOL Meeting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Kermit"/>
                <a:ea typeface="+mn-ea"/>
                <a:cs typeface="+mn-cs"/>
              </a:rPr>
              <a:t>DFAC QOL Meeting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Kermit"/>
                <a:ea typeface="+mn-ea"/>
                <a:cs typeface="+mn-cs"/>
              </a:rPr>
              <a:t>Newcomer’s Brief (Weekly)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Kermit"/>
                <a:ea typeface="+mn-ea"/>
                <a:cs typeface="+mn-cs"/>
              </a:rPr>
              <a:t>Tour De Bliss ( Weekly Wed &amp; Fri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FF0000"/>
                </a:solidFill>
                <a:effectLst/>
                <a:uLnTx/>
                <a:uFillTx/>
                <a:latin typeface="Kermit"/>
                <a:ea typeface="+mn-ea"/>
                <a:cs typeface="Arial"/>
              </a:rPr>
              <a:t>Iron Zero Friday &amp; Saturday (2200-0400)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Kermi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black"/>
              </a:solidFill>
              <a:effectLst/>
              <a:highlight>
                <a:srgbClr val="FFFF00"/>
              </a:highlight>
              <a:uLnTx/>
              <a:uFillTx/>
              <a:latin typeface="Kermi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a:solidFill>
                <a:prstClr val="black"/>
              </a:solidFill>
              <a:highlight>
                <a:srgbClr val="FFFF00"/>
              </a:highlight>
              <a:latin typeface="Kermi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black"/>
              </a:solidFill>
              <a:effectLst/>
              <a:highlight>
                <a:srgbClr val="FFFF00"/>
              </a:highlight>
              <a:uLnTx/>
              <a:uFillTx/>
              <a:latin typeface="Kermi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a:solidFill>
                <a:prstClr val="black"/>
              </a:solidFill>
              <a:highlight>
                <a:srgbClr val="FFFF00"/>
              </a:highlight>
              <a:latin typeface="Kermi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black"/>
              </a:solidFill>
              <a:effectLst/>
              <a:highlight>
                <a:srgbClr val="FFFF00"/>
              </a:highlight>
              <a:uLnTx/>
              <a:uFillTx/>
              <a:latin typeface="Kermi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Kermit"/>
                <a:ea typeface="+mn-ea"/>
                <a:cs typeface="+mn-cs"/>
              </a:rPr>
              <a:t>OTHER EVENTS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black"/>
              </a:solidFill>
              <a:effectLst/>
              <a:uLnTx/>
              <a:uFillTx/>
              <a:latin typeface="Kermi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Kermit"/>
                <a:ea typeface="+mn-ea"/>
                <a:cs typeface="+mn-cs"/>
              </a:rPr>
              <a:t>20 Pirate Pool Party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solidFill>
                  <a:prstClr val="black"/>
                </a:solidFill>
                <a:latin typeface="Kermit"/>
              </a:rPr>
              <a:t>20 Key Ceramony for SSG Pascual </a:t>
            </a:r>
            <a:endParaRPr kumimoji="0" lang="en-US" sz="1100" b="0" i="0" u="none" strike="noStrike" kern="1200" cap="none" spc="0" normalizeH="0" baseline="0" noProof="0">
              <a:ln>
                <a:noFill/>
              </a:ln>
              <a:solidFill>
                <a:prstClr val="black"/>
              </a:solidFill>
              <a:effectLst/>
              <a:uLnTx/>
              <a:uFillTx/>
              <a:latin typeface="Kermi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Kermit"/>
                <a:ea typeface="+mn-ea"/>
                <a:cs typeface="+mn-cs"/>
              </a:rPr>
              <a:t>27 Pop Goes the Fort Vol</a:t>
            </a:r>
          </a:p>
        </p:txBody>
      </p:sp>
      <p:sp>
        <p:nvSpPr>
          <p:cNvPr id="2" name="TextBox 1">
            <a:extLst>
              <a:ext uri="{FF2B5EF4-FFF2-40B4-BE49-F238E27FC236}">
                <a16:creationId xmlns:a16="http://schemas.microsoft.com/office/drawing/2014/main" id="{79B9338C-E36C-7E10-49FB-A7859FBDD0DD}"/>
              </a:ext>
            </a:extLst>
          </p:cNvPr>
          <p:cNvSpPr txBox="1"/>
          <p:nvPr/>
        </p:nvSpPr>
        <p:spPr>
          <a:xfrm>
            <a:off x="3155291" y="1072378"/>
            <a:ext cx="3121220" cy="46320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Kermit"/>
                <a:ea typeface="+mn-ea"/>
                <a:cs typeface="+mn-cs"/>
              </a:rPr>
              <a:t>July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Kermi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Kermit"/>
                <a:ea typeface="+mn-ea"/>
                <a:cs typeface="+mn-cs"/>
              </a:rPr>
              <a:t>RECURRING EVENTS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Kermi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Kermit"/>
                <a:ea typeface="+mn-ea"/>
                <a:cs typeface="+mn-cs"/>
              </a:rPr>
              <a:t>7 BOSS Monthly Meeting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Kermit"/>
                <a:ea typeface="+mn-ea"/>
                <a:cs typeface="+mn-cs"/>
              </a:rPr>
              <a:t>5 Rescue Runners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Kermit"/>
                <a:ea typeface="+mn-ea"/>
                <a:cs typeface="+mn-cs"/>
              </a:rPr>
              <a:t>15 Theater Thunder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Kermit"/>
                <a:ea typeface="+mn-ea"/>
                <a:cs typeface="+mn-cs"/>
              </a:rPr>
              <a:t>11 El Paso Community Clean up </a:t>
            </a:r>
            <a:r>
              <a:rPr kumimoji="0" lang="en-US" sz="800" b="0" i="0" u="none" strike="noStrike" kern="1200" cap="none" spc="0" normalizeH="0" baseline="0" noProof="0">
                <a:ln>
                  <a:noFill/>
                </a:ln>
                <a:solidFill>
                  <a:srgbClr val="0000FF"/>
                </a:solidFill>
                <a:effectLst/>
                <a:uLnTx/>
                <a:uFillTx/>
                <a:latin typeface="Kermit"/>
                <a:ea typeface="+mn-ea"/>
                <a:cs typeface="+mn-cs"/>
              </a:rPr>
              <a:t>* NEW 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Kermit"/>
                <a:ea typeface="+mn-ea"/>
                <a:cs typeface="+mn-cs"/>
              </a:rPr>
              <a:t>28 Mental First Aid (MHFA)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Kermit"/>
                <a:ea typeface="+mn-ea"/>
                <a:cs typeface="+mn-cs"/>
              </a:rPr>
              <a:t>2/1 Green PLT Brief ( Brigade Rep Lead Weekly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Kermit"/>
                <a:ea typeface="+mn-ea"/>
                <a:cs typeface="+mn-cs"/>
              </a:rPr>
              <a:t>Barracks QOL Meeting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Kermit"/>
                <a:ea typeface="+mn-ea"/>
                <a:cs typeface="+mn-cs"/>
              </a:rPr>
              <a:t>DFAC QOL Meeting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Kermit"/>
                <a:ea typeface="+mn-ea"/>
                <a:cs typeface="+mn-cs"/>
              </a:rPr>
              <a:t>Newcomer’s Brief (Weekly)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Kermit"/>
                <a:ea typeface="+mn-ea"/>
                <a:cs typeface="+mn-cs"/>
              </a:rPr>
              <a:t>Tour De Bliss ( Weekly Wed &amp; Fri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FF0000"/>
                </a:solidFill>
                <a:effectLst/>
                <a:uLnTx/>
                <a:uFillTx/>
                <a:latin typeface="Kermit"/>
                <a:ea typeface="+mn-ea"/>
                <a:cs typeface="Arial"/>
              </a:rPr>
              <a:t>Iron Zero Friday &amp; Saturday (2200-0400)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Kermi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black"/>
              </a:solidFill>
              <a:effectLst/>
              <a:highlight>
                <a:srgbClr val="FFFF00"/>
              </a:highlight>
              <a:uLnTx/>
              <a:uFillTx/>
              <a:latin typeface="Kermi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Kermit"/>
                <a:ea typeface="+mn-ea"/>
                <a:cs typeface="+mn-cs"/>
              </a:rPr>
              <a:t>OTHER EVENTS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black"/>
              </a:solidFill>
              <a:effectLst/>
              <a:uLnTx/>
              <a:uFillTx/>
              <a:latin typeface="Kermi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Kermit"/>
                <a:ea typeface="+mn-ea"/>
                <a:cs typeface="+mn-cs"/>
              </a:rPr>
              <a:t>04 EP America 250 Vol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Kermit"/>
                <a:ea typeface="+mn-ea"/>
                <a:cs typeface="+mn-cs"/>
              </a:rPr>
              <a:t>18 RWB Pool Party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Kermit"/>
                <a:ea typeface="+mn-ea"/>
                <a:cs typeface="+mn-cs"/>
              </a:rPr>
              <a:t>20-24 Scuba Week Life Skill ( PENDING )</a:t>
            </a:r>
          </a:p>
          <a:p>
            <a:pPr marL="171450" indent="-171450">
              <a:buFont typeface="Arial" panose="020B0604020202020204" pitchFamily="34" charset="0"/>
              <a:buChar char="•"/>
              <a:defRPr/>
            </a:pPr>
            <a:r>
              <a:rPr lang="en-US" sz="1100">
                <a:solidFill>
                  <a:prstClr val="black"/>
                </a:solidFill>
              </a:rPr>
              <a:t>25 Explore Roswell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black"/>
              </a:solidFill>
              <a:effectLst/>
              <a:uLnTx/>
              <a:uFillTx/>
              <a:latin typeface="Kermi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black"/>
              </a:solidFill>
              <a:effectLst/>
              <a:uLnTx/>
              <a:uFillTx/>
              <a:latin typeface="Kermit"/>
              <a:ea typeface="+mn-ea"/>
              <a:cs typeface="+mn-cs"/>
            </a:endParaRPr>
          </a:p>
        </p:txBody>
      </p:sp>
      <p:pic>
        <p:nvPicPr>
          <p:cNvPr id="5" name="Picture 4">
            <a:extLst>
              <a:ext uri="{FF2B5EF4-FFF2-40B4-BE49-F238E27FC236}">
                <a16:creationId xmlns:a16="http://schemas.microsoft.com/office/drawing/2014/main" id="{E02EA834-79E7-AEA4-B511-C09823AA951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172" b="97559" l="2637" r="99121">
                        <a14:foregroundMark x1="6641" y1="74023" x2="781" y2="52637"/>
                        <a14:foregroundMark x1="781" y1="52637" x2="4785" y2="33887"/>
                        <a14:foregroundMark x1="4785" y1="33887" x2="21289" y2="18848"/>
                        <a14:foregroundMark x1="21289" y1="18848" x2="25684" y2="12109"/>
                        <a14:foregroundMark x1="25684" y1="12109" x2="46484" y2="6348"/>
                        <a14:foregroundMark x1="46484" y1="6348" x2="65430" y2="16211"/>
                        <a14:foregroundMark x1="65430" y1="16211" x2="81836" y2="50684"/>
                        <a14:foregroundMark x1="81836" y1="50684" x2="83496" y2="60156"/>
                        <a14:foregroundMark x1="83496" y1="60156" x2="59668" y2="82910"/>
                        <a14:foregroundMark x1="59668" y1="82910" x2="57031" y2="90039"/>
                        <a14:foregroundMark x1="57031" y1="90039" x2="40137" y2="95215"/>
                        <a14:foregroundMark x1="40137" y1="95215" x2="16113" y2="82129"/>
                        <a14:foregroundMark x1="16113" y1="82129" x2="11230" y2="59570"/>
                        <a14:foregroundMark x1="11230" y1="59570" x2="25684" y2="31543"/>
                        <a14:foregroundMark x1="25684" y1="31543" x2="28027" y2="16992"/>
                        <a14:foregroundMark x1="28027" y1="16992" x2="38574" y2="10742"/>
                        <a14:foregroundMark x1="38574" y1="10742" x2="52832" y2="7422"/>
                        <a14:foregroundMark x1="52832" y1="7422" x2="70703" y2="13379"/>
                        <a14:foregroundMark x1="70703" y1="13379" x2="78027" y2="23145"/>
                        <a14:foregroundMark x1="78027" y1="23145" x2="93750" y2="35449"/>
                        <a14:foregroundMark x1="93750" y1="35449" x2="93457" y2="52637"/>
                        <a14:foregroundMark x1="93457" y1="52637" x2="85547" y2="77930"/>
                        <a14:foregroundMark x1="91895" y1="55078" x2="81641" y2="22852"/>
                        <a14:foregroundMark x1="81641" y1="22852" x2="80469" y2="21777"/>
                        <a14:foregroundMark x1="75391" y1="10156" x2="39941" y2="3516"/>
                        <a14:foregroundMark x1="39941" y1="3516" x2="37207" y2="4004"/>
                        <a14:foregroundMark x1="39355" y1="12305" x2="26660" y2="41211"/>
                        <a14:foregroundMark x1="14258" y1="25293" x2="2734" y2="47461"/>
                        <a14:foregroundMark x1="2734" y1="47461" x2="2734" y2="47461"/>
                        <a14:foregroundMark x1="33398" y1="91016" x2="58203" y2="94043"/>
                        <a14:foregroundMark x1="56250" y1="3320" x2="65723" y2="7129"/>
                        <a14:foregroundMark x1="65723" y1="7129" x2="66504" y2="7813"/>
                        <a14:foregroundMark x1="4004" y1="32910" x2="7617" y2="26660"/>
                        <a14:foregroundMark x1="7617" y1="26660" x2="7617" y2="26074"/>
                        <a14:foregroundMark x1="8105" y1="26758" x2="12305" y2="23145"/>
                        <a14:foregroundMark x1="9277" y1="24121" x2="15332" y2="17285"/>
                        <a14:foregroundMark x1="15332" y1="17285" x2="15723" y2="16211"/>
                        <a14:foregroundMark x1="43262" y1="1172" x2="46094" y2="1367"/>
                        <a14:foregroundMark x1="48242" y1="1758" x2="53223" y2="1953"/>
                        <a14:foregroundMark x1="57129" y1="2734" x2="63086" y2="4688"/>
                        <a14:foregroundMark x1="63477" y1="3027" x2="69824" y2="4492"/>
                        <a14:foregroundMark x1="6738" y1="72754" x2="12988" y2="79199"/>
                        <a14:foregroundMark x1="12793" y1="82617" x2="15137" y2="83496"/>
                        <a14:foregroundMark x1="18848" y1="87793" x2="18848" y2="87793"/>
                        <a14:foregroundMark x1="26270" y1="91797" x2="24707" y2="90820"/>
                        <a14:foregroundMark x1="28418" y1="93359" x2="30762" y2="93750"/>
                        <a14:foregroundMark x1="31641" y1="95117" x2="35449" y2="95117"/>
                        <a14:foregroundMark x1="38574" y1="97266" x2="43164" y2="97656"/>
                        <a14:foregroundMark x1="95703" y1="63086" x2="95508" y2="58789"/>
                        <a14:foregroundMark x1="97168" y1="59570" x2="99121" y2="55469"/>
                      </a14:backgroundRemoval>
                    </a14:imgEffect>
                  </a14:imgLayer>
                </a14:imgProps>
              </a:ext>
            </a:extLst>
          </a:blip>
          <a:stretch>
            <a:fillRect/>
          </a:stretch>
        </p:blipFill>
        <p:spPr>
          <a:xfrm>
            <a:off x="7977479" y="333976"/>
            <a:ext cx="1150505" cy="1150505"/>
          </a:xfrm>
          <a:prstGeom prst="rect">
            <a:avLst/>
          </a:prstGeom>
        </p:spPr>
      </p:pic>
      <p:pic>
        <p:nvPicPr>
          <p:cNvPr id="13" name="Picture 12">
            <a:extLst>
              <a:ext uri="{FF2B5EF4-FFF2-40B4-BE49-F238E27FC236}">
                <a16:creationId xmlns:a16="http://schemas.microsoft.com/office/drawing/2014/main" id="{AF7C3D92-50B0-0E2C-F5B8-5472274DE64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852" b="95578" l="4276" r="97625">
                        <a14:foregroundMark x1="4276" y1="46505" x2="18884" y2="47932"/>
                        <a14:foregroundMark x1="44537" y1="37660" x2="66746" y2="36662"/>
                        <a14:foregroundMark x1="48694" y1="13552" x2="53088" y2="23252"/>
                        <a14:foregroundMark x1="53088" y1="23252" x2="50356" y2="39800"/>
                        <a14:foregroundMark x1="50356" y1="39800" x2="47743" y2="36662"/>
                        <a14:foregroundMark x1="87648" y1="49358" x2="91686" y2="49358"/>
                        <a14:foregroundMark x1="97743" y1="45792" x2="88242" y2="39372"/>
                        <a14:foregroundMark x1="88242" y1="39372" x2="78385" y2="36662"/>
                        <a14:foregroundMark x1="78385" y1="36662" x2="67577" y2="23395"/>
                        <a14:foregroundMark x1="67577" y1="23395" x2="66627" y2="19686"/>
                        <a14:foregroundMark x1="57245" y1="9700" x2="45606" y2="3852"/>
                        <a14:foregroundMark x1="45606" y1="3852" x2="43349" y2="4565"/>
                        <a14:foregroundMark x1="49525" y1="17546" x2="50475" y2="27675"/>
                        <a14:foregroundMark x1="43943" y1="37803" x2="42162" y2="31812"/>
                        <a14:foregroundMark x1="41924" y1="30385" x2="54988" y2="45506"/>
                        <a14:foregroundMark x1="54988" y1="45506" x2="59382" y2="35093"/>
                        <a14:foregroundMark x1="59382" y1="35093" x2="35748" y2="31098"/>
                        <a14:foregroundMark x1="35748" y1="31098" x2="33373" y2="33096"/>
                        <a14:foregroundMark x1="46318" y1="38231" x2="39905" y2="41227"/>
                        <a14:foregroundMark x1="22090" y1="90157" x2="19121" y2="95578"/>
                        <a14:foregroundMark x1="44299" y1="24394" x2="51188" y2="20685"/>
                        <a14:foregroundMark x1="53800" y1="16548" x2="44537" y2="32668"/>
                        <a14:foregroundMark x1="48337" y1="35235" x2="42637" y2="45934"/>
                        <a14:foregroundMark x1="42637" y1="45934" x2="42637" y2="45934"/>
                      </a14:backgroundRemoval>
                    </a14:imgEffect>
                  </a14:imgLayer>
                </a14:imgProps>
              </a:ext>
            </a:extLst>
          </a:blip>
          <a:stretch>
            <a:fillRect/>
          </a:stretch>
        </p:blipFill>
        <p:spPr>
          <a:xfrm>
            <a:off x="1130845" y="695248"/>
            <a:ext cx="905972" cy="754260"/>
          </a:xfrm>
          <a:prstGeom prst="rect">
            <a:avLst/>
          </a:prstGeom>
        </p:spPr>
      </p:pic>
      <p:sp>
        <p:nvSpPr>
          <p:cNvPr id="3" name="TextBox 2">
            <a:extLst>
              <a:ext uri="{FF2B5EF4-FFF2-40B4-BE49-F238E27FC236}">
                <a16:creationId xmlns:a16="http://schemas.microsoft.com/office/drawing/2014/main" id="{A0A755F5-5565-FDBC-F0CC-6840144509CE}"/>
              </a:ext>
            </a:extLst>
          </p:cNvPr>
          <p:cNvSpPr txBox="1"/>
          <p:nvPr/>
        </p:nvSpPr>
        <p:spPr>
          <a:xfrm>
            <a:off x="6022779" y="1072378"/>
            <a:ext cx="3121220" cy="4293483"/>
          </a:xfrm>
          <a:prstGeom prst="rect">
            <a:avLst/>
          </a:prstGeom>
          <a:noFill/>
        </p:spPr>
        <p:txBody>
          <a:bodyPr wrap="square" rtlCol="0">
            <a:spAutoFit/>
          </a:bodyPr>
          <a:lstStyle/>
          <a:p>
            <a:pPr algn="ctr"/>
            <a:r>
              <a:rPr lang="en-US" b="1"/>
              <a:t>August</a:t>
            </a:r>
          </a:p>
          <a:p>
            <a:pPr algn="ctr"/>
            <a:endParaRPr lang="en-US" sz="1200"/>
          </a:p>
          <a:p>
            <a:pPr algn="ctr"/>
            <a:r>
              <a:rPr lang="en-US" sz="1100" b="1"/>
              <a:t>RECURRING EVENTS</a:t>
            </a:r>
          </a:p>
          <a:p>
            <a:pPr algn="ctr"/>
            <a:endParaRPr lang="en-US" sz="1200"/>
          </a:p>
          <a:p>
            <a:pPr marL="171450" indent="-171450">
              <a:buFont typeface="Arial" panose="020B0604020202020204" pitchFamily="34" charset="0"/>
              <a:buChar char="•"/>
            </a:pPr>
            <a:r>
              <a:rPr lang="en-US" sz="1100"/>
              <a:t>4 BOSS Monthly Meeting </a:t>
            </a:r>
          </a:p>
          <a:p>
            <a:pPr marL="171450" indent="-171450">
              <a:buFont typeface="Arial" panose="020B0604020202020204" pitchFamily="34" charset="0"/>
              <a:buChar char="•"/>
            </a:pPr>
            <a:r>
              <a:rPr lang="en-US" sz="1100"/>
              <a:t>2 Rescue Runners</a:t>
            </a:r>
          </a:p>
          <a:p>
            <a:pPr marL="171450" indent="-171450">
              <a:buFont typeface="Arial" panose="020B0604020202020204" pitchFamily="34" charset="0"/>
              <a:buChar char="•"/>
            </a:pPr>
            <a:r>
              <a:rPr lang="en-US" sz="1100"/>
              <a:t>11 Theater Thunder</a:t>
            </a:r>
          </a:p>
          <a:p>
            <a:pPr marL="171450" indent="-171450">
              <a:buFont typeface="Arial" panose="020B0604020202020204" pitchFamily="34" charset="0"/>
              <a:buChar char="•"/>
            </a:pPr>
            <a:r>
              <a:rPr lang="en-US" sz="1100"/>
              <a:t>08 El Paso Community Clean up </a:t>
            </a:r>
            <a:r>
              <a:rPr lang="en-US" sz="800">
                <a:solidFill>
                  <a:srgbClr val="0000FF"/>
                </a:solidFill>
              </a:rPr>
              <a:t>* NEW DAY *</a:t>
            </a:r>
          </a:p>
          <a:p>
            <a:pPr marL="171450" indent="-171450">
              <a:buFont typeface="Arial" panose="020B0604020202020204" pitchFamily="34" charset="0"/>
              <a:buChar char="•"/>
            </a:pPr>
            <a:r>
              <a:rPr lang="en-US" sz="1100"/>
              <a:t>25 Mental First Aid (MHFA) Training</a:t>
            </a:r>
          </a:p>
          <a:p>
            <a:pPr marL="171450" indent="-171450">
              <a:buFont typeface="Arial" panose="020B0604020202020204" pitchFamily="34" charset="0"/>
              <a:buChar char="•"/>
            </a:pPr>
            <a:r>
              <a:rPr lang="en-US" sz="1100"/>
              <a:t>2/1 Green PLT Brief ( Brigade Rep Lead Weekly )</a:t>
            </a:r>
          </a:p>
          <a:p>
            <a:pPr marL="171450" indent="-171450">
              <a:buFont typeface="Arial" panose="020B0604020202020204" pitchFamily="34" charset="0"/>
              <a:buChar char="•"/>
            </a:pPr>
            <a:r>
              <a:rPr lang="en-US" sz="1100"/>
              <a:t>Barracks QOL Meeting</a:t>
            </a:r>
          </a:p>
          <a:p>
            <a:pPr marL="171450" indent="-171450">
              <a:buFont typeface="Arial" panose="020B0604020202020204" pitchFamily="34" charset="0"/>
              <a:buChar char="•"/>
            </a:pPr>
            <a:r>
              <a:rPr lang="en-US" sz="1100"/>
              <a:t>DFAC QOL Meeting</a:t>
            </a:r>
          </a:p>
          <a:p>
            <a:pPr marL="171450" indent="-171450">
              <a:buFont typeface="Arial" panose="020B0604020202020204" pitchFamily="34" charset="0"/>
              <a:buChar char="•"/>
            </a:pPr>
            <a:r>
              <a:rPr lang="en-US" sz="1100"/>
              <a:t>Newcomer’s Brief (Weekly)</a:t>
            </a:r>
          </a:p>
          <a:p>
            <a:pPr marL="171450" indent="-171450">
              <a:buFont typeface="Arial" panose="020B0604020202020204" pitchFamily="34" charset="0"/>
              <a:buChar char="•"/>
            </a:pPr>
            <a:r>
              <a:rPr lang="en-US" sz="1100"/>
              <a:t>Tour De Bliss ( Weekly Wed &amp; Fri )</a:t>
            </a:r>
          </a:p>
          <a:p>
            <a:pPr marL="171450" indent="-171450">
              <a:buFont typeface="Arial" panose="020B0604020202020204" pitchFamily="34" charset="0"/>
              <a:buChar char="•"/>
            </a:pPr>
            <a:r>
              <a:rPr lang="en-US" sz="1100" b="1">
                <a:solidFill>
                  <a:srgbClr val="FF0000"/>
                </a:solidFill>
                <a:cs typeface="Arial"/>
              </a:rPr>
              <a:t>Iron Zero Friday &amp; Saturday (2200-0400)</a:t>
            </a:r>
          </a:p>
          <a:p>
            <a:endParaRPr lang="en-US" sz="1100"/>
          </a:p>
          <a:p>
            <a:pPr marL="171450" indent="-171450">
              <a:buFont typeface="Arial" panose="020B0604020202020204" pitchFamily="34" charset="0"/>
              <a:buChar char="•"/>
            </a:pPr>
            <a:endParaRPr lang="en-US" sz="1100">
              <a:highlight>
                <a:srgbClr val="FFFF00"/>
              </a:highlight>
            </a:endParaRPr>
          </a:p>
          <a:p>
            <a:pPr algn="ctr"/>
            <a:r>
              <a:rPr lang="en-US" sz="1100" b="1"/>
              <a:t>OTHER EVENTS</a:t>
            </a:r>
          </a:p>
          <a:p>
            <a:pPr marL="171450" indent="-171450">
              <a:buFont typeface="Arial" panose="020B0604020202020204" pitchFamily="34" charset="0"/>
              <a:buChar char="•"/>
            </a:pPr>
            <a:endParaRPr lang="en-US" sz="1100"/>
          </a:p>
          <a:p>
            <a:pPr marL="171450" indent="-171450">
              <a:buFont typeface="Arial" panose="020B0604020202020204" pitchFamily="34" charset="0"/>
              <a:buChar char="•"/>
            </a:pPr>
            <a:r>
              <a:rPr lang="en-US" sz="1100"/>
              <a:t>01 CWST Class</a:t>
            </a:r>
          </a:p>
          <a:p>
            <a:pPr marL="171450" indent="-171450">
              <a:buFont typeface="Arial" panose="020B0604020202020204" pitchFamily="34" charset="0"/>
              <a:buChar char="•"/>
            </a:pPr>
            <a:r>
              <a:rPr lang="en-US" sz="1100"/>
              <a:t>15 BOSS Bark &amp; Barrel LTC Class</a:t>
            </a:r>
          </a:p>
          <a:p>
            <a:pPr marL="171450" indent="-171450">
              <a:buFont typeface="Arial" panose="020B0604020202020204" pitchFamily="34" charset="0"/>
              <a:buChar char="•"/>
            </a:pPr>
            <a:r>
              <a:rPr lang="en-US" sz="1100"/>
              <a:t>18 The "No-Paws" Pool Party</a:t>
            </a:r>
          </a:p>
          <a:p>
            <a:pPr marL="171450" indent="-171450">
              <a:buFont typeface="Arial" panose="020B0604020202020204" pitchFamily="34" charset="0"/>
              <a:buChar char="•"/>
            </a:pPr>
            <a:endParaRPr lang="en-US" sz="1100"/>
          </a:p>
        </p:txBody>
      </p:sp>
      <p:sp>
        <p:nvSpPr>
          <p:cNvPr id="4" name="Rectangle 3">
            <a:extLst>
              <a:ext uri="{FF2B5EF4-FFF2-40B4-BE49-F238E27FC236}">
                <a16:creationId xmlns:a16="http://schemas.microsoft.com/office/drawing/2014/main" id="{C2500B91-208E-7A55-CA04-141921E27123}"/>
              </a:ext>
            </a:extLst>
          </p:cNvPr>
          <p:cNvSpPr>
            <a:spLocks/>
          </p:cNvSpPr>
          <p:nvPr/>
        </p:nvSpPr>
        <p:spPr>
          <a:xfrm>
            <a:off x="-19457" y="6659677"/>
            <a:ext cx="3703434" cy="215444"/>
          </a:xfrm>
          <a:prstGeom prst="rect">
            <a:avLst/>
          </a:prstGeom>
        </p:spPr>
        <p:txBody>
          <a:bodyPr wrap="square">
            <a:spAutoFit/>
          </a:bodyPr>
          <a:lstStyle/>
          <a:p>
            <a:r>
              <a:rPr lang="en-US" sz="800" b="1">
                <a:solidFill>
                  <a:schemeClr val="bg1"/>
                </a:solidFill>
              </a:rPr>
              <a:t>J. Skillern, 915-744-1529, patricia.a.skillern.naf@army.mil</a:t>
            </a:r>
          </a:p>
        </p:txBody>
      </p:sp>
      <p:sp>
        <p:nvSpPr>
          <p:cNvPr id="6" name="Slide Number Placeholder 5">
            <a:extLst>
              <a:ext uri="{FF2B5EF4-FFF2-40B4-BE49-F238E27FC236}">
                <a16:creationId xmlns:a16="http://schemas.microsoft.com/office/drawing/2014/main" id="{EC3A8C3E-5540-0624-E393-0CABBCFAD930}"/>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11</a:t>
            </a:fld>
            <a:endParaRPr lang="en-US" sz="800">
              <a:solidFill>
                <a:schemeClr val="bg1"/>
              </a:solidFill>
            </a:endParaRPr>
          </a:p>
        </p:txBody>
      </p:sp>
    </p:spTree>
    <p:extLst>
      <p:ext uri="{BB962C8B-B14F-4D97-AF65-F5344CB8AC3E}">
        <p14:creationId xmlns:p14="http://schemas.microsoft.com/office/powerpoint/2010/main" val="367047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37B2-30E6-7CD3-E60D-C834DDD2A41D}"/>
            </a:ext>
          </a:extLst>
        </p:cNvPr>
        <p:cNvGrpSpPr/>
        <p:nvPr/>
      </p:nvGrpSpPr>
      <p:grpSpPr>
        <a:xfrm>
          <a:off x="0" y="0"/>
          <a:ext cx="0" cy="0"/>
          <a:chOff x="0" y="0"/>
          <a:chExt cx="0" cy="0"/>
        </a:xfrm>
      </p:grpSpPr>
      <p:sp>
        <p:nvSpPr>
          <p:cNvPr id="3" name="Classification bottom">
            <a:extLst>
              <a:ext uri="{FF2B5EF4-FFF2-40B4-BE49-F238E27FC236}">
                <a16:creationId xmlns:a16="http://schemas.microsoft.com/office/drawing/2014/main" id="{3F475FD5-E688-50D4-9983-7D82B5E20DD8}"/>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endParaRPr>
          </a:p>
        </p:txBody>
      </p:sp>
      <p:sp>
        <p:nvSpPr>
          <p:cNvPr id="5" name="Title Placeholder 1">
            <a:extLst>
              <a:ext uri="{FF2B5EF4-FFF2-40B4-BE49-F238E27FC236}">
                <a16:creationId xmlns:a16="http://schemas.microsoft.com/office/drawing/2014/main" id="{8E9597FF-5A4F-896F-1F58-004EDA8D94D8}"/>
              </a:ext>
            </a:extLst>
          </p:cNvPr>
          <p:cNvSpPr txBox="1">
            <a:spLocks/>
          </p:cNvSpPr>
          <p:nvPr/>
        </p:nvSpPr>
        <p:spPr>
          <a:xfrm>
            <a:off x="2086456"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endParaRPr lang="en-US" sz="2000"/>
          </a:p>
        </p:txBody>
      </p:sp>
      <p:sp>
        <p:nvSpPr>
          <p:cNvPr id="7" name="Slide Number Placeholder 5">
            <a:extLst>
              <a:ext uri="{FF2B5EF4-FFF2-40B4-BE49-F238E27FC236}">
                <a16:creationId xmlns:a16="http://schemas.microsoft.com/office/drawing/2014/main" id="{19F5E888-5388-7BD8-4D35-A51D187F7B43}"/>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12</a:t>
            </a:fld>
            <a:endParaRPr lang="en-US" sz="800">
              <a:solidFill>
                <a:schemeClr val="bg1"/>
              </a:solidFill>
            </a:endParaRPr>
          </a:p>
        </p:txBody>
      </p:sp>
      <p:sp>
        <p:nvSpPr>
          <p:cNvPr id="8" name="Rectangle 7">
            <a:extLst>
              <a:ext uri="{FF2B5EF4-FFF2-40B4-BE49-F238E27FC236}">
                <a16:creationId xmlns:a16="http://schemas.microsoft.com/office/drawing/2014/main" id="{C0B48409-4E19-7C49-895B-7AC7265E13C4}"/>
              </a:ext>
            </a:extLst>
          </p:cNvPr>
          <p:cNvSpPr/>
          <p:nvPr/>
        </p:nvSpPr>
        <p:spPr>
          <a:xfrm>
            <a:off x="-19456" y="6650250"/>
            <a:ext cx="3752730" cy="215444"/>
          </a:xfrm>
          <a:prstGeom prst="rect">
            <a:avLst/>
          </a:prstGeom>
        </p:spPr>
        <p:txBody>
          <a:bodyPr wrap="square">
            <a:spAutoFit/>
          </a:bodyPr>
          <a:lstStyle/>
          <a:p>
            <a:r>
              <a:rPr lang="en-US" sz="800" b="1" dirty="0">
                <a:solidFill>
                  <a:schemeClr val="bg1"/>
                </a:solidFill>
              </a:rPr>
              <a:t>Duston Horacek, FBWSC, </a:t>
            </a:r>
            <a:r>
              <a:rPr lang="en-US" sz="800" b="1" dirty="0">
                <a:solidFill>
                  <a:schemeClr val="bg1"/>
                </a:solidFill>
                <a:hlinkClick r:id="rId2"/>
              </a:rPr>
              <a:t>Duston.Horacek@asusinc.com</a:t>
            </a:r>
            <a:r>
              <a:rPr lang="en-US" sz="800" b="1" dirty="0">
                <a:solidFill>
                  <a:schemeClr val="bg1"/>
                </a:solidFill>
              </a:rPr>
              <a:t> , (602) 628-1366</a:t>
            </a:r>
          </a:p>
        </p:txBody>
      </p:sp>
      <p:pic>
        <p:nvPicPr>
          <p:cNvPr id="11" name="Picture 10">
            <a:extLst>
              <a:ext uri="{FF2B5EF4-FFF2-40B4-BE49-F238E27FC236}">
                <a16:creationId xmlns:a16="http://schemas.microsoft.com/office/drawing/2014/main" id="{8CF73475-BD37-21E2-D532-1FB5B14BD891}"/>
              </a:ext>
            </a:extLst>
          </p:cNvPr>
          <p:cNvPicPr>
            <a:picLocks noChangeAspect="1"/>
          </p:cNvPicPr>
          <p:nvPr/>
        </p:nvPicPr>
        <p:blipFill>
          <a:blip r:embed="rId3"/>
          <a:srcRect r="29970"/>
          <a:stretch>
            <a:fillRect/>
          </a:stretch>
        </p:blipFill>
        <p:spPr>
          <a:xfrm>
            <a:off x="4572000" y="1005065"/>
            <a:ext cx="4032069" cy="4565522"/>
          </a:xfrm>
          <a:prstGeom prst="rect">
            <a:avLst/>
          </a:prstGeom>
        </p:spPr>
      </p:pic>
      <p:sp>
        <p:nvSpPr>
          <p:cNvPr id="12" name="TextBox 11">
            <a:extLst>
              <a:ext uri="{FF2B5EF4-FFF2-40B4-BE49-F238E27FC236}">
                <a16:creationId xmlns:a16="http://schemas.microsoft.com/office/drawing/2014/main" id="{128EAA3B-DD9D-8647-26F9-10022D34894D}"/>
              </a:ext>
            </a:extLst>
          </p:cNvPr>
          <p:cNvSpPr txBox="1"/>
          <p:nvPr/>
        </p:nvSpPr>
        <p:spPr>
          <a:xfrm>
            <a:off x="123815" y="1005065"/>
            <a:ext cx="4257763" cy="3539430"/>
          </a:xfrm>
          <a:prstGeom prst="rect">
            <a:avLst/>
          </a:prstGeom>
          <a:noFill/>
        </p:spPr>
        <p:txBody>
          <a:bodyPr wrap="square">
            <a:spAutoFit/>
          </a:bodyPr>
          <a:lstStyle/>
          <a:p>
            <a:pPr>
              <a:buFont typeface="Arial" panose="020B0604020202020204" pitchFamily="34" charset="0"/>
              <a:buChar char="•"/>
            </a:pPr>
            <a:r>
              <a:rPr lang="en-US" sz="1400" b="1" dirty="0"/>
              <a:t>POC: </a:t>
            </a:r>
            <a:r>
              <a:rPr lang="en-US" sz="1400" dirty="0"/>
              <a:t>Duston Horacek (602) 628-1366</a:t>
            </a:r>
            <a:br>
              <a:rPr lang="en-US" sz="1400" dirty="0"/>
            </a:br>
            <a:endParaRPr lang="en-US" sz="1400" dirty="0"/>
          </a:p>
          <a:p>
            <a:pPr>
              <a:buFont typeface="Arial" panose="020B0604020202020204" pitchFamily="34" charset="0"/>
              <a:buChar char="•"/>
            </a:pPr>
            <a:r>
              <a:rPr lang="en-US" sz="1400" b="1" dirty="0"/>
              <a:t>Project: Area 400 WL</a:t>
            </a:r>
          </a:p>
          <a:p>
            <a:pPr lvl="1"/>
            <a:r>
              <a:rPr lang="en-US" sz="1400" dirty="0"/>
              <a:t>FBWSC working on installation of new potable water distribution system to replace existing deteriorated infrastructure.</a:t>
            </a:r>
            <a:br>
              <a:rPr lang="en-US" sz="1400" dirty="0"/>
            </a:br>
            <a:endParaRPr lang="en-US" sz="1400" dirty="0"/>
          </a:p>
          <a:p>
            <a:pPr>
              <a:buFont typeface="Arial" panose="020B0604020202020204" pitchFamily="34" charset="0"/>
              <a:buChar char="•"/>
            </a:pPr>
            <a:r>
              <a:rPr lang="en-US" sz="1400" b="1" dirty="0"/>
              <a:t>Road Impacts: </a:t>
            </a:r>
          </a:p>
          <a:p>
            <a:pPr lvl="1"/>
            <a:r>
              <a:rPr lang="en-US" sz="1400" u="sng" dirty="0"/>
              <a:t>Sheridan Rd &amp; Merrit Rd</a:t>
            </a:r>
          </a:p>
          <a:p>
            <a:pPr lvl="1"/>
            <a:r>
              <a:rPr lang="en-US" sz="1400" dirty="0"/>
              <a:t>Closures to be coordinated in advance with DPW &amp; DES</a:t>
            </a:r>
          </a:p>
          <a:p>
            <a:pPr lvl="1"/>
            <a:r>
              <a:rPr lang="en-US" sz="1400" dirty="0"/>
              <a:t>Closures should only last a few days each</a:t>
            </a:r>
            <a:br>
              <a:rPr lang="en-US" sz="1400" dirty="0"/>
            </a:br>
            <a:endParaRPr lang="en-US" sz="1400" dirty="0"/>
          </a:p>
          <a:p>
            <a:pPr>
              <a:buFont typeface="Arial" panose="020B0604020202020204" pitchFamily="34" charset="0"/>
              <a:buChar char="•"/>
            </a:pPr>
            <a:r>
              <a:rPr lang="en-US" sz="1400" b="1" dirty="0"/>
              <a:t>Construction Schedule</a:t>
            </a:r>
          </a:p>
          <a:p>
            <a:pPr lvl="1"/>
            <a:r>
              <a:rPr lang="en-US" sz="1400" b="1" dirty="0"/>
              <a:t>Starting</a:t>
            </a:r>
            <a:r>
              <a:rPr lang="en-US" sz="1400" dirty="0"/>
              <a:t> approx. July 2026 </a:t>
            </a:r>
            <a:br>
              <a:rPr lang="en-US" sz="1400" dirty="0"/>
            </a:br>
            <a:r>
              <a:rPr lang="en-US" sz="1400" b="1" dirty="0"/>
              <a:t>Ending</a:t>
            </a:r>
            <a:r>
              <a:rPr lang="en-US" sz="1400" dirty="0"/>
              <a:t>  approx. October 2026</a:t>
            </a:r>
          </a:p>
        </p:txBody>
      </p:sp>
      <p:sp>
        <p:nvSpPr>
          <p:cNvPr id="13" name="Title 4">
            <a:extLst>
              <a:ext uri="{FF2B5EF4-FFF2-40B4-BE49-F238E27FC236}">
                <a16:creationId xmlns:a16="http://schemas.microsoft.com/office/drawing/2014/main" id="{E84875C0-74FD-0217-B1E3-60E46BA65120}"/>
              </a:ext>
            </a:extLst>
          </p:cNvPr>
          <p:cNvSpPr>
            <a:spLocks noGrp="1"/>
          </p:cNvSpPr>
          <p:nvPr>
            <p:ph type="title"/>
          </p:nvPr>
        </p:nvSpPr>
        <p:spPr>
          <a:xfrm>
            <a:off x="2099432" y="99922"/>
            <a:ext cx="6976199" cy="647531"/>
          </a:xfrm>
        </p:spPr>
        <p:txBody>
          <a:bodyPr/>
          <a:lstStyle/>
          <a:p>
            <a:r>
              <a:rPr lang="en-US" dirty="0">
                <a:effectLst>
                  <a:outerShdw blurRad="38100" dist="38100" dir="2700000" algn="tl">
                    <a:srgbClr val="000000">
                      <a:alpha val="43137"/>
                    </a:srgbClr>
                  </a:outerShdw>
                </a:effectLst>
              </a:rPr>
              <a:t>Directorate of Public Works (DPW)</a:t>
            </a:r>
            <a:endParaRPr lang="en-US" dirty="0"/>
          </a:p>
        </p:txBody>
      </p:sp>
      <p:sp>
        <p:nvSpPr>
          <p:cNvPr id="14" name="Title Placeholder 1">
            <a:extLst>
              <a:ext uri="{FF2B5EF4-FFF2-40B4-BE49-F238E27FC236}">
                <a16:creationId xmlns:a16="http://schemas.microsoft.com/office/drawing/2014/main" id="{B2D332F9-6189-BEC3-0651-E4F9FC496FC7}"/>
              </a:ext>
            </a:extLst>
          </p:cNvPr>
          <p:cNvSpPr txBox="1">
            <a:spLocks/>
          </p:cNvSpPr>
          <p:nvPr/>
        </p:nvSpPr>
        <p:spPr>
          <a:xfrm>
            <a:off x="2099432" y="414801"/>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Area 400 WL R&amp;R</a:t>
            </a:r>
          </a:p>
        </p:txBody>
      </p:sp>
    </p:spTree>
    <p:extLst>
      <p:ext uri="{BB962C8B-B14F-4D97-AF65-F5344CB8AC3E}">
        <p14:creationId xmlns:p14="http://schemas.microsoft.com/office/powerpoint/2010/main" val="42073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81984C86-DC2E-059C-5DFB-874A8A307F79}"/>
              </a:ext>
            </a:extLst>
          </p:cNvPr>
          <p:cNvSpPr>
            <a:spLocks noGrp="1"/>
          </p:cNvSpPr>
          <p:nvPr>
            <p:ph idx="1"/>
          </p:nvPr>
        </p:nvSpPr>
        <p:spPr>
          <a:xfrm>
            <a:off x="424873" y="890537"/>
            <a:ext cx="4741487" cy="5190963"/>
          </a:xfrm>
          <a:ln>
            <a:noFill/>
          </a:ln>
        </p:spPr>
        <p:txBody>
          <a:bodyPr vert="horz" lIns="91440" tIns="45720" rIns="91440" bIns="45720" rtlCol="0" anchor="t">
            <a:normAutofit/>
          </a:bodyPr>
          <a:lstStyle/>
          <a:p>
            <a:pPr marL="0" indent="0">
              <a:buNone/>
            </a:pPr>
            <a:endParaRPr lang="en-US" sz="1200" dirty="0">
              <a:latin typeface="Calibri" panose="020F0502020204030204" pitchFamily="34" charset="0"/>
              <a:ea typeface="Calibri" panose="020F0502020204030204" pitchFamily="34" charset="0"/>
              <a:cs typeface="Calibri" panose="020F0502020204030204" pitchFamily="34" charset="0"/>
            </a:endParaRPr>
          </a:p>
          <a:p>
            <a:pPr marL="0" indent="0">
              <a:lnSpc>
                <a:spcPct val="150000"/>
              </a:lnSpc>
              <a:buNone/>
            </a:pPr>
            <a:r>
              <a:rPr lang="en-US" b="1" u="sng" dirty="0">
                <a:cs typeface="Arial"/>
              </a:rPr>
              <a:t>Main Store</a:t>
            </a:r>
          </a:p>
          <a:p>
            <a:pPr marL="457200" lvl="1">
              <a:lnSpc>
                <a:spcPct val="150000"/>
              </a:lnSpc>
              <a:spcBef>
                <a:spcPts val="0"/>
              </a:spcBef>
              <a:buFont typeface="Wingdings" panose="05000000000000000000" pitchFamily="2" charset="2"/>
              <a:buChar char="Ø"/>
            </a:pPr>
            <a:r>
              <a:rPr kumimoji="0" lang="en-US" sz="1200" b="1" i="0" u="sng" strike="noStrike" kern="1200" cap="none" spc="0" normalizeH="0" baseline="0" noProof="0" dirty="0">
                <a:ln>
                  <a:noFill/>
                </a:ln>
                <a:solidFill>
                  <a:prstClr val="black"/>
                </a:solidFill>
                <a:effectLst/>
                <a:uLnTx/>
                <a:uFillTx/>
                <a:latin typeface="Arial" panose="020B0604020202020204"/>
                <a:ea typeface="+mn-ea"/>
                <a:cs typeface="Arial"/>
              </a:rPr>
              <a:t>Father</a:t>
            </a:r>
            <a:r>
              <a:rPr lang="en-US" sz="1200" b="1" u="sng" dirty="0">
                <a:solidFill>
                  <a:prstClr val="black"/>
                </a:solidFill>
                <a:latin typeface="Arial" panose="020B0604020202020204"/>
                <a:cs typeface="Arial"/>
              </a:rPr>
              <a:t>’s Day “Your Hero” Celebration- </a:t>
            </a:r>
            <a:r>
              <a:rPr lang="en-US" sz="1200" b="1" dirty="0">
                <a:solidFill>
                  <a:prstClr val="black"/>
                </a:solidFill>
                <a:latin typeface="Arial" panose="020B0604020202020204"/>
                <a:cs typeface="Arial"/>
              </a:rPr>
              <a:t> 20 June from 1300-1430</a:t>
            </a:r>
          </a:p>
          <a:p>
            <a:pPr marL="457200" lvl="1">
              <a:lnSpc>
                <a:spcPct val="150000"/>
              </a:lnSpc>
              <a:spcBef>
                <a:spcPts val="0"/>
              </a:spcBef>
              <a:buFont typeface="Wingdings" panose="05000000000000000000" pitchFamily="2" charset="2"/>
              <a:buChar char="Ø"/>
            </a:pPr>
            <a:r>
              <a:rPr kumimoji="0" lang="en-US" sz="1200" b="1" i="0" u="sng" strike="noStrike" kern="1200" cap="none" spc="0" normalizeH="0" baseline="0" noProof="0" dirty="0">
                <a:ln>
                  <a:noFill/>
                </a:ln>
                <a:solidFill>
                  <a:prstClr val="black"/>
                </a:solidFill>
                <a:effectLst/>
                <a:uLnTx/>
                <a:uFillTx/>
                <a:latin typeface="Arial" panose="020B0604020202020204"/>
                <a:ea typeface="+mn-ea"/>
                <a:cs typeface="Arial"/>
              </a:rPr>
              <a:t>Summer Solstice Celebration- </a:t>
            </a:r>
            <a:r>
              <a:rPr kumimoji="0" lang="en-US" sz="1200" b="1" i="0" strike="noStrike" kern="1200" cap="none" spc="0" normalizeH="0" baseline="0" noProof="0" dirty="0">
                <a:ln>
                  <a:noFill/>
                </a:ln>
                <a:solidFill>
                  <a:prstClr val="black"/>
                </a:solidFill>
                <a:effectLst/>
                <a:uLnTx/>
                <a:uFillTx/>
                <a:latin typeface="Arial" panose="020B0604020202020204"/>
                <a:ea typeface="+mn-ea"/>
                <a:cs typeface="Arial"/>
              </a:rPr>
              <a:t>27 June from 1300-1500</a:t>
            </a:r>
          </a:p>
          <a:p>
            <a:pPr marL="457200" lvl="1">
              <a:lnSpc>
                <a:spcPct val="150000"/>
              </a:lnSpc>
              <a:spcBef>
                <a:spcPts val="0"/>
              </a:spcBef>
              <a:buFont typeface="Wingdings" panose="05000000000000000000" pitchFamily="2" charset="2"/>
              <a:buChar char="Ø"/>
            </a:pPr>
            <a:r>
              <a:rPr lang="en-US" sz="1200" b="1" u="sng" dirty="0">
                <a:solidFill>
                  <a:prstClr val="black"/>
                </a:solidFill>
                <a:latin typeface="Arial" panose="020B0604020202020204"/>
                <a:cs typeface="Arial"/>
              </a:rPr>
              <a:t>Independence Day Celebration- </a:t>
            </a:r>
            <a:r>
              <a:rPr lang="en-US" sz="1200" b="1" dirty="0">
                <a:solidFill>
                  <a:prstClr val="black"/>
                </a:solidFill>
                <a:latin typeface="Arial" panose="020B0604020202020204"/>
                <a:cs typeface="Arial"/>
              </a:rPr>
              <a:t>04 July 1300-1500 </a:t>
            </a:r>
            <a:r>
              <a:rPr lang="en-US" sz="1200" dirty="0">
                <a:solidFill>
                  <a:prstClr val="black"/>
                </a:solidFill>
                <a:latin typeface="Arial" panose="020B0604020202020204"/>
                <a:cs typeface="Arial"/>
              </a:rPr>
              <a:t>Our Main Store will also be celebrating World Chocolate Day and National Grill Month on this day.</a:t>
            </a:r>
            <a:endParaRPr kumimoji="0" lang="en-US" sz="1200" i="0" strike="noStrike" kern="1200" cap="none" spc="0" normalizeH="0" baseline="0" noProof="0" dirty="0">
              <a:ln>
                <a:noFill/>
              </a:ln>
              <a:solidFill>
                <a:prstClr val="black"/>
              </a:solidFill>
              <a:effectLst/>
              <a:uLnTx/>
              <a:uFillTx/>
              <a:latin typeface="Arial" panose="020B0604020202020204"/>
              <a:ea typeface="+mn-ea"/>
              <a:cs typeface="Arial"/>
            </a:endParaRPr>
          </a:p>
          <a:p>
            <a:pPr marL="0">
              <a:lnSpc>
                <a:spcPct val="150000"/>
              </a:lnSpc>
              <a:spcBef>
                <a:spcPts val="0"/>
              </a:spcBef>
              <a:buNone/>
            </a:pPr>
            <a:r>
              <a:rPr lang="en-US" sz="3200" b="1" u="sng" dirty="0">
                <a:cs typeface="Arial"/>
              </a:rPr>
              <a:t>Freedom Crossing</a:t>
            </a:r>
          </a:p>
          <a:p>
            <a:pPr marL="457200" lvl="1">
              <a:lnSpc>
                <a:spcPct val="150000"/>
              </a:lnSpc>
              <a:spcBef>
                <a:spcPts val="0"/>
              </a:spcBef>
              <a:buFont typeface="Wingdings" panose="05000000000000000000" pitchFamily="2" charset="2"/>
              <a:buChar char="Ø"/>
            </a:pPr>
            <a:r>
              <a:rPr lang="en-US" sz="1200" b="1" u="sng" dirty="0">
                <a:cs typeface="Arial"/>
              </a:rPr>
              <a:t>Rise 915 Market </a:t>
            </a:r>
            <a:r>
              <a:rPr lang="en-US" sz="1200" b="1" dirty="0">
                <a:cs typeface="Arial"/>
              </a:rPr>
              <a:t>26 July from 1700-2100</a:t>
            </a:r>
            <a:endParaRPr lang="en-US" sz="1400" dirty="0">
              <a:cs typeface="Arial"/>
            </a:endParaRPr>
          </a:p>
          <a:p>
            <a:pPr>
              <a:lnSpc>
                <a:spcPct val="100000"/>
              </a:lnSpc>
              <a:spcBef>
                <a:spcPts val="0"/>
              </a:spcBef>
              <a:buFont typeface="Wingdings" panose="05000000000000000000" pitchFamily="2" charset="2"/>
              <a:buChar char="Ø"/>
            </a:pPr>
            <a:endParaRPr lang="en-US" sz="1400" dirty="0">
              <a:cs typeface="Arial"/>
            </a:endParaRPr>
          </a:p>
          <a:p>
            <a:pPr>
              <a:lnSpc>
                <a:spcPct val="100000"/>
              </a:lnSpc>
              <a:spcBef>
                <a:spcPts val="0"/>
              </a:spcBef>
              <a:buFont typeface="Wingdings" panose="05000000000000000000" pitchFamily="2" charset="2"/>
              <a:buChar char="Ø"/>
            </a:pPr>
            <a:endParaRPr lang="en-US" sz="1400" dirty="0">
              <a:cs typeface="Arial"/>
            </a:endParaRPr>
          </a:p>
          <a:p>
            <a:pPr marL="0" indent="0">
              <a:lnSpc>
                <a:spcPct val="100000"/>
              </a:lnSpc>
              <a:spcBef>
                <a:spcPts val="0"/>
              </a:spcBef>
              <a:buNone/>
            </a:pPr>
            <a:endParaRPr lang="en-US" sz="1400" dirty="0">
              <a:cs typeface="Arial"/>
            </a:endParaRPr>
          </a:p>
        </p:txBody>
      </p:sp>
      <p:sp>
        <p:nvSpPr>
          <p:cNvPr id="11" name="Title 10">
            <a:extLst>
              <a:ext uri="{FF2B5EF4-FFF2-40B4-BE49-F238E27FC236}">
                <a16:creationId xmlns:a16="http://schemas.microsoft.com/office/drawing/2014/main" id="{DF6CCED7-B652-F9F6-5BAD-CF9C0DE3E941}"/>
              </a:ext>
            </a:extLst>
          </p:cNvPr>
          <p:cNvSpPr>
            <a:spLocks noGrp="1"/>
          </p:cNvSpPr>
          <p:nvPr>
            <p:ph type="title"/>
          </p:nvPr>
        </p:nvSpPr>
        <p:spPr>
          <a:ln>
            <a:noFill/>
          </a:ln>
        </p:spPr>
        <p:txBody>
          <a:bodyPr/>
          <a:lstStyle/>
          <a:p>
            <a:pPr algn="r"/>
            <a:r>
              <a:rPr lang="en-US" dirty="0">
                <a:effectLst>
                  <a:outerShdw blurRad="38100" dist="38100" dir="2700000" algn="tl">
                    <a:srgbClr val="000000">
                      <a:alpha val="43137"/>
                    </a:srgbClr>
                  </a:outerShdw>
                </a:effectLst>
                <a:cs typeface="Arial"/>
              </a:rPr>
              <a:t>The Exchange</a:t>
            </a:r>
            <a:endParaRPr lang="en-US" dirty="0">
              <a:effectLst>
                <a:outerShdw blurRad="38100" dist="38100" dir="2700000" algn="tl">
                  <a:srgbClr val="000000">
                    <a:alpha val="43137"/>
                  </a:srgbClr>
                </a:outerShdw>
              </a:effectLst>
            </a:endParaRPr>
          </a:p>
        </p:txBody>
      </p:sp>
      <p:sp>
        <p:nvSpPr>
          <p:cNvPr id="3" name="Classification bottom">
            <a:extLst>
              <a:ext uri="{FF2B5EF4-FFF2-40B4-BE49-F238E27FC236}">
                <a16:creationId xmlns:a16="http://schemas.microsoft.com/office/drawing/2014/main" id="{DE7C2DE6-DE4E-A62E-117F-1FA8CDF48DDC}"/>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dirty="0">
              <a:ln>
                <a:noFill/>
              </a:ln>
              <a:effectLst/>
              <a:uLnTx/>
              <a:uFillTx/>
              <a:latin typeface="Arial" panose="020B0604020202020204"/>
              <a:ea typeface="+mn-ea"/>
              <a:cs typeface="Arial" panose="020B0604020202020204" pitchFamily="34" charset="0"/>
            </a:endParaRPr>
          </a:p>
        </p:txBody>
      </p:sp>
      <p:sp>
        <p:nvSpPr>
          <p:cNvPr id="5" name="Title Placeholder 1">
            <a:extLst>
              <a:ext uri="{FF2B5EF4-FFF2-40B4-BE49-F238E27FC236}">
                <a16:creationId xmlns:a16="http://schemas.microsoft.com/office/drawing/2014/main" id="{7BFD9F60-F953-142D-F97A-5D32A7667F33}"/>
              </a:ext>
            </a:extLst>
          </p:cNvPr>
          <p:cNvSpPr txBox="1">
            <a:spLocks/>
          </p:cNvSpPr>
          <p:nvPr/>
        </p:nvSpPr>
        <p:spPr>
          <a:xfrm>
            <a:off x="2086456"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endParaRPr lang="en-US" sz="2000" dirty="0"/>
          </a:p>
        </p:txBody>
      </p:sp>
      <p:sp>
        <p:nvSpPr>
          <p:cNvPr id="6" name="Rectangle 5">
            <a:extLst>
              <a:ext uri="{FF2B5EF4-FFF2-40B4-BE49-F238E27FC236}">
                <a16:creationId xmlns:a16="http://schemas.microsoft.com/office/drawing/2014/main" id="{EC276572-54AB-A52A-1F45-E717BE434B69}"/>
              </a:ext>
            </a:extLst>
          </p:cNvPr>
          <p:cNvSpPr>
            <a:spLocks/>
          </p:cNvSpPr>
          <p:nvPr/>
        </p:nvSpPr>
        <p:spPr>
          <a:xfrm>
            <a:off x="-31060" y="6613800"/>
            <a:ext cx="5618591" cy="215444"/>
          </a:xfrm>
          <a:prstGeom prst="rect">
            <a:avLst/>
          </a:prstGeom>
        </p:spPr>
        <p:txBody>
          <a:bodyPr wrap="square">
            <a:spAutoFit/>
          </a:bodyPr>
          <a:lstStyle/>
          <a:p>
            <a:r>
              <a:rPr lang="en-US" sz="800" b="1" dirty="0">
                <a:solidFill>
                  <a:schemeClr val="bg1"/>
                </a:solidFill>
              </a:rPr>
              <a:t>Kelly Tolefree-Sarmiento– GM 915-562-8851 X 202  tolefreesarmiento@aafes.com</a:t>
            </a:r>
          </a:p>
        </p:txBody>
      </p:sp>
      <p:pic>
        <p:nvPicPr>
          <p:cNvPr id="4" name="Picture 3">
            <a:extLst>
              <a:ext uri="{FF2B5EF4-FFF2-40B4-BE49-F238E27FC236}">
                <a16:creationId xmlns:a16="http://schemas.microsoft.com/office/drawing/2014/main" id="{BAB2895F-22FE-34FD-8C84-59963A8AD7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1630" y="1092550"/>
            <a:ext cx="3585755" cy="4635799"/>
          </a:xfrm>
          <a:prstGeom prst="rect">
            <a:avLst/>
          </a:prstGeom>
        </p:spPr>
      </p:pic>
    </p:spTree>
    <p:extLst>
      <p:ext uri="{BB962C8B-B14F-4D97-AF65-F5344CB8AC3E}">
        <p14:creationId xmlns:p14="http://schemas.microsoft.com/office/powerpoint/2010/main" val="301975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9F827-3FD7-7BDB-EE58-F7C2EF1FB657}"/>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D069ED73-638E-9ABD-726D-8F0A825A2785}"/>
              </a:ext>
            </a:extLst>
          </p:cNvPr>
          <p:cNvSpPr>
            <a:spLocks noGrp="1"/>
          </p:cNvSpPr>
          <p:nvPr>
            <p:ph idx="1"/>
          </p:nvPr>
        </p:nvSpPr>
        <p:spPr>
          <a:xfrm>
            <a:off x="556180" y="1094977"/>
            <a:ext cx="8587820" cy="5190963"/>
          </a:xfrm>
          <a:ln>
            <a:noFill/>
          </a:ln>
        </p:spPr>
        <p:txBody>
          <a:bodyPr vert="horz" lIns="91440" tIns="45720" rIns="91440" bIns="45720" rtlCol="0" anchor="t">
            <a:normAutofit/>
          </a:bodyPr>
          <a:lstStyle/>
          <a:p>
            <a:pPr marL="0" indent="0">
              <a:lnSpc>
                <a:spcPct val="100000"/>
              </a:lnSpc>
              <a:spcBef>
                <a:spcPts val="1600"/>
              </a:spcBef>
              <a:buNone/>
            </a:pPr>
            <a:r>
              <a:rPr lang="en-US" sz="2400" b="1" dirty="0"/>
              <a:t>Two-Minute Drill per Speaker </a:t>
            </a:r>
          </a:p>
          <a:p>
            <a:pPr marL="0" indent="0">
              <a:lnSpc>
                <a:spcPct val="100000"/>
              </a:lnSpc>
              <a:spcBef>
                <a:spcPts val="1600"/>
              </a:spcBef>
              <a:buNone/>
            </a:pPr>
            <a:r>
              <a:rPr lang="en-US" sz="2300" b="1" dirty="0">
                <a:cs typeface="Arial"/>
              </a:rPr>
              <a:t>CYS</a:t>
            </a:r>
          </a:p>
          <a:p>
            <a:pPr marL="0" indent="0">
              <a:lnSpc>
                <a:spcPct val="100000"/>
              </a:lnSpc>
              <a:spcBef>
                <a:spcPts val="1600"/>
              </a:spcBef>
              <a:buNone/>
            </a:pPr>
            <a:r>
              <a:rPr lang="en-US" sz="2300" b="1" dirty="0">
                <a:cs typeface="Arial"/>
              </a:rPr>
              <a:t>WBAMC</a:t>
            </a:r>
          </a:p>
          <a:p>
            <a:pPr marL="0" indent="0">
              <a:lnSpc>
                <a:spcPct val="100000"/>
              </a:lnSpc>
              <a:spcBef>
                <a:spcPts val="1600"/>
              </a:spcBef>
              <a:buNone/>
            </a:pPr>
            <a:r>
              <a:rPr lang="en-US" sz="2300" b="1" dirty="0">
                <a:cs typeface="Arial"/>
              </a:rPr>
              <a:t>RSO</a:t>
            </a:r>
          </a:p>
          <a:p>
            <a:pPr marL="0" indent="0">
              <a:lnSpc>
                <a:spcPct val="100000"/>
              </a:lnSpc>
              <a:spcBef>
                <a:spcPts val="1600"/>
              </a:spcBef>
              <a:buNone/>
            </a:pPr>
            <a:r>
              <a:rPr lang="en-US" sz="2300" b="1" dirty="0">
                <a:cs typeface="Arial"/>
              </a:rPr>
              <a:t>DECA</a:t>
            </a:r>
          </a:p>
          <a:p>
            <a:pPr marL="0" indent="0">
              <a:lnSpc>
                <a:spcPct val="100000"/>
              </a:lnSpc>
              <a:spcBef>
                <a:spcPts val="1600"/>
              </a:spcBef>
              <a:buNone/>
            </a:pPr>
            <a:r>
              <a:rPr lang="en-US" sz="2300" b="1" dirty="0">
                <a:cs typeface="Arial"/>
              </a:rPr>
              <a:t>MOAA</a:t>
            </a:r>
          </a:p>
          <a:p>
            <a:pPr marL="0" indent="0">
              <a:lnSpc>
                <a:spcPct val="100000"/>
              </a:lnSpc>
              <a:spcBef>
                <a:spcPts val="1600"/>
              </a:spcBef>
              <a:buNone/>
            </a:pPr>
            <a:endParaRPr lang="en-US" sz="2300" b="1" dirty="0">
              <a:cs typeface="Arial"/>
            </a:endParaRPr>
          </a:p>
          <a:p>
            <a:pPr marL="0" indent="0">
              <a:lnSpc>
                <a:spcPct val="100000"/>
              </a:lnSpc>
              <a:spcBef>
                <a:spcPts val="1600"/>
              </a:spcBef>
              <a:buNone/>
            </a:pPr>
            <a:endParaRPr lang="en-US" sz="2300" b="1" dirty="0">
              <a:cs typeface="Arial"/>
            </a:endParaRPr>
          </a:p>
          <a:p>
            <a:pPr marL="0" indent="0">
              <a:buNone/>
            </a:pPr>
            <a:endParaRPr lang="en-US" dirty="0">
              <a:cs typeface="Arial"/>
            </a:endParaRPr>
          </a:p>
          <a:p>
            <a:endParaRPr lang="en-US" dirty="0">
              <a:cs typeface="Arial"/>
            </a:endParaRPr>
          </a:p>
          <a:p>
            <a:endParaRPr lang="en-US" dirty="0">
              <a:cs typeface="Arial"/>
            </a:endParaRPr>
          </a:p>
        </p:txBody>
      </p:sp>
      <p:sp>
        <p:nvSpPr>
          <p:cNvPr id="11" name="Title 10">
            <a:extLst>
              <a:ext uri="{FF2B5EF4-FFF2-40B4-BE49-F238E27FC236}">
                <a16:creationId xmlns:a16="http://schemas.microsoft.com/office/drawing/2014/main" id="{D50E5414-ED98-D84B-F3C8-ACC4881FCD2D}"/>
              </a:ext>
            </a:extLst>
          </p:cNvPr>
          <p:cNvSpPr>
            <a:spLocks noGrp="1"/>
          </p:cNvSpPr>
          <p:nvPr>
            <p:ph type="title"/>
          </p:nvPr>
        </p:nvSpPr>
        <p:spPr>
          <a:ln>
            <a:noFill/>
          </a:ln>
        </p:spPr>
        <p:txBody>
          <a:bodyPr/>
          <a:lstStyle/>
          <a:p>
            <a:pPr algn="r"/>
            <a:r>
              <a:rPr lang="en-US">
                <a:effectLst>
                  <a:outerShdw blurRad="38100" dist="38100" dir="2700000" algn="tl">
                    <a:srgbClr val="000000">
                      <a:alpha val="43137"/>
                    </a:srgbClr>
                  </a:outerShdw>
                </a:effectLst>
                <a:cs typeface="Arial"/>
              </a:rPr>
              <a:t>Alibis &amp; Announcements</a:t>
            </a:r>
            <a:endParaRPr lang="en-US">
              <a:effectLst>
                <a:outerShdw blurRad="38100" dist="38100" dir="2700000" algn="tl">
                  <a:srgbClr val="000000">
                    <a:alpha val="43137"/>
                  </a:srgbClr>
                </a:outerShdw>
              </a:effectLst>
            </a:endParaRPr>
          </a:p>
        </p:txBody>
      </p:sp>
      <p:sp>
        <p:nvSpPr>
          <p:cNvPr id="3" name="Classification bottom">
            <a:extLst>
              <a:ext uri="{FF2B5EF4-FFF2-40B4-BE49-F238E27FC236}">
                <a16:creationId xmlns:a16="http://schemas.microsoft.com/office/drawing/2014/main" id="{5CB46D5B-A211-0DBE-EF73-91E8DCA25C1F}"/>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endParaRPr>
          </a:p>
        </p:txBody>
      </p:sp>
      <p:sp>
        <p:nvSpPr>
          <p:cNvPr id="6" name="Rectangle 5">
            <a:extLst>
              <a:ext uri="{FF2B5EF4-FFF2-40B4-BE49-F238E27FC236}">
                <a16:creationId xmlns:a16="http://schemas.microsoft.com/office/drawing/2014/main" id="{2909C75D-2192-B456-BFCA-436B9196BA53}"/>
              </a:ext>
            </a:extLst>
          </p:cNvPr>
          <p:cNvSpPr>
            <a:spLocks/>
          </p:cNvSpPr>
          <p:nvPr/>
        </p:nvSpPr>
        <p:spPr>
          <a:xfrm>
            <a:off x="-74646" y="6605232"/>
            <a:ext cx="3703434" cy="215444"/>
          </a:xfrm>
          <a:prstGeom prst="rect">
            <a:avLst/>
          </a:prstGeom>
        </p:spPr>
        <p:txBody>
          <a:bodyPr wrap="square">
            <a:spAutoFit/>
          </a:bodyPr>
          <a:lstStyle/>
          <a:p>
            <a:r>
              <a:rPr lang="en-US" sz="800" b="1">
                <a:solidFill>
                  <a:srgbClr val="FFFFFF"/>
                </a:solidFill>
                <a:cs typeface="Arial"/>
              </a:rPr>
              <a:t>COL Soyka,</a:t>
            </a:r>
            <a:r>
              <a:rPr lang="en-US" sz="800" b="1" spc="-15">
                <a:solidFill>
                  <a:srgbClr val="FFFFFF"/>
                </a:solidFill>
                <a:cs typeface="Arial"/>
              </a:rPr>
              <a:t> </a:t>
            </a:r>
            <a:r>
              <a:rPr lang="en-US" sz="800" b="1">
                <a:solidFill>
                  <a:srgbClr val="FFFFFF"/>
                </a:solidFill>
                <a:cs typeface="Arial"/>
              </a:rPr>
              <a:t>GCDR</a:t>
            </a:r>
            <a:r>
              <a:rPr lang="en-US" sz="800" b="1" spc="-25">
                <a:solidFill>
                  <a:srgbClr val="FFFFFF"/>
                </a:solidFill>
                <a:cs typeface="Arial"/>
              </a:rPr>
              <a:t> </a:t>
            </a:r>
            <a:r>
              <a:rPr lang="en-US" sz="800" b="1">
                <a:solidFill>
                  <a:srgbClr val="FFFFFF"/>
                </a:solidFill>
                <a:cs typeface="Arial"/>
              </a:rPr>
              <a:t>USAG FBTX</a:t>
            </a:r>
            <a:r>
              <a:rPr lang="en-US" sz="800" b="1" spc="-15">
                <a:solidFill>
                  <a:srgbClr val="FFFFFF"/>
                </a:solidFill>
                <a:cs typeface="Arial"/>
              </a:rPr>
              <a:t> </a:t>
            </a:r>
            <a:r>
              <a:rPr lang="en-US" sz="800" b="1">
                <a:solidFill>
                  <a:srgbClr val="FFFFFF"/>
                </a:solidFill>
                <a:cs typeface="Arial"/>
              </a:rPr>
              <a:t>,</a:t>
            </a:r>
            <a:r>
              <a:rPr lang="en-US" sz="800" b="1" spc="-30">
                <a:solidFill>
                  <a:srgbClr val="FFFFFF"/>
                </a:solidFill>
                <a:cs typeface="Arial"/>
              </a:rPr>
              <a:t> </a:t>
            </a:r>
            <a:r>
              <a:rPr lang="en-US" sz="800" spc="-10">
                <a:solidFill>
                  <a:schemeClr val="bg1"/>
                </a:solidFill>
                <a:cs typeface="Arial"/>
              </a:rPr>
              <a:t>michael.v.soyka.mil@army.mil    </a:t>
            </a:r>
            <a:endParaRPr lang="en-US" sz="800">
              <a:solidFill>
                <a:schemeClr val="bg1"/>
              </a:solidFill>
              <a:cs typeface="Arial"/>
            </a:endParaRPr>
          </a:p>
        </p:txBody>
      </p:sp>
    </p:spTree>
    <p:extLst>
      <p:ext uri="{BB962C8B-B14F-4D97-AF65-F5344CB8AC3E}">
        <p14:creationId xmlns:p14="http://schemas.microsoft.com/office/powerpoint/2010/main" val="294448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5415" y="1442400"/>
            <a:ext cx="7489529" cy="4150658"/>
          </a:xfrm>
          <a:prstGeom prst="rect">
            <a:avLst/>
          </a:prstGeom>
        </p:spPr>
        <p:txBody>
          <a:bodyPr vert="horz" lIns="68580" tIns="34290" rIns="68580" bIns="34290" rtlCol="0" anchor="ctr">
            <a:normAutofit/>
          </a:bodyPr>
          <a:lstStyle/>
          <a:p>
            <a:pPr indent="-171450" fontAlgn="base">
              <a:lnSpc>
                <a:spcPct val="90000"/>
              </a:lnSpc>
              <a:spcBef>
                <a:spcPct val="0"/>
              </a:spcBef>
              <a:spcAft>
                <a:spcPts val="450"/>
              </a:spcAft>
              <a:buFont typeface="Arial" panose="020B0604020202020204" pitchFamily="34" charset="0"/>
              <a:buChar char="•"/>
              <a:defRPr/>
            </a:pPr>
            <a:r>
              <a:rPr lang="en-US" b="1"/>
              <a:t>Registration Documents:</a:t>
            </a:r>
          </a:p>
          <a:p>
            <a:pPr indent="-171450" fontAlgn="base">
              <a:lnSpc>
                <a:spcPct val="90000"/>
              </a:lnSpc>
              <a:spcBef>
                <a:spcPct val="0"/>
              </a:spcBef>
              <a:spcAft>
                <a:spcPts val="450"/>
              </a:spcAft>
              <a:buFont typeface="Arial" panose="020B0604020202020204" pitchFamily="34" charset="0"/>
              <a:buChar char="•"/>
              <a:defRPr/>
            </a:pPr>
            <a:endParaRPr lang="en-US" b="1"/>
          </a:p>
          <a:p>
            <a:pPr indent="-171450" fontAlgn="base">
              <a:lnSpc>
                <a:spcPct val="90000"/>
              </a:lnSpc>
              <a:spcBef>
                <a:spcPct val="0"/>
              </a:spcBef>
              <a:spcAft>
                <a:spcPts val="450"/>
              </a:spcAft>
              <a:buFont typeface="Arial" panose="020B0604020202020204" pitchFamily="34" charset="0"/>
              <a:buChar char="•"/>
              <a:defRPr/>
            </a:pPr>
            <a:r>
              <a:rPr lang="en-US"/>
              <a:t> Immunizations: Birth-Preschool and Home Schooled </a:t>
            </a:r>
          </a:p>
          <a:p>
            <a:pPr indent="-171450" fontAlgn="base">
              <a:lnSpc>
                <a:spcPct val="90000"/>
              </a:lnSpc>
              <a:spcBef>
                <a:spcPct val="0"/>
              </a:spcBef>
              <a:spcAft>
                <a:spcPts val="450"/>
              </a:spcAft>
              <a:buFont typeface="Arial" panose="020B0604020202020204" pitchFamily="34" charset="0"/>
              <a:buChar char="•"/>
              <a:defRPr/>
            </a:pPr>
            <a:r>
              <a:rPr lang="en-US"/>
              <a:t> Current Health Assessment/Sports Physical (we give you 30 days to get one completed)</a:t>
            </a:r>
          </a:p>
          <a:p>
            <a:pPr indent="-171450" fontAlgn="base">
              <a:lnSpc>
                <a:spcPct val="90000"/>
              </a:lnSpc>
              <a:spcBef>
                <a:spcPct val="0"/>
              </a:spcBef>
              <a:spcAft>
                <a:spcPts val="450"/>
              </a:spcAft>
              <a:buFont typeface="Arial" panose="020B0604020202020204" pitchFamily="34" charset="0"/>
              <a:buChar char="•"/>
              <a:defRPr/>
            </a:pPr>
            <a:r>
              <a:rPr lang="en-US"/>
              <a:t> Two</a:t>
            </a:r>
            <a:r>
              <a:rPr lang="en-US" b="1"/>
              <a:t> </a:t>
            </a:r>
            <a:r>
              <a:rPr lang="en-US" b="1" u="sng"/>
              <a:t>LOCAL</a:t>
            </a:r>
            <a:r>
              <a:rPr lang="en-US"/>
              <a:t> emergency contacts</a:t>
            </a:r>
          </a:p>
          <a:p>
            <a:pPr indent="-171450" fontAlgn="base">
              <a:lnSpc>
                <a:spcPct val="90000"/>
              </a:lnSpc>
              <a:spcBef>
                <a:spcPct val="0"/>
              </a:spcBef>
              <a:spcAft>
                <a:spcPts val="450"/>
              </a:spcAft>
              <a:buFont typeface="Arial" panose="020B0604020202020204" pitchFamily="34" charset="0"/>
              <a:buChar char="•"/>
              <a:defRPr/>
            </a:pPr>
            <a:r>
              <a:rPr lang="en-US"/>
              <a:t> DEERS 1172/ ID card/ Birth certificate</a:t>
            </a:r>
          </a:p>
          <a:p>
            <a:pPr indent="-171450" fontAlgn="base">
              <a:lnSpc>
                <a:spcPct val="90000"/>
              </a:lnSpc>
              <a:spcBef>
                <a:spcPct val="0"/>
              </a:spcBef>
              <a:spcAft>
                <a:spcPts val="450"/>
              </a:spcAft>
              <a:buFont typeface="Arial" panose="020B0604020202020204" pitchFamily="34" charset="0"/>
              <a:buChar char="•"/>
              <a:defRPr/>
            </a:pPr>
            <a:r>
              <a:rPr lang="en-US"/>
              <a:t>Registration Tool </a:t>
            </a:r>
          </a:p>
          <a:p>
            <a:pPr indent="-171450" fontAlgn="base">
              <a:lnSpc>
                <a:spcPct val="90000"/>
              </a:lnSpc>
              <a:spcBef>
                <a:spcPct val="0"/>
              </a:spcBef>
              <a:spcAft>
                <a:spcPts val="450"/>
              </a:spcAft>
              <a:buFont typeface="Arial" panose="020B0604020202020204" pitchFamily="34" charset="0"/>
              <a:buChar char="•"/>
              <a:defRPr/>
            </a:pPr>
            <a:endParaRPr lang="en-US" sz="1500"/>
          </a:p>
          <a:p>
            <a:pPr indent="-171450" fontAlgn="base">
              <a:lnSpc>
                <a:spcPct val="90000"/>
              </a:lnSpc>
              <a:spcBef>
                <a:spcPct val="0"/>
              </a:spcBef>
              <a:spcAft>
                <a:spcPts val="450"/>
              </a:spcAft>
              <a:buFont typeface="Arial" panose="020B0604020202020204" pitchFamily="34" charset="0"/>
              <a:buChar char="•"/>
              <a:defRPr/>
            </a:pPr>
            <a:endParaRPr lang="en-US" sz="150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3602181" y="4742109"/>
            <a:ext cx="1939637" cy="1346982"/>
          </a:xfrm>
          <a:prstGeom prst="rect">
            <a:avLst/>
          </a:prstGeom>
        </p:spPr>
      </p:pic>
      <p:sp>
        <p:nvSpPr>
          <p:cNvPr id="3" name="Slide Number Placeholder 5">
            <a:extLst>
              <a:ext uri="{FF2B5EF4-FFF2-40B4-BE49-F238E27FC236}">
                <a16:creationId xmlns:a16="http://schemas.microsoft.com/office/drawing/2014/main" id="{756A4DA3-E896-E080-183E-FEC3BEF0A5D2}"/>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15</a:t>
            </a:fld>
            <a:endParaRPr lang="en-US" sz="800">
              <a:solidFill>
                <a:schemeClr val="bg1"/>
              </a:solidFill>
            </a:endParaRPr>
          </a:p>
        </p:txBody>
      </p:sp>
      <p:sp>
        <p:nvSpPr>
          <p:cNvPr id="6" name="Title 10">
            <a:extLst>
              <a:ext uri="{FF2B5EF4-FFF2-40B4-BE49-F238E27FC236}">
                <a16:creationId xmlns:a16="http://schemas.microsoft.com/office/drawing/2014/main" id="{91C76337-9B68-D744-6566-E1F89BBA61B4}"/>
              </a:ext>
            </a:extLst>
          </p:cNvPr>
          <p:cNvSpPr txBox="1">
            <a:spLocks/>
          </p:cNvSpPr>
          <p:nvPr/>
        </p:nvSpPr>
        <p:spPr>
          <a:xfrm>
            <a:off x="2167801" y="298836"/>
            <a:ext cx="6976199" cy="647531"/>
          </a:xfrm>
          <a:ln>
            <a:noFill/>
          </a:ln>
        </p:spPr>
        <p:txBody>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a:effectLst>
                  <a:outerShdw blurRad="38100" dist="38100" dir="2700000" algn="tl">
                    <a:srgbClr val="000000">
                      <a:alpha val="43137"/>
                    </a:srgbClr>
                  </a:outerShdw>
                </a:effectLst>
                <a:cs typeface="Arial"/>
              </a:rPr>
              <a:t>CYS – Parent Central</a:t>
            </a:r>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62153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C5614-1746-7421-5E4A-6A1484044952}"/>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9C1C1394-0FAC-8BA1-7B38-BE66570AAE9C}"/>
              </a:ext>
            </a:extLst>
          </p:cNvPr>
          <p:cNvSpPr txBox="1"/>
          <p:nvPr/>
        </p:nvSpPr>
        <p:spPr>
          <a:xfrm>
            <a:off x="374140" y="1287768"/>
            <a:ext cx="8610600" cy="5144550"/>
          </a:xfrm>
          <a:prstGeom prst="rect">
            <a:avLst/>
          </a:prstGeom>
        </p:spPr>
        <p:txBody>
          <a:bodyPr vert="horz" wrap="square" lIns="0" tIns="12700" rIns="0" bIns="0" rtlCol="0">
            <a:spAutoFit/>
          </a:bodyPr>
          <a:lstStyle/>
          <a:p>
            <a:pPr algn="l"/>
            <a:endParaRPr lang="en-US" sz="1500" b="1">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500" b="1">
                <a:latin typeface="Arial" panose="020B0604020202020204" pitchFamily="34" charset="0"/>
                <a:cs typeface="Arial" panose="020B0604020202020204" pitchFamily="34" charset="0"/>
              </a:rPr>
              <a:t>School and Sports physicals will be available at the Mendoza Clinic 29 May to 30 July 2026; call the appointment line to schedule (915-742-2273).  Please bring the necessary physical forms.</a:t>
            </a:r>
          </a:p>
          <a:p>
            <a:pPr marL="285750" indent="-285750" algn="l">
              <a:buFont typeface="Arial" panose="020B0604020202020204" pitchFamily="34" charset="0"/>
              <a:buChar char="•"/>
            </a:pPr>
            <a:endParaRPr lang="en-US" sz="1500" b="1">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500" b="1">
                <a:latin typeface="Arial" panose="020B0604020202020204" pitchFamily="34" charset="0"/>
                <a:cs typeface="Arial" panose="020B0604020202020204" pitchFamily="34" charset="0"/>
              </a:rPr>
              <a:t>Patient and Family Partnership Council will be August 20, 2026 at 10:30 a.m. in the WBAMC Executive Dining Room</a:t>
            </a:r>
          </a:p>
          <a:p>
            <a:pPr algn="l"/>
            <a:endParaRPr lang="en-US" sz="1500" b="1">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500">
                <a:latin typeface="Arial" panose="020B0604020202020204" pitchFamily="34" charset="0"/>
                <a:cs typeface="Arial" panose="020B0604020202020204" pitchFamily="34" charset="0"/>
              </a:rPr>
              <a:t>There are several Red Cross Volunteer opportunities available at the hospital. Call 915-742-9433 or email </a:t>
            </a:r>
            <a:r>
              <a:rPr lang="en-US" sz="1500" u="sng">
                <a:latin typeface="Arial" panose="020B0604020202020204" pitchFamily="34" charset="0"/>
                <a:cs typeface="Arial" panose="020B0604020202020204" pitchFamily="34" charset="0"/>
                <a:hlinkClick r:id="rId2"/>
              </a:rPr>
              <a:t>bliss@redcross.org</a:t>
            </a:r>
            <a:r>
              <a:rPr lang="en-US" sz="1500" u="sng">
                <a:latin typeface="Arial" panose="020B0604020202020204" pitchFamily="34" charset="0"/>
                <a:cs typeface="Arial" panose="020B0604020202020204" pitchFamily="34" charset="0"/>
              </a:rPr>
              <a:t> </a:t>
            </a:r>
            <a:endParaRPr lang="en-US" sz="1500">
              <a:latin typeface="Arial" panose="020B0604020202020204" pitchFamily="34" charset="0"/>
              <a:cs typeface="Arial" panose="020B0604020202020204" pitchFamily="34" charset="0"/>
            </a:endParaRPr>
          </a:p>
          <a:p>
            <a:pPr marL="298450" indent="-285750" algn="just">
              <a:spcBef>
                <a:spcPts val="100"/>
              </a:spcBef>
              <a:buFont typeface="Arial" panose="020B0604020202020204" pitchFamily="34" charset="0"/>
              <a:buChar char="•"/>
            </a:pPr>
            <a:endParaRPr lang="en-US" sz="1500" u="sng">
              <a:latin typeface="Arial" panose="020B0604020202020204" pitchFamily="34" charset="0"/>
              <a:cs typeface="Arial" panose="020B0604020202020204" pitchFamily="34" charset="0"/>
            </a:endParaRPr>
          </a:p>
          <a:p>
            <a:pPr marL="298450" indent="-285750" algn="l">
              <a:spcBef>
                <a:spcPts val="100"/>
              </a:spcBef>
              <a:buFont typeface="Arial" panose="020B0604020202020204" pitchFamily="34" charset="0"/>
              <a:buChar char="•"/>
            </a:pPr>
            <a:r>
              <a:rPr lang="en-US" sz="1500" spc="-10">
                <a:latin typeface="Arial" panose="020B0604020202020204" pitchFamily="34" charset="0"/>
                <a:cs typeface="Arial" panose="020B0604020202020204" pitchFamily="34" charset="0"/>
              </a:rPr>
              <a:t>EFMP information briefs are held every 2</a:t>
            </a:r>
            <a:r>
              <a:rPr lang="en-US" sz="1500" spc="-10" baseline="30000">
                <a:latin typeface="Arial" panose="020B0604020202020204" pitchFamily="34" charset="0"/>
                <a:cs typeface="Arial" panose="020B0604020202020204" pitchFamily="34" charset="0"/>
              </a:rPr>
              <a:t>nd</a:t>
            </a:r>
            <a:r>
              <a:rPr lang="en-US" sz="1500" spc="-10">
                <a:latin typeface="Arial" panose="020B0604020202020204" pitchFamily="34" charset="0"/>
                <a:cs typeface="Arial" panose="020B0604020202020204" pitchFamily="34" charset="0"/>
              </a:rPr>
              <a:t> &amp; 4</a:t>
            </a:r>
            <a:r>
              <a:rPr lang="en-US" sz="1500" spc="-10" baseline="30000">
                <a:latin typeface="Arial" panose="020B0604020202020204" pitchFamily="34" charset="0"/>
                <a:cs typeface="Arial" panose="020B0604020202020204" pitchFamily="34" charset="0"/>
              </a:rPr>
              <a:t>th</a:t>
            </a:r>
            <a:r>
              <a:rPr lang="en-US" sz="1500" spc="-10">
                <a:latin typeface="Arial" panose="020B0604020202020204" pitchFamily="34" charset="0"/>
                <a:cs typeface="Arial" panose="020B0604020202020204" pitchFamily="34" charset="0"/>
              </a:rPr>
              <a:t> Thursday of the month at 1:00 p.m. at the WBAMC West Clinic 3</a:t>
            </a:r>
            <a:r>
              <a:rPr lang="en-US" sz="1500" spc="-10" baseline="30000">
                <a:latin typeface="Arial" panose="020B0604020202020204" pitchFamily="34" charset="0"/>
                <a:cs typeface="Arial" panose="020B0604020202020204" pitchFamily="34" charset="0"/>
              </a:rPr>
              <a:t>rd</a:t>
            </a:r>
            <a:r>
              <a:rPr lang="en-US" sz="1500" spc="-10">
                <a:latin typeface="Arial" panose="020B0604020202020204" pitchFamily="34" charset="0"/>
                <a:cs typeface="Arial" panose="020B0604020202020204" pitchFamily="34" charset="0"/>
              </a:rPr>
              <a:t> floor HR Conference Room (#W3414).</a:t>
            </a:r>
          </a:p>
          <a:p>
            <a:endParaRPr lang="en-US" sz="150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500">
                <a:latin typeface="Arial" panose="020B0604020202020204" pitchFamily="34" charset="0"/>
                <a:cs typeface="Arial" panose="020B0604020202020204" pitchFamily="34" charset="0"/>
              </a:rPr>
              <a:t>The Soldier Family Medical Center is closed for repairs. Please visit our website for the temporary locations for your primary care and ancillary care services. </a:t>
            </a:r>
            <a:r>
              <a:rPr lang="en-US" sz="1500" u="sng">
                <a:latin typeface="Arial" panose="020B0604020202020204" pitchFamily="34" charset="0"/>
                <a:cs typeface="Arial" panose="020B0604020202020204" pitchFamily="34" charset="0"/>
                <a:hlinkClick r:id="rId3"/>
              </a:rPr>
              <a:t>https://william-beaumont.tricare.mil/Clinics/Soldier-Family-Medical-Center-West-Bliss</a:t>
            </a:r>
            <a:r>
              <a:rPr lang="en-US" sz="1500">
                <a:latin typeface="Arial" panose="020B0604020202020204" pitchFamily="34" charset="0"/>
                <a:cs typeface="Arial" panose="020B0604020202020204" pitchFamily="34" charset="0"/>
              </a:rPr>
              <a:t>   </a:t>
            </a:r>
          </a:p>
          <a:p>
            <a:pPr marL="285750" indent="-285750" algn="l">
              <a:buFont typeface="Arial" panose="020B0604020202020204" pitchFamily="34" charset="0"/>
              <a:buChar char="•"/>
            </a:pPr>
            <a:endParaRPr lang="en-US" sz="150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500">
                <a:latin typeface="Arial" panose="020B0604020202020204" pitchFamily="34" charset="0"/>
                <a:cs typeface="Arial" panose="020B0604020202020204" pitchFamily="34" charset="0"/>
              </a:rPr>
              <a:t>Service Degradation – With the upcoming PCS season, please be aware that services provided within the MTF may fluctuate. We strive to provide quality, continuity, and safety to all of our patients and staff. We will communicate any changes that affect access to care promptly. </a:t>
            </a:r>
          </a:p>
          <a:p>
            <a:pPr marL="298450" indent="-285750" algn="l">
              <a:lnSpc>
                <a:spcPts val="2080"/>
              </a:lnSpc>
              <a:spcBef>
                <a:spcPts val="100"/>
              </a:spcBef>
              <a:buFont typeface="Arial" panose="020B0604020202020204" pitchFamily="34" charset="0"/>
              <a:buChar char="•"/>
            </a:pPr>
            <a:endParaRPr lang="en-US" sz="1500" spc="-10">
              <a:latin typeface="Arial" panose="020B0604020202020204" pitchFamily="34" charset="0"/>
              <a:cs typeface="Arial" panose="020B0604020202020204" pitchFamily="34" charset="0"/>
            </a:endParaRPr>
          </a:p>
        </p:txBody>
      </p:sp>
      <p:sp>
        <p:nvSpPr>
          <p:cNvPr id="14" name="object 14">
            <a:extLst>
              <a:ext uri="{FF2B5EF4-FFF2-40B4-BE49-F238E27FC236}">
                <a16:creationId xmlns:a16="http://schemas.microsoft.com/office/drawing/2014/main" id="{C52718AB-57AC-ED2D-4338-19DC908279E4}"/>
              </a:ext>
            </a:extLst>
          </p:cNvPr>
          <p:cNvSpPr txBox="1">
            <a:spLocks noGrp="1"/>
          </p:cNvSpPr>
          <p:nvPr>
            <p:ph type="title"/>
          </p:nvPr>
        </p:nvSpPr>
        <p:spPr>
          <a:xfrm>
            <a:off x="2313326" y="282513"/>
            <a:ext cx="6733138" cy="511041"/>
          </a:xfrm>
          <a:prstGeom prst="rect">
            <a:avLst/>
          </a:prstGeom>
          <a:effectLst/>
        </p:spPr>
        <p:txBody>
          <a:bodyPr vert="horz" wrap="square" lIns="0" tIns="201299" rIns="0" bIns="0" rtlCol="0">
            <a:spAutoFit/>
          </a:bodyPr>
          <a:lstStyle/>
          <a:p>
            <a:pPr marL="4344035">
              <a:lnSpc>
                <a:spcPts val="2400"/>
              </a:lnSpc>
            </a:pPr>
            <a:r>
              <a:rPr sz="2000" b="0"/>
              <a:t>Patient Information</a:t>
            </a:r>
          </a:p>
        </p:txBody>
      </p:sp>
      <p:sp>
        <p:nvSpPr>
          <p:cNvPr id="15" name="object 15">
            <a:extLst>
              <a:ext uri="{FF2B5EF4-FFF2-40B4-BE49-F238E27FC236}">
                <a16:creationId xmlns:a16="http://schemas.microsoft.com/office/drawing/2014/main" id="{D88D9253-CF9D-40E8-45D0-DF5B34A3C9F1}"/>
              </a:ext>
            </a:extLst>
          </p:cNvPr>
          <p:cNvSpPr txBox="1"/>
          <p:nvPr/>
        </p:nvSpPr>
        <p:spPr>
          <a:xfrm>
            <a:off x="90931" y="6682200"/>
            <a:ext cx="3005455" cy="126317"/>
          </a:xfrm>
          <a:prstGeom prst="rect">
            <a:avLst/>
          </a:prstGeom>
        </p:spPr>
        <p:txBody>
          <a:bodyPr vert="horz" wrap="square" lIns="0" tIns="3175" rIns="0" bIns="0" rtlCol="0">
            <a:spAutoFit/>
          </a:bodyPr>
          <a:lstStyle/>
          <a:p>
            <a:pPr marL="12700">
              <a:lnSpc>
                <a:spcPct val="100000"/>
              </a:lnSpc>
              <a:spcBef>
                <a:spcPts val="25"/>
              </a:spcBef>
            </a:pPr>
            <a:r>
              <a:rPr sz="800" b="1">
                <a:solidFill>
                  <a:srgbClr val="FFFFFF"/>
                </a:solidFill>
                <a:latin typeface="Arial"/>
                <a:cs typeface="Arial"/>
              </a:rPr>
              <a:t>Kristal</a:t>
            </a:r>
            <a:r>
              <a:rPr sz="800" b="1" spc="-40">
                <a:solidFill>
                  <a:srgbClr val="FFFFFF"/>
                </a:solidFill>
                <a:latin typeface="Arial"/>
                <a:cs typeface="Arial"/>
              </a:rPr>
              <a:t> </a:t>
            </a:r>
            <a:r>
              <a:rPr sz="800" b="1">
                <a:solidFill>
                  <a:srgbClr val="FFFFFF"/>
                </a:solidFill>
                <a:latin typeface="Arial"/>
                <a:cs typeface="Arial"/>
              </a:rPr>
              <a:t>Pinkney,</a:t>
            </a:r>
            <a:r>
              <a:rPr sz="800" b="1" spc="5">
                <a:solidFill>
                  <a:srgbClr val="FFFFFF"/>
                </a:solidFill>
                <a:latin typeface="Arial"/>
                <a:cs typeface="Arial"/>
              </a:rPr>
              <a:t> </a:t>
            </a:r>
            <a:r>
              <a:rPr sz="800" b="1" spc="-30">
                <a:solidFill>
                  <a:srgbClr val="FFFFFF"/>
                </a:solidFill>
                <a:latin typeface="Arial"/>
                <a:cs typeface="Arial"/>
              </a:rPr>
              <a:t>915-742-</a:t>
            </a:r>
            <a:r>
              <a:rPr sz="800" b="1">
                <a:solidFill>
                  <a:srgbClr val="FFFFFF"/>
                </a:solidFill>
                <a:latin typeface="Arial"/>
                <a:cs typeface="Arial"/>
              </a:rPr>
              <a:t>3878</a:t>
            </a:r>
            <a:r>
              <a:rPr sz="800" b="1">
                <a:solidFill>
                  <a:schemeClr val="bg1"/>
                </a:solidFill>
                <a:latin typeface="Arial"/>
                <a:cs typeface="Arial"/>
              </a:rPr>
              <a:t>,</a:t>
            </a:r>
            <a:r>
              <a:rPr sz="800" b="1" spc="55">
                <a:solidFill>
                  <a:schemeClr val="bg1"/>
                </a:solidFill>
                <a:latin typeface="Arial"/>
                <a:cs typeface="Arial"/>
              </a:rPr>
              <a:t> </a:t>
            </a:r>
            <a:r>
              <a:rPr sz="800" b="1" spc="-10">
                <a:solidFill>
                  <a:schemeClr val="bg1"/>
                </a:solidFill>
                <a:latin typeface="Arial"/>
                <a:cs typeface="Arial"/>
                <a:hlinkClick r:id="rId4">
                  <a:extLst>
                    <a:ext uri="{A12FA001-AC4F-418D-AE19-62706E023703}">
                      <ahyp:hlinkClr xmlns:ahyp="http://schemas.microsoft.com/office/drawing/2018/hyperlinkcolor" val="tx"/>
                    </a:ext>
                  </a:extLst>
                </a:hlinkClick>
              </a:rPr>
              <a:t>kristal.a.pinkney.civ@health.mil</a:t>
            </a:r>
            <a:endParaRPr sz="800">
              <a:solidFill>
                <a:schemeClr val="bg1"/>
              </a:solidFill>
              <a:latin typeface="Arial"/>
              <a:cs typeface="Arial"/>
            </a:endParaRPr>
          </a:p>
        </p:txBody>
      </p:sp>
      <p:sp>
        <p:nvSpPr>
          <p:cNvPr id="16" name="object 16">
            <a:extLst>
              <a:ext uri="{FF2B5EF4-FFF2-40B4-BE49-F238E27FC236}">
                <a16:creationId xmlns:a16="http://schemas.microsoft.com/office/drawing/2014/main" id="{CD87496C-8913-9906-9CC1-2932032805E1}"/>
              </a:ext>
            </a:extLst>
          </p:cNvPr>
          <p:cNvSpPr txBox="1">
            <a:spLocks noGrp="1"/>
          </p:cNvSpPr>
          <p:nvPr>
            <p:ph type="sldNum" sz="quarter" idx="7"/>
          </p:nvPr>
        </p:nvSpPr>
        <p:spPr>
          <a:prstGeom prst="rect">
            <a:avLst/>
          </a:prstGeom>
        </p:spPr>
        <p:txBody>
          <a:bodyPr vert="horz" wrap="square" lIns="0" tIns="3175" rIns="0" bIns="0" rtlCol="0">
            <a:spAutoFit/>
          </a:bodyPr>
          <a:lstStyle/>
          <a:p>
            <a:pPr marL="38100">
              <a:lnSpc>
                <a:spcPct val="100000"/>
              </a:lnSpc>
              <a:spcBef>
                <a:spcPts val="25"/>
              </a:spcBef>
            </a:pPr>
            <a:fld id="{81D60167-4931-47E6-BA6A-407CBD079E47}" type="slidenum">
              <a:rPr spc="-25" dirty="0"/>
              <a:t>16</a:t>
            </a:fld>
            <a:endParaRPr spc="-25"/>
          </a:p>
        </p:txBody>
      </p:sp>
      <p:sp>
        <p:nvSpPr>
          <p:cNvPr id="17" name="TextBox 16">
            <a:extLst>
              <a:ext uri="{FF2B5EF4-FFF2-40B4-BE49-F238E27FC236}">
                <a16:creationId xmlns:a16="http://schemas.microsoft.com/office/drawing/2014/main" id="{827C2210-1498-20FA-7A09-23268669DCB0}"/>
              </a:ext>
            </a:extLst>
          </p:cNvPr>
          <p:cNvSpPr txBox="1"/>
          <p:nvPr/>
        </p:nvSpPr>
        <p:spPr>
          <a:xfrm>
            <a:off x="2093266" y="65507"/>
            <a:ext cx="6974534" cy="523220"/>
          </a:xfrm>
          <a:prstGeom prst="rect">
            <a:avLst/>
          </a:prstGeom>
          <a:noFill/>
        </p:spPr>
        <p:txBody>
          <a:bodyPr wrap="square" rtlCol="0">
            <a:spAutoFit/>
          </a:bodyPr>
          <a:lstStyle/>
          <a:p>
            <a:r>
              <a:rPr lang="en-US" sz="2800" b="1">
                <a:latin typeface="Arial" panose="020B0604020202020204" pitchFamily="34" charset="0"/>
                <a:cs typeface="Arial" panose="020B0604020202020204" pitchFamily="34" charset="0"/>
              </a:rPr>
              <a:t>William Beaumont Army Medical Center</a:t>
            </a:r>
          </a:p>
        </p:txBody>
      </p:sp>
      <p:sp>
        <p:nvSpPr>
          <p:cNvPr id="2" name="Slide Number Placeholder 5">
            <a:extLst>
              <a:ext uri="{FF2B5EF4-FFF2-40B4-BE49-F238E27FC236}">
                <a16:creationId xmlns:a16="http://schemas.microsoft.com/office/drawing/2014/main" id="{09996B8D-E67A-9BFB-023A-36D5DF06F99F}"/>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16</a:t>
            </a:fld>
            <a:endParaRPr lang="en-US" sz="800">
              <a:solidFill>
                <a:schemeClr val="bg1"/>
              </a:solidFill>
            </a:endParaRPr>
          </a:p>
        </p:txBody>
      </p:sp>
    </p:spTree>
    <p:extLst>
      <p:ext uri="{BB962C8B-B14F-4D97-AF65-F5344CB8AC3E}">
        <p14:creationId xmlns:p14="http://schemas.microsoft.com/office/powerpoint/2010/main" val="2258185920"/>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67C5AFBA-BC67-CAA8-AFCB-2E54AFAA9ABB}"/>
              </a:ext>
            </a:extLst>
          </p:cNvPr>
          <p:cNvSpPr>
            <a:spLocks noGrp="1"/>
          </p:cNvSpPr>
          <p:nvPr>
            <p:ph type="title"/>
          </p:nvPr>
        </p:nvSpPr>
        <p:spPr>
          <a:xfrm>
            <a:off x="2099432" y="11434"/>
            <a:ext cx="6976199" cy="647531"/>
          </a:xfrm>
          <a:ln>
            <a:noFill/>
          </a:ln>
        </p:spPr>
        <p:txBody>
          <a:bodyPr/>
          <a:lstStyle/>
          <a:p>
            <a:pPr algn="r"/>
            <a:r>
              <a:rPr lang="en-US">
                <a:effectLst>
                  <a:outerShdw blurRad="38100" dist="38100" dir="2700000" algn="tl">
                    <a:srgbClr val="000000">
                      <a:alpha val="43137"/>
                    </a:srgbClr>
                  </a:outerShdw>
                </a:effectLst>
                <a:cs typeface="Arial"/>
              </a:rPr>
              <a:t>Religious Support Office (Chaplain)</a:t>
            </a:r>
            <a:endParaRPr lang="en-US">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C70315C9-9010-66A3-A5C9-1D2578911ABD}"/>
              </a:ext>
            </a:extLst>
          </p:cNvPr>
          <p:cNvSpPr txBox="1"/>
          <p:nvPr/>
        </p:nvSpPr>
        <p:spPr>
          <a:xfrm>
            <a:off x="-28663" y="5706630"/>
            <a:ext cx="7883479" cy="769441"/>
          </a:xfrm>
          <a:prstGeom prst="rect">
            <a:avLst/>
          </a:prstGeom>
          <a:noFill/>
        </p:spPr>
        <p:txBody>
          <a:bodyPr wrap="square" rtlCol="0">
            <a:spAutoFit/>
          </a:bodyPr>
          <a:lstStyle/>
          <a:p>
            <a:pPr algn="ctr"/>
            <a:r>
              <a:rPr lang="en-US" sz="2400" b="1">
                <a:effectLst>
                  <a:outerShdw blurRad="38100" dist="38100" dir="2700000" algn="tl">
                    <a:srgbClr val="000000">
                      <a:alpha val="43137"/>
                    </a:srgbClr>
                  </a:outerShdw>
                </a:effectLst>
                <a:latin typeface=" Arial" panose="02020603050405020304"/>
              </a:rPr>
              <a:t>For Virtual Religious Services and most</a:t>
            </a:r>
          </a:p>
          <a:p>
            <a:pPr algn="ctr"/>
            <a:r>
              <a:rPr lang="en-US" sz="2000" b="1">
                <a:effectLst>
                  <a:outerShdw blurRad="38100" dist="38100" dir="2700000" algn="tl">
                    <a:srgbClr val="000000">
                      <a:alpha val="43137"/>
                    </a:srgbClr>
                  </a:outerShdw>
                </a:effectLst>
                <a:latin typeface=" Arial" panose="02020603050405020304"/>
              </a:rPr>
              <a:t>Updated worship service schedule, please call 915-568-1519</a:t>
            </a:r>
          </a:p>
        </p:txBody>
      </p:sp>
      <p:sp>
        <p:nvSpPr>
          <p:cNvPr id="4" name="TextBox 18">
            <a:extLst>
              <a:ext uri="{FF2B5EF4-FFF2-40B4-BE49-F238E27FC236}">
                <a16:creationId xmlns:a16="http://schemas.microsoft.com/office/drawing/2014/main" id="{07DD3B28-0582-4DDA-4BFC-A25723E5F72C}"/>
              </a:ext>
            </a:extLst>
          </p:cNvPr>
          <p:cNvSpPr txBox="1"/>
          <p:nvPr/>
        </p:nvSpPr>
        <p:spPr>
          <a:xfrm>
            <a:off x="-28662" y="6632028"/>
            <a:ext cx="3826939"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bg1"/>
                </a:solidFill>
                <a:effectLst/>
                <a:uLnTx/>
                <a:uFillTx/>
                <a:latin typeface=" Arial"/>
                <a:cs typeface="Arial" panose="020B0604020202020204" pitchFamily="34" charset="0"/>
              </a:rPr>
              <a:t>CH Kimble, Bryan, 254-317-9057, </a:t>
            </a:r>
            <a:r>
              <a:rPr lang="en-US" sz="900" b="1" u="sng" noProof="0">
                <a:solidFill>
                  <a:schemeClr val="bg1"/>
                </a:solidFill>
                <a:latin typeface=" Arial"/>
                <a:cs typeface="Arial" panose="020B0604020202020204" pitchFamily="34" charset="0"/>
              </a:rPr>
              <a:t>Bryan.S.Kimble.mil@Army.mil</a:t>
            </a:r>
          </a:p>
        </p:txBody>
      </p:sp>
      <p:graphicFrame>
        <p:nvGraphicFramePr>
          <p:cNvPr id="3" name="Table 2">
            <a:extLst>
              <a:ext uri="{FF2B5EF4-FFF2-40B4-BE49-F238E27FC236}">
                <a16:creationId xmlns:a16="http://schemas.microsoft.com/office/drawing/2014/main" id="{BF7CB5C6-3CD1-8B4D-0038-85470A1D6A3D}"/>
              </a:ext>
            </a:extLst>
          </p:cNvPr>
          <p:cNvGraphicFramePr>
            <a:graphicFrameLocks noGrp="1"/>
          </p:cNvGraphicFramePr>
          <p:nvPr/>
        </p:nvGraphicFramePr>
        <p:xfrm>
          <a:off x="-1" y="504498"/>
          <a:ext cx="9144000" cy="5212080"/>
        </p:xfrm>
        <a:graphic>
          <a:graphicData uri="http://schemas.openxmlformats.org/drawingml/2006/table">
            <a:tbl>
              <a:tblPr firstRow="1" firstCol="1" bandRow="1">
                <a:tableStyleId>{5C22544A-7EE6-4342-B048-85BDC9FD1C3A}</a:tableStyleId>
              </a:tblPr>
              <a:tblGrid>
                <a:gridCol w="9144000">
                  <a:extLst>
                    <a:ext uri="{9D8B030D-6E8A-4147-A177-3AD203B41FA5}">
                      <a16:colId xmlns:a16="http://schemas.microsoft.com/office/drawing/2014/main" val="2646970828"/>
                    </a:ext>
                  </a:extLst>
                </a:gridCol>
              </a:tblGrid>
              <a:tr h="4482279">
                <a:tc>
                  <a:txBody>
                    <a:bodyPr/>
                    <a:lstStyle/>
                    <a:p>
                      <a:pPr algn="ctr"/>
                      <a:r>
                        <a:rPr lang="en-US" sz="1800" b="1" u="sng" kern="1200">
                          <a:solidFill>
                            <a:schemeClr val="tx1"/>
                          </a:solidFill>
                          <a:effectLst/>
                          <a:latin typeface="+mn-lt"/>
                          <a:ea typeface="+mn-ea"/>
                          <a:cs typeface="+mn-cs"/>
                        </a:rPr>
                        <a:t>Upcoming Events</a:t>
                      </a:r>
                      <a:endParaRPr lang="en-US" sz="1800" b="1" kern="1200">
                        <a:solidFill>
                          <a:schemeClr val="tx1"/>
                        </a:solidFill>
                        <a:effectLst/>
                        <a:latin typeface="+mn-lt"/>
                        <a:ea typeface="+mn-ea"/>
                        <a:cs typeface="+mn-cs"/>
                      </a:endParaRPr>
                    </a:p>
                    <a:p>
                      <a:r>
                        <a:rPr lang="en-US" sz="1800" b="1" kern="1200">
                          <a:solidFill>
                            <a:schemeClr val="tx1"/>
                          </a:solidFill>
                          <a:effectLst/>
                          <a:highlight>
                            <a:srgbClr val="FFFF00"/>
                          </a:highlight>
                          <a:latin typeface="+mn-lt"/>
                          <a:ea typeface="+mn-ea"/>
                          <a:cs typeface="+mn-cs"/>
                        </a:rPr>
                        <a:t>13-17JUN – </a:t>
                      </a:r>
                      <a:r>
                        <a:rPr lang="en-US" sz="1800" b="0" kern="1200">
                          <a:solidFill>
                            <a:schemeClr val="tx1"/>
                          </a:solidFill>
                          <a:effectLst/>
                          <a:highlight>
                            <a:srgbClr val="FFFF00"/>
                          </a:highlight>
                          <a:latin typeface="+mn-lt"/>
                          <a:ea typeface="+mn-ea"/>
                          <a:cs typeface="+mn-cs"/>
                        </a:rPr>
                        <a:t>Vacation Bible School – 0900-1300</a:t>
                      </a:r>
                    </a:p>
                    <a:p>
                      <a:r>
                        <a:rPr lang="en-US" sz="1800" b="1" kern="1200">
                          <a:solidFill>
                            <a:schemeClr val="tx1"/>
                          </a:solidFill>
                          <a:effectLst/>
                          <a:latin typeface="+mn-lt"/>
                          <a:ea typeface="+mn-ea"/>
                          <a:cs typeface="+mn-cs"/>
                        </a:rPr>
                        <a:t>21JUN – </a:t>
                      </a:r>
                      <a:r>
                        <a:rPr lang="en-US" sz="1800" b="0" kern="1200">
                          <a:solidFill>
                            <a:schemeClr val="tx1"/>
                          </a:solidFill>
                          <a:effectLst/>
                          <a:latin typeface="+mn-lt"/>
                          <a:ea typeface="+mn-ea"/>
                          <a:cs typeface="+mn-cs"/>
                        </a:rPr>
                        <a:t>Father’s Day BBQ (CC1) – 1000 </a:t>
                      </a:r>
                    </a:p>
                    <a:p>
                      <a:r>
                        <a:rPr lang="en-US" sz="1800" b="1" kern="1200">
                          <a:solidFill>
                            <a:schemeClr val="tx1"/>
                          </a:solidFill>
                          <a:effectLst/>
                          <a:latin typeface="+mn-lt"/>
                          <a:ea typeface="+mn-ea"/>
                          <a:cs typeface="+mn-cs"/>
                        </a:rPr>
                        <a:t>08JUL – </a:t>
                      </a:r>
                      <a:r>
                        <a:rPr lang="en-US" sz="1800" b="0" kern="1200">
                          <a:solidFill>
                            <a:schemeClr val="tx1"/>
                          </a:solidFill>
                          <a:effectLst/>
                          <a:latin typeface="+mn-lt"/>
                          <a:ea typeface="+mn-ea"/>
                          <a:cs typeface="+mn-cs"/>
                        </a:rPr>
                        <a:t>Splash Pad Meetup @ Biggs Park</a:t>
                      </a:r>
                    </a:p>
                    <a:p>
                      <a:r>
                        <a:rPr lang="en-US" sz="1800" b="1" kern="1200">
                          <a:solidFill>
                            <a:schemeClr val="tx1"/>
                          </a:solidFill>
                          <a:effectLst/>
                          <a:latin typeface="+mn-lt"/>
                          <a:ea typeface="+mn-ea"/>
                          <a:cs typeface="+mn-cs"/>
                        </a:rPr>
                        <a:t>21JUL – </a:t>
                      </a:r>
                      <a:r>
                        <a:rPr lang="en-US" sz="1800" b="0" kern="1200">
                          <a:solidFill>
                            <a:schemeClr val="tx1"/>
                          </a:solidFill>
                          <a:effectLst/>
                          <a:latin typeface="+mn-lt"/>
                          <a:ea typeface="+mn-ea"/>
                          <a:cs typeface="+mn-cs"/>
                        </a:rPr>
                        <a:t>Coffee &amp; </a:t>
                      </a:r>
                      <a:r>
                        <a:rPr lang="en-US" sz="1800" b="0" kern="1200" err="1">
                          <a:solidFill>
                            <a:schemeClr val="tx1"/>
                          </a:solidFill>
                          <a:effectLst/>
                          <a:latin typeface="+mn-lt"/>
                          <a:ea typeface="+mn-ea"/>
                          <a:cs typeface="+mn-cs"/>
                        </a:rPr>
                        <a:t>ChitChat</a:t>
                      </a:r>
                      <a:r>
                        <a:rPr lang="en-US" sz="1800" b="0" kern="1200">
                          <a:solidFill>
                            <a:schemeClr val="tx1"/>
                          </a:solidFill>
                          <a:effectLst/>
                          <a:latin typeface="+mn-lt"/>
                          <a:ea typeface="+mn-ea"/>
                          <a:cs typeface="+mn-cs"/>
                        </a:rPr>
                        <a:t> @ Freedom Crossing Starbucks</a:t>
                      </a:r>
                    </a:p>
                    <a:p>
                      <a:r>
                        <a:rPr lang="en-US" sz="1800" b="1" kern="1200">
                          <a:solidFill>
                            <a:schemeClr val="tx1"/>
                          </a:solidFill>
                          <a:effectLst/>
                          <a:latin typeface="+mn-lt"/>
                          <a:ea typeface="+mn-ea"/>
                          <a:cs typeface="+mn-cs"/>
                        </a:rPr>
                        <a:t>26JUL – </a:t>
                      </a:r>
                      <a:r>
                        <a:rPr lang="en-US" sz="1800" b="0" kern="1200">
                          <a:solidFill>
                            <a:schemeClr val="tx1"/>
                          </a:solidFill>
                          <a:effectLst/>
                          <a:latin typeface="+mn-lt"/>
                          <a:ea typeface="+mn-ea"/>
                          <a:cs typeface="+mn-cs"/>
                        </a:rPr>
                        <a:t>Summer Book Club @ Rachel McClure’s House</a:t>
                      </a:r>
                    </a:p>
                    <a:p>
                      <a:r>
                        <a:rPr lang="en-US" sz="1800" b="1" kern="1200">
                          <a:solidFill>
                            <a:schemeClr val="tx1"/>
                          </a:solidFill>
                          <a:effectLst/>
                          <a:latin typeface="+mn-lt"/>
                          <a:ea typeface="+mn-ea"/>
                          <a:cs typeface="+mn-cs"/>
                        </a:rPr>
                        <a:t>30JUL – </a:t>
                      </a:r>
                      <a:r>
                        <a:rPr lang="en-US" sz="1800" b="0" kern="1200">
                          <a:solidFill>
                            <a:schemeClr val="tx1"/>
                          </a:solidFill>
                          <a:effectLst/>
                          <a:latin typeface="+mn-lt"/>
                          <a:ea typeface="+mn-ea"/>
                          <a:cs typeface="+mn-cs"/>
                        </a:rPr>
                        <a:t>251</a:t>
                      </a:r>
                      <a:r>
                        <a:rPr lang="en-US" sz="1800" b="0" kern="1200" baseline="30000">
                          <a:solidFill>
                            <a:schemeClr val="tx1"/>
                          </a:solidFill>
                          <a:effectLst/>
                          <a:latin typeface="+mn-lt"/>
                          <a:ea typeface="+mn-ea"/>
                          <a:cs typeface="+mn-cs"/>
                        </a:rPr>
                        <a:t>st</a:t>
                      </a:r>
                      <a:r>
                        <a:rPr lang="en-US" sz="1800" b="0" kern="1200">
                          <a:solidFill>
                            <a:schemeClr val="tx1"/>
                          </a:solidFill>
                          <a:effectLst/>
                          <a:latin typeface="+mn-lt"/>
                          <a:ea typeface="+mn-ea"/>
                          <a:cs typeface="+mn-cs"/>
                        </a:rPr>
                        <a:t> US Army Chaplain Corps Anniversary – 0900-1300</a:t>
                      </a:r>
                    </a:p>
                    <a:p>
                      <a:r>
                        <a:rPr lang="en-US" sz="1800" b="1" kern="1200">
                          <a:solidFill>
                            <a:schemeClr val="tx1"/>
                          </a:solidFill>
                          <a:effectLst/>
                          <a:latin typeface="+mn-lt"/>
                          <a:ea typeface="+mn-ea"/>
                          <a:cs typeface="+mn-cs"/>
                        </a:rPr>
                        <a:t>5</a:t>
                      </a:r>
                      <a:r>
                        <a:rPr lang="en-US" sz="1800" b="1" kern="1200" baseline="30000">
                          <a:solidFill>
                            <a:schemeClr val="tx1"/>
                          </a:solidFill>
                          <a:effectLst/>
                          <a:latin typeface="+mn-lt"/>
                          <a:ea typeface="+mn-ea"/>
                          <a:cs typeface="+mn-cs"/>
                        </a:rPr>
                        <a:t>th</a:t>
                      </a:r>
                      <a:r>
                        <a:rPr lang="en-US" sz="1800" b="1" kern="1200">
                          <a:solidFill>
                            <a:schemeClr val="tx1"/>
                          </a:solidFill>
                          <a:effectLst/>
                          <a:latin typeface="+mn-lt"/>
                          <a:ea typeface="+mn-ea"/>
                          <a:cs typeface="+mn-cs"/>
                        </a:rPr>
                        <a:t> Sunday – </a:t>
                      </a:r>
                      <a:r>
                        <a:rPr lang="en-US" sz="1800" b="0" kern="1200">
                          <a:solidFill>
                            <a:schemeClr val="tx1"/>
                          </a:solidFill>
                          <a:effectLst/>
                          <a:latin typeface="+mn-lt"/>
                          <a:ea typeface="+mn-ea"/>
                          <a:cs typeface="+mn-cs"/>
                        </a:rPr>
                        <a:t>Family and Friend Day (Gospel Service)</a:t>
                      </a:r>
                    </a:p>
                    <a:p>
                      <a:r>
                        <a:rPr lang="en-US" sz="1800" b="1" kern="1200">
                          <a:solidFill>
                            <a:schemeClr val="tx1"/>
                          </a:solidFill>
                          <a:effectLst/>
                          <a:latin typeface="+mn-lt"/>
                          <a:ea typeface="+mn-ea"/>
                          <a:cs typeface="+mn-cs"/>
                        </a:rPr>
                        <a:t> </a:t>
                      </a:r>
                    </a:p>
                    <a:p>
                      <a:pPr algn="ctr"/>
                      <a:r>
                        <a:rPr lang="en-US" sz="1800" b="1" u="sng" kern="1200">
                          <a:solidFill>
                            <a:schemeClr val="tx1"/>
                          </a:solidFill>
                          <a:effectLst/>
                          <a:latin typeface="+mn-lt"/>
                          <a:ea typeface="+mn-ea"/>
                          <a:cs typeface="+mn-cs"/>
                        </a:rPr>
                        <a:t>Ongoing Activities/Ministries:</a:t>
                      </a:r>
                      <a:endParaRPr lang="en-US" sz="1800" b="1" kern="1200">
                        <a:solidFill>
                          <a:schemeClr val="tx1"/>
                        </a:solidFill>
                        <a:effectLst/>
                        <a:latin typeface="+mn-lt"/>
                        <a:ea typeface="+mn-ea"/>
                        <a:cs typeface="+mn-cs"/>
                      </a:endParaRPr>
                    </a:p>
                    <a:p>
                      <a:pPr marL="285750" lvl="0" indent="-285750">
                        <a:buFont typeface="Arial" panose="020B0604020202020204" pitchFamily="34" charset="0"/>
                        <a:buChar char="•"/>
                      </a:pPr>
                      <a:r>
                        <a:rPr lang="en-US" sz="1800" b="0" kern="1200">
                          <a:solidFill>
                            <a:schemeClr val="tx1"/>
                          </a:solidFill>
                          <a:effectLst/>
                          <a:latin typeface="+mn-lt"/>
                          <a:ea typeface="+mn-ea"/>
                          <a:cs typeface="+mn-cs"/>
                        </a:rPr>
                        <a:t>Operation Helping Hand allows the RSO to provide crisis support to Soldiers throughout the year, as emergencies arise in their lives. This is an opportunity for Soldiers to help Soldiers, no matter their rank or position.</a:t>
                      </a:r>
                    </a:p>
                    <a:p>
                      <a:pPr marL="285750" lvl="0" indent="-285750">
                        <a:buFont typeface="Arial" panose="020B0604020202020204" pitchFamily="34" charset="0"/>
                        <a:buChar char="•"/>
                      </a:pPr>
                      <a:r>
                        <a:rPr lang="en-US" sz="1800" b="0" kern="1200">
                          <a:solidFill>
                            <a:schemeClr val="tx1"/>
                          </a:solidFill>
                          <a:effectLst/>
                          <a:latin typeface="+mn-lt"/>
                          <a:ea typeface="+mn-ea"/>
                          <a:cs typeface="+mn-cs"/>
                        </a:rPr>
                        <a:t>AWANA - Sunday @ 1600</a:t>
                      </a:r>
                    </a:p>
                    <a:p>
                      <a:pPr marL="285750" lvl="0" indent="-285750">
                        <a:buFont typeface="Arial" panose="020B0604020202020204" pitchFamily="34" charset="0"/>
                        <a:buChar char="•"/>
                      </a:pPr>
                      <a:r>
                        <a:rPr lang="en-US" sz="1800" b="0" kern="1200">
                          <a:solidFill>
                            <a:schemeClr val="tx1"/>
                          </a:solidFill>
                          <a:effectLst/>
                          <a:latin typeface="+mn-lt"/>
                          <a:ea typeface="+mn-ea"/>
                          <a:cs typeface="+mn-cs"/>
                        </a:rPr>
                        <a:t>Family Life Chaplain Center – new location (449 Pershing Road)</a:t>
                      </a:r>
                    </a:p>
                    <a:p>
                      <a:pPr marL="285750" lvl="0" indent="-285750">
                        <a:buFont typeface="Arial" panose="020B0604020202020204" pitchFamily="34" charset="0"/>
                        <a:buChar char="•"/>
                      </a:pPr>
                      <a:r>
                        <a:rPr lang="en-US" sz="1800" b="0" kern="1200">
                          <a:solidFill>
                            <a:schemeClr val="tx1"/>
                          </a:solidFill>
                          <a:effectLst/>
                          <a:latin typeface="+mn-lt"/>
                          <a:ea typeface="+mn-ea"/>
                          <a:cs typeface="+mn-cs"/>
                        </a:rPr>
                        <a:t>Proverbs 22:6 (FBHA), including monthly field trips and other activities</a:t>
                      </a:r>
                    </a:p>
                    <a:p>
                      <a:pPr marL="285750" lvl="0" indent="-285750">
                        <a:buFont typeface="Arial" panose="020B0604020202020204" pitchFamily="34" charset="0"/>
                        <a:buChar char="•"/>
                      </a:pPr>
                      <a:r>
                        <a:rPr lang="en-US" sz="1800" b="0" kern="1200">
                          <a:solidFill>
                            <a:schemeClr val="tx1"/>
                          </a:solidFill>
                          <a:effectLst/>
                          <a:latin typeface="+mn-lt"/>
                          <a:ea typeface="+mn-ea"/>
                          <a:cs typeface="+mn-cs"/>
                        </a:rPr>
                        <a:t>PWOC Women’s Bible Study and Fellowship Tuesday @ 0900</a:t>
                      </a:r>
                    </a:p>
                    <a:p>
                      <a:r>
                        <a:rPr lang="en-US" sz="1800" b="1" kern="1200">
                          <a:solidFill>
                            <a:schemeClr val="tx1"/>
                          </a:solidFill>
                          <a:effectLst/>
                          <a:latin typeface="+mn-lt"/>
                          <a:ea typeface="+mn-ea"/>
                          <a:cs typeface="+mn-cs"/>
                        </a:rPr>
                        <a:t> </a:t>
                      </a:r>
                    </a:p>
                    <a:p>
                      <a:pPr marL="0" marR="0" algn="ctr">
                        <a:buNone/>
                      </a:pPr>
                      <a:endParaRPr lang="en-US" sz="1800" b="1" u="sng" kern="100">
                        <a:solidFill>
                          <a:schemeClr val="tx1"/>
                        </a:solidFill>
                        <a:effectLst>
                          <a:outerShdw blurRad="38100" dist="38100" dir="2700000" algn="tl">
                            <a:srgbClr val="000000">
                              <a:alpha val="43137"/>
                            </a:srgbClr>
                          </a:outerShdw>
                        </a:effectLst>
                        <a:latin typeface="Aptos" panose="020B000402020202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694197693"/>
                  </a:ext>
                </a:extLst>
              </a:tr>
            </a:tbl>
          </a:graphicData>
        </a:graphic>
      </p:graphicFrame>
      <p:sp>
        <p:nvSpPr>
          <p:cNvPr id="2" name="Slide Number Placeholder 5">
            <a:extLst>
              <a:ext uri="{FF2B5EF4-FFF2-40B4-BE49-F238E27FC236}">
                <a16:creationId xmlns:a16="http://schemas.microsoft.com/office/drawing/2014/main" id="{E9637A67-8C3F-D71A-D4B4-D444392E89BB}"/>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17</a:t>
            </a:fld>
            <a:endParaRPr lang="en-US" sz="800">
              <a:solidFill>
                <a:schemeClr val="bg1"/>
              </a:solidFill>
            </a:endParaRPr>
          </a:p>
        </p:txBody>
      </p:sp>
    </p:spTree>
    <p:extLst>
      <p:ext uri="{BB962C8B-B14F-4D97-AF65-F5344CB8AC3E}">
        <p14:creationId xmlns:p14="http://schemas.microsoft.com/office/powerpoint/2010/main" val="3601465724"/>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F6CCED7-B652-F9F6-5BAD-CF9C0DE3E941}"/>
              </a:ext>
            </a:extLst>
          </p:cNvPr>
          <p:cNvSpPr>
            <a:spLocks noGrp="1"/>
          </p:cNvSpPr>
          <p:nvPr>
            <p:ph type="title"/>
          </p:nvPr>
        </p:nvSpPr>
        <p:spPr>
          <a:ln>
            <a:noFill/>
          </a:ln>
        </p:spPr>
        <p:txBody>
          <a:bodyPr/>
          <a:lstStyle/>
          <a:p>
            <a:pPr algn="r"/>
            <a:r>
              <a:rPr lang="en-US" dirty="0">
                <a:effectLst>
                  <a:outerShdw blurRad="38100" dist="38100" dir="2700000" algn="tl">
                    <a:srgbClr val="000000">
                      <a:alpha val="43137"/>
                    </a:srgbClr>
                  </a:outerShdw>
                </a:effectLst>
                <a:cs typeface="Arial"/>
              </a:rPr>
              <a:t>Fort Bliss Commissary</a:t>
            </a:r>
            <a:endParaRPr lang="en-US" dirty="0">
              <a:effectLst>
                <a:outerShdw blurRad="38100" dist="38100" dir="2700000" algn="tl">
                  <a:srgbClr val="000000">
                    <a:alpha val="43137"/>
                  </a:srgbClr>
                </a:outerShdw>
              </a:effectLst>
            </a:endParaRPr>
          </a:p>
        </p:txBody>
      </p:sp>
      <p:sp>
        <p:nvSpPr>
          <p:cNvPr id="3" name="Classification bottom">
            <a:extLst>
              <a:ext uri="{FF2B5EF4-FFF2-40B4-BE49-F238E27FC236}">
                <a16:creationId xmlns:a16="http://schemas.microsoft.com/office/drawing/2014/main" id="{DE7C2DE6-DE4E-A62E-117F-1FA8CDF48DDC}"/>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dirty="0">
              <a:ln>
                <a:noFill/>
              </a:ln>
              <a:effectLst/>
              <a:uLnTx/>
              <a:uFillTx/>
              <a:latin typeface="Arial" panose="020B0604020202020204"/>
              <a:ea typeface="+mn-ea"/>
              <a:cs typeface="Arial" panose="020B0604020202020204" pitchFamily="34" charset="0"/>
            </a:endParaRPr>
          </a:p>
        </p:txBody>
      </p:sp>
      <p:sp>
        <p:nvSpPr>
          <p:cNvPr id="5" name="Title Placeholder 1">
            <a:extLst>
              <a:ext uri="{FF2B5EF4-FFF2-40B4-BE49-F238E27FC236}">
                <a16:creationId xmlns:a16="http://schemas.microsoft.com/office/drawing/2014/main" id="{7BFD9F60-F953-142D-F97A-5D32A7667F33}"/>
              </a:ext>
            </a:extLst>
          </p:cNvPr>
          <p:cNvSpPr txBox="1">
            <a:spLocks/>
          </p:cNvSpPr>
          <p:nvPr/>
        </p:nvSpPr>
        <p:spPr>
          <a:xfrm>
            <a:off x="2099432"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CIE Information</a:t>
            </a:r>
          </a:p>
        </p:txBody>
      </p:sp>
      <p:sp>
        <p:nvSpPr>
          <p:cNvPr id="6" name="Rectangle 5">
            <a:extLst>
              <a:ext uri="{FF2B5EF4-FFF2-40B4-BE49-F238E27FC236}">
                <a16:creationId xmlns:a16="http://schemas.microsoft.com/office/drawing/2014/main" id="{EC276572-54AB-A52A-1F45-E717BE434B69}"/>
              </a:ext>
            </a:extLst>
          </p:cNvPr>
          <p:cNvSpPr>
            <a:spLocks/>
          </p:cNvSpPr>
          <p:nvPr/>
        </p:nvSpPr>
        <p:spPr>
          <a:xfrm>
            <a:off x="-19458" y="6659677"/>
            <a:ext cx="4728618" cy="215444"/>
          </a:xfrm>
          <a:prstGeom prst="rect">
            <a:avLst/>
          </a:prstGeom>
        </p:spPr>
        <p:txBody>
          <a:bodyPr wrap="square">
            <a:spAutoFit/>
          </a:bodyPr>
          <a:lstStyle/>
          <a:p>
            <a:r>
              <a:rPr lang="en-US" sz="800" b="1" dirty="0">
                <a:solidFill>
                  <a:schemeClr val="bg1"/>
                </a:solidFill>
              </a:rPr>
              <a:t>Herby Berryhill Jr., Commissary Officer, 915-600-1385, Ext. 3001, herby.berryhill@deca.mil.</a:t>
            </a:r>
          </a:p>
        </p:txBody>
      </p:sp>
      <p:sp>
        <p:nvSpPr>
          <p:cNvPr id="9" name="Rectangle 3">
            <a:extLst>
              <a:ext uri="{FF2B5EF4-FFF2-40B4-BE49-F238E27FC236}">
                <a16:creationId xmlns:a16="http://schemas.microsoft.com/office/drawing/2014/main" id="{B7F90AC0-85BA-4412-9308-078997C34344}"/>
              </a:ext>
            </a:extLst>
          </p:cNvPr>
          <p:cNvSpPr>
            <a:spLocks noGrp="1" noChangeArrowheads="1"/>
          </p:cNvSpPr>
          <p:nvPr>
            <p:ph idx="1"/>
          </p:nvPr>
        </p:nvSpPr>
        <p:spPr bwMode="auto">
          <a:xfrm>
            <a:off x="-19458" y="993145"/>
            <a:ext cx="7743931"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pPr>
            <a:r>
              <a:rPr kumimoji="0" lang="en-US" altLang="en-US" sz="1500" b="1" i="0" u="none" strike="noStrike" cap="none" normalizeH="0" baseline="0" dirty="0">
                <a:ln>
                  <a:noFill/>
                </a:ln>
                <a:solidFill>
                  <a:schemeClr val="accent2">
                    <a:lumMod val="75000"/>
                  </a:schemeClr>
                </a:solidFill>
                <a:effectLst/>
              </a:rPr>
              <a:t>Juneteenth – June 19:</a:t>
            </a:r>
            <a:r>
              <a:rPr kumimoji="0" lang="en-US" altLang="en-US" sz="1500" b="0" i="0" u="none" strike="noStrike" cap="none" normalizeH="0" baseline="0" dirty="0">
                <a:ln>
                  <a:noFill/>
                </a:ln>
                <a:solidFill>
                  <a:schemeClr val="accent2">
                    <a:lumMod val="75000"/>
                  </a:schemeClr>
                </a:solidFill>
                <a:effectLst/>
              </a:rPr>
              <a:t> The Commissary will be open during regular operating hours, </a:t>
            </a:r>
          </a:p>
          <a:p>
            <a:pPr marL="0" indent="0" eaLnBrk="0" fontAlgn="base" hangingPunct="0">
              <a:lnSpc>
                <a:spcPct val="100000"/>
              </a:lnSpc>
              <a:spcBef>
                <a:spcPct val="0"/>
              </a:spcBef>
              <a:spcAft>
                <a:spcPct val="0"/>
              </a:spcAft>
              <a:buNone/>
            </a:pPr>
            <a:r>
              <a:rPr kumimoji="0" lang="en-US" altLang="en-US" sz="1500" b="1" i="0" u="none" strike="noStrike" cap="none" normalizeH="0" baseline="0" dirty="0">
                <a:ln>
                  <a:noFill/>
                </a:ln>
                <a:solidFill>
                  <a:schemeClr val="accent2">
                    <a:lumMod val="75000"/>
                  </a:schemeClr>
                </a:solidFill>
                <a:effectLst/>
              </a:rPr>
              <a:t>    0800–2000</a:t>
            </a:r>
            <a:r>
              <a:rPr kumimoji="0" lang="en-US" altLang="en-US" sz="1500" b="0" i="0" u="none" strike="noStrike" cap="none" normalizeH="0" baseline="0" dirty="0">
                <a:ln>
                  <a:noFill/>
                </a:ln>
                <a:solidFill>
                  <a:schemeClr val="accent2">
                    <a:lumMod val="75000"/>
                  </a:schemeClr>
                </a:solidFill>
                <a:effectLst/>
              </a:rPr>
              <a:t>. </a:t>
            </a:r>
            <a:r>
              <a:rPr kumimoji="0" lang="en-US" altLang="en-US" sz="1500" b="0" i="1" u="none" strike="noStrike" cap="none" normalizeH="0" baseline="0" dirty="0">
                <a:ln>
                  <a:noFill/>
                </a:ln>
                <a:solidFill>
                  <a:schemeClr val="accent2">
                    <a:lumMod val="75000"/>
                  </a:schemeClr>
                </a:solidFill>
                <a:effectLst/>
              </a:rPr>
              <a:t>Be sure to stop by and take advantage of our great prices on fresh meats </a:t>
            </a:r>
          </a:p>
          <a:p>
            <a:pPr marL="0" indent="0" eaLnBrk="0" fontAlgn="base" hangingPunct="0">
              <a:lnSpc>
                <a:spcPct val="100000"/>
              </a:lnSpc>
              <a:spcBef>
                <a:spcPct val="0"/>
              </a:spcBef>
              <a:spcAft>
                <a:spcPct val="0"/>
              </a:spcAft>
              <a:buNone/>
            </a:pPr>
            <a:r>
              <a:rPr kumimoji="0" lang="en-US" altLang="en-US" sz="1500" b="0" i="1" u="none" strike="noStrike" cap="none" normalizeH="0" baseline="0" dirty="0">
                <a:ln>
                  <a:noFill/>
                </a:ln>
                <a:solidFill>
                  <a:schemeClr val="accent2">
                    <a:lumMod val="75000"/>
                  </a:schemeClr>
                </a:solidFill>
                <a:effectLst/>
              </a:rPr>
              <a:t>    and all your summer grilling favorites! </a:t>
            </a:r>
          </a:p>
          <a:p>
            <a:pPr eaLnBrk="0" fontAlgn="base" hangingPunct="0">
              <a:lnSpc>
                <a:spcPct val="100000"/>
              </a:lnSpc>
              <a:spcBef>
                <a:spcPct val="0"/>
              </a:spcBef>
              <a:spcAft>
                <a:spcPct val="0"/>
              </a:spcAft>
            </a:pPr>
            <a:r>
              <a:rPr lang="en-US" altLang="en-US" sz="1500" b="1" i="1" dirty="0">
                <a:solidFill>
                  <a:schemeClr val="accent1">
                    <a:lumMod val="50000"/>
                  </a:schemeClr>
                </a:solidFill>
              </a:rPr>
              <a:t>Engaging with Field Engineer on proposed new outdoor New Main Entrance signage to enhance curb appeal!</a:t>
            </a:r>
          </a:p>
          <a:p>
            <a:pPr eaLnBrk="0" fontAlgn="base" hangingPunct="0">
              <a:lnSpc>
                <a:spcPct val="100000"/>
              </a:lnSpc>
              <a:spcBef>
                <a:spcPct val="0"/>
              </a:spcBef>
              <a:spcAft>
                <a:spcPct val="0"/>
              </a:spcAft>
            </a:pPr>
            <a:r>
              <a:rPr kumimoji="0" lang="en-US" altLang="en-US" sz="1500" b="0" u="none" strike="noStrike" cap="none" normalizeH="0" baseline="0" dirty="0">
                <a:ln>
                  <a:noFill/>
                </a:ln>
                <a:solidFill>
                  <a:schemeClr val="accent6">
                    <a:lumMod val="50000"/>
                  </a:schemeClr>
                </a:solidFill>
                <a:effectLst/>
              </a:rPr>
              <a:t>New </a:t>
            </a:r>
            <a:r>
              <a:rPr lang="en-US" altLang="en-US" sz="1500" dirty="0">
                <a:solidFill>
                  <a:schemeClr val="accent6">
                    <a:lumMod val="50000"/>
                  </a:schemeClr>
                </a:solidFill>
              </a:rPr>
              <a:t>registers, self checkouts, and systems are schedule to be installed September of this year. </a:t>
            </a:r>
          </a:p>
          <a:p>
            <a:pPr eaLnBrk="0" fontAlgn="base" hangingPunct="0">
              <a:lnSpc>
                <a:spcPct val="100000"/>
              </a:lnSpc>
              <a:spcBef>
                <a:spcPct val="0"/>
              </a:spcBef>
              <a:spcAft>
                <a:spcPct val="0"/>
              </a:spcAft>
            </a:pPr>
            <a:r>
              <a:rPr kumimoji="0" lang="en-US" altLang="en-US" sz="1500" b="0" u="none" strike="noStrike" cap="none" normalizeH="0" baseline="0" dirty="0">
                <a:ln>
                  <a:noFill/>
                </a:ln>
                <a:solidFill>
                  <a:schemeClr val="tx2">
                    <a:lumMod val="50000"/>
                  </a:schemeClr>
                </a:solidFill>
                <a:effectLst/>
              </a:rPr>
              <a:t>Be on the look ou</a:t>
            </a:r>
            <a:r>
              <a:rPr lang="en-US" altLang="en-US" sz="1500" dirty="0">
                <a:solidFill>
                  <a:schemeClr val="tx2">
                    <a:lumMod val="50000"/>
                  </a:schemeClr>
                </a:solidFill>
              </a:rPr>
              <a:t>t for </a:t>
            </a:r>
            <a:r>
              <a:rPr lang="en-US" altLang="en-US" sz="1500" dirty="0">
                <a:solidFill>
                  <a:schemeClr val="tx2">
                    <a:lumMod val="50000"/>
                  </a:schemeClr>
                </a:solidFill>
                <a:latin typeface="Broadway" panose="04040905080B02020502" pitchFamily="82" charset="0"/>
              </a:rPr>
              <a:t>B.A.B.s </a:t>
            </a:r>
            <a:r>
              <a:rPr lang="en-US" altLang="en-US" sz="1500" dirty="0">
                <a:solidFill>
                  <a:schemeClr val="tx2">
                    <a:lumMod val="50000"/>
                  </a:schemeClr>
                </a:solidFill>
              </a:rPr>
              <a:t>our Better at Bliss </a:t>
            </a:r>
            <a:r>
              <a:rPr lang="en-US" altLang="en-US" sz="1500" dirty="0" err="1">
                <a:solidFill>
                  <a:schemeClr val="tx2">
                    <a:lumMod val="50000"/>
                  </a:schemeClr>
                </a:solidFill>
              </a:rPr>
              <a:t>robo</a:t>
            </a:r>
            <a:r>
              <a:rPr lang="en-US" altLang="en-US" sz="1500" dirty="0">
                <a:solidFill>
                  <a:schemeClr val="tx2">
                    <a:lumMod val="50000"/>
                  </a:schemeClr>
                </a:solidFill>
              </a:rPr>
              <a:t> saver. He knows all the best prices in town. </a:t>
            </a:r>
          </a:p>
          <a:p>
            <a:pPr eaLnBrk="0" fontAlgn="base" hangingPunct="0">
              <a:lnSpc>
                <a:spcPct val="100000"/>
              </a:lnSpc>
              <a:spcBef>
                <a:spcPct val="0"/>
              </a:spcBef>
              <a:spcAft>
                <a:spcPct val="0"/>
              </a:spcAft>
            </a:pPr>
            <a:r>
              <a:rPr lang="en-US" altLang="en-US" sz="1500" b="1" dirty="0">
                <a:solidFill>
                  <a:srgbClr val="C00000"/>
                </a:solidFill>
              </a:rPr>
              <a:t>Grocery formal inventory: </a:t>
            </a:r>
            <a:r>
              <a:rPr lang="en-US" altLang="en-US" sz="1500" dirty="0">
                <a:solidFill>
                  <a:srgbClr val="C00000"/>
                </a:solidFill>
              </a:rPr>
              <a:t>7/14/26-7/15/26 This will not effect store operations. </a:t>
            </a:r>
          </a:p>
          <a:p>
            <a:pPr eaLnBrk="0" fontAlgn="base" hangingPunct="0">
              <a:lnSpc>
                <a:spcPct val="100000"/>
              </a:lnSpc>
              <a:spcBef>
                <a:spcPct val="0"/>
              </a:spcBef>
              <a:spcAft>
                <a:spcPct val="0"/>
              </a:spcAft>
            </a:pPr>
            <a:r>
              <a:rPr kumimoji="0" lang="en-US" altLang="en-US" sz="1500" b="1" u="none" strike="noStrike" cap="none" normalizeH="0" baseline="0" dirty="0" err="1">
                <a:ln>
                  <a:noFill/>
                </a:ln>
                <a:solidFill>
                  <a:schemeClr val="accent1">
                    <a:lumMod val="50000"/>
                  </a:schemeClr>
                </a:solidFill>
                <a:effectLst/>
              </a:rPr>
              <a:t>BlissCo</a:t>
            </a:r>
            <a:r>
              <a:rPr kumimoji="0" lang="en-US" altLang="en-US" sz="1500" b="1" u="none" strike="noStrike" cap="none" normalizeH="0" baseline="0" dirty="0">
                <a:ln>
                  <a:noFill/>
                </a:ln>
                <a:solidFill>
                  <a:schemeClr val="accent1">
                    <a:lumMod val="50000"/>
                  </a:schemeClr>
                </a:solidFill>
                <a:effectLst/>
              </a:rPr>
              <a:t>:</a:t>
            </a:r>
            <a:r>
              <a:rPr kumimoji="0" lang="en-US" altLang="en-US" sz="1500" b="0" u="none" strike="noStrike" cap="none" normalizeH="0" baseline="0" dirty="0">
                <a:ln>
                  <a:noFill/>
                </a:ln>
                <a:solidFill>
                  <a:schemeClr val="accent1">
                    <a:lumMod val="50000"/>
                  </a:schemeClr>
                </a:solidFill>
                <a:effectLst/>
              </a:rPr>
              <a:t> Planned for after</a:t>
            </a:r>
            <a:r>
              <a:rPr lang="en-US" altLang="en-US" sz="1500" dirty="0">
                <a:solidFill>
                  <a:schemeClr val="accent1">
                    <a:lumMod val="50000"/>
                  </a:schemeClr>
                </a:solidFill>
              </a:rPr>
              <a:t> our formal inventory. Date TBD (possibly first week of August).</a:t>
            </a:r>
            <a:endParaRPr kumimoji="0" lang="en-US" altLang="en-US" sz="1500" b="0" u="none" strike="noStrike" cap="none" normalizeH="0" baseline="0" dirty="0">
              <a:ln>
                <a:noFill/>
              </a:ln>
              <a:solidFill>
                <a:schemeClr val="accent1">
                  <a:lumMod val="50000"/>
                </a:schemeClr>
              </a:solidFill>
              <a:effectLst/>
            </a:endParaRPr>
          </a:p>
          <a:p>
            <a:pPr eaLnBrk="0" fontAlgn="base" hangingPunct="0">
              <a:lnSpc>
                <a:spcPct val="100000"/>
              </a:lnSpc>
              <a:spcBef>
                <a:spcPct val="0"/>
              </a:spcBef>
              <a:spcAft>
                <a:spcPct val="0"/>
              </a:spcAft>
            </a:pPr>
            <a:r>
              <a:rPr kumimoji="0" lang="en-US" altLang="en-US" sz="1500" b="1" i="0" u="none" strike="noStrike" cap="none" normalizeH="0" baseline="0" dirty="0">
                <a:ln>
                  <a:noFill/>
                </a:ln>
                <a:solidFill>
                  <a:srgbClr val="00B0F0"/>
                </a:solidFill>
                <a:effectLst/>
              </a:rPr>
              <a:t>Church &amp; Dwight Savings Event:</a:t>
            </a:r>
            <a:r>
              <a:rPr kumimoji="0" lang="en-US" altLang="en-US" sz="1500" b="0" i="0" u="none" strike="noStrike" cap="none" normalizeH="0" baseline="0" dirty="0">
                <a:ln>
                  <a:noFill/>
                </a:ln>
                <a:solidFill>
                  <a:srgbClr val="00B0F0"/>
                </a:solidFill>
                <a:effectLst/>
              </a:rPr>
              <a:t> Visit our Church &amp; Dwight display located near the </a:t>
            </a:r>
          </a:p>
          <a:p>
            <a:pPr marL="0" indent="0" eaLnBrk="0" fontAlgn="base" hangingPunct="0">
              <a:lnSpc>
                <a:spcPct val="100000"/>
              </a:lnSpc>
              <a:spcBef>
                <a:spcPct val="0"/>
              </a:spcBef>
              <a:spcAft>
                <a:spcPct val="0"/>
              </a:spcAft>
              <a:buNone/>
            </a:pPr>
            <a:r>
              <a:rPr kumimoji="0" lang="en-US" altLang="en-US" sz="1500" b="0" i="0" u="none" strike="noStrike" cap="none" normalizeH="0" baseline="0" dirty="0">
                <a:ln>
                  <a:noFill/>
                </a:ln>
                <a:solidFill>
                  <a:srgbClr val="00B0F0"/>
                </a:solidFill>
                <a:effectLst/>
              </a:rPr>
              <a:t>    self-checkout area and enjoy extra savings on popular household essentials, </a:t>
            </a:r>
          </a:p>
          <a:p>
            <a:pPr marL="0" indent="0" eaLnBrk="0" fontAlgn="base" hangingPunct="0">
              <a:lnSpc>
                <a:spcPct val="100000"/>
              </a:lnSpc>
              <a:spcBef>
                <a:spcPct val="0"/>
              </a:spcBef>
              <a:spcAft>
                <a:spcPct val="0"/>
              </a:spcAft>
              <a:buNone/>
            </a:pPr>
            <a:r>
              <a:rPr kumimoji="0" lang="en-US" altLang="en-US" sz="1500" b="0" i="0" u="none" strike="noStrike" cap="none" normalizeH="0" baseline="0" dirty="0">
                <a:ln>
                  <a:noFill/>
                </a:ln>
                <a:solidFill>
                  <a:srgbClr val="00B0F0"/>
                </a:solidFill>
                <a:effectLst/>
              </a:rPr>
              <a:t>    including </a:t>
            </a:r>
            <a:r>
              <a:rPr kumimoji="0" lang="en-US" altLang="en-US" sz="1500" b="1" i="0" u="none" strike="noStrike" cap="none" normalizeH="0" baseline="0" dirty="0">
                <a:ln>
                  <a:noFill/>
                </a:ln>
                <a:solidFill>
                  <a:srgbClr val="00B0F0"/>
                </a:solidFill>
                <a:effectLst/>
              </a:rPr>
              <a:t>Arm &amp; Hammer</a:t>
            </a:r>
            <a:r>
              <a:rPr kumimoji="0" lang="en-US" altLang="en-US" sz="1500" b="0" i="0" u="none" strike="noStrike" cap="none" normalizeH="0" baseline="0" dirty="0">
                <a:ln>
                  <a:noFill/>
                </a:ln>
                <a:solidFill>
                  <a:srgbClr val="00B0F0"/>
                </a:solidFill>
                <a:effectLst/>
              </a:rPr>
              <a:t> laundry products. </a:t>
            </a:r>
          </a:p>
          <a:p>
            <a:pPr eaLnBrk="0" fontAlgn="base" hangingPunct="0">
              <a:lnSpc>
                <a:spcPct val="100000"/>
              </a:lnSpc>
              <a:spcBef>
                <a:spcPct val="0"/>
              </a:spcBef>
              <a:spcAft>
                <a:spcPct val="0"/>
              </a:spcAft>
            </a:pPr>
            <a:r>
              <a:rPr kumimoji="0" lang="en-US" altLang="en-US" sz="1500" b="1" i="0" u="none" strike="noStrike" cap="none" normalizeH="0" baseline="0" dirty="0">
                <a:ln>
                  <a:noFill/>
                </a:ln>
                <a:solidFill>
                  <a:schemeClr val="accent6">
                    <a:lumMod val="75000"/>
                  </a:schemeClr>
                </a:solidFill>
                <a:effectLst/>
              </a:rPr>
              <a:t>Fresh-Cut Produce:</a:t>
            </a:r>
            <a:r>
              <a:rPr kumimoji="0" lang="en-US" altLang="en-US" sz="1500" b="0" i="0" u="none" strike="noStrike" cap="none" normalizeH="0" baseline="0" dirty="0">
                <a:ln>
                  <a:noFill/>
                </a:ln>
                <a:solidFill>
                  <a:schemeClr val="accent6">
                    <a:lumMod val="75000"/>
                  </a:schemeClr>
                </a:solidFill>
                <a:effectLst/>
              </a:rPr>
              <a:t> Looking for a healthy, refreshing snack? </a:t>
            </a:r>
          </a:p>
          <a:p>
            <a:pPr marL="0" indent="0" eaLnBrk="0" fontAlgn="base" hangingPunct="0">
              <a:lnSpc>
                <a:spcPct val="100000"/>
              </a:lnSpc>
              <a:spcBef>
                <a:spcPct val="0"/>
              </a:spcBef>
              <a:spcAft>
                <a:spcPct val="0"/>
              </a:spcAft>
              <a:buNone/>
            </a:pPr>
            <a:r>
              <a:rPr kumimoji="0" lang="en-US" altLang="en-US" sz="1500" b="0" i="0" u="none" strike="noStrike" cap="none" normalizeH="0" baseline="0" dirty="0">
                <a:ln>
                  <a:noFill/>
                </a:ln>
                <a:solidFill>
                  <a:schemeClr val="accent6">
                    <a:lumMod val="75000"/>
                  </a:schemeClr>
                </a:solidFill>
                <a:effectLst/>
              </a:rPr>
              <a:t>    Check out our selection of fresh-cut fruits in the Produce Department. </a:t>
            </a:r>
          </a:p>
          <a:p>
            <a:pPr marL="0" indent="0" eaLnBrk="0" fontAlgn="base" hangingPunct="0">
              <a:lnSpc>
                <a:spcPct val="100000"/>
              </a:lnSpc>
              <a:spcBef>
                <a:spcPct val="0"/>
              </a:spcBef>
              <a:spcAft>
                <a:spcPct val="0"/>
              </a:spcAft>
              <a:buNone/>
            </a:pPr>
            <a:r>
              <a:rPr kumimoji="0" lang="en-US" altLang="en-US" sz="1500" b="0" i="0" u="none" strike="noStrike" cap="none" normalizeH="0" baseline="0" dirty="0">
                <a:ln>
                  <a:noFill/>
                </a:ln>
                <a:solidFill>
                  <a:schemeClr val="accent6">
                    <a:lumMod val="75000"/>
                  </a:schemeClr>
                </a:solidFill>
                <a:effectLst/>
              </a:rPr>
              <a:t>    Prepared multiple times throughout the day for maximum freshness and convenience. </a:t>
            </a:r>
          </a:p>
          <a:p>
            <a:pPr eaLnBrk="0" fontAlgn="base" hangingPunct="0">
              <a:lnSpc>
                <a:spcPct val="100000"/>
              </a:lnSpc>
              <a:spcBef>
                <a:spcPct val="0"/>
              </a:spcBef>
              <a:spcAft>
                <a:spcPct val="0"/>
              </a:spcAft>
            </a:pPr>
            <a:r>
              <a:rPr kumimoji="0" lang="en-US" altLang="en-US" sz="1500" b="1" i="0" u="none" strike="noStrike" cap="none" normalizeH="0" baseline="0" dirty="0">
                <a:ln>
                  <a:noFill/>
                </a:ln>
                <a:solidFill>
                  <a:schemeClr val="accent1">
                    <a:lumMod val="75000"/>
                  </a:schemeClr>
                </a:solidFill>
                <a:effectLst/>
              </a:rPr>
              <a:t>Beat the Heat:</a:t>
            </a:r>
            <a:r>
              <a:rPr kumimoji="0" lang="en-US" altLang="en-US" sz="1500" b="0" i="0" u="none" strike="noStrike" cap="none" normalizeH="0" baseline="0" dirty="0">
                <a:ln>
                  <a:noFill/>
                </a:ln>
                <a:solidFill>
                  <a:schemeClr val="accent1">
                    <a:lumMod val="75000"/>
                  </a:schemeClr>
                </a:solidFill>
                <a:effectLst/>
              </a:rPr>
              <a:t> Your Fort Bliss Commissary has </a:t>
            </a:r>
            <a:r>
              <a:rPr lang="en-US" altLang="en-US" sz="1500" dirty="0">
                <a:solidFill>
                  <a:schemeClr val="accent1">
                    <a:lumMod val="75000"/>
                  </a:schemeClr>
                </a:solidFill>
              </a:rPr>
              <a:t>our Summer Beverage campaign down Aisle 1. </a:t>
            </a:r>
            <a:endParaRPr kumimoji="0" lang="en-US" altLang="en-US" sz="1500" b="0" i="0" u="none" strike="noStrike" cap="none" normalizeH="0" baseline="0" dirty="0">
              <a:ln>
                <a:noFill/>
              </a:ln>
              <a:solidFill>
                <a:schemeClr val="accent1">
                  <a:lumMod val="75000"/>
                </a:schemeClr>
              </a:solidFill>
              <a:effectLst/>
            </a:endParaRPr>
          </a:p>
          <a:p>
            <a:pPr eaLnBrk="0" fontAlgn="base" hangingPunct="0">
              <a:lnSpc>
                <a:spcPct val="100000"/>
              </a:lnSpc>
              <a:spcBef>
                <a:spcPct val="0"/>
              </a:spcBef>
              <a:spcAft>
                <a:spcPct val="0"/>
              </a:spcAft>
            </a:pPr>
            <a:r>
              <a:rPr kumimoji="0" lang="en-US" altLang="en-US" sz="1500" b="1" i="0" u="none" strike="noStrike" cap="none" normalizeH="0" baseline="0">
                <a:ln>
                  <a:noFill/>
                </a:ln>
                <a:solidFill>
                  <a:srgbClr val="0206B6"/>
                </a:solidFill>
                <a:effectLst/>
              </a:rPr>
              <a:t>Home </a:t>
            </a:r>
            <a:r>
              <a:rPr kumimoji="0" lang="en-US" altLang="en-US" sz="1500" b="1" i="0" u="none" strike="noStrike" cap="none" normalizeH="0" baseline="0" dirty="0">
                <a:ln>
                  <a:noFill/>
                </a:ln>
                <a:solidFill>
                  <a:srgbClr val="0206B6"/>
                </a:solidFill>
                <a:effectLst/>
              </a:rPr>
              <a:t>Delivery Grocery Service:</a:t>
            </a:r>
            <a:r>
              <a:rPr kumimoji="0" lang="en-US" altLang="en-US" sz="1500" b="0" i="0" u="none" strike="noStrike" cap="none" normalizeH="0" baseline="0" dirty="0">
                <a:ln>
                  <a:noFill/>
                </a:ln>
                <a:solidFill>
                  <a:srgbClr val="0206B6"/>
                </a:solidFill>
                <a:effectLst/>
              </a:rPr>
              <a:t> Grocery delivery continues to grow in popularity, </a:t>
            </a:r>
          </a:p>
          <a:p>
            <a:pPr marL="0" indent="0" eaLnBrk="0" fontAlgn="base" hangingPunct="0">
              <a:lnSpc>
                <a:spcPct val="100000"/>
              </a:lnSpc>
              <a:spcBef>
                <a:spcPct val="0"/>
              </a:spcBef>
              <a:spcAft>
                <a:spcPct val="0"/>
              </a:spcAft>
              <a:buNone/>
            </a:pPr>
            <a:r>
              <a:rPr kumimoji="0" lang="en-US" altLang="en-US" sz="1500" b="0" i="0" u="none" strike="noStrike" cap="none" normalizeH="0" baseline="0" dirty="0">
                <a:ln>
                  <a:noFill/>
                </a:ln>
                <a:solidFill>
                  <a:srgbClr val="0206B6"/>
                </a:solidFill>
                <a:effectLst/>
              </a:rPr>
              <a:t>     now accounting for </a:t>
            </a:r>
            <a:r>
              <a:rPr kumimoji="0" lang="en-US" altLang="en-US" sz="1500" b="1" i="0" u="none" strike="noStrike" cap="none" normalizeH="0" baseline="0" dirty="0">
                <a:ln>
                  <a:noFill/>
                </a:ln>
                <a:solidFill>
                  <a:srgbClr val="0206B6"/>
                </a:solidFill>
                <a:effectLst/>
              </a:rPr>
              <a:t>15.2% </a:t>
            </a:r>
            <a:r>
              <a:rPr kumimoji="0" lang="en-US" altLang="en-US" sz="1500" b="0" i="0" u="none" strike="noStrike" cap="none" normalizeH="0" baseline="0" dirty="0">
                <a:ln>
                  <a:noFill/>
                </a:ln>
                <a:solidFill>
                  <a:srgbClr val="0206B6"/>
                </a:solidFill>
                <a:effectLst/>
              </a:rPr>
              <a:t>of Click2Go sales</a:t>
            </a:r>
            <a:endParaRPr kumimoji="0" lang="en-US" altLang="en-US" sz="1100" b="0" i="0" u="none" strike="noStrike" cap="none" normalizeH="0" baseline="0" dirty="0">
              <a:ln>
                <a:noFill/>
              </a:ln>
              <a:solidFill>
                <a:srgbClr val="0206B6"/>
              </a:solidFill>
              <a:effectLst/>
            </a:endParaRPr>
          </a:p>
        </p:txBody>
      </p:sp>
      <p:pic>
        <p:nvPicPr>
          <p:cNvPr id="4" name="Picture 3">
            <a:extLst>
              <a:ext uri="{FF2B5EF4-FFF2-40B4-BE49-F238E27FC236}">
                <a16:creationId xmlns:a16="http://schemas.microsoft.com/office/drawing/2014/main" id="{D4728F04-2E04-45BE-92D9-EE901149C6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73297">
            <a:off x="7602537" y="1999656"/>
            <a:ext cx="847203" cy="1161288"/>
          </a:xfrm>
          <a:prstGeom prst="rect">
            <a:avLst/>
          </a:prstGeom>
        </p:spPr>
      </p:pic>
    </p:spTree>
    <p:extLst>
      <p:ext uri="{BB962C8B-B14F-4D97-AF65-F5344CB8AC3E}">
        <p14:creationId xmlns:p14="http://schemas.microsoft.com/office/powerpoint/2010/main" val="38718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81032-B22F-3BF9-8AFC-559A3328112D}"/>
            </a:ext>
          </a:extLst>
        </p:cNvPr>
        <p:cNvGrpSpPr/>
        <p:nvPr/>
      </p:nvGrpSpPr>
      <p:grpSpPr>
        <a:xfrm>
          <a:off x="0" y="0"/>
          <a:ext cx="0" cy="0"/>
          <a:chOff x="0" y="0"/>
          <a:chExt cx="0" cy="0"/>
        </a:xfrm>
      </p:grpSpPr>
      <p:sp>
        <p:nvSpPr>
          <p:cNvPr id="16" name="object 16">
            <a:extLst>
              <a:ext uri="{FF2B5EF4-FFF2-40B4-BE49-F238E27FC236}">
                <a16:creationId xmlns:a16="http://schemas.microsoft.com/office/drawing/2014/main" id="{DD5799FC-570B-9044-9227-FFA939ECC6B3}"/>
              </a:ext>
            </a:extLst>
          </p:cNvPr>
          <p:cNvSpPr txBox="1">
            <a:spLocks noGrp="1"/>
          </p:cNvSpPr>
          <p:nvPr>
            <p:ph type="sldNum" sz="quarter" idx="7"/>
          </p:nvPr>
        </p:nvSpPr>
        <p:spPr>
          <a:prstGeom prst="rect">
            <a:avLst/>
          </a:prstGeom>
        </p:spPr>
        <p:txBody>
          <a:bodyPr vert="horz" wrap="square" lIns="0" tIns="3175" rIns="0" bIns="0" rtlCol="0">
            <a:spAutoFit/>
          </a:bodyPr>
          <a:lstStyle/>
          <a:p>
            <a:pPr marL="38100">
              <a:lnSpc>
                <a:spcPct val="100000"/>
              </a:lnSpc>
              <a:spcBef>
                <a:spcPts val="25"/>
              </a:spcBef>
            </a:pPr>
            <a:fld id="{81D60167-4931-47E6-BA6A-407CBD079E47}" type="slidenum">
              <a:rPr spc="-25" dirty="0"/>
              <a:t>19</a:t>
            </a:fld>
            <a:endParaRPr spc="-25"/>
          </a:p>
        </p:txBody>
      </p:sp>
      <p:sp>
        <p:nvSpPr>
          <p:cNvPr id="17" name="TextBox 16">
            <a:extLst>
              <a:ext uri="{FF2B5EF4-FFF2-40B4-BE49-F238E27FC236}">
                <a16:creationId xmlns:a16="http://schemas.microsoft.com/office/drawing/2014/main" id="{47DA47AD-DF79-D3E1-5475-497FE9204BA3}"/>
              </a:ext>
            </a:extLst>
          </p:cNvPr>
          <p:cNvSpPr txBox="1"/>
          <p:nvPr/>
        </p:nvSpPr>
        <p:spPr>
          <a:xfrm>
            <a:off x="2010206" y="164072"/>
            <a:ext cx="6974534" cy="523220"/>
          </a:xfrm>
          <a:prstGeom prst="rect">
            <a:avLst/>
          </a:prstGeom>
          <a:noFill/>
        </p:spPr>
        <p:txBody>
          <a:bodyPr wrap="square" rtlCol="0">
            <a:spAutoFit/>
          </a:bodyPr>
          <a:lstStyle/>
          <a:p>
            <a:pPr algn="r"/>
            <a:r>
              <a:rPr lang="en-US" sz="2800" b="1" dirty="0">
                <a:latin typeface="Arial" panose="020B0604020202020204" pitchFamily="34" charset="0"/>
                <a:cs typeface="Arial" panose="020B0604020202020204" pitchFamily="34" charset="0"/>
              </a:rPr>
              <a:t>MOAA</a:t>
            </a:r>
          </a:p>
        </p:txBody>
      </p:sp>
      <p:sp>
        <p:nvSpPr>
          <p:cNvPr id="2" name="Slide Number Placeholder 5">
            <a:extLst>
              <a:ext uri="{FF2B5EF4-FFF2-40B4-BE49-F238E27FC236}">
                <a16:creationId xmlns:a16="http://schemas.microsoft.com/office/drawing/2014/main" id="{3B8A8397-8751-FFD0-66F5-CEA0FD231783}"/>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19</a:t>
            </a:fld>
            <a:endParaRPr lang="en-US" sz="800">
              <a:solidFill>
                <a:schemeClr val="bg1"/>
              </a:solidFill>
            </a:endParaRPr>
          </a:p>
        </p:txBody>
      </p:sp>
      <p:sp>
        <p:nvSpPr>
          <p:cNvPr id="5" name="Title 4">
            <a:extLst>
              <a:ext uri="{FF2B5EF4-FFF2-40B4-BE49-F238E27FC236}">
                <a16:creationId xmlns:a16="http://schemas.microsoft.com/office/drawing/2014/main" id="{9A082952-0E0A-E5FE-6B61-A2886EA65B0D}"/>
              </a:ext>
            </a:extLst>
          </p:cNvPr>
          <p:cNvSpPr>
            <a:spLocks noGrp="1"/>
          </p:cNvSpPr>
          <p:nvPr>
            <p:ph type="title"/>
          </p:nvPr>
        </p:nvSpPr>
        <p:spPr/>
        <p:txBody>
          <a:bodyPr/>
          <a:lstStyle/>
          <a:p>
            <a:endParaRPr lang="en-US"/>
          </a:p>
        </p:txBody>
      </p:sp>
      <p:sp>
        <p:nvSpPr>
          <p:cNvPr id="10" name="Title 1">
            <a:extLst>
              <a:ext uri="{FF2B5EF4-FFF2-40B4-BE49-F238E27FC236}">
                <a16:creationId xmlns:a16="http://schemas.microsoft.com/office/drawing/2014/main" id="{A42ABC56-8F5C-EEE6-C599-AB9A8E01A7C2}"/>
              </a:ext>
            </a:extLst>
          </p:cNvPr>
          <p:cNvSpPr txBox="1">
            <a:spLocks/>
          </p:cNvSpPr>
          <p:nvPr/>
        </p:nvSpPr>
        <p:spPr>
          <a:xfrm>
            <a:off x="2591356" y="-635857"/>
            <a:ext cx="5613302" cy="518229"/>
          </a:xfrm>
          <a:prstGeom prst="rect">
            <a:avLst/>
          </a:prstGeom>
        </p:spPr>
        <p:txBody>
          <a:bodyPr>
            <a:normAutofit fontScale="67500" lnSpcReduction="20000"/>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ctr"/>
            <a:r>
              <a:rPr lang="en-US" i="1"/>
              <a:t>MOAA EL PASO CHAPTER</a:t>
            </a:r>
            <a:br>
              <a:rPr lang="en-US" u="sng"/>
            </a:br>
            <a:r>
              <a:rPr lang="en-US" u="sng"/>
              <a:t>70</a:t>
            </a:r>
            <a:r>
              <a:rPr lang="en-US" u="sng" baseline="30000"/>
              <a:t>TH</a:t>
            </a:r>
            <a:r>
              <a:rPr lang="en-US" u="sng"/>
              <a:t> ANNIVERSARY INITIATIVES</a:t>
            </a:r>
            <a:endParaRPr lang="en-US" i="1" dirty="0"/>
          </a:p>
        </p:txBody>
      </p:sp>
      <p:pic>
        <p:nvPicPr>
          <p:cNvPr id="11" name="Picture 10">
            <a:extLst>
              <a:ext uri="{FF2B5EF4-FFF2-40B4-BE49-F238E27FC236}">
                <a16:creationId xmlns:a16="http://schemas.microsoft.com/office/drawing/2014/main" id="{60EB7C2F-4437-1492-28BC-3BBE8F5F1A90}"/>
              </a:ext>
            </a:extLst>
          </p:cNvPr>
          <p:cNvPicPr/>
          <p:nvPr/>
        </p:nvPicPr>
        <p:blipFill>
          <a:blip r:embed="rId2"/>
          <a:srcRect/>
          <a:stretch>
            <a:fillRect/>
          </a:stretch>
        </p:blipFill>
        <p:spPr bwMode="auto">
          <a:xfrm>
            <a:off x="10153516" y="-835960"/>
            <a:ext cx="858679" cy="391642"/>
          </a:xfrm>
          <a:prstGeom prst="rect">
            <a:avLst/>
          </a:prstGeom>
          <a:noFill/>
          <a:ln w="1">
            <a:noFill/>
            <a:miter lim="800000"/>
            <a:headEnd/>
            <a:tailEnd/>
          </a:ln>
        </p:spPr>
      </p:pic>
      <p:sp>
        <p:nvSpPr>
          <p:cNvPr id="12" name="Content Placeholder 2">
            <a:extLst>
              <a:ext uri="{FF2B5EF4-FFF2-40B4-BE49-F238E27FC236}">
                <a16:creationId xmlns:a16="http://schemas.microsoft.com/office/drawing/2014/main" id="{73A4591B-BD4E-ED14-7BB5-2C0D24AFDBF8}"/>
              </a:ext>
            </a:extLst>
          </p:cNvPr>
          <p:cNvSpPr txBox="1">
            <a:spLocks/>
          </p:cNvSpPr>
          <p:nvPr/>
        </p:nvSpPr>
        <p:spPr>
          <a:xfrm>
            <a:off x="294374" y="1987006"/>
            <a:ext cx="8758695" cy="5475184"/>
          </a:xfrm>
          <a:prstGeom prst="rect">
            <a:avLst/>
          </a:prstGeom>
          <a:ln w="3175">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pPr>
            <a:r>
              <a:rPr lang="en-US" sz="1200" b="1" i="1" dirty="0"/>
              <a:t>NEXT LUNCHEON 13 JUNE  2025 </a:t>
            </a:r>
          </a:p>
          <a:p>
            <a:pPr lvl="1">
              <a:lnSpc>
                <a:spcPct val="100000"/>
              </a:lnSpc>
              <a:spcBef>
                <a:spcPts val="600"/>
              </a:spcBef>
              <a:spcAft>
                <a:spcPts val="600"/>
              </a:spcAft>
              <a:buFont typeface="Wingdings" pitchFamily="2" charset="2"/>
              <a:buChar char="ü"/>
            </a:pPr>
            <a:r>
              <a:rPr lang="en-US" sz="1200" i="1" dirty="0"/>
              <a:t> COL MICHAEL SOYKA, FT BLISS GARRISON COMMANDER IS GUEST SPEAKER</a:t>
            </a:r>
          </a:p>
          <a:p>
            <a:pPr lvl="1">
              <a:lnSpc>
                <a:spcPct val="100000"/>
              </a:lnSpc>
              <a:spcBef>
                <a:spcPts val="600"/>
              </a:spcBef>
              <a:spcAft>
                <a:spcPts val="600"/>
              </a:spcAft>
              <a:buFont typeface="Wingdings" pitchFamily="2" charset="2"/>
              <a:buChar char="ü"/>
            </a:pPr>
            <a:r>
              <a:rPr lang="en-US" sz="1200" i="1" dirty="0"/>
              <a:t>TOAST TO THE FLAG EVENT BY EL PASO SOURJONORS</a:t>
            </a:r>
          </a:p>
          <a:p>
            <a:pPr>
              <a:lnSpc>
                <a:spcPct val="100000"/>
              </a:lnSpc>
              <a:spcBef>
                <a:spcPts val="600"/>
              </a:spcBef>
              <a:spcAft>
                <a:spcPts val="600"/>
              </a:spcAft>
            </a:pPr>
            <a:r>
              <a:rPr lang="en-US" sz="1200" b="1" i="1" dirty="0"/>
              <a:t>AWARDS CEREMONY IN CONJUNCTION WITH AUSA ON 18 JUNE  2026 (OPORD 26233)</a:t>
            </a:r>
          </a:p>
          <a:p>
            <a:pPr lvl="1">
              <a:lnSpc>
                <a:spcPct val="100000"/>
              </a:lnSpc>
              <a:spcBef>
                <a:spcPts val="600"/>
              </a:spcBef>
              <a:spcAft>
                <a:spcPts val="600"/>
              </a:spcAft>
              <a:buFont typeface="Wingdings" pitchFamily="2" charset="2"/>
              <a:buChar char="ü"/>
            </a:pPr>
            <a:r>
              <a:rPr lang="en-US" sz="1200" i="1" dirty="0"/>
              <a:t>NOMINATIONS DUE 1 JUNE  2026</a:t>
            </a:r>
          </a:p>
          <a:p>
            <a:pPr lvl="1">
              <a:lnSpc>
                <a:spcPct val="100000"/>
              </a:lnSpc>
              <a:spcBef>
                <a:spcPts val="600"/>
              </a:spcBef>
              <a:spcAft>
                <a:spcPts val="600"/>
              </a:spcAft>
              <a:buFont typeface="Wingdings" pitchFamily="2" charset="2"/>
              <a:buChar char="ü"/>
            </a:pPr>
            <a:r>
              <a:rPr lang="en-US" sz="1200" i="1" dirty="0"/>
              <a:t>MG EDWARD GREER AWARD FOR IRON  MAJORS (O4)</a:t>
            </a:r>
          </a:p>
          <a:p>
            <a:pPr lvl="1">
              <a:lnSpc>
                <a:spcPct val="100000"/>
              </a:lnSpc>
              <a:spcBef>
                <a:spcPts val="600"/>
              </a:spcBef>
              <a:spcAft>
                <a:spcPts val="600"/>
              </a:spcAft>
              <a:buFont typeface="Wingdings" pitchFamily="2" charset="2"/>
              <a:buChar char="ü"/>
            </a:pPr>
            <a:r>
              <a:rPr lang="en-US" sz="1200" i="1" dirty="0"/>
              <a:t>BG JACK KOTTER AWARD FOR LIEUTENANTS  (O1/02)</a:t>
            </a:r>
          </a:p>
          <a:p>
            <a:pPr>
              <a:lnSpc>
                <a:spcPct val="100000"/>
              </a:lnSpc>
              <a:spcBef>
                <a:spcPts val="600"/>
              </a:spcBef>
              <a:spcAft>
                <a:spcPts val="600"/>
              </a:spcAft>
            </a:pPr>
            <a:r>
              <a:rPr lang="en-US" sz="1200" b="1" i="1" dirty="0"/>
              <a:t>SPECIAL LUNCHEON 12 SEPTEMBER 2026</a:t>
            </a:r>
          </a:p>
          <a:p>
            <a:pPr lvl="1">
              <a:lnSpc>
                <a:spcPct val="100000"/>
              </a:lnSpc>
              <a:spcBef>
                <a:spcPts val="600"/>
              </a:spcBef>
              <a:spcAft>
                <a:spcPts val="600"/>
              </a:spcAft>
              <a:buFont typeface="Wingdings" pitchFamily="2" charset="2"/>
              <a:buChar char="ü"/>
            </a:pPr>
            <a:r>
              <a:rPr lang="en-US" sz="1200" b="1" i="1" dirty="0"/>
              <a:t> </a:t>
            </a:r>
            <a:r>
              <a:rPr lang="en-US" sz="1200" i="1" dirty="0"/>
              <a:t>SPOUSE FOCUS ON HAVING A BATTLE PLAN FOR THE UNTHINKABLE</a:t>
            </a:r>
          </a:p>
          <a:p>
            <a:pPr lvl="1">
              <a:lnSpc>
                <a:spcPct val="100000"/>
              </a:lnSpc>
              <a:spcBef>
                <a:spcPts val="600"/>
              </a:spcBef>
              <a:spcAft>
                <a:spcPts val="600"/>
              </a:spcAft>
              <a:buFont typeface="Wingdings" pitchFamily="2" charset="2"/>
              <a:buChar char="ü"/>
            </a:pPr>
            <a:r>
              <a:rPr lang="en-US" sz="1200" i="1" dirty="0"/>
              <a:t>GUEST SPEAKER WILL BE MS GAIL JOYCE, MOAA SURVIVING SPOUSE NATIONAL COMMITTEE CHAIRPERSON</a:t>
            </a:r>
          </a:p>
          <a:p>
            <a:pPr lvl="1">
              <a:lnSpc>
                <a:spcPct val="100000"/>
              </a:lnSpc>
              <a:spcBef>
                <a:spcPts val="600"/>
              </a:spcBef>
              <a:spcAft>
                <a:spcPts val="600"/>
              </a:spcAft>
              <a:buFont typeface="Wingdings" pitchFamily="2" charset="2"/>
              <a:buChar char="ü"/>
            </a:pPr>
            <a:r>
              <a:rPr lang="en-US" sz="1200" i="1" dirty="0"/>
              <a:t>SPECIAL PANEL DISCUSSION WITH VBA, CHAPLAIN, OTHER SPECAIL GUESTS TO ANSWER SPOUSE QUESTIONS</a:t>
            </a:r>
          </a:p>
          <a:p>
            <a:pPr lvl="1">
              <a:spcBef>
                <a:spcPts val="600"/>
              </a:spcBef>
              <a:spcAft>
                <a:spcPts val="600"/>
              </a:spcAft>
            </a:pPr>
            <a:endParaRPr lang="en-US" sz="1400" i="1" dirty="0"/>
          </a:p>
          <a:p>
            <a:pPr lvl="1">
              <a:spcBef>
                <a:spcPts val="600"/>
              </a:spcBef>
              <a:spcAft>
                <a:spcPts val="600"/>
              </a:spcAft>
            </a:pPr>
            <a:endParaRPr lang="en-US" sz="1400" i="1" dirty="0"/>
          </a:p>
        </p:txBody>
      </p:sp>
      <p:sp>
        <p:nvSpPr>
          <p:cNvPr id="13" name="TextBox 12">
            <a:extLst>
              <a:ext uri="{FF2B5EF4-FFF2-40B4-BE49-F238E27FC236}">
                <a16:creationId xmlns:a16="http://schemas.microsoft.com/office/drawing/2014/main" id="{1597660B-BF09-2D1E-1719-6A7B34C81296}"/>
              </a:ext>
            </a:extLst>
          </p:cNvPr>
          <p:cNvSpPr txBox="1"/>
          <p:nvPr/>
        </p:nvSpPr>
        <p:spPr>
          <a:xfrm>
            <a:off x="2824897" y="6067877"/>
            <a:ext cx="3560989" cy="369332"/>
          </a:xfrm>
          <a:prstGeom prst="rect">
            <a:avLst/>
          </a:prstGeom>
          <a:noFill/>
        </p:spPr>
        <p:txBody>
          <a:bodyPr wrap="square" rtlCol="0">
            <a:spAutoFit/>
          </a:bodyPr>
          <a:lstStyle/>
          <a:p>
            <a:r>
              <a:rPr lang="en-US" b="1" i="1" dirty="0">
                <a:solidFill>
                  <a:srgbClr val="FF0000"/>
                </a:solidFill>
              </a:rPr>
              <a:t>NEVER STOP SERVING!</a:t>
            </a:r>
            <a:endParaRPr lang="en-US" dirty="0">
              <a:solidFill>
                <a:srgbClr val="FF0000"/>
              </a:solidFill>
            </a:endParaRPr>
          </a:p>
        </p:txBody>
      </p:sp>
      <p:pic>
        <p:nvPicPr>
          <p:cNvPr id="19" name="Picture 18" descr="Text&#10;&#10;Description automatically generated">
            <a:extLst>
              <a:ext uri="{FF2B5EF4-FFF2-40B4-BE49-F238E27FC236}">
                <a16:creationId xmlns:a16="http://schemas.microsoft.com/office/drawing/2014/main" id="{C02D32EF-CB3A-5E20-207E-478561611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04" y="173067"/>
            <a:ext cx="1749776" cy="1008042"/>
          </a:xfrm>
          <a:prstGeom prst="rect">
            <a:avLst/>
          </a:prstGeom>
        </p:spPr>
      </p:pic>
      <p:pic>
        <p:nvPicPr>
          <p:cNvPr id="20" name="Picture 19">
            <a:extLst>
              <a:ext uri="{FF2B5EF4-FFF2-40B4-BE49-F238E27FC236}">
                <a16:creationId xmlns:a16="http://schemas.microsoft.com/office/drawing/2014/main" id="{6C2DEABD-9CB1-ABFF-9AEB-569BAD169DFB}"/>
              </a:ext>
            </a:extLst>
          </p:cNvPr>
          <p:cNvPicPr/>
          <p:nvPr/>
        </p:nvPicPr>
        <p:blipFill>
          <a:blip r:embed="rId2"/>
          <a:srcRect/>
          <a:stretch>
            <a:fillRect/>
          </a:stretch>
        </p:blipFill>
        <p:spPr bwMode="auto">
          <a:xfrm>
            <a:off x="2309436" y="335351"/>
            <a:ext cx="1030921" cy="703882"/>
          </a:xfrm>
          <a:prstGeom prst="rect">
            <a:avLst/>
          </a:prstGeom>
          <a:noFill/>
          <a:ln w="1">
            <a:noFill/>
            <a:miter lim="800000"/>
            <a:headEnd/>
            <a:tailEnd/>
          </a:ln>
        </p:spPr>
      </p:pic>
      <p:sp>
        <p:nvSpPr>
          <p:cNvPr id="21" name="TextBox 20">
            <a:extLst>
              <a:ext uri="{FF2B5EF4-FFF2-40B4-BE49-F238E27FC236}">
                <a16:creationId xmlns:a16="http://schemas.microsoft.com/office/drawing/2014/main" id="{5599854B-9AE6-F68F-8E45-36CAECD69865}"/>
              </a:ext>
            </a:extLst>
          </p:cNvPr>
          <p:cNvSpPr txBox="1"/>
          <p:nvPr/>
        </p:nvSpPr>
        <p:spPr>
          <a:xfrm>
            <a:off x="2457450" y="1218179"/>
            <a:ext cx="4229100" cy="646331"/>
          </a:xfrm>
          <a:prstGeom prst="rect">
            <a:avLst/>
          </a:prstGeom>
          <a:noFill/>
        </p:spPr>
        <p:txBody>
          <a:bodyPr wrap="square" rtlCol="0">
            <a:spAutoFit/>
          </a:bodyPr>
          <a:lstStyle/>
          <a:p>
            <a:pPr algn="ctr"/>
            <a:r>
              <a:rPr lang="en-US" dirty="0"/>
              <a:t>MOAA EL PASO CHAPTER</a:t>
            </a:r>
          </a:p>
          <a:p>
            <a:pPr algn="ctr"/>
            <a:r>
              <a:rPr lang="en-US" b="1" u="sng" dirty="0"/>
              <a:t>70</a:t>
            </a:r>
            <a:r>
              <a:rPr lang="en-US" b="1" u="sng" baseline="30000" dirty="0"/>
              <a:t>TH</a:t>
            </a:r>
            <a:r>
              <a:rPr lang="en-US" b="1" u="sng" dirty="0"/>
              <a:t> ANNIVERSARY INITATIVES</a:t>
            </a:r>
          </a:p>
        </p:txBody>
      </p:sp>
      <p:sp>
        <p:nvSpPr>
          <p:cNvPr id="24" name="object 15">
            <a:extLst>
              <a:ext uri="{FF2B5EF4-FFF2-40B4-BE49-F238E27FC236}">
                <a16:creationId xmlns:a16="http://schemas.microsoft.com/office/drawing/2014/main" id="{547F3A14-9015-C5AC-AAD8-43956CEFCDAD}"/>
              </a:ext>
            </a:extLst>
          </p:cNvPr>
          <p:cNvSpPr txBox="1"/>
          <p:nvPr/>
        </p:nvSpPr>
        <p:spPr>
          <a:xfrm>
            <a:off x="90931" y="6682200"/>
            <a:ext cx="3005455" cy="126317"/>
          </a:xfrm>
          <a:prstGeom prst="rect">
            <a:avLst/>
          </a:prstGeom>
        </p:spPr>
        <p:txBody>
          <a:bodyPr vert="horz" wrap="square" lIns="0" tIns="3175" rIns="0" bIns="0" rtlCol="0">
            <a:spAutoFit/>
          </a:bodyPr>
          <a:lstStyle/>
          <a:p>
            <a:pPr marL="12700">
              <a:lnSpc>
                <a:spcPct val="100000"/>
              </a:lnSpc>
              <a:spcBef>
                <a:spcPts val="25"/>
              </a:spcBef>
            </a:pPr>
            <a:r>
              <a:rPr lang="en-US" sz="800" b="1" dirty="0">
                <a:solidFill>
                  <a:srgbClr val="FFFFFF"/>
                </a:solidFill>
                <a:latin typeface="Arial"/>
                <a:cs typeface="Arial"/>
              </a:rPr>
              <a:t>Robert Wagner, 414-550-9215, rmwdmw@gmail.com</a:t>
            </a:r>
          </a:p>
        </p:txBody>
      </p:sp>
    </p:spTree>
    <p:extLst>
      <p:ext uri="{BB962C8B-B14F-4D97-AF65-F5344CB8AC3E}">
        <p14:creationId xmlns:p14="http://schemas.microsoft.com/office/powerpoint/2010/main" val="1186260873"/>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F6CCED7-B652-F9F6-5BAD-CF9C0DE3E941}"/>
              </a:ext>
            </a:extLst>
          </p:cNvPr>
          <p:cNvSpPr>
            <a:spLocks noGrp="1"/>
          </p:cNvSpPr>
          <p:nvPr>
            <p:ph type="title"/>
          </p:nvPr>
        </p:nvSpPr>
        <p:spPr>
          <a:xfrm>
            <a:off x="2167801" y="11569"/>
            <a:ext cx="6976199" cy="647531"/>
          </a:xfrm>
          <a:ln>
            <a:noFill/>
          </a:ln>
        </p:spPr>
        <p:txBody>
          <a:bodyPr/>
          <a:lstStyle/>
          <a:p>
            <a:pPr algn="r"/>
            <a:r>
              <a:rPr lang="en-US">
                <a:effectLst>
                  <a:outerShdw blurRad="38100" dist="38100" dir="2700000" algn="tl">
                    <a:srgbClr val="000000">
                      <a:alpha val="43137"/>
                    </a:srgbClr>
                  </a:outerShdw>
                </a:effectLst>
                <a:cs typeface="Arial"/>
              </a:rPr>
              <a:t>   Community Information Exchange</a:t>
            </a:r>
            <a:endParaRPr lang="en-US">
              <a:effectLst>
                <a:outerShdw blurRad="38100" dist="38100" dir="2700000" algn="tl">
                  <a:srgbClr val="000000">
                    <a:alpha val="43137"/>
                  </a:srgbClr>
                </a:outerShdw>
              </a:effectLst>
            </a:endParaRPr>
          </a:p>
        </p:txBody>
      </p:sp>
      <p:sp>
        <p:nvSpPr>
          <p:cNvPr id="3" name="Classification bottom">
            <a:extLst>
              <a:ext uri="{FF2B5EF4-FFF2-40B4-BE49-F238E27FC236}">
                <a16:creationId xmlns:a16="http://schemas.microsoft.com/office/drawing/2014/main" id="{DE7C2DE6-DE4E-A62E-117F-1FA8CDF48DDC}"/>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endParaRPr>
          </a:p>
        </p:txBody>
      </p:sp>
      <p:sp>
        <p:nvSpPr>
          <p:cNvPr id="5" name="Title Placeholder 1">
            <a:extLst>
              <a:ext uri="{FF2B5EF4-FFF2-40B4-BE49-F238E27FC236}">
                <a16:creationId xmlns:a16="http://schemas.microsoft.com/office/drawing/2014/main" id="{7BFD9F60-F953-142D-F97A-5D32A7667F33}"/>
              </a:ext>
            </a:extLst>
          </p:cNvPr>
          <p:cNvSpPr txBox="1">
            <a:spLocks/>
          </p:cNvSpPr>
          <p:nvPr/>
        </p:nvSpPr>
        <p:spPr>
          <a:xfrm>
            <a:off x="2086456"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endParaRPr lang="en-US" sz="2000"/>
          </a:p>
        </p:txBody>
      </p:sp>
      <p:sp>
        <p:nvSpPr>
          <p:cNvPr id="6" name="Rectangle 5">
            <a:extLst>
              <a:ext uri="{FF2B5EF4-FFF2-40B4-BE49-F238E27FC236}">
                <a16:creationId xmlns:a16="http://schemas.microsoft.com/office/drawing/2014/main" id="{EC276572-54AB-A52A-1F45-E717BE434B69}"/>
              </a:ext>
            </a:extLst>
          </p:cNvPr>
          <p:cNvSpPr>
            <a:spLocks/>
          </p:cNvSpPr>
          <p:nvPr/>
        </p:nvSpPr>
        <p:spPr>
          <a:xfrm>
            <a:off x="-74645" y="6621727"/>
            <a:ext cx="3703434" cy="338554"/>
          </a:xfrm>
          <a:prstGeom prst="rect">
            <a:avLst/>
          </a:prstGeom>
        </p:spPr>
        <p:txBody>
          <a:bodyPr wrap="square">
            <a:spAutoFit/>
          </a:bodyPr>
          <a:lstStyle/>
          <a:p>
            <a:r>
              <a:rPr lang="en-US" sz="800" b="1">
                <a:solidFill>
                  <a:srgbClr val="FFFFFF"/>
                </a:solidFill>
                <a:latin typeface="Arial"/>
                <a:cs typeface="Arial"/>
              </a:rPr>
              <a:t>COL Soyka</a:t>
            </a:r>
            <a:r>
              <a:rPr lang="en-US" sz="800" b="1">
                <a:solidFill>
                  <a:srgbClr val="FFFFFF"/>
                </a:solidFill>
                <a:cs typeface="Arial"/>
              </a:rPr>
              <a:t>,</a:t>
            </a:r>
            <a:r>
              <a:rPr lang="en-US" sz="800" b="1" spc="-15">
                <a:solidFill>
                  <a:srgbClr val="FFFFFF"/>
                </a:solidFill>
                <a:cs typeface="Arial"/>
              </a:rPr>
              <a:t> </a:t>
            </a:r>
            <a:r>
              <a:rPr lang="en-US" sz="800" b="1">
                <a:solidFill>
                  <a:srgbClr val="FFFFFF"/>
                </a:solidFill>
                <a:latin typeface="Arial"/>
                <a:cs typeface="Arial"/>
              </a:rPr>
              <a:t>GCDR</a:t>
            </a:r>
            <a:r>
              <a:rPr lang="en-US" sz="800" b="1" spc="-25">
                <a:solidFill>
                  <a:srgbClr val="FFFFFF"/>
                </a:solidFill>
                <a:latin typeface="Arial"/>
                <a:cs typeface="Arial"/>
              </a:rPr>
              <a:t> </a:t>
            </a:r>
            <a:r>
              <a:rPr lang="en-US" sz="800" b="1">
                <a:solidFill>
                  <a:srgbClr val="FFFFFF"/>
                </a:solidFill>
                <a:latin typeface="Arial"/>
                <a:cs typeface="Arial"/>
              </a:rPr>
              <a:t>USAG FBTX</a:t>
            </a:r>
            <a:r>
              <a:rPr lang="en-US" sz="800" b="1" spc="-15">
                <a:solidFill>
                  <a:srgbClr val="FFFFFF"/>
                </a:solidFill>
                <a:latin typeface="Arial"/>
                <a:cs typeface="Arial"/>
              </a:rPr>
              <a:t> </a:t>
            </a:r>
            <a:r>
              <a:rPr lang="en-US" sz="800" b="1">
                <a:solidFill>
                  <a:srgbClr val="FFFFFF"/>
                </a:solidFill>
                <a:latin typeface="Arial"/>
                <a:cs typeface="Arial"/>
              </a:rPr>
              <a:t>,</a:t>
            </a:r>
            <a:r>
              <a:rPr lang="en-US" sz="800" b="1" spc="-30">
                <a:solidFill>
                  <a:srgbClr val="FFFFFF"/>
                </a:solidFill>
                <a:latin typeface="Arial"/>
                <a:cs typeface="Arial"/>
              </a:rPr>
              <a:t> </a:t>
            </a:r>
            <a:r>
              <a:rPr lang="en-US" sz="800" spc="-10">
                <a:solidFill>
                  <a:schemeClr val="bg1"/>
                </a:solidFill>
                <a:cs typeface="Arial"/>
              </a:rPr>
              <a:t>michael.v.soyka.mil@army.mil</a:t>
            </a:r>
            <a:endParaRPr lang="en-US" sz="800">
              <a:solidFill>
                <a:schemeClr val="bg1"/>
              </a:solidFill>
              <a:latin typeface="Arial"/>
              <a:cs typeface="Arial"/>
            </a:endParaRPr>
          </a:p>
          <a:p>
            <a:endParaRPr lang="en-US" sz="800" b="1">
              <a:solidFill>
                <a:schemeClr val="bg1"/>
              </a:solidFill>
            </a:endParaRPr>
          </a:p>
        </p:txBody>
      </p:sp>
      <p:graphicFrame>
        <p:nvGraphicFramePr>
          <p:cNvPr id="21" name="object 17">
            <a:extLst>
              <a:ext uri="{FF2B5EF4-FFF2-40B4-BE49-F238E27FC236}">
                <a16:creationId xmlns:a16="http://schemas.microsoft.com/office/drawing/2014/main" id="{1C7F1AFF-9949-7C98-21C1-AFF07800C73C}"/>
              </a:ext>
            </a:extLst>
          </p:cNvPr>
          <p:cNvGraphicFramePr>
            <a:graphicFrameLocks noGrp="1"/>
          </p:cNvGraphicFramePr>
          <p:nvPr>
            <p:ph idx="1"/>
            <p:extLst>
              <p:ext uri="{D42A27DB-BD31-4B8C-83A1-F6EECF244321}">
                <p14:modId xmlns:p14="http://schemas.microsoft.com/office/powerpoint/2010/main" val="3459829285"/>
              </p:ext>
            </p:extLst>
          </p:nvPr>
        </p:nvGraphicFramePr>
        <p:xfrm>
          <a:off x="106615" y="611341"/>
          <a:ext cx="8956040" cy="5701664"/>
        </p:xfrm>
        <a:graphic>
          <a:graphicData uri="http://schemas.openxmlformats.org/drawingml/2006/table">
            <a:tbl>
              <a:tblPr firstRow="1" bandRow="1">
                <a:tableStyleId>{2D5ABB26-0587-4C30-8999-92F81FD0307C}</a:tableStyleId>
              </a:tblPr>
              <a:tblGrid>
                <a:gridCol w="2985135">
                  <a:extLst>
                    <a:ext uri="{9D8B030D-6E8A-4147-A177-3AD203B41FA5}">
                      <a16:colId xmlns:a16="http://schemas.microsoft.com/office/drawing/2014/main" val="20000"/>
                    </a:ext>
                  </a:extLst>
                </a:gridCol>
                <a:gridCol w="2275205">
                  <a:extLst>
                    <a:ext uri="{9D8B030D-6E8A-4147-A177-3AD203B41FA5}">
                      <a16:colId xmlns:a16="http://schemas.microsoft.com/office/drawing/2014/main" val="20001"/>
                    </a:ext>
                  </a:extLst>
                </a:gridCol>
                <a:gridCol w="3695700">
                  <a:extLst>
                    <a:ext uri="{9D8B030D-6E8A-4147-A177-3AD203B41FA5}">
                      <a16:colId xmlns:a16="http://schemas.microsoft.com/office/drawing/2014/main" val="20002"/>
                    </a:ext>
                  </a:extLst>
                </a:gridCol>
              </a:tblGrid>
              <a:tr h="2082164">
                <a:tc>
                  <a:txBody>
                    <a:bodyPr/>
                    <a:lstStyle/>
                    <a:p>
                      <a:pPr marL="91440">
                        <a:lnSpc>
                          <a:spcPct val="100000"/>
                        </a:lnSpc>
                        <a:spcBef>
                          <a:spcPts val="280"/>
                        </a:spcBef>
                      </a:pPr>
                      <a:r>
                        <a:rPr lang="en-US" sz="1200" b="1" u="sng" spc="-10">
                          <a:uFill>
                            <a:solidFill>
                              <a:srgbClr val="000000"/>
                            </a:solidFill>
                          </a:uFill>
                          <a:latin typeface="Arial"/>
                          <a:cs typeface="Arial"/>
                        </a:rPr>
                        <a:t>Purpose</a:t>
                      </a:r>
                      <a:r>
                        <a:rPr lang="en-US" sz="1200" b="1" u="none" spc="-10">
                          <a:latin typeface="Arial"/>
                          <a:cs typeface="Arial"/>
                        </a:rPr>
                        <a:t>:</a:t>
                      </a:r>
                      <a:endParaRPr lang="en-US" sz="1200">
                        <a:latin typeface="Arial"/>
                        <a:cs typeface="Arial"/>
                      </a:endParaRPr>
                    </a:p>
                    <a:p>
                      <a:pPr>
                        <a:lnSpc>
                          <a:spcPct val="100000"/>
                        </a:lnSpc>
                        <a:spcBef>
                          <a:spcPts val="120"/>
                        </a:spcBef>
                      </a:pPr>
                      <a:endParaRPr lang="en-US" sz="1200">
                        <a:latin typeface="Times New Roman"/>
                        <a:cs typeface="Times New Roman"/>
                      </a:endParaRPr>
                    </a:p>
                    <a:p>
                      <a:pPr marL="90805" marR="166370">
                        <a:lnSpc>
                          <a:spcPct val="100000"/>
                        </a:lnSpc>
                        <a:spcBef>
                          <a:spcPts val="5"/>
                        </a:spcBef>
                      </a:pPr>
                      <a:r>
                        <a:rPr lang="en-US" sz="1200" spc="-100">
                          <a:latin typeface="Arial"/>
                          <a:cs typeface="Arial"/>
                        </a:rPr>
                        <a:t>To</a:t>
                      </a:r>
                      <a:r>
                        <a:rPr lang="en-US" sz="1200" spc="-150">
                          <a:latin typeface="Arial"/>
                          <a:cs typeface="Arial"/>
                        </a:rPr>
                        <a:t>  </a:t>
                      </a:r>
                      <a:r>
                        <a:rPr lang="en-US" sz="1200">
                          <a:latin typeface="Arial"/>
                          <a:cs typeface="Arial"/>
                        </a:rPr>
                        <a:t>inform</a:t>
                      </a:r>
                      <a:r>
                        <a:rPr lang="en-US" sz="1200" spc="-25">
                          <a:latin typeface="Arial"/>
                          <a:cs typeface="Arial"/>
                        </a:rPr>
                        <a:t> </a:t>
                      </a:r>
                      <a:r>
                        <a:rPr lang="en-US" sz="1200">
                          <a:latin typeface="Arial"/>
                          <a:cs typeface="Arial"/>
                        </a:rPr>
                        <a:t>Command</a:t>
                      </a:r>
                      <a:r>
                        <a:rPr lang="en-US" sz="1200" spc="-50">
                          <a:latin typeface="Arial"/>
                          <a:cs typeface="Arial"/>
                        </a:rPr>
                        <a:t> </a:t>
                      </a:r>
                      <a:r>
                        <a:rPr lang="en-US" sz="1200">
                          <a:latin typeface="Arial"/>
                          <a:cs typeface="Arial"/>
                        </a:rPr>
                        <a:t>Family</a:t>
                      </a:r>
                      <a:r>
                        <a:rPr lang="en-US" sz="1200" spc="-10">
                          <a:latin typeface="Arial"/>
                          <a:cs typeface="Arial"/>
                        </a:rPr>
                        <a:t> Readiness </a:t>
                      </a:r>
                      <a:r>
                        <a:rPr lang="en-US" sz="1200">
                          <a:latin typeface="Arial"/>
                          <a:cs typeface="Arial"/>
                        </a:rPr>
                        <a:t>Representatives</a:t>
                      </a:r>
                      <a:r>
                        <a:rPr lang="en-US" sz="1200" spc="-80">
                          <a:latin typeface="Arial"/>
                          <a:cs typeface="Arial"/>
                        </a:rPr>
                        <a:t> </a:t>
                      </a:r>
                      <a:r>
                        <a:rPr lang="en-US" sz="1200">
                          <a:latin typeface="Arial"/>
                          <a:cs typeface="Arial"/>
                        </a:rPr>
                        <a:t>(CFRRs),</a:t>
                      </a:r>
                      <a:r>
                        <a:rPr lang="en-US" sz="1200" spc="-30">
                          <a:latin typeface="Arial"/>
                          <a:cs typeface="Arial"/>
                        </a:rPr>
                        <a:t> </a:t>
                      </a:r>
                      <a:r>
                        <a:rPr lang="en-US" sz="1200">
                          <a:latin typeface="Arial"/>
                          <a:cs typeface="Arial"/>
                        </a:rPr>
                        <a:t>Soldier</a:t>
                      </a:r>
                      <a:r>
                        <a:rPr lang="en-US" sz="1200" spc="-80">
                          <a:latin typeface="Arial"/>
                          <a:cs typeface="Arial"/>
                        </a:rPr>
                        <a:t> </a:t>
                      </a:r>
                      <a:r>
                        <a:rPr lang="en-US" sz="1200" spc="-50">
                          <a:latin typeface="Arial"/>
                          <a:cs typeface="Arial"/>
                        </a:rPr>
                        <a:t>&amp; </a:t>
                      </a:r>
                      <a:r>
                        <a:rPr lang="en-US" sz="1200">
                          <a:latin typeface="Arial"/>
                          <a:cs typeface="Arial"/>
                        </a:rPr>
                        <a:t>Family</a:t>
                      </a:r>
                      <a:r>
                        <a:rPr lang="en-US" sz="1200" spc="-55">
                          <a:latin typeface="Arial"/>
                          <a:cs typeface="Arial"/>
                        </a:rPr>
                        <a:t> </a:t>
                      </a:r>
                      <a:r>
                        <a:rPr lang="en-US" sz="1200" spc="-10">
                          <a:latin typeface="Arial"/>
                          <a:cs typeface="Arial"/>
                        </a:rPr>
                        <a:t>Readiness</a:t>
                      </a:r>
                      <a:r>
                        <a:rPr lang="en-US" sz="1200" spc="-40">
                          <a:latin typeface="Arial"/>
                          <a:cs typeface="Arial"/>
                        </a:rPr>
                        <a:t> </a:t>
                      </a:r>
                      <a:r>
                        <a:rPr lang="en-US" sz="1200">
                          <a:latin typeface="Arial"/>
                          <a:cs typeface="Arial"/>
                        </a:rPr>
                        <a:t>Groups</a:t>
                      </a:r>
                      <a:r>
                        <a:rPr lang="en-US" sz="1200" spc="-55">
                          <a:latin typeface="Arial"/>
                          <a:cs typeface="Arial"/>
                        </a:rPr>
                        <a:t> </a:t>
                      </a:r>
                      <a:r>
                        <a:rPr lang="en-US" sz="1200" spc="-10">
                          <a:latin typeface="Arial"/>
                          <a:cs typeface="Arial"/>
                        </a:rPr>
                        <a:t>(SFRGs), community</a:t>
                      </a:r>
                      <a:r>
                        <a:rPr lang="en-US" sz="1200" spc="-45">
                          <a:latin typeface="Arial"/>
                          <a:cs typeface="Arial"/>
                        </a:rPr>
                        <a:t> </a:t>
                      </a:r>
                      <a:r>
                        <a:rPr lang="en-US" sz="1200">
                          <a:latin typeface="Arial"/>
                          <a:cs typeface="Arial"/>
                        </a:rPr>
                        <a:t>leaders,</a:t>
                      </a:r>
                      <a:r>
                        <a:rPr lang="en-US" sz="1200" spc="-30">
                          <a:latin typeface="Arial"/>
                          <a:cs typeface="Arial"/>
                        </a:rPr>
                        <a:t> </a:t>
                      </a:r>
                      <a:r>
                        <a:rPr lang="en-US" sz="1200">
                          <a:latin typeface="Arial"/>
                          <a:cs typeface="Arial"/>
                        </a:rPr>
                        <a:t>and</a:t>
                      </a:r>
                      <a:r>
                        <a:rPr lang="en-US" sz="1200" spc="330">
                          <a:latin typeface="Arial"/>
                          <a:cs typeface="Arial"/>
                        </a:rPr>
                        <a:t> </a:t>
                      </a:r>
                      <a:r>
                        <a:rPr lang="en-US" sz="1200" spc="-10">
                          <a:latin typeface="Arial"/>
                          <a:cs typeface="Arial"/>
                        </a:rPr>
                        <a:t>residents</a:t>
                      </a:r>
                      <a:r>
                        <a:rPr lang="en-US" sz="1200" spc="-80">
                          <a:latin typeface="Arial"/>
                          <a:cs typeface="Arial"/>
                        </a:rPr>
                        <a:t> </a:t>
                      </a:r>
                      <a:r>
                        <a:rPr lang="en-US" sz="1200" spc="-10">
                          <a:latin typeface="Arial"/>
                          <a:cs typeface="Arial"/>
                        </a:rPr>
                        <a:t>about upcoming</a:t>
                      </a:r>
                      <a:r>
                        <a:rPr lang="en-US" sz="1200" spc="-80">
                          <a:latin typeface="Arial"/>
                          <a:cs typeface="Arial"/>
                        </a:rPr>
                        <a:t> </a:t>
                      </a:r>
                      <a:r>
                        <a:rPr lang="en-US" sz="1200">
                          <a:latin typeface="Arial"/>
                          <a:cs typeface="Arial"/>
                        </a:rPr>
                        <a:t>events</a:t>
                      </a:r>
                      <a:r>
                        <a:rPr lang="en-US" sz="1200" spc="-30">
                          <a:latin typeface="Arial"/>
                          <a:cs typeface="Arial"/>
                        </a:rPr>
                        <a:t> </a:t>
                      </a:r>
                      <a:r>
                        <a:rPr lang="en-US" sz="1200">
                          <a:latin typeface="Arial"/>
                          <a:cs typeface="Arial"/>
                        </a:rPr>
                        <a:t>for</a:t>
                      </a:r>
                      <a:r>
                        <a:rPr lang="en-US" sz="1200" spc="-65">
                          <a:latin typeface="Arial"/>
                          <a:cs typeface="Arial"/>
                        </a:rPr>
                        <a:t> </a:t>
                      </a:r>
                      <a:r>
                        <a:rPr lang="en-US" sz="1200">
                          <a:latin typeface="Arial"/>
                          <a:cs typeface="Arial"/>
                        </a:rPr>
                        <a:t>Fort</a:t>
                      </a:r>
                      <a:r>
                        <a:rPr lang="en-US" sz="1200" spc="5">
                          <a:latin typeface="Arial"/>
                          <a:cs typeface="Arial"/>
                        </a:rPr>
                        <a:t> </a:t>
                      </a:r>
                      <a:r>
                        <a:rPr lang="en-US" sz="1200">
                          <a:latin typeface="Arial"/>
                          <a:cs typeface="Arial"/>
                        </a:rPr>
                        <a:t>Bliss</a:t>
                      </a:r>
                      <a:r>
                        <a:rPr lang="en-US" sz="1200" spc="-35">
                          <a:latin typeface="Arial"/>
                          <a:cs typeface="Arial"/>
                        </a:rPr>
                        <a:t> </a:t>
                      </a:r>
                      <a:r>
                        <a:rPr lang="en-US" sz="1200">
                          <a:latin typeface="Arial"/>
                          <a:cs typeface="Arial"/>
                        </a:rPr>
                        <a:t>and</a:t>
                      </a:r>
                      <a:r>
                        <a:rPr lang="en-US" sz="1200" spc="-65">
                          <a:latin typeface="Arial"/>
                          <a:cs typeface="Arial"/>
                        </a:rPr>
                        <a:t> </a:t>
                      </a:r>
                      <a:r>
                        <a:rPr lang="en-US" sz="1200" spc="-25">
                          <a:latin typeface="Arial"/>
                          <a:cs typeface="Arial"/>
                        </a:rPr>
                        <a:t>El </a:t>
                      </a:r>
                      <a:r>
                        <a:rPr lang="en-US" sz="1200">
                          <a:latin typeface="Arial"/>
                          <a:cs typeface="Arial"/>
                        </a:rPr>
                        <a:t>Paso</a:t>
                      </a:r>
                      <a:r>
                        <a:rPr lang="en-US" sz="1200" spc="-80">
                          <a:latin typeface="Arial"/>
                          <a:cs typeface="Arial"/>
                        </a:rPr>
                        <a:t> </a:t>
                      </a:r>
                      <a:r>
                        <a:rPr lang="en-US" sz="1200">
                          <a:latin typeface="Arial"/>
                          <a:cs typeface="Arial"/>
                        </a:rPr>
                        <a:t>(next</a:t>
                      </a:r>
                      <a:r>
                        <a:rPr lang="en-US" sz="1200" spc="-20">
                          <a:latin typeface="Arial"/>
                          <a:cs typeface="Arial"/>
                        </a:rPr>
                        <a:t> </a:t>
                      </a:r>
                      <a:r>
                        <a:rPr lang="en-US" sz="1200">
                          <a:latin typeface="Arial"/>
                          <a:cs typeface="Arial"/>
                        </a:rPr>
                        <a:t>90</a:t>
                      </a:r>
                      <a:r>
                        <a:rPr lang="en-US" sz="1200" spc="-45">
                          <a:latin typeface="Arial"/>
                          <a:cs typeface="Arial"/>
                        </a:rPr>
                        <a:t> </a:t>
                      </a:r>
                      <a:r>
                        <a:rPr lang="en-US" sz="1200" spc="-10">
                          <a:latin typeface="Arial"/>
                          <a:cs typeface="Arial"/>
                        </a:rPr>
                        <a:t>days).</a:t>
                      </a:r>
                      <a:endParaRPr lang="en-US" sz="1200">
                        <a:latin typeface="Arial"/>
                        <a:cs typeface="Arial"/>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rowSpan="2">
                  <a:txBody>
                    <a:bodyPr/>
                    <a:lstStyle/>
                    <a:p>
                      <a:pPr marL="90805">
                        <a:lnSpc>
                          <a:spcPct val="100000"/>
                        </a:lnSpc>
                        <a:spcBef>
                          <a:spcPts val="280"/>
                        </a:spcBef>
                      </a:pPr>
                      <a:r>
                        <a:rPr lang="en-US" sz="1200" b="1" u="sng" spc="-10">
                          <a:uFill>
                            <a:solidFill>
                              <a:srgbClr val="000000"/>
                            </a:solidFill>
                          </a:uFill>
                          <a:latin typeface="Arial"/>
                          <a:cs typeface="Arial"/>
                        </a:rPr>
                        <a:t>Attendees</a:t>
                      </a:r>
                      <a:r>
                        <a:rPr lang="en-US" sz="1200" b="1" u="none" spc="-10">
                          <a:latin typeface="Arial"/>
                          <a:cs typeface="Arial"/>
                        </a:rPr>
                        <a:t>:</a:t>
                      </a:r>
                      <a:endParaRPr lang="en-US" sz="1200">
                        <a:latin typeface="Arial"/>
                        <a:cs typeface="Arial"/>
                      </a:endParaRPr>
                    </a:p>
                    <a:p>
                      <a:pPr marL="264795" indent="-173355">
                        <a:lnSpc>
                          <a:spcPct val="100000"/>
                        </a:lnSpc>
                        <a:buChar char="•"/>
                        <a:tabLst>
                          <a:tab pos="264795" algn="l"/>
                        </a:tabLst>
                      </a:pPr>
                      <a:r>
                        <a:rPr lang="en-US" sz="1200" spc="-10">
                          <a:latin typeface="Arial"/>
                          <a:cs typeface="Arial"/>
                        </a:rPr>
                        <a:t>Chair:</a:t>
                      </a:r>
                      <a:r>
                        <a:rPr lang="en-US" sz="1200" spc="-35">
                          <a:latin typeface="Arial"/>
                          <a:cs typeface="Arial"/>
                        </a:rPr>
                        <a:t> </a:t>
                      </a:r>
                      <a:r>
                        <a:rPr lang="en-US" sz="1200" spc="-10">
                          <a:latin typeface="Arial"/>
                          <a:cs typeface="Arial"/>
                        </a:rPr>
                        <a:t>Garrison</a:t>
                      </a:r>
                      <a:r>
                        <a:rPr lang="en-US" sz="1200" spc="-50">
                          <a:latin typeface="Arial"/>
                          <a:cs typeface="Arial"/>
                        </a:rPr>
                        <a:t> </a:t>
                      </a:r>
                      <a:r>
                        <a:rPr lang="en-US" sz="1200" spc="-25">
                          <a:latin typeface="Arial"/>
                          <a:cs typeface="Arial"/>
                        </a:rPr>
                        <a:t>CDR</a:t>
                      </a:r>
                      <a:endParaRPr lang="en-US" sz="1200">
                        <a:latin typeface="Arial"/>
                        <a:cs typeface="Arial"/>
                      </a:endParaRPr>
                    </a:p>
                    <a:p>
                      <a:pPr marL="264160" indent="-174625">
                        <a:lnSpc>
                          <a:spcPct val="100000"/>
                        </a:lnSpc>
                        <a:buChar char="•"/>
                        <a:tabLst>
                          <a:tab pos="264160" algn="l"/>
                        </a:tabLst>
                      </a:pPr>
                      <a:r>
                        <a:rPr lang="en-US" sz="1200">
                          <a:latin typeface="Arial"/>
                          <a:cs typeface="Arial"/>
                        </a:rPr>
                        <a:t>OPR:</a:t>
                      </a:r>
                      <a:r>
                        <a:rPr lang="en-US" sz="1200" spc="254">
                          <a:latin typeface="Arial"/>
                          <a:cs typeface="Arial"/>
                        </a:rPr>
                        <a:t> </a:t>
                      </a:r>
                      <a:r>
                        <a:rPr lang="en-US" sz="1200">
                          <a:latin typeface="Arial"/>
                          <a:cs typeface="Arial"/>
                        </a:rPr>
                        <a:t>USAG</a:t>
                      </a:r>
                      <a:r>
                        <a:rPr lang="en-US" sz="1200" spc="-55">
                          <a:latin typeface="Arial"/>
                          <a:cs typeface="Arial"/>
                        </a:rPr>
                        <a:t> </a:t>
                      </a:r>
                      <a:r>
                        <a:rPr lang="en-US" sz="1200" spc="-20">
                          <a:latin typeface="Arial"/>
                          <a:cs typeface="Arial"/>
                        </a:rPr>
                        <a:t>DFMWR</a:t>
                      </a:r>
                      <a:endParaRPr lang="en-US" sz="1200">
                        <a:latin typeface="Arial"/>
                        <a:cs typeface="Arial"/>
                      </a:endParaRPr>
                    </a:p>
                    <a:p>
                      <a:pPr marL="264160" indent="-174625">
                        <a:lnSpc>
                          <a:spcPct val="100000"/>
                        </a:lnSpc>
                        <a:buChar char="•"/>
                        <a:tabLst>
                          <a:tab pos="264160" algn="l"/>
                        </a:tabLst>
                      </a:pPr>
                      <a:r>
                        <a:rPr lang="en-US" sz="1200">
                          <a:latin typeface="Arial"/>
                          <a:cs typeface="Arial"/>
                        </a:rPr>
                        <a:t>BN/CO</a:t>
                      </a:r>
                      <a:r>
                        <a:rPr lang="en-US" sz="1200" spc="-70">
                          <a:latin typeface="Arial"/>
                          <a:cs typeface="Arial"/>
                        </a:rPr>
                        <a:t> </a:t>
                      </a:r>
                      <a:r>
                        <a:rPr lang="en-US" sz="1200" spc="-10">
                          <a:latin typeface="Arial"/>
                          <a:cs typeface="Arial"/>
                        </a:rPr>
                        <a:t>CFRRs/SFRGs</a:t>
                      </a:r>
                      <a:endParaRPr lang="en-US" sz="1200">
                        <a:latin typeface="Arial"/>
                        <a:cs typeface="Arial"/>
                      </a:endParaRPr>
                    </a:p>
                    <a:p>
                      <a:pPr marL="264160" indent="-174625">
                        <a:lnSpc>
                          <a:spcPct val="100000"/>
                        </a:lnSpc>
                        <a:buChar char="•"/>
                        <a:tabLst>
                          <a:tab pos="264160" algn="l"/>
                        </a:tabLst>
                      </a:pPr>
                      <a:r>
                        <a:rPr lang="en-US" sz="1200">
                          <a:latin typeface="Arial"/>
                          <a:cs typeface="Arial"/>
                        </a:rPr>
                        <a:t>WBAMC:</a:t>
                      </a:r>
                      <a:r>
                        <a:rPr lang="en-US" sz="1200" spc="-80">
                          <a:latin typeface="Arial"/>
                          <a:cs typeface="Arial"/>
                        </a:rPr>
                        <a:t> </a:t>
                      </a:r>
                      <a:r>
                        <a:rPr lang="en-US" sz="1200" spc="-10">
                          <a:latin typeface="Arial"/>
                          <a:cs typeface="Arial"/>
                        </a:rPr>
                        <a:t>CDR/Deputy</a:t>
                      </a:r>
                      <a:endParaRPr lang="en-US" sz="1200">
                        <a:latin typeface="Arial"/>
                        <a:cs typeface="Arial"/>
                      </a:endParaRPr>
                    </a:p>
                    <a:p>
                      <a:pPr marL="264160" indent="-174625">
                        <a:lnSpc>
                          <a:spcPct val="100000"/>
                        </a:lnSpc>
                        <a:buChar char="•"/>
                        <a:tabLst>
                          <a:tab pos="264160" algn="l"/>
                        </a:tabLst>
                      </a:pPr>
                      <a:r>
                        <a:rPr lang="en-US" sz="1200" spc="-10">
                          <a:latin typeface="Arial"/>
                          <a:cs typeface="Arial"/>
                        </a:rPr>
                        <a:t>Installation</a:t>
                      </a:r>
                      <a:r>
                        <a:rPr lang="en-US" sz="1200" spc="-110">
                          <a:latin typeface="Arial"/>
                          <a:cs typeface="Arial"/>
                        </a:rPr>
                        <a:t> </a:t>
                      </a:r>
                      <a:r>
                        <a:rPr lang="en-US" sz="1200" spc="-10">
                          <a:latin typeface="Arial"/>
                          <a:cs typeface="Arial"/>
                        </a:rPr>
                        <a:t>Agencies</a:t>
                      </a:r>
                      <a:endParaRPr lang="en-US" sz="1200">
                        <a:latin typeface="Arial"/>
                        <a:cs typeface="Arial"/>
                      </a:endParaRPr>
                    </a:p>
                    <a:p>
                      <a:pPr marL="263525" marR="719455" indent="-172720">
                        <a:lnSpc>
                          <a:spcPct val="100000"/>
                        </a:lnSpc>
                        <a:buChar char="•"/>
                        <a:tabLst>
                          <a:tab pos="263525" algn="l"/>
                        </a:tabLst>
                      </a:pPr>
                      <a:r>
                        <a:rPr lang="en-US" sz="1200" spc="-10">
                          <a:latin typeface="Arial"/>
                          <a:cs typeface="Arial"/>
                        </a:rPr>
                        <a:t>USAG</a:t>
                      </a:r>
                      <a:r>
                        <a:rPr lang="en-US" sz="1200" spc="-55">
                          <a:latin typeface="Arial"/>
                          <a:cs typeface="Arial"/>
                        </a:rPr>
                        <a:t> </a:t>
                      </a:r>
                      <a:r>
                        <a:rPr lang="en-US" sz="1200" spc="-10">
                          <a:latin typeface="Arial"/>
                          <a:cs typeface="Arial"/>
                        </a:rPr>
                        <a:t>Directorates </a:t>
                      </a:r>
                      <a:r>
                        <a:rPr lang="en-US" sz="1200">
                          <a:latin typeface="Arial"/>
                          <a:cs typeface="Arial"/>
                        </a:rPr>
                        <a:t>&amp;</a:t>
                      </a:r>
                      <a:r>
                        <a:rPr lang="en-US" sz="1200" spc="45">
                          <a:latin typeface="Arial"/>
                          <a:cs typeface="Arial"/>
                        </a:rPr>
                        <a:t> </a:t>
                      </a:r>
                      <a:r>
                        <a:rPr lang="en-US" sz="1200" spc="-10">
                          <a:latin typeface="Arial"/>
                          <a:cs typeface="Arial"/>
                        </a:rPr>
                        <a:t>Support</a:t>
                      </a:r>
                      <a:r>
                        <a:rPr lang="en-US" sz="1200" spc="-50">
                          <a:latin typeface="Arial"/>
                          <a:cs typeface="Arial"/>
                        </a:rPr>
                        <a:t> </a:t>
                      </a:r>
                      <a:r>
                        <a:rPr lang="en-US" sz="1200" spc="-10">
                          <a:latin typeface="Arial"/>
                          <a:cs typeface="Arial"/>
                        </a:rPr>
                        <a:t>Offices</a:t>
                      </a:r>
                      <a:endParaRPr lang="en-US" sz="1200">
                        <a:latin typeface="Arial"/>
                        <a:cs typeface="Arial"/>
                      </a:endParaRPr>
                    </a:p>
                    <a:p>
                      <a:pPr marL="264160" indent="-174625">
                        <a:lnSpc>
                          <a:spcPct val="100000"/>
                        </a:lnSpc>
                        <a:buChar char="•"/>
                        <a:tabLst>
                          <a:tab pos="264160" algn="l"/>
                        </a:tabLst>
                      </a:pPr>
                      <a:r>
                        <a:rPr lang="en-US" sz="1200">
                          <a:latin typeface="Arial"/>
                          <a:cs typeface="Arial"/>
                        </a:rPr>
                        <a:t>School</a:t>
                      </a:r>
                      <a:r>
                        <a:rPr lang="en-US" sz="1200" spc="-110">
                          <a:latin typeface="Arial"/>
                          <a:cs typeface="Arial"/>
                        </a:rPr>
                        <a:t> </a:t>
                      </a:r>
                      <a:r>
                        <a:rPr lang="en-US" sz="1200" spc="-10">
                          <a:latin typeface="Arial"/>
                          <a:cs typeface="Arial"/>
                        </a:rPr>
                        <a:t>Liaisons</a:t>
                      </a:r>
                      <a:endParaRPr lang="en-US" sz="1200">
                        <a:latin typeface="Arial"/>
                        <a:cs typeface="Arial"/>
                      </a:endParaRPr>
                    </a:p>
                    <a:p>
                      <a:pPr marL="264160" indent="-174625">
                        <a:lnSpc>
                          <a:spcPct val="100000"/>
                        </a:lnSpc>
                        <a:buChar char="•"/>
                        <a:tabLst>
                          <a:tab pos="264160" algn="l"/>
                        </a:tabLst>
                      </a:pPr>
                      <a:r>
                        <a:rPr lang="en-US" sz="1200">
                          <a:latin typeface="Arial"/>
                          <a:cs typeface="Arial"/>
                        </a:rPr>
                        <a:t>City</a:t>
                      </a:r>
                      <a:r>
                        <a:rPr lang="en-US" sz="1200" spc="-60">
                          <a:latin typeface="Arial"/>
                          <a:cs typeface="Arial"/>
                        </a:rPr>
                        <a:t> </a:t>
                      </a:r>
                      <a:r>
                        <a:rPr lang="en-US" sz="1200" spc="-10">
                          <a:latin typeface="Arial"/>
                          <a:cs typeface="Arial"/>
                        </a:rPr>
                        <a:t>Representatives</a:t>
                      </a:r>
                      <a:endParaRPr lang="en-US" sz="1200">
                        <a:latin typeface="Arial"/>
                        <a:cs typeface="Arial"/>
                      </a:endParaRPr>
                    </a:p>
                    <a:p>
                      <a:pPr marL="264160" indent="-174625">
                        <a:lnSpc>
                          <a:spcPct val="100000"/>
                        </a:lnSpc>
                        <a:buChar char="•"/>
                        <a:tabLst>
                          <a:tab pos="264160" algn="l"/>
                        </a:tabLst>
                      </a:pPr>
                      <a:r>
                        <a:rPr lang="en-US" sz="1200" spc="-10">
                          <a:latin typeface="Arial"/>
                          <a:cs typeface="Arial"/>
                        </a:rPr>
                        <a:t>County</a:t>
                      </a:r>
                      <a:r>
                        <a:rPr lang="en-US" sz="1200" spc="-60">
                          <a:latin typeface="Arial"/>
                          <a:cs typeface="Arial"/>
                        </a:rPr>
                        <a:t> </a:t>
                      </a:r>
                      <a:r>
                        <a:rPr lang="en-US" sz="1200" spc="-10">
                          <a:latin typeface="Arial"/>
                          <a:cs typeface="Arial"/>
                        </a:rPr>
                        <a:t>Representatives</a:t>
                      </a:r>
                      <a:endParaRPr lang="en-US" sz="1200">
                        <a:latin typeface="Arial"/>
                        <a:cs typeface="Arial"/>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rowSpan="2">
                  <a:txBody>
                    <a:bodyPr/>
                    <a:lstStyle/>
                    <a:p>
                      <a:pPr marL="90805">
                        <a:lnSpc>
                          <a:spcPct val="100000"/>
                        </a:lnSpc>
                        <a:spcBef>
                          <a:spcPts val="280"/>
                        </a:spcBef>
                      </a:pPr>
                      <a:r>
                        <a:rPr lang="en-US" sz="1200" b="1" u="sng" spc="-10" dirty="0">
                          <a:uFill>
                            <a:solidFill>
                              <a:srgbClr val="000000"/>
                            </a:solidFill>
                          </a:uFill>
                          <a:latin typeface="Arial"/>
                          <a:cs typeface="Arial"/>
                        </a:rPr>
                        <a:t>Agenda</a:t>
                      </a:r>
                      <a:r>
                        <a:rPr lang="en-US" sz="1200" b="1" u="none" spc="-10" dirty="0">
                          <a:latin typeface="Arial"/>
                          <a:cs typeface="Arial"/>
                        </a:rPr>
                        <a:t>:</a:t>
                      </a:r>
                      <a:endParaRPr lang="en-US" sz="1200" dirty="0">
                        <a:latin typeface="Arial"/>
                        <a:cs typeface="Arial"/>
                      </a:endParaRPr>
                    </a:p>
                    <a:p>
                      <a:pPr marL="320040" indent="-228600">
                        <a:lnSpc>
                          <a:spcPct val="100000"/>
                        </a:lnSpc>
                        <a:spcBef>
                          <a:spcPts val="505"/>
                        </a:spcBef>
                        <a:buAutoNum type="arabicPeriod"/>
                        <a:tabLst>
                          <a:tab pos="320040" algn="l"/>
                        </a:tabLst>
                      </a:pPr>
                      <a:r>
                        <a:rPr lang="en-US" sz="1200" spc="-10" dirty="0">
                          <a:latin typeface="Arial"/>
                          <a:cs typeface="Arial"/>
                        </a:rPr>
                        <a:t>Opening</a:t>
                      </a:r>
                      <a:r>
                        <a:rPr lang="en-US" sz="1200" spc="-65" dirty="0">
                          <a:latin typeface="Arial"/>
                          <a:cs typeface="Arial"/>
                        </a:rPr>
                        <a:t> </a:t>
                      </a:r>
                      <a:r>
                        <a:rPr lang="en-US" sz="1200" spc="-10" dirty="0">
                          <a:latin typeface="Arial"/>
                          <a:cs typeface="Arial"/>
                        </a:rPr>
                        <a:t>Comments: Garrison</a:t>
                      </a:r>
                      <a:r>
                        <a:rPr lang="en-US" sz="1200" spc="-35" dirty="0">
                          <a:latin typeface="Arial"/>
                          <a:cs typeface="Arial"/>
                        </a:rPr>
                        <a:t> </a:t>
                      </a:r>
                      <a:r>
                        <a:rPr lang="en-US" sz="1200" spc="-25" dirty="0">
                          <a:latin typeface="Arial"/>
                          <a:cs typeface="Arial"/>
                        </a:rPr>
                        <a:t>CDR</a:t>
                      </a:r>
                      <a:endParaRPr lang="en-US" sz="1200" dirty="0">
                        <a:latin typeface="Arial"/>
                        <a:cs typeface="Arial"/>
                      </a:endParaRPr>
                    </a:p>
                    <a:p>
                      <a:pPr marL="320040" indent="-228600">
                        <a:lnSpc>
                          <a:spcPct val="100000"/>
                        </a:lnSpc>
                        <a:spcBef>
                          <a:spcPts val="695"/>
                        </a:spcBef>
                        <a:buAutoNum type="arabicPeriod"/>
                        <a:tabLst>
                          <a:tab pos="320040" algn="l"/>
                        </a:tabLst>
                      </a:pPr>
                      <a:r>
                        <a:rPr lang="en-US" sz="1200" spc="-10" dirty="0">
                          <a:latin typeface="Arial"/>
                          <a:cs typeface="Arial"/>
                        </a:rPr>
                        <a:t>Calendar</a:t>
                      </a:r>
                      <a:r>
                        <a:rPr lang="en-US" sz="1200" spc="-100" dirty="0">
                          <a:latin typeface="Arial"/>
                          <a:cs typeface="Arial"/>
                        </a:rPr>
                        <a:t> </a:t>
                      </a:r>
                      <a:r>
                        <a:rPr lang="en-US" sz="1200" dirty="0">
                          <a:latin typeface="Arial"/>
                          <a:cs typeface="Arial"/>
                        </a:rPr>
                        <a:t>Review:</a:t>
                      </a:r>
                      <a:r>
                        <a:rPr lang="en-US" sz="1200" spc="260" dirty="0">
                          <a:latin typeface="Arial"/>
                          <a:cs typeface="Arial"/>
                        </a:rPr>
                        <a:t> </a:t>
                      </a:r>
                      <a:r>
                        <a:rPr lang="en-US" sz="1200" dirty="0">
                          <a:latin typeface="Arial"/>
                          <a:cs typeface="Arial"/>
                        </a:rPr>
                        <a:t>MWR Rep</a:t>
                      </a:r>
                    </a:p>
                    <a:p>
                      <a:pPr marL="320040" indent="-228600">
                        <a:lnSpc>
                          <a:spcPct val="100000"/>
                        </a:lnSpc>
                        <a:spcBef>
                          <a:spcPts val="710"/>
                        </a:spcBef>
                        <a:buAutoNum type="arabicPeriod"/>
                        <a:tabLst>
                          <a:tab pos="320040" algn="l"/>
                        </a:tabLst>
                      </a:pPr>
                      <a:r>
                        <a:rPr lang="en-US" sz="1200" dirty="0">
                          <a:latin typeface="Arial"/>
                          <a:cs typeface="Arial"/>
                        </a:rPr>
                        <a:t>DFMWR</a:t>
                      </a:r>
                      <a:r>
                        <a:rPr lang="en-US" sz="1200" spc="-60" dirty="0">
                          <a:latin typeface="Arial"/>
                          <a:cs typeface="Arial"/>
                        </a:rPr>
                        <a:t> </a:t>
                      </a:r>
                      <a:r>
                        <a:rPr lang="en-US" sz="1200" spc="-10" dirty="0">
                          <a:latin typeface="Arial"/>
                          <a:cs typeface="Arial"/>
                        </a:rPr>
                        <a:t>Updates:</a:t>
                      </a:r>
                      <a:r>
                        <a:rPr lang="en-US" sz="1200" spc="-55" dirty="0">
                          <a:latin typeface="Arial"/>
                          <a:cs typeface="Arial"/>
                        </a:rPr>
                        <a:t> </a:t>
                      </a:r>
                      <a:r>
                        <a:rPr lang="en-US" sz="1200" dirty="0">
                          <a:latin typeface="Arial"/>
                          <a:cs typeface="Arial"/>
                        </a:rPr>
                        <a:t>MWR </a:t>
                      </a:r>
                      <a:r>
                        <a:rPr lang="en-US" sz="1200" spc="-25" dirty="0">
                          <a:latin typeface="Arial"/>
                          <a:cs typeface="Arial"/>
                        </a:rPr>
                        <a:t>Rep</a:t>
                      </a:r>
                    </a:p>
                    <a:p>
                      <a:pPr marL="320040" indent="-228600">
                        <a:lnSpc>
                          <a:spcPct val="100000"/>
                        </a:lnSpc>
                        <a:spcBef>
                          <a:spcPts val="710"/>
                        </a:spcBef>
                        <a:buAutoNum type="arabicPeriod"/>
                        <a:tabLst>
                          <a:tab pos="320040" algn="l"/>
                        </a:tabLst>
                      </a:pPr>
                      <a:r>
                        <a:rPr lang="en-US" sz="1200" spc="-25" dirty="0">
                          <a:latin typeface="Arial"/>
                          <a:cs typeface="Arial"/>
                        </a:rPr>
                        <a:t>BOSS</a:t>
                      </a:r>
                      <a:endParaRPr lang="en-US" sz="1200" dirty="0">
                        <a:latin typeface="Arial"/>
                        <a:cs typeface="Arial"/>
                      </a:endParaRPr>
                    </a:p>
                    <a:p>
                      <a:pPr marL="320675" indent="-229235">
                        <a:lnSpc>
                          <a:spcPct val="100000"/>
                        </a:lnSpc>
                        <a:spcBef>
                          <a:spcPts val="695"/>
                        </a:spcBef>
                        <a:buAutoNum type="arabicPeriod"/>
                        <a:tabLst>
                          <a:tab pos="320675" algn="l"/>
                        </a:tabLst>
                      </a:pPr>
                      <a:r>
                        <a:rPr lang="en-US" sz="1200" dirty="0">
                          <a:latin typeface="Arial"/>
                          <a:cs typeface="Arial"/>
                        </a:rPr>
                        <a:t>DPW</a:t>
                      </a:r>
                      <a:endParaRPr lang="en-US" sz="1200" spc="-25" dirty="0">
                        <a:latin typeface="Arial"/>
                        <a:cs typeface="Arial"/>
                      </a:endParaRPr>
                    </a:p>
                    <a:p>
                      <a:pPr marL="320675" indent="-229235">
                        <a:lnSpc>
                          <a:spcPct val="100000"/>
                        </a:lnSpc>
                        <a:spcBef>
                          <a:spcPts val="695"/>
                        </a:spcBef>
                        <a:buAutoNum type="arabicPeriod"/>
                        <a:tabLst>
                          <a:tab pos="320675" algn="l"/>
                        </a:tabLst>
                      </a:pPr>
                      <a:r>
                        <a:rPr lang="en-US" sz="1200" spc="-25" dirty="0">
                          <a:latin typeface="Arial"/>
                          <a:cs typeface="Arial"/>
                        </a:rPr>
                        <a:t>AAFES</a:t>
                      </a:r>
                      <a:endParaRPr lang="en-US" sz="1200" spc="-10" dirty="0">
                        <a:latin typeface="Arial"/>
                        <a:cs typeface="Arial"/>
                      </a:endParaRPr>
                    </a:p>
                    <a:p>
                      <a:pPr marL="319405" indent="-228600">
                        <a:lnSpc>
                          <a:spcPct val="100000"/>
                        </a:lnSpc>
                        <a:spcBef>
                          <a:spcPts val="695"/>
                        </a:spcBef>
                        <a:buAutoNum type="arabicPeriod"/>
                        <a:tabLst>
                          <a:tab pos="319405" algn="l"/>
                        </a:tabLst>
                      </a:pPr>
                      <a:r>
                        <a:rPr lang="en-US" sz="1200" spc="-45" dirty="0">
                          <a:latin typeface="Arial"/>
                          <a:cs typeface="Arial"/>
                        </a:rPr>
                        <a:t>Two-</a:t>
                      </a:r>
                      <a:r>
                        <a:rPr lang="en-US" sz="1200" spc="-20" dirty="0">
                          <a:latin typeface="Arial"/>
                          <a:cs typeface="Arial"/>
                        </a:rPr>
                        <a:t>Minute</a:t>
                      </a:r>
                      <a:r>
                        <a:rPr lang="en-US" sz="1200" dirty="0">
                          <a:latin typeface="Arial"/>
                          <a:cs typeface="Arial"/>
                        </a:rPr>
                        <a:t> </a:t>
                      </a:r>
                      <a:r>
                        <a:rPr lang="en-US" sz="1200" spc="-10" dirty="0">
                          <a:latin typeface="Arial"/>
                          <a:cs typeface="Arial"/>
                        </a:rPr>
                        <a:t>Drill</a:t>
                      </a:r>
                      <a:endParaRPr lang="en-US" sz="1200" dirty="0">
                        <a:latin typeface="Arial"/>
                        <a:cs typeface="Arial"/>
                      </a:endParaRPr>
                    </a:p>
                    <a:p>
                      <a:pPr marL="551815" lvl="1" indent="-180340">
                        <a:lnSpc>
                          <a:spcPct val="100000"/>
                        </a:lnSpc>
                        <a:buFont typeface="Wingdings"/>
                        <a:buChar char=""/>
                        <a:tabLst>
                          <a:tab pos="551815" algn="l"/>
                        </a:tabLst>
                      </a:pPr>
                      <a:r>
                        <a:rPr lang="en-US" sz="1200" dirty="0">
                          <a:latin typeface="Arial"/>
                          <a:cs typeface="Arial"/>
                        </a:rPr>
                        <a:t>Other</a:t>
                      </a:r>
                      <a:r>
                        <a:rPr lang="en-US" sz="1200" spc="-10" dirty="0">
                          <a:latin typeface="Arial"/>
                          <a:cs typeface="Arial"/>
                        </a:rPr>
                        <a:t> </a:t>
                      </a:r>
                      <a:r>
                        <a:rPr lang="en-US" sz="1200" dirty="0">
                          <a:latin typeface="Arial"/>
                          <a:cs typeface="Arial"/>
                        </a:rPr>
                        <a:t>Garrison</a:t>
                      </a:r>
                      <a:r>
                        <a:rPr lang="en-US" sz="1200" spc="-10" dirty="0">
                          <a:latin typeface="Arial"/>
                          <a:cs typeface="Arial"/>
                        </a:rPr>
                        <a:t> </a:t>
                      </a:r>
                      <a:r>
                        <a:rPr lang="en-US" sz="1200" dirty="0">
                          <a:latin typeface="Arial"/>
                          <a:cs typeface="Arial"/>
                        </a:rPr>
                        <a:t>/</a:t>
                      </a:r>
                      <a:r>
                        <a:rPr lang="en-US" sz="1200" spc="25" dirty="0">
                          <a:latin typeface="Arial"/>
                          <a:cs typeface="Arial"/>
                        </a:rPr>
                        <a:t> </a:t>
                      </a:r>
                      <a:r>
                        <a:rPr lang="en-US" sz="1200" spc="-10" dirty="0">
                          <a:latin typeface="Arial"/>
                          <a:cs typeface="Arial"/>
                        </a:rPr>
                        <a:t>Installation</a:t>
                      </a:r>
                      <a:r>
                        <a:rPr lang="en-US" sz="1200" spc="-204" dirty="0">
                          <a:latin typeface="Arial"/>
                          <a:cs typeface="Arial"/>
                        </a:rPr>
                        <a:t> </a:t>
                      </a:r>
                      <a:r>
                        <a:rPr lang="en-US" sz="1200" spc="-10" dirty="0">
                          <a:latin typeface="Arial"/>
                          <a:cs typeface="Arial"/>
                        </a:rPr>
                        <a:t>Agencies</a:t>
                      </a:r>
                      <a:endParaRPr lang="en-US" sz="1200" dirty="0">
                        <a:latin typeface="Arial"/>
                        <a:cs typeface="Arial"/>
                      </a:endParaRPr>
                    </a:p>
                    <a:p>
                      <a:pPr marL="551815" lvl="1" indent="-180340">
                        <a:lnSpc>
                          <a:spcPct val="100000"/>
                        </a:lnSpc>
                        <a:buFont typeface="Wingdings"/>
                        <a:buChar char=""/>
                        <a:tabLst>
                          <a:tab pos="551815" algn="l"/>
                        </a:tabLst>
                      </a:pPr>
                      <a:r>
                        <a:rPr lang="en-US" sz="1200" dirty="0">
                          <a:latin typeface="Arial"/>
                          <a:cs typeface="Arial"/>
                        </a:rPr>
                        <a:t>City &amp; County</a:t>
                      </a:r>
                      <a:r>
                        <a:rPr lang="en-US" sz="1200" spc="-60" dirty="0">
                          <a:latin typeface="Arial"/>
                          <a:cs typeface="Arial"/>
                        </a:rPr>
                        <a:t> </a:t>
                      </a:r>
                      <a:r>
                        <a:rPr lang="en-US" sz="1200" spc="-10" dirty="0">
                          <a:latin typeface="Arial"/>
                          <a:cs typeface="Arial"/>
                        </a:rPr>
                        <a:t>Update</a:t>
                      </a:r>
                      <a:endParaRPr lang="en-US" sz="1200" dirty="0">
                        <a:latin typeface="Arial"/>
                        <a:cs typeface="Arial"/>
                      </a:endParaRPr>
                    </a:p>
                    <a:p>
                      <a:pPr marL="320040" indent="-228600">
                        <a:lnSpc>
                          <a:spcPct val="100000"/>
                        </a:lnSpc>
                        <a:spcBef>
                          <a:spcPts val="505"/>
                        </a:spcBef>
                        <a:buAutoNum type="arabicPeriod"/>
                        <a:tabLst>
                          <a:tab pos="320040" algn="l"/>
                        </a:tabLst>
                      </a:pPr>
                      <a:r>
                        <a:rPr lang="en-US" sz="1200" spc="-10" dirty="0">
                          <a:latin typeface="Arial"/>
                          <a:cs typeface="Arial"/>
                        </a:rPr>
                        <a:t>Question</a:t>
                      </a:r>
                      <a:r>
                        <a:rPr lang="en-US" sz="1200" spc="-55" dirty="0">
                          <a:latin typeface="Arial"/>
                          <a:cs typeface="Arial"/>
                        </a:rPr>
                        <a:t> </a:t>
                      </a:r>
                      <a:r>
                        <a:rPr lang="en-US" sz="1200" dirty="0">
                          <a:latin typeface="Arial"/>
                          <a:cs typeface="Arial"/>
                        </a:rPr>
                        <a:t>&amp;</a:t>
                      </a:r>
                      <a:r>
                        <a:rPr lang="en-US" sz="1200" spc="-65" dirty="0">
                          <a:latin typeface="Arial"/>
                          <a:cs typeface="Arial"/>
                        </a:rPr>
                        <a:t> </a:t>
                      </a:r>
                      <a:r>
                        <a:rPr lang="en-US" sz="1200" dirty="0">
                          <a:latin typeface="Arial"/>
                          <a:cs typeface="Arial"/>
                        </a:rPr>
                        <a:t>Answers</a:t>
                      </a:r>
                      <a:r>
                        <a:rPr lang="en-US" sz="1200" spc="-50" dirty="0">
                          <a:latin typeface="Arial"/>
                          <a:cs typeface="Arial"/>
                        </a:rPr>
                        <a:t> </a:t>
                      </a:r>
                      <a:r>
                        <a:rPr lang="en-US" sz="1200" dirty="0">
                          <a:latin typeface="Arial"/>
                          <a:cs typeface="Arial"/>
                        </a:rPr>
                        <a:t>(30</a:t>
                      </a:r>
                      <a:r>
                        <a:rPr lang="en-US" sz="1200" spc="-25" dirty="0">
                          <a:latin typeface="Arial"/>
                          <a:cs typeface="Arial"/>
                        </a:rPr>
                        <a:t> </a:t>
                      </a:r>
                      <a:r>
                        <a:rPr lang="en-US" sz="1200" spc="-10" dirty="0">
                          <a:latin typeface="Arial"/>
                          <a:cs typeface="Arial"/>
                        </a:rPr>
                        <a:t>Minutes)</a:t>
                      </a:r>
                      <a:endParaRPr lang="en-US" sz="1200" dirty="0">
                        <a:latin typeface="Arial"/>
                        <a:cs typeface="Arial"/>
                      </a:endParaRPr>
                    </a:p>
                    <a:p>
                      <a:pPr marL="320040" indent="-228600">
                        <a:lnSpc>
                          <a:spcPts val="1375"/>
                        </a:lnSpc>
                        <a:spcBef>
                          <a:spcPts val="490"/>
                        </a:spcBef>
                        <a:buAutoNum type="arabicPeriod"/>
                        <a:tabLst>
                          <a:tab pos="320040" algn="l"/>
                        </a:tabLst>
                      </a:pPr>
                      <a:r>
                        <a:rPr lang="en-US" sz="1200" spc="-10" dirty="0">
                          <a:latin typeface="Arial"/>
                          <a:cs typeface="Arial"/>
                        </a:rPr>
                        <a:t>Closing</a:t>
                      </a:r>
                      <a:r>
                        <a:rPr lang="en-US" sz="1200" spc="-90" dirty="0">
                          <a:latin typeface="Arial"/>
                          <a:cs typeface="Arial"/>
                        </a:rPr>
                        <a:t> </a:t>
                      </a:r>
                      <a:r>
                        <a:rPr lang="en-US" sz="1200" dirty="0">
                          <a:latin typeface="Arial"/>
                          <a:cs typeface="Arial"/>
                        </a:rPr>
                        <a:t>Comments:</a:t>
                      </a:r>
                      <a:r>
                        <a:rPr lang="en-US" sz="1200" spc="240" dirty="0">
                          <a:latin typeface="Arial"/>
                          <a:cs typeface="Arial"/>
                        </a:rPr>
                        <a:t> </a:t>
                      </a:r>
                      <a:r>
                        <a:rPr lang="en-US" sz="1200" dirty="0">
                          <a:latin typeface="Arial"/>
                          <a:cs typeface="Arial"/>
                        </a:rPr>
                        <a:t>Garrison</a:t>
                      </a:r>
                      <a:r>
                        <a:rPr lang="en-US" sz="1200" spc="-50" dirty="0">
                          <a:latin typeface="Arial"/>
                          <a:cs typeface="Arial"/>
                        </a:rPr>
                        <a:t> </a:t>
                      </a:r>
                      <a:r>
                        <a:rPr lang="en-US" sz="1200" spc="-25" dirty="0">
                          <a:latin typeface="Arial"/>
                          <a:cs typeface="Arial"/>
                        </a:rPr>
                        <a:t>CDR</a:t>
                      </a:r>
                      <a:endParaRPr lang="en-US" sz="1200" dirty="0">
                        <a:latin typeface="Arial"/>
                        <a:cs typeface="Arial"/>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1242060">
                <a:tc rowSpan="2">
                  <a:txBody>
                    <a:bodyPr/>
                    <a:lstStyle/>
                    <a:p>
                      <a:pPr marL="90805">
                        <a:lnSpc>
                          <a:spcPct val="100000"/>
                        </a:lnSpc>
                        <a:spcBef>
                          <a:spcPts val="290"/>
                        </a:spcBef>
                      </a:pPr>
                      <a:r>
                        <a:rPr lang="en-US" sz="1200" b="1" u="sng">
                          <a:uFill>
                            <a:solidFill>
                              <a:srgbClr val="000000"/>
                            </a:solidFill>
                          </a:uFill>
                          <a:latin typeface="Arial"/>
                          <a:cs typeface="Arial"/>
                        </a:rPr>
                        <a:t>Timing</a:t>
                      </a:r>
                      <a:r>
                        <a:rPr lang="en-US" sz="1200" b="1" u="sng" spc="-55">
                          <a:uFill>
                            <a:solidFill>
                              <a:srgbClr val="000000"/>
                            </a:solidFill>
                          </a:uFill>
                          <a:latin typeface="Arial"/>
                          <a:cs typeface="Arial"/>
                        </a:rPr>
                        <a:t> </a:t>
                      </a:r>
                      <a:r>
                        <a:rPr lang="en-US" sz="1200" b="1" u="sng">
                          <a:uFill>
                            <a:solidFill>
                              <a:srgbClr val="000000"/>
                            </a:solidFill>
                          </a:uFill>
                          <a:latin typeface="Arial"/>
                          <a:cs typeface="Arial"/>
                        </a:rPr>
                        <a:t>&amp;</a:t>
                      </a:r>
                      <a:r>
                        <a:rPr lang="en-US" sz="1200" b="1" u="sng" spc="-55">
                          <a:uFill>
                            <a:solidFill>
                              <a:srgbClr val="000000"/>
                            </a:solidFill>
                          </a:uFill>
                          <a:latin typeface="Arial"/>
                          <a:cs typeface="Arial"/>
                        </a:rPr>
                        <a:t> </a:t>
                      </a:r>
                      <a:r>
                        <a:rPr lang="en-US" sz="1200" b="1" u="sng" spc="-10">
                          <a:uFill>
                            <a:solidFill>
                              <a:srgbClr val="000000"/>
                            </a:solidFill>
                          </a:uFill>
                          <a:latin typeface="Arial"/>
                          <a:cs typeface="Arial"/>
                        </a:rPr>
                        <a:t>Details</a:t>
                      </a:r>
                      <a:r>
                        <a:rPr lang="en-US" sz="1200" b="1" u="none" spc="-10">
                          <a:latin typeface="Arial"/>
                          <a:cs typeface="Arial"/>
                        </a:rPr>
                        <a:t>:</a:t>
                      </a:r>
                      <a:endParaRPr lang="en-US" sz="1200">
                        <a:latin typeface="Arial"/>
                        <a:cs typeface="Arial"/>
                      </a:endParaRPr>
                    </a:p>
                    <a:p>
                      <a:pPr>
                        <a:lnSpc>
                          <a:spcPct val="100000"/>
                        </a:lnSpc>
                        <a:spcBef>
                          <a:spcPts val="695"/>
                        </a:spcBef>
                      </a:pPr>
                      <a:endParaRPr lang="en-US" sz="1200">
                        <a:latin typeface="Times New Roman"/>
                        <a:cs typeface="Times New Roman"/>
                      </a:endParaRPr>
                    </a:p>
                    <a:p>
                      <a:pPr marL="91440" marR="170815">
                        <a:lnSpc>
                          <a:spcPct val="140800"/>
                        </a:lnSpc>
                      </a:pPr>
                      <a:r>
                        <a:rPr lang="en-US" sz="1200" b="1" i="1" spc="-10">
                          <a:latin typeface="Arial"/>
                          <a:cs typeface="Arial"/>
                        </a:rPr>
                        <a:t>Frequency:</a:t>
                      </a:r>
                      <a:r>
                        <a:rPr lang="en-US" sz="1200" b="1" i="1" spc="-60">
                          <a:latin typeface="Arial"/>
                          <a:cs typeface="Arial"/>
                        </a:rPr>
                        <a:t> </a:t>
                      </a:r>
                      <a:r>
                        <a:rPr lang="en-US" sz="1200" spc="-20">
                          <a:latin typeface="Arial"/>
                          <a:cs typeface="Arial"/>
                        </a:rPr>
                        <a:t>Monthly,</a:t>
                      </a:r>
                      <a:r>
                        <a:rPr lang="en-US" sz="1200" spc="-30">
                          <a:latin typeface="Arial"/>
                          <a:cs typeface="Arial"/>
                        </a:rPr>
                        <a:t> </a:t>
                      </a:r>
                      <a:r>
                        <a:rPr lang="en-US" sz="1200">
                          <a:solidFill>
                            <a:srgbClr val="FF0000"/>
                          </a:solidFill>
                          <a:latin typeface="Arial"/>
                          <a:cs typeface="Arial"/>
                        </a:rPr>
                        <a:t>except</a:t>
                      </a:r>
                      <a:r>
                        <a:rPr lang="en-US" sz="1200" spc="-40">
                          <a:solidFill>
                            <a:srgbClr val="FF0000"/>
                          </a:solidFill>
                          <a:latin typeface="Arial"/>
                          <a:cs typeface="Arial"/>
                        </a:rPr>
                        <a:t> </a:t>
                      </a:r>
                      <a:r>
                        <a:rPr lang="en-US" sz="1200">
                          <a:solidFill>
                            <a:srgbClr val="FF0000"/>
                          </a:solidFill>
                          <a:latin typeface="Arial"/>
                          <a:cs typeface="Arial"/>
                        </a:rPr>
                        <a:t>DEC</a:t>
                      </a:r>
                      <a:r>
                        <a:rPr lang="en-US" sz="1200" spc="-20">
                          <a:solidFill>
                            <a:srgbClr val="FF0000"/>
                          </a:solidFill>
                          <a:latin typeface="Arial"/>
                          <a:cs typeface="Arial"/>
                        </a:rPr>
                        <a:t> </a:t>
                      </a:r>
                      <a:r>
                        <a:rPr lang="en-US" sz="1200">
                          <a:solidFill>
                            <a:srgbClr val="FF0000"/>
                          </a:solidFill>
                          <a:latin typeface="Arial"/>
                          <a:cs typeface="Arial"/>
                        </a:rPr>
                        <a:t>&amp;</a:t>
                      </a:r>
                      <a:r>
                        <a:rPr lang="en-US" sz="1200" spc="-5">
                          <a:solidFill>
                            <a:srgbClr val="FF0000"/>
                          </a:solidFill>
                          <a:latin typeface="Arial"/>
                          <a:cs typeface="Arial"/>
                        </a:rPr>
                        <a:t> </a:t>
                      </a:r>
                      <a:r>
                        <a:rPr lang="en-US" sz="1200" spc="-25">
                          <a:solidFill>
                            <a:srgbClr val="FF0000"/>
                          </a:solidFill>
                          <a:latin typeface="Arial"/>
                          <a:cs typeface="Arial"/>
                        </a:rPr>
                        <a:t>JUL </a:t>
                      </a:r>
                      <a:r>
                        <a:rPr lang="en-US" sz="1200" b="1" i="1">
                          <a:latin typeface="Arial"/>
                          <a:cs typeface="Arial"/>
                        </a:rPr>
                        <a:t>Time:</a:t>
                      </a:r>
                      <a:r>
                        <a:rPr lang="en-US" sz="1200" b="1" i="1" spc="-45">
                          <a:latin typeface="Arial"/>
                          <a:cs typeface="Arial"/>
                        </a:rPr>
                        <a:t> </a:t>
                      </a:r>
                      <a:r>
                        <a:rPr lang="en-US" sz="1200">
                          <a:latin typeface="Arial"/>
                          <a:cs typeface="Arial"/>
                        </a:rPr>
                        <a:t>1</a:t>
                      </a:r>
                      <a:r>
                        <a:rPr lang="en-US" sz="1200" spc="5">
                          <a:latin typeface="Arial"/>
                          <a:cs typeface="Arial"/>
                        </a:rPr>
                        <a:t> </a:t>
                      </a:r>
                      <a:r>
                        <a:rPr lang="en-US" sz="1200" spc="-30">
                          <a:latin typeface="Arial"/>
                          <a:cs typeface="Arial"/>
                        </a:rPr>
                        <a:t>hour,</a:t>
                      </a:r>
                      <a:r>
                        <a:rPr lang="en-US" sz="1200" spc="-60">
                          <a:latin typeface="Arial"/>
                          <a:cs typeface="Arial"/>
                        </a:rPr>
                        <a:t> </a:t>
                      </a:r>
                      <a:r>
                        <a:rPr lang="en-US" sz="1200" spc="-10">
                          <a:latin typeface="Arial"/>
                          <a:cs typeface="Arial"/>
                        </a:rPr>
                        <a:t>1200-1300,</a:t>
                      </a:r>
                      <a:r>
                        <a:rPr lang="en-US" sz="1200" spc="-40">
                          <a:latin typeface="Arial"/>
                          <a:cs typeface="Arial"/>
                        </a:rPr>
                        <a:t> </a:t>
                      </a:r>
                      <a:r>
                        <a:rPr lang="en-US" sz="1200">
                          <a:latin typeface="Arial"/>
                          <a:cs typeface="Arial"/>
                        </a:rPr>
                        <a:t>3</a:t>
                      </a:r>
                      <a:r>
                        <a:rPr lang="en-US" sz="1200" baseline="24305">
                          <a:latin typeface="Arial"/>
                          <a:cs typeface="Arial"/>
                        </a:rPr>
                        <a:t>rd</a:t>
                      </a:r>
                      <a:r>
                        <a:rPr lang="en-US" sz="1200" spc="127" baseline="24305">
                          <a:latin typeface="Arial"/>
                          <a:cs typeface="Arial"/>
                        </a:rPr>
                        <a:t> </a:t>
                      </a:r>
                      <a:r>
                        <a:rPr lang="en-US" sz="1200" spc="-25">
                          <a:latin typeface="Arial"/>
                          <a:cs typeface="Arial"/>
                        </a:rPr>
                        <a:t>Wed </a:t>
                      </a:r>
                      <a:r>
                        <a:rPr lang="en-US" sz="1200" b="1" i="1" spc="-10">
                          <a:latin typeface="Arial"/>
                          <a:cs typeface="Arial"/>
                        </a:rPr>
                        <a:t>Location:</a:t>
                      </a:r>
                      <a:r>
                        <a:rPr lang="en-US" sz="1200" b="1" i="1" spc="-15">
                          <a:latin typeface="Arial"/>
                          <a:cs typeface="Arial"/>
                        </a:rPr>
                        <a:t> </a:t>
                      </a:r>
                      <a:r>
                        <a:rPr lang="en-US" sz="1200" spc="-10">
                          <a:latin typeface="Arial"/>
                          <a:cs typeface="Arial"/>
                        </a:rPr>
                        <a:t>Centennial</a:t>
                      </a:r>
                      <a:r>
                        <a:rPr lang="en-US" sz="1200" spc="-30">
                          <a:latin typeface="Arial"/>
                          <a:cs typeface="Arial"/>
                        </a:rPr>
                        <a:t> </a:t>
                      </a:r>
                      <a:r>
                        <a:rPr lang="en-US" sz="1200">
                          <a:latin typeface="Arial"/>
                          <a:cs typeface="Arial"/>
                        </a:rPr>
                        <a:t>Conf</a:t>
                      </a:r>
                      <a:r>
                        <a:rPr lang="en-US" sz="1200" spc="-20">
                          <a:latin typeface="Arial"/>
                          <a:cs typeface="Arial"/>
                        </a:rPr>
                        <a:t> </a:t>
                      </a:r>
                      <a:r>
                        <a:rPr lang="en-US" sz="1200" spc="-10">
                          <a:latin typeface="Arial"/>
                          <a:cs typeface="Arial"/>
                        </a:rPr>
                        <a:t>Center</a:t>
                      </a:r>
                      <a:endParaRPr lang="en-US" sz="1200">
                        <a:latin typeface="Arial"/>
                        <a:cs typeface="Arial"/>
                      </a:endParaRPr>
                    </a:p>
                    <a:p>
                      <a:pPr marL="91440">
                        <a:lnSpc>
                          <a:spcPct val="100000"/>
                        </a:lnSpc>
                        <a:spcBef>
                          <a:spcPts val="720"/>
                        </a:spcBef>
                      </a:pPr>
                      <a:r>
                        <a:rPr lang="en-US" sz="1200" b="1" i="1">
                          <a:latin typeface="Arial"/>
                          <a:cs typeface="Arial"/>
                        </a:rPr>
                        <a:t>Medium:</a:t>
                      </a:r>
                      <a:r>
                        <a:rPr lang="en-US" sz="1200" b="1" i="1" spc="-20">
                          <a:latin typeface="Arial"/>
                          <a:cs typeface="Arial"/>
                        </a:rPr>
                        <a:t> </a:t>
                      </a:r>
                      <a:r>
                        <a:rPr lang="en-US" sz="1200" spc="-10">
                          <a:latin typeface="Arial"/>
                          <a:cs typeface="Arial"/>
                        </a:rPr>
                        <a:t>Facebook</a:t>
                      </a:r>
                      <a:r>
                        <a:rPr lang="en-US" sz="1200" spc="-80">
                          <a:latin typeface="Arial"/>
                          <a:cs typeface="Arial"/>
                        </a:rPr>
                        <a:t> </a:t>
                      </a:r>
                      <a:r>
                        <a:rPr lang="en-US" sz="1200">
                          <a:latin typeface="Arial"/>
                          <a:cs typeface="Arial"/>
                        </a:rPr>
                        <a:t>&amp;</a:t>
                      </a:r>
                      <a:r>
                        <a:rPr lang="en-US" sz="1200" spc="15">
                          <a:latin typeface="Arial"/>
                          <a:cs typeface="Arial"/>
                        </a:rPr>
                        <a:t> </a:t>
                      </a:r>
                      <a:r>
                        <a:rPr lang="en-US" sz="1200" spc="-10">
                          <a:latin typeface="Arial"/>
                          <a:cs typeface="Arial"/>
                        </a:rPr>
                        <a:t>In-Person</a:t>
                      </a:r>
                      <a:endParaRPr lang="en-US" sz="1200">
                        <a:latin typeface="Arial"/>
                        <a:cs typeface="Arial"/>
                      </a:endParaRPr>
                    </a:p>
                  </a:txBody>
                  <a:tcPr marL="0" marR="0" marT="368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vMerge="1">
                  <a:txBody>
                    <a:bodyPr/>
                    <a:lstStyle/>
                    <a:p>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vMerge="1">
                  <a:txBody>
                    <a:bodyPr/>
                    <a:lstStyle/>
                    <a:p>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1188720">
                <a:tc vMerge="1">
                  <a:txBody>
                    <a:bodyPr/>
                    <a:lstStyle/>
                    <a:p>
                      <a:endParaRPr/>
                    </a:p>
                  </a:txBody>
                  <a:tcPr marL="0" marR="0" marT="368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marL="91440">
                        <a:lnSpc>
                          <a:spcPct val="100000"/>
                        </a:lnSpc>
                        <a:spcBef>
                          <a:spcPts val="285"/>
                        </a:spcBef>
                      </a:pPr>
                      <a:r>
                        <a:rPr lang="en-US" sz="1200" b="1" u="sng" spc="-10">
                          <a:uFill>
                            <a:solidFill>
                              <a:srgbClr val="000000"/>
                            </a:solidFill>
                          </a:uFill>
                          <a:latin typeface="Arial"/>
                          <a:cs typeface="Arial"/>
                        </a:rPr>
                        <a:t>Inputs</a:t>
                      </a:r>
                      <a:r>
                        <a:rPr lang="en-US" sz="1200" b="1" u="none" spc="-10">
                          <a:latin typeface="Arial"/>
                          <a:cs typeface="Arial"/>
                        </a:rPr>
                        <a:t>:</a:t>
                      </a:r>
                      <a:endParaRPr lang="en-US" sz="1200">
                        <a:latin typeface="Arial"/>
                        <a:cs typeface="Arial"/>
                      </a:endParaRPr>
                    </a:p>
                    <a:p>
                      <a:pPr marL="264795" indent="-173355">
                        <a:lnSpc>
                          <a:spcPct val="100000"/>
                        </a:lnSpc>
                        <a:buChar char="•"/>
                        <a:tabLst>
                          <a:tab pos="264795" algn="l"/>
                        </a:tabLst>
                      </a:pPr>
                      <a:r>
                        <a:rPr lang="en-US" sz="1200">
                          <a:latin typeface="Arial"/>
                          <a:cs typeface="Arial"/>
                        </a:rPr>
                        <a:t>CG</a:t>
                      </a:r>
                      <a:r>
                        <a:rPr lang="en-US" sz="1200" spc="-25">
                          <a:latin typeface="Arial"/>
                          <a:cs typeface="Arial"/>
                        </a:rPr>
                        <a:t> </a:t>
                      </a:r>
                      <a:r>
                        <a:rPr lang="en-US" sz="1200" spc="-10">
                          <a:latin typeface="Arial"/>
                          <a:cs typeface="Arial"/>
                        </a:rPr>
                        <a:t>Decisions</a:t>
                      </a:r>
                      <a:endParaRPr lang="en-US" sz="1200">
                        <a:latin typeface="Arial"/>
                        <a:cs typeface="Arial"/>
                      </a:endParaRPr>
                    </a:p>
                    <a:p>
                      <a:pPr marL="264795" indent="-173355">
                        <a:lnSpc>
                          <a:spcPct val="100000"/>
                        </a:lnSpc>
                        <a:buFont typeface="Arial"/>
                        <a:buChar char="•"/>
                        <a:tabLst>
                          <a:tab pos="264795" algn="l"/>
                        </a:tabLst>
                      </a:pPr>
                      <a:r>
                        <a:rPr lang="en-US" sz="1200" b="1">
                          <a:latin typeface="Arial"/>
                          <a:cs typeface="Arial"/>
                        </a:rPr>
                        <a:t>Bliss</a:t>
                      </a:r>
                      <a:r>
                        <a:rPr lang="en-US" sz="1200" b="1" spc="-85">
                          <a:latin typeface="Arial"/>
                          <a:cs typeface="Arial"/>
                        </a:rPr>
                        <a:t> </a:t>
                      </a:r>
                      <a:r>
                        <a:rPr lang="en-US" sz="1200" b="1">
                          <a:latin typeface="Arial"/>
                          <a:cs typeface="Arial"/>
                        </a:rPr>
                        <a:t>Synch</a:t>
                      </a:r>
                      <a:r>
                        <a:rPr lang="en-US" sz="1200" b="1" spc="-10">
                          <a:latin typeface="Arial"/>
                          <a:cs typeface="Arial"/>
                        </a:rPr>
                        <a:t> </a:t>
                      </a:r>
                      <a:r>
                        <a:rPr lang="en-US" sz="1200" b="1">
                          <a:latin typeface="Arial"/>
                          <a:cs typeface="Arial"/>
                        </a:rPr>
                        <a:t>Events</a:t>
                      </a:r>
                      <a:r>
                        <a:rPr lang="en-US" sz="1200" b="1" spc="-65">
                          <a:latin typeface="Arial"/>
                          <a:cs typeface="Arial"/>
                        </a:rPr>
                        <a:t> </a:t>
                      </a:r>
                      <a:r>
                        <a:rPr lang="en-US" sz="1200" b="1" spc="-10">
                          <a:latin typeface="Arial"/>
                          <a:cs typeface="Arial"/>
                        </a:rPr>
                        <a:t>Working</a:t>
                      </a:r>
                      <a:r>
                        <a:rPr lang="en-US" sz="1200" b="1" spc="-70">
                          <a:latin typeface="Arial"/>
                          <a:cs typeface="Arial"/>
                        </a:rPr>
                        <a:t> </a:t>
                      </a:r>
                      <a:r>
                        <a:rPr lang="en-US" sz="1200" b="1" spc="-20">
                          <a:latin typeface="Arial"/>
                          <a:cs typeface="Arial"/>
                        </a:rPr>
                        <a:t>Group</a:t>
                      </a:r>
                      <a:endParaRPr lang="en-US" sz="1200">
                        <a:latin typeface="Arial"/>
                        <a:cs typeface="Arial"/>
                      </a:endParaRPr>
                    </a:p>
                    <a:p>
                      <a:pPr marL="264160" indent="-174625">
                        <a:lnSpc>
                          <a:spcPct val="100000"/>
                        </a:lnSpc>
                        <a:buChar char="•"/>
                        <a:tabLst>
                          <a:tab pos="264160" algn="l"/>
                        </a:tabLst>
                      </a:pPr>
                      <a:r>
                        <a:rPr lang="en-US" sz="1200">
                          <a:latin typeface="Arial"/>
                          <a:cs typeface="Arial"/>
                        </a:rPr>
                        <a:t>Fort Bliss</a:t>
                      </a:r>
                      <a:r>
                        <a:rPr lang="en-US" sz="1200" spc="-25">
                          <a:latin typeface="Arial"/>
                          <a:cs typeface="Arial"/>
                        </a:rPr>
                        <a:t> </a:t>
                      </a:r>
                      <a:r>
                        <a:rPr lang="en-US" sz="1200" spc="-10">
                          <a:latin typeface="Arial"/>
                          <a:cs typeface="Arial"/>
                        </a:rPr>
                        <a:t>Ceremonies</a:t>
                      </a:r>
                      <a:r>
                        <a:rPr lang="en-US" sz="1200" spc="-45">
                          <a:latin typeface="Arial"/>
                          <a:cs typeface="Arial"/>
                        </a:rPr>
                        <a:t> </a:t>
                      </a:r>
                      <a:r>
                        <a:rPr lang="en-US" sz="1200">
                          <a:latin typeface="Arial"/>
                          <a:cs typeface="Arial"/>
                        </a:rPr>
                        <a:t>&amp;</a:t>
                      </a:r>
                      <a:r>
                        <a:rPr lang="en-US" sz="1200" spc="-20">
                          <a:latin typeface="Arial"/>
                          <a:cs typeface="Arial"/>
                        </a:rPr>
                        <a:t> </a:t>
                      </a:r>
                      <a:r>
                        <a:rPr lang="en-US" sz="1200" spc="-10">
                          <a:latin typeface="Arial"/>
                          <a:cs typeface="Arial"/>
                        </a:rPr>
                        <a:t>Protocol</a:t>
                      </a:r>
                      <a:r>
                        <a:rPr lang="en-US" sz="1200" spc="-55">
                          <a:latin typeface="Arial"/>
                          <a:cs typeface="Arial"/>
                        </a:rPr>
                        <a:t> </a:t>
                      </a:r>
                      <a:r>
                        <a:rPr lang="en-US" sz="1200" spc="-10">
                          <a:latin typeface="Arial"/>
                          <a:cs typeface="Arial"/>
                        </a:rPr>
                        <a:t>Events</a:t>
                      </a:r>
                      <a:endParaRPr lang="en-US" sz="1200">
                        <a:latin typeface="Arial"/>
                        <a:cs typeface="Arial"/>
                      </a:endParaRPr>
                    </a:p>
                    <a:p>
                      <a:pPr marL="264160" indent="-174625">
                        <a:lnSpc>
                          <a:spcPct val="100000"/>
                        </a:lnSpc>
                        <a:buChar char="•"/>
                        <a:tabLst>
                          <a:tab pos="264160" algn="l"/>
                        </a:tabLst>
                      </a:pPr>
                      <a:r>
                        <a:rPr lang="en-US" sz="1200">
                          <a:latin typeface="Arial"/>
                          <a:cs typeface="Arial"/>
                        </a:rPr>
                        <a:t>Local</a:t>
                      </a:r>
                      <a:r>
                        <a:rPr lang="en-US" sz="1200" spc="-75">
                          <a:latin typeface="Arial"/>
                          <a:cs typeface="Arial"/>
                        </a:rPr>
                        <a:t> </a:t>
                      </a:r>
                      <a:r>
                        <a:rPr lang="en-US" sz="1200">
                          <a:latin typeface="Arial"/>
                          <a:cs typeface="Arial"/>
                        </a:rPr>
                        <a:t>Events</a:t>
                      </a:r>
                      <a:r>
                        <a:rPr lang="en-US" sz="1200" spc="-45">
                          <a:latin typeface="Arial"/>
                          <a:cs typeface="Arial"/>
                        </a:rPr>
                        <a:t> </a:t>
                      </a:r>
                      <a:r>
                        <a:rPr lang="en-US" sz="1200">
                          <a:latin typeface="Arial"/>
                          <a:cs typeface="Arial"/>
                        </a:rPr>
                        <a:t>&amp;</a:t>
                      </a:r>
                      <a:r>
                        <a:rPr lang="en-US" sz="1200" spc="20">
                          <a:latin typeface="Arial"/>
                          <a:cs typeface="Arial"/>
                        </a:rPr>
                        <a:t> </a:t>
                      </a:r>
                      <a:r>
                        <a:rPr lang="en-US" sz="1200" spc="-10">
                          <a:latin typeface="Arial"/>
                          <a:cs typeface="Arial"/>
                        </a:rPr>
                        <a:t>Community</a:t>
                      </a:r>
                      <a:r>
                        <a:rPr lang="en-US" sz="1200" spc="-80">
                          <a:latin typeface="Arial"/>
                          <a:cs typeface="Arial"/>
                        </a:rPr>
                        <a:t> </a:t>
                      </a:r>
                      <a:r>
                        <a:rPr lang="en-US" sz="1200" spc="-10">
                          <a:latin typeface="Arial"/>
                          <a:cs typeface="Arial"/>
                        </a:rPr>
                        <a:t>Relations</a:t>
                      </a:r>
                      <a:endParaRPr lang="en-US" sz="120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2"/>
                  </a:ext>
                </a:extLst>
              </a:tr>
              <a:tr h="1188720">
                <a:tc>
                  <a:txBody>
                    <a:bodyPr/>
                    <a:lstStyle/>
                    <a:p>
                      <a:pPr marL="90805">
                        <a:lnSpc>
                          <a:spcPct val="100000"/>
                        </a:lnSpc>
                        <a:spcBef>
                          <a:spcPts val="285"/>
                        </a:spcBef>
                      </a:pPr>
                      <a:r>
                        <a:rPr lang="en-US" sz="1200" b="1" u="sng">
                          <a:uFill>
                            <a:solidFill>
                              <a:srgbClr val="000000"/>
                            </a:solidFill>
                          </a:uFill>
                          <a:latin typeface="Arial"/>
                          <a:cs typeface="Arial"/>
                        </a:rPr>
                        <a:t>Primary</a:t>
                      </a:r>
                      <a:r>
                        <a:rPr lang="en-US" sz="1200" b="1" u="sng" spc="-105">
                          <a:uFill>
                            <a:solidFill>
                              <a:srgbClr val="000000"/>
                            </a:solidFill>
                          </a:uFill>
                          <a:latin typeface="Arial"/>
                          <a:cs typeface="Arial"/>
                        </a:rPr>
                        <a:t> </a:t>
                      </a:r>
                      <a:r>
                        <a:rPr lang="en-US" sz="1200" b="1" u="sng" spc="-20">
                          <a:uFill>
                            <a:solidFill>
                              <a:srgbClr val="000000"/>
                            </a:solidFill>
                          </a:uFill>
                          <a:latin typeface="Arial"/>
                          <a:cs typeface="Arial"/>
                        </a:rPr>
                        <a:t>POC</a:t>
                      </a:r>
                      <a:r>
                        <a:rPr lang="en-US" sz="1200" b="1" u="none" spc="-20">
                          <a:latin typeface="Arial"/>
                          <a:cs typeface="Arial"/>
                        </a:rPr>
                        <a:t>:</a:t>
                      </a:r>
                      <a:endParaRPr lang="en-US" sz="1200">
                        <a:latin typeface="Arial"/>
                        <a:cs typeface="Arial"/>
                      </a:endParaRPr>
                    </a:p>
                    <a:p>
                      <a:pPr marL="91440">
                        <a:lnSpc>
                          <a:spcPct val="100000"/>
                        </a:lnSpc>
                        <a:spcBef>
                          <a:spcPts val="505"/>
                        </a:spcBef>
                      </a:pPr>
                      <a:r>
                        <a:rPr lang="en-US" sz="1200" b="1">
                          <a:latin typeface="Arial"/>
                          <a:cs typeface="Arial"/>
                        </a:rPr>
                        <a:t>USAG: </a:t>
                      </a:r>
                      <a:r>
                        <a:rPr lang="en-US" sz="1200" b="0">
                          <a:latin typeface="Arial"/>
                          <a:cs typeface="Arial"/>
                        </a:rPr>
                        <a:t>Ms</a:t>
                      </a:r>
                      <a:r>
                        <a:rPr lang="en-US" sz="1200" b="1">
                          <a:latin typeface="Arial"/>
                          <a:cs typeface="Arial"/>
                        </a:rPr>
                        <a:t>.</a:t>
                      </a:r>
                      <a:r>
                        <a:rPr lang="en-US" sz="1200" b="1" spc="-55">
                          <a:latin typeface="Arial"/>
                          <a:cs typeface="Arial"/>
                        </a:rPr>
                        <a:t> </a:t>
                      </a:r>
                      <a:r>
                        <a:rPr lang="en-US" sz="1200">
                          <a:latin typeface="Arial"/>
                          <a:cs typeface="Arial"/>
                        </a:rPr>
                        <a:t>Alexis Escobar-Paz (DFMWR)</a:t>
                      </a:r>
                      <a:endParaRPr lang="en-US" sz="1200" spc="-1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marL="90805">
                        <a:lnSpc>
                          <a:spcPct val="100000"/>
                        </a:lnSpc>
                        <a:spcBef>
                          <a:spcPts val="285"/>
                        </a:spcBef>
                      </a:pPr>
                      <a:r>
                        <a:rPr lang="en-US" sz="1200" b="1" u="sng" spc="-10" dirty="0">
                          <a:uFill>
                            <a:solidFill>
                              <a:srgbClr val="000000"/>
                            </a:solidFill>
                          </a:uFill>
                          <a:latin typeface="Arial"/>
                          <a:cs typeface="Arial"/>
                        </a:rPr>
                        <a:t>Outputs</a:t>
                      </a:r>
                      <a:r>
                        <a:rPr lang="en-US" sz="1200" b="1" u="none" spc="-10" dirty="0">
                          <a:latin typeface="Arial"/>
                          <a:cs typeface="Arial"/>
                        </a:rPr>
                        <a:t>:</a:t>
                      </a:r>
                      <a:endParaRPr lang="en-US" sz="1200" dirty="0">
                        <a:latin typeface="Arial"/>
                        <a:cs typeface="Arial"/>
                      </a:endParaRPr>
                    </a:p>
                    <a:p>
                      <a:pPr marL="264160" indent="-173355">
                        <a:lnSpc>
                          <a:spcPct val="100000"/>
                        </a:lnSpc>
                        <a:buChar char="•"/>
                        <a:tabLst>
                          <a:tab pos="264160" algn="l"/>
                        </a:tabLst>
                      </a:pPr>
                      <a:r>
                        <a:rPr lang="en-US" sz="1200" spc="-10" dirty="0">
                          <a:latin typeface="Arial"/>
                          <a:cs typeface="Arial"/>
                        </a:rPr>
                        <a:t>Information</a:t>
                      </a:r>
                      <a:r>
                        <a:rPr lang="en-US" sz="1200" spc="-95" dirty="0">
                          <a:latin typeface="Arial"/>
                          <a:cs typeface="Arial"/>
                        </a:rPr>
                        <a:t> </a:t>
                      </a:r>
                      <a:r>
                        <a:rPr lang="en-US" sz="1200" dirty="0">
                          <a:latin typeface="Arial"/>
                          <a:cs typeface="Arial"/>
                        </a:rPr>
                        <a:t>for</a:t>
                      </a:r>
                      <a:r>
                        <a:rPr lang="en-US" sz="1200" spc="-20" dirty="0">
                          <a:latin typeface="Arial"/>
                          <a:cs typeface="Arial"/>
                        </a:rPr>
                        <a:t> </a:t>
                      </a:r>
                      <a:r>
                        <a:rPr lang="en-US" sz="1200" dirty="0">
                          <a:latin typeface="Arial"/>
                          <a:cs typeface="Arial"/>
                        </a:rPr>
                        <a:t>unit</a:t>
                      </a:r>
                      <a:r>
                        <a:rPr lang="en-US" sz="1200" spc="-40" dirty="0">
                          <a:latin typeface="Arial"/>
                          <a:cs typeface="Arial"/>
                        </a:rPr>
                        <a:t> </a:t>
                      </a:r>
                      <a:r>
                        <a:rPr lang="en-US" sz="1200" spc="-20" dirty="0">
                          <a:latin typeface="Arial"/>
                          <a:cs typeface="Arial"/>
                        </a:rPr>
                        <a:t>SFRGs</a:t>
                      </a:r>
                      <a:endParaRPr lang="en-US" sz="1200" dirty="0">
                        <a:latin typeface="Arial"/>
                        <a:cs typeface="Arial"/>
                      </a:endParaRPr>
                    </a:p>
                    <a:p>
                      <a:pPr marL="264160" indent="-174625">
                        <a:lnSpc>
                          <a:spcPct val="100000"/>
                        </a:lnSpc>
                        <a:buChar char="•"/>
                        <a:tabLst>
                          <a:tab pos="264160" algn="l"/>
                        </a:tabLst>
                      </a:pPr>
                      <a:r>
                        <a:rPr lang="en-US" sz="1200" spc="-10" dirty="0">
                          <a:latin typeface="Arial"/>
                          <a:cs typeface="Arial"/>
                        </a:rPr>
                        <a:t>Community</a:t>
                      </a:r>
                      <a:r>
                        <a:rPr lang="en-US" sz="1200" spc="-180" dirty="0">
                          <a:latin typeface="Arial"/>
                          <a:cs typeface="Arial"/>
                        </a:rPr>
                        <a:t> </a:t>
                      </a:r>
                      <a:r>
                        <a:rPr lang="en-US" sz="1200" spc="-10" dirty="0">
                          <a:latin typeface="Arial"/>
                          <a:cs typeface="Arial"/>
                        </a:rPr>
                        <a:t>Awareness</a:t>
                      </a:r>
                      <a:r>
                        <a:rPr lang="en-US" sz="1200" spc="-40" dirty="0">
                          <a:latin typeface="Arial"/>
                          <a:cs typeface="Arial"/>
                        </a:rPr>
                        <a:t> </a:t>
                      </a:r>
                      <a:r>
                        <a:rPr lang="en-US" sz="1200" dirty="0">
                          <a:latin typeface="Arial"/>
                          <a:cs typeface="Arial"/>
                        </a:rPr>
                        <a:t>&amp;</a:t>
                      </a:r>
                      <a:r>
                        <a:rPr lang="en-US" sz="1200" spc="-125" dirty="0">
                          <a:latin typeface="Arial"/>
                          <a:cs typeface="Arial"/>
                        </a:rPr>
                        <a:t> </a:t>
                      </a:r>
                      <a:r>
                        <a:rPr lang="en-US" sz="1200" spc="-10" dirty="0">
                          <a:latin typeface="Arial"/>
                          <a:cs typeface="Arial"/>
                        </a:rPr>
                        <a:t>Advertising</a:t>
                      </a:r>
                      <a:endParaRPr lang="en-US" sz="1200" dirty="0">
                        <a:latin typeface="Arial"/>
                        <a:cs typeface="Arial"/>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FF"/>
                    </a:solidFill>
                  </a:tcPr>
                </a:tc>
                <a:tc hMerge="1">
                  <a:txBody>
                    <a:bodyPr/>
                    <a:lstStyle/>
                    <a:p>
                      <a:endParaRPr/>
                    </a:p>
                  </a:txBody>
                  <a:tcPr marL="0" marR="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02188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81984C86-DC2E-059C-5DFB-874A8A307F79}"/>
              </a:ext>
            </a:extLst>
          </p:cNvPr>
          <p:cNvSpPr>
            <a:spLocks noGrp="1"/>
          </p:cNvSpPr>
          <p:nvPr>
            <p:ph idx="1"/>
          </p:nvPr>
        </p:nvSpPr>
        <p:spPr>
          <a:xfrm>
            <a:off x="568536" y="2870700"/>
            <a:ext cx="8006928" cy="1116600"/>
          </a:xfrm>
          <a:ln>
            <a:noFill/>
          </a:ln>
        </p:spPr>
        <p:txBody>
          <a:bodyPr vert="horz" lIns="91440" tIns="45720" rIns="91440" bIns="45720" rtlCol="0" anchor="t">
            <a:normAutofit/>
          </a:bodyPr>
          <a:lstStyle/>
          <a:p>
            <a:pPr marL="0" indent="0">
              <a:buNone/>
            </a:pPr>
            <a:r>
              <a:rPr lang="en-US" sz="6000" b="1"/>
              <a:t>Questions</a:t>
            </a:r>
            <a:r>
              <a:rPr lang="en-US" sz="6000" b="1" spc="-110"/>
              <a:t> </a:t>
            </a:r>
            <a:r>
              <a:rPr lang="en-US" sz="6000" b="1"/>
              <a:t>&amp;</a:t>
            </a:r>
            <a:r>
              <a:rPr lang="en-US" sz="6000" b="1" spc="-300"/>
              <a:t> </a:t>
            </a:r>
            <a:r>
              <a:rPr lang="en-US" sz="6000" b="1" spc="-10"/>
              <a:t>Answers</a:t>
            </a:r>
            <a:endParaRPr lang="en-US" sz="6000" b="1">
              <a:cs typeface="Arial"/>
            </a:endParaRPr>
          </a:p>
          <a:p>
            <a:endParaRPr lang="en-US">
              <a:cs typeface="Arial"/>
            </a:endParaRPr>
          </a:p>
          <a:p>
            <a:endParaRPr lang="en-US">
              <a:cs typeface="Arial"/>
            </a:endParaRPr>
          </a:p>
        </p:txBody>
      </p:sp>
      <p:sp>
        <p:nvSpPr>
          <p:cNvPr id="3" name="Classification bottom">
            <a:extLst>
              <a:ext uri="{FF2B5EF4-FFF2-40B4-BE49-F238E27FC236}">
                <a16:creationId xmlns:a16="http://schemas.microsoft.com/office/drawing/2014/main" id="{DE7C2DE6-DE4E-A62E-117F-1FA8CDF48DDC}"/>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endParaRPr>
          </a:p>
        </p:txBody>
      </p:sp>
      <p:sp>
        <p:nvSpPr>
          <p:cNvPr id="5" name="Title Placeholder 1">
            <a:extLst>
              <a:ext uri="{FF2B5EF4-FFF2-40B4-BE49-F238E27FC236}">
                <a16:creationId xmlns:a16="http://schemas.microsoft.com/office/drawing/2014/main" id="{7BFD9F60-F953-142D-F97A-5D32A7667F33}"/>
              </a:ext>
            </a:extLst>
          </p:cNvPr>
          <p:cNvSpPr txBox="1">
            <a:spLocks/>
          </p:cNvSpPr>
          <p:nvPr/>
        </p:nvSpPr>
        <p:spPr>
          <a:xfrm>
            <a:off x="2086456"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endParaRPr lang="en-US" sz="2000"/>
          </a:p>
        </p:txBody>
      </p:sp>
      <p:sp>
        <p:nvSpPr>
          <p:cNvPr id="6" name="Rectangle 5">
            <a:extLst>
              <a:ext uri="{FF2B5EF4-FFF2-40B4-BE49-F238E27FC236}">
                <a16:creationId xmlns:a16="http://schemas.microsoft.com/office/drawing/2014/main" id="{EC276572-54AB-A52A-1F45-E717BE434B69}"/>
              </a:ext>
            </a:extLst>
          </p:cNvPr>
          <p:cNvSpPr>
            <a:spLocks/>
          </p:cNvSpPr>
          <p:nvPr/>
        </p:nvSpPr>
        <p:spPr>
          <a:xfrm>
            <a:off x="-65317" y="6614563"/>
            <a:ext cx="3703434" cy="215444"/>
          </a:xfrm>
          <a:prstGeom prst="rect">
            <a:avLst/>
          </a:prstGeom>
        </p:spPr>
        <p:txBody>
          <a:bodyPr wrap="square">
            <a:spAutoFit/>
          </a:bodyPr>
          <a:lstStyle/>
          <a:p>
            <a:r>
              <a:rPr lang="en-US" sz="800" b="1">
                <a:solidFill>
                  <a:srgbClr val="FFFFFF"/>
                </a:solidFill>
                <a:cs typeface="Arial"/>
              </a:rPr>
              <a:t>COL Soyka,</a:t>
            </a:r>
            <a:r>
              <a:rPr lang="en-US" sz="800" b="1" spc="-15">
                <a:solidFill>
                  <a:srgbClr val="FFFFFF"/>
                </a:solidFill>
                <a:cs typeface="Arial"/>
              </a:rPr>
              <a:t> </a:t>
            </a:r>
            <a:r>
              <a:rPr lang="en-US" sz="800" b="1">
                <a:solidFill>
                  <a:srgbClr val="FFFFFF"/>
                </a:solidFill>
                <a:cs typeface="Arial"/>
              </a:rPr>
              <a:t>GCDR</a:t>
            </a:r>
            <a:r>
              <a:rPr lang="en-US" sz="800" b="1" spc="-25">
                <a:solidFill>
                  <a:srgbClr val="FFFFFF"/>
                </a:solidFill>
                <a:cs typeface="Arial"/>
              </a:rPr>
              <a:t> </a:t>
            </a:r>
            <a:r>
              <a:rPr lang="en-US" sz="800" b="1">
                <a:solidFill>
                  <a:srgbClr val="FFFFFF"/>
                </a:solidFill>
                <a:cs typeface="Arial"/>
              </a:rPr>
              <a:t>USAG FBTX</a:t>
            </a:r>
            <a:r>
              <a:rPr lang="en-US" sz="800" b="1" spc="-15">
                <a:solidFill>
                  <a:srgbClr val="FFFFFF"/>
                </a:solidFill>
                <a:cs typeface="Arial"/>
              </a:rPr>
              <a:t> </a:t>
            </a:r>
            <a:r>
              <a:rPr lang="en-US" sz="800" b="1">
                <a:solidFill>
                  <a:srgbClr val="FFFFFF"/>
                </a:solidFill>
                <a:cs typeface="Arial"/>
              </a:rPr>
              <a:t>,</a:t>
            </a:r>
            <a:r>
              <a:rPr lang="en-US" sz="800" b="1" spc="-30">
                <a:solidFill>
                  <a:srgbClr val="FFFFFF"/>
                </a:solidFill>
                <a:cs typeface="Arial"/>
              </a:rPr>
              <a:t> </a:t>
            </a:r>
            <a:r>
              <a:rPr lang="en-US" sz="800" spc="-10">
                <a:solidFill>
                  <a:schemeClr val="bg1"/>
                </a:solidFill>
                <a:cs typeface="Arial"/>
              </a:rPr>
              <a:t>michael.v.soyka.mil@army.mil</a:t>
            </a:r>
            <a:endParaRPr lang="en-US" sz="800">
              <a:solidFill>
                <a:schemeClr val="bg1"/>
              </a:solidFill>
              <a:cs typeface="Arial"/>
            </a:endParaRPr>
          </a:p>
        </p:txBody>
      </p:sp>
    </p:spTree>
    <p:extLst>
      <p:ext uri="{BB962C8B-B14F-4D97-AF65-F5344CB8AC3E}">
        <p14:creationId xmlns:p14="http://schemas.microsoft.com/office/powerpoint/2010/main" val="234460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56217-FA41-FF95-893F-9E9640894B0A}"/>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CD731392-F447-A5F0-C2B0-3CC8209037E2}"/>
              </a:ext>
            </a:extLst>
          </p:cNvPr>
          <p:cNvSpPr>
            <a:spLocks noGrp="1"/>
          </p:cNvSpPr>
          <p:nvPr>
            <p:ph idx="1"/>
          </p:nvPr>
        </p:nvSpPr>
        <p:spPr>
          <a:xfrm>
            <a:off x="568536" y="2870700"/>
            <a:ext cx="8006928" cy="1116600"/>
          </a:xfrm>
          <a:ln>
            <a:noFill/>
          </a:ln>
        </p:spPr>
        <p:txBody>
          <a:bodyPr vert="horz" lIns="91440" tIns="45720" rIns="91440" bIns="45720" rtlCol="0" anchor="t">
            <a:normAutofit/>
          </a:bodyPr>
          <a:lstStyle/>
          <a:p>
            <a:pPr marL="0" indent="0" algn="ctr">
              <a:buNone/>
            </a:pPr>
            <a:r>
              <a:rPr lang="en-US" sz="6000" b="1">
                <a:cs typeface="Arial"/>
              </a:rPr>
              <a:t>CIE Winners</a:t>
            </a:r>
          </a:p>
          <a:p>
            <a:endParaRPr lang="en-US">
              <a:cs typeface="Arial"/>
            </a:endParaRPr>
          </a:p>
          <a:p>
            <a:endParaRPr lang="en-US">
              <a:cs typeface="Arial"/>
            </a:endParaRPr>
          </a:p>
        </p:txBody>
      </p:sp>
      <p:sp>
        <p:nvSpPr>
          <p:cNvPr id="3" name="Classification bottom">
            <a:extLst>
              <a:ext uri="{FF2B5EF4-FFF2-40B4-BE49-F238E27FC236}">
                <a16:creationId xmlns:a16="http://schemas.microsoft.com/office/drawing/2014/main" id="{FC800484-9500-ED09-7D6E-326D7AF1AE74}"/>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endParaRPr>
          </a:p>
        </p:txBody>
      </p:sp>
      <p:sp>
        <p:nvSpPr>
          <p:cNvPr id="5" name="Title Placeholder 1">
            <a:extLst>
              <a:ext uri="{FF2B5EF4-FFF2-40B4-BE49-F238E27FC236}">
                <a16:creationId xmlns:a16="http://schemas.microsoft.com/office/drawing/2014/main" id="{8CAE572A-A89D-A9F8-C8F0-FD052CE92566}"/>
              </a:ext>
            </a:extLst>
          </p:cNvPr>
          <p:cNvSpPr txBox="1">
            <a:spLocks/>
          </p:cNvSpPr>
          <p:nvPr/>
        </p:nvSpPr>
        <p:spPr>
          <a:xfrm>
            <a:off x="2086456"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endParaRPr lang="en-US" sz="2000"/>
          </a:p>
        </p:txBody>
      </p:sp>
      <p:sp>
        <p:nvSpPr>
          <p:cNvPr id="6" name="Rectangle 5">
            <a:extLst>
              <a:ext uri="{FF2B5EF4-FFF2-40B4-BE49-F238E27FC236}">
                <a16:creationId xmlns:a16="http://schemas.microsoft.com/office/drawing/2014/main" id="{4C530C1D-7B62-33F4-65F3-7CD7323EE9EA}"/>
              </a:ext>
            </a:extLst>
          </p:cNvPr>
          <p:cNvSpPr>
            <a:spLocks/>
          </p:cNvSpPr>
          <p:nvPr/>
        </p:nvSpPr>
        <p:spPr>
          <a:xfrm>
            <a:off x="-65317" y="6614563"/>
            <a:ext cx="3703434" cy="215444"/>
          </a:xfrm>
          <a:prstGeom prst="rect">
            <a:avLst/>
          </a:prstGeom>
        </p:spPr>
        <p:txBody>
          <a:bodyPr wrap="square">
            <a:spAutoFit/>
          </a:bodyPr>
          <a:lstStyle/>
          <a:p>
            <a:r>
              <a:rPr lang="en-US" sz="800" b="1">
                <a:solidFill>
                  <a:srgbClr val="FFFFFF"/>
                </a:solidFill>
                <a:cs typeface="Arial"/>
              </a:rPr>
              <a:t>COL Soyka,</a:t>
            </a:r>
            <a:r>
              <a:rPr lang="en-US" sz="800" b="1" spc="-15">
                <a:solidFill>
                  <a:srgbClr val="FFFFFF"/>
                </a:solidFill>
                <a:cs typeface="Arial"/>
              </a:rPr>
              <a:t> </a:t>
            </a:r>
            <a:r>
              <a:rPr lang="en-US" sz="800" b="1">
                <a:solidFill>
                  <a:srgbClr val="FFFFFF"/>
                </a:solidFill>
                <a:cs typeface="Arial"/>
              </a:rPr>
              <a:t>GCDR</a:t>
            </a:r>
            <a:r>
              <a:rPr lang="en-US" sz="800" b="1" spc="-25">
                <a:solidFill>
                  <a:srgbClr val="FFFFFF"/>
                </a:solidFill>
                <a:cs typeface="Arial"/>
              </a:rPr>
              <a:t> </a:t>
            </a:r>
            <a:r>
              <a:rPr lang="en-US" sz="800" b="1">
                <a:solidFill>
                  <a:srgbClr val="FFFFFF"/>
                </a:solidFill>
                <a:cs typeface="Arial"/>
              </a:rPr>
              <a:t>USAG FBTX</a:t>
            </a:r>
            <a:r>
              <a:rPr lang="en-US" sz="800" b="1" spc="-15">
                <a:solidFill>
                  <a:srgbClr val="FFFFFF"/>
                </a:solidFill>
                <a:cs typeface="Arial"/>
              </a:rPr>
              <a:t> </a:t>
            </a:r>
            <a:r>
              <a:rPr lang="en-US" sz="800" b="1">
                <a:solidFill>
                  <a:srgbClr val="FFFFFF"/>
                </a:solidFill>
                <a:cs typeface="Arial"/>
              </a:rPr>
              <a:t>,</a:t>
            </a:r>
            <a:r>
              <a:rPr lang="en-US" sz="800" b="1" spc="-30">
                <a:solidFill>
                  <a:srgbClr val="FFFFFF"/>
                </a:solidFill>
                <a:cs typeface="Arial"/>
              </a:rPr>
              <a:t> </a:t>
            </a:r>
            <a:r>
              <a:rPr lang="en-US" sz="800" spc="-10">
                <a:solidFill>
                  <a:schemeClr val="bg1"/>
                </a:solidFill>
                <a:cs typeface="Arial"/>
              </a:rPr>
              <a:t>michael.v.soyka.mil@army.mil</a:t>
            </a:r>
            <a:endParaRPr lang="en-US" sz="800">
              <a:solidFill>
                <a:schemeClr val="bg1"/>
              </a:solidFill>
              <a:cs typeface="Arial"/>
            </a:endParaRPr>
          </a:p>
        </p:txBody>
      </p:sp>
    </p:spTree>
    <p:extLst>
      <p:ext uri="{BB962C8B-B14F-4D97-AF65-F5344CB8AC3E}">
        <p14:creationId xmlns:p14="http://schemas.microsoft.com/office/powerpoint/2010/main" val="144179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44DA5-D5B0-826C-55EA-43D0DEAD5A40}"/>
            </a:ext>
          </a:extLst>
        </p:cNvPr>
        <p:cNvGrpSpPr/>
        <p:nvPr/>
      </p:nvGrpSpPr>
      <p:grpSpPr>
        <a:xfrm>
          <a:off x="0" y="0"/>
          <a:ext cx="0" cy="0"/>
          <a:chOff x="0" y="0"/>
          <a:chExt cx="0" cy="0"/>
        </a:xfrm>
      </p:grpSpPr>
      <p:sp>
        <p:nvSpPr>
          <p:cNvPr id="3" name="Classification bottom">
            <a:extLst>
              <a:ext uri="{FF2B5EF4-FFF2-40B4-BE49-F238E27FC236}">
                <a16:creationId xmlns:a16="http://schemas.microsoft.com/office/drawing/2014/main" id="{27281AAC-F832-43BC-2D24-230E3975ECEA}"/>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endParaRPr>
          </a:p>
        </p:txBody>
      </p:sp>
      <p:sp>
        <p:nvSpPr>
          <p:cNvPr id="5" name="Title Placeholder 1">
            <a:extLst>
              <a:ext uri="{FF2B5EF4-FFF2-40B4-BE49-F238E27FC236}">
                <a16:creationId xmlns:a16="http://schemas.microsoft.com/office/drawing/2014/main" id="{5663EBD1-74D0-EAD4-C4E1-C045E0D10CC3}"/>
              </a:ext>
            </a:extLst>
          </p:cNvPr>
          <p:cNvSpPr txBox="1">
            <a:spLocks/>
          </p:cNvSpPr>
          <p:nvPr/>
        </p:nvSpPr>
        <p:spPr>
          <a:xfrm>
            <a:off x="5684363" y="131230"/>
            <a:ext cx="3311839" cy="518070"/>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Fort Bliss MWR - ACS</a:t>
            </a:r>
          </a:p>
        </p:txBody>
      </p:sp>
      <p:sp>
        <p:nvSpPr>
          <p:cNvPr id="2" name="Rectangle 1">
            <a:extLst>
              <a:ext uri="{FF2B5EF4-FFF2-40B4-BE49-F238E27FC236}">
                <a16:creationId xmlns:a16="http://schemas.microsoft.com/office/drawing/2014/main" id="{0F21066F-D7D3-E3CB-A5FD-6C9CD6210956}"/>
              </a:ext>
            </a:extLst>
          </p:cNvPr>
          <p:cNvSpPr>
            <a:spLocks/>
          </p:cNvSpPr>
          <p:nvPr/>
        </p:nvSpPr>
        <p:spPr>
          <a:xfrm>
            <a:off x="-19458" y="6659677"/>
            <a:ext cx="4443676" cy="200055"/>
          </a:xfrm>
          <a:prstGeom prst="rect">
            <a:avLst/>
          </a:prstGeom>
        </p:spPr>
        <p:txBody>
          <a:bodyPr wrap="square">
            <a:spAutoFit/>
          </a:bodyPr>
          <a:lstStyle/>
          <a:p>
            <a:r>
              <a:rPr lang="en-US" sz="700" b="1">
                <a:solidFill>
                  <a:schemeClr val="bg1"/>
                </a:solidFill>
              </a:rPr>
              <a:t>Alexis Escobar-Paz | MWR Marketing Specialist | 915-568-3805 | alexis.m.escobar-paz.naf@army.mil</a:t>
            </a:r>
          </a:p>
        </p:txBody>
      </p:sp>
      <p:pic>
        <p:nvPicPr>
          <p:cNvPr id="11" name="Picture 10">
            <a:extLst>
              <a:ext uri="{FF2B5EF4-FFF2-40B4-BE49-F238E27FC236}">
                <a16:creationId xmlns:a16="http://schemas.microsoft.com/office/drawing/2014/main" id="{CD33D17F-5DCB-CA51-8F86-A98571D0D0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8555" y="3235483"/>
            <a:ext cx="2475328" cy="3203365"/>
          </a:xfrm>
          <a:prstGeom prst="rect">
            <a:avLst/>
          </a:prstGeom>
        </p:spPr>
      </p:pic>
      <p:pic>
        <p:nvPicPr>
          <p:cNvPr id="14" name="Picture 13">
            <a:extLst>
              <a:ext uri="{FF2B5EF4-FFF2-40B4-BE49-F238E27FC236}">
                <a16:creationId xmlns:a16="http://schemas.microsoft.com/office/drawing/2014/main" id="{1392C567-3898-6BB2-F534-3D6BEF2B3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59" y="530015"/>
            <a:ext cx="2475329" cy="3202578"/>
          </a:xfrm>
          <a:prstGeom prst="rect">
            <a:avLst/>
          </a:prstGeom>
        </p:spPr>
      </p:pic>
      <p:pic>
        <p:nvPicPr>
          <p:cNvPr id="19" name="Picture 18">
            <a:extLst>
              <a:ext uri="{FF2B5EF4-FFF2-40B4-BE49-F238E27FC236}">
                <a16:creationId xmlns:a16="http://schemas.microsoft.com/office/drawing/2014/main" id="{B9BD1AA6-A1F2-5EB3-7A6C-2FD5722EE7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4344" y="530015"/>
            <a:ext cx="2475372" cy="3202578"/>
          </a:xfrm>
          <a:prstGeom prst="rect">
            <a:avLst/>
          </a:prstGeom>
        </p:spPr>
      </p:pic>
      <p:pic>
        <p:nvPicPr>
          <p:cNvPr id="8" name="Picture 7">
            <a:extLst>
              <a:ext uri="{FF2B5EF4-FFF2-40B4-BE49-F238E27FC236}">
                <a16:creationId xmlns:a16="http://schemas.microsoft.com/office/drawing/2014/main" id="{E653519D-36D0-7953-6F80-0EBD72993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3227" y="3235482"/>
            <a:ext cx="2475328" cy="3203366"/>
          </a:xfrm>
          <a:prstGeom prst="rect">
            <a:avLst/>
          </a:prstGeom>
        </p:spPr>
      </p:pic>
    </p:spTree>
    <p:extLst>
      <p:ext uri="{BB962C8B-B14F-4D97-AF65-F5344CB8AC3E}">
        <p14:creationId xmlns:p14="http://schemas.microsoft.com/office/powerpoint/2010/main" val="342727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01479-2F73-0B5C-29DD-FBC7F78B8531}"/>
            </a:ext>
          </a:extLst>
        </p:cNvPr>
        <p:cNvGrpSpPr/>
        <p:nvPr/>
      </p:nvGrpSpPr>
      <p:grpSpPr>
        <a:xfrm>
          <a:off x="0" y="0"/>
          <a:ext cx="0" cy="0"/>
          <a:chOff x="0" y="0"/>
          <a:chExt cx="0" cy="0"/>
        </a:xfrm>
      </p:grpSpPr>
      <p:sp>
        <p:nvSpPr>
          <p:cNvPr id="3" name="Classification bottom">
            <a:extLst>
              <a:ext uri="{FF2B5EF4-FFF2-40B4-BE49-F238E27FC236}">
                <a16:creationId xmlns:a16="http://schemas.microsoft.com/office/drawing/2014/main" id="{3A555660-3CAD-3A0A-9216-29B6D09B95E1}"/>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endParaRPr>
          </a:p>
        </p:txBody>
      </p:sp>
      <p:sp>
        <p:nvSpPr>
          <p:cNvPr id="5" name="Title Placeholder 1">
            <a:extLst>
              <a:ext uri="{FF2B5EF4-FFF2-40B4-BE49-F238E27FC236}">
                <a16:creationId xmlns:a16="http://schemas.microsoft.com/office/drawing/2014/main" id="{48DB4443-C9AD-402B-B558-F669CF932D93}"/>
              </a:ext>
            </a:extLst>
          </p:cNvPr>
          <p:cNvSpPr txBox="1">
            <a:spLocks/>
          </p:cNvSpPr>
          <p:nvPr/>
        </p:nvSpPr>
        <p:spPr>
          <a:xfrm>
            <a:off x="4692579" y="131230"/>
            <a:ext cx="4266382" cy="518070"/>
          </a:xfrm>
          <a:prstGeom prst="rect">
            <a:avLst/>
          </a:prstGeom>
          <a:ln w="3175">
            <a:noFill/>
          </a:ln>
        </p:spPr>
        <p:txBody>
          <a:bodyPr vert="horz" lIns="91440" tIns="45720" rIns="91440" bIns="45720" rtlCol="0" anchor="ctr" anchorCtr="0">
            <a:normAutofit fontScale="92500" lnSpcReduction="20000"/>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a:t>Fort Bliss MWR Outdoor Recreation</a:t>
            </a:r>
          </a:p>
        </p:txBody>
      </p:sp>
      <p:sp>
        <p:nvSpPr>
          <p:cNvPr id="2" name="Rectangle 1">
            <a:extLst>
              <a:ext uri="{FF2B5EF4-FFF2-40B4-BE49-F238E27FC236}">
                <a16:creationId xmlns:a16="http://schemas.microsoft.com/office/drawing/2014/main" id="{7E5EE1E9-24B1-01E3-933D-A43EAFC4987F}"/>
              </a:ext>
            </a:extLst>
          </p:cNvPr>
          <p:cNvSpPr>
            <a:spLocks/>
          </p:cNvSpPr>
          <p:nvPr/>
        </p:nvSpPr>
        <p:spPr>
          <a:xfrm>
            <a:off x="-19458" y="6659677"/>
            <a:ext cx="4443676" cy="200055"/>
          </a:xfrm>
          <a:prstGeom prst="rect">
            <a:avLst/>
          </a:prstGeom>
        </p:spPr>
        <p:txBody>
          <a:bodyPr wrap="square">
            <a:spAutoFit/>
          </a:bodyPr>
          <a:lstStyle/>
          <a:p>
            <a:r>
              <a:rPr lang="en-US" sz="700" b="1">
                <a:solidFill>
                  <a:schemeClr val="bg1"/>
                </a:solidFill>
              </a:rPr>
              <a:t>Alexis Escobar-Paz | MWR Marketing Specialist | 915-568-3805 | alexis.m.escobar-paz.naf@army.mil</a:t>
            </a:r>
          </a:p>
        </p:txBody>
      </p:sp>
      <p:pic>
        <p:nvPicPr>
          <p:cNvPr id="7" name="Picture 6">
            <a:extLst>
              <a:ext uri="{FF2B5EF4-FFF2-40B4-BE49-F238E27FC236}">
                <a16:creationId xmlns:a16="http://schemas.microsoft.com/office/drawing/2014/main" id="{28AD5CAF-056E-2C07-4647-C27C77FA4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8585" y="541015"/>
            <a:ext cx="2232441" cy="2887985"/>
          </a:xfrm>
          <a:prstGeom prst="rect">
            <a:avLst/>
          </a:prstGeom>
        </p:spPr>
      </p:pic>
      <p:pic>
        <p:nvPicPr>
          <p:cNvPr id="10" name="Picture 9">
            <a:extLst>
              <a:ext uri="{FF2B5EF4-FFF2-40B4-BE49-F238E27FC236}">
                <a16:creationId xmlns:a16="http://schemas.microsoft.com/office/drawing/2014/main" id="{426B499F-B2C9-71DF-8E88-63384FA21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68" y="540511"/>
            <a:ext cx="2232014" cy="2888489"/>
          </a:xfrm>
          <a:prstGeom prst="rect">
            <a:avLst/>
          </a:prstGeom>
        </p:spPr>
      </p:pic>
      <p:pic>
        <p:nvPicPr>
          <p:cNvPr id="16" name="Picture 15">
            <a:extLst>
              <a:ext uri="{FF2B5EF4-FFF2-40B4-BE49-F238E27FC236}">
                <a16:creationId xmlns:a16="http://schemas.microsoft.com/office/drawing/2014/main" id="{B81D5CAD-9C9C-FA82-39E5-78E270A5B6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6947" y="3497721"/>
            <a:ext cx="2232014" cy="2888489"/>
          </a:xfrm>
          <a:prstGeom prst="rect">
            <a:avLst/>
          </a:prstGeom>
        </p:spPr>
      </p:pic>
      <p:pic>
        <p:nvPicPr>
          <p:cNvPr id="18" name="Picture 17">
            <a:extLst>
              <a:ext uri="{FF2B5EF4-FFF2-40B4-BE49-F238E27FC236}">
                <a16:creationId xmlns:a16="http://schemas.microsoft.com/office/drawing/2014/main" id="{BFBDB0B8-1AD7-0E17-BAA3-F5472C6588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4912" y="3497721"/>
            <a:ext cx="2231625" cy="2887985"/>
          </a:xfrm>
          <a:prstGeom prst="rect">
            <a:avLst/>
          </a:prstGeom>
        </p:spPr>
      </p:pic>
      <p:pic>
        <p:nvPicPr>
          <p:cNvPr id="20" name="Picture 19">
            <a:extLst>
              <a:ext uri="{FF2B5EF4-FFF2-40B4-BE49-F238E27FC236}">
                <a16:creationId xmlns:a16="http://schemas.microsoft.com/office/drawing/2014/main" id="{50F7BF3D-5025-F1B9-AB4F-CB76D8FB39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5765" y="540511"/>
            <a:ext cx="2232499" cy="2888489"/>
          </a:xfrm>
          <a:prstGeom prst="rect">
            <a:avLst/>
          </a:prstGeom>
        </p:spPr>
      </p:pic>
      <p:pic>
        <p:nvPicPr>
          <p:cNvPr id="24" name="Picture 23">
            <a:extLst>
              <a:ext uri="{FF2B5EF4-FFF2-40B4-BE49-F238E27FC236}">
                <a16:creationId xmlns:a16="http://schemas.microsoft.com/office/drawing/2014/main" id="{EE09DA87-770C-10BB-0490-035C36D5A9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22935" y="3497759"/>
            <a:ext cx="2231568" cy="2887911"/>
          </a:xfrm>
          <a:prstGeom prst="rect">
            <a:avLst/>
          </a:prstGeom>
        </p:spPr>
      </p:pic>
    </p:spTree>
    <p:extLst>
      <p:ext uri="{BB962C8B-B14F-4D97-AF65-F5344CB8AC3E}">
        <p14:creationId xmlns:p14="http://schemas.microsoft.com/office/powerpoint/2010/main" val="364729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6DC54-52A1-8765-9015-DA2F2BA92012}"/>
            </a:ext>
          </a:extLst>
        </p:cNvPr>
        <p:cNvGrpSpPr/>
        <p:nvPr/>
      </p:nvGrpSpPr>
      <p:grpSpPr>
        <a:xfrm>
          <a:off x="0" y="0"/>
          <a:ext cx="0" cy="0"/>
          <a:chOff x="0" y="0"/>
          <a:chExt cx="0" cy="0"/>
        </a:xfrm>
      </p:grpSpPr>
      <p:sp>
        <p:nvSpPr>
          <p:cNvPr id="3" name="Classification bottom">
            <a:extLst>
              <a:ext uri="{FF2B5EF4-FFF2-40B4-BE49-F238E27FC236}">
                <a16:creationId xmlns:a16="http://schemas.microsoft.com/office/drawing/2014/main" id="{81873DD0-A076-2AAB-9723-452BA25914A5}"/>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endParaRPr>
          </a:p>
        </p:txBody>
      </p:sp>
      <p:sp>
        <p:nvSpPr>
          <p:cNvPr id="5" name="Title Placeholder 1">
            <a:extLst>
              <a:ext uri="{FF2B5EF4-FFF2-40B4-BE49-F238E27FC236}">
                <a16:creationId xmlns:a16="http://schemas.microsoft.com/office/drawing/2014/main" id="{308524B5-4570-5303-D1B9-6DBAACA3E6BE}"/>
              </a:ext>
            </a:extLst>
          </p:cNvPr>
          <p:cNvSpPr txBox="1">
            <a:spLocks/>
          </p:cNvSpPr>
          <p:nvPr/>
        </p:nvSpPr>
        <p:spPr>
          <a:xfrm>
            <a:off x="5684363" y="131230"/>
            <a:ext cx="3311839" cy="518070"/>
          </a:xfrm>
          <a:prstGeom prst="rect">
            <a:avLst/>
          </a:prstGeom>
          <a:ln w="3175">
            <a:noFill/>
          </a:ln>
        </p:spPr>
        <p:txBody>
          <a:bodyPr vert="horz" lIns="91440" tIns="45720" rIns="91440" bIns="45720" rtlCol="0" anchor="ctr" anchorCtr="0">
            <a:normAutofit fontScale="92500" lnSpcReduction="20000"/>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a:t>Fort Bliss MWR-BRD &amp; Sports</a:t>
            </a:r>
          </a:p>
        </p:txBody>
      </p:sp>
      <p:sp>
        <p:nvSpPr>
          <p:cNvPr id="2" name="Rectangle 1">
            <a:extLst>
              <a:ext uri="{FF2B5EF4-FFF2-40B4-BE49-F238E27FC236}">
                <a16:creationId xmlns:a16="http://schemas.microsoft.com/office/drawing/2014/main" id="{26D1CBEF-FE5E-D0A4-C690-8D483FC779BB}"/>
              </a:ext>
            </a:extLst>
          </p:cNvPr>
          <p:cNvSpPr>
            <a:spLocks/>
          </p:cNvSpPr>
          <p:nvPr/>
        </p:nvSpPr>
        <p:spPr>
          <a:xfrm>
            <a:off x="-19458" y="6659677"/>
            <a:ext cx="4443676" cy="200055"/>
          </a:xfrm>
          <a:prstGeom prst="rect">
            <a:avLst/>
          </a:prstGeom>
        </p:spPr>
        <p:txBody>
          <a:bodyPr wrap="square">
            <a:spAutoFit/>
          </a:bodyPr>
          <a:lstStyle/>
          <a:p>
            <a:r>
              <a:rPr lang="en-US" sz="700" b="1">
                <a:solidFill>
                  <a:schemeClr val="bg1"/>
                </a:solidFill>
              </a:rPr>
              <a:t>Alexis Escobar-Paz | MWR Marketing Specialist | 915-568-3805 | alexis.m.escobar-paz.naf@army.mil</a:t>
            </a:r>
          </a:p>
        </p:txBody>
      </p:sp>
      <p:pic>
        <p:nvPicPr>
          <p:cNvPr id="10" name="Picture 9">
            <a:extLst>
              <a:ext uri="{FF2B5EF4-FFF2-40B4-BE49-F238E27FC236}">
                <a16:creationId xmlns:a16="http://schemas.microsoft.com/office/drawing/2014/main" id="{CE79ADBE-1A4B-B09A-713F-FBD09941C4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4545" y="993233"/>
            <a:ext cx="3941886" cy="5101264"/>
          </a:xfrm>
          <a:prstGeom prst="rect">
            <a:avLst/>
          </a:prstGeom>
        </p:spPr>
      </p:pic>
      <p:pic>
        <p:nvPicPr>
          <p:cNvPr id="12" name="Picture 11">
            <a:extLst>
              <a:ext uri="{FF2B5EF4-FFF2-40B4-BE49-F238E27FC236}">
                <a16:creationId xmlns:a16="http://schemas.microsoft.com/office/drawing/2014/main" id="{805F8A08-F9EF-1C7D-A8D0-E767CC4A87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569" y="993233"/>
            <a:ext cx="3941887" cy="5102767"/>
          </a:xfrm>
          <a:prstGeom prst="rect">
            <a:avLst/>
          </a:prstGeom>
        </p:spPr>
      </p:pic>
    </p:spTree>
    <p:extLst>
      <p:ext uri="{BB962C8B-B14F-4D97-AF65-F5344CB8AC3E}">
        <p14:creationId xmlns:p14="http://schemas.microsoft.com/office/powerpoint/2010/main" val="74528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45226-AC29-DAFD-B143-12C55E9BCDE3}"/>
            </a:ext>
          </a:extLst>
        </p:cNvPr>
        <p:cNvGrpSpPr/>
        <p:nvPr/>
      </p:nvGrpSpPr>
      <p:grpSpPr>
        <a:xfrm>
          <a:off x="0" y="0"/>
          <a:ext cx="0" cy="0"/>
          <a:chOff x="0" y="0"/>
          <a:chExt cx="0" cy="0"/>
        </a:xfrm>
      </p:grpSpPr>
      <p:sp>
        <p:nvSpPr>
          <p:cNvPr id="3" name="Classification bottom">
            <a:extLst>
              <a:ext uri="{FF2B5EF4-FFF2-40B4-BE49-F238E27FC236}">
                <a16:creationId xmlns:a16="http://schemas.microsoft.com/office/drawing/2014/main" id="{52803940-31CA-D547-8F7E-F6B2CBBB53FA}"/>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endParaRPr>
          </a:p>
        </p:txBody>
      </p:sp>
      <p:sp>
        <p:nvSpPr>
          <p:cNvPr id="5" name="Title Placeholder 1">
            <a:extLst>
              <a:ext uri="{FF2B5EF4-FFF2-40B4-BE49-F238E27FC236}">
                <a16:creationId xmlns:a16="http://schemas.microsoft.com/office/drawing/2014/main" id="{326B30BE-1C06-8060-F498-5B31601CFDA4}"/>
              </a:ext>
            </a:extLst>
          </p:cNvPr>
          <p:cNvSpPr txBox="1">
            <a:spLocks/>
          </p:cNvSpPr>
          <p:nvPr/>
        </p:nvSpPr>
        <p:spPr>
          <a:xfrm>
            <a:off x="5618375" y="131230"/>
            <a:ext cx="3340585" cy="528646"/>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a:t>Fort Bliss MWR Aquatics</a:t>
            </a:r>
            <a:endParaRPr lang="en-US" sz="2000">
              <a:cs typeface="Arial"/>
            </a:endParaRPr>
          </a:p>
        </p:txBody>
      </p:sp>
      <p:pic>
        <p:nvPicPr>
          <p:cNvPr id="9" name="Picture 8">
            <a:extLst>
              <a:ext uri="{FF2B5EF4-FFF2-40B4-BE49-F238E27FC236}">
                <a16:creationId xmlns:a16="http://schemas.microsoft.com/office/drawing/2014/main" id="{66FDAC8D-95D2-E73A-4453-CFC204DCAA10}"/>
              </a:ext>
            </a:extLst>
          </p:cNvPr>
          <p:cNvPicPr>
            <a:picLocks noChangeAspect="1"/>
          </p:cNvPicPr>
          <p:nvPr/>
        </p:nvPicPr>
        <p:blipFill>
          <a:blip r:embed="rId2"/>
          <a:stretch>
            <a:fillRect/>
          </a:stretch>
        </p:blipFill>
        <p:spPr>
          <a:xfrm>
            <a:off x="87303" y="1132973"/>
            <a:ext cx="2943578" cy="3850104"/>
          </a:xfrm>
          <a:prstGeom prst="rect">
            <a:avLst/>
          </a:prstGeom>
        </p:spPr>
      </p:pic>
      <p:pic>
        <p:nvPicPr>
          <p:cNvPr id="4" name="Picture 3" descr="A picture containing diagram&#10;&#10;AI-generated content may be incorrect.">
            <a:extLst>
              <a:ext uri="{FF2B5EF4-FFF2-40B4-BE49-F238E27FC236}">
                <a16:creationId xmlns:a16="http://schemas.microsoft.com/office/drawing/2014/main" id="{100B9719-DB05-4660-0B17-DDA29DAAD7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9309" y="2336476"/>
            <a:ext cx="2845381" cy="3682258"/>
          </a:xfrm>
          <a:prstGeom prst="rect">
            <a:avLst/>
          </a:prstGeom>
        </p:spPr>
      </p:pic>
      <p:sp>
        <p:nvSpPr>
          <p:cNvPr id="2" name="Rectangle 1">
            <a:extLst>
              <a:ext uri="{FF2B5EF4-FFF2-40B4-BE49-F238E27FC236}">
                <a16:creationId xmlns:a16="http://schemas.microsoft.com/office/drawing/2014/main" id="{F7E8B4A3-0896-05F3-C04D-90368CF56C8A}"/>
              </a:ext>
            </a:extLst>
          </p:cNvPr>
          <p:cNvSpPr>
            <a:spLocks/>
          </p:cNvSpPr>
          <p:nvPr/>
        </p:nvSpPr>
        <p:spPr>
          <a:xfrm>
            <a:off x="-19458" y="6659677"/>
            <a:ext cx="4443676" cy="200055"/>
          </a:xfrm>
          <a:prstGeom prst="rect">
            <a:avLst/>
          </a:prstGeom>
        </p:spPr>
        <p:txBody>
          <a:bodyPr wrap="square">
            <a:spAutoFit/>
          </a:bodyPr>
          <a:lstStyle/>
          <a:p>
            <a:r>
              <a:rPr lang="en-US" sz="700" b="1">
                <a:solidFill>
                  <a:schemeClr val="bg1"/>
                </a:solidFill>
              </a:rPr>
              <a:t>Alexis Escobar-Paz | MWR Marketing Specialist | 915-568-3805 | alexis.m.escobar-paz.naf@army.mil</a:t>
            </a:r>
          </a:p>
        </p:txBody>
      </p:sp>
      <p:pic>
        <p:nvPicPr>
          <p:cNvPr id="7" name="Picture 6">
            <a:extLst>
              <a:ext uri="{FF2B5EF4-FFF2-40B4-BE49-F238E27FC236}">
                <a16:creationId xmlns:a16="http://schemas.microsoft.com/office/drawing/2014/main" id="{A0888C58-5158-1B85-2862-90B846F91F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5882" y="1132973"/>
            <a:ext cx="2975081" cy="3850104"/>
          </a:xfrm>
          <a:prstGeom prst="rect">
            <a:avLst/>
          </a:prstGeom>
        </p:spPr>
      </p:pic>
    </p:spTree>
    <p:extLst>
      <p:ext uri="{BB962C8B-B14F-4D97-AF65-F5344CB8AC3E}">
        <p14:creationId xmlns:p14="http://schemas.microsoft.com/office/powerpoint/2010/main" val="37048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4EF44E1-5697-5DE5-50B0-365C017E3A5E}"/>
              </a:ext>
            </a:extLst>
          </p:cNvPr>
          <p:cNvPicPr>
            <a:picLocks noChangeAspect="1"/>
          </p:cNvPicPr>
          <p:nvPr/>
        </p:nvPicPr>
        <p:blipFill>
          <a:blip r:embed="rId2"/>
          <a:stretch>
            <a:fillRect/>
          </a:stretch>
        </p:blipFill>
        <p:spPr>
          <a:xfrm>
            <a:off x="85370" y="511659"/>
            <a:ext cx="4038950" cy="5662151"/>
          </a:xfrm>
          <a:prstGeom prst="rect">
            <a:avLst/>
          </a:prstGeom>
        </p:spPr>
      </p:pic>
      <p:pic>
        <p:nvPicPr>
          <p:cNvPr id="14" name="Picture 13">
            <a:extLst>
              <a:ext uri="{FF2B5EF4-FFF2-40B4-BE49-F238E27FC236}">
                <a16:creationId xmlns:a16="http://schemas.microsoft.com/office/drawing/2014/main" id="{46F09589-2369-FF3C-DE71-453BED7645E2}"/>
              </a:ext>
            </a:extLst>
          </p:cNvPr>
          <p:cNvPicPr>
            <a:picLocks noChangeAspect="1"/>
          </p:cNvPicPr>
          <p:nvPr/>
        </p:nvPicPr>
        <p:blipFill>
          <a:blip r:embed="rId3"/>
          <a:stretch>
            <a:fillRect/>
          </a:stretch>
        </p:blipFill>
        <p:spPr>
          <a:xfrm>
            <a:off x="4572000" y="2180292"/>
            <a:ext cx="3947502" cy="4084674"/>
          </a:xfrm>
          <a:prstGeom prst="rect">
            <a:avLst/>
          </a:prstGeom>
        </p:spPr>
      </p:pic>
      <p:pic>
        <p:nvPicPr>
          <p:cNvPr id="16" name="Picture 15">
            <a:extLst>
              <a:ext uri="{FF2B5EF4-FFF2-40B4-BE49-F238E27FC236}">
                <a16:creationId xmlns:a16="http://schemas.microsoft.com/office/drawing/2014/main" id="{8EE5C3AD-E56A-B2D6-DF2A-EBB729E000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0276" y="207356"/>
            <a:ext cx="1790950" cy="1819529"/>
          </a:xfrm>
          <a:prstGeom prst="rect">
            <a:avLst/>
          </a:prstGeom>
        </p:spPr>
      </p:pic>
      <p:sp>
        <p:nvSpPr>
          <p:cNvPr id="17" name="Star: 4 Points 16">
            <a:extLst>
              <a:ext uri="{FF2B5EF4-FFF2-40B4-BE49-F238E27FC236}">
                <a16:creationId xmlns:a16="http://schemas.microsoft.com/office/drawing/2014/main" id="{9B254953-D846-20AB-7F40-1C7AF701B04B}"/>
              </a:ext>
            </a:extLst>
          </p:cNvPr>
          <p:cNvSpPr/>
          <p:nvPr/>
        </p:nvSpPr>
        <p:spPr>
          <a:xfrm>
            <a:off x="4124320" y="2828544"/>
            <a:ext cx="447680" cy="414528"/>
          </a:xfrm>
          <a:prstGeom prst="star4">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4 Points 17">
            <a:extLst>
              <a:ext uri="{FF2B5EF4-FFF2-40B4-BE49-F238E27FC236}">
                <a16:creationId xmlns:a16="http://schemas.microsoft.com/office/drawing/2014/main" id="{EF4F3951-8B89-8729-1B9C-C7CEFE0DC4B1}"/>
              </a:ext>
            </a:extLst>
          </p:cNvPr>
          <p:cNvSpPr/>
          <p:nvPr/>
        </p:nvSpPr>
        <p:spPr>
          <a:xfrm>
            <a:off x="8476864" y="2828544"/>
            <a:ext cx="447680" cy="414528"/>
          </a:xfrm>
          <a:prstGeom prst="star4">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10BF9F4-8CC7-4669-40B2-8A6DA9E2B8EC}"/>
              </a:ext>
            </a:extLst>
          </p:cNvPr>
          <p:cNvSpPr>
            <a:spLocks/>
          </p:cNvSpPr>
          <p:nvPr/>
        </p:nvSpPr>
        <p:spPr>
          <a:xfrm>
            <a:off x="-19457" y="6659677"/>
            <a:ext cx="3703434" cy="215444"/>
          </a:xfrm>
          <a:prstGeom prst="rect">
            <a:avLst/>
          </a:prstGeom>
        </p:spPr>
        <p:txBody>
          <a:bodyPr wrap="square">
            <a:spAutoFit/>
          </a:bodyPr>
          <a:lstStyle/>
          <a:p>
            <a:r>
              <a:rPr lang="en-US" sz="800" b="1">
                <a:solidFill>
                  <a:schemeClr val="bg1"/>
                </a:solidFill>
              </a:rPr>
              <a:t>J. Skillern, 915-744-1529, patricia.a.skillern.naf@army.mil</a:t>
            </a:r>
          </a:p>
        </p:txBody>
      </p:sp>
      <p:sp>
        <p:nvSpPr>
          <p:cNvPr id="3" name="Slide Number Placeholder 5">
            <a:extLst>
              <a:ext uri="{FF2B5EF4-FFF2-40B4-BE49-F238E27FC236}">
                <a16:creationId xmlns:a16="http://schemas.microsoft.com/office/drawing/2014/main" id="{78F1486A-F899-2B93-4B4C-3573ABD22825}"/>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26</a:t>
            </a:fld>
            <a:endParaRPr lang="en-US" sz="800">
              <a:solidFill>
                <a:schemeClr val="bg1"/>
              </a:solidFill>
            </a:endParaRPr>
          </a:p>
        </p:txBody>
      </p:sp>
    </p:spTree>
    <p:extLst>
      <p:ext uri="{BB962C8B-B14F-4D97-AF65-F5344CB8AC3E}">
        <p14:creationId xmlns:p14="http://schemas.microsoft.com/office/powerpoint/2010/main" val="2851597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BFA8653-3022-D4F0-2AF5-A0E3F2FA22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778" y="676130"/>
            <a:ext cx="3193753" cy="3193753"/>
          </a:xfrm>
          <a:prstGeom prst="rect">
            <a:avLst/>
          </a:prstGeom>
          <a:ln w="3175">
            <a:noFill/>
          </a:ln>
        </p:spPr>
      </p:pic>
      <p:sp>
        <p:nvSpPr>
          <p:cNvPr id="6" name="TextBox 5">
            <a:extLst>
              <a:ext uri="{FF2B5EF4-FFF2-40B4-BE49-F238E27FC236}">
                <a16:creationId xmlns:a16="http://schemas.microsoft.com/office/drawing/2014/main" id="{4CE15283-9F21-5C1E-6955-77FF4D9A1A5A}"/>
              </a:ext>
            </a:extLst>
          </p:cNvPr>
          <p:cNvSpPr txBox="1"/>
          <p:nvPr/>
        </p:nvSpPr>
        <p:spPr>
          <a:xfrm>
            <a:off x="4571999" y="573787"/>
            <a:ext cx="4333297" cy="4524315"/>
          </a:xfrm>
          <a:prstGeom prst="rect">
            <a:avLst/>
          </a:prstGeom>
          <a:noFill/>
        </p:spPr>
        <p:txBody>
          <a:bodyPr wrap="square">
            <a:spAutoFit/>
          </a:bodyPr>
          <a:lstStyle/>
          <a:p>
            <a:pPr algn="ctr"/>
            <a:r>
              <a:rPr lang="en-US" b="1">
                <a:solidFill>
                  <a:srgbClr val="1F1F1F"/>
                </a:solidFill>
                <a:effectLst/>
                <a:latin typeface="Google Sans Text"/>
              </a:rPr>
              <a:t>!!! Your Voice Matters </a:t>
            </a:r>
            <a:r>
              <a:rPr lang="en-US" b="1">
                <a:solidFill>
                  <a:srgbClr val="1F1F1F"/>
                </a:solidFill>
                <a:latin typeface="Google Sans Text"/>
              </a:rPr>
              <a:t>!!!</a:t>
            </a:r>
            <a:endParaRPr lang="en-US" i="0">
              <a:solidFill>
                <a:srgbClr val="1F1F1F"/>
              </a:solidFill>
              <a:latin typeface="Google Sans Text"/>
            </a:endParaRPr>
          </a:p>
          <a:p>
            <a:pPr algn="ctr"/>
            <a:r>
              <a:rPr lang="en-US" b="0" i="0">
                <a:solidFill>
                  <a:srgbClr val="1F1F1F"/>
                </a:solidFill>
                <a:effectLst/>
                <a:latin typeface="Google Sans Text"/>
              </a:rPr>
              <a:t>If you are facing unresolved Quality of Life issues, you don’t have to deal with them alone. The BOSS program is here to take your concerns directly to leadership and fight for the changes you deserve.</a:t>
            </a:r>
          </a:p>
          <a:p>
            <a:endParaRPr lang="en-US">
              <a:solidFill>
                <a:srgbClr val="1F1F1F"/>
              </a:solidFill>
              <a:latin typeface="Google Sans Text"/>
            </a:endParaRPr>
          </a:p>
          <a:p>
            <a:pPr algn="ctr"/>
            <a:r>
              <a:rPr lang="en-US" b="0" u="sng">
                <a:solidFill>
                  <a:srgbClr val="1F1F1F"/>
                </a:solidFill>
                <a:effectLst/>
                <a:latin typeface="Google Sans Text"/>
              </a:rPr>
              <a:t>What Can You Report?</a:t>
            </a:r>
          </a:p>
          <a:p>
            <a:r>
              <a:rPr lang="en-US" b="0" i="0">
                <a:solidFill>
                  <a:srgbClr val="1F1F1F"/>
                </a:solidFill>
                <a:effectLst/>
                <a:latin typeface="Google Sans Text"/>
              </a:rPr>
              <a:t>• </a:t>
            </a:r>
            <a:r>
              <a:rPr lang="en-US" b="0">
                <a:solidFill>
                  <a:srgbClr val="1F1F1F"/>
                </a:solidFill>
                <a:effectLst/>
                <a:latin typeface="Google Sans Text"/>
              </a:rPr>
              <a:t>Barracks &amp; Housing:</a:t>
            </a:r>
            <a:r>
              <a:rPr lang="en-US" b="0" i="0">
                <a:solidFill>
                  <a:srgbClr val="1F1F1F"/>
                </a:solidFill>
                <a:effectLst/>
                <a:latin typeface="Google Sans Text"/>
              </a:rPr>
              <a:t> Maintenance delays, safety, or facility conditions.</a:t>
            </a:r>
          </a:p>
          <a:p>
            <a:endParaRPr lang="en-US" b="0" i="0">
              <a:solidFill>
                <a:srgbClr val="1F1F1F"/>
              </a:solidFill>
              <a:effectLst/>
              <a:latin typeface="Google Sans Text"/>
            </a:endParaRPr>
          </a:p>
          <a:p>
            <a:r>
              <a:rPr lang="en-US" b="0" i="0">
                <a:solidFill>
                  <a:srgbClr val="1F1F1F"/>
                </a:solidFill>
                <a:effectLst/>
                <a:latin typeface="Google Sans Text"/>
              </a:rPr>
              <a:t>• </a:t>
            </a:r>
            <a:r>
              <a:rPr lang="en-US" b="0">
                <a:solidFill>
                  <a:srgbClr val="1F1F1F"/>
                </a:solidFill>
                <a:effectLst/>
                <a:latin typeface="Google Sans Text"/>
              </a:rPr>
              <a:t>Dining Facilities (DFAC):</a:t>
            </a:r>
            <a:r>
              <a:rPr lang="en-US" b="0" i="0">
                <a:solidFill>
                  <a:srgbClr val="1F1F1F"/>
                </a:solidFill>
                <a:effectLst/>
                <a:latin typeface="Google Sans Text"/>
              </a:rPr>
              <a:t> Food quality, hours, or accessibility.</a:t>
            </a:r>
          </a:p>
          <a:p>
            <a:endParaRPr lang="en-US" b="0" i="0">
              <a:solidFill>
                <a:srgbClr val="1F1F1F"/>
              </a:solidFill>
              <a:effectLst/>
              <a:latin typeface="Google Sans Text"/>
            </a:endParaRPr>
          </a:p>
          <a:p>
            <a:r>
              <a:rPr lang="en-US" b="0" i="0">
                <a:solidFill>
                  <a:srgbClr val="1F1F1F"/>
                </a:solidFill>
                <a:effectLst/>
                <a:latin typeface="Google Sans Text"/>
              </a:rPr>
              <a:t>• </a:t>
            </a:r>
            <a:r>
              <a:rPr lang="en-US" b="0">
                <a:solidFill>
                  <a:srgbClr val="1F1F1F"/>
                </a:solidFill>
                <a:effectLst/>
                <a:latin typeface="Google Sans Text"/>
              </a:rPr>
              <a:t>General QoL:</a:t>
            </a:r>
            <a:r>
              <a:rPr lang="en-US" b="0" i="0">
                <a:solidFill>
                  <a:srgbClr val="1F1F1F"/>
                </a:solidFill>
                <a:effectLst/>
                <a:latin typeface="Google Sans Text"/>
              </a:rPr>
              <a:t> Anything impacting your daily life and morale.</a:t>
            </a:r>
          </a:p>
        </p:txBody>
      </p:sp>
      <p:sp>
        <p:nvSpPr>
          <p:cNvPr id="8" name="TextBox 7">
            <a:extLst>
              <a:ext uri="{FF2B5EF4-FFF2-40B4-BE49-F238E27FC236}">
                <a16:creationId xmlns:a16="http://schemas.microsoft.com/office/drawing/2014/main" id="{1BA1EBE6-5C47-A926-5EA0-4A2DBE85AEC8}"/>
              </a:ext>
            </a:extLst>
          </p:cNvPr>
          <p:cNvSpPr txBox="1"/>
          <p:nvPr/>
        </p:nvSpPr>
        <p:spPr>
          <a:xfrm>
            <a:off x="376524" y="3975889"/>
            <a:ext cx="4195476" cy="2308324"/>
          </a:xfrm>
          <a:prstGeom prst="rect">
            <a:avLst/>
          </a:prstGeom>
          <a:noFill/>
        </p:spPr>
        <p:txBody>
          <a:bodyPr wrap="square">
            <a:spAutoFit/>
          </a:bodyPr>
          <a:lstStyle/>
          <a:p>
            <a:r>
              <a:rPr lang="en-US" b="0">
                <a:solidFill>
                  <a:srgbClr val="1F1F1F"/>
                </a:solidFill>
                <a:effectLst/>
                <a:latin typeface="Google Sans Text"/>
              </a:rPr>
              <a:t>How It Works:</a:t>
            </a:r>
          </a:p>
          <a:p>
            <a:r>
              <a:rPr lang="en-US" b="0" i="0">
                <a:solidFill>
                  <a:srgbClr val="1F1F1F"/>
                </a:solidFill>
                <a:effectLst/>
                <a:latin typeface="Google Sans Text"/>
              </a:rPr>
              <a:t>1. </a:t>
            </a:r>
            <a:r>
              <a:rPr lang="en-US" b="0">
                <a:solidFill>
                  <a:srgbClr val="1F1F1F"/>
                </a:solidFill>
                <a:effectLst/>
                <a:latin typeface="Google Sans Text"/>
              </a:rPr>
              <a:t>You Submit:</a:t>
            </a:r>
            <a:r>
              <a:rPr lang="en-US" b="0" i="0">
                <a:solidFill>
                  <a:srgbClr val="1F1F1F"/>
                </a:solidFill>
                <a:effectLst/>
                <a:latin typeface="Google Sans Text"/>
              </a:rPr>
              <a:t> Fill out the brief QoL form 2. </a:t>
            </a:r>
            <a:r>
              <a:rPr lang="en-US" b="0">
                <a:solidFill>
                  <a:srgbClr val="1F1F1F"/>
                </a:solidFill>
                <a:effectLst/>
                <a:latin typeface="Google Sans Text"/>
              </a:rPr>
              <a:t>We Advocate:</a:t>
            </a:r>
            <a:r>
              <a:rPr lang="en-US" b="0" i="0">
                <a:solidFill>
                  <a:srgbClr val="1F1F1F"/>
                </a:solidFill>
                <a:effectLst/>
                <a:latin typeface="Google Sans Text"/>
              </a:rPr>
              <a:t> BOSS leadership reviews and escalates the issue.</a:t>
            </a:r>
          </a:p>
          <a:p>
            <a:r>
              <a:rPr lang="en-US" b="0" i="0">
                <a:solidFill>
                  <a:srgbClr val="1F1F1F"/>
                </a:solidFill>
                <a:effectLst/>
                <a:latin typeface="Google Sans Text"/>
              </a:rPr>
              <a:t>3. </a:t>
            </a:r>
            <a:r>
              <a:rPr lang="en-US" b="0">
                <a:solidFill>
                  <a:srgbClr val="1F1F1F"/>
                </a:solidFill>
                <a:effectLst/>
                <a:latin typeface="Google Sans Text"/>
              </a:rPr>
              <a:t>We Get Results:</a:t>
            </a:r>
            <a:r>
              <a:rPr lang="en-US" b="0" i="0">
                <a:solidFill>
                  <a:srgbClr val="1F1F1F"/>
                </a:solidFill>
                <a:effectLst/>
                <a:latin typeface="Google Sans Text"/>
              </a:rPr>
              <a:t> We track the issue until a resolution is reached.</a:t>
            </a:r>
          </a:p>
          <a:p>
            <a:endParaRPr lang="en-US" b="0" i="0">
              <a:solidFill>
                <a:srgbClr val="1F1F1F"/>
              </a:solidFill>
              <a:effectLst/>
              <a:latin typeface="Google Sans Text"/>
            </a:endParaRPr>
          </a:p>
          <a:p>
            <a:r>
              <a:rPr lang="en-US" b="0">
                <a:solidFill>
                  <a:srgbClr val="1F1F1F"/>
                </a:solidFill>
                <a:effectLst/>
                <a:latin typeface="Google Sans Text"/>
              </a:rPr>
              <a:t>Don't just complain, let us help you fix it!</a:t>
            </a:r>
            <a:endParaRPr lang="en-US"/>
          </a:p>
        </p:txBody>
      </p:sp>
      <p:sp>
        <p:nvSpPr>
          <p:cNvPr id="2" name="Rectangle 1">
            <a:extLst>
              <a:ext uri="{FF2B5EF4-FFF2-40B4-BE49-F238E27FC236}">
                <a16:creationId xmlns:a16="http://schemas.microsoft.com/office/drawing/2014/main" id="{E9EBA22A-5584-B30A-38D4-CD1CF84B5336}"/>
              </a:ext>
            </a:extLst>
          </p:cNvPr>
          <p:cNvSpPr>
            <a:spLocks/>
          </p:cNvSpPr>
          <p:nvPr/>
        </p:nvSpPr>
        <p:spPr>
          <a:xfrm>
            <a:off x="-19457" y="6659677"/>
            <a:ext cx="3703434" cy="215444"/>
          </a:xfrm>
          <a:prstGeom prst="rect">
            <a:avLst/>
          </a:prstGeom>
        </p:spPr>
        <p:txBody>
          <a:bodyPr wrap="square">
            <a:spAutoFit/>
          </a:bodyPr>
          <a:lstStyle/>
          <a:p>
            <a:r>
              <a:rPr lang="en-US" sz="800" b="1">
                <a:solidFill>
                  <a:schemeClr val="bg1"/>
                </a:solidFill>
              </a:rPr>
              <a:t>J. Skillern, 915-744-1529, patricia.a.skillern.naf@army.mil</a:t>
            </a:r>
          </a:p>
        </p:txBody>
      </p:sp>
      <p:sp>
        <p:nvSpPr>
          <p:cNvPr id="3" name="Slide Number Placeholder 5">
            <a:extLst>
              <a:ext uri="{FF2B5EF4-FFF2-40B4-BE49-F238E27FC236}">
                <a16:creationId xmlns:a16="http://schemas.microsoft.com/office/drawing/2014/main" id="{6B3581AB-32ED-A374-A5DE-E2E5A3D4C3D4}"/>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27</a:t>
            </a:fld>
            <a:endParaRPr lang="en-US" sz="800">
              <a:solidFill>
                <a:schemeClr val="bg1"/>
              </a:solidFill>
            </a:endParaRPr>
          </a:p>
        </p:txBody>
      </p:sp>
    </p:spTree>
    <p:extLst>
      <p:ext uri="{BB962C8B-B14F-4D97-AF65-F5344CB8AC3E}">
        <p14:creationId xmlns:p14="http://schemas.microsoft.com/office/powerpoint/2010/main" val="4024873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9BBBA9-1DCA-7587-BEA7-C0183D00988C}"/>
              </a:ext>
            </a:extLst>
          </p:cNvPr>
          <p:cNvSpPr>
            <a:spLocks noGrp="1"/>
          </p:cNvSpPr>
          <p:nvPr>
            <p:ph type="title"/>
          </p:nvPr>
        </p:nvSpPr>
        <p:spPr/>
        <p:txBody>
          <a:bodyPr/>
          <a:lstStyle/>
          <a:p>
            <a:r>
              <a:rPr lang="en-US"/>
              <a:t>Fort Bliss BOSS Iron Zero Program </a:t>
            </a:r>
          </a:p>
        </p:txBody>
      </p:sp>
      <p:pic>
        <p:nvPicPr>
          <p:cNvPr id="5" name="Content Placeholder 4">
            <a:extLst>
              <a:ext uri="{FF2B5EF4-FFF2-40B4-BE49-F238E27FC236}">
                <a16:creationId xmlns:a16="http://schemas.microsoft.com/office/drawing/2014/main" id="{4E4DB127-C07A-95AE-960C-66A55E6679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658" y="891164"/>
            <a:ext cx="4061433" cy="5075672"/>
          </a:xfrm>
          <a:prstGeom prst="rect">
            <a:avLst/>
          </a:prstGeom>
          <a:ln w="3175">
            <a:noFill/>
          </a:ln>
        </p:spPr>
      </p:pic>
      <p:sp>
        <p:nvSpPr>
          <p:cNvPr id="9" name="Rectangle 1">
            <a:extLst>
              <a:ext uri="{FF2B5EF4-FFF2-40B4-BE49-F238E27FC236}">
                <a16:creationId xmlns:a16="http://schemas.microsoft.com/office/drawing/2014/main" id="{D0918269-36A4-976A-D30B-DE3899496EC4}"/>
              </a:ext>
            </a:extLst>
          </p:cNvPr>
          <p:cNvSpPr>
            <a:spLocks noGrp="1" noChangeArrowheads="1"/>
          </p:cNvSpPr>
          <p:nvPr>
            <p:ph idx="11"/>
          </p:nvPr>
        </p:nvSpPr>
        <p:spPr bwMode="auto">
          <a:xfrm>
            <a:off x="4572000" y="1135654"/>
            <a:ext cx="4410456" cy="472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600" b="1" i="0" u="none" strike="noStrike" cap="none" normalizeH="0" baseline="0">
                <a:ln>
                  <a:noFill/>
                </a:ln>
                <a:solidFill>
                  <a:schemeClr val="tx1"/>
                </a:solidFill>
                <a:effectLst/>
                <a:latin typeface="Arial" panose="020B0604020202020204" pitchFamily="34" charset="0"/>
              </a:rPr>
              <a:t>Free, safe, confidential rides</a:t>
            </a:r>
            <a:r>
              <a:rPr kumimoji="0" lang="en-US" altLang="en-US" sz="1600" b="0" i="0" u="none" strike="noStrike" cap="none" normalizeH="0" baseline="0">
                <a:ln>
                  <a:noFill/>
                </a:ln>
                <a:solidFill>
                  <a:schemeClr val="tx1"/>
                </a:solidFill>
                <a:effectLst/>
                <a:latin typeface="Arial" panose="020B0604020202020204" pitchFamily="34" charset="0"/>
              </a:rPr>
              <a:t> for DOD card holders who shouldn’t drive due to alcohol use or impairment</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600" b="1" i="0" u="none" strike="noStrike" cap="none" normalizeH="0" baseline="0">
                <a:ln>
                  <a:noFill/>
                </a:ln>
                <a:solidFill>
                  <a:schemeClr val="tx1"/>
                </a:solidFill>
                <a:effectLst/>
                <a:latin typeface="Arial" panose="020B0604020202020204" pitchFamily="34" charset="0"/>
              </a:rPr>
              <a:t>Goal:</a:t>
            </a:r>
            <a:r>
              <a:rPr kumimoji="0" lang="en-US" altLang="en-US" sz="1600" b="0" i="0" u="none" strike="noStrike" cap="none" normalizeH="0" baseline="0">
                <a:ln>
                  <a:noFill/>
                </a:ln>
                <a:solidFill>
                  <a:schemeClr val="tx1"/>
                </a:solidFill>
                <a:effectLst/>
                <a:latin typeface="Arial" panose="020B0604020202020204" pitchFamily="34" charset="0"/>
              </a:rPr>
              <a:t> Prevent DUI/DWI incidents and protect the safety, readiness, and wellbeing of the Fort Bliss community</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600" b="0" i="0" u="none" strike="noStrike" cap="none" normalizeH="0" baseline="0">
              <a:ln>
                <a:noFill/>
              </a:ln>
              <a:solidFill>
                <a:schemeClr val="tx1"/>
              </a:solidFill>
              <a:effectLst/>
              <a:latin typeface="Arial" panose="020B0604020202020204" pitchFamily="34" charset="0"/>
            </a:endParaRPr>
          </a:p>
          <a:p>
            <a:pPr marL="0" indent="0">
              <a:buNone/>
            </a:pPr>
            <a:r>
              <a:rPr kumimoji="0" lang="en-US" altLang="en-US" sz="1600" b="1" i="0" u="none" strike="noStrike" cap="none" normalizeH="0" baseline="0">
                <a:ln>
                  <a:noFill/>
                </a:ln>
                <a:solidFill>
                  <a:schemeClr val="tx1"/>
                </a:solidFill>
                <a:effectLst/>
                <a:latin typeface="Arial" panose="020B0604020202020204" pitchFamily="34" charset="0"/>
              </a:rPr>
              <a:t>When it operates:</a:t>
            </a:r>
            <a:r>
              <a:rPr kumimoji="0" lang="en-US" altLang="en-US" sz="1600" b="0" i="0" u="none" strike="noStrike" cap="none" normalizeH="0" baseline="0">
                <a:ln>
                  <a:noFill/>
                </a:ln>
                <a:solidFill>
                  <a:schemeClr val="tx1"/>
                </a:solidFill>
                <a:effectLst/>
                <a:latin typeface="Arial" panose="020B0604020202020204" pitchFamily="34" charset="0"/>
              </a:rPr>
              <a:t> </a:t>
            </a:r>
          </a:p>
          <a:p>
            <a:pPr marL="0" indent="0" algn="ctr">
              <a:buNone/>
            </a:pPr>
            <a:r>
              <a:rPr lang="en-US" sz="1600" b="1">
                <a:cs typeface="Arial"/>
              </a:rPr>
              <a:t>Friday &amp; Saturday (2200-0400)</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600" b="1" i="0" u="none" strike="noStrike" cap="none" normalizeH="0" baseline="0">
                <a:ln>
                  <a:noFill/>
                </a:ln>
                <a:solidFill>
                  <a:schemeClr val="tx1"/>
                </a:solidFill>
                <a:effectLst/>
                <a:latin typeface="Arial" panose="020B0604020202020204" pitchFamily="34" charset="0"/>
              </a:rPr>
              <a:t>Why it matters:</a:t>
            </a:r>
            <a:endParaRPr kumimoji="0" lang="en-US" altLang="en-US" sz="1600" b="0" i="0" u="none" strike="noStrike" cap="none" normalizeH="0" baseline="0">
              <a:ln>
                <a:noFill/>
              </a:ln>
              <a:solidFill>
                <a:schemeClr val="tx1"/>
              </a:solidFill>
              <a:effectLst/>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kumimoji="0" lang="en-US" altLang="en-US" sz="1050" b="0" i="0" u="none" strike="noStrike" cap="none" normalizeH="0" baseline="0">
                <a:ln>
                  <a:noFill/>
                </a:ln>
                <a:solidFill>
                  <a:schemeClr val="tx1"/>
                </a:solidFill>
                <a:effectLst/>
                <a:latin typeface="Arial" panose="020B0604020202020204" pitchFamily="34" charset="0"/>
              </a:rPr>
              <a:t>Avoid losing on‑base driving privileges for one year</a:t>
            </a:r>
          </a:p>
          <a:p>
            <a:pPr marL="457200" lvl="1" indent="0" eaLnBrk="0" fontAlgn="base" hangingPunct="0">
              <a:lnSpc>
                <a:spcPct val="100000"/>
              </a:lnSpc>
              <a:spcBef>
                <a:spcPct val="0"/>
              </a:spcBef>
              <a:spcAft>
                <a:spcPct val="0"/>
              </a:spcAft>
              <a:buFontTx/>
              <a:buChar char="•"/>
            </a:pPr>
            <a:r>
              <a:rPr kumimoji="0" lang="en-US" altLang="en-US" sz="1050" b="0" i="0" u="none" strike="noStrike" cap="none" normalizeH="0" baseline="0">
                <a:ln>
                  <a:noFill/>
                </a:ln>
                <a:solidFill>
                  <a:schemeClr val="tx1"/>
                </a:solidFill>
                <a:effectLst/>
                <a:latin typeface="Arial" panose="020B0604020202020204" pitchFamily="34" charset="0"/>
              </a:rPr>
              <a:t>Protect your career, your safety, and others</a:t>
            </a:r>
          </a:p>
          <a:p>
            <a:pPr marL="457200" lvl="1" indent="0" eaLnBrk="0" fontAlgn="base" hangingPunct="0">
              <a:lnSpc>
                <a:spcPct val="100000"/>
              </a:lnSpc>
              <a:spcBef>
                <a:spcPct val="0"/>
              </a:spcBef>
              <a:spcAft>
                <a:spcPct val="0"/>
              </a:spcAft>
              <a:buFontTx/>
              <a:buChar char="•"/>
            </a:pPr>
            <a:r>
              <a:rPr kumimoji="0" lang="en-US" altLang="en-US" sz="1050" b="0" i="0" u="none" strike="noStrike" cap="none" normalizeH="0" baseline="0">
                <a:ln>
                  <a:noFill/>
                </a:ln>
                <a:solidFill>
                  <a:schemeClr val="tx1"/>
                </a:solidFill>
                <a:effectLst/>
                <a:latin typeface="Arial" panose="020B0604020202020204" pitchFamily="34" charset="0"/>
              </a:rPr>
              <a:t>Supports overall Soldier readiness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600" b="1" i="0" u="none" strike="noStrike" cap="none" normalizeH="0" baseline="0">
                <a:ln>
                  <a:noFill/>
                </a:ln>
                <a:solidFill>
                  <a:schemeClr val="tx1"/>
                </a:solidFill>
                <a:effectLst/>
                <a:latin typeface="Arial" panose="020B0604020202020204" pitchFamily="34" charset="0"/>
              </a:rPr>
              <a:t>Run by:</a:t>
            </a:r>
            <a:r>
              <a:rPr kumimoji="0" lang="en-US" altLang="en-US" sz="1600" b="0" i="0" u="none" strike="noStrike" cap="none" normalizeH="0" baseline="0">
                <a:ln>
                  <a:noFill/>
                </a:ln>
                <a:solidFill>
                  <a:schemeClr val="tx1"/>
                </a:solidFill>
                <a:effectLst/>
                <a:latin typeface="Arial" panose="020B0604020202020204" pitchFamily="34" charset="0"/>
              </a:rPr>
              <a:t> Fort Bliss BOSS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600" b="1" i="0" u="none" strike="noStrike" cap="none" normalizeH="0" baseline="0">
                <a:ln>
                  <a:noFill/>
                </a:ln>
                <a:solidFill>
                  <a:schemeClr val="tx1"/>
                </a:solidFill>
                <a:effectLst/>
                <a:latin typeface="Arial" panose="020B0604020202020204" pitchFamily="34" charset="0"/>
              </a:rPr>
              <a:t>Request a ride:</a:t>
            </a:r>
            <a:r>
              <a:rPr kumimoji="0" lang="en-US" altLang="en-US" sz="1600" b="0" i="0" u="none" strike="noStrike" cap="none" normalizeH="0" baseline="0">
                <a:ln>
                  <a:noFill/>
                </a:ln>
                <a:solidFill>
                  <a:schemeClr val="tx1"/>
                </a:solidFill>
                <a:effectLst/>
                <a:latin typeface="Arial" panose="020B0604020202020204" pitchFamily="34" charset="0"/>
              </a:rPr>
              <a:t> (915) 443‑6573 </a:t>
            </a:r>
          </a:p>
        </p:txBody>
      </p:sp>
      <p:pic>
        <p:nvPicPr>
          <p:cNvPr id="11" name="Picture 10">
            <a:extLst>
              <a:ext uri="{FF2B5EF4-FFF2-40B4-BE49-F238E27FC236}">
                <a16:creationId xmlns:a16="http://schemas.microsoft.com/office/drawing/2014/main" id="{9DDFA51D-C6E3-07BD-3EA8-3ACE6437A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0431" y="5265146"/>
            <a:ext cx="898216" cy="914400"/>
          </a:xfrm>
          <a:prstGeom prst="rect">
            <a:avLst/>
          </a:prstGeom>
        </p:spPr>
      </p:pic>
      <p:sp>
        <p:nvSpPr>
          <p:cNvPr id="2" name="Rectangle 1">
            <a:extLst>
              <a:ext uri="{FF2B5EF4-FFF2-40B4-BE49-F238E27FC236}">
                <a16:creationId xmlns:a16="http://schemas.microsoft.com/office/drawing/2014/main" id="{4432C2A7-6F53-D089-AF1C-5BAC54E80A3C}"/>
              </a:ext>
            </a:extLst>
          </p:cNvPr>
          <p:cNvSpPr>
            <a:spLocks/>
          </p:cNvSpPr>
          <p:nvPr/>
        </p:nvSpPr>
        <p:spPr>
          <a:xfrm>
            <a:off x="-19457" y="6659677"/>
            <a:ext cx="3703434" cy="215444"/>
          </a:xfrm>
          <a:prstGeom prst="rect">
            <a:avLst/>
          </a:prstGeom>
        </p:spPr>
        <p:txBody>
          <a:bodyPr wrap="square">
            <a:spAutoFit/>
          </a:bodyPr>
          <a:lstStyle/>
          <a:p>
            <a:r>
              <a:rPr lang="en-US" sz="800" b="1">
                <a:solidFill>
                  <a:schemeClr val="bg1"/>
                </a:solidFill>
              </a:rPr>
              <a:t>J. Skillern, 915-744-1529, patricia.a.skillern.naf@army.mil</a:t>
            </a:r>
          </a:p>
        </p:txBody>
      </p:sp>
      <p:sp>
        <p:nvSpPr>
          <p:cNvPr id="3" name="Slide Number Placeholder 5">
            <a:extLst>
              <a:ext uri="{FF2B5EF4-FFF2-40B4-BE49-F238E27FC236}">
                <a16:creationId xmlns:a16="http://schemas.microsoft.com/office/drawing/2014/main" id="{2B5B8DE8-0075-FC32-2F72-7ACA54A8FF9D}"/>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28</a:t>
            </a:fld>
            <a:endParaRPr lang="en-US" sz="800">
              <a:solidFill>
                <a:schemeClr val="bg1"/>
              </a:solidFill>
            </a:endParaRPr>
          </a:p>
        </p:txBody>
      </p:sp>
    </p:spTree>
    <p:extLst>
      <p:ext uri="{BB962C8B-B14F-4D97-AF65-F5344CB8AC3E}">
        <p14:creationId xmlns:p14="http://schemas.microsoft.com/office/powerpoint/2010/main" val="257362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F6A957-29D9-5638-13C3-21A3226A3216}"/>
              </a:ext>
            </a:extLst>
          </p:cNvPr>
          <p:cNvSpPr>
            <a:spLocks noGrp="1"/>
          </p:cNvSpPr>
          <p:nvPr>
            <p:ph type="title"/>
          </p:nvPr>
        </p:nvSpPr>
        <p:spPr>
          <a:xfrm>
            <a:off x="1083901" y="3105235"/>
            <a:ext cx="6976199" cy="647531"/>
          </a:xfrm>
        </p:spPr>
        <p:txBody>
          <a:bodyPr vert="horz" lIns="91440" tIns="45720" rIns="91440" bIns="45720" rtlCol="0" anchor="b">
            <a:normAutofit fontScale="90000"/>
          </a:bodyPr>
          <a:lstStyle/>
          <a:p>
            <a:pPr algn="ctr"/>
            <a:r>
              <a:rPr lang="en-US" sz="7800" kern="1200">
                <a:solidFill>
                  <a:schemeClr val="tx1"/>
                </a:solidFill>
                <a:latin typeface="+mj-lt"/>
                <a:ea typeface="+mj-ea"/>
                <a:cs typeface="+mj-cs"/>
              </a:rPr>
              <a:t>Reoccurring BOSS Events</a:t>
            </a:r>
          </a:p>
        </p:txBody>
      </p:sp>
      <p:sp>
        <p:nvSpPr>
          <p:cNvPr id="2" name="Rectangle 1">
            <a:extLst>
              <a:ext uri="{FF2B5EF4-FFF2-40B4-BE49-F238E27FC236}">
                <a16:creationId xmlns:a16="http://schemas.microsoft.com/office/drawing/2014/main" id="{CCA18208-B8DF-584E-8926-4B1B44349AC8}"/>
              </a:ext>
            </a:extLst>
          </p:cNvPr>
          <p:cNvSpPr>
            <a:spLocks/>
          </p:cNvSpPr>
          <p:nvPr/>
        </p:nvSpPr>
        <p:spPr>
          <a:xfrm>
            <a:off x="-19457" y="6659677"/>
            <a:ext cx="3703434" cy="215444"/>
          </a:xfrm>
          <a:prstGeom prst="rect">
            <a:avLst/>
          </a:prstGeom>
        </p:spPr>
        <p:txBody>
          <a:bodyPr wrap="square">
            <a:spAutoFit/>
          </a:bodyPr>
          <a:lstStyle/>
          <a:p>
            <a:r>
              <a:rPr lang="en-US" sz="800" b="1">
                <a:solidFill>
                  <a:schemeClr val="bg1"/>
                </a:solidFill>
              </a:rPr>
              <a:t>J. Skillern, 915-744-1529, patricia.a.skillern.naf@army.mil</a:t>
            </a:r>
          </a:p>
        </p:txBody>
      </p:sp>
      <p:sp>
        <p:nvSpPr>
          <p:cNvPr id="4" name="Slide Number Placeholder 5">
            <a:extLst>
              <a:ext uri="{FF2B5EF4-FFF2-40B4-BE49-F238E27FC236}">
                <a16:creationId xmlns:a16="http://schemas.microsoft.com/office/drawing/2014/main" id="{87699DFC-5DD9-FD63-C8FE-2978AD1385E3}"/>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29</a:t>
            </a:fld>
            <a:endParaRPr lang="en-US" sz="800">
              <a:solidFill>
                <a:schemeClr val="bg1"/>
              </a:solidFill>
            </a:endParaRPr>
          </a:p>
        </p:txBody>
      </p:sp>
    </p:spTree>
    <p:extLst>
      <p:ext uri="{BB962C8B-B14F-4D97-AF65-F5344CB8AC3E}">
        <p14:creationId xmlns:p14="http://schemas.microsoft.com/office/powerpoint/2010/main" val="287938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assification bottom">
            <a:extLst>
              <a:ext uri="{FF2B5EF4-FFF2-40B4-BE49-F238E27FC236}">
                <a16:creationId xmlns:a16="http://schemas.microsoft.com/office/drawing/2014/main" id="{DE7C2DE6-DE4E-A62E-117F-1FA8CDF48DDC}"/>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endParaRPr>
          </a:p>
        </p:txBody>
      </p:sp>
      <p:sp>
        <p:nvSpPr>
          <p:cNvPr id="5" name="Title Placeholder 1">
            <a:extLst>
              <a:ext uri="{FF2B5EF4-FFF2-40B4-BE49-F238E27FC236}">
                <a16:creationId xmlns:a16="http://schemas.microsoft.com/office/drawing/2014/main" id="{7BFD9F60-F953-142D-F97A-5D32A7667F33}"/>
              </a:ext>
            </a:extLst>
          </p:cNvPr>
          <p:cNvSpPr txBox="1">
            <a:spLocks/>
          </p:cNvSpPr>
          <p:nvPr/>
        </p:nvSpPr>
        <p:spPr>
          <a:xfrm>
            <a:off x="2086456"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endParaRPr lang="en-US" sz="2000"/>
          </a:p>
        </p:txBody>
      </p:sp>
      <p:sp>
        <p:nvSpPr>
          <p:cNvPr id="6" name="Rectangle 5">
            <a:extLst>
              <a:ext uri="{FF2B5EF4-FFF2-40B4-BE49-F238E27FC236}">
                <a16:creationId xmlns:a16="http://schemas.microsoft.com/office/drawing/2014/main" id="{EC276572-54AB-A52A-1F45-E717BE434B69}"/>
              </a:ext>
            </a:extLst>
          </p:cNvPr>
          <p:cNvSpPr>
            <a:spLocks/>
          </p:cNvSpPr>
          <p:nvPr/>
        </p:nvSpPr>
        <p:spPr>
          <a:xfrm>
            <a:off x="-65639" y="6614563"/>
            <a:ext cx="3703434" cy="215444"/>
          </a:xfrm>
          <a:prstGeom prst="rect">
            <a:avLst/>
          </a:prstGeom>
        </p:spPr>
        <p:txBody>
          <a:bodyPr wrap="square">
            <a:spAutoFit/>
          </a:bodyPr>
          <a:lstStyle/>
          <a:p>
            <a:r>
              <a:rPr lang="en-US" sz="800" b="1">
                <a:solidFill>
                  <a:srgbClr val="FFFFFF"/>
                </a:solidFill>
                <a:cs typeface="Arial"/>
              </a:rPr>
              <a:t>COL Soyka,</a:t>
            </a:r>
            <a:r>
              <a:rPr lang="en-US" sz="800" b="1" spc="-15">
                <a:solidFill>
                  <a:srgbClr val="FFFFFF"/>
                </a:solidFill>
                <a:cs typeface="Arial"/>
              </a:rPr>
              <a:t> </a:t>
            </a:r>
            <a:r>
              <a:rPr lang="en-US" sz="800" b="1">
                <a:solidFill>
                  <a:srgbClr val="FFFFFF"/>
                </a:solidFill>
                <a:cs typeface="Arial"/>
              </a:rPr>
              <a:t>GCDR</a:t>
            </a:r>
            <a:r>
              <a:rPr lang="en-US" sz="800" b="1" spc="-25">
                <a:solidFill>
                  <a:srgbClr val="FFFFFF"/>
                </a:solidFill>
                <a:cs typeface="Arial"/>
              </a:rPr>
              <a:t> </a:t>
            </a:r>
            <a:r>
              <a:rPr lang="en-US" sz="800" b="1">
                <a:solidFill>
                  <a:srgbClr val="FFFFFF"/>
                </a:solidFill>
                <a:cs typeface="Arial"/>
              </a:rPr>
              <a:t>USAG FBTX</a:t>
            </a:r>
            <a:r>
              <a:rPr lang="en-US" sz="800" b="1" spc="-15">
                <a:solidFill>
                  <a:srgbClr val="FFFFFF"/>
                </a:solidFill>
                <a:cs typeface="Arial"/>
              </a:rPr>
              <a:t> </a:t>
            </a:r>
            <a:r>
              <a:rPr lang="en-US" sz="800" b="1">
                <a:solidFill>
                  <a:srgbClr val="FFFFFF"/>
                </a:solidFill>
                <a:cs typeface="Arial"/>
              </a:rPr>
              <a:t>,</a:t>
            </a:r>
            <a:r>
              <a:rPr lang="en-US" sz="800" b="1" spc="-30">
                <a:solidFill>
                  <a:srgbClr val="FFFFFF"/>
                </a:solidFill>
                <a:cs typeface="Arial"/>
              </a:rPr>
              <a:t> </a:t>
            </a:r>
            <a:r>
              <a:rPr lang="en-US" sz="800" spc="-10">
                <a:solidFill>
                  <a:schemeClr val="bg1"/>
                </a:solidFill>
                <a:cs typeface="Arial"/>
              </a:rPr>
              <a:t>michael.v.soyka.mil@army.mil</a:t>
            </a:r>
            <a:endParaRPr lang="en-US" sz="800">
              <a:solidFill>
                <a:schemeClr val="bg1"/>
              </a:solidFill>
              <a:cs typeface="Arial"/>
            </a:endParaRPr>
          </a:p>
        </p:txBody>
      </p:sp>
      <p:sp>
        <p:nvSpPr>
          <p:cNvPr id="4" name="Content Placeholder 3">
            <a:extLst>
              <a:ext uri="{FF2B5EF4-FFF2-40B4-BE49-F238E27FC236}">
                <a16:creationId xmlns:a16="http://schemas.microsoft.com/office/drawing/2014/main" id="{3917E207-DE88-F808-8B1D-BDE4D647EB2C}"/>
              </a:ext>
            </a:extLst>
          </p:cNvPr>
          <p:cNvSpPr>
            <a:spLocks noGrp="1"/>
          </p:cNvSpPr>
          <p:nvPr>
            <p:ph idx="1"/>
          </p:nvPr>
        </p:nvSpPr>
        <p:spPr>
          <a:xfrm>
            <a:off x="1626279" y="2781469"/>
            <a:ext cx="5891442" cy="647531"/>
          </a:xfrm>
        </p:spPr>
        <p:txBody>
          <a:bodyPr>
            <a:normAutofit lnSpcReduction="10000"/>
          </a:bodyPr>
          <a:lstStyle/>
          <a:p>
            <a:pPr marL="0" indent="0" algn="ctr">
              <a:buNone/>
            </a:pPr>
            <a:r>
              <a:rPr kumimoji="0" lang="en-US" sz="4400" b="1" i="0" u="none" strike="noStrike" kern="0" cap="none" spc="0" normalizeH="0" baseline="0" noProof="0">
                <a:ln>
                  <a:noFill/>
                </a:ln>
                <a:solidFill>
                  <a:prstClr val="black"/>
                </a:solidFill>
                <a:effectLst/>
                <a:uLnTx/>
                <a:uFillTx/>
                <a:latin typeface="Arial"/>
                <a:ea typeface="+mj-ea"/>
                <a:cs typeface="Arial"/>
              </a:rPr>
              <a:t>Opening</a:t>
            </a:r>
            <a:r>
              <a:rPr kumimoji="0" lang="en-US" sz="4400" b="1" i="0" u="none" strike="noStrike" kern="0" cap="none" spc="-25" normalizeH="0" baseline="0" noProof="0">
                <a:ln>
                  <a:noFill/>
                </a:ln>
                <a:solidFill>
                  <a:prstClr val="black"/>
                </a:solidFill>
                <a:effectLst/>
                <a:uLnTx/>
                <a:uFillTx/>
                <a:latin typeface="Arial"/>
                <a:ea typeface="+mj-ea"/>
                <a:cs typeface="Arial"/>
              </a:rPr>
              <a:t> </a:t>
            </a:r>
            <a:r>
              <a:rPr kumimoji="0" lang="en-US" sz="4400" b="1" i="0" u="none" strike="noStrike" kern="0" cap="none" spc="-10" normalizeH="0" baseline="0" noProof="0">
                <a:ln>
                  <a:noFill/>
                </a:ln>
                <a:solidFill>
                  <a:prstClr val="black"/>
                </a:solidFill>
                <a:effectLst/>
                <a:uLnTx/>
                <a:uFillTx/>
                <a:latin typeface="Arial"/>
                <a:ea typeface="+mj-ea"/>
                <a:cs typeface="Arial"/>
              </a:rPr>
              <a:t>Comments</a:t>
            </a:r>
            <a:endParaRPr lang="en-US"/>
          </a:p>
        </p:txBody>
      </p:sp>
    </p:spTree>
    <p:extLst>
      <p:ext uri="{BB962C8B-B14F-4D97-AF65-F5344CB8AC3E}">
        <p14:creationId xmlns:p14="http://schemas.microsoft.com/office/powerpoint/2010/main" val="251608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0979F-5C04-39BC-6BFC-A93670AE29C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2FA2C9A-55C1-293B-EE62-3ABC4A0CCE27}"/>
              </a:ext>
            </a:extLst>
          </p:cNvPr>
          <p:cNvSpPr txBox="1">
            <a:spLocks/>
          </p:cNvSpPr>
          <p:nvPr/>
        </p:nvSpPr>
        <p:spPr>
          <a:xfrm>
            <a:off x="1219200" y="152400"/>
            <a:ext cx="6817429" cy="812728"/>
          </a:xfrm>
          <a:prstGeom prst="rect">
            <a:avLst/>
          </a:prstGeom>
        </p:spPr>
        <p:txBody>
          <a:bodyPr lIns="91440" tIns="45720" rIns="91440" bIns="45720" anchor="ctr">
            <a:normAutofit/>
          </a:bodyPr>
          <a:lstStyle>
            <a:lvl1pPr algn="ctr"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r>
              <a:rPr lang="en-US" sz="2400">
                <a:latin typeface="Arial"/>
                <a:cs typeface="Arial"/>
              </a:rPr>
              <a:t>2/1 AD Green Platoon Brief | BOSS</a:t>
            </a:r>
          </a:p>
        </p:txBody>
      </p:sp>
      <p:sp>
        <p:nvSpPr>
          <p:cNvPr id="5" name="TextBox 4">
            <a:extLst>
              <a:ext uri="{FF2B5EF4-FFF2-40B4-BE49-F238E27FC236}">
                <a16:creationId xmlns:a16="http://schemas.microsoft.com/office/drawing/2014/main" id="{CA11C52F-5E37-9C40-3670-D635A2E25924}"/>
              </a:ext>
            </a:extLst>
          </p:cNvPr>
          <p:cNvSpPr txBox="1"/>
          <p:nvPr/>
        </p:nvSpPr>
        <p:spPr>
          <a:xfrm>
            <a:off x="5943600" y="5486400"/>
            <a:ext cx="3214208" cy="438582"/>
          </a:xfrm>
          <a:prstGeom prst="rect">
            <a:avLst/>
          </a:prstGeom>
          <a:noFill/>
        </p:spPr>
        <p:txBody>
          <a:bodyPr wrap="square" rtlCol="0">
            <a:spAutoFit/>
          </a:bodyPr>
          <a:lstStyle/>
          <a:p>
            <a:pPr lvl="0" algn="ctr">
              <a:spcAft>
                <a:spcPts val="300"/>
              </a:spcAft>
              <a:tabLst>
                <a:tab pos="971550" algn="l"/>
              </a:tabLst>
              <a:defRPr/>
            </a:pPr>
            <a:r>
              <a:rPr lang="en-US" sz="1000" b="1">
                <a:solidFill>
                  <a:prstClr val="black"/>
                </a:solidFill>
                <a:latin typeface=" Arial"/>
              </a:rPr>
              <a:t>Desired Effect</a:t>
            </a:r>
          </a:p>
          <a:p>
            <a:pPr lvl="0" algn="ctr">
              <a:spcAft>
                <a:spcPts val="300"/>
              </a:spcAft>
              <a:tabLst>
                <a:tab pos="971550" algn="l"/>
              </a:tabLst>
              <a:defRPr/>
            </a:pPr>
            <a:r>
              <a:rPr lang="en-US" sz="1000">
                <a:solidFill>
                  <a:prstClr val="black"/>
                </a:solidFill>
                <a:latin typeface=" Arial"/>
              </a:rPr>
              <a:t>Consistent information dissemination </a:t>
            </a:r>
          </a:p>
        </p:txBody>
      </p:sp>
      <p:graphicFrame>
        <p:nvGraphicFramePr>
          <p:cNvPr id="6" name="Table 5">
            <a:extLst>
              <a:ext uri="{FF2B5EF4-FFF2-40B4-BE49-F238E27FC236}">
                <a16:creationId xmlns:a16="http://schemas.microsoft.com/office/drawing/2014/main" id="{84C9A5C4-12E4-E7E4-78E6-716CAE196E71}"/>
              </a:ext>
            </a:extLst>
          </p:cNvPr>
          <p:cNvGraphicFramePr>
            <a:graphicFrameLocks noGrp="1"/>
          </p:cNvGraphicFramePr>
          <p:nvPr/>
        </p:nvGraphicFramePr>
        <p:xfrm>
          <a:off x="41891" y="1181621"/>
          <a:ext cx="5919271" cy="4174718"/>
        </p:xfrm>
        <a:graphic>
          <a:graphicData uri="http://schemas.openxmlformats.org/drawingml/2006/table">
            <a:tbl>
              <a:tblPr firstRow="1" bandRow="1">
                <a:tableStyleId>{5940675A-B579-460E-94D1-54222C63F5DA}</a:tableStyleId>
              </a:tblPr>
              <a:tblGrid>
                <a:gridCol w="1904878">
                  <a:extLst>
                    <a:ext uri="{9D8B030D-6E8A-4147-A177-3AD203B41FA5}">
                      <a16:colId xmlns:a16="http://schemas.microsoft.com/office/drawing/2014/main" val="20000"/>
                    </a:ext>
                  </a:extLst>
                </a:gridCol>
                <a:gridCol w="4014393">
                  <a:extLst>
                    <a:ext uri="{9D8B030D-6E8A-4147-A177-3AD203B41FA5}">
                      <a16:colId xmlns:a16="http://schemas.microsoft.com/office/drawing/2014/main" val="20001"/>
                    </a:ext>
                  </a:extLst>
                </a:gridCol>
              </a:tblGrid>
              <a:tr h="3085579">
                <a:tc gridSpan="2">
                  <a:txBody>
                    <a:bodyPr/>
                    <a:lstStyle/>
                    <a:p>
                      <a:pPr marL="0" lvl="0" indent="0" algn="l" rtl="0">
                        <a:lnSpc>
                          <a:spcPct val="90000"/>
                        </a:lnSpc>
                        <a:spcBef>
                          <a:spcPts val="1000"/>
                        </a:spcBef>
                        <a:spcAft>
                          <a:spcPts val="0"/>
                        </a:spcAft>
                        <a:buClr>
                          <a:schemeClr val="dk1"/>
                        </a:buClr>
                        <a:buSzPts val="1200"/>
                        <a:buNone/>
                      </a:pPr>
                      <a:r>
                        <a:rPr lang="en-US" sz="1000" b="1" u="none">
                          <a:latin typeface="Arial"/>
                          <a:cs typeface="Arial"/>
                        </a:rPr>
                        <a:t>Purpose:</a:t>
                      </a:r>
                      <a:r>
                        <a:rPr lang="en-US" sz="1000" b="0" u="none">
                          <a:latin typeface="Arial"/>
                          <a:cs typeface="Arial"/>
                        </a:rPr>
                        <a:t> </a:t>
                      </a:r>
                      <a:r>
                        <a:rPr lang="en-US" sz="1000">
                          <a:latin typeface="+mn-lt"/>
                        </a:rPr>
                        <a:t>Give Soldiers who are in-processing at Fort Bliss the opportunity to see the resources and activities available on base.</a:t>
                      </a:r>
                    </a:p>
                    <a:p>
                      <a:pPr marL="0" lvl="0" indent="0" algn="l" rtl="0">
                        <a:lnSpc>
                          <a:spcPct val="90000"/>
                        </a:lnSpc>
                        <a:spcBef>
                          <a:spcPts val="1000"/>
                        </a:spcBef>
                        <a:spcAft>
                          <a:spcPts val="0"/>
                        </a:spcAft>
                        <a:buClr>
                          <a:schemeClr val="dk1"/>
                        </a:buClr>
                        <a:buSzPts val="1200"/>
                        <a:buNone/>
                      </a:pPr>
                      <a:endParaRPr lang="en-US" sz="1000" b="1" u="none">
                        <a:latin typeface="Arial" panose="020B0604020202020204" pitchFamily="34" charset="0"/>
                        <a:cs typeface="Arial" panose="020B0604020202020204" pitchFamily="34" charset="0"/>
                      </a:endParaRPr>
                    </a:p>
                    <a:p>
                      <a:pPr algn="l">
                        <a:lnSpc>
                          <a:spcPct val="100000"/>
                        </a:lnSpc>
                        <a:spcAft>
                          <a:spcPts val="600"/>
                        </a:spcAft>
                      </a:pPr>
                      <a:r>
                        <a:rPr lang="en-US" sz="1000" b="1" u="none">
                          <a:latin typeface="Arial"/>
                          <a:cs typeface="Arial"/>
                        </a:rPr>
                        <a:t>Proponent:</a:t>
                      </a:r>
                      <a:r>
                        <a:rPr lang="en-US" sz="1000" b="0" u="none">
                          <a:latin typeface="Arial"/>
                          <a:cs typeface="Arial"/>
                        </a:rPr>
                        <a:t>  Fort Bliss BOSS Program </a:t>
                      </a:r>
                      <a:endParaRPr lang="en-US" sz="1000" b="1" u="none">
                        <a:latin typeface="Arial"/>
                        <a:cs typeface="Arial"/>
                      </a:endParaRPr>
                    </a:p>
                    <a:p>
                      <a:pPr algn="l">
                        <a:lnSpc>
                          <a:spcPct val="100000"/>
                        </a:lnSpc>
                        <a:spcAft>
                          <a:spcPts val="600"/>
                        </a:spcAft>
                      </a:pPr>
                      <a:r>
                        <a:rPr lang="en-US" sz="1000" b="1" u="none">
                          <a:latin typeface="Arial"/>
                          <a:cs typeface="Arial"/>
                        </a:rPr>
                        <a:t>Who:  </a:t>
                      </a:r>
                      <a:r>
                        <a:rPr lang="en-US" sz="1000" b="0" u="none">
                          <a:latin typeface="Arial"/>
                          <a:cs typeface="Arial"/>
                        </a:rPr>
                        <a:t>BOSS ( Better Opportunities for Single Soldiers)Geo Batchelor’s, Reserves. Closed to the Public population</a:t>
                      </a:r>
                    </a:p>
                    <a:p>
                      <a:pPr algn="l">
                        <a:lnSpc>
                          <a:spcPct val="100000"/>
                        </a:lnSpc>
                        <a:spcAft>
                          <a:spcPts val="600"/>
                        </a:spcAft>
                      </a:pPr>
                      <a:r>
                        <a:rPr lang="en-US" sz="1000" b="1" u="none" baseline="0">
                          <a:latin typeface="Arial"/>
                          <a:cs typeface="Arial"/>
                        </a:rPr>
                        <a:t>What: </a:t>
                      </a:r>
                      <a:r>
                        <a:rPr lang="en-US" sz="1000" b="0" u="none" baseline="0">
                          <a:latin typeface="Arial"/>
                          <a:cs typeface="Arial"/>
                        </a:rPr>
                        <a:t>Quality of Life</a:t>
                      </a:r>
                    </a:p>
                    <a:p>
                      <a:pPr algn="l">
                        <a:lnSpc>
                          <a:spcPct val="100000"/>
                        </a:lnSpc>
                        <a:spcAft>
                          <a:spcPts val="600"/>
                        </a:spcAft>
                        <a:buFont typeface="Arial" pitchFamily="34" charset="0"/>
                        <a:buNone/>
                      </a:pPr>
                      <a:r>
                        <a:rPr lang="en-US" sz="1000" b="1" u="none">
                          <a:latin typeface="Arial"/>
                          <a:cs typeface="Arial"/>
                        </a:rPr>
                        <a:t>When:  </a:t>
                      </a:r>
                      <a:r>
                        <a:rPr lang="en-US" sz="1000" b="0" u="none">
                          <a:latin typeface="Arial"/>
                          <a:cs typeface="Arial"/>
                        </a:rPr>
                        <a:t>Every Thursday, Time; 1400-1500</a:t>
                      </a:r>
                    </a:p>
                    <a:p>
                      <a:pPr marL="0" lvl="0" indent="0" algn="l" rtl="0">
                        <a:lnSpc>
                          <a:spcPct val="90000"/>
                        </a:lnSpc>
                        <a:spcBef>
                          <a:spcPts val="1000"/>
                        </a:spcBef>
                        <a:spcAft>
                          <a:spcPts val="0"/>
                        </a:spcAft>
                        <a:buSzPts val="1200"/>
                        <a:buNone/>
                      </a:pPr>
                      <a:r>
                        <a:rPr lang="en-US" sz="1000" b="1" u="none">
                          <a:latin typeface="Arial"/>
                          <a:cs typeface="Arial"/>
                        </a:rPr>
                        <a:t>Where:</a:t>
                      </a:r>
                      <a:r>
                        <a:rPr lang="en-US" sz="1000" b="0" u="none" baseline="0">
                          <a:latin typeface="Arial"/>
                          <a:cs typeface="Arial"/>
                        </a:rPr>
                        <a:t> 20500 Cold War St, Fort Bliss, TX, 79918</a:t>
                      </a:r>
                      <a:endParaRPr lang="es-ES" sz="1000"/>
                    </a:p>
                    <a:p>
                      <a:pPr marL="0" lvl="0" indent="0" algn="l" rtl="0">
                        <a:lnSpc>
                          <a:spcPct val="90000"/>
                        </a:lnSpc>
                        <a:spcBef>
                          <a:spcPts val="1000"/>
                        </a:spcBef>
                        <a:spcAft>
                          <a:spcPts val="0"/>
                        </a:spcAft>
                        <a:buClr>
                          <a:schemeClr val="dk1"/>
                        </a:buClr>
                        <a:buSzPts val="1200"/>
                        <a:buNone/>
                      </a:pPr>
                      <a:endParaRPr lang="en-US" sz="1000"/>
                    </a:p>
                    <a:p>
                      <a:pPr algn="l">
                        <a:lnSpc>
                          <a:spcPct val="100000"/>
                        </a:lnSpc>
                        <a:spcAft>
                          <a:spcPts val="600"/>
                        </a:spcAft>
                        <a:buFont typeface="Arial" pitchFamily="34" charset="0"/>
                        <a:buNone/>
                      </a:pPr>
                      <a:r>
                        <a:rPr lang="en-US" sz="1000" b="1" u="none">
                          <a:latin typeface="Arial"/>
                          <a:cs typeface="Arial"/>
                        </a:rPr>
                        <a:t>Additional Information: </a:t>
                      </a:r>
                      <a:r>
                        <a:rPr lang="en-US" sz="1000" b="0" u="none">
                          <a:latin typeface="Arial"/>
                          <a:cs typeface="Arial"/>
                        </a:rPr>
                        <a:t>BOSS Soldiers. Transportation Available </a:t>
                      </a:r>
                      <a:endParaRPr lang="en-US" sz="1000" b="0" u="none">
                        <a:solidFill>
                          <a:srgbClr val="000000"/>
                        </a:solidFill>
                        <a:latin typeface="Arial"/>
                        <a:cs typeface="Arial"/>
                      </a:endParaRPr>
                    </a:p>
                    <a:p>
                      <a:pPr algn="l">
                        <a:lnSpc>
                          <a:spcPct val="100000"/>
                        </a:lnSpc>
                        <a:spcAft>
                          <a:spcPts val="600"/>
                        </a:spcAft>
                        <a:buFont typeface="Arial" pitchFamily="34" charset="0"/>
                        <a:buNone/>
                      </a:pPr>
                      <a:r>
                        <a:rPr lang="en-US" sz="1000" b="1" u="none">
                          <a:solidFill>
                            <a:srgbClr val="000000"/>
                          </a:solidFill>
                          <a:latin typeface=" Arial"/>
                          <a:cs typeface="Arial"/>
                        </a:rPr>
                        <a:t>Scope </a:t>
                      </a:r>
                      <a:r>
                        <a:rPr lang="en-US" sz="1000" b="1" u="none">
                          <a:solidFill>
                            <a:srgbClr val="000000"/>
                          </a:solidFill>
                          <a:latin typeface="+mn-lt"/>
                          <a:cs typeface="Arial"/>
                        </a:rPr>
                        <a:t>of support</a:t>
                      </a:r>
                      <a:r>
                        <a:rPr lang="en-US" sz="1000" b="0" u="none">
                          <a:solidFill>
                            <a:srgbClr val="000000"/>
                          </a:solidFill>
                          <a:latin typeface="+mn-lt"/>
                          <a:cs typeface="Arial"/>
                        </a:rPr>
                        <a:t>:</a:t>
                      </a:r>
                      <a:r>
                        <a:rPr lang="en-US" sz="1000" b="0" u="none" baseline="0">
                          <a:solidFill>
                            <a:srgbClr val="000000"/>
                          </a:solidFill>
                          <a:latin typeface="+mn-lt"/>
                          <a:cs typeface="Arial"/>
                        </a:rPr>
                        <a:t>  BOSS Program, BOSS Reps, and Garrison Agencies.</a:t>
                      </a:r>
                      <a:r>
                        <a:rPr lang="en-US" sz="1000" b="0" u="none">
                          <a:solidFill>
                            <a:srgbClr val="000000"/>
                          </a:solidFill>
                          <a:latin typeface="+mn-lt"/>
                          <a:cs typeface="Arial"/>
                        </a:rPr>
                        <a:t> </a:t>
                      </a:r>
                      <a:endParaRPr lang="en-US" sz="1000" b="0" u="none">
                        <a:solidFill>
                          <a:srgbClr val="FF0000"/>
                        </a:solidFill>
                        <a:latin typeface="+mn-lt"/>
                        <a:cs typeface="Arial"/>
                      </a:endParaRPr>
                    </a:p>
                    <a:p>
                      <a:pPr algn="l">
                        <a:lnSpc>
                          <a:spcPct val="100000"/>
                        </a:lnSpc>
                        <a:spcAft>
                          <a:spcPts val="600"/>
                        </a:spcAft>
                        <a:buFont typeface="Arial" pitchFamily="34" charset="0"/>
                        <a:buNone/>
                      </a:pPr>
                      <a:r>
                        <a:rPr lang="en-US" sz="1000" b="1" u="none">
                          <a:latin typeface="Arial"/>
                          <a:cs typeface="Arial"/>
                        </a:rPr>
                        <a:t>Uniform: </a:t>
                      </a:r>
                      <a:r>
                        <a:rPr lang="en-US" sz="1000" b="0" u="none">
                          <a:latin typeface="Arial"/>
                          <a:cs typeface="Arial"/>
                        </a:rPr>
                        <a:t>Military Uniform, OCP or Unit PT Uniform</a:t>
                      </a:r>
                    </a:p>
                    <a:p>
                      <a:pPr algn="l">
                        <a:lnSpc>
                          <a:spcPct val="100000"/>
                        </a:lnSpc>
                        <a:spcAft>
                          <a:spcPts val="600"/>
                        </a:spcAft>
                        <a:buFont typeface="Arial" pitchFamily="34" charset="0"/>
                        <a:buNone/>
                      </a:pPr>
                      <a:r>
                        <a:rPr lang="en-US" sz="1000" b="1" u="none" baseline="0">
                          <a:solidFill>
                            <a:schemeClr val="tx1"/>
                          </a:solidFill>
                          <a:latin typeface="Arial"/>
                          <a:cs typeface="Arial"/>
                        </a:rPr>
                        <a:t>POC:</a:t>
                      </a:r>
                      <a:r>
                        <a:rPr lang="en-US" sz="1000" b="0" u="none" baseline="0">
                          <a:solidFill>
                            <a:schemeClr val="tx1"/>
                          </a:solidFill>
                          <a:latin typeface="Arial"/>
                          <a:cs typeface="Arial"/>
                        </a:rPr>
                        <a:t>  </a:t>
                      </a:r>
                      <a:r>
                        <a:rPr lang="en-US" sz="1000" b="0" u="none" baseline="0">
                          <a:solidFill>
                            <a:schemeClr val="tx1"/>
                          </a:solidFill>
                          <a:latin typeface="Arial" panose="020B0604020202020204" pitchFamily="34" charset="0"/>
                          <a:cs typeface="Arial" panose="020B0604020202020204" pitchFamily="34" charset="0"/>
                        </a:rPr>
                        <a:t>Fort Bliss </a:t>
                      </a:r>
                      <a:r>
                        <a:rPr lang="en-US" sz="1000" u="none">
                          <a:solidFill>
                            <a:schemeClr val="tx1"/>
                          </a:solidFill>
                          <a:effectLst/>
                          <a:latin typeface=" Arial"/>
                          <a:ea typeface="+mn-ea"/>
                          <a:cs typeface="+mn-cs"/>
                        </a:rPr>
                        <a:t>BOSS President</a:t>
                      </a:r>
                      <a:r>
                        <a:rPr lang="en-US" sz="1000" u="none">
                          <a:solidFill>
                            <a:schemeClr val="tx1"/>
                          </a:solidFill>
                          <a:effectLst/>
                          <a:latin typeface="Arial" panose="020B0604020202020204" pitchFamily="34" charset="0"/>
                          <a:ea typeface="+mn-ea"/>
                          <a:cs typeface="Arial" panose="020B0604020202020204" pitchFamily="34" charset="0"/>
                        </a:rPr>
                        <a:t>; SPC Chilcoat</a:t>
                      </a:r>
                      <a:endParaRPr kumimoji="0" lang="en-US" sz="1000" b="0" i="0" u="none" strike="noStrike" kern="1200" cap="none" spc="0" normalizeH="0" baseline="0" noProof="0">
                        <a:ln>
                          <a:noFill/>
                        </a:ln>
                        <a:solidFill>
                          <a:prstClr val="black"/>
                        </a:solidFill>
                        <a:effectLst/>
                        <a:uLnTx/>
                        <a:uFillTx/>
                        <a:latin typeface="Arial"/>
                        <a:ea typeface="+mn-ea"/>
                        <a:cs typeface="Arial"/>
                      </a:endParaRPr>
                    </a:p>
                  </a:txBody>
                  <a:tcPr>
                    <a:solidFill>
                      <a:schemeClr val="bg1"/>
                    </a:solidFill>
                  </a:tcPr>
                </a:tc>
                <a:tc hMerge="1">
                  <a:txBody>
                    <a:bodyPr/>
                    <a:lstStyle/>
                    <a:p>
                      <a:pPr algn="ctr"/>
                      <a:endParaRPr lang="en-US"/>
                    </a:p>
                  </a:txBody>
                  <a:tcPr/>
                </a:tc>
                <a:extLst>
                  <a:ext uri="{0D108BD9-81ED-4DB2-BD59-A6C34878D82A}">
                    <a16:rowId xmlns:a16="http://schemas.microsoft.com/office/drawing/2014/main" val="10000"/>
                  </a:ext>
                </a:extLst>
              </a:tr>
              <a:tr h="238085">
                <a:tc>
                  <a:txBody>
                    <a:bodyPr/>
                    <a:lstStyle/>
                    <a:p>
                      <a:pPr algn="l"/>
                      <a:r>
                        <a:rPr lang="en-US" sz="1000" b="1">
                          <a:latin typeface=" Arial"/>
                          <a:cs typeface="Arial"/>
                        </a:rPr>
                        <a:t>ORDER / FRAGO #</a:t>
                      </a:r>
                    </a:p>
                  </a:txBody>
                  <a:tcPr anchor="ctr">
                    <a:solidFill>
                      <a:schemeClr val="bg1"/>
                    </a:solidFill>
                  </a:tcPr>
                </a:tc>
                <a:tc>
                  <a:txBody>
                    <a:bodyPr/>
                    <a:lstStyle/>
                    <a:p>
                      <a:pPr algn="l"/>
                      <a:r>
                        <a:rPr lang="en-US" sz="1000" b="0">
                          <a:solidFill>
                            <a:schemeClr val="tx1"/>
                          </a:solidFill>
                          <a:latin typeface="Arial"/>
                          <a:cs typeface="Arial"/>
                        </a:rPr>
                        <a:t>O: </a:t>
                      </a:r>
                      <a:r>
                        <a:rPr lang="en-US" sz="1000" b="0">
                          <a:solidFill>
                            <a:srgbClr val="FF0000"/>
                          </a:solidFill>
                          <a:latin typeface="Arial"/>
                          <a:cs typeface="Arial"/>
                        </a:rPr>
                        <a:t>N/A</a:t>
                      </a:r>
                    </a:p>
                  </a:txBody>
                  <a:tcPr anchor="ctr">
                    <a:solidFill>
                      <a:schemeClr val="bg1"/>
                    </a:solidFill>
                  </a:tcPr>
                </a:tc>
                <a:extLst>
                  <a:ext uri="{0D108BD9-81ED-4DB2-BD59-A6C34878D82A}">
                    <a16:rowId xmlns:a16="http://schemas.microsoft.com/office/drawing/2014/main" val="10001"/>
                  </a:ext>
                </a:extLst>
              </a:tr>
              <a:tr h="238085">
                <a:tc>
                  <a:txBody>
                    <a:bodyPr/>
                    <a:lstStyle/>
                    <a:p>
                      <a:pPr algn="l"/>
                      <a:r>
                        <a:rPr lang="en-US" sz="1000" b="1">
                          <a:latin typeface=" Arial"/>
                          <a:cs typeface="Arial"/>
                        </a:rPr>
                        <a:t>Legal Review DTG</a:t>
                      </a:r>
                    </a:p>
                  </a:txBody>
                  <a:tcPr anchor="ctr">
                    <a:solidFill>
                      <a:schemeClr val="bg1"/>
                    </a:solidFill>
                  </a:tcPr>
                </a:tc>
                <a:tc>
                  <a:txBody>
                    <a:bodyPr/>
                    <a:lstStyle/>
                    <a:p>
                      <a:pPr algn="l"/>
                      <a:r>
                        <a:rPr lang="en-US" sz="1000" b="0">
                          <a:latin typeface=" Arial"/>
                          <a:cs typeface="Arial"/>
                        </a:rPr>
                        <a:t>N/A</a:t>
                      </a:r>
                    </a:p>
                  </a:txBody>
                  <a:tcPr anchor="ctr">
                    <a:solidFill>
                      <a:schemeClr val="bg1"/>
                    </a:solidFill>
                  </a:tcPr>
                </a:tc>
                <a:extLst>
                  <a:ext uri="{0D108BD9-81ED-4DB2-BD59-A6C34878D82A}">
                    <a16:rowId xmlns:a16="http://schemas.microsoft.com/office/drawing/2014/main" val="10002"/>
                  </a:ext>
                </a:extLst>
              </a:tr>
              <a:tr h="296659">
                <a:tc>
                  <a:txBody>
                    <a:bodyPr/>
                    <a:lstStyle/>
                    <a:p>
                      <a:pPr algn="l"/>
                      <a:r>
                        <a:rPr lang="en-US" sz="1000" b="1">
                          <a:latin typeface=" Arial"/>
                          <a:cs typeface="Arial"/>
                        </a:rPr>
                        <a:t>Estimated Cost </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latin typeface=" Arial"/>
                          <a:cs typeface="Arial"/>
                        </a:rPr>
                        <a:t>FREE</a:t>
                      </a:r>
                    </a:p>
                  </a:txBody>
                  <a:tcPr anchor="ctr">
                    <a:solidFill>
                      <a:schemeClr val="bg1"/>
                    </a:solidFill>
                  </a:tcPr>
                </a:tc>
                <a:extLst>
                  <a:ext uri="{0D108BD9-81ED-4DB2-BD59-A6C34878D82A}">
                    <a16:rowId xmlns:a16="http://schemas.microsoft.com/office/drawing/2014/main" val="10003"/>
                  </a:ext>
                </a:extLst>
              </a:tr>
              <a:tr h="304800">
                <a:tc>
                  <a:txBody>
                    <a:bodyPr/>
                    <a:lstStyle/>
                    <a:p>
                      <a:pPr algn="l"/>
                      <a:r>
                        <a:rPr lang="en-US" sz="1000" b="1">
                          <a:latin typeface=" Arial"/>
                          <a:cs typeface="Arial"/>
                        </a:rPr>
                        <a:t>Mission Command (MC)</a:t>
                      </a:r>
                    </a:p>
                  </a:txBody>
                  <a:tcPr>
                    <a:solidFill>
                      <a:schemeClr val="bg1"/>
                    </a:solidFill>
                  </a:tcPr>
                </a:tc>
                <a:tc>
                  <a:txBody>
                    <a:bodyPr/>
                    <a:lstStyle/>
                    <a:p>
                      <a:pPr algn="l"/>
                      <a:endParaRPr lang="en-US" sz="1000" b="0">
                        <a:latin typeface=" Arial"/>
                        <a:cs typeface="Arial" panose="020B0604020202020204" pitchFamily="34" charset="0"/>
                      </a:endParaRPr>
                    </a:p>
                  </a:txBody>
                  <a:tcPr>
                    <a:solidFill>
                      <a:schemeClr val="bg1"/>
                    </a:solidFill>
                  </a:tcPr>
                </a:tc>
                <a:extLst>
                  <a:ext uri="{0D108BD9-81ED-4DB2-BD59-A6C34878D82A}">
                    <a16:rowId xmlns:a16="http://schemas.microsoft.com/office/drawing/2014/main" val="10004"/>
                  </a:ext>
                </a:extLst>
              </a:tr>
            </a:tbl>
          </a:graphicData>
        </a:graphic>
      </p:graphicFrame>
      <p:cxnSp>
        <p:nvCxnSpPr>
          <p:cNvPr id="7" name="Straight Connector 6">
            <a:extLst>
              <a:ext uri="{FF2B5EF4-FFF2-40B4-BE49-F238E27FC236}">
                <a16:creationId xmlns:a16="http://schemas.microsoft.com/office/drawing/2014/main" id="{17C9B52D-5BF5-9DDC-5929-146D82547773}"/>
              </a:ext>
            </a:extLst>
          </p:cNvPr>
          <p:cNvCxnSpPr/>
          <p:nvPr/>
        </p:nvCxnSpPr>
        <p:spPr>
          <a:xfrm>
            <a:off x="5961162" y="4953000"/>
            <a:ext cx="31850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BE6994-17D4-E74E-C247-B764DB53E459}"/>
              </a:ext>
            </a:extLst>
          </p:cNvPr>
          <p:cNvCxnSpPr/>
          <p:nvPr/>
        </p:nvCxnSpPr>
        <p:spPr>
          <a:xfrm>
            <a:off x="5961162" y="5486400"/>
            <a:ext cx="31850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83CCE587-1D2B-0343-89CA-728F2BA028B7}"/>
              </a:ext>
            </a:extLst>
          </p:cNvPr>
          <p:cNvSpPr/>
          <p:nvPr/>
        </p:nvSpPr>
        <p:spPr>
          <a:xfrm>
            <a:off x="46640" y="5511555"/>
            <a:ext cx="597316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a:ln>
                  <a:noFill/>
                </a:ln>
                <a:solidFill>
                  <a:srgbClr val="000000"/>
                </a:solidFill>
                <a:effectLst/>
                <a:uLnTx/>
                <a:uFillTx/>
                <a:latin typeface=" Arial"/>
              </a:rPr>
              <a:t>Key Message(s):</a:t>
            </a:r>
            <a:endParaRPr kumimoji="0" lang="en-US" sz="1000" i="0" u="none" strike="noStrike" kern="1200" cap="none" spc="0" normalizeH="0" baseline="0" noProof="0">
              <a:ln>
                <a:noFill/>
              </a:ln>
              <a:solidFill>
                <a:srgbClr val="000000"/>
              </a:solidFill>
              <a:effectLst/>
              <a:uLnTx/>
              <a:uFillTx/>
              <a:latin typeface=" Arial"/>
            </a:endParaRPr>
          </a:p>
        </p:txBody>
      </p:sp>
      <p:cxnSp>
        <p:nvCxnSpPr>
          <p:cNvPr id="11" name="Straight Connector 10">
            <a:extLst>
              <a:ext uri="{FF2B5EF4-FFF2-40B4-BE49-F238E27FC236}">
                <a16:creationId xmlns:a16="http://schemas.microsoft.com/office/drawing/2014/main" id="{83C434EE-DD3D-A27B-EDA9-09319B416C87}"/>
              </a:ext>
            </a:extLst>
          </p:cNvPr>
          <p:cNvCxnSpPr/>
          <p:nvPr/>
        </p:nvCxnSpPr>
        <p:spPr>
          <a:xfrm>
            <a:off x="5961162" y="4419600"/>
            <a:ext cx="31772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EA851C8-4843-3EE9-3A2A-406E586584DF}"/>
              </a:ext>
            </a:extLst>
          </p:cNvPr>
          <p:cNvSpPr txBox="1"/>
          <p:nvPr/>
        </p:nvSpPr>
        <p:spPr>
          <a:xfrm>
            <a:off x="5932028" y="3733800"/>
            <a:ext cx="3225780"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a:ln>
                  <a:noFill/>
                </a:ln>
                <a:solidFill>
                  <a:prstClr val="black"/>
                </a:solidFill>
                <a:effectLst/>
                <a:uLnTx/>
                <a:uFillTx/>
                <a:latin typeface=" Arial"/>
                <a:ea typeface="+mn-ea"/>
                <a:cs typeface="+mn-cs"/>
              </a:rPr>
              <a:t>VIPs / Attendees</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000">
                <a:solidFill>
                  <a:prstClr val="black"/>
                </a:solidFill>
                <a:latin typeface=" Arial"/>
              </a:rPr>
              <a:t>Guest Speakers, Sponsors, FMWR Programs can attend to brief new programming </a:t>
            </a:r>
            <a:endParaRPr kumimoji="0" lang="en-US" sz="1000" i="0" u="none" strike="noStrike" kern="1200" cap="none" spc="0" normalizeH="0" baseline="0" noProof="0">
              <a:ln>
                <a:noFill/>
              </a:ln>
              <a:solidFill>
                <a:prstClr val="black"/>
              </a:solidFill>
              <a:effectLst/>
              <a:uLnTx/>
              <a:uFillTx/>
              <a:latin typeface=" Arial"/>
              <a:ea typeface="+mn-ea"/>
              <a:cs typeface="+mn-cs"/>
            </a:endParaRPr>
          </a:p>
        </p:txBody>
      </p:sp>
      <p:cxnSp>
        <p:nvCxnSpPr>
          <p:cNvPr id="13" name="Straight Connector 12">
            <a:extLst>
              <a:ext uri="{FF2B5EF4-FFF2-40B4-BE49-F238E27FC236}">
                <a16:creationId xmlns:a16="http://schemas.microsoft.com/office/drawing/2014/main" id="{77CF566A-142D-4178-4A56-2C6C83348A8C}"/>
              </a:ext>
            </a:extLst>
          </p:cNvPr>
          <p:cNvCxnSpPr/>
          <p:nvPr/>
        </p:nvCxnSpPr>
        <p:spPr>
          <a:xfrm>
            <a:off x="5961162" y="3733800"/>
            <a:ext cx="31828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893ED58-77EE-E41F-F92D-F079356E9052}"/>
              </a:ext>
            </a:extLst>
          </p:cNvPr>
          <p:cNvCxnSpPr/>
          <p:nvPr/>
        </p:nvCxnSpPr>
        <p:spPr>
          <a:xfrm>
            <a:off x="5961162" y="4800600"/>
            <a:ext cx="0" cy="152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2F75399-11F0-C4F6-837C-B3FFFC475C8E}"/>
              </a:ext>
            </a:extLst>
          </p:cNvPr>
          <p:cNvSpPr txBox="1"/>
          <p:nvPr/>
        </p:nvSpPr>
        <p:spPr>
          <a:xfrm>
            <a:off x="5932028" y="4419600"/>
            <a:ext cx="3097001"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a:ln>
                  <a:noFill/>
                </a:ln>
                <a:solidFill>
                  <a:prstClr val="black"/>
                </a:solidFill>
                <a:effectLst/>
                <a:uLnTx/>
                <a:uFillTx/>
                <a:latin typeface=" Arial"/>
                <a:ea typeface="+mn-ea"/>
                <a:cs typeface="+mn-cs"/>
              </a:rPr>
              <a:t>Media</a:t>
            </a:r>
          </a:p>
          <a:p>
            <a:pPr lvl="0">
              <a:defRPr/>
            </a:pPr>
            <a:r>
              <a:rPr lang="en-US" sz="1000">
                <a:solidFill>
                  <a:prstClr val="black"/>
                </a:solidFill>
                <a:latin typeface=" Arial"/>
              </a:rPr>
              <a:t>Linktree, Social Media Posts on Ft Bliss BOSS sites</a:t>
            </a:r>
          </a:p>
        </p:txBody>
      </p:sp>
      <p:sp>
        <p:nvSpPr>
          <p:cNvPr id="16" name="TextBox 15">
            <a:extLst>
              <a:ext uri="{FF2B5EF4-FFF2-40B4-BE49-F238E27FC236}">
                <a16:creationId xmlns:a16="http://schemas.microsoft.com/office/drawing/2014/main" id="{EF69B3E7-863E-B25C-2EFD-7D376161EFD3}"/>
              </a:ext>
            </a:extLst>
          </p:cNvPr>
          <p:cNvSpPr txBox="1"/>
          <p:nvPr/>
        </p:nvSpPr>
        <p:spPr>
          <a:xfrm>
            <a:off x="5943600" y="4953000"/>
            <a:ext cx="3135772" cy="4385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a:ln>
                  <a:noFill/>
                </a:ln>
                <a:solidFill>
                  <a:prstClr val="black"/>
                </a:solidFill>
                <a:effectLst/>
                <a:uLnTx/>
                <a:uFillTx/>
                <a:latin typeface=" Arial"/>
                <a:ea typeface="+mn-ea"/>
                <a:cs typeface="+mn-cs"/>
              </a:rPr>
              <a:t>Recommended Engagers</a:t>
            </a:r>
          </a:p>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a:solidFill>
                  <a:prstClr val="black"/>
                </a:solidFill>
                <a:latin typeface=" Arial"/>
              </a:rPr>
              <a:t>N/A</a:t>
            </a:r>
            <a:endParaRPr kumimoji="0" lang="en-US" sz="1000" i="0" u="none" strike="noStrike" kern="1200" cap="none" spc="0" normalizeH="0" baseline="0" noProof="0">
              <a:ln>
                <a:noFill/>
              </a:ln>
              <a:solidFill>
                <a:prstClr val="black"/>
              </a:solidFill>
              <a:effectLst/>
              <a:uLnTx/>
              <a:uFillTx/>
              <a:latin typeface=" Arial"/>
              <a:ea typeface="+mn-ea"/>
              <a:cs typeface="+mn-cs"/>
            </a:endParaRPr>
          </a:p>
        </p:txBody>
      </p:sp>
      <p:graphicFrame>
        <p:nvGraphicFramePr>
          <p:cNvPr id="2" name="Table 1">
            <a:extLst>
              <a:ext uri="{FF2B5EF4-FFF2-40B4-BE49-F238E27FC236}">
                <a16:creationId xmlns:a16="http://schemas.microsoft.com/office/drawing/2014/main" id="{4F751993-E140-9EFF-DD88-40C09A37F457}"/>
              </a:ext>
            </a:extLst>
          </p:cNvPr>
          <p:cNvGraphicFramePr>
            <a:graphicFrameLocks noGrp="1"/>
          </p:cNvGraphicFramePr>
          <p:nvPr/>
        </p:nvGraphicFramePr>
        <p:xfrm>
          <a:off x="5970330" y="1182442"/>
          <a:ext cx="3168036" cy="2551353"/>
        </p:xfrm>
        <a:graphic>
          <a:graphicData uri="http://schemas.openxmlformats.org/drawingml/2006/table">
            <a:tbl>
              <a:tblPr firstRow="1" bandRow="1">
                <a:tableStyleId>{5940675A-B579-460E-94D1-54222C63F5DA}</a:tableStyleId>
              </a:tblPr>
              <a:tblGrid>
                <a:gridCol w="1600051">
                  <a:extLst>
                    <a:ext uri="{9D8B030D-6E8A-4147-A177-3AD203B41FA5}">
                      <a16:colId xmlns:a16="http://schemas.microsoft.com/office/drawing/2014/main" val="1547070192"/>
                    </a:ext>
                  </a:extLst>
                </a:gridCol>
                <a:gridCol w="1567985">
                  <a:extLst>
                    <a:ext uri="{9D8B030D-6E8A-4147-A177-3AD203B41FA5}">
                      <a16:colId xmlns:a16="http://schemas.microsoft.com/office/drawing/2014/main" val="3000881222"/>
                    </a:ext>
                  </a:extLst>
                </a:gridCol>
              </a:tblGrid>
              <a:tr h="364479">
                <a:tc gridSpan="2">
                  <a:txBody>
                    <a:bodyPr/>
                    <a:lstStyle/>
                    <a:p>
                      <a:pPr algn="ctr"/>
                      <a:r>
                        <a:rPr lang="en-US" sz="1000" b="1"/>
                        <a:t>Occurrences</a:t>
                      </a:r>
                    </a:p>
                  </a:txBody>
                  <a:tcPr>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499743459"/>
                  </a:ext>
                </a:extLst>
              </a:tr>
              <a:tr h="364479">
                <a:tc>
                  <a:txBody>
                    <a:bodyPr/>
                    <a:lstStyle/>
                    <a:p>
                      <a:pPr algn="ctr"/>
                      <a:r>
                        <a:rPr lang="en-US" sz="1000" b="0"/>
                        <a:t>1,8,15,22,29 Oct </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000" b="0"/>
                        <a:t>2,9,16,23,30 Apr</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68706943"/>
                  </a:ext>
                </a:extLst>
              </a:tr>
              <a:tr h="364479">
                <a:tc>
                  <a:txBody>
                    <a:bodyPr/>
                    <a:lstStyle/>
                    <a:p>
                      <a:pPr algn="ctr"/>
                      <a:r>
                        <a:rPr lang="en-US" sz="1000" b="0"/>
                        <a:t>6,13,20,27 Nov</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b="0"/>
                        <a:t>7,14,21,28 May</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65747141"/>
                  </a:ext>
                </a:extLst>
              </a:tr>
              <a:tr h="364479">
                <a:tc>
                  <a:txBody>
                    <a:bodyPr/>
                    <a:lstStyle/>
                    <a:p>
                      <a:pPr algn="ctr"/>
                      <a:r>
                        <a:rPr lang="en-US" sz="1000" b="0"/>
                        <a:t>4,11,18,25 Dec</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b="0"/>
                        <a:t>4,11,18,25 Jun</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35547516"/>
                  </a:ext>
                </a:extLst>
              </a:tr>
              <a:tr h="364479">
                <a:tc>
                  <a:txBody>
                    <a:bodyPr/>
                    <a:lstStyle/>
                    <a:p>
                      <a:pPr algn="ctr"/>
                      <a:r>
                        <a:rPr lang="en-US" sz="1000" b="0"/>
                        <a:t>1,8,15,21,29 Jan</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b="0"/>
                        <a:t>2,9,16,23,30 Jul</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5125613"/>
                  </a:ext>
                </a:extLst>
              </a:tr>
              <a:tr h="364479">
                <a:tc>
                  <a:txBody>
                    <a:bodyPr/>
                    <a:lstStyle/>
                    <a:p>
                      <a:pPr algn="ctr"/>
                      <a:r>
                        <a:rPr lang="en-US" sz="1000" b="0"/>
                        <a:t>5,12,19,26 Feb</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b="0"/>
                        <a:t>6,13,20,27 Aug</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07869927"/>
                  </a:ext>
                </a:extLst>
              </a:tr>
              <a:tr h="364479">
                <a:tc>
                  <a:txBody>
                    <a:bodyPr/>
                    <a:lstStyle/>
                    <a:p>
                      <a:pPr algn="ctr"/>
                      <a:r>
                        <a:rPr lang="en-US" sz="1000" b="0"/>
                        <a:t>5,12,19,26 Mar</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b="0"/>
                        <a:t>3,10,17,24 Sep</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0262767"/>
                  </a:ext>
                </a:extLst>
              </a:tr>
            </a:tbl>
          </a:graphicData>
        </a:graphic>
      </p:graphicFrame>
      <p:sp>
        <p:nvSpPr>
          <p:cNvPr id="3" name="Rectangle 2">
            <a:extLst>
              <a:ext uri="{FF2B5EF4-FFF2-40B4-BE49-F238E27FC236}">
                <a16:creationId xmlns:a16="http://schemas.microsoft.com/office/drawing/2014/main" id="{AD1AC168-2BF8-AF00-BB4E-0B361288878F}"/>
              </a:ext>
            </a:extLst>
          </p:cNvPr>
          <p:cNvSpPr>
            <a:spLocks/>
          </p:cNvSpPr>
          <p:nvPr/>
        </p:nvSpPr>
        <p:spPr>
          <a:xfrm>
            <a:off x="-19457" y="6659677"/>
            <a:ext cx="3703434" cy="215444"/>
          </a:xfrm>
          <a:prstGeom prst="rect">
            <a:avLst/>
          </a:prstGeom>
        </p:spPr>
        <p:txBody>
          <a:bodyPr wrap="square">
            <a:spAutoFit/>
          </a:bodyPr>
          <a:lstStyle/>
          <a:p>
            <a:r>
              <a:rPr lang="en-US" sz="800" b="1">
                <a:solidFill>
                  <a:schemeClr val="bg1"/>
                </a:solidFill>
              </a:rPr>
              <a:t>J. Skillern, 915-744-1529, patricia.a.skillern.naf@army.mil</a:t>
            </a:r>
          </a:p>
        </p:txBody>
      </p:sp>
      <p:sp>
        <p:nvSpPr>
          <p:cNvPr id="9" name="Slide Number Placeholder 5">
            <a:extLst>
              <a:ext uri="{FF2B5EF4-FFF2-40B4-BE49-F238E27FC236}">
                <a16:creationId xmlns:a16="http://schemas.microsoft.com/office/drawing/2014/main" id="{EF8259D6-D018-D4CC-9B52-460E6C388D71}"/>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30</a:t>
            </a:fld>
            <a:endParaRPr lang="en-US" sz="800">
              <a:solidFill>
                <a:schemeClr val="bg1"/>
              </a:solidFill>
            </a:endParaRPr>
          </a:p>
        </p:txBody>
      </p:sp>
    </p:spTree>
    <p:extLst>
      <p:ext uri="{BB962C8B-B14F-4D97-AF65-F5344CB8AC3E}">
        <p14:creationId xmlns:p14="http://schemas.microsoft.com/office/powerpoint/2010/main" val="157087676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46F65-F023-B278-EC1B-6432F3A9D99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61E0D3A-FAD0-2257-9BCD-C1345791BC32}"/>
              </a:ext>
            </a:extLst>
          </p:cNvPr>
          <p:cNvSpPr txBox="1">
            <a:spLocks/>
          </p:cNvSpPr>
          <p:nvPr/>
        </p:nvSpPr>
        <p:spPr>
          <a:xfrm>
            <a:off x="1219200" y="152400"/>
            <a:ext cx="6817429" cy="812728"/>
          </a:xfrm>
          <a:prstGeom prst="rect">
            <a:avLst/>
          </a:prstGeom>
        </p:spPr>
        <p:txBody>
          <a:bodyPr anchor="ctr">
            <a:normAutofit/>
          </a:bodyPr>
          <a:lstStyle>
            <a:lvl1pPr algn="ctr"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pPr fontAlgn="auto">
              <a:spcAft>
                <a:spcPts val="0"/>
              </a:spcAft>
            </a:pPr>
            <a:r>
              <a:rPr lang="en-US" sz="2400"/>
              <a:t>El Paso Community Clean up | BOSS</a:t>
            </a:r>
          </a:p>
        </p:txBody>
      </p:sp>
      <p:sp>
        <p:nvSpPr>
          <p:cNvPr id="5" name="TextBox 4">
            <a:extLst>
              <a:ext uri="{FF2B5EF4-FFF2-40B4-BE49-F238E27FC236}">
                <a16:creationId xmlns:a16="http://schemas.microsoft.com/office/drawing/2014/main" id="{CE7A383C-34E4-5B0A-C23B-F3085166624C}"/>
              </a:ext>
            </a:extLst>
          </p:cNvPr>
          <p:cNvSpPr txBox="1"/>
          <p:nvPr/>
        </p:nvSpPr>
        <p:spPr>
          <a:xfrm>
            <a:off x="5943600" y="5486400"/>
            <a:ext cx="3214208" cy="592470"/>
          </a:xfrm>
          <a:prstGeom prst="rect">
            <a:avLst/>
          </a:prstGeom>
          <a:noFill/>
        </p:spPr>
        <p:txBody>
          <a:bodyPr wrap="square" rtlCol="0">
            <a:spAutoFit/>
          </a:bodyPr>
          <a:lstStyle/>
          <a:p>
            <a:pPr lvl="0" algn="ctr">
              <a:spcAft>
                <a:spcPts val="300"/>
              </a:spcAft>
              <a:tabLst>
                <a:tab pos="971550" algn="l"/>
              </a:tabLst>
              <a:defRPr/>
            </a:pPr>
            <a:r>
              <a:rPr lang="en-US" sz="1000" b="1">
                <a:solidFill>
                  <a:prstClr val="black"/>
                </a:solidFill>
                <a:latin typeface=" Arial"/>
              </a:rPr>
              <a:t>Desired Effect</a:t>
            </a:r>
          </a:p>
          <a:p>
            <a:pPr lvl="0" algn="ctr">
              <a:spcAft>
                <a:spcPts val="300"/>
              </a:spcAft>
              <a:tabLst>
                <a:tab pos="971550" algn="l"/>
              </a:tabLst>
              <a:defRPr/>
            </a:pPr>
            <a:r>
              <a:rPr lang="en-US" sz="1000">
                <a:solidFill>
                  <a:srgbClr val="000000"/>
                </a:solidFill>
                <a:latin typeface=" Arial"/>
              </a:rPr>
              <a:t>Strengthen bond between El Paso Community and beautify El Paso.</a:t>
            </a:r>
            <a:r>
              <a:rPr lang="en-US" sz="1000">
                <a:solidFill>
                  <a:prstClr val="black"/>
                </a:solidFill>
                <a:latin typeface=" Arial"/>
              </a:rPr>
              <a:t> </a:t>
            </a:r>
          </a:p>
        </p:txBody>
      </p:sp>
      <p:graphicFrame>
        <p:nvGraphicFramePr>
          <p:cNvPr id="6" name="Table 5">
            <a:extLst>
              <a:ext uri="{FF2B5EF4-FFF2-40B4-BE49-F238E27FC236}">
                <a16:creationId xmlns:a16="http://schemas.microsoft.com/office/drawing/2014/main" id="{2A903845-7217-7463-3A15-C5FC47543C5B}"/>
              </a:ext>
            </a:extLst>
          </p:cNvPr>
          <p:cNvGraphicFramePr>
            <a:graphicFrameLocks noGrp="1"/>
          </p:cNvGraphicFramePr>
          <p:nvPr/>
        </p:nvGraphicFramePr>
        <p:xfrm>
          <a:off x="41891" y="1181621"/>
          <a:ext cx="5919271" cy="4716259"/>
        </p:xfrm>
        <a:graphic>
          <a:graphicData uri="http://schemas.openxmlformats.org/drawingml/2006/table">
            <a:tbl>
              <a:tblPr firstRow="1" bandRow="1">
                <a:tableStyleId>{5940675A-B579-460E-94D1-54222C63F5DA}</a:tableStyleId>
              </a:tblPr>
              <a:tblGrid>
                <a:gridCol w="1904878">
                  <a:extLst>
                    <a:ext uri="{9D8B030D-6E8A-4147-A177-3AD203B41FA5}">
                      <a16:colId xmlns:a16="http://schemas.microsoft.com/office/drawing/2014/main" val="20000"/>
                    </a:ext>
                  </a:extLst>
                </a:gridCol>
                <a:gridCol w="4014393">
                  <a:extLst>
                    <a:ext uri="{9D8B030D-6E8A-4147-A177-3AD203B41FA5}">
                      <a16:colId xmlns:a16="http://schemas.microsoft.com/office/drawing/2014/main" val="20001"/>
                    </a:ext>
                  </a:extLst>
                </a:gridCol>
              </a:tblGrid>
              <a:tr h="3085579">
                <a:tc gridSpan="2">
                  <a:txBody>
                    <a:bodyPr/>
                    <a:lstStyle/>
                    <a:p>
                      <a:pPr marL="0" lvl="0" indent="0" algn="l" rtl="0">
                        <a:lnSpc>
                          <a:spcPct val="90000"/>
                        </a:lnSpc>
                        <a:spcBef>
                          <a:spcPts val="1000"/>
                        </a:spcBef>
                        <a:spcAft>
                          <a:spcPts val="0"/>
                        </a:spcAft>
                        <a:buClr>
                          <a:schemeClr val="dk1"/>
                        </a:buClr>
                        <a:buSzPts val="1200"/>
                        <a:buNone/>
                      </a:pPr>
                      <a:r>
                        <a:rPr lang="en-US" sz="1000" b="1" u="none">
                          <a:latin typeface="Arial" panose="020B0604020202020204" pitchFamily="34" charset="0"/>
                          <a:cs typeface="Arial" panose="020B0604020202020204" pitchFamily="34" charset="0"/>
                        </a:rPr>
                        <a:t>Purpose:</a:t>
                      </a:r>
                      <a:r>
                        <a:rPr lang="en-US" sz="1000" b="0" u="none">
                          <a:latin typeface="Arial" panose="020B0604020202020204" pitchFamily="34" charset="0"/>
                          <a:cs typeface="Arial" panose="020B0604020202020204" pitchFamily="34" charset="0"/>
                        </a:rPr>
                        <a:t> </a:t>
                      </a:r>
                      <a:r>
                        <a:rPr lang="en-US" sz="1000"/>
                        <a:t>Fort Bliss BOSS partnered with Visit El Paso to clean up downtown El Paso. BOSS Soldiers split into four groups with a representative from Visit El Paso in each group and picked up trash and debris from the sidewalks and benches. Soldiers shared stories, laughs, and insight into their day-to-day with each other. This is a great opportunity for Fort Bliss BOSS to reinforce our strong relationship with the El Paso community.</a:t>
                      </a:r>
                    </a:p>
                    <a:p>
                      <a:pPr marL="0" lvl="0" indent="0" algn="l" rtl="0">
                        <a:lnSpc>
                          <a:spcPct val="90000"/>
                        </a:lnSpc>
                        <a:spcBef>
                          <a:spcPts val="1000"/>
                        </a:spcBef>
                        <a:spcAft>
                          <a:spcPts val="0"/>
                        </a:spcAft>
                        <a:buClr>
                          <a:schemeClr val="dk1"/>
                        </a:buClr>
                        <a:buSzPts val="1200"/>
                        <a:buNone/>
                      </a:pPr>
                      <a:endParaRPr lang="en-US" sz="1000" b="1" u="none">
                        <a:latin typeface="Arial" panose="020B0604020202020204" pitchFamily="34" charset="0"/>
                        <a:cs typeface="Arial" panose="020B0604020202020204" pitchFamily="34" charset="0"/>
                      </a:endParaRPr>
                    </a:p>
                    <a:p>
                      <a:pPr algn="l">
                        <a:lnSpc>
                          <a:spcPct val="100000"/>
                        </a:lnSpc>
                        <a:spcAft>
                          <a:spcPts val="600"/>
                        </a:spcAft>
                      </a:pPr>
                      <a:r>
                        <a:rPr lang="en-US" sz="1000" b="1" u="none">
                          <a:latin typeface="Arial" panose="020B0604020202020204" pitchFamily="34" charset="0"/>
                          <a:cs typeface="Arial" panose="020B0604020202020204" pitchFamily="34" charset="0"/>
                        </a:rPr>
                        <a:t>Proponent:</a:t>
                      </a:r>
                      <a:r>
                        <a:rPr lang="en-US" sz="1000" b="0" u="none">
                          <a:latin typeface="Arial" panose="020B0604020202020204" pitchFamily="34" charset="0"/>
                          <a:cs typeface="Arial" panose="020B0604020202020204" pitchFamily="34" charset="0"/>
                        </a:rPr>
                        <a:t>  Fort Bliss BOSS Program </a:t>
                      </a:r>
                      <a:endParaRPr lang="en-US" sz="1000" b="1" u="none">
                        <a:latin typeface="Arial" panose="020B0604020202020204" pitchFamily="34" charset="0"/>
                        <a:cs typeface="Arial" panose="020B0604020202020204" pitchFamily="34" charset="0"/>
                      </a:endParaRPr>
                    </a:p>
                    <a:p>
                      <a:pPr algn="l">
                        <a:lnSpc>
                          <a:spcPct val="100000"/>
                        </a:lnSpc>
                        <a:spcAft>
                          <a:spcPts val="600"/>
                        </a:spcAft>
                      </a:pPr>
                      <a:r>
                        <a:rPr lang="en-US" sz="1000" b="1" u="none">
                          <a:latin typeface="Arial" panose="020B0604020202020204" pitchFamily="34" charset="0"/>
                          <a:cs typeface="Arial" panose="020B0604020202020204" pitchFamily="34" charset="0"/>
                        </a:rPr>
                        <a:t>Who:  </a:t>
                      </a:r>
                      <a:r>
                        <a:rPr lang="en-US" sz="1000" b="0" u="none">
                          <a:latin typeface="Arial" panose="020B0604020202020204" pitchFamily="34" charset="0"/>
                          <a:cs typeface="Arial" panose="020B0604020202020204" pitchFamily="34" charset="0"/>
                        </a:rPr>
                        <a:t>BOSS ( Better Opportunities for Single Soldiers)Geo Batchelor’s, Reserves. Closed to the Public population</a:t>
                      </a:r>
                    </a:p>
                    <a:p>
                      <a:pPr algn="l">
                        <a:lnSpc>
                          <a:spcPct val="100000"/>
                        </a:lnSpc>
                        <a:spcAft>
                          <a:spcPts val="600"/>
                        </a:spcAft>
                      </a:pPr>
                      <a:r>
                        <a:rPr lang="en-US" sz="1000" b="1" u="none" baseline="0">
                          <a:latin typeface="Arial" panose="020B0604020202020204" pitchFamily="34" charset="0"/>
                          <a:cs typeface="Arial" panose="020B0604020202020204" pitchFamily="34" charset="0"/>
                        </a:rPr>
                        <a:t>What: </a:t>
                      </a:r>
                      <a:r>
                        <a:rPr lang="en-US" sz="1000" b="0" u="none" baseline="0">
                          <a:latin typeface="Arial" panose="020B0604020202020204" pitchFamily="34" charset="0"/>
                          <a:cs typeface="Arial" panose="020B0604020202020204" pitchFamily="34" charset="0"/>
                        </a:rPr>
                        <a:t>Volunteer Opportunity</a:t>
                      </a:r>
                      <a:endParaRPr lang="en-US" sz="1000" b="0" u="none" baseline="0">
                        <a:latin typeface=" Arial"/>
                        <a:cs typeface="Arial" panose="020B0604020202020204" pitchFamily="34" charset="0"/>
                      </a:endParaRPr>
                    </a:p>
                    <a:p>
                      <a:pPr algn="l">
                        <a:lnSpc>
                          <a:spcPct val="100000"/>
                        </a:lnSpc>
                        <a:spcAft>
                          <a:spcPts val="600"/>
                        </a:spcAft>
                        <a:buFont typeface="Arial" pitchFamily="34" charset="0"/>
                        <a:buNone/>
                      </a:pPr>
                      <a:r>
                        <a:rPr lang="en-US" sz="1000" b="1" u="none">
                          <a:latin typeface="Arial" panose="020B0604020202020204" pitchFamily="34" charset="0"/>
                          <a:cs typeface="Arial" panose="020B0604020202020204" pitchFamily="34" charset="0"/>
                        </a:rPr>
                        <a:t>When:  </a:t>
                      </a:r>
                      <a:r>
                        <a:rPr lang="en-US" sz="1000" b="0" u="none">
                          <a:latin typeface="Arial" panose="020B0604020202020204" pitchFamily="34" charset="0"/>
                          <a:cs typeface="Arial" panose="020B0604020202020204" pitchFamily="34" charset="0"/>
                        </a:rPr>
                        <a:t>Second Saturday of Each Month, Time; 1000-1200</a:t>
                      </a:r>
                    </a:p>
                    <a:p>
                      <a:pPr marL="0" lvl="0" indent="0" algn="l" rtl="0">
                        <a:lnSpc>
                          <a:spcPct val="90000"/>
                        </a:lnSpc>
                        <a:spcBef>
                          <a:spcPts val="1000"/>
                        </a:spcBef>
                        <a:spcAft>
                          <a:spcPts val="0"/>
                        </a:spcAft>
                        <a:buSzPts val="1200"/>
                        <a:buNone/>
                      </a:pPr>
                      <a:r>
                        <a:rPr lang="en-US" sz="1000" b="1" u="none">
                          <a:latin typeface="Arial" panose="020B0604020202020204" pitchFamily="34" charset="0"/>
                          <a:cs typeface="Arial" panose="020B0604020202020204" pitchFamily="34" charset="0"/>
                        </a:rPr>
                        <a:t>Where:</a:t>
                      </a:r>
                      <a:r>
                        <a:rPr lang="en-US" sz="1000" b="0" u="none" baseline="0">
                          <a:latin typeface="Arial" panose="020B0604020202020204" pitchFamily="34" charset="0"/>
                          <a:cs typeface="Arial" panose="020B0604020202020204" pitchFamily="34" charset="0"/>
                        </a:rPr>
                        <a:t>  </a:t>
                      </a:r>
                      <a:r>
                        <a:rPr lang="es-ES" sz="1000"/>
                        <a:t>1 </a:t>
                      </a:r>
                      <a:r>
                        <a:rPr lang="es-ES" sz="1000" err="1"/>
                        <a:t>Civic</a:t>
                      </a:r>
                      <a:r>
                        <a:rPr lang="es-ES" sz="1000"/>
                        <a:t> Center Plaza, El Paso, TX, 79901</a:t>
                      </a:r>
                    </a:p>
                    <a:p>
                      <a:pPr marL="0" lvl="0" indent="0" algn="l" rtl="0">
                        <a:lnSpc>
                          <a:spcPct val="90000"/>
                        </a:lnSpc>
                        <a:spcBef>
                          <a:spcPts val="1000"/>
                        </a:spcBef>
                        <a:spcAft>
                          <a:spcPts val="0"/>
                        </a:spcAft>
                        <a:buClr>
                          <a:schemeClr val="dk1"/>
                        </a:buClr>
                        <a:buSzPts val="1200"/>
                        <a:buNone/>
                      </a:pPr>
                      <a:endParaRPr lang="en-US" sz="1000"/>
                    </a:p>
                    <a:p>
                      <a:pPr algn="l">
                        <a:lnSpc>
                          <a:spcPct val="100000"/>
                        </a:lnSpc>
                        <a:spcAft>
                          <a:spcPts val="600"/>
                        </a:spcAft>
                        <a:buFont typeface="Arial" pitchFamily="34" charset="0"/>
                        <a:buNone/>
                      </a:pPr>
                      <a:r>
                        <a:rPr lang="en-US" sz="1000" b="1" u="none">
                          <a:latin typeface="Arial" panose="020B0604020202020204" pitchFamily="34" charset="0"/>
                          <a:cs typeface="Arial" panose="020B0604020202020204" pitchFamily="34" charset="0"/>
                        </a:rPr>
                        <a:t>Additional Information: </a:t>
                      </a:r>
                      <a:r>
                        <a:rPr lang="en-US" sz="1000" b="0" u="none">
                          <a:latin typeface="Arial" panose="020B0604020202020204" pitchFamily="34" charset="0"/>
                          <a:cs typeface="Arial" panose="020B0604020202020204" pitchFamily="34" charset="0"/>
                        </a:rPr>
                        <a:t>BOSS Soldiers. Transportation Available </a:t>
                      </a:r>
                      <a:endParaRPr lang="en-US" sz="1000" b="0" u="none">
                        <a:solidFill>
                          <a:srgbClr val="000000"/>
                        </a:solidFill>
                        <a:latin typeface=" Arial"/>
                        <a:cs typeface="Arial"/>
                      </a:endParaRPr>
                    </a:p>
                    <a:p>
                      <a:pPr algn="l">
                        <a:lnSpc>
                          <a:spcPct val="100000"/>
                        </a:lnSpc>
                        <a:spcAft>
                          <a:spcPts val="600"/>
                        </a:spcAft>
                        <a:buFont typeface="Arial" pitchFamily="34" charset="0"/>
                        <a:buNone/>
                      </a:pPr>
                      <a:r>
                        <a:rPr lang="en-US" sz="1000" b="1" u="none">
                          <a:solidFill>
                            <a:srgbClr val="000000"/>
                          </a:solidFill>
                          <a:latin typeface=" Arial"/>
                          <a:cs typeface="Arial"/>
                        </a:rPr>
                        <a:t>Scope </a:t>
                      </a:r>
                      <a:r>
                        <a:rPr lang="en-US" sz="1000" b="1" u="none">
                          <a:solidFill>
                            <a:srgbClr val="000000"/>
                          </a:solidFill>
                          <a:latin typeface="+mn-lt"/>
                          <a:cs typeface="Arial"/>
                        </a:rPr>
                        <a:t>of support</a:t>
                      </a:r>
                      <a:r>
                        <a:rPr lang="en-US" sz="1000" b="0" u="none">
                          <a:solidFill>
                            <a:srgbClr val="000000"/>
                          </a:solidFill>
                          <a:latin typeface="+mn-lt"/>
                          <a:cs typeface="Arial"/>
                        </a:rPr>
                        <a:t>:</a:t>
                      </a:r>
                      <a:r>
                        <a:rPr lang="en-US" sz="1000" b="0" u="none" baseline="0">
                          <a:solidFill>
                            <a:srgbClr val="000000"/>
                          </a:solidFill>
                          <a:latin typeface="+mn-lt"/>
                          <a:cs typeface="Arial"/>
                        </a:rPr>
                        <a:t>  BOSS Program, BOSS Reps, MC, and Garrison Agencies.</a:t>
                      </a:r>
                      <a:r>
                        <a:rPr lang="en-US" sz="1000" b="0" u="none">
                          <a:solidFill>
                            <a:srgbClr val="000000"/>
                          </a:solidFill>
                          <a:latin typeface="+mn-lt"/>
                          <a:cs typeface="Arial"/>
                        </a:rPr>
                        <a:t> </a:t>
                      </a:r>
                      <a:endParaRPr lang="en-US" sz="1000" b="0" u="none">
                        <a:solidFill>
                          <a:srgbClr val="FF0000"/>
                        </a:solidFill>
                        <a:latin typeface="+mn-lt"/>
                        <a:cs typeface="Arial"/>
                      </a:endParaRPr>
                    </a:p>
                    <a:p>
                      <a:pPr algn="l">
                        <a:lnSpc>
                          <a:spcPct val="100000"/>
                        </a:lnSpc>
                        <a:spcAft>
                          <a:spcPts val="600"/>
                        </a:spcAft>
                        <a:buFont typeface="Arial" pitchFamily="34" charset="0"/>
                        <a:buNone/>
                      </a:pPr>
                      <a:r>
                        <a:rPr lang="en-US" sz="1000" b="1" u="none">
                          <a:latin typeface="Arial" panose="020B0604020202020204" pitchFamily="34" charset="0"/>
                          <a:cs typeface="Arial" panose="020B0604020202020204" pitchFamily="34" charset="0"/>
                        </a:rPr>
                        <a:t>Uniform: </a:t>
                      </a:r>
                      <a:r>
                        <a:rPr lang="en-US" sz="1000" b="0" u="none">
                          <a:latin typeface="Arial" panose="020B0604020202020204" pitchFamily="34" charset="0"/>
                          <a:cs typeface="Arial" panose="020B0604020202020204" pitchFamily="34" charset="0"/>
                        </a:rPr>
                        <a:t>Blue BOSS Shirt and comfortable Closed Toed Shoes,</a:t>
                      </a:r>
                      <a:r>
                        <a:rPr lang="en-US" sz="1000" b="1" u="none">
                          <a:latin typeface="Arial" panose="020B0604020202020204" pitchFamily="34" charset="0"/>
                          <a:cs typeface="Arial" panose="020B0604020202020204" pitchFamily="34" charset="0"/>
                        </a:rPr>
                        <a:t> </a:t>
                      </a:r>
                      <a:r>
                        <a:rPr lang="en-US" sz="1000" b="0" u="none">
                          <a:latin typeface="Arial" panose="020B0604020202020204" pitchFamily="34" charset="0"/>
                          <a:cs typeface="Arial" panose="020B0604020202020204" pitchFamily="34" charset="0"/>
                        </a:rPr>
                        <a:t>Military Uniform, OCP or Unit PT Uniform</a:t>
                      </a:r>
                    </a:p>
                    <a:p>
                      <a:pPr algn="l">
                        <a:lnSpc>
                          <a:spcPct val="100000"/>
                        </a:lnSpc>
                        <a:spcAft>
                          <a:spcPts val="600"/>
                        </a:spcAft>
                        <a:buFont typeface="Arial" pitchFamily="34" charset="0"/>
                        <a:buNone/>
                      </a:pPr>
                      <a:r>
                        <a:rPr lang="en-US" sz="1000" b="1" u="none" baseline="0">
                          <a:solidFill>
                            <a:schemeClr val="tx1"/>
                          </a:solidFill>
                          <a:latin typeface="Arial" panose="020B0604020202020204" pitchFamily="34" charset="0"/>
                          <a:cs typeface="Arial" panose="020B0604020202020204" pitchFamily="34" charset="0"/>
                        </a:rPr>
                        <a:t>POC:</a:t>
                      </a:r>
                      <a:r>
                        <a:rPr lang="en-US" sz="1000" b="0" u="none" baseline="0">
                          <a:solidFill>
                            <a:schemeClr val="tx1"/>
                          </a:solidFill>
                          <a:latin typeface="Arial" panose="020B0604020202020204" pitchFamily="34" charset="0"/>
                          <a:cs typeface="Arial" panose="020B0604020202020204" pitchFamily="34" charset="0"/>
                        </a:rPr>
                        <a:t>  Fort Bliss </a:t>
                      </a:r>
                      <a:r>
                        <a:rPr lang="en-US" sz="1000" u="none">
                          <a:solidFill>
                            <a:schemeClr val="tx1"/>
                          </a:solidFill>
                          <a:effectLst/>
                          <a:latin typeface=" Arial"/>
                          <a:ea typeface="+mn-ea"/>
                          <a:cs typeface="+mn-cs"/>
                        </a:rPr>
                        <a:t>BOSS President</a:t>
                      </a:r>
                      <a:r>
                        <a:rPr lang="en-US" sz="1000" u="none">
                          <a:solidFill>
                            <a:schemeClr val="tx1"/>
                          </a:solidFill>
                          <a:effectLst/>
                          <a:latin typeface="Arial" panose="020B0604020202020204" pitchFamily="34" charset="0"/>
                          <a:ea typeface="+mn-ea"/>
                          <a:cs typeface="Arial" panose="020B0604020202020204" pitchFamily="34" charset="0"/>
                        </a:rPr>
                        <a:t>; SPC Chilcoat</a:t>
                      </a:r>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txBody>
                  <a:tcPr>
                    <a:solidFill>
                      <a:schemeClr val="bg1"/>
                    </a:solidFill>
                  </a:tcPr>
                </a:tc>
                <a:tc hMerge="1">
                  <a:txBody>
                    <a:bodyPr/>
                    <a:lstStyle/>
                    <a:p>
                      <a:pPr algn="ctr"/>
                      <a:endParaRPr lang="en-US"/>
                    </a:p>
                  </a:txBody>
                  <a:tcPr/>
                </a:tc>
                <a:extLst>
                  <a:ext uri="{0D108BD9-81ED-4DB2-BD59-A6C34878D82A}">
                    <a16:rowId xmlns:a16="http://schemas.microsoft.com/office/drawing/2014/main" val="10000"/>
                  </a:ext>
                </a:extLst>
              </a:tr>
              <a:tr h="238085">
                <a:tc>
                  <a:txBody>
                    <a:bodyPr/>
                    <a:lstStyle/>
                    <a:p>
                      <a:pPr algn="l"/>
                      <a:r>
                        <a:rPr lang="en-US" sz="1000" b="1">
                          <a:latin typeface=" Arial"/>
                          <a:cs typeface="Arial" panose="020B0604020202020204" pitchFamily="34" charset="0"/>
                        </a:rPr>
                        <a:t>ORDER / FRAGO #</a:t>
                      </a:r>
                    </a:p>
                  </a:txBody>
                  <a:tcPr anchor="ctr">
                    <a:solidFill>
                      <a:schemeClr val="bg1"/>
                    </a:solidFill>
                  </a:tcPr>
                </a:tc>
                <a:tc>
                  <a:txBody>
                    <a:bodyPr/>
                    <a:lstStyle/>
                    <a:p>
                      <a:pPr algn="l"/>
                      <a:r>
                        <a:rPr lang="en-US" sz="1000" b="0">
                          <a:solidFill>
                            <a:schemeClr val="tx1"/>
                          </a:solidFill>
                          <a:latin typeface="Arial" panose="020B0604020202020204" pitchFamily="34" charset="0"/>
                          <a:cs typeface="Arial" panose="020B0604020202020204" pitchFamily="34" charset="0"/>
                        </a:rPr>
                        <a:t>O: </a:t>
                      </a:r>
                      <a:r>
                        <a:rPr lang="en-US" sz="1000" b="0">
                          <a:solidFill>
                            <a:srgbClr val="FF0000"/>
                          </a:solidFill>
                          <a:latin typeface="Arial" panose="020B0604020202020204" pitchFamily="34" charset="0"/>
                          <a:cs typeface="Arial" panose="020B0604020202020204" pitchFamily="34" charset="0"/>
                        </a:rPr>
                        <a:t>N/A</a:t>
                      </a:r>
                    </a:p>
                  </a:txBody>
                  <a:tcPr anchor="ctr">
                    <a:solidFill>
                      <a:schemeClr val="bg1"/>
                    </a:solidFill>
                  </a:tcPr>
                </a:tc>
                <a:extLst>
                  <a:ext uri="{0D108BD9-81ED-4DB2-BD59-A6C34878D82A}">
                    <a16:rowId xmlns:a16="http://schemas.microsoft.com/office/drawing/2014/main" val="10001"/>
                  </a:ext>
                </a:extLst>
              </a:tr>
              <a:tr h="238085">
                <a:tc>
                  <a:txBody>
                    <a:bodyPr/>
                    <a:lstStyle/>
                    <a:p>
                      <a:pPr algn="l"/>
                      <a:r>
                        <a:rPr lang="en-US" sz="1000" b="1">
                          <a:latin typeface=" Arial"/>
                          <a:cs typeface="Arial" panose="020B0604020202020204" pitchFamily="34" charset="0"/>
                        </a:rPr>
                        <a:t>Legal Review DTG</a:t>
                      </a:r>
                    </a:p>
                  </a:txBody>
                  <a:tcPr anchor="ctr">
                    <a:solidFill>
                      <a:schemeClr val="bg1"/>
                    </a:solidFill>
                  </a:tcPr>
                </a:tc>
                <a:tc>
                  <a:txBody>
                    <a:bodyPr/>
                    <a:lstStyle/>
                    <a:p>
                      <a:pPr algn="l"/>
                      <a:r>
                        <a:rPr lang="en-US" sz="1000" b="0">
                          <a:latin typeface=" Arial"/>
                          <a:cs typeface="Arial" panose="020B0604020202020204" pitchFamily="34" charset="0"/>
                        </a:rPr>
                        <a:t>N/A</a:t>
                      </a:r>
                    </a:p>
                  </a:txBody>
                  <a:tcPr anchor="ctr">
                    <a:solidFill>
                      <a:schemeClr val="bg1"/>
                    </a:solidFill>
                  </a:tcPr>
                </a:tc>
                <a:extLst>
                  <a:ext uri="{0D108BD9-81ED-4DB2-BD59-A6C34878D82A}">
                    <a16:rowId xmlns:a16="http://schemas.microsoft.com/office/drawing/2014/main" val="10002"/>
                  </a:ext>
                </a:extLst>
              </a:tr>
              <a:tr h="296659">
                <a:tc>
                  <a:txBody>
                    <a:bodyPr/>
                    <a:lstStyle/>
                    <a:p>
                      <a:pPr algn="l"/>
                      <a:r>
                        <a:rPr lang="en-US" sz="1000" b="1">
                          <a:latin typeface=" Arial"/>
                          <a:cs typeface="Arial" panose="020B0604020202020204" pitchFamily="34" charset="0"/>
                        </a:rPr>
                        <a:t>Estimated Cost </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latin typeface=" Arial"/>
                          <a:cs typeface="Arial" panose="020B0604020202020204" pitchFamily="34" charset="0"/>
                        </a:rPr>
                        <a:t>$ FREE </a:t>
                      </a:r>
                    </a:p>
                  </a:txBody>
                  <a:tcPr anchor="ctr">
                    <a:solidFill>
                      <a:schemeClr val="bg1"/>
                    </a:solidFill>
                  </a:tcPr>
                </a:tc>
                <a:extLst>
                  <a:ext uri="{0D108BD9-81ED-4DB2-BD59-A6C34878D82A}">
                    <a16:rowId xmlns:a16="http://schemas.microsoft.com/office/drawing/2014/main" val="10003"/>
                  </a:ext>
                </a:extLst>
              </a:tr>
              <a:tr h="304800">
                <a:tc>
                  <a:txBody>
                    <a:bodyPr/>
                    <a:lstStyle/>
                    <a:p>
                      <a:pPr algn="l"/>
                      <a:r>
                        <a:rPr lang="en-US" sz="1000" b="1">
                          <a:latin typeface=" Arial"/>
                          <a:cs typeface="Arial" panose="020B0604020202020204" pitchFamily="34" charset="0"/>
                        </a:rPr>
                        <a:t>Mission Command (MC)</a:t>
                      </a:r>
                    </a:p>
                  </a:txBody>
                  <a:tcPr>
                    <a:solidFill>
                      <a:schemeClr val="bg1"/>
                    </a:solidFill>
                  </a:tcPr>
                </a:tc>
                <a:tc>
                  <a:txBody>
                    <a:bodyPr/>
                    <a:lstStyle/>
                    <a:p>
                      <a:pPr algn="l"/>
                      <a:endParaRPr lang="en-US" sz="1000" b="0">
                        <a:highlight>
                          <a:srgbClr val="FFFF00"/>
                        </a:highlight>
                        <a:latin typeface=" Arial"/>
                        <a:cs typeface="Arial" panose="020B0604020202020204" pitchFamily="34" charset="0"/>
                      </a:endParaRPr>
                    </a:p>
                  </a:txBody>
                  <a:tcPr>
                    <a:solidFill>
                      <a:schemeClr val="bg1"/>
                    </a:solidFill>
                  </a:tcPr>
                </a:tc>
                <a:extLst>
                  <a:ext uri="{0D108BD9-81ED-4DB2-BD59-A6C34878D82A}">
                    <a16:rowId xmlns:a16="http://schemas.microsoft.com/office/drawing/2014/main" val="10004"/>
                  </a:ext>
                </a:extLst>
              </a:tr>
            </a:tbl>
          </a:graphicData>
        </a:graphic>
      </p:graphicFrame>
      <p:cxnSp>
        <p:nvCxnSpPr>
          <p:cNvPr id="7" name="Straight Connector 6">
            <a:extLst>
              <a:ext uri="{FF2B5EF4-FFF2-40B4-BE49-F238E27FC236}">
                <a16:creationId xmlns:a16="http://schemas.microsoft.com/office/drawing/2014/main" id="{2DBB9AF2-0A4F-88E7-1059-ABF90E77B718}"/>
              </a:ext>
            </a:extLst>
          </p:cNvPr>
          <p:cNvCxnSpPr/>
          <p:nvPr/>
        </p:nvCxnSpPr>
        <p:spPr>
          <a:xfrm>
            <a:off x="5961162" y="4953000"/>
            <a:ext cx="31850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3D52C9D-4BCE-47D9-25D8-237CFF5B9CCC}"/>
              </a:ext>
            </a:extLst>
          </p:cNvPr>
          <p:cNvCxnSpPr/>
          <p:nvPr/>
        </p:nvCxnSpPr>
        <p:spPr>
          <a:xfrm>
            <a:off x="5961162" y="5486400"/>
            <a:ext cx="31850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5FDAE75-7B11-DAEB-A8E6-40E7494DEBBF}"/>
              </a:ext>
            </a:extLst>
          </p:cNvPr>
          <p:cNvSpPr/>
          <p:nvPr/>
        </p:nvSpPr>
        <p:spPr>
          <a:xfrm>
            <a:off x="41891" y="5935849"/>
            <a:ext cx="597316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a:ln>
                  <a:noFill/>
                </a:ln>
                <a:solidFill>
                  <a:srgbClr val="000000"/>
                </a:solidFill>
                <a:effectLst/>
                <a:uLnTx/>
                <a:uFillTx/>
                <a:latin typeface=" Arial"/>
              </a:rPr>
              <a:t>Key Message(s): </a:t>
            </a:r>
            <a:r>
              <a:rPr kumimoji="0" lang="en-US" sz="1000" i="0" u="none" strike="noStrike" kern="1200" cap="none" spc="0" normalizeH="0" baseline="0" noProof="0">
                <a:ln>
                  <a:noFill/>
                </a:ln>
                <a:solidFill>
                  <a:srgbClr val="000000"/>
                </a:solidFill>
                <a:effectLst/>
                <a:uLnTx/>
                <a:uFillTx/>
                <a:latin typeface=" Arial"/>
              </a:rPr>
              <a:t>Litter Collection: Picking up trash and recyclables from streets, parks and public spaces in Downtown El Paso. </a:t>
            </a:r>
          </a:p>
        </p:txBody>
      </p:sp>
      <p:cxnSp>
        <p:nvCxnSpPr>
          <p:cNvPr id="11" name="Straight Connector 10">
            <a:extLst>
              <a:ext uri="{FF2B5EF4-FFF2-40B4-BE49-F238E27FC236}">
                <a16:creationId xmlns:a16="http://schemas.microsoft.com/office/drawing/2014/main" id="{5C1E321A-EC9B-AB2A-1021-A287AE89007A}"/>
              </a:ext>
            </a:extLst>
          </p:cNvPr>
          <p:cNvCxnSpPr/>
          <p:nvPr/>
        </p:nvCxnSpPr>
        <p:spPr>
          <a:xfrm>
            <a:off x="5961162" y="4419600"/>
            <a:ext cx="31772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2FA10B0-8188-D49E-8260-AB20C8D34057}"/>
              </a:ext>
            </a:extLst>
          </p:cNvPr>
          <p:cNvSpPr txBox="1"/>
          <p:nvPr/>
        </p:nvSpPr>
        <p:spPr>
          <a:xfrm>
            <a:off x="5932028" y="3733800"/>
            <a:ext cx="3225780"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a:ln>
                  <a:noFill/>
                </a:ln>
                <a:solidFill>
                  <a:prstClr val="black"/>
                </a:solidFill>
                <a:effectLst/>
                <a:uLnTx/>
                <a:uFillTx/>
                <a:latin typeface=" Arial"/>
                <a:ea typeface="+mn-ea"/>
                <a:cs typeface="+mn-cs"/>
              </a:rPr>
              <a:t>VIPs / Attendees</a:t>
            </a:r>
            <a:endParaRPr lang="en-US" sz="1000" b="1">
              <a:solidFill>
                <a:prstClr val="black"/>
              </a:solidFill>
              <a:latin typeface=" Arial"/>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a:ln>
                  <a:noFill/>
                </a:ln>
                <a:solidFill>
                  <a:prstClr val="black"/>
                </a:solidFill>
                <a:effectLst/>
                <a:uLnTx/>
                <a:uFillTx/>
                <a:latin typeface=" Arial"/>
                <a:ea typeface="+mn-ea"/>
                <a:cs typeface="+mn-cs"/>
              </a:rPr>
              <a:t>N/A</a:t>
            </a:r>
          </a:p>
        </p:txBody>
      </p:sp>
      <p:cxnSp>
        <p:nvCxnSpPr>
          <p:cNvPr id="13" name="Straight Connector 12">
            <a:extLst>
              <a:ext uri="{FF2B5EF4-FFF2-40B4-BE49-F238E27FC236}">
                <a16:creationId xmlns:a16="http://schemas.microsoft.com/office/drawing/2014/main" id="{79EADF58-6731-70D6-90A2-A7E086FC66CA}"/>
              </a:ext>
            </a:extLst>
          </p:cNvPr>
          <p:cNvCxnSpPr/>
          <p:nvPr/>
        </p:nvCxnSpPr>
        <p:spPr>
          <a:xfrm>
            <a:off x="5961162" y="3733800"/>
            <a:ext cx="31828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5662D89-0F2C-8FDA-E1DA-16E8D18E9861}"/>
              </a:ext>
            </a:extLst>
          </p:cNvPr>
          <p:cNvCxnSpPr/>
          <p:nvPr/>
        </p:nvCxnSpPr>
        <p:spPr>
          <a:xfrm>
            <a:off x="5961162" y="4800600"/>
            <a:ext cx="0" cy="152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D8BD6BD-94F7-27F3-8E78-735FB71E186E}"/>
              </a:ext>
            </a:extLst>
          </p:cNvPr>
          <p:cNvSpPr txBox="1"/>
          <p:nvPr/>
        </p:nvSpPr>
        <p:spPr>
          <a:xfrm>
            <a:off x="5932028" y="4419600"/>
            <a:ext cx="3097001"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a:ln>
                  <a:noFill/>
                </a:ln>
                <a:solidFill>
                  <a:prstClr val="black"/>
                </a:solidFill>
                <a:effectLst/>
                <a:uLnTx/>
                <a:uFillTx/>
                <a:latin typeface=" Arial"/>
                <a:ea typeface="+mn-ea"/>
                <a:cs typeface="+mn-cs"/>
              </a:rPr>
              <a:t>Media</a:t>
            </a:r>
          </a:p>
          <a:p>
            <a:pPr lvl="0">
              <a:defRPr/>
            </a:pPr>
            <a:r>
              <a:rPr lang="en-US" sz="1000">
                <a:solidFill>
                  <a:prstClr val="black"/>
                </a:solidFill>
                <a:latin typeface=" Arial"/>
              </a:rPr>
              <a:t>Linktree, Social Media Posts on Ft Bliss BOSS sites</a:t>
            </a:r>
          </a:p>
        </p:txBody>
      </p:sp>
      <p:sp>
        <p:nvSpPr>
          <p:cNvPr id="16" name="TextBox 15">
            <a:extLst>
              <a:ext uri="{FF2B5EF4-FFF2-40B4-BE49-F238E27FC236}">
                <a16:creationId xmlns:a16="http://schemas.microsoft.com/office/drawing/2014/main" id="{69D9F3E1-733B-74DC-ED43-C6B8796DBDA6}"/>
              </a:ext>
            </a:extLst>
          </p:cNvPr>
          <p:cNvSpPr txBox="1"/>
          <p:nvPr/>
        </p:nvSpPr>
        <p:spPr>
          <a:xfrm>
            <a:off x="5943600" y="4953000"/>
            <a:ext cx="3135772" cy="4385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a:ln>
                  <a:noFill/>
                </a:ln>
                <a:solidFill>
                  <a:prstClr val="black"/>
                </a:solidFill>
                <a:effectLst/>
                <a:uLnTx/>
                <a:uFillTx/>
                <a:latin typeface=" Arial"/>
                <a:ea typeface="+mn-ea"/>
                <a:cs typeface="+mn-cs"/>
              </a:rPr>
              <a:t>Recommended Engagers</a:t>
            </a:r>
          </a:p>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a:solidFill>
                  <a:prstClr val="black"/>
                </a:solidFill>
                <a:latin typeface=" Arial"/>
              </a:rPr>
              <a:t>N/A</a:t>
            </a:r>
            <a:endParaRPr kumimoji="0" lang="en-US" sz="1000" i="0" u="none" strike="noStrike" kern="1200" cap="none" spc="0" normalizeH="0" baseline="0" noProof="0">
              <a:ln>
                <a:noFill/>
              </a:ln>
              <a:solidFill>
                <a:prstClr val="black"/>
              </a:solidFill>
              <a:effectLst/>
              <a:uLnTx/>
              <a:uFillTx/>
              <a:latin typeface=" Arial"/>
              <a:ea typeface="+mn-ea"/>
              <a:cs typeface="+mn-cs"/>
            </a:endParaRPr>
          </a:p>
        </p:txBody>
      </p:sp>
      <p:graphicFrame>
        <p:nvGraphicFramePr>
          <p:cNvPr id="2" name="Table 1">
            <a:extLst>
              <a:ext uri="{FF2B5EF4-FFF2-40B4-BE49-F238E27FC236}">
                <a16:creationId xmlns:a16="http://schemas.microsoft.com/office/drawing/2014/main" id="{5E0CE240-158C-CA2E-D733-B5BCA0E398B6}"/>
              </a:ext>
            </a:extLst>
          </p:cNvPr>
          <p:cNvGraphicFramePr>
            <a:graphicFrameLocks noGrp="1"/>
          </p:cNvGraphicFramePr>
          <p:nvPr/>
        </p:nvGraphicFramePr>
        <p:xfrm>
          <a:off x="5970330" y="1182442"/>
          <a:ext cx="3168036" cy="2551353"/>
        </p:xfrm>
        <a:graphic>
          <a:graphicData uri="http://schemas.openxmlformats.org/drawingml/2006/table">
            <a:tbl>
              <a:tblPr firstRow="1" bandRow="1">
                <a:tableStyleId>{5940675A-B579-460E-94D1-54222C63F5DA}</a:tableStyleId>
              </a:tblPr>
              <a:tblGrid>
                <a:gridCol w="1600051">
                  <a:extLst>
                    <a:ext uri="{9D8B030D-6E8A-4147-A177-3AD203B41FA5}">
                      <a16:colId xmlns:a16="http://schemas.microsoft.com/office/drawing/2014/main" val="1547070192"/>
                    </a:ext>
                  </a:extLst>
                </a:gridCol>
                <a:gridCol w="1567985">
                  <a:extLst>
                    <a:ext uri="{9D8B030D-6E8A-4147-A177-3AD203B41FA5}">
                      <a16:colId xmlns:a16="http://schemas.microsoft.com/office/drawing/2014/main" val="3000881222"/>
                    </a:ext>
                  </a:extLst>
                </a:gridCol>
              </a:tblGrid>
              <a:tr h="364479">
                <a:tc gridSpan="2">
                  <a:txBody>
                    <a:bodyPr/>
                    <a:lstStyle/>
                    <a:p>
                      <a:pPr algn="ctr"/>
                      <a:r>
                        <a:rPr lang="en-US" sz="1000" b="1"/>
                        <a:t>Occurrences</a:t>
                      </a:r>
                    </a:p>
                  </a:txBody>
                  <a:tcPr>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499743459"/>
                  </a:ext>
                </a:extLst>
              </a:tr>
              <a:tr h="364479">
                <a:tc>
                  <a:txBody>
                    <a:bodyPr/>
                    <a:lstStyle/>
                    <a:p>
                      <a:pPr algn="ctr"/>
                      <a:r>
                        <a:rPr lang="en-US" sz="1000" b="0"/>
                        <a:t>10 Oct </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000" b="0"/>
                        <a:t>12 Apr</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68706943"/>
                  </a:ext>
                </a:extLst>
              </a:tr>
              <a:tr h="364479">
                <a:tc>
                  <a:txBody>
                    <a:bodyPr/>
                    <a:lstStyle/>
                    <a:p>
                      <a:pPr algn="ctr"/>
                      <a:r>
                        <a:rPr lang="en-US" sz="1000" b="0"/>
                        <a:t>14 Nov</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b="0"/>
                        <a:t>09 May</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65747141"/>
                  </a:ext>
                </a:extLst>
              </a:tr>
              <a:tr h="364479">
                <a:tc>
                  <a:txBody>
                    <a:bodyPr/>
                    <a:lstStyle/>
                    <a:p>
                      <a:pPr algn="ctr"/>
                      <a:r>
                        <a:rPr lang="en-US" sz="1000" b="0"/>
                        <a:t>12 Dec</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b="0"/>
                        <a:t>13 Jun</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35547516"/>
                  </a:ext>
                </a:extLst>
              </a:tr>
              <a:tr h="364479">
                <a:tc>
                  <a:txBody>
                    <a:bodyPr/>
                    <a:lstStyle/>
                    <a:p>
                      <a:pPr algn="ctr"/>
                      <a:r>
                        <a:rPr lang="en-US" sz="1000" b="0"/>
                        <a:t>09 Jan</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b="0"/>
                        <a:t>11 Jul</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5125613"/>
                  </a:ext>
                </a:extLst>
              </a:tr>
              <a:tr h="364479">
                <a:tc>
                  <a:txBody>
                    <a:bodyPr/>
                    <a:lstStyle/>
                    <a:p>
                      <a:pPr algn="ctr"/>
                      <a:r>
                        <a:rPr lang="en-US" sz="1000" b="0"/>
                        <a:t>13 Feb</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b="0"/>
                        <a:t>08 Aug</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07869927"/>
                  </a:ext>
                </a:extLst>
              </a:tr>
              <a:tr h="364479">
                <a:tc>
                  <a:txBody>
                    <a:bodyPr/>
                    <a:lstStyle/>
                    <a:p>
                      <a:pPr algn="ctr"/>
                      <a:r>
                        <a:rPr lang="en-US" sz="1000" b="0"/>
                        <a:t>13 Mar</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b="0"/>
                        <a:t>12 Sep</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0262767"/>
                  </a:ext>
                </a:extLst>
              </a:tr>
            </a:tbl>
          </a:graphicData>
        </a:graphic>
      </p:graphicFrame>
      <p:sp>
        <p:nvSpPr>
          <p:cNvPr id="3" name="Rectangle 2">
            <a:extLst>
              <a:ext uri="{FF2B5EF4-FFF2-40B4-BE49-F238E27FC236}">
                <a16:creationId xmlns:a16="http://schemas.microsoft.com/office/drawing/2014/main" id="{D0D2DC14-09BA-AE55-B29C-FB1E8CE90DA5}"/>
              </a:ext>
            </a:extLst>
          </p:cNvPr>
          <p:cNvSpPr>
            <a:spLocks/>
          </p:cNvSpPr>
          <p:nvPr/>
        </p:nvSpPr>
        <p:spPr>
          <a:xfrm>
            <a:off x="-19457" y="6659677"/>
            <a:ext cx="3703434" cy="215444"/>
          </a:xfrm>
          <a:prstGeom prst="rect">
            <a:avLst/>
          </a:prstGeom>
        </p:spPr>
        <p:txBody>
          <a:bodyPr wrap="square">
            <a:spAutoFit/>
          </a:bodyPr>
          <a:lstStyle/>
          <a:p>
            <a:r>
              <a:rPr lang="en-US" sz="800" b="1">
                <a:solidFill>
                  <a:schemeClr val="bg1"/>
                </a:solidFill>
              </a:rPr>
              <a:t>J. Skillern, 915-744-1529, patricia.a.skillern.naf@army.mil</a:t>
            </a:r>
          </a:p>
        </p:txBody>
      </p:sp>
      <p:sp>
        <p:nvSpPr>
          <p:cNvPr id="17" name="Slide Number Placeholder 5">
            <a:extLst>
              <a:ext uri="{FF2B5EF4-FFF2-40B4-BE49-F238E27FC236}">
                <a16:creationId xmlns:a16="http://schemas.microsoft.com/office/drawing/2014/main" id="{81335080-2783-24EC-EAB2-1D51A9830C2E}"/>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31</a:t>
            </a:fld>
            <a:endParaRPr lang="en-US" sz="800">
              <a:solidFill>
                <a:schemeClr val="bg1"/>
              </a:solidFill>
            </a:endParaRPr>
          </a:p>
        </p:txBody>
      </p:sp>
    </p:spTree>
    <p:extLst>
      <p:ext uri="{BB962C8B-B14F-4D97-AF65-F5344CB8AC3E}">
        <p14:creationId xmlns:p14="http://schemas.microsoft.com/office/powerpoint/2010/main" val="303895147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64F91-1CCB-3C96-C100-7A01DEBF846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F661B5D-9228-1AB4-DE35-9184B9595005}"/>
              </a:ext>
            </a:extLst>
          </p:cNvPr>
          <p:cNvSpPr txBox="1">
            <a:spLocks/>
          </p:cNvSpPr>
          <p:nvPr/>
        </p:nvSpPr>
        <p:spPr>
          <a:xfrm>
            <a:off x="1219200" y="152400"/>
            <a:ext cx="6817429" cy="812728"/>
          </a:xfrm>
          <a:prstGeom prst="rect">
            <a:avLst/>
          </a:prstGeom>
        </p:spPr>
        <p:txBody>
          <a:bodyPr anchor="ctr">
            <a:normAutofit/>
          </a:bodyPr>
          <a:lstStyle>
            <a:lvl1pPr algn="ctr"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pPr fontAlgn="auto">
              <a:spcAft>
                <a:spcPts val="0"/>
              </a:spcAft>
            </a:pPr>
            <a:r>
              <a:rPr lang="en-US" sz="2400"/>
              <a:t>Mental First Aid Training| BOSS</a:t>
            </a:r>
          </a:p>
        </p:txBody>
      </p:sp>
      <p:sp>
        <p:nvSpPr>
          <p:cNvPr id="5" name="TextBox 4">
            <a:extLst>
              <a:ext uri="{FF2B5EF4-FFF2-40B4-BE49-F238E27FC236}">
                <a16:creationId xmlns:a16="http://schemas.microsoft.com/office/drawing/2014/main" id="{CCB94504-EE20-558D-DD4B-D4B10015101E}"/>
              </a:ext>
            </a:extLst>
          </p:cNvPr>
          <p:cNvSpPr txBox="1"/>
          <p:nvPr/>
        </p:nvSpPr>
        <p:spPr>
          <a:xfrm>
            <a:off x="5943600" y="5486400"/>
            <a:ext cx="3214208" cy="592470"/>
          </a:xfrm>
          <a:prstGeom prst="rect">
            <a:avLst/>
          </a:prstGeom>
          <a:noFill/>
        </p:spPr>
        <p:txBody>
          <a:bodyPr wrap="square" rtlCol="0">
            <a:spAutoFit/>
          </a:bodyPr>
          <a:lstStyle/>
          <a:p>
            <a:pPr lvl="0" algn="ctr">
              <a:spcAft>
                <a:spcPts val="300"/>
              </a:spcAft>
              <a:tabLst>
                <a:tab pos="971550" algn="l"/>
              </a:tabLst>
              <a:defRPr/>
            </a:pPr>
            <a:r>
              <a:rPr lang="en-US" sz="1000" b="1">
                <a:solidFill>
                  <a:prstClr val="black"/>
                </a:solidFill>
                <a:latin typeface=" Arial"/>
              </a:rPr>
              <a:t>Desired Effect</a:t>
            </a:r>
          </a:p>
          <a:p>
            <a:pPr lvl="0" algn="ctr">
              <a:spcAft>
                <a:spcPts val="300"/>
              </a:spcAft>
              <a:tabLst>
                <a:tab pos="971550" algn="l"/>
              </a:tabLst>
              <a:defRPr/>
            </a:pPr>
            <a:r>
              <a:rPr lang="en-US" sz="1000">
                <a:solidFill>
                  <a:prstClr val="black"/>
                </a:solidFill>
                <a:latin typeface=" Arial"/>
              </a:rPr>
              <a:t>Provide Service members the tools to help support their fellow Service Members</a:t>
            </a:r>
          </a:p>
        </p:txBody>
      </p:sp>
      <p:graphicFrame>
        <p:nvGraphicFramePr>
          <p:cNvPr id="6" name="Table 5">
            <a:extLst>
              <a:ext uri="{FF2B5EF4-FFF2-40B4-BE49-F238E27FC236}">
                <a16:creationId xmlns:a16="http://schemas.microsoft.com/office/drawing/2014/main" id="{90C0A014-3793-9ACF-5529-CEB84D5FADE0}"/>
              </a:ext>
            </a:extLst>
          </p:cNvPr>
          <p:cNvGraphicFramePr>
            <a:graphicFrameLocks noGrp="1"/>
          </p:cNvGraphicFramePr>
          <p:nvPr/>
        </p:nvGraphicFramePr>
        <p:xfrm>
          <a:off x="41891" y="1182442"/>
          <a:ext cx="5919271" cy="4947826"/>
        </p:xfrm>
        <a:graphic>
          <a:graphicData uri="http://schemas.openxmlformats.org/drawingml/2006/table">
            <a:tbl>
              <a:tblPr firstRow="1" bandRow="1">
                <a:tableStyleId>{5940675A-B579-460E-94D1-54222C63F5DA}</a:tableStyleId>
              </a:tblPr>
              <a:tblGrid>
                <a:gridCol w="1904878">
                  <a:extLst>
                    <a:ext uri="{9D8B030D-6E8A-4147-A177-3AD203B41FA5}">
                      <a16:colId xmlns:a16="http://schemas.microsoft.com/office/drawing/2014/main" val="20000"/>
                    </a:ext>
                  </a:extLst>
                </a:gridCol>
                <a:gridCol w="4014393">
                  <a:extLst>
                    <a:ext uri="{9D8B030D-6E8A-4147-A177-3AD203B41FA5}">
                      <a16:colId xmlns:a16="http://schemas.microsoft.com/office/drawing/2014/main" val="20001"/>
                    </a:ext>
                  </a:extLst>
                </a:gridCol>
              </a:tblGrid>
              <a:tr h="3720611">
                <a:tc gridSpan="2">
                  <a:txBody>
                    <a:bodyPr/>
                    <a:lstStyle/>
                    <a:p>
                      <a:pPr marL="0" indent="0">
                        <a:lnSpc>
                          <a:spcPct val="90000"/>
                        </a:lnSpc>
                        <a:spcBef>
                          <a:spcPts val="1000"/>
                        </a:spcBef>
                        <a:buClr>
                          <a:schemeClr val="dk1"/>
                        </a:buClr>
                        <a:buSzPts val="1200"/>
                        <a:buFont typeface="Arial"/>
                        <a:buNone/>
                      </a:pPr>
                      <a:r>
                        <a:rPr lang="en-US" sz="1000" b="1" u="none">
                          <a:latin typeface="Arial" panose="020B0604020202020204" pitchFamily="34" charset="0"/>
                          <a:cs typeface="Arial" panose="020B0604020202020204" pitchFamily="34" charset="0"/>
                        </a:rPr>
                        <a:t>Purpose:</a:t>
                      </a:r>
                      <a:r>
                        <a:rPr lang="en-US" sz="1000" b="0" u="none">
                          <a:latin typeface="Arial" panose="020B0604020202020204" pitchFamily="34" charset="0"/>
                          <a:cs typeface="Arial" panose="020B0604020202020204" pitchFamily="34" charset="0"/>
                        </a:rPr>
                        <a:t> </a:t>
                      </a:r>
                      <a:r>
                        <a:rPr lang="en-US" sz="1000" b="0" u="none">
                          <a:solidFill>
                            <a:schemeClr val="dk1"/>
                          </a:solidFill>
                          <a:latin typeface="+mn-lt"/>
                          <a:ea typeface="Arial"/>
                          <a:cs typeface="Arial"/>
                          <a:sym typeface="Arial"/>
                        </a:rPr>
                        <a:t>Fort Bliss BOSS partnered with </a:t>
                      </a:r>
                      <a:r>
                        <a:rPr lang="en-US" sz="1000">
                          <a:solidFill>
                            <a:schemeClr val="dk1"/>
                          </a:solidFill>
                        </a:rPr>
                        <a:t>Emergence Health Network to become certified Mental Health First Aiders</a:t>
                      </a:r>
                      <a:r>
                        <a:rPr lang="en-US" sz="1000" b="0" u="none">
                          <a:solidFill>
                            <a:schemeClr val="dk1"/>
                          </a:solidFill>
                          <a:latin typeface="+mn-lt"/>
                          <a:ea typeface="Arial"/>
                          <a:cs typeface="Arial"/>
                          <a:sym typeface="Arial"/>
                        </a:rPr>
                        <a:t>.</a:t>
                      </a:r>
                      <a:r>
                        <a:rPr lang="en-US" sz="1000">
                          <a:solidFill>
                            <a:schemeClr val="dk1"/>
                          </a:solidFill>
                        </a:rPr>
                        <a:t> BOSS Soldiers learned the importance of mental health in our lives and how to appropriately respond to someone facing a mental health struggle. BOSS Soldiers learned they are not there to diagnose mental health struggles but to help other Soldiers get the help they need.</a:t>
                      </a:r>
                    </a:p>
                    <a:p>
                      <a:pPr algn="l">
                        <a:lnSpc>
                          <a:spcPct val="100000"/>
                        </a:lnSpc>
                        <a:spcAft>
                          <a:spcPts val="600"/>
                        </a:spcAft>
                      </a:pPr>
                      <a:endParaRPr lang="en-US" sz="1000" b="1" u="none">
                        <a:latin typeface="Arial" panose="020B0604020202020204" pitchFamily="34" charset="0"/>
                        <a:cs typeface="Arial" panose="020B0604020202020204" pitchFamily="34" charset="0"/>
                      </a:endParaRPr>
                    </a:p>
                    <a:p>
                      <a:pPr algn="l">
                        <a:lnSpc>
                          <a:spcPct val="100000"/>
                        </a:lnSpc>
                        <a:spcAft>
                          <a:spcPts val="600"/>
                        </a:spcAft>
                      </a:pPr>
                      <a:r>
                        <a:rPr lang="en-US" sz="1000" b="1" u="none">
                          <a:latin typeface="Arial" panose="020B0604020202020204" pitchFamily="34" charset="0"/>
                          <a:cs typeface="Arial" panose="020B0604020202020204" pitchFamily="34" charset="0"/>
                        </a:rPr>
                        <a:t>Proponent:</a:t>
                      </a:r>
                      <a:r>
                        <a:rPr lang="en-US" sz="1000" b="0" u="none">
                          <a:latin typeface="Arial" panose="020B0604020202020204" pitchFamily="34" charset="0"/>
                          <a:cs typeface="Arial" panose="020B0604020202020204" pitchFamily="34" charset="0"/>
                        </a:rPr>
                        <a:t>  Fort Bliss BOSS Program </a:t>
                      </a:r>
                      <a:endParaRPr lang="en-US" sz="1000" b="1" u="none">
                        <a:latin typeface="Arial" panose="020B0604020202020204" pitchFamily="34" charset="0"/>
                        <a:cs typeface="Arial" panose="020B0604020202020204" pitchFamily="34" charset="0"/>
                      </a:endParaRPr>
                    </a:p>
                    <a:p>
                      <a:pPr algn="l">
                        <a:lnSpc>
                          <a:spcPct val="100000"/>
                        </a:lnSpc>
                        <a:spcAft>
                          <a:spcPts val="600"/>
                        </a:spcAft>
                      </a:pPr>
                      <a:r>
                        <a:rPr lang="en-US" sz="1000" b="1" u="none">
                          <a:latin typeface="Arial" panose="020B0604020202020204" pitchFamily="34" charset="0"/>
                          <a:cs typeface="Arial" panose="020B0604020202020204" pitchFamily="34" charset="0"/>
                        </a:rPr>
                        <a:t>Who:  </a:t>
                      </a:r>
                      <a:r>
                        <a:rPr lang="en-US" sz="1000" b="0" u="none">
                          <a:latin typeface="Arial" panose="020B0604020202020204" pitchFamily="34" charset="0"/>
                          <a:cs typeface="Arial" panose="020B0604020202020204" pitchFamily="34" charset="0"/>
                        </a:rPr>
                        <a:t>BOSS ( Better Opportunities for Single Soldiers)Geo Batchelor’s, Reserves.</a:t>
                      </a:r>
                    </a:p>
                    <a:p>
                      <a:pPr algn="l">
                        <a:lnSpc>
                          <a:spcPct val="100000"/>
                        </a:lnSpc>
                        <a:spcAft>
                          <a:spcPts val="600"/>
                        </a:spcAft>
                      </a:pPr>
                      <a:r>
                        <a:rPr lang="en-US" sz="1000" b="1" u="none" baseline="0">
                          <a:latin typeface="Arial" panose="020B0604020202020204" pitchFamily="34" charset="0"/>
                          <a:cs typeface="Arial" panose="020B0604020202020204" pitchFamily="34" charset="0"/>
                        </a:rPr>
                        <a:t>What: </a:t>
                      </a:r>
                      <a:r>
                        <a:rPr lang="en-US" sz="1000" b="0" u="none" baseline="0">
                          <a:latin typeface="Arial" panose="020B0604020202020204" pitchFamily="34" charset="0"/>
                          <a:cs typeface="Arial" panose="020B0604020202020204" pitchFamily="34" charset="0"/>
                        </a:rPr>
                        <a:t>Volunteer Opportunity</a:t>
                      </a:r>
                      <a:endParaRPr lang="en-US" sz="1000" b="0" u="none" baseline="0">
                        <a:latin typeface=" Arial"/>
                        <a:cs typeface="Arial" panose="020B0604020202020204" pitchFamily="34" charset="0"/>
                      </a:endParaRPr>
                    </a:p>
                    <a:p>
                      <a:pPr algn="l">
                        <a:lnSpc>
                          <a:spcPct val="100000"/>
                        </a:lnSpc>
                        <a:spcAft>
                          <a:spcPts val="600"/>
                        </a:spcAft>
                        <a:buFont typeface="Arial" pitchFamily="34" charset="0"/>
                        <a:buNone/>
                      </a:pPr>
                      <a:r>
                        <a:rPr lang="en-US" sz="1000" b="1" u="none">
                          <a:latin typeface="Arial" panose="020B0604020202020204" pitchFamily="34" charset="0"/>
                          <a:cs typeface="Arial" panose="020B0604020202020204" pitchFamily="34" charset="0"/>
                        </a:rPr>
                        <a:t>When:  </a:t>
                      </a:r>
                      <a:r>
                        <a:rPr lang="en-US" sz="1000" b="0" u="none">
                          <a:latin typeface="Arial" panose="020B0604020202020204" pitchFamily="34" charset="0"/>
                          <a:cs typeface="Arial" panose="020B0604020202020204" pitchFamily="34" charset="0"/>
                        </a:rPr>
                        <a:t>See Occurrences for dates, Time; 0900-1300</a:t>
                      </a:r>
                    </a:p>
                    <a:p>
                      <a:pPr marL="0" indent="0">
                        <a:lnSpc>
                          <a:spcPct val="90000"/>
                        </a:lnSpc>
                        <a:spcBef>
                          <a:spcPts val="1000"/>
                        </a:spcBef>
                        <a:buClr>
                          <a:schemeClr val="dk1"/>
                        </a:buClr>
                        <a:buSzPts val="1200"/>
                        <a:buFont typeface="Arial"/>
                        <a:buNone/>
                      </a:pPr>
                      <a:r>
                        <a:rPr lang="en-US" sz="1000" b="1" u="none">
                          <a:latin typeface="Arial" panose="020B0604020202020204" pitchFamily="34" charset="0"/>
                          <a:cs typeface="Arial" panose="020B0604020202020204" pitchFamily="34" charset="0"/>
                        </a:rPr>
                        <a:t>Where: </a:t>
                      </a:r>
                      <a:r>
                        <a:rPr lang="en-US" sz="1000">
                          <a:solidFill>
                            <a:schemeClr val="dk1"/>
                          </a:solidFill>
                        </a:rPr>
                        <a:t>Emergence Health Network, 10737 Gateway Blvd, El Paso, TX, 79935</a:t>
                      </a:r>
                    </a:p>
                    <a:p>
                      <a:pPr marL="0" lvl="0" indent="0" algn="l" rtl="0">
                        <a:lnSpc>
                          <a:spcPct val="90000"/>
                        </a:lnSpc>
                        <a:spcBef>
                          <a:spcPts val="1000"/>
                        </a:spcBef>
                        <a:spcAft>
                          <a:spcPts val="0"/>
                        </a:spcAft>
                        <a:buClr>
                          <a:schemeClr val="dk1"/>
                        </a:buClr>
                        <a:buSzPts val="1200"/>
                        <a:buNone/>
                      </a:pPr>
                      <a:endParaRPr lang="en-US" sz="1000"/>
                    </a:p>
                    <a:p>
                      <a:pPr algn="l">
                        <a:lnSpc>
                          <a:spcPct val="100000"/>
                        </a:lnSpc>
                        <a:spcAft>
                          <a:spcPts val="600"/>
                        </a:spcAft>
                        <a:buFont typeface="Arial" pitchFamily="34" charset="0"/>
                        <a:buNone/>
                      </a:pPr>
                      <a:r>
                        <a:rPr lang="en-US" sz="1000" b="1" u="none">
                          <a:latin typeface="Arial" panose="020B0604020202020204" pitchFamily="34" charset="0"/>
                          <a:cs typeface="Arial" panose="020B0604020202020204" pitchFamily="34" charset="0"/>
                        </a:rPr>
                        <a:t>Additional Information: </a:t>
                      </a:r>
                      <a:r>
                        <a:rPr lang="en-US" sz="1000" b="0" u="none">
                          <a:latin typeface="Arial" panose="020B0604020202020204" pitchFamily="34" charset="0"/>
                          <a:cs typeface="Arial" panose="020B0604020202020204" pitchFamily="34" charset="0"/>
                        </a:rPr>
                        <a:t>BOSS Soldiers.</a:t>
                      </a:r>
                    </a:p>
                    <a:p>
                      <a:pPr algn="l">
                        <a:lnSpc>
                          <a:spcPct val="100000"/>
                        </a:lnSpc>
                        <a:spcAft>
                          <a:spcPts val="600"/>
                        </a:spcAft>
                        <a:buFont typeface="Arial" pitchFamily="34" charset="0"/>
                        <a:buNone/>
                      </a:pPr>
                      <a:r>
                        <a:rPr lang="en-US" sz="1000" b="1" u="none">
                          <a:latin typeface="Arial" panose="020B0604020202020204" pitchFamily="34" charset="0"/>
                          <a:cs typeface="Arial" panose="020B0604020202020204" pitchFamily="34" charset="0"/>
                        </a:rPr>
                        <a:t> Registration  </a:t>
                      </a:r>
                      <a:r>
                        <a:rPr lang="en-US" sz="1000" u="sng">
                          <a:solidFill>
                            <a:srgbClr val="0000FF"/>
                          </a:solidFill>
                          <a:effectLst/>
                          <a:latin typeface="Aptos" panose="020B0004020202020204" pitchFamily="34" charset="0"/>
                          <a:ea typeface="Aptos" panose="020B0004020202020204" pitchFamily="34" charset="0"/>
                          <a:cs typeface="Aptos" panose="020B0004020202020204" pitchFamily="34" charset="0"/>
                          <a:hlinkClick r:id="rId2">
                            <a:extLst>
                              <a:ext uri="{A12FA001-AC4F-418D-AE19-62706E023703}">
                                <ahyp:hlinkClr xmlns:ahyp="http://schemas.microsoft.com/office/drawing/2018/hyperlinkcolor" val="tx"/>
                              </a:ext>
                            </a:extLst>
                          </a:hlinkClick>
                        </a:rPr>
                        <a:t>MVPN: Mental Health First Aid (MHFA) for Fort Bliss SMVF Tickets, Multiple Dates | Eventbrite</a:t>
                      </a:r>
                      <a:endParaRPr lang="en-US" sz="1000" b="0" u="none">
                        <a:solidFill>
                          <a:srgbClr val="000000"/>
                        </a:solidFill>
                        <a:latin typeface=" Arial"/>
                        <a:cs typeface="Arial"/>
                      </a:endParaRPr>
                    </a:p>
                    <a:p>
                      <a:pPr algn="l">
                        <a:lnSpc>
                          <a:spcPct val="100000"/>
                        </a:lnSpc>
                        <a:spcAft>
                          <a:spcPts val="600"/>
                        </a:spcAft>
                        <a:buFont typeface="Arial" pitchFamily="34" charset="0"/>
                        <a:buNone/>
                      </a:pPr>
                      <a:r>
                        <a:rPr lang="en-US" sz="1000" b="1" u="none">
                          <a:solidFill>
                            <a:srgbClr val="000000"/>
                          </a:solidFill>
                          <a:latin typeface=" Arial"/>
                          <a:cs typeface="Arial"/>
                        </a:rPr>
                        <a:t>Scope </a:t>
                      </a:r>
                      <a:r>
                        <a:rPr lang="en-US" sz="1000" b="1" u="none">
                          <a:solidFill>
                            <a:srgbClr val="000000"/>
                          </a:solidFill>
                          <a:latin typeface="+mn-lt"/>
                          <a:cs typeface="Arial"/>
                        </a:rPr>
                        <a:t>of support</a:t>
                      </a:r>
                      <a:r>
                        <a:rPr lang="en-US" sz="1000" b="0" u="none">
                          <a:solidFill>
                            <a:srgbClr val="000000"/>
                          </a:solidFill>
                          <a:latin typeface="+mn-lt"/>
                          <a:cs typeface="Arial"/>
                        </a:rPr>
                        <a:t>:</a:t>
                      </a:r>
                      <a:r>
                        <a:rPr lang="en-US" sz="1000" b="0" u="none" baseline="0">
                          <a:solidFill>
                            <a:srgbClr val="000000"/>
                          </a:solidFill>
                          <a:latin typeface="+mn-lt"/>
                          <a:cs typeface="Arial"/>
                        </a:rPr>
                        <a:t>  BOSS Program, BOSS Reps, MC, and Garrison Agencies.</a:t>
                      </a:r>
                      <a:r>
                        <a:rPr lang="en-US" sz="1000" b="0" u="none">
                          <a:solidFill>
                            <a:srgbClr val="000000"/>
                          </a:solidFill>
                          <a:latin typeface="+mn-lt"/>
                          <a:cs typeface="Arial"/>
                        </a:rPr>
                        <a:t> </a:t>
                      </a:r>
                      <a:endParaRPr lang="en-US" sz="1000" b="0" u="none">
                        <a:solidFill>
                          <a:srgbClr val="FF0000"/>
                        </a:solidFill>
                        <a:latin typeface="+mn-lt"/>
                        <a:cs typeface="Arial"/>
                      </a:endParaRPr>
                    </a:p>
                    <a:p>
                      <a:pPr algn="l">
                        <a:lnSpc>
                          <a:spcPct val="100000"/>
                        </a:lnSpc>
                        <a:spcAft>
                          <a:spcPts val="600"/>
                        </a:spcAft>
                        <a:buFont typeface="Arial" pitchFamily="34" charset="0"/>
                        <a:buNone/>
                      </a:pPr>
                      <a:r>
                        <a:rPr lang="en-US" sz="1000" b="1" u="none">
                          <a:latin typeface="Arial" panose="020B0604020202020204" pitchFamily="34" charset="0"/>
                          <a:cs typeface="Arial" panose="020B0604020202020204" pitchFamily="34" charset="0"/>
                        </a:rPr>
                        <a:t>Uniform: </a:t>
                      </a:r>
                      <a:r>
                        <a:rPr lang="en-US" sz="1000" b="0" u="none">
                          <a:latin typeface="Arial" panose="020B0604020202020204" pitchFamily="34" charset="0"/>
                          <a:cs typeface="Arial" panose="020B0604020202020204" pitchFamily="34" charset="0"/>
                        </a:rPr>
                        <a:t>Business casual, Military Uniform, OCP or Unit PT Uniform</a:t>
                      </a:r>
                    </a:p>
                    <a:p>
                      <a:pPr algn="l">
                        <a:lnSpc>
                          <a:spcPct val="100000"/>
                        </a:lnSpc>
                        <a:spcAft>
                          <a:spcPts val="600"/>
                        </a:spcAft>
                        <a:buFont typeface="Arial" pitchFamily="34" charset="0"/>
                        <a:buNone/>
                      </a:pPr>
                      <a:r>
                        <a:rPr lang="en-US" sz="1000" b="1" u="none" baseline="0">
                          <a:solidFill>
                            <a:schemeClr val="tx1"/>
                          </a:solidFill>
                          <a:latin typeface="Arial" panose="020B0604020202020204" pitchFamily="34" charset="0"/>
                          <a:cs typeface="Arial" panose="020B0604020202020204" pitchFamily="34" charset="0"/>
                        </a:rPr>
                        <a:t>POC:</a:t>
                      </a:r>
                      <a:r>
                        <a:rPr lang="en-US" sz="1000" b="0" u="none" baseline="0">
                          <a:solidFill>
                            <a:schemeClr val="tx1"/>
                          </a:solidFill>
                          <a:latin typeface="Arial" panose="020B0604020202020204" pitchFamily="34" charset="0"/>
                          <a:cs typeface="Arial" panose="020B0604020202020204" pitchFamily="34" charset="0"/>
                        </a:rPr>
                        <a:t>  Fort Bliss </a:t>
                      </a:r>
                      <a:r>
                        <a:rPr lang="en-US" sz="1000" u="none">
                          <a:solidFill>
                            <a:schemeClr val="tx1"/>
                          </a:solidFill>
                          <a:effectLst/>
                          <a:latin typeface=" Arial"/>
                          <a:ea typeface="+mn-ea"/>
                          <a:cs typeface="+mn-cs"/>
                        </a:rPr>
                        <a:t>BOSS President</a:t>
                      </a:r>
                      <a:r>
                        <a:rPr lang="en-US" sz="1000" u="none">
                          <a:solidFill>
                            <a:schemeClr val="tx1"/>
                          </a:solidFill>
                          <a:effectLst/>
                          <a:latin typeface="Arial" panose="020B0604020202020204" pitchFamily="34" charset="0"/>
                          <a:ea typeface="+mn-ea"/>
                          <a:cs typeface="Arial" panose="020B0604020202020204" pitchFamily="34" charset="0"/>
                        </a:rPr>
                        <a:t>; SPC Chilcoat</a:t>
                      </a:r>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txBody>
                  <a:tcPr>
                    <a:solidFill>
                      <a:schemeClr val="bg1"/>
                    </a:solidFill>
                  </a:tcPr>
                </a:tc>
                <a:tc hMerge="1">
                  <a:txBody>
                    <a:bodyPr/>
                    <a:lstStyle/>
                    <a:p>
                      <a:pPr algn="ctr"/>
                      <a:endParaRPr lang="en-US"/>
                    </a:p>
                  </a:txBody>
                  <a:tcPr/>
                </a:tc>
                <a:extLst>
                  <a:ext uri="{0D108BD9-81ED-4DB2-BD59-A6C34878D82A}">
                    <a16:rowId xmlns:a16="http://schemas.microsoft.com/office/drawing/2014/main" val="10000"/>
                  </a:ext>
                </a:extLst>
              </a:tr>
              <a:tr h="274753">
                <a:tc>
                  <a:txBody>
                    <a:bodyPr/>
                    <a:lstStyle/>
                    <a:p>
                      <a:pPr algn="l"/>
                      <a:r>
                        <a:rPr lang="en-US" sz="1000" b="1">
                          <a:latin typeface=" Arial"/>
                          <a:cs typeface="Arial" panose="020B0604020202020204" pitchFamily="34" charset="0"/>
                        </a:rPr>
                        <a:t>ORDER / FRAGO #</a:t>
                      </a:r>
                    </a:p>
                  </a:txBody>
                  <a:tcPr anchor="ctr">
                    <a:solidFill>
                      <a:schemeClr val="bg1"/>
                    </a:solidFill>
                  </a:tcPr>
                </a:tc>
                <a:tc>
                  <a:txBody>
                    <a:bodyPr/>
                    <a:lstStyle/>
                    <a:p>
                      <a:pPr algn="l"/>
                      <a:r>
                        <a:rPr lang="en-US" sz="1000" b="0">
                          <a:solidFill>
                            <a:schemeClr val="tx1"/>
                          </a:solidFill>
                          <a:latin typeface="Arial" panose="020B0604020202020204" pitchFamily="34" charset="0"/>
                          <a:cs typeface="Arial" panose="020B0604020202020204" pitchFamily="34" charset="0"/>
                        </a:rPr>
                        <a:t>O: </a:t>
                      </a:r>
                      <a:r>
                        <a:rPr lang="en-US" sz="1000" b="0">
                          <a:solidFill>
                            <a:srgbClr val="FF0000"/>
                          </a:solidFill>
                          <a:latin typeface="Arial" panose="020B0604020202020204" pitchFamily="34" charset="0"/>
                          <a:cs typeface="Arial" panose="020B0604020202020204" pitchFamily="34" charset="0"/>
                        </a:rPr>
                        <a:t>N/A</a:t>
                      </a:r>
                    </a:p>
                  </a:txBody>
                  <a:tcPr anchor="ctr">
                    <a:solidFill>
                      <a:schemeClr val="bg1"/>
                    </a:solidFill>
                  </a:tcPr>
                </a:tc>
                <a:extLst>
                  <a:ext uri="{0D108BD9-81ED-4DB2-BD59-A6C34878D82A}">
                    <a16:rowId xmlns:a16="http://schemas.microsoft.com/office/drawing/2014/main" val="10001"/>
                  </a:ext>
                </a:extLst>
              </a:tr>
              <a:tr h="274753">
                <a:tc>
                  <a:txBody>
                    <a:bodyPr/>
                    <a:lstStyle/>
                    <a:p>
                      <a:pPr algn="l"/>
                      <a:r>
                        <a:rPr lang="en-US" sz="1000" b="1">
                          <a:latin typeface=" Arial"/>
                          <a:cs typeface="Arial" panose="020B0604020202020204" pitchFamily="34" charset="0"/>
                        </a:rPr>
                        <a:t>Legal Review DTG</a:t>
                      </a:r>
                    </a:p>
                  </a:txBody>
                  <a:tcPr anchor="ctr">
                    <a:solidFill>
                      <a:schemeClr val="bg1"/>
                    </a:solidFill>
                  </a:tcPr>
                </a:tc>
                <a:tc>
                  <a:txBody>
                    <a:bodyPr/>
                    <a:lstStyle/>
                    <a:p>
                      <a:pPr algn="l"/>
                      <a:r>
                        <a:rPr lang="en-US" sz="1000" b="0">
                          <a:latin typeface=" Arial"/>
                          <a:cs typeface="Arial" panose="020B0604020202020204" pitchFamily="34" charset="0"/>
                        </a:rPr>
                        <a:t>N/A</a:t>
                      </a:r>
                    </a:p>
                  </a:txBody>
                  <a:tcPr anchor="ctr">
                    <a:solidFill>
                      <a:schemeClr val="bg1"/>
                    </a:solidFill>
                  </a:tcPr>
                </a:tc>
                <a:extLst>
                  <a:ext uri="{0D108BD9-81ED-4DB2-BD59-A6C34878D82A}">
                    <a16:rowId xmlns:a16="http://schemas.microsoft.com/office/drawing/2014/main" val="10002"/>
                  </a:ext>
                </a:extLst>
              </a:tr>
              <a:tr h="334268">
                <a:tc>
                  <a:txBody>
                    <a:bodyPr/>
                    <a:lstStyle/>
                    <a:p>
                      <a:pPr algn="l"/>
                      <a:r>
                        <a:rPr lang="en-US" sz="1000" b="1">
                          <a:latin typeface=" Arial"/>
                          <a:cs typeface="Arial" panose="020B0604020202020204" pitchFamily="34" charset="0"/>
                        </a:rPr>
                        <a:t>Estimated Cost </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latin typeface=" Arial"/>
                          <a:cs typeface="Arial" panose="020B0604020202020204" pitchFamily="34" charset="0"/>
                        </a:rPr>
                        <a:t>$ FREE | Food and Drink</a:t>
                      </a:r>
                    </a:p>
                  </a:txBody>
                  <a:tcPr anchor="ctr">
                    <a:solidFill>
                      <a:schemeClr val="bg1"/>
                    </a:solidFill>
                  </a:tcPr>
                </a:tc>
                <a:extLst>
                  <a:ext uri="{0D108BD9-81ED-4DB2-BD59-A6C34878D82A}">
                    <a16:rowId xmlns:a16="http://schemas.microsoft.com/office/drawing/2014/main" val="10003"/>
                  </a:ext>
                </a:extLst>
              </a:tr>
              <a:tr h="343441">
                <a:tc>
                  <a:txBody>
                    <a:bodyPr/>
                    <a:lstStyle/>
                    <a:p>
                      <a:pPr algn="l"/>
                      <a:r>
                        <a:rPr lang="en-US" sz="1000" b="1">
                          <a:latin typeface=" Arial"/>
                          <a:cs typeface="Arial" panose="020B0604020202020204" pitchFamily="34" charset="0"/>
                        </a:rPr>
                        <a:t>Mission Command (MC)</a:t>
                      </a:r>
                    </a:p>
                  </a:txBody>
                  <a:tcPr>
                    <a:solidFill>
                      <a:schemeClr val="bg1"/>
                    </a:solidFill>
                  </a:tcPr>
                </a:tc>
                <a:tc>
                  <a:txBody>
                    <a:bodyPr/>
                    <a:lstStyle/>
                    <a:p>
                      <a:pPr algn="l"/>
                      <a:endParaRPr lang="en-US" sz="1000" b="0">
                        <a:latin typeface=" Arial"/>
                        <a:cs typeface="Arial" panose="020B0604020202020204" pitchFamily="34" charset="0"/>
                      </a:endParaRPr>
                    </a:p>
                  </a:txBody>
                  <a:tcPr>
                    <a:solidFill>
                      <a:schemeClr val="bg1"/>
                    </a:solidFill>
                  </a:tcPr>
                </a:tc>
                <a:extLst>
                  <a:ext uri="{0D108BD9-81ED-4DB2-BD59-A6C34878D82A}">
                    <a16:rowId xmlns:a16="http://schemas.microsoft.com/office/drawing/2014/main" val="10004"/>
                  </a:ext>
                </a:extLst>
              </a:tr>
            </a:tbl>
          </a:graphicData>
        </a:graphic>
      </p:graphicFrame>
      <p:cxnSp>
        <p:nvCxnSpPr>
          <p:cNvPr id="7" name="Straight Connector 6">
            <a:extLst>
              <a:ext uri="{FF2B5EF4-FFF2-40B4-BE49-F238E27FC236}">
                <a16:creationId xmlns:a16="http://schemas.microsoft.com/office/drawing/2014/main" id="{EC274A54-8E44-B371-0E6C-49EACF9C6421}"/>
              </a:ext>
            </a:extLst>
          </p:cNvPr>
          <p:cNvCxnSpPr/>
          <p:nvPr/>
        </p:nvCxnSpPr>
        <p:spPr>
          <a:xfrm>
            <a:off x="5961162" y="4953000"/>
            <a:ext cx="31850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8994127-DEBD-7907-7ACF-8FD49E561D7E}"/>
              </a:ext>
            </a:extLst>
          </p:cNvPr>
          <p:cNvCxnSpPr/>
          <p:nvPr/>
        </p:nvCxnSpPr>
        <p:spPr>
          <a:xfrm>
            <a:off x="5961162" y="5486400"/>
            <a:ext cx="31850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4AD885A-C3A6-3505-4B56-F07686761170}"/>
              </a:ext>
            </a:extLst>
          </p:cNvPr>
          <p:cNvSpPr/>
          <p:nvPr/>
        </p:nvSpPr>
        <p:spPr>
          <a:xfrm>
            <a:off x="-11998" y="6124299"/>
            <a:ext cx="597316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a:ln>
                  <a:noFill/>
                </a:ln>
                <a:solidFill>
                  <a:srgbClr val="000000"/>
                </a:solidFill>
                <a:effectLst/>
                <a:uLnTx/>
                <a:uFillTx/>
                <a:latin typeface=" Arial"/>
              </a:rPr>
              <a:t>Key Message(s):</a:t>
            </a:r>
            <a:endParaRPr kumimoji="0" lang="en-US" sz="1000" i="0" u="none" strike="noStrike" kern="1200" cap="none" spc="0" normalizeH="0" baseline="0" noProof="0">
              <a:ln>
                <a:noFill/>
              </a:ln>
              <a:solidFill>
                <a:srgbClr val="000000"/>
              </a:solidFill>
              <a:effectLst/>
              <a:uLnTx/>
              <a:uFillTx/>
              <a:latin typeface=" Arial"/>
            </a:endParaRPr>
          </a:p>
        </p:txBody>
      </p:sp>
      <p:cxnSp>
        <p:nvCxnSpPr>
          <p:cNvPr id="11" name="Straight Connector 10">
            <a:extLst>
              <a:ext uri="{FF2B5EF4-FFF2-40B4-BE49-F238E27FC236}">
                <a16:creationId xmlns:a16="http://schemas.microsoft.com/office/drawing/2014/main" id="{8996B3D6-A944-DBDD-0AD2-677A622BAF50}"/>
              </a:ext>
            </a:extLst>
          </p:cNvPr>
          <p:cNvCxnSpPr/>
          <p:nvPr/>
        </p:nvCxnSpPr>
        <p:spPr>
          <a:xfrm>
            <a:off x="5961162" y="4419600"/>
            <a:ext cx="31772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B0D0D28-7F88-074F-C3D1-410C1921FC89}"/>
              </a:ext>
            </a:extLst>
          </p:cNvPr>
          <p:cNvSpPr txBox="1"/>
          <p:nvPr/>
        </p:nvSpPr>
        <p:spPr>
          <a:xfrm>
            <a:off x="5932028" y="3733800"/>
            <a:ext cx="3225780"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a:ln>
                  <a:noFill/>
                </a:ln>
                <a:solidFill>
                  <a:prstClr val="black"/>
                </a:solidFill>
                <a:effectLst/>
                <a:uLnTx/>
                <a:uFillTx/>
                <a:latin typeface=" Arial"/>
                <a:ea typeface="+mn-ea"/>
                <a:cs typeface="+mn-cs"/>
              </a:rPr>
              <a:t>VIPs / Attendees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i="0" u="none" strike="noStrike" kern="1200" cap="none" spc="0" normalizeH="0" baseline="0" noProof="0">
                <a:ln>
                  <a:noFill/>
                </a:ln>
                <a:solidFill>
                  <a:prstClr val="black"/>
                </a:solidFill>
                <a:effectLst/>
                <a:uLnTx/>
                <a:uFillTx/>
                <a:latin typeface=" Arial"/>
                <a:ea typeface="+mn-ea"/>
                <a:cs typeface="+mn-cs"/>
              </a:rPr>
              <a:t>N/A</a:t>
            </a:r>
          </a:p>
        </p:txBody>
      </p:sp>
      <p:cxnSp>
        <p:nvCxnSpPr>
          <p:cNvPr id="13" name="Straight Connector 12">
            <a:extLst>
              <a:ext uri="{FF2B5EF4-FFF2-40B4-BE49-F238E27FC236}">
                <a16:creationId xmlns:a16="http://schemas.microsoft.com/office/drawing/2014/main" id="{D74D0756-6198-38A1-62A3-6B9D9290E42C}"/>
              </a:ext>
            </a:extLst>
          </p:cNvPr>
          <p:cNvCxnSpPr/>
          <p:nvPr/>
        </p:nvCxnSpPr>
        <p:spPr>
          <a:xfrm>
            <a:off x="5961162" y="3733800"/>
            <a:ext cx="31828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21D540C-149C-D195-F2D8-E6872A66E6EB}"/>
              </a:ext>
            </a:extLst>
          </p:cNvPr>
          <p:cNvCxnSpPr/>
          <p:nvPr/>
        </p:nvCxnSpPr>
        <p:spPr>
          <a:xfrm>
            <a:off x="5961162" y="4800600"/>
            <a:ext cx="0" cy="152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83CC0EB-1F83-BE8F-0DF7-CB1E4E7A07E0}"/>
              </a:ext>
            </a:extLst>
          </p:cNvPr>
          <p:cNvSpPr txBox="1"/>
          <p:nvPr/>
        </p:nvSpPr>
        <p:spPr>
          <a:xfrm>
            <a:off x="5932028" y="4419600"/>
            <a:ext cx="3097001"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a:ln>
                  <a:noFill/>
                </a:ln>
                <a:solidFill>
                  <a:prstClr val="black"/>
                </a:solidFill>
                <a:effectLst/>
                <a:uLnTx/>
                <a:uFillTx/>
                <a:latin typeface=" Arial"/>
                <a:ea typeface="+mn-ea"/>
                <a:cs typeface="+mn-cs"/>
              </a:rPr>
              <a:t>Media</a:t>
            </a:r>
          </a:p>
          <a:p>
            <a:pPr lvl="0">
              <a:defRPr/>
            </a:pPr>
            <a:r>
              <a:rPr lang="en-US" sz="1000">
                <a:solidFill>
                  <a:prstClr val="black"/>
                </a:solidFill>
                <a:latin typeface=" Arial"/>
              </a:rPr>
              <a:t>Linktree, Social Media Posts on Ft Bliss BOSS sites</a:t>
            </a:r>
          </a:p>
        </p:txBody>
      </p:sp>
      <p:sp>
        <p:nvSpPr>
          <p:cNvPr id="16" name="TextBox 15">
            <a:extLst>
              <a:ext uri="{FF2B5EF4-FFF2-40B4-BE49-F238E27FC236}">
                <a16:creationId xmlns:a16="http://schemas.microsoft.com/office/drawing/2014/main" id="{34A49712-5A10-196B-D7C6-63250C168F85}"/>
              </a:ext>
            </a:extLst>
          </p:cNvPr>
          <p:cNvSpPr txBox="1"/>
          <p:nvPr/>
        </p:nvSpPr>
        <p:spPr>
          <a:xfrm>
            <a:off x="5943600" y="4953000"/>
            <a:ext cx="3135772" cy="4385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a:ln>
                  <a:noFill/>
                </a:ln>
                <a:solidFill>
                  <a:prstClr val="black"/>
                </a:solidFill>
                <a:effectLst/>
                <a:uLnTx/>
                <a:uFillTx/>
                <a:latin typeface=" Arial"/>
                <a:ea typeface="+mn-ea"/>
                <a:cs typeface="+mn-cs"/>
              </a:rPr>
              <a:t>Recommended Engagers</a:t>
            </a:r>
          </a:p>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1">
                <a:solidFill>
                  <a:prstClr val="black"/>
                </a:solidFill>
                <a:latin typeface=" Arial"/>
              </a:rPr>
              <a:t>BOSS Reps</a:t>
            </a:r>
            <a:endParaRPr kumimoji="0" lang="en-US" sz="1000" b="1" i="0" u="none" strike="noStrike" kern="1200" cap="none" spc="0" normalizeH="0" baseline="0" noProof="0">
              <a:ln>
                <a:noFill/>
              </a:ln>
              <a:solidFill>
                <a:prstClr val="black"/>
              </a:solidFill>
              <a:effectLst/>
              <a:uLnTx/>
              <a:uFillTx/>
              <a:latin typeface=" Arial"/>
              <a:ea typeface="+mn-ea"/>
              <a:cs typeface="+mn-cs"/>
            </a:endParaRPr>
          </a:p>
        </p:txBody>
      </p:sp>
      <p:graphicFrame>
        <p:nvGraphicFramePr>
          <p:cNvPr id="2" name="Table 1">
            <a:extLst>
              <a:ext uri="{FF2B5EF4-FFF2-40B4-BE49-F238E27FC236}">
                <a16:creationId xmlns:a16="http://schemas.microsoft.com/office/drawing/2014/main" id="{71D94AEA-891F-FEE8-B1F2-B8815DFC6AF9}"/>
              </a:ext>
            </a:extLst>
          </p:cNvPr>
          <p:cNvGraphicFramePr>
            <a:graphicFrameLocks noGrp="1"/>
          </p:cNvGraphicFramePr>
          <p:nvPr/>
        </p:nvGraphicFramePr>
        <p:xfrm>
          <a:off x="5970330" y="1182442"/>
          <a:ext cx="3168036" cy="2551353"/>
        </p:xfrm>
        <a:graphic>
          <a:graphicData uri="http://schemas.openxmlformats.org/drawingml/2006/table">
            <a:tbl>
              <a:tblPr firstRow="1" bandRow="1">
                <a:tableStyleId>{5940675A-B579-460E-94D1-54222C63F5DA}</a:tableStyleId>
              </a:tblPr>
              <a:tblGrid>
                <a:gridCol w="1600051">
                  <a:extLst>
                    <a:ext uri="{9D8B030D-6E8A-4147-A177-3AD203B41FA5}">
                      <a16:colId xmlns:a16="http://schemas.microsoft.com/office/drawing/2014/main" val="1547070192"/>
                    </a:ext>
                  </a:extLst>
                </a:gridCol>
                <a:gridCol w="1567985">
                  <a:extLst>
                    <a:ext uri="{9D8B030D-6E8A-4147-A177-3AD203B41FA5}">
                      <a16:colId xmlns:a16="http://schemas.microsoft.com/office/drawing/2014/main" val="3000881222"/>
                    </a:ext>
                  </a:extLst>
                </a:gridCol>
              </a:tblGrid>
              <a:tr h="364479">
                <a:tc gridSpan="2">
                  <a:txBody>
                    <a:bodyPr/>
                    <a:lstStyle/>
                    <a:p>
                      <a:pPr algn="ctr"/>
                      <a:r>
                        <a:rPr lang="en-US" sz="1000" b="1"/>
                        <a:t>Occurrences</a:t>
                      </a:r>
                    </a:p>
                  </a:txBody>
                  <a:tcPr>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499743459"/>
                  </a:ext>
                </a:extLst>
              </a:tr>
              <a:tr h="364479">
                <a:tc>
                  <a:txBody>
                    <a:bodyPr/>
                    <a:lstStyle/>
                    <a:p>
                      <a:pPr algn="ctr"/>
                      <a:r>
                        <a:rPr lang="en-US" sz="1000" b="0"/>
                        <a:t>27 Oct </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000" b="0"/>
                        <a:t>29 Apr</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68706943"/>
                  </a:ext>
                </a:extLst>
              </a:tr>
              <a:tr h="364479">
                <a:tc>
                  <a:txBody>
                    <a:bodyPr/>
                    <a:lstStyle/>
                    <a:p>
                      <a:pPr algn="ctr"/>
                      <a:r>
                        <a:rPr lang="en-US" sz="1000" b="0"/>
                        <a:t>25 Nov</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b="0"/>
                        <a:t>26 May</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65747141"/>
                  </a:ext>
                </a:extLst>
              </a:tr>
              <a:tr h="364479">
                <a:tc>
                  <a:txBody>
                    <a:bodyPr/>
                    <a:lstStyle/>
                    <a:p>
                      <a:pPr algn="ctr"/>
                      <a:r>
                        <a:rPr lang="en-US" sz="1000" b="0"/>
                        <a:t>15 Dec</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b="0"/>
                        <a:t>30 Jun</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35547516"/>
                  </a:ext>
                </a:extLst>
              </a:tr>
              <a:tr h="364479">
                <a:tc>
                  <a:txBody>
                    <a:bodyPr/>
                    <a:lstStyle/>
                    <a:p>
                      <a:pPr algn="ctr"/>
                      <a:r>
                        <a:rPr lang="en-US" sz="1000" b="0"/>
                        <a:t>27 Jan</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b="0"/>
                        <a:t>28 Jul</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5125613"/>
                  </a:ext>
                </a:extLst>
              </a:tr>
              <a:tr h="364479">
                <a:tc>
                  <a:txBody>
                    <a:bodyPr/>
                    <a:lstStyle/>
                    <a:p>
                      <a:pPr algn="ctr"/>
                      <a:r>
                        <a:rPr lang="en-US" sz="1000" b="0"/>
                        <a:t>24 Feb</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b="0"/>
                        <a:t>25 Aug</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07869927"/>
                  </a:ext>
                </a:extLst>
              </a:tr>
              <a:tr h="364479">
                <a:tc>
                  <a:txBody>
                    <a:bodyPr/>
                    <a:lstStyle/>
                    <a:p>
                      <a:pPr algn="ctr"/>
                      <a:r>
                        <a:rPr lang="en-US" sz="1000" b="0"/>
                        <a:t>31 Mar</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b="0"/>
                        <a:t>29 Sep</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0262767"/>
                  </a:ext>
                </a:extLst>
              </a:tr>
            </a:tbl>
          </a:graphicData>
        </a:graphic>
      </p:graphicFrame>
      <p:sp>
        <p:nvSpPr>
          <p:cNvPr id="3" name="Rectangle 2">
            <a:extLst>
              <a:ext uri="{FF2B5EF4-FFF2-40B4-BE49-F238E27FC236}">
                <a16:creationId xmlns:a16="http://schemas.microsoft.com/office/drawing/2014/main" id="{FCFE7AC2-EFE5-4ECE-0AB0-AE511D666884}"/>
              </a:ext>
            </a:extLst>
          </p:cNvPr>
          <p:cNvSpPr>
            <a:spLocks/>
          </p:cNvSpPr>
          <p:nvPr/>
        </p:nvSpPr>
        <p:spPr>
          <a:xfrm>
            <a:off x="-19457" y="6659677"/>
            <a:ext cx="3703434" cy="215444"/>
          </a:xfrm>
          <a:prstGeom prst="rect">
            <a:avLst/>
          </a:prstGeom>
        </p:spPr>
        <p:txBody>
          <a:bodyPr wrap="square">
            <a:spAutoFit/>
          </a:bodyPr>
          <a:lstStyle/>
          <a:p>
            <a:r>
              <a:rPr lang="en-US" sz="800" b="1">
                <a:solidFill>
                  <a:schemeClr val="bg1"/>
                </a:solidFill>
              </a:rPr>
              <a:t>J. Skillern, 915-744-1529, patricia.a.skillern.naf@army.mil</a:t>
            </a:r>
          </a:p>
        </p:txBody>
      </p:sp>
      <p:sp>
        <p:nvSpPr>
          <p:cNvPr id="9" name="Slide Number Placeholder 5">
            <a:extLst>
              <a:ext uri="{FF2B5EF4-FFF2-40B4-BE49-F238E27FC236}">
                <a16:creationId xmlns:a16="http://schemas.microsoft.com/office/drawing/2014/main" id="{9969FB72-61F9-7796-2FE1-DFAF00BAE0E1}"/>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32</a:t>
            </a:fld>
            <a:endParaRPr lang="en-US" sz="800">
              <a:solidFill>
                <a:schemeClr val="bg1"/>
              </a:solidFill>
            </a:endParaRPr>
          </a:p>
        </p:txBody>
      </p:sp>
    </p:spTree>
    <p:extLst>
      <p:ext uri="{BB962C8B-B14F-4D97-AF65-F5344CB8AC3E}">
        <p14:creationId xmlns:p14="http://schemas.microsoft.com/office/powerpoint/2010/main" val="208931999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19200" y="152400"/>
            <a:ext cx="6817429" cy="812728"/>
          </a:xfrm>
          <a:prstGeom prst="rect">
            <a:avLst/>
          </a:prstGeom>
        </p:spPr>
        <p:txBody>
          <a:bodyPr anchor="ctr">
            <a:normAutofit/>
          </a:bodyPr>
          <a:lstStyle>
            <a:lvl1pPr algn="ctr"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pPr fontAlgn="auto">
              <a:spcAft>
                <a:spcPts val="0"/>
              </a:spcAft>
            </a:pPr>
            <a:r>
              <a:rPr lang="en-US" sz="2400"/>
              <a:t>Monthly BOSS Representative Meeting </a:t>
            </a:r>
          </a:p>
        </p:txBody>
      </p:sp>
      <p:sp>
        <p:nvSpPr>
          <p:cNvPr id="5" name="TextBox 4"/>
          <p:cNvSpPr txBox="1"/>
          <p:nvPr/>
        </p:nvSpPr>
        <p:spPr>
          <a:xfrm>
            <a:off x="5943600" y="5486400"/>
            <a:ext cx="3214208" cy="438582"/>
          </a:xfrm>
          <a:prstGeom prst="rect">
            <a:avLst/>
          </a:prstGeom>
          <a:noFill/>
        </p:spPr>
        <p:txBody>
          <a:bodyPr wrap="square" rtlCol="0">
            <a:spAutoFit/>
          </a:bodyPr>
          <a:lstStyle/>
          <a:p>
            <a:pPr lvl="0" algn="ctr">
              <a:spcAft>
                <a:spcPts val="300"/>
              </a:spcAft>
              <a:tabLst>
                <a:tab pos="971550" algn="l"/>
              </a:tabLst>
              <a:defRPr/>
            </a:pPr>
            <a:r>
              <a:rPr lang="en-US" sz="1000" b="1">
                <a:solidFill>
                  <a:prstClr val="black"/>
                </a:solidFill>
                <a:latin typeface=" Arial"/>
              </a:rPr>
              <a:t>Desired Effect</a:t>
            </a:r>
          </a:p>
          <a:p>
            <a:pPr lvl="0" algn="ctr">
              <a:spcAft>
                <a:spcPts val="300"/>
              </a:spcAft>
              <a:tabLst>
                <a:tab pos="971550" algn="l"/>
              </a:tabLst>
              <a:defRPr/>
            </a:pPr>
            <a:r>
              <a:rPr lang="en-US" sz="1000">
                <a:solidFill>
                  <a:prstClr val="black"/>
                </a:solidFill>
                <a:latin typeface=" Arial"/>
              </a:rPr>
              <a:t>Consistent information dissemination </a:t>
            </a:r>
          </a:p>
        </p:txBody>
      </p:sp>
      <p:graphicFrame>
        <p:nvGraphicFramePr>
          <p:cNvPr id="6" name="Table 5"/>
          <p:cNvGraphicFramePr>
            <a:graphicFrameLocks noGrp="1"/>
          </p:cNvGraphicFramePr>
          <p:nvPr/>
        </p:nvGraphicFramePr>
        <p:xfrm>
          <a:off x="41891" y="1181621"/>
          <a:ext cx="5919271" cy="4174718"/>
        </p:xfrm>
        <a:graphic>
          <a:graphicData uri="http://schemas.openxmlformats.org/drawingml/2006/table">
            <a:tbl>
              <a:tblPr firstRow="1" bandRow="1">
                <a:tableStyleId>{5940675A-B579-460E-94D1-54222C63F5DA}</a:tableStyleId>
              </a:tblPr>
              <a:tblGrid>
                <a:gridCol w="1904878">
                  <a:extLst>
                    <a:ext uri="{9D8B030D-6E8A-4147-A177-3AD203B41FA5}">
                      <a16:colId xmlns:a16="http://schemas.microsoft.com/office/drawing/2014/main" val="20000"/>
                    </a:ext>
                  </a:extLst>
                </a:gridCol>
                <a:gridCol w="4014393">
                  <a:extLst>
                    <a:ext uri="{9D8B030D-6E8A-4147-A177-3AD203B41FA5}">
                      <a16:colId xmlns:a16="http://schemas.microsoft.com/office/drawing/2014/main" val="20001"/>
                    </a:ext>
                  </a:extLst>
                </a:gridCol>
              </a:tblGrid>
              <a:tr h="3085579">
                <a:tc gridSpan="2">
                  <a:txBody>
                    <a:bodyPr/>
                    <a:lstStyle/>
                    <a:p>
                      <a:pPr algn="l">
                        <a:lnSpc>
                          <a:spcPct val="100000"/>
                        </a:lnSpc>
                        <a:spcAft>
                          <a:spcPts val="600"/>
                        </a:spcAft>
                      </a:pPr>
                      <a:r>
                        <a:rPr lang="en-US" sz="1000" b="1" u="none">
                          <a:latin typeface="Arial" panose="020B0604020202020204" pitchFamily="34" charset="0"/>
                          <a:cs typeface="Arial" panose="020B0604020202020204" pitchFamily="34" charset="0"/>
                        </a:rPr>
                        <a:t>Purpose:</a:t>
                      </a:r>
                      <a:r>
                        <a:rPr lang="en-US" sz="1000" b="0" u="none">
                          <a:latin typeface="Arial" panose="020B0604020202020204" pitchFamily="34" charset="0"/>
                          <a:cs typeface="Arial" panose="020B0604020202020204" pitchFamily="34" charset="0"/>
                        </a:rPr>
                        <a:t> To disseminate BOSS information</a:t>
                      </a:r>
                      <a:r>
                        <a:rPr lang="en-US" sz="1000" b="0" u="none" kern="1200">
                          <a:solidFill>
                            <a:schemeClr val="tx1"/>
                          </a:solidFill>
                          <a:effectLst/>
                          <a:latin typeface="+mn-lt"/>
                          <a:ea typeface="+mn-ea"/>
                          <a:cs typeface="+mn-cs"/>
                        </a:rPr>
                        <a:t> to BDE,BN,CP/TRP BOSS Reps to plan, coordinate, and improve Quality of life initiatives for the single service member. Information Disseminated in this meeting is to be briefed to their respective leadership and Soldiers in their formations.</a:t>
                      </a:r>
                      <a:endParaRPr lang="en-US" sz="1000" u="none" kern="1200">
                        <a:solidFill>
                          <a:schemeClr val="tx1"/>
                        </a:solidFill>
                        <a:effectLst/>
                        <a:latin typeface="+mn-lt"/>
                        <a:ea typeface="+mn-ea"/>
                        <a:cs typeface="+mn-cs"/>
                      </a:endParaRPr>
                    </a:p>
                    <a:p>
                      <a:pPr algn="l">
                        <a:lnSpc>
                          <a:spcPct val="100000"/>
                        </a:lnSpc>
                        <a:spcAft>
                          <a:spcPts val="600"/>
                        </a:spcAft>
                      </a:pPr>
                      <a:r>
                        <a:rPr lang="en-US" sz="1000" b="1" u="none">
                          <a:latin typeface="Arial" panose="020B0604020202020204" pitchFamily="34" charset="0"/>
                          <a:cs typeface="Arial" panose="020B0604020202020204" pitchFamily="34" charset="0"/>
                        </a:rPr>
                        <a:t>Proponent:</a:t>
                      </a:r>
                      <a:r>
                        <a:rPr lang="en-US" sz="1000" b="0" u="none">
                          <a:latin typeface="Arial" panose="020B0604020202020204" pitchFamily="34" charset="0"/>
                          <a:cs typeface="Arial" panose="020B0604020202020204" pitchFamily="34" charset="0"/>
                        </a:rPr>
                        <a:t>  Fort Bliss BOSS Program </a:t>
                      </a:r>
                      <a:endParaRPr lang="en-US" sz="1000" b="1" u="none">
                        <a:latin typeface="Arial" panose="020B0604020202020204" pitchFamily="34" charset="0"/>
                        <a:cs typeface="Arial" panose="020B0604020202020204" pitchFamily="34" charset="0"/>
                      </a:endParaRPr>
                    </a:p>
                    <a:p>
                      <a:pPr algn="l">
                        <a:lnSpc>
                          <a:spcPct val="100000"/>
                        </a:lnSpc>
                        <a:spcAft>
                          <a:spcPts val="600"/>
                        </a:spcAft>
                      </a:pPr>
                      <a:r>
                        <a:rPr lang="en-US" sz="1000" b="1" u="none">
                          <a:latin typeface="Arial" panose="020B0604020202020204" pitchFamily="34" charset="0"/>
                          <a:cs typeface="Arial" panose="020B0604020202020204" pitchFamily="34" charset="0"/>
                        </a:rPr>
                        <a:t>Who:  </a:t>
                      </a:r>
                      <a:r>
                        <a:rPr lang="en-US" sz="1000" b="0" u="none">
                          <a:latin typeface="Arial" panose="020B0604020202020204" pitchFamily="34" charset="0"/>
                          <a:cs typeface="Arial" panose="020B0604020202020204" pitchFamily="34" charset="0"/>
                        </a:rPr>
                        <a:t>BOSS ( Better Opportunities for Single Soldiers)Brigade, Battalion, Company, Troop, and Squadron of all Military Branches Residing on Fort Bliss.  Closed to the Public</a:t>
                      </a:r>
                    </a:p>
                    <a:p>
                      <a:pPr algn="l">
                        <a:lnSpc>
                          <a:spcPct val="100000"/>
                        </a:lnSpc>
                        <a:spcAft>
                          <a:spcPts val="600"/>
                        </a:spcAft>
                      </a:pPr>
                      <a:r>
                        <a:rPr lang="en-US" sz="1000" b="1" u="none" baseline="0">
                          <a:latin typeface="Arial" panose="020B0604020202020204" pitchFamily="34" charset="0"/>
                          <a:cs typeface="Arial" panose="020B0604020202020204" pitchFamily="34" charset="0"/>
                        </a:rPr>
                        <a:t>What: </a:t>
                      </a:r>
                      <a:r>
                        <a:rPr lang="en-US" sz="1000" b="0" u="none" baseline="0">
                          <a:latin typeface="Arial" panose="020B0604020202020204" pitchFamily="34" charset="0"/>
                          <a:cs typeface="Arial" panose="020B0604020202020204" pitchFamily="34" charset="0"/>
                        </a:rPr>
                        <a:t>Quality of Life</a:t>
                      </a:r>
                      <a:endParaRPr lang="en-US" sz="1000" b="0" u="none" baseline="0">
                        <a:latin typeface=" Arial"/>
                        <a:cs typeface="Arial" panose="020B0604020202020204" pitchFamily="34" charset="0"/>
                      </a:endParaRPr>
                    </a:p>
                    <a:p>
                      <a:pPr algn="l">
                        <a:lnSpc>
                          <a:spcPct val="100000"/>
                        </a:lnSpc>
                        <a:spcAft>
                          <a:spcPts val="600"/>
                        </a:spcAft>
                        <a:buFont typeface="Arial" pitchFamily="34" charset="0"/>
                        <a:buNone/>
                      </a:pPr>
                      <a:r>
                        <a:rPr lang="en-US" sz="1000" b="1" u="none">
                          <a:latin typeface="Arial" panose="020B0604020202020204" pitchFamily="34" charset="0"/>
                          <a:cs typeface="Arial" panose="020B0604020202020204" pitchFamily="34" charset="0"/>
                        </a:rPr>
                        <a:t>When:  </a:t>
                      </a:r>
                      <a:r>
                        <a:rPr lang="en-US" sz="1000" b="0" u="none">
                          <a:latin typeface="Arial" panose="020B0604020202020204" pitchFamily="34" charset="0"/>
                          <a:cs typeface="Arial" panose="020B0604020202020204" pitchFamily="34" charset="0"/>
                        </a:rPr>
                        <a:t>See Occurrences for dates, Time; 1300-1400</a:t>
                      </a:r>
                    </a:p>
                    <a:p>
                      <a:pPr algn="l">
                        <a:lnSpc>
                          <a:spcPct val="100000"/>
                        </a:lnSpc>
                        <a:spcAft>
                          <a:spcPts val="600"/>
                        </a:spcAft>
                        <a:buFont typeface="Arial" pitchFamily="34" charset="0"/>
                        <a:buNone/>
                      </a:pPr>
                      <a:r>
                        <a:rPr lang="en-US" sz="1000" b="1" u="none">
                          <a:latin typeface="Arial" panose="020B0604020202020204" pitchFamily="34" charset="0"/>
                          <a:cs typeface="Arial" panose="020B0604020202020204" pitchFamily="34" charset="0"/>
                        </a:rPr>
                        <a:t>Where:</a:t>
                      </a:r>
                      <a:r>
                        <a:rPr lang="en-US" sz="1000" b="0" u="none" baseline="0">
                          <a:latin typeface="Arial" panose="020B0604020202020204" pitchFamily="34" charset="0"/>
                          <a:cs typeface="Arial" panose="020B0604020202020204" pitchFamily="34" charset="0"/>
                        </a:rPr>
                        <a:t>  </a:t>
                      </a:r>
                      <a:r>
                        <a:rPr lang="es-ES" sz="1000" b="0" u="none" baseline="0">
                          <a:latin typeface="Arial" panose="020B0604020202020204" pitchFamily="34" charset="0"/>
                          <a:cs typeface="Arial" panose="020B0604020202020204" pitchFamily="34" charset="0"/>
                        </a:rPr>
                        <a:t>20732 </a:t>
                      </a:r>
                      <a:r>
                        <a:rPr lang="es-ES" sz="1000" b="0" u="none" baseline="0" err="1">
                          <a:latin typeface="Arial" panose="020B0604020202020204" pitchFamily="34" charset="0"/>
                          <a:cs typeface="Arial" panose="020B0604020202020204" pitchFamily="34" charset="0"/>
                        </a:rPr>
                        <a:t>Constitution</a:t>
                      </a:r>
                      <a:r>
                        <a:rPr lang="es-ES" sz="1000" b="0" u="none" baseline="0">
                          <a:latin typeface="Arial" panose="020B0604020202020204" pitchFamily="34" charset="0"/>
                          <a:cs typeface="Arial" panose="020B0604020202020204" pitchFamily="34" charset="0"/>
                        </a:rPr>
                        <a:t> Ave, Fort Bliss, TX 79918</a:t>
                      </a:r>
                      <a:r>
                        <a:rPr lang="en-US" sz="1000" b="0" u="none">
                          <a:latin typeface="Arial" panose="020B0604020202020204" pitchFamily="34" charset="0"/>
                          <a:cs typeface="Arial" panose="020B0604020202020204" pitchFamily="34" charset="0"/>
                        </a:rPr>
                        <a:t>.</a:t>
                      </a:r>
                      <a:r>
                        <a:rPr lang="en-US" sz="1000" b="0" u="none" baseline="0">
                          <a:latin typeface="Arial" panose="020B0604020202020204" pitchFamily="34" charset="0"/>
                          <a:cs typeface="Arial" panose="020B0604020202020204" pitchFamily="34" charset="0"/>
                        </a:rPr>
                        <a:t> </a:t>
                      </a:r>
                      <a:endParaRPr lang="en-US" sz="1000" b="0" u="none">
                        <a:latin typeface="Arial" panose="020B0604020202020204" pitchFamily="34" charset="0"/>
                        <a:cs typeface="Arial" panose="020B0604020202020204" pitchFamily="34" charset="0"/>
                      </a:endParaRPr>
                    </a:p>
                    <a:p>
                      <a:pPr algn="l">
                        <a:lnSpc>
                          <a:spcPct val="100000"/>
                        </a:lnSpc>
                        <a:spcAft>
                          <a:spcPts val="600"/>
                        </a:spcAft>
                        <a:buFont typeface="Arial" pitchFamily="34" charset="0"/>
                        <a:buNone/>
                      </a:pPr>
                      <a:r>
                        <a:rPr lang="en-US" sz="1000" b="1" u="none">
                          <a:latin typeface="Arial" panose="020B0604020202020204" pitchFamily="34" charset="0"/>
                          <a:cs typeface="Arial" panose="020B0604020202020204" pitchFamily="34" charset="0"/>
                        </a:rPr>
                        <a:t>Additional Information: </a:t>
                      </a:r>
                      <a:r>
                        <a:rPr lang="en-US" sz="1000" b="0" u="none">
                          <a:latin typeface="Arial" panose="020B0604020202020204" pitchFamily="34" charset="0"/>
                          <a:cs typeface="Arial" panose="020B0604020202020204" pitchFamily="34" charset="0"/>
                        </a:rPr>
                        <a:t>BOSS Representative will be responsible for BOSS Program inspectable which will be discussed during monthly meetings. Each Bridge will be assigned a date in which these items will be inspected.</a:t>
                      </a:r>
                      <a:endParaRPr lang="en-US" sz="1000" b="0" u="none">
                        <a:solidFill>
                          <a:srgbClr val="000000"/>
                        </a:solidFill>
                        <a:latin typeface=" Arial"/>
                        <a:cs typeface="Arial"/>
                      </a:endParaRPr>
                    </a:p>
                    <a:p>
                      <a:pPr algn="l">
                        <a:lnSpc>
                          <a:spcPct val="100000"/>
                        </a:lnSpc>
                        <a:spcAft>
                          <a:spcPts val="600"/>
                        </a:spcAft>
                        <a:buFont typeface="Arial" pitchFamily="34" charset="0"/>
                        <a:buNone/>
                      </a:pPr>
                      <a:r>
                        <a:rPr lang="en-US" sz="1000" b="1" u="none">
                          <a:solidFill>
                            <a:srgbClr val="000000"/>
                          </a:solidFill>
                          <a:latin typeface=" Arial"/>
                          <a:cs typeface="Arial"/>
                        </a:rPr>
                        <a:t>Scope </a:t>
                      </a:r>
                      <a:r>
                        <a:rPr lang="en-US" sz="1000" b="1" u="none">
                          <a:solidFill>
                            <a:srgbClr val="000000"/>
                          </a:solidFill>
                          <a:latin typeface="+mn-lt"/>
                          <a:cs typeface="Arial"/>
                        </a:rPr>
                        <a:t>of support</a:t>
                      </a:r>
                      <a:r>
                        <a:rPr lang="en-US" sz="1000" b="0" u="none">
                          <a:solidFill>
                            <a:srgbClr val="000000"/>
                          </a:solidFill>
                          <a:latin typeface="+mn-lt"/>
                          <a:cs typeface="Arial"/>
                        </a:rPr>
                        <a:t>:</a:t>
                      </a:r>
                      <a:r>
                        <a:rPr lang="en-US" sz="1000" b="0" u="none" baseline="0">
                          <a:solidFill>
                            <a:srgbClr val="000000"/>
                          </a:solidFill>
                          <a:latin typeface="+mn-lt"/>
                          <a:cs typeface="Arial"/>
                        </a:rPr>
                        <a:t>  BOSS Program, BOSS Reps, MC, and Garrison Agencies.</a:t>
                      </a:r>
                      <a:r>
                        <a:rPr lang="en-US" sz="1000" b="0" u="none">
                          <a:solidFill>
                            <a:srgbClr val="000000"/>
                          </a:solidFill>
                          <a:latin typeface="+mn-lt"/>
                          <a:cs typeface="Arial"/>
                        </a:rPr>
                        <a:t> </a:t>
                      </a:r>
                      <a:endParaRPr lang="en-US" sz="1000" b="0" u="none">
                        <a:solidFill>
                          <a:srgbClr val="FF0000"/>
                        </a:solidFill>
                        <a:latin typeface="+mn-lt"/>
                        <a:cs typeface="Arial"/>
                      </a:endParaRPr>
                    </a:p>
                    <a:p>
                      <a:pPr algn="l">
                        <a:lnSpc>
                          <a:spcPct val="100000"/>
                        </a:lnSpc>
                        <a:spcAft>
                          <a:spcPts val="600"/>
                        </a:spcAft>
                        <a:buFont typeface="Arial" pitchFamily="34" charset="0"/>
                        <a:buNone/>
                      </a:pPr>
                      <a:r>
                        <a:rPr lang="en-US" sz="1000" b="1" u="none">
                          <a:latin typeface="Arial" panose="020B0604020202020204" pitchFamily="34" charset="0"/>
                          <a:cs typeface="Arial" panose="020B0604020202020204" pitchFamily="34" charset="0"/>
                        </a:rPr>
                        <a:t>Uniform: </a:t>
                      </a:r>
                      <a:r>
                        <a:rPr lang="en-US" sz="1000" b="0" u="none">
                          <a:latin typeface="Arial" panose="020B0604020202020204" pitchFamily="34" charset="0"/>
                          <a:cs typeface="Arial" panose="020B0604020202020204" pitchFamily="34" charset="0"/>
                        </a:rPr>
                        <a:t>Military Uniform, OCP or Unit PT Uniform</a:t>
                      </a:r>
                    </a:p>
                    <a:p>
                      <a:pPr algn="l">
                        <a:lnSpc>
                          <a:spcPct val="100000"/>
                        </a:lnSpc>
                        <a:spcAft>
                          <a:spcPts val="600"/>
                        </a:spcAft>
                        <a:buFont typeface="Arial" pitchFamily="34" charset="0"/>
                        <a:buNone/>
                      </a:pPr>
                      <a:r>
                        <a:rPr lang="en-US" sz="1000" b="1" u="none" baseline="0">
                          <a:solidFill>
                            <a:schemeClr val="tx1"/>
                          </a:solidFill>
                          <a:latin typeface="Arial" panose="020B0604020202020204" pitchFamily="34" charset="0"/>
                          <a:cs typeface="Arial" panose="020B0604020202020204" pitchFamily="34" charset="0"/>
                        </a:rPr>
                        <a:t>POC:</a:t>
                      </a:r>
                      <a:r>
                        <a:rPr lang="en-US" sz="1000" b="0" u="none" baseline="0">
                          <a:solidFill>
                            <a:schemeClr val="tx1"/>
                          </a:solidFill>
                          <a:latin typeface="Arial" panose="020B0604020202020204" pitchFamily="34" charset="0"/>
                          <a:cs typeface="Arial" panose="020B0604020202020204" pitchFamily="34" charset="0"/>
                        </a:rPr>
                        <a:t>  Fort Bliss </a:t>
                      </a:r>
                      <a:r>
                        <a:rPr lang="en-US" sz="1000" u="none">
                          <a:solidFill>
                            <a:schemeClr val="tx1"/>
                          </a:solidFill>
                          <a:effectLst/>
                          <a:latin typeface=" Arial"/>
                          <a:ea typeface="+mn-ea"/>
                          <a:cs typeface="+mn-cs"/>
                        </a:rPr>
                        <a:t>BOSS President</a:t>
                      </a:r>
                      <a:r>
                        <a:rPr lang="en-US" sz="1000" u="none">
                          <a:solidFill>
                            <a:schemeClr val="tx1"/>
                          </a:solidFill>
                          <a:effectLst/>
                          <a:latin typeface="Arial" panose="020B0604020202020204" pitchFamily="34" charset="0"/>
                          <a:ea typeface="+mn-ea"/>
                          <a:cs typeface="Arial" panose="020B0604020202020204" pitchFamily="34" charset="0"/>
                        </a:rPr>
                        <a:t>; SPC Chilcoat</a:t>
                      </a:r>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txBody>
                  <a:tcPr>
                    <a:solidFill>
                      <a:schemeClr val="bg1"/>
                    </a:solidFill>
                  </a:tcPr>
                </a:tc>
                <a:tc hMerge="1">
                  <a:txBody>
                    <a:bodyPr/>
                    <a:lstStyle/>
                    <a:p>
                      <a:pPr algn="ctr"/>
                      <a:endParaRPr lang="en-US"/>
                    </a:p>
                  </a:txBody>
                  <a:tcPr/>
                </a:tc>
                <a:extLst>
                  <a:ext uri="{0D108BD9-81ED-4DB2-BD59-A6C34878D82A}">
                    <a16:rowId xmlns:a16="http://schemas.microsoft.com/office/drawing/2014/main" val="10000"/>
                  </a:ext>
                </a:extLst>
              </a:tr>
              <a:tr h="238085">
                <a:tc>
                  <a:txBody>
                    <a:bodyPr/>
                    <a:lstStyle/>
                    <a:p>
                      <a:pPr algn="l"/>
                      <a:r>
                        <a:rPr lang="en-US" sz="1000" b="1">
                          <a:latin typeface=" Arial"/>
                          <a:cs typeface="Arial" panose="020B0604020202020204" pitchFamily="34" charset="0"/>
                        </a:rPr>
                        <a:t>ORDER / FRAGO #</a:t>
                      </a:r>
                    </a:p>
                  </a:txBody>
                  <a:tcPr anchor="ctr">
                    <a:solidFill>
                      <a:schemeClr val="bg1"/>
                    </a:solidFill>
                  </a:tcPr>
                </a:tc>
                <a:tc>
                  <a:txBody>
                    <a:bodyPr/>
                    <a:lstStyle/>
                    <a:p>
                      <a:pPr algn="l"/>
                      <a:r>
                        <a:rPr lang="en-US" sz="1000" b="0">
                          <a:solidFill>
                            <a:schemeClr val="tx1"/>
                          </a:solidFill>
                          <a:latin typeface="Arial" panose="020B0604020202020204" pitchFamily="34" charset="0"/>
                          <a:cs typeface="Arial" panose="020B0604020202020204" pitchFamily="34" charset="0"/>
                        </a:rPr>
                        <a:t>O: </a:t>
                      </a:r>
                      <a:r>
                        <a:rPr lang="en-US" sz="1000" b="0">
                          <a:solidFill>
                            <a:srgbClr val="FF0000"/>
                          </a:solidFill>
                          <a:latin typeface="Arial" panose="020B0604020202020204" pitchFamily="34" charset="0"/>
                          <a:cs typeface="Arial" panose="020B0604020202020204" pitchFamily="34" charset="0"/>
                        </a:rPr>
                        <a:t>OPORD </a:t>
                      </a:r>
                    </a:p>
                  </a:txBody>
                  <a:tcPr anchor="ctr">
                    <a:solidFill>
                      <a:schemeClr val="bg1"/>
                    </a:solidFill>
                  </a:tcPr>
                </a:tc>
                <a:extLst>
                  <a:ext uri="{0D108BD9-81ED-4DB2-BD59-A6C34878D82A}">
                    <a16:rowId xmlns:a16="http://schemas.microsoft.com/office/drawing/2014/main" val="10001"/>
                  </a:ext>
                </a:extLst>
              </a:tr>
              <a:tr h="238085">
                <a:tc>
                  <a:txBody>
                    <a:bodyPr/>
                    <a:lstStyle/>
                    <a:p>
                      <a:pPr algn="l"/>
                      <a:r>
                        <a:rPr lang="en-US" sz="1000" b="1">
                          <a:latin typeface=" Arial"/>
                          <a:cs typeface="Arial" panose="020B0604020202020204" pitchFamily="34" charset="0"/>
                        </a:rPr>
                        <a:t>Legal Review DTG</a:t>
                      </a:r>
                    </a:p>
                  </a:txBody>
                  <a:tcPr anchor="ctr">
                    <a:solidFill>
                      <a:schemeClr val="bg1"/>
                    </a:solidFill>
                  </a:tcPr>
                </a:tc>
                <a:tc>
                  <a:txBody>
                    <a:bodyPr/>
                    <a:lstStyle/>
                    <a:p>
                      <a:pPr algn="l"/>
                      <a:r>
                        <a:rPr lang="en-US" sz="1000" b="0">
                          <a:latin typeface=" Arial"/>
                          <a:cs typeface="Arial" panose="020B0604020202020204" pitchFamily="34" charset="0"/>
                        </a:rPr>
                        <a:t>N/A</a:t>
                      </a:r>
                    </a:p>
                  </a:txBody>
                  <a:tcPr anchor="ctr">
                    <a:solidFill>
                      <a:schemeClr val="bg1"/>
                    </a:solidFill>
                  </a:tcPr>
                </a:tc>
                <a:extLst>
                  <a:ext uri="{0D108BD9-81ED-4DB2-BD59-A6C34878D82A}">
                    <a16:rowId xmlns:a16="http://schemas.microsoft.com/office/drawing/2014/main" val="10002"/>
                  </a:ext>
                </a:extLst>
              </a:tr>
              <a:tr h="296659">
                <a:tc>
                  <a:txBody>
                    <a:bodyPr/>
                    <a:lstStyle/>
                    <a:p>
                      <a:pPr algn="l"/>
                      <a:r>
                        <a:rPr lang="en-US" sz="1000" b="1">
                          <a:latin typeface=" Arial"/>
                          <a:cs typeface="Arial" panose="020B0604020202020204" pitchFamily="34" charset="0"/>
                        </a:rPr>
                        <a:t>Estimated Cost </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latin typeface=" Arial"/>
                          <a:cs typeface="Arial" panose="020B0604020202020204" pitchFamily="34" charset="0"/>
                        </a:rPr>
                        <a:t>TBD</a:t>
                      </a:r>
                    </a:p>
                  </a:txBody>
                  <a:tcPr anchor="ctr">
                    <a:solidFill>
                      <a:schemeClr val="bg1"/>
                    </a:solidFill>
                  </a:tcPr>
                </a:tc>
                <a:extLst>
                  <a:ext uri="{0D108BD9-81ED-4DB2-BD59-A6C34878D82A}">
                    <a16:rowId xmlns:a16="http://schemas.microsoft.com/office/drawing/2014/main" val="10003"/>
                  </a:ext>
                </a:extLst>
              </a:tr>
              <a:tr h="304800">
                <a:tc>
                  <a:txBody>
                    <a:bodyPr/>
                    <a:lstStyle/>
                    <a:p>
                      <a:pPr algn="l"/>
                      <a:r>
                        <a:rPr lang="en-US" sz="1000" b="1">
                          <a:latin typeface=" Arial"/>
                          <a:cs typeface="Arial" panose="020B0604020202020204" pitchFamily="34" charset="0"/>
                        </a:rPr>
                        <a:t>Mission Command (MC)</a:t>
                      </a:r>
                    </a:p>
                  </a:txBody>
                  <a:tcPr>
                    <a:solidFill>
                      <a:schemeClr val="bg1"/>
                    </a:solidFill>
                  </a:tcPr>
                </a:tc>
                <a:tc>
                  <a:txBody>
                    <a:bodyPr/>
                    <a:lstStyle/>
                    <a:p>
                      <a:pPr algn="l"/>
                      <a:endParaRPr lang="en-US" sz="1000" b="0">
                        <a:latin typeface=" Arial"/>
                        <a:cs typeface="Arial" panose="020B0604020202020204" pitchFamily="34" charset="0"/>
                      </a:endParaRPr>
                    </a:p>
                  </a:txBody>
                  <a:tcPr>
                    <a:solidFill>
                      <a:schemeClr val="bg1"/>
                    </a:solidFill>
                  </a:tcPr>
                </a:tc>
                <a:extLst>
                  <a:ext uri="{0D108BD9-81ED-4DB2-BD59-A6C34878D82A}">
                    <a16:rowId xmlns:a16="http://schemas.microsoft.com/office/drawing/2014/main" val="10004"/>
                  </a:ext>
                </a:extLst>
              </a:tr>
            </a:tbl>
          </a:graphicData>
        </a:graphic>
      </p:graphicFrame>
      <p:cxnSp>
        <p:nvCxnSpPr>
          <p:cNvPr id="7" name="Straight Connector 6"/>
          <p:cNvCxnSpPr/>
          <p:nvPr/>
        </p:nvCxnSpPr>
        <p:spPr>
          <a:xfrm>
            <a:off x="5961162" y="4953000"/>
            <a:ext cx="31850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961162" y="5486400"/>
            <a:ext cx="31850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6640" y="5522188"/>
            <a:ext cx="597316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a:ln>
                  <a:noFill/>
                </a:ln>
                <a:solidFill>
                  <a:srgbClr val="000000"/>
                </a:solidFill>
                <a:effectLst/>
                <a:uLnTx/>
                <a:uFillTx/>
                <a:latin typeface=" Arial"/>
              </a:rPr>
              <a:t>Key Message(s): </a:t>
            </a:r>
            <a:r>
              <a:rPr kumimoji="0" lang="en-US" sz="1000" i="0" u="none" strike="noStrike" kern="1200" cap="none" spc="0" normalizeH="0" baseline="0" noProof="0">
                <a:ln>
                  <a:noFill/>
                </a:ln>
                <a:solidFill>
                  <a:srgbClr val="000000"/>
                </a:solidFill>
                <a:effectLst/>
                <a:uLnTx/>
                <a:uFillTx/>
                <a:latin typeface=" Arial"/>
              </a:rPr>
              <a:t>BOSS Representative meetings are critical to ensure smooth dissemination of BOSS Program initiatives. It is mandatory that each BDE, BN Primary Representative attends. If they a</a:t>
            </a:r>
          </a:p>
        </p:txBody>
      </p:sp>
      <p:cxnSp>
        <p:nvCxnSpPr>
          <p:cNvPr id="11" name="Straight Connector 10"/>
          <p:cNvCxnSpPr/>
          <p:nvPr/>
        </p:nvCxnSpPr>
        <p:spPr>
          <a:xfrm>
            <a:off x="5961162" y="4419600"/>
            <a:ext cx="31772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932028" y="3733800"/>
            <a:ext cx="3225780"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a:ln>
                  <a:noFill/>
                </a:ln>
                <a:solidFill>
                  <a:prstClr val="black"/>
                </a:solidFill>
                <a:effectLst/>
                <a:uLnTx/>
                <a:uFillTx/>
                <a:latin typeface=" Arial"/>
                <a:ea typeface="+mn-ea"/>
                <a:cs typeface="+mn-cs"/>
              </a:rPr>
              <a:t>VIPs / Attendees</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000">
                <a:solidFill>
                  <a:prstClr val="black"/>
                </a:solidFill>
                <a:latin typeface=" Arial"/>
              </a:rPr>
              <a:t>Guest Speakers, Sponsors, FMWR Programs can attend to brief new programming </a:t>
            </a:r>
            <a:endParaRPr kumimoji="0" lang="en-US" sz="1000" i="0" u="none" strike="noStrike" kern="1200" cap="none" spc="0" normalizeH="0" baseline="0" noProof="0">
              <a:ln>
                <a:noFill/>
              </a:ln>
              <a:solidFill>
                <a:prstClr val="black"/>
              </a:solidFill>
              <a:effectLst/>
              <a:uLnTx/>
              <a:uFillTx/>
              <a:latin typeface=" Arial"/>
              <a:ea typeface="+mn-ea"/>
              <a:cs typeface="+mn-cs"/>
            </a:endParaRPr>
          </a:p>
        </p:txBody>
      </p:sp>
      <p:cxnSp>
        <p:nvCxnSpPr>
          <p:cNvPr id="13" name="Straight Connector 12"/>
          <p:cNvCxnSpPr/>
          <p:nvPr/>
        </p:nvCxnSpPr>
        <p:spPr>
          <a:xfrm>
            <a:off x="5961162" y="3733800"/>
            <a:ext cx="31828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961162" y="4800600"/>
            <a:ext cx="0" cy="152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932028" y="4419600"/>
            <a:ext cx="3097001"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a:ln>
                  <a:noFill/>
                </a:ln>
                <a:solidFill>
                  <a:prstClr val="black"/>
                </a:solidFill>
                <a:effectLst/>
                <a:uLnTx/>
                <a:uFillTx/>
                <a:latin typeface=" Arial"/>
                <a:ea typeface="+mn-ea"/>
                <a:cs typeface="+mn-cs"/>
              </a:rPr>
              <a:t>Media</a:t>
            </a:r>
          </a:p>
          <a:p>
            <a:pPr lvl="0">
              <a:defRPr/>
            </a:pPr>
            <a:r>
              <a:rPr lang="en-US" sz="1000">
                <a:solidFill>
                  <a:prstClr val="black"/>
                </a:solidFill>
                <a:latin typeface=" Arial"/>
              </a:rPr>
              <a:t>Linktree, Social Media Posts on Ft Bliss BOSS sites</a:t>
            </a:r>
          </a:p>
        </p:txBody>
      </p:sp>
      <p:sp>
        <p:nvSpPr>
          <p:cNvPr id="16" name="TextBox 15"/>
          <p:cNvSpPr txBox="1"/>
          <p:nvPr/>
        </p:nvSpPr>
        <p:spPr>
          <a:xfrm>
            <a:off x="5943600" y="4953000"/>
            <a:ext cx="3135772" cy="4385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a:ln>
                  <a:noFill/>
                </a:ln>
                <a:solidFill>
                  <a:prstClr val="black"/>
                </a:solidFill>
                <a:effectLst/>
                <a:uLnTx/>
                <a:uFillTx/>
                <a:latin typeface=" Arial"/>
                <a:ea typeface="+mn-ea"/>
                <a:cs typeface="+mn-cs"/>
              </a:rPr>
              <a:t>Recommended Engagers</a:t>
            </a:r>
          </a:p>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1">
                <a:solidFill>
                  <a:prstClr val="black"/>
                </a:solidFill>
                <a:latin typeface=" Arial"/>
              </a:rPr>
              <a:t>N/A</a:t>
            </a:r>
            <a:endParaRPr kumimoji="0" lang="en-US" sz="1000" b="1" i="0" u="none" strike="noStrike" kern="1200" cap="none" spc="0" normalizeH="0" baseline="0" noProof="0">
              <a:ln>
                <a:noFill/>
              </a:ln>
              <a:solidFill>
                <a:prstClr val="black"/>
              </a:solidFill>
              <a:effectLst/>
              <a:uLnTx/>
              <a:uFillTx/>
              <a:latin typeface=" Arial"/>
              <a:ea typeface="+mn-ea"/>
              <a:cs typeface="+mn-cs"/>
            </a:endParaRPr>
          </a:p>
        </p:txBody>
      </p:sp>
      <p:graphicFrame>
        <p:nvGraphicFramePr>
          <p:cNvPr id="17" name="Table 16">
            <a:extLst>
              <a:ext uri="{FF2B5EF4-FFF2-40B4-BE49-F238E27FC236}">
                <a16:creationId xmlns:a16="http://schemas.microsoft.com/office/drawing/2014/main" id="{0BF50D5F-A13D-2E0E-A950-FD400A86E530}"/>
              </a:ext>
            </a:extLst>
          </p:cNvPr>
          <p:cNvGraphicFramePr>
            <a:graphicFrameLocks noGrp="1"/>
          </p:cNvGraphicFramePr>
          <p:nvPr/>
        </p:nvGraphicFramePr>
        <p:xfrm>
          <a:off x="5970330" y="1182442"/>
          <a:ext cx="3168036" cy="2551353"/>
        </p:xfrm>
        <a:graphic>
          <a:graphicData uri="http://schemas.openxmlformats.org/drawingml/2006/table">
            <a:tbl>
              <a:tblPr firstRow="1" bandRow="1">
                <a:tableStyleId>{5940675A-B579-460E-94D1-54222C63F5DA}</a:tableStyleId>
              </a:tblPr>
              <a:tblGrid>
                <a:gridCol w="1600051">
                  <a:extLst>
                    <a:ext uri="{9D8B030D-6E8A-4147-A177-3AD203B41FA5}">
                      <a16:colId xmlns:a16="http://schemas.microsoft.com/office/drawing/2014/main" val="1547070192"/>
                    </a:ext>
                  </a:extLst>
                </a:gridCol>
                <a:gridCol w="1567985">
                  <a:extLst>
                    <a:ext uri="{9D8B030D-6E8A-4147-A177-3AD203B41FA5}">
                      <a16:colId xmlns:a16="http://schemas.microsoft.com/office/drawing/2014/main" val="3000881222"/>
                    </a:ext>
                  </a:extLst>
                </a:gridCol>
              </a:tblGrid>
              <a:tr h="364479">
                <a:tc gridSpan="2">
                  <a:txBody>
                    <a:bodyPr/>
                    <a:lstStyle/>
                    <a:p>
                      <a:pPr algn="ctr"/>
                      <a:r>
                        <a:rPr lang="en-US" sz="1000" b="1"/>
                        <a:t>Occurrences</a:t>
                      </a:r>
                    </a:p>
                  </a:txBody>
                  <a:tcPr>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499743459"/>
                  </a:ext>
                </a:extLst>
              </a:tr>
              <a:tr h="364479">
                <a:tc>
                  <a:txBody>
                    <a:bodyPr/>
                    <a:lstStyle/>
                    <a:p>
                      <a:pPr algn="ctr"/>
                      <a:r>
                        <a:rPr lang="en-US" sz="1000" b="0"/>
                        <a:t>06 Oct </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000" b="0"/>
                        <a:t>07 Apr</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68706943"/>
                  </a:ext>
                </a:extLst>
              </a:tr>
              <a:tr h="364479">
                <a:tc>
                  <a:txBody>
                    <a:bodyPr/>
                    <a:lstStyle/>
                    <a:p>
                      <a:pPr algn="ctr"/>
                      <a:r>
                        <a:rPr lang="en-US" sz="1000" b="0"/>
                        <a:t>03 Nov</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b="0"/>
                        <a:t>05 May</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65747141"/>
                  </a:ext>
                </a:extLst>
              </a:tr>
              <a:tr h="364479">
                <a:tc>
                  <a:txBody>
                    <a:bodyPr/>
                    <a:lstStyle/>
                    <a:p>
                      <a:pPr algn="ctr"/>
                      <a:r>
                        <a:rPr lang="en-US" sz="1000" b="0"/>
                        <a:t>01 Dec</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b="0"/>
                        <a:t>02 Jun</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35547516"/>
                  </a:ext>
                </a:extLst>
              </a:tr>
              <a:tr h="364479">
                <a:tc>
                  <a:txBody>
                    <a:bodyPr/>
                    <a:lstStyle/>
                    <a:p>
                      <a:pPr algn="ctr"/>
                      <a:r>
                        <a:rPr lang="en-US" sz="1000" b="0"/>
                        <a:t>13 Jan</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b="0"/>
                        <a:t>07 Jul</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5125613"/>
                  </a:ext>
                </a:extLst>
              </a:tr>
              <a:tr h="364479">
                <a:tc>
                  <a:txBody>
                    <a:bodyPr/>
                    <a:lstStyle/>
                    <a:p>
                      <a:pPr algn="ctr"/>
                      <a:r>
                        <a:rPr lang="en-US" sz="1000" b="0"/>
                        <a:t>03 Feb</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b="0"/>
                        <a:t>04 Aug</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07869927"/>
                  </a:ext>
                </a:extLst>
              </a:tr>
              <a:tr h="364479">
                <a:tc>
                  <a:txBody>
                    <a:bodyPr/>
                    <a:lstStyle/>
                    <a:p>
                      <a:pPr algn="ctr"/>
                      <a:r>
                        <a:rPr lang="en-US" sz="1000" b="0"/>
                        <a:t>10 Mar</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b="0"/>
                        <a:t>01 Sep</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0262767"/>
                  </a:ext>
                </a:extLst>
              </a:tr>
            </a:tbl>
          </a:graphicData>
        </a:graphic>
      </p:graphicFrame>
      <p:sp>
        <p:nvSpPr>
          <p:cNvPr id="2" name="Rectangle 1">
            <a:extLst>
              <a:ext uri="{FF2B5EF4-FFF2-40B4-BE49-F238E27FC236}">
                <a16:creationId xmlns:a16="http://schemas.microsoft.com/office/drawing/2014/main" id="{871F7E86-342B-47D0-08B0-50B974017889}"/>
              </a:ext>
            </a:extLst>
          </p:cNvPr>
          <p:cNvSpPr>
            <a:spLocks/>
          </p:cNvSpPr>
          <p:nvPr/>
        </p:nvSpPr>
        <p:spPr>
          <a:xfrm>
            <a:off x="-19457" y="6659677"/>
            <a:ext cx="3703434" cy="215444"/>
          </a:xfrm>
          <a:prstGeom prst="rect">
            <a:avLst/>
          </a:prstGeom>
        </p:spPr>
        <p:txBody>
          <a:bodyPr wrap="square">
            <a:spAutoFit/>
          </a:bodyPr>
          <a:lstStyle/>
          <a:p>
            <a:r>
              <a:rPr lang="en-US" sz="800" b="1">
                <a:solidFill>
                  <a:schemeClr val="bg1"/>
                </a:solidFill>
              </a:rPr>
              <a:t>J. Skillern, 915-744-1529, patricia.a.skillern.naf@army.mil</a:t>
            </a:r>
          </a:p>
        </p:txBody>
      </p:sp>
      <p:sp>
        <p:nvSpPr>
          <p:cNvPr id="3" name="Slide Number Placeholder 5">
            <a:extLst>
              <a:ext uri="{FF2B5EF4-FFF2-40B4-BE49-F238E27FC236}">
                <a16:creationId xmlns:a16="http://schemas.microsoft.com/office/drawing/2014/main" id="{EB0BF3BF-095E-A9FD-F857-E43C56977EC8}"/>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33</a:t>
            </a:fld>
            <a:endParaRPr lang="en-US" sz="800">
              <a:solidFill>
                <a:schemeClr val="bg1"/>
              </a:solidFill>
            </a:endParaRPr>
          </a:p>
        </p:txBody>
      </p:sp>
    </p:spTree>
    <p:extLst>
      <p:ext uri="{BB962C8B-B14F-4D97-AF65-F5344CB8AC3E}">
        <p14:creationId xmlns:p14="http://schemas.microsoft.com/office/powerpoint/2010/main" val="172205153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8C916-BE22-B889-EDFB-604D8F66381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1ECB8CC-4028-DAAA-ABC3-17469EBFDDBD}"/>
              </a:ext>
            </a:extLst>
          </p:cNvPr>
          <p:cNvSpPr txBox="1">
            <a:spLocks/>
          </p:cNvSpPr>
          <p:nvPr/>
        </p:nvSpPr>
        <p:spPr>
          <a:xfrm>
            <a:off x="1219200" y="152400"/>
            <a:ext cx="6817429" cy="812728"/>
          </a:xfrm>
          <a:prstGeom prst="rect">
            <a:avLst/>
          </a:prstGeom>
        </p:spPr>
        <p:txBody>
          <a:bodyPr anchor="ctr">
            <a:normAutofit/>
          </a:bodyPr>
          <a:lstStyle>
            <a:lvl1pPr algn="ctr"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pPr fontAlgn="auto">
              <a:spcAft>
                <a:spcPts val="0"/>
              </a:spcAft>
            </a:pPr>
            <a:r>
              <a:rPr lang="en-US" sz="2400"/>
              <a:t>Newcomer’s Brief | BOSS</a:t>
            </a:r>
          </a:p>
        </p:txBody>
      </p:sp>
      <p:sp>
        <p:nvSpPr>
          <p:cNvPr id="5" name="TextBox 4">
            <a:extLst>
              <a:ext uri="{FF2B5EF4-FFF2-40B4-BE49-F238E27FC236}">
                <a16:creationId xmlns:a16="http://schemas.microsoft.com/office/drawing/2014/main" id="{57A70658-FE22-F4F5-5C7E-8D986CDC9CE9}"/>
              </a:ext>
            </a:extLst>
          </p:cNvPr>
          <p:cNvSpPr txBox="1"/>
          <p:nvPr/>
        </p:nvSpPr>
        <p:spPr>
          <a:xfrm>
            <a:off x="5943600" y="5486400"/>
            <a:ext cx="3214208" cy="438582"/>
          </a:xfrm>
          <a:prstGeom prst="rect">
            <a:avLst/>
          </a:prstGeom>
          <a:noFill/>
        </p:spPr>
        <p:txBody>
          <a:bodyPr wrap="square" rtlCol="0">
            <a:spAutoFit/>
          </a:bodyPr>
          <a:lstStyle/>
          <a:p>
            <a:pPr lvl="0" algn="ctr">
              <a:spcAft>
                <a:spcPts val="300"/>
              </a:spcAft>
              <a:tabLst>
                <a:tab pos="971550" algn="l"/>
              </a:tabLst>
              <a:defRPr/>
            </a:pPr>
            <a:r>
              <a:rPr lang="en-US" sz="1000" b="1">
                <a:solidFill>
                  <a:prstClr val="black"/>
                </a:solidFill>
                <a:latin typeface=" Arial"/>
              </a:rPr>
              <a:t>Desired Effect</a:t>
            </a:r>
          </a:p>
          <a:p>
            <a:pPr lvl="0" algn="ctr">
              <a:spcAft>
                <a:spcPts val="300"/>
              </a:spcAft>
              <a:tabLst>
                <a:tab pos="971550" algn="l"/>
              </a:tabLst>
              <a:defRPr/>
            </a:pPr>
            <a:r>
              <a:rPr lang="en-US" sz="1000">
                <a:solidFill>
                  <a:prstClr val="black"/>
                </a:solidFill>
                <a:latin typeface=" Arial"/>
              </a:rPr>
              <a:t>Consistent information dissemination </a:t>
            </a:r>
          </a:p>
        </p:txBody>
      </p:sp>
      <p:graphicFrame>
        <p:nvGraphicFramePr>
          <p:cNvPr id="6" name="Table 5">
            <a:extLst>
              <a:ext uri="{FF2B5EF4-FFF2-40B4-BE49-F238E27FC236}">
                <a16:creationId xmlns:a16="http://schemas.microsoft.com/office/drawing/2014/main" id="{DF00BA75-35E2-3326-0AB0-DCAD321567BD}"/>
              </a:ext>
            </a:extLst>
          </p:cNvPr>
          <p:cNvGraphicFramePr>
            <a:graphicFrameLocks noGrp="1"/>
          </p:cNvGraphicFramePr>
          <p:nvPr/>
        </p:nvGraphicFramePr>
        <p:xfrm>
          <a:off x="41891" y="1181621"/>
          <a:ext cx="5919271" cy="4380979"/>
        </p:xfrm>
        <a:graphic>
          <a:graphicData uri="http://schemas.openxmlformats.org/drawingml/2006/table">
            <a:tbl>
              <a:tblPr firstRow="1" bandRow="1">
                <a:tableStyleId>{5940675A-B579-460E-94D1-54222C63F5DA}</a:tableStyleId>
              </a:tblPr>
              <a:tblGrid>
                <a:gridCol w="1904878">
                  <a:extLst>
                    <a:ext uri="{9D8B030D-6E8A-4147-A177-3AD203B41FA5}">
                      <a16:colId xmlns:a16="http://schemas.microsoft.com/office/drawing/2014/main" val="20000"/>
                    </a:ext>
                  </a:extLst>
                </a:gridCol>
                <a:gridCol w="4014393">
                  <a:extLst>
                    <a:ext uri="{9D8B030D-6E8A-4147-A177-3AD203B41FA5}">
                      <a16:colId xmlns:a16="http://schemas.microsoft.com/office/drawing/2014/main" val="20001"/>
                    </a:ext>
                  </a:extLst>
                </a:gridCol>
              </a:tblGrid>
              <a:tr h="3085579">
                <a:tc gridSpan="2">
                  <a:txBody>
                    <a:bodyPr/>
                    <a:lstStyle/>
                    <a:p>
                      <a:pPr marL="0" lvl="0" indent="0" algn="l" rtl="0">
                        <a:lnSpc>
                          <a:spcPct val="90000"/>
                        </a:lnSpc>
                        <a:spcBef>
                          <a:spcPts val="1000"/>
                        </a:spcBef>
                        <a:spcAft>
                          <a:spcPts val="0"/>
                        </a:spcAft>
                        <a:buClr>
                          <a:schemeClr val="dk1"/>
                        </a:buClr>
                        <a:buSzPts val="1200"/>
                        <a:buNone/>
                      </a:pPr>
                      <a:r>
                        <a:rPr lang="en-US" sz="1000" b="1" u="none">
                          <a:latin typeface="Arial"/>
                          <a:cs typeface="Arial"/>
                        </a:rPr>
                        <a:t>Purpose:</a:t>
                      </a:r>
                      <a:r>
                        <a:rPr lang="en-US" sz="1000" b="0" u="none">
                          <a:latin typeface="Arial"/>
                          <a:cs typeface="Arial"/>
                        </a:rPr>
                        <a:t> </a:t>
                      </a:r>
                      <a:r>
                        <a:rPr lang="en-US" sz="1000">
                          <a:latin typeface="+mn-lt"/>
                        </a:rPr>
                        <a:t>Give Soldiers who are in-processing at Fort Bliss the opportunity to see the resources and activities available on base.</a:t>
                      </a:r>
                    </a:p>
                    <a:p>
                      <a:pPr marL="0" lvl="0" indent="0" algn="l" rtl="0">
                        <a:lnSpc>
                          <a:spcPct val="90000"/>
                        </a:lnSpc>
                        <a:spcBef>
                          <a:spcPts val="1000"/>
                        </a:spcBef>
                        <a:spcAft>
                          <a:spcPts val="0"/>
                        </a:spcAft>
                        <a:buClr>
                          <a:schemeClr val="dk1"/>
                        </a:buClr>
                        <a:buSzPts val="1200"/>
                        <a:buNone/>
                      </a:pPr>
                      <a:endParaRPr lang="en-US" sz="1000" b="1" u="none">
                        <a:latin typeface="Arial" panose="020B0604020202020204" pitchFamily="34" charset="0"/>
                        <a:cs typeface="Arial" panose="020B0604020202020204" pitchFamily="34" charset="0"/>
                      </a:endParaRPr>
                    </a:p>
                    <a:p>
                      <a:pPr algn="l">
                        <a:lnSpc>
                          <a:spcPct val="100000"/>
                        </a:lnSpc>
                        <a:spcAft>
                          <a:spcPts val="600"/>
                        </a:spcAft>
                      </a:pPr>
                      <a:r>
                        <a:rPr lang="en-US" sz="1000" b="1" u="none">
                          <a:latin typeface="Arial"/>
                          <a:cs typeface="Arial"/>
                        </a:rPr>
                        <a:t>Proponent:</a:t>
                      </a:r>
                      <a:r>
                        <a:rPr lang="en-US" sz="1000" b="0" u="none">
                          <a:latin typeface="Arial"/>
                          <a:cs typeface="Arial"/>
                        </a:rPr>
                        <a:t>  Fort Bliss BOSS Program </a:t>
                      </a:r>
                      <a:endParaRPr lang="en-US" sz="1000" b="1" u="none">
                        <a:latin typeface="Arial"/>
                        <a:cs typeface="Arial"/>
                      </a:endParaRPr>
                    </a:p>
                    <a:p>
                      <a:pPr algn="l">
                        <a:lnSpc>
                          <a:spcPct val="100000"/>
                        </a:lnSpc>
                        <a:spcAft>
                          <a:spcPts val="600"/>
                        </a:spcAft>
                      </a:pPr>
                      <a:r>
                        <a:rPr lang="en-US" sz="1000" b="1" u="none">
                          <a:latin typeface="Arial"/>
                          <a:cs typeface="Arial"/>
                        </a:rPr>
                        <a:t>Who:  </a:t>
                      </a:r>
                      <a:r>
                        <a:rPr lang="en-US" sz="1000" b="0" u="none">
                          <a:latin typeface="Arial"/>
                          <a:cs typeface="Arial"/>
                        </a:rPr>
                        <a:t>BOSS ( Better Opportunities for Single Soldiers)Geo Batchelor’s, Reserves. Closed to the Public population</a:t>
                      </a:r>
                    </a:p>
                    <a:p>
                      <a:pPr algn="l">
                        <a:lnSpc>
                          <a:spcPct val="100000"/>
                        </a:lnSpc>
                        <a:spcAft>
                          <a:spcPts val="600"/>
                        </a:spcAft>
                      </a:pPr>
                      <a:r>
                        <a:rPr lang="en-US" sz="1000" b="1" u="none" baseline="0">
                          <a:latin typeface="Arial"/>
                          <a:cs typeface="Arial"/>
                        </a:rPr>
                        <a:t>What: </a:t>
                      </a:r>
                      <a:r>
                        <a:rPr lang="en-US" sz="1000" b="0" u="none" baseline="0">
                          <a:latin typeface="Arial"/>
                          <a:cs typeface="Arial"/>
                        </a:rPr>
                        <a:t>Quality of Life</a:t>
                      </a:r>
                    </a:p>
                    <a:p>
                      <a:pPr algn="l">
                        <a:lnSpc>
                          <a:spcPct val="100000"/>
                        </a:lnSpc>
                        <a:spcAft>
                          <a:spcPts val="600"/>
                        </a:spcAft>
                        <a:buFont typeface="Arial" pitchFamily="34" charset="0"/>
                        <a:buNone/>
                      </a:pPr>
                      <a:r>
                        <a:rPr lang="en-US" sz="1000" b="1" u="none">
                          <a:latin typeface="Arial"/>
                          <a:cs typeface="Arial"/>
                        </a:rPr>
                        <a:t>When:  </a:t>
                      </a:r>
                      <a:r>
                        <a:rPr lang="en-US" sz="1000" b="0" u="none">
                          <a:latin typeface="Arial"/>
                          <a:cs typeface="Arial"/>
                        </a:rPr>
                        <a:t>Every Thursday, Time; 1520-1530</a:t>
                      </a:r>
                    </a:p>
                    <a:p>
                      <a:pPr marL="0" lvl="0" indent="0" algn="l" rtl="0">
                        <a:lnSpc>
                          <a:spcPct val="90000"/>
                        </a:lnSpc>
                        <a:spcBef>
                          <a:spcPts val="1000"/>
                        </a:spcBef>
                        <a:spcAft>
                          <a:spcPts val="0"/>
                        </a:spcAft>
                        <a:buSzPts val="1200"/>
                        <a:buNone/>
                      </a:pPr>
                      <a:r>
                        <a:rPr lang="en-US" sz="1000" b="1" u="none">
                          <a:latin typeface="Arial"/>
                          <a:cs typeface="Arial"/>
                        </a:rPr>
                        <a:t>Where:</a:t>
                      </a:r>
                      <a:r>
                        <a:rPr lang="en-US" sz="1000" b="0" u="none" baseline="0">
                          <a:latin typeface="Arial"/>
                          <a:cs typeface="Arial"/>
                        </a:rPr>
                        <a:t> 11199 Sergeant E Churchill St. </a:t>
                      </a:r>
                      <a:endParaRPr lang="es-ES" sz="1000"/>
                    </a:p>
                    <a:p>
                      <a:pPr marL="0" lvl="0" indent="0" algn="l" rtl="0">
                        <a:lnSpc>
                          <a:spcPct val="90000"/>
                        </a:lnSpc>
                        <a:spcBef>
                          <a:spcPts val="1000"/>
                        </a:spcBef>
                        <a:spcAft>
                          <a:spcPts val="0"/>
                        </a:spcAft>
                        <a:buClr>
                          <a:schemeClr val="dk1"/>
                        </a:buClr>
                        <a:buSzPts val="1200"/>
                        <a:buNone/>
                      </a:pPr>
                      <a:endParaRPr lang="en-US" sz="1000"/>
                    </a:p>
                    <a:p>
                      <a:pPr algn="l">
                        <a:lnSpc>
                          <a:spcPct val="100000"/>
                        </a:lnSpc>
                        <a:spcAft>
                          <a:spcPts val="600"/>
                        </a:spcAft>
                        <a:buFont typeface="Arial" pitchFamily="34" charset="0"/>
                        <a:buNone/>
                      </a:pPr>
                      <a:r>
                        <a:rPr lang="en-US" sz="1000" b="1" u="none">
                          <a:latin typeface="Arial"/>
                          <a:cs typeface="Arial"/>
                        </a:rPr>
                        <a:t>Additional Information: </a:t>
                      </a:r>
                      <a:r>
                        <a:rPr lang="en-US" sz="1000" b="0" u="none">
                          <a:latin typeface="Arial"/>
                          <a:cs typeface="Arial"/>
                        </a:rPr>
                        <a:t>BOSS Soldiers. Transportation Available </a:t>
                      </a:r>
                      <a:endParaRPr lang="en-US" sz="1000" b="0" u="none">
                        <a:solidFill>
                          <a:srgbClr val="000000"/>
                        </a:solidFill>
                        <a:latin typeface="Arial"/>
                        <a:cs typeface="Arial"/>
                      </a:endParaRPr>
                    </a:p>
                    <a:p>
                      <a:pPr algn="l">
                        <a:lnSpc>
                          <a:spcPct val="100000"/>
                        </a:lnSpc>
                        <a:spcAft>
                          <a:spcPts val="600"/>
                        </a:spcAft>
                        <a:buFont typeface="Arial" pitchFamily="34" charset="0"/>
                        <a:buNone/>
                      </a:pPr>
                      <a:r>
                        <a:rPr lang="en-US" sz="1000" b="1" u="none">
                          <a:solidFill>
                            <a:srgbClr val="000000"/>
                          </a:solidFill>
                          <a:latin typeface=" Arial"/>
                          <a:cs typeface="Arial"/>
                        </a:rPr>
                        <a:t>Scope </a:t>
                      </a:r>
                      <a:r>
                        <a:rPr lang="en-US" sz="1000" b="1" u="none">
                          <a:solidFill>
                            <a:srgbClr val="000000"/>
                          </a:solidFill>
                          <a:latin typeface="+mn-lt"/>
                          <a:cs typeface="Arial"/>
                        </a:rPr>
                        <a:t>of support</a:t>
                      </a:r>
                      <a:r>
                        <a:rPr lang="en-US" sz="1000" b="0" u="none">
                          <a:solidFill>
                            <a:srgbClr val="000000"/>
                          </a:solidFill>
                          <a:latin typeface="+mn-lt"/>
                          <a:cs typeface="Arial"/>
                        </a:rPr>
                        <a:t>:</a:t>
                      </a:r>
                      <a:r>
                        <a:rPr lang="en-US" sz="1000" b="0" u="none" baseline="0">
                          <a:solidFill>
                            <a:srgbClr val="000000"/>
                          </a:solidFill>
                          <a:latin typeface="+mn-lt"/>
                          <a:cs typeface="Arial"/>
                        </a:rPr>
                        <a:t>  BOSS Program, BOSS Reps, MC, and Garrison Agencies.</a:t>
                      </a:r>
                      <a:r>
                        <a:rPr lang="en-US" sz="1000" b="0" u="none">
                          <a:solidFill>
                            <a:srgbClr val="000000"/>
                          </a:solidFill>
                          <a:latin typeface="+mn-lt"/>
                          <a:cs typeface="Arial"/>
                        </a:rPr>
                        <a:t> </a:t>
                      </a:r>
                      <a:endParaRPr lang="en-US" sz="1000" b="0" u="none">
                        <a:solidFill>
                          <a:srgbClr val="FF0000"/>
                        </a:solidFill>
                        <a:latin typeface="+mn-lt"/>
                        <a:cs typeface="Arial"/>
                      </a:endParaRPr>
                    </a:p>
                    <a:p>
                      <a:pPr algn="l">
                        <a:lnSpc>
                          <a:spcPct val="100000"/>
                        </a:lnSpc>
                        <a:spcAft>
                          <a:spcPts val="600"/>
                        </a:spcAft>
                        <a:buFont typeface="Arial" pitchFamily="34" charset="0"/>
                        <a:buNone/>
                      </a:pPr>
                      <a:r>
                        <a:rPr lang="en-US" sz="1000" b="1" u="none">
                          <a:latin typeface="Arial"/>
                          <a:cs typeface="Arial"/>
                        </a:rPr>
                        <a:t>Uniform: </a:t>
                      </a:r>
                      <a:r>
                        <a:rPr lang="en-US" sz="1000" b="0" u="none">
                          <a:latin typeface="Arial"/>
                          <a:cs typeface="Arial"/>
                        </a:rPr>
                        <a:t>Military Uniform, OCP or Unit PT Uniform</a:t>
                      </a:r>
                    </a:p>
                    <a:p>
                      <a:pPr algn="l">
                        <a:lnSpc>
                          <a:spcPct val="100000"/>
                        </a:lnSpc>
                        <a:spcAft>
                          <a:spcPts val="600"/>
                        </a:spcAft>
                        <a:buFont typeface="Arial" pitchFamily="34" charset="0"/>
                        <a:buNone/>
                      </a:pPr>
                      <a:r>
                        <a:rPr lang="en-US" sz="1000" b="1" u="none" baseline="0">
                          <a:solidFill>
                            <a:schemeClr val="tx1"/>
                          </a:solidFill>
                          <a:latin typeface="Arial"/>
                          <a:cs typeface="Arial"/>
                        </a:rPr>
                        <a:t>POC:</a:t>
                      </a:r>
                      <a:r>
                        <a:rPr lang="en-US" sz="1000" b="0" u="none" baseline="0">
                          <a:solidFill>
                            <a:schemeClr val="tx1"/>
                          </a:solidFill>
                          <a:latin typeface="Arial"/>
                          <a:cs typeface="Arial"/>
                        </a:rPr>
                        <a:t>  </a:t>
                      </a:r>
                      <a:r>
                        <a:rPr lang="en-US" sz="1000" b="0" u="none" baseline="0">
                          <a:solidFill>
                            <a:schemeClr val="tx1"/>
                          </a:solidFill>
                          <a:latin typeface="Arial" panose="020B0604020202020204" pitchFamily="34" charset="0"/>
                          <a:cs typeface="Arial" panose="020B0604020202020204" pitchFamily="34" charset="0"/>
                        </a:rPr>
                        <a:t>Fort Bliss </a:t>
                      </a:r>
                      <a:r>
                        <a:rPr lang="en-US" sz="1000" u="none">
                          <a:solidFill>
                            <a:schemeClr val="tx1"/>
                          </a:solidFill>
                          <a:effectLst/>
                          <a:latin typeface=" Arial"/>
                          <a:ea typeface="+mn-ea"/>
                          <a:cs typeface="+mn-cs"/>
                        </a:rPr>
                        <a:t>BOSS President</a:t>
                      </a:r>
                      <a:r>
                        <a:rPr lang="en-US" sz="1000" u="none">
                          <a:solidFill>
                            <a:schemeClr val="tx1"/>
                          </a:solidFill>
                          <a:effectLst/>
                          <a:latin typeface="Arial" panose="020B0604020202020204" pitchFamily="34" charset="0"/>
                          <a:ea typeface="+mn-ea"/>
                          <a:cs typeface="Arial" panose="020B0604020202020204" pitchFamily="34" charset="0"/>
                        </a:rPr>
                        <a:t>; SPC Chilcoat</a:t>
                      </a:r>
                    </a:p>
                    <a:p>
                      <a:pPr algn="l">
                        <a:lnSpc>
                          <a:spcPct val="100000"/>
                        </a:lnSpc>
                        <a:spcAft>
                          <a:spcPts val="600"/>
                        </a:spcAft>
                        <a:buFont typeface="Arial" pitchFamily="34" charset="0"/>
                        <a:buNone/>
                      </a:pPr>
                      <a:r>
                        <a:rPr kumimoji="0" lang="en-US" sz="10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NCB POC: Mrs. Deana Garcia and Mr. Lara Manual</a:t>
                      </a:r>
                      <a:endParaRPr kumimoji="0" lang="en-US" sz="1000" b="1" i="0" u="none" strike="noStrike" kern="1200" cap="none" spc="0" normalizeH="0" baseline="0" noProof="0">
                        <a:ln>
                          <a:noFill/>
                        </a:ln>
                        <a:solidFill>
                          <a:prstClr val="black"/>
                        </a:solidFill>
                        <a:effectLst/>
                        <a:uLnTx/>
                        <a:uFillTx/>
                        <a:latin typeface="Arial"/>
                        <a:ea typeface="+mn-ea"/>
                        <a:cs typeface="Arial"/>
                      </a:endParaRPr>
                    </a:p>
                  </a:txBody>
                  <a:tcPr>
                    <a:solidFill>
                      <a:schemeClr val="bg1"/>
                    </a:solidFill>
                  </a:tcPr>
                </a:tc>
                <a:tc hMerge="1">
                  <a:txBody>
                    <a:bodyPr/>
                    <a:lstStyle/>
                    <a:p>
                      <a:pPr algn="ctr"/>
                      <a:endParaRPr lang="en-US"/>
                    </a:p>
                  </a:txBody>
                  <a:tcPr/>
                </a:tc>
                <a:extLst>
                  <a:ext uri="{0D108BD9-81ED-4DB2-BD59-A6C34878D82A}">
                    <a16:rowId xmlns:a16="http://schemas.microsoft.com/office/drawing/2014/main" val="10000"/>
                  </a:ext>
                </a:extLst>
              </a:tr>
              <a:tr h="238085">
                <a:tc>
                  <a:txBody>
                    <a:bodyPr/>
                    <a:lstStyle/>
                    <a:p>
                      <a:pPr algn="l"/>
                      <a:r>
                        <a:rPr lang="en-US" sz="1000" b="1">
                          <a:latin typeface=" Arial"/>
                          <a:cs typeface="Arial"/>
                        </a:rPr>
                        <a:t>ORDER / FRAGO #</a:t>
                      </a:r>
                    </a:p>
                  </a:txBody>
                  <a:tcPr anchor="ctr">
                    <a:solidFill>
                      <a:schemeClr val="bg1"/>
                    </a:solidFill>
                  </a:tcPr>
                </a:tc>
                <a:tc>
                  <a:txBody>
                    <a:bodyPr/>
                    <a:lstStyle/>
                    <a:p>
                      <a:pPr algn="l"/>
                      <a:r>
                        <a:rPr lang="en-US" sz="1000" b="0">
                          <a:solidFill>
                            <a:schemeClr val="tx1"/>
                          </a:solidFill>
                          <a:latin typeface="Arial"/>
                          <a:cs typeface="Arial"/>
                        </a:rPr>
                        <a:t>O: </a:t>
                      </a:r>
                      <a:r>
                        <a:rPr lang="en-US" sz="1000" b="0">
                          <a:solidFill>
                            <a:srgbClr val="FF0000"/>
                          </a:solidFill>
                          <a:latin typeface="Arial"/>
                          <a:cs typeface="Arial"/>
                        </a:rPr>
                        <a:t>N/A</a:t>
                      </a:r>
                    </a:p>
                  </a:txBody>
                  <a:tcPr anchor="ctr">
                    <a:solidFill>
                      <a:schemeClr val="bg1"/>
                    </a:solidFill>
                  </a:tcPr>
                </a:tc>
                <a:extLst>
                  <a:ext uri="{0D108BD9-81ED-4DB2-BD59-A6C34878D82A}">
                    <a16:rowId xmlns:a16="http://schemas.microsoft.com/office/drawing/2014/main" val="10001"/>
                  </a:ext>
                </a:extLst>
              </a:tr>
              <a:tr h="238085">
                <a:tc>
                  <a:txBody>
                    <a:bodyPr/>
                    <a:lstStyle/>
                    <a:p>
                      <a:pPr algn="l"/>
                      <a:r>
                        <a:rPr lang="en-US" sz="1000" b="1">
                          <a:latin typeface=" Arial"/>
                          <a:cs typeface="Arial"/>
                        </a:rPr>
                        <a:t>Legal Review DTG</a:t>
                      </a:r>
                    </a:p>
                  </a:txBody>
                  <a:tcPr anchor="ctr">
                    <a:solidFill>
                      <a:schemeClr val="bg1"/>
                    </a:solidFill>
                  </a:tcPr>
                </a:tc>
                <a:tc>
                  <a:txBody>
                    <a:bodyPr/>
                    <a:lstStyle/>
                    <a:p>
                      <a:pPr algn="l"/>
                      <a:r>
                        <a:rPr lang="en-US" sz="1000" b="0">
                          <a:latin typeface=" Arial"/>
                          <a:cs typeface="Arial"/>
                        </a:rPr>
                        <a:t>N/A</a:t>
                      </a:r>
                    </a:p>
                  </a:txBody>
                  <a:tcPr anchor="ctr">
                    <a:solidFill>
                      <a:schemeClr val="bg1"/>
                    </a:solidFill>
                  </a:tcPr>
                </a:tc>
                <a:extLst>
                  <a:ext uri="{0D108BD9-81ED-4DB2-BD59-A6C34878D82A}">
                    <a16:rowId xmlns:a16="http://schemas.microsoft.com/office/drawing/2014/main" val="10002"/>
                  </a:ext>
                </a:extLst>
              </a:tr>
              <a:tr h="296659">
                <a:tc>
                  <a:txBody>
                    <a:bodyPr/>
                    <a:lstStyle/>
                    <a:p>
                      <a:pPr algn="l"/>
                      <a:r>
                        <a:rPr lang="en-US" sz="1000" b="1">
                          <a:latin typeface=" Arial"/>
                          <a:cs typeface="Arial"/>
                        </a:rPr>
                        <a:t>Estimated Cost </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latin typeface=" Arial"/>
                          <a:cs typeface="Arial"/>
                        </a:rPr>
                        <a:t>FREE</a:t>
                      </a:r>
                    </a:p>
                  </a:txBody>
                  <a:tcPr anchor="ctr">
                    <a:solidFill>
                      <a:schemeClr val="bg1"/>
                    </a:solidFill>
                  </a:tcPr>
                </a:tc>
                <a:extLst>
                  <a:ext uri="{0D108BD9-81ED-4DB2-BD59-A6C34878D82A}">
                    <a16:rowId xmlns:a16="http://schemas.microsoft.com/office/drawing/2014/main" val="10003"/>
                  </a:ext>
                </a:extLst>
              </a:tr>
              <a:tr h="304800">
                <a:tc>
                  <a:txBody>
                    <a:bodyPr/>
                    <a:lstStyle/>
                    <a:p>
                      <a:pPr algn="l"/>
                      <a:r>
                        <a:rPr lang="en-US" sz="1000" b="1">
                          <a:latin typeface=" Arial"/>
                          <a:cs typeface="Arial"/>
                        </a:rPr>
                        <a:t>Mission Command (MC)</a:t>
                      </a:r>
                    </a:p>
                  </a:txBody>
                  <a:tcPr>
                    <a:solidFill>
                      <a:schemeClr val="bg1"/>
                    </a:solidFill>
                  </a:tcPr>
                </a:tc>
                <a:tc>
                  <a:txBody>
                    <a:bodyPr/>
                    <a:lstStyle/>
                    <a:p>
                      <a:pPr algn="l"/>
                      <a:endParaRPr lang="en-US" sz="1000" b="0">
                        <a:latin typeface=" Arial"/>
                        <a:cs typeface="Arial" panose="020B0604020202020204" pitchFamily="34" charset="0"/>
                      </a:endParaRPr>
                    </a:p>
                  </a:txBody>
                  <a:tcPr>
                    <a:solidFill>
                      <a:schemeClr val="bg1"/>
                    </a:solidFill>
                  </a:tcPr>
                </a:tc>
                <a:extLst>
                  <a:ext uri="{0D108BD9-81ED-4DB2-BD59-A6C34878D82A}">
                    <a16:rowId xmlns:a16="http://schemas.microsoft.com/office/drawing/2014/main" val="10004"/>
                  </a:ext>
                </a:extLst>
              </a:tr>
            </a:tbl>
          </a:graphicData>
        </a:graphic>
      </p:graphicFrame>
      <p:cxnSp>
        <p:nvCxnSpPr>
          <p:cNvPr id="7" name="Straight Connector 6">
            <a:extLst>
              <a:ext uri="{FF2B5EF4-FFF2-40B4-BE49-F238E27FC236}">
                <a16:creationId xmlns:a16="http://schemas.microsoft.com/office/drawing/2014/main" id="{D233189C-BE66-9DBD-F448-A182299FB326}"/>
              </a:ext>
            </a:extLst>
          </p:cNvPr>
          <p:cNvCxnSpPr/>
          <p:nvPr/>
        </p:nvCxnSpPr>
        <p:spPr>
          <a:xfrm>
            <a:off x="5961162" y="4953000"/>
            <a:ext cx="31850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241E992-1DFC-23EA-7EF3-BED29FA731EA}"/>
              </a:ext>
            </a:extLst>
          </p:cNvPr>
          <p:cNvCxnSpPr/>
          <p:nvPr/>
        </p:nvCxnSpPr>
        <p:spPr>
          <a:xfrm>
            <a:off x="5961162" y="5486400"/>
            <a:ext cx="31850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743DD33-B30D-854E-B45F-766699CC41B5}"/>
              </a:ext>
            </a:extLst>
          </p:cNvPr>
          <p:cNvSpPr/>
          <p:nvPr/>
        </p:nvSpPr>
        <p:spPr>
          <a:xfrm>
            <a:off x="46640" y="5511555"/>
            <a:ext cx="597316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a:ln>
                  <a:noFill/>
                </a:ln>
                <a:solidFill>
                  <a:srgbClr val="000000"/>
                </a:solidFill>
                <a:effectLst/>
                <a:uLnTx/>
                <a:uFillTx/>
                <a:latin typeface=" Arial"/>
              </a:rPr>
              <a:t>Key Message(s):</a:t>
            </a:r>
            <a:endParaRPr kumimoji="0" lang="en-US" sz="1000" i="0" u="none" strike="noStrike" kern="1200" cap="none" spc="0" normalizeH="0" baseline="0" noProof="0">
              <a:ln>
                <a:noFill/>
              </a:ln>
              <a:solidFill>
                <a:srgbClr val="000000"/>
              </a:solidFill>
              <a:effectLst/>
              <a:uLnTx/>
              <a:uFillTx/>
              <a:latin typeface=" Arial"/>
            </a:endParaRPr>
          </a:p>
        </p:txBody>
      </p:sp>
      <p:cxnSp>
        <p:nvCxnSpPr>
          <p:cNvPr id="11" name="Straight Connector 10">
            <a:extLst>
              <a:ext uri="{FF2B5EF4-FFF2-40B4-BE49-F238E27FC236}">
                <a16:creationId xmlns:a16="http://schemas.microsoft.com/office/drawing/2014/main" id="{774BB787-2276-6B48-56F8-56C46C330BA8}"/>
              </a:ext>
            </a:extLst>
          </p:cNvPr>
          <p:cNvCxnSpPr/>
          <p:nvPr/>
        </p:nvCxnSpPr>
        <p:spPr>
          <a:xfrm>
            <a:off x="5961162" y="4419600"/>
            <a:ext cx="31772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7B93C1C-F614-9FF0-1707-9B8564D2CA85}"/>
              </a:ext>
            </a:extLst>
          </p:cNvPr>
          <p:cNvSpPr txBox="1"/>
          <p:nvPr/>
        </p:nvSpPr>
        <p:spPr>
          <a:xfrm>
            <a:off x="5932028" y="3733800"/>
            <a:ext cx="3225780"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a:ln>
                  <a:noFill/>
                </a:ln>
                <a:solidFill>
                  <a:prstClr val="black"/>
                </a:solidFill>
                <a:effectLst/>
                <a:uLnTx/>
                <a:uFillTx/>
                <a:latin typeface=" Arial"/>
                <a:ea typeface="+mn-ea"/>
                <a:cs typeface="+mn-cs"/>
              </a:rPr>
              <a:t>VIPs / Attendees</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000">
                <a:solidFill>
                  <a:prstClr val="black"/>
                </a:solidFill>
                <a:latin typeface=" Arial"/>
              </a:rPr>
              <a:t>Guest Speakers, Sponsors, FMWR Programs can attend to brief new programming </a:t>
            </a:r>
            <a:endParaRPr kumimoji="0" lang="en-US" sz="1000" i="0" u="none" strike="noStrike" kern="1200" cap="none" spc="0" normalizeH="0" baseline="0" noProof="0">
              <a:ln>
                <a:noFill/>
              </a:ln>
              <a:solidFill>
                <a:prstClr val="black"/>
              </a:solidFill>
              <a:effectLst/>
              <a:uLnTx/>
              <a:uFillTx/>
              <a:latin typeface=" Arial"/>
              <a:ea typeface="+mn-ea"/>
              <a:cs typeface="+mn-cs"/>
            </a:endParaRPr>
          </a:p>
        </p:txBody>
      </p:sp>
      <p:cxnSp>
        <p:nvCxnSpPr>
          <p:cNvPr id="13" name="Straight Connector 12">
            <a:extLst>
              <a:ext uri="{FF2B5EF4-FFF2-40B4-BE49-F238E27FC236}">
                <a16:creationId xmlns:a16="http://schemas.microsoft.com/office/drawing/2014/main" id="{7EDC64F5-16DD-9966-C898-4752F8FBCE67}"/>
              </a:ext>
            </a:extLst>
          </p:cNvPr>
          <p:cNvCxnSpPr/>
          <p:nvPr/>
        </p:nvCxnSpPr>
        <p:spPr>
          <a:xfrm>
            <a:off x="5961162" y="3733800"/>
            <a:ext cx="31828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720DC74-8C5E-D6E6-F5E4-D23CEE699E84}"/>
              </a:ext>
            </a:extLst>
          </p:cNvPr>
          <p:cNvCxnSpPr/>
          <p:nvPr/>
        </p:nvCxnSpPr>
        <p:spPr>
          <a:xfrm>
            <a:off x="5961162" y="4800600"/>
            <a:ext cx="0" cy="152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D1F5293-0DBD-CD14-746B-8B7025B8528E}"/>
              </a:ext>
            </a:extLst>
          </p:cNvPr>
          <p:cNvSpPr txBox="1"/>
          <p:nvPr/>
        </p:nvSpPr>
        <p:spPr>
          <a:xfrm>
            <a:off x="5932028" y="4419600"/>
            <a:ext cx="3097001"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a:ln>
                  <a:noFill/>
                </a:ln>
                <a:solidFill>
                  <a:prstClr val="black"/>
                </a:solidFill>
                <a:effectLst/>
                <a:uLnTx/>
                <a:uFillTx/>
                <a:latin typeface=" Arial"/>
                <a:ea typeface="+mn-ea"/>
                <a:cs typeface="+mn-cs"/>
              </a:rPr>
              <a:t>Media</a:t>
            </a:r>
          </a:p>
          <a:p>
            <a:pPr lvl="0">
              <a:defRPr/>
            </a:pPr>
            <a:r>
              <a:rPr lang="en-US" sz="1000">
                <a:solidFill>
                  <a:prstClr val="black"/>
                </a:solidFill>
                <a:latin typeface=" Arial"/>
              </a:rPr>
              <a:t>Linktree, Social Media Posts on Ft Bliss BOSS sites</a:t>
            </a:r>
          </a:p>
        </p:txBody>
      </p:sp>
      <p:sp>
        <p:nvSpPr>
          <p:cNvPr id="16" name="TextBox 15">
            <a:extLst>
              <a:ext uri="{FF2B5EF4-FFF2-40B4-BE49-F238E27FC236}">
                <a16:creationId xmlns:a16="http://schemas.microsoft.com/office/drawing/2014/main" id="{D3C75D3A-38E0-794E-399A-CE23B16C5378}"/>
              </a:ext>
            </a:extLst>
          </p:cNvPr>
          <p:cNvSpPr txBox="1"/>
          <p:nvPr/>
        </p:nvSpPr>
        <p:spPr>
          <a:xfrm>
            <a:off x="5943600" y="4953000"/>
            <a:ext cx="3135772" cy="4385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a:ln>
                  <a:noFill/>
                </a:ln>
                <a:solidFill>
                  <a:prstClr val="black"/>
                </a:solidFill>
                <a:effectLst/>
                <a:uLnTx/>
                <a:uFillTx/>
                <a:latin typeface=" Arial"/>
                <a:ea typeface="+mn-ea"/>
                <a:cs typeface="+mn-cs"/>
              </a:rPr>
              <a:t>Recommended Engagers</a:t>
            </a:r>
          </a:p>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a:solidFill>
                  <a:prstClr val="black"/>
                </a:solidFill>
                <a:latin typeface=" Arial"/>
              </a:rPr>
              <a:t>N/A</a:t>
            </a:r>
            <a:endParaRPr kumimoji="0" lang="en-US" sz="1000" i="0" u="none" strike="noStrike" kern="1200" cap="none" spc="0" normalizeH="0" baseline="0" noProof="0">
              <a:ln>
                <a:noFill/>
              </a:ln>
              <a:solidFill>
                <a:prstClr val="black"/>
              </a:solidFill>
              <a:effectLst/>
              <a:uLnTx/>
              <a:uFillTx/>
              <a:latin typeface=" Arial"/>
              <a:ea typeface="+mn-ea"/>
              <a:cs typeface="+mn-cs"/>
            </a:endParaRPr>
          </a:p>
        </p:txBody>
      </p:sp>
      <p:graphicFrame>
        <p:nvGraphicFramePr>
          <p:cNvPr id="2" name="Table 1">
            <a:extLst>
              <a:ext uri="{FF2B5EF4-FFF2-40B4-BE49-F238E27FC236}">
                <a16:creationId xmlns:a16="http://schemas.microsoft.com/office/drawing/2014/main" id="{807851C6-5D90-A2C9-0BE7-85915E52A581}"/>
              </a:ext>
            </a:extLst>
          </p:cNvPr>
          <p:cNvGraphicFramePr>
            <a:graphicFrameLocks noGrp="1"/>
          </p:cNvGraphicFramePr>
          <p:nvPr/>
        </p:nvGraphicFramePr>
        <p:xfrm>
          <a:off x="5970330" y="1182442"/>
          <a:ext cx="3168036" cy="2551353"/>
        </p:xfrm>
        <a:graphic>
          <a:graphicData uri="http://schemas.openxmlformats.org/drawingml/2006/table">
            <a:tbl>
              <a:tblPr firstRow="1" bandRow="1">
                <a:tableStyleId>{5940675A-B579-460E-94D1-54222C63F5DA}</a:tableStyleId>
              </a:tblPr>
              <a:tblGrid>
                <a:gridCol w="1600051">
                  <a:extLst>
                    <a:ext uri="{9D8B030D-6E8A-4147-A177-3AD203B41FA5}">
                      <a16:colId xmlns:a16="http://schemas.microsoft.com/office/drawing/2014/main" val="1547070192"/>
                    </a:ext>
                  </a:extLst>
                </a:gridCol>
                <a:gridCol w="1567985">
                  <a:extLst>
                    <a:ext uri="{9D8B030D-6E8A-4147-A177-3AD203B41FA5}">
                      <a16:colId xmlns:a16="http://schemas.microsoft.com/office/drawing/2014/main" val="3000881222"/>
                    </a:ext>
                  </a:extLst>
                </a:gridCol>
              </a:tblGrid>
              <a:tr h="364479">
                <a:tc gridSpan="2">
                  <a:txBody>
                    <a:bodyPr/>
                    <a:lstStyle/>
                    <a:p>
                      <a:pPr algn="ctr"/>
                      <a:r>
                        <a:rPr lang="en-US" sz="1000" b="1"/>
                        <a:t>Occurrences</a:t>
                      </a:r>
                    </a:p>
                  </a:txBody>
                  <a:tcPr>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499743459"/>
                  </a:ext>
                </a:extLst>
              </a:tr>
              <a:tr h="364479">
                <a:tc>
                  <a:txBody>
                    <a:bodyPr/>
                    <a:lstStyle/>
                    <a:p>
                      <a:pPr algn="ctr"/>
                      <a:r>
                        <a:rPr lang="en-US" sz="1000" b="0"/>
                        <a:t>1,8,15,22,29 Oct </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000" b="0"/>
                        <a:t>2,9,16,23,30 Apr</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68706943"/>
                  </a:ext>
                </a:extLst>
              </a:tr>
              <a:tr h="364479">
                <a:tc>
                  <a:txBody>
                    <a:bodyPr/>
                    <a:lstStyle/>
                    <a:p>
                      <a:pPr algn="ctr"/>
                      <a:r>
                        <a:rPr lang="en-US" sz="1000" b="0"/>
                        <a:t>6,13,20,27 Nov</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b="0"/>
                        <a:t>7,14,21,28 May</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65747141"/>
                  </a:ext>
                </a:extLst>
              </a:tr>
              <a:tr h="364479">
                <a:tc>
                  <a:txBody>
                    <a:bodyPr/>
                    <a:lstStyle/>
                    <a:p>
                      <a:pPr algn="ctr"/>
                      <a:r>
                        <a:rPr lang="en-US" sz="1000" b="0"/>
                        <a:t>4,11,18,25 Dec</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b="0"/>
                        <a:t>4,11,18,25 Jun</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35547516"/>
                  </a:ext>
                </a:extLst>
              </a:tr>
              <a:tr h="364479">
                <a:tc>
                  <a:txBody>
                    <a:bodyPr/>
                    <a:lstStyle/>
                    <a:p>
                      <a:pPr algn="ctr"/>
                      <a:r>
                        <a:rPr lang="en-US" sz="1000" b="0"/>
                        <a:t>1,8,15,21,29 Jan</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b="0"/>
                        <a:t>2,9,16,23,30 Jul</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5125613"/>
                  </a:ext>
                </a:extLst>
              </a:tr>
              <a:tr h="364479">
                <a:tc>
                  <a:txBody>
                    <a:bodyPr/>
                    <a:lstStyle/>
                    <a:p>
                      <a:pPr algn="ctr"/>
                      <a:r>
                        <a:rPr lang="en-US" sz="1000" b="0"/>
                        <a:t>5,12,19,26 Feb</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b="0"/>
                        <a:t>6,13,20,27 Aug</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07869927"/>
                  </a:ext>
                </a:extLst>
              </a:tr>
              <a:tr h="364479">
                <a:tc>
                  <a:txBody>
                    <a:bodyPr/>
                    <a:lstStyle/>
                    <a:p>
                      <a:pPr algn="ctr"/>
                      <a:r>
                        <a:rPr lang="en-US" sz="1000" b="0"/>
                        <a:t>5,12,19,26 Mar</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b="0"/>
                        <a:t>3,10,17,24 Sep</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0262767"/>
                  </a:ext>
                </a:extLst>
              </a:tr>
            </a:tbl>
          </a:graphicData>
        </a:graphic>
      </p:graphicFrame>
      <p:sp>
        <p:nvSpPr>
          <p:cNvPr id="3" name="Rectangle 2">
            <a:extLst>
              <a:ext uri="{FF2B5EF4-FFF2-40B4-BE49-F238E27FC236}">
                <a16:creationId xmlns:a16="http://schemas.microsoft.com/office/drawing/2014/main" id="{D99D7261-4AE4-7E6C-FC98-0453F3FDF7B9}"/>
              </a:ext>
            </a:extLst>
          </p:cNvPr>
          <p:cNvSpPr>
            <a:spLocks/>
          </p:cNvSpPr>
          <p:nvPr/>
        </p:nvSpPr>
        <p:spPr>
          <a:xfrm>
            <a:off x="-19457" y="6668913"/>
            <a:ext cx="3703434" cy="215444"/>
          </a:xfrm>
          <a:prstGeom prst="rect">
            <a:avLst/>
          </a:prstGeom>
        </p:spPr>
        <p:txBody>
          <a:bodyPr wrap="square">
            <a:spAutoFit/>
          </a:bodyPr>
          <a:lstStyle/>
          <a:p>
            <a:r>
              <a:rPr lang="en-US" sz="800" b="1">
                <a:solidFill>
                  <a:schemeClr val="bg1"/>
                </a:solidFill>
              </a:rPr>
              <a:t>J. Skillern, 915-744-1529, patricia.a.skillern.naf@army.mil</a:t>
            </a:r>
          </a:p>
        </p:txBody>
      </p:sp>
      <p:sp>
        <p:nvSpPr>
          <p:cNvPr id="9" name="Slide Number Placeholder 5">
            <a:extLst>
              <a:ext uri="{FF2B5EF4-FFF2-40B4-BE49-F238E27FC236}">
                <a16:creationId xmlns:a16="http://schemas.microsoft.com/office/drawing/2014/main" id="{A547D01E-F49F-4A33-6156-0F8C12A40634}"/>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34</a:t>
            </a:fld>
            <a:endParaRPr lang="en-US" sz="800">
              <a:solidFill>
                <a:schemeClr val="bg1"/>
              </a:solidFill>
            </a:endParaRPr>
          </a:p>
        </p:txBody>
      </p:sp>
    </p:spTree>
    <p:extLst>
      <p:ext uri="{BB962C8B-B14F-4D97-AF65-F5344CB8AC3E}">
        <p14:creationId xmlns:p14="http://schemas.microsoft.com/office/powerpoint/2010/main" val="329436709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293B2-0197-657A-D7E3-398C4D46DFC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1B0F05B-92D6-1541-9DAC-D7E7321EBCD9}"/>
              </a:ext>
            </a:extLst>
          </p:cNvPr>
          <p:cNvSpPr txBox="1">
            <a:spLocks/>
          </p:cNvSpPr>
          <p:nvPr/>
        </p:nvSpPr>
        <p:spPr>
          <a:xfrm>
            <a:off x="1219200" y="152400"/>
            <a:ext cx="6817429" cy="812728"/>
          </a:xfrm>
          <a:prstGeom prst="rect">
            <a:avLst/>
          </a:prstGeom>
        </p:spPr>
        <p:txBody>
          <a:bodyPr anchor="ctr">
            <a:normAutofit/>
          </a:bodyPr>
          <a:lstStyle>
            <a:lvl1pPr algn="ctr"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pPr fontAlgn="auto">
              <a:spcAft>
                <a:spcPts val="0"/>
              </a:spcAft>
            </a:pPr>
            <a:r>
              <a:rPr lang="en-US" sz="2400"/>
              <a:t>Rescue Runners | BOSS</a:t>
            </a:r>
          </a:p>
        </p:txBody>
      </p:sp>
      <p:sp>
        <p:nvSpPr>
          <p:cNvPr id="5" name="TextBox 4">
            <a:extLst>
              <a:ext uri="{FF2B5EF4-FFF2-40B4-BE49-F238E27FC236}">
                <a16:creationId xmlns:a16="http://schemas.microsoft.com/office/drawing/2014/main" id="{D9A0DA7D-1811-39A4-DA8C-36B5C9619CFF}"/>
              </a:ext>
            </a:extLst>
          </p:cNvPr>
          <p:cNvSpPr txBox="1"/>
          <p:nvPr/>
        </p:nvSpPr>
        <p:spPr>
          <a:xfrm>
            <a:off x="5943600" y="5486400"/>
            <a:ext cx="3214208" cy="438582"/>
          </a:xfrm>
          <a:prstGeom prst="rect">
            <a:avLst/>
          </a:prstGeom>
          <a:noFill/>
        </p:spPr>
        <p:txBody>
          <a:bodyPr wrap="square" rtlCol="0">
            <a:spAutoFit/>
          </a:bodyPr>
          <a:lstStyle/>
          <a:p>
            <a:pPr lvl="0" algn="ctr">
              <a:spcAft>
                <a:spcPts val="300"/>
              </a:spcAft>
              <a:tabLst>
                <a:tab pos="971550" algn="l"/>
              </a:tabLst>
              <a:defRPr/>
            </a:pPr>
            <a:r>
              <a:rPr lang="en-US" sz="1000" b="1">
                <a:solidFill>
                  <a:prstClr val="black"/>
                </a:solidFill>
                <a:latin typeface=" Arial"/>
              </a:rPr>
              <a:t>Desired Effect</a:t>
            </a:r>
          </a:p>
          <a:p>
            <a:pPr lvl="0" algn="ctr">
              <a:spcAft>
                <a:spcPts val="300"/>
              </a:spcAft>
              <a:tabLst>
                <a:tab pos="971550" algn="l"/>
              </a:tabLst>
              <a:defRPr/>
            </a:pPr>
            <a:r>
              <a:rPr lang="en-US" sz="1000" b="1">
                <a:solidFill>
                  <a:prstClr val="black"/>
                </a:solidFill>
                <a:latin typeface=" Arial"/>
              </a:rPr>
              <a:t>Get Shelter animals our and adapted for adoption</a:t>
            </a:r>
          </a:p>
        </p:txBody>
      </p:sp>
      <p:graphicFrame>
        <p:nvGraphicFramePr>
          <p:cNvPr id="6" name="Table 5">
            <a:extLst>
              <a:ext uri="{FF2B5EF4-FFF2-40B4-BE49-F238E27FC236}">
                <a16:creationId xmlns:a16="http://schemas.microsoft.com/office/drawing/2014/main" id="{92DC93AB-B36A-79C6-1B57-285C2CBC7554}"/>
              </a:ext>
            </a:extLst>
          </p:cNvPr>
          <p:cNvGraphicFramePr>
            <a:graphicFrameLocks noGrp="1"/>
          </p:cNvGraphicFramePr>
          <p:nvPr/>
        </p:nvGraphicFramePr>
        <p:xfrm>
          <a:off x="41891" y="1506741"/>
          <a:ext cx="5919271" cy="4401299"/>
        </p:xfrm>
        <a:graphic>
          <a:graphicData uri="http://schemas.openxmlformats.org/drawingml/2006/table">
            <a:tbl>
              <a:tblPr firstRow="1" bandRow="1">
                <a:tableStyleId>{5940675A-B579-460E-94D1-54222C63F5DA}</a:tableStyleId>
              </a:tblPr>
              <a:tblGrid>
                <a:gridCol w="1904878">
                  <a:extLst>
                    <a:ext uri="{9D8B030D-6E8A-4147-A177-3AD203B41FA5}">
                      <a16:colId xmlns:a16="http://schemas.microsoft.com/office/drawing/2014/main" val="20000"/>
                    </a:ext>
                  </a:extLst>
                </a:gridCol>
                <a:gridCol w="4014393">
                  <a:extLst>
                    <a:ext uri="{9D8B030D-6E8A-4147-A177-3AD203B41FA5}">
                      <a16:colId xmlns:a16="http://schemas.microsoft.com/office/drawing/2014/main" val="20001"/>
                    </a:ext>
                  </a:extLst>
                </a:gridCol>
              </a:tblGrid>
              <a:tr h="2987040">
                <a:tc gridSpan="2">
                  <a:txBody>
                    <a:bodyPr/>
                    <a:lstStyle/>
                    <a:p>
                      <a:pPr marL="0" lvl="0" indent="0" algn="l" rtl="0">
                        <a:lnSpc>
                          <a:spcPct val="90000"/>
                        </a:lnSpc>
                        <a:spcBef>
                          <a:spcPts val="1000"/>
                        </a:spcBef>
                        <a:spcAft>
                          <a:spcPts val="0"/>
                        </a:spcAft>
                        <a:buClr>
                          <a:schemeClr val="dk1"/>
                        </a:buClr>
                        <a:buSzPts val="1200"/>
                        <a:buNone/>
                      </a:pPr>
                      <a:r>
                        <a:rPr lang="en-US" sz="1000" b="1" u="none">
                          <a:latin typeface="Arial" panose="020B0604020202020204" pitchFamily="34" charset="0"/>
                          <a:cs typeface="Arial" panose="020B0604020202020204" pitchFamily="34" charset="0"/>
                        </a:rPr>
                        <a:t>Purpose:</a:t>
                      </a:r>
                      <a:r>
                        <a:rPr lang="en-US" sz="1000" b="0" u="none">
                          <a:latin typeface="Arial" panose="020B0604020202020204" pitchFamily="34" charset="0"/>
                          <a:cs typeface="Arial" panose="020B0604020202020204" pitchFamily="34" charset="0"/>
                        </a:rPr>
                        <a:t> </a:t>
                      </a:r>
                      <a:r>
                        <a:rPr lang="en-US" sz="1000">
                          <a:solidFill>
                            <a:srgbClr val="222222"/>
                          </a:solidFill>
                        </a:rPr>
                        <a:t>Fort Bliss BOSS Soldiers volunteered with City of El Paso Animal Services to help walk shelter dogs. This volunteer opportunity gives the dogs much-needed love and exercise and gives BOSS Soldiers a unique volunteer experience working with animals. Volunteer opportunities like dog-walking support the community shelters, allow Soldiers to spend time with dogs, and further strengthens the relationship between Fort Bliss and the city of El Paso. </a:t>
                      </a:r>
                    </a:p>
                    <a:p>
                      <a:pPr algn="l">
                        <a:lnSpc>
                          <a:spcPct val="100000"/>
                        </a:lnSpc>
                        <a:spcAft>
                          <a:spcPts val="600"/>
                        </a:spcAft>
                      </a:pPr>
                      <a:endParaRPr lang="en-US" sz="1000" b="1" u="none">
                        <a:latin typeface="Arial" panose="020B0604020202020204" pitchFamily="34" charset="0"/>
                        <a:cs typeface="Arial" panose="020B0604020202020204" pitchFamily="34" charset="0"/>
                      </a:endParaRPr>
                    </a:p>
                    <a:p>
                      <a:pPr algn="l">
                        <a:lnSpc>
                          <a:spcPct val="100000"/>
                        </a:lnSpc>
                        <a:spcAft>
                          <a:spcPts val="600"/>
                        </a:spcAft>
                      </a:pPr>
                      <a:r>
                        <a:rPr lang="en-US" sz="1000" b="1" u="none">
                          <a:latin typeface="Arial" panose="020B0604020202020204" pitchFamily="34" charset="0"/>
                          <a:cs typeface="Arial" panose="020B0604020202020204" pitchFamily="34" charset="0"/>
                        </a:rPr>
                        <a:t>Proponent:</a:t>
                      </a:r>
                      <a:r>
                        <a:rPr lang="en-US" sz="1000" b="0" u="none">
                          <a:latin typeface="Arial" panose="020B0604020202020204" pitchFamily="34" charset="0"/>
                          <a:cs typeface="Arial" panose="020B0604020202020204" pitchFamily="34" charset="0"/>
                        </a:rPr>
                        <a:t>  Fort Bliss BOSS Program </a:t>
                      </a:r>
                      <a:endParaRPr lang="en-US" sz="1000" b="1" u="none">
                        <a:latin typeface="Arial" panose="020B0604020202020204" pitchFamily="34" charset="0"/>
                        <a:cs typeface="Arial" panose="020B0604020202020204" pitchFamily="34" charset="0"/>
                      </a:endParaRPr>
                    </a:p>
                    <a:p>
                      <a:pPr algn="l">
                        <a:lnSpc>
                          <a:spcPct val="100000"/>
                        </a:lnSpc>
                        <a:spcAft>
                          <a:spcPts val="600"/>
                        </a:spcAft>
                      </a:pPr>
                      <a:r>
                        <a:rPr lang="en-US" sz="1000" b="1" u="none">
                          <a:latin typeface="Arial" panose="020B0604020202020204" pitchFamily="34" charset="0"/>
                          <a:cs typeface="Arial" panose="020B0604020202020204" pitchFamily="34" charset="0"/>
                        </a:rPr>
                        <a:t>Who:  </a:t>
                      </a:r>
                      <a:r>
                        <a:rPr lang="en-US" sz="1000" b="0" u="none">
                          <a:latin typeface="Arial" panose="020B0604020202020204" pitchFamily="34" charset="0"/>
                          <a:cs typeface="Arial" panose="020B0604020202020204" pitchFamily="34" charset="0"/>
                        </a:rPr>
                        <a:t>BOSS ( Better Opportunities for Single Soldiers)Geo Batchelor’s, Reserves. Closed to the Public population</a:t>
                      </a:r>
                    </a:p>
                    <a:p>
                      <a:pPr algn="l">
                        <a:lnSpc>
                          <a:spcPct val="100000"/>
                        </a:lnSpc>
                        <a:spcAft>
                          <a:spcPts val="600"/>
                        </a:spcAft>
                      </a:pPr>
                      <a:r>
                        <a:rPr lang="en-US" sz="1000" b="1" u="none" baseline="0">
                          <a:latin typeface="Arial" panose="020B0604020202020204" pitchFamily="34" charset="0"/>
                          <a:cs typeface="Arial" panose="020B0604020202020204" pitchFamily="34" charset="0"/>
                        </a:rPr>
                        <a:t>What: </a:t>
                      </a:r>
                      <a:r>
                        <a:rPr lang="en-US" sz="1000" b="0" u="none" baseline="0">
                          <a:latin typeface="Arial" panose="020B0604020202020204" pitchFamily="34" charset="0"/>
                          <a:cs typeface="Arial" panose="020B0604020202020204" pitchFamily="34" charset="0"/>
                        </a:rPr>
                        <a:t>Volunteer Opportunity</a:t>
                      </a:r>
                      <a:endParaRPr lang="en-US" sz="1000" b="0" u="none" baseline="0">
                        <a:latin typeface=" Arial"/>
                        <a:cs typeface="Arial" panose="020B0604020202020204" pitchFamily="34" charset="0"/>
                      </a:endParaRPr>
                    </a:p>
                    <a:p>
                      <a:pPr algn="l">
                        <a:lnSpc>
                          <a:spcPct val="100000"/>
                        </a:lnSpc>
                        <a:spcAft>
                          <a:spcPts val="600"/>
                        </a:spcAft>
                        <a:buFont typeface="Arial" pitchFamily="34" charset="0"/>
                        <a:buNone/>
                      </a:pPr>
                      <a:r>
                        <a:rPr lang="en-US" sz="1000" b="1" u="none">
                          <a:latin typeface="Arial" panose="020B0604020202020204" pitchFamily="34" charset="0"/>
                          <a:cs typeface="Arial" panose="020B0604020202020204" pitchFamily="34" charset="0"/>
                        </a:rPr>
                        <a:t>When:  </a:t>
                      </a:r>
                      <a:r>
                        <a:rPr lang="en-US" sz="1000" b="0" u="none">
                          <a:latin typeface="Arial" panose="020B0604020202020204" pitchFamily="34" charset="0"/>
                          <a:cs typeface="Arial" panose="020B0604020202020204" pitchFamily="34" charset="0"/>
                        </a:rPr>
                        <a:t>1</a:t>
                      </a:r>
                      <a:r>
                        <a:rPr lang="en-US" sz="1000" b="0" u="none" baseline="30000">
                          <a:latin typeface="Arial" panose="020B0604020202020204" pitchFamily="34" charset="0"/>
                          <a:cs typeface="Arial" panose="020B0604020202020204" pitchFamily="34" charset="0"/>
                        </a:rPr>
                        <a:t>st</a:t>
                      </a:r>
                      <a:r>
                        <a:rPr lang="en-US" sz="1000" b="0" u="none">
                          <a:latin typeface="Arial" panose="020B0604020202020204" pitchFamily="34" charset="0"/>
                          <a:cs typeface="Arial" panose="020B0604020202020204" pitchFamily="34" charset="0"/>
                        </a:rPr>
                        <a:t> Sunday of the month, Time; 0800-1000 (NOV-MAR 0900-1030 Winter Hours*)</a:t>
                      </a:r>
                    </a:p>
                    <a:p>
                      <a:pPr marL="0" lvl="0" indent="0" algn="l" rtl="0">
                        <a:lnSpc>
                          <a:spcPct val="90000"/>
                        </a:lnSpc>
                        <a:spcBef>
                          <a:spcPts val="1000"/>
                        </a:spcBef>
                        <a:spcAft>
                          <a:spcPts val="0"/>
                        </a:spcAft>
                        <a:buClr>
                          <a:schemeClr val="dk1"/>
                        </a:buClr>
                        <a:buSzPts val="1200"/>
                        <a:buNone/>
                      </a:pPr>
                      <a:r>
                        <a:rPr lang="en-US" sz="1000" b="1" u="none">
                          <a:latin typeface="Arial" panose="020B0604020202020204" pitchFamily="34" charset="0"/>
                          <a:cs typeface="Arial" panose="020B0604020202020204" pitchFamily="34" charset="0"/>
                        </a:rPr>
                        <a:t>Where:</a:t>
                      </a:r>
                      <a:r>
                        <a:rPr lang="en-US" sz="1000" b="0" u="none" baseline="0">
                          <a:latin typeface="Arial" panose="020B0604020202020204" pitchFamily="34" charset="0"/>
                          <a:cs typeface="Arial" panose="020B0604020202020204" pitchFamily="34" charset="0"/>
                        </a:rPr>
                        <a:t>  </a:t>
                      </a:r>
                      <a:r>
                        <a:rPr lang="en-US" sz="1000"/>
                        <a:t>5001 Fred Wilson Ave. Fort Biss, TX 79904 and 9068 Socorro Rd. El Paso, TX 79907</a:t>
                      </a:r>
                      <a:br>
                        <a:rPr lang="en-US" sz="1000"/>
                      </a:br>
                      <a:endParaRPr lang="en-US" sz="1000"/>
                    </a:p>
                    <a:p>
                      <a:pPr algn="l">
                        <a:lnSpc>
                          <a:spcPct val="100000"/>
                        </a:lnSpc>
                        <a:spcAft>
                          <a:spcPts val="600"/>
                        </a:spcAft>
                        <a:buFont typeface="Arial" pitchFamily="34" charset="0"/>
                        <a:buNone/>
                      </a:pPr>
                      <a:r>
                        <a:rPr lang="en-US" sz="1000" b="1" u="none">
                          <a:latin typeface="Arial" panose="020B0604020202020204" pitchFamily="34" charset="0"/>
                          <a:cs typeface="Arial" panose="020B0604020202020204" pitchFamily="34" charset="0"/>
                        </a:rPr>
                        <a:t>Additional Information: </a:t>
                      </a:r>
                      <a:r>
                        <a:rPr lang="en-US" sz="1000" b="0" u="none">
                          <a:latin typeface="Arial" panose="020B0604020202020204" pitchFamily="34" charset="0"/>
                          <a:cs typeface="Arial" panose="020B0604020202020204" pitchFamily="34" charset="0"/>
                        </a:rPr>
                        <a:t>BOSS Soldiers. Transportation Available </a:t>
                      </a:r>
                      <a:endParaRPr lang="en-US" sz="1000" b="0" u="none">
                        <a:solidFill>
                          <a:srgbClr val="000000"/>
                        </a:solidFill>
                        <a:latin typeface=" Arial"/>
                        <a:cs typeface="Arial"/>
                      </a:endParaRPr>
                    </a:p>
                    <a:p>
                      <a:pPr algn="l">
                        <a:lnSpc>
                          <a:spcPct val="100000"/>
                        </a:lnSpc>
                        <a:spcAft>
                          <a:spcPts val="600"/>
                        </a:spcAft>
                        <a:buFont typeface="Arial" pitchFamily="34" charset="0"/>
                        <a:buNone/>
                      </a:pPr>
                      <a:r>
                        <a:rPr lang="en-US" sz="1000" b="1" u="none">
                          <a:solidFill>
                            <a:srgbClr val="000000"/>
                          </a:solidFill>
                          <a:latin typeface=" Arial"/>
                          <a:cs typeface="Arial"/>
                        </a:rPr>
                        <a:t>Scope </a:t>
                      </a:r>
                      <a:r>
                        <a:rPr lang="en-US" sz="1000" b="1" u="none">
                          <a:solidFill>
                            <a:srgbClr val="000000"/>
                          </a:solidFill>
                          <a:latin typeface="+mn-lt"/>
                          <a:cs typeface="Arial"/>
                        </a:rPr>
                        <a:t>of support</a:t>
                      </a:r>
                      <a:r>
                        <a:rPr lang="en-US" sz="1000" b="0" u="none">
                          <a:solidFill>
                            <a:srgbClr val="000000"/>
                          </a:solidFill>
                          <a:latin typeface="+mn-lt"/>
                          <a:cs typeface="Arial"/>
                        </a:rPr>
                        <a:t>:</a:t>
                      </a:r>
                      <a:r>
                        <a:rPr lang="en-US" sz="1000" b="0" u="none" baseline="0">
                          <a:solidFill>
                            <a:srgbClr val="000000"/>
                          </a:solidFill>
                          <a:latin typeface="+mn-lt"/>
                          <a:cs typeface="Arial"/>
                        </a:rPr>
                        <a:t>  BOSS Program, BOSS Reps, MC, and Garrison Agencies.</a:t>
                      </a:r>
                      <a:r>
                        <a:rPr lang="en-US" sz="1000" b="0" u="none">
                          <a:solidFill>
                            <a:srgbClr val="000000"/>
                          </a:solidFill>
                          <a:latin typeface="+mn-lt"/>
                          <a:cs typeface="Arial"/>
                        </a:rPr>
                        <a:t> </a:t>
                      </a:r>
                      <a:endParaRPr lang="en-US" sz="1000" b="0" u="none">
                        <a:solidFill>
                          <a:srgbClr val="FF0000"/>
                        </a:solidFill>
                        <a:latin typeface="+mn-lt"/>
                        <a:cs typeface="Arial"/>
                      </a:endParaRPr>
                    </a:p>
                    <a:p>
                      <a:pPr algn="l">
                        <a:lnSpc>
                          <a:spcPct val="100000"/>
                        </a:lnSpc>
                        <a:spcAft>
                          <a:spcPts val="600"/>
                        </a:spcAft>
                        <a:buFont typeface="Arial" pitchFamily="34" charset="0"/>
                        <a:buNone/>
                      </a:pPr>
                      <a:r>
                        <a:rPr lang="en-US" sz="1000" b="1" u="none">
                          <a:latin typeface="Arial" panose="020B0604020202020204" pitchFamily="34" charset="0"/>
                          <a:cs typeface="Arial" panose="020B0604020202020204" pitchFamily="34" charset="0"/>
                        </a:rPr>
                        <a:t>Uniform: </a:t>
                      </a:r>
                      <a:r>
                        <a:rPr lang="en-US" sz="1000" b="0" u="none">
                          <a:latin typeface="Arial" panose="020B0604020202020204" pitchFamily="34" charset="0"/>
                          <a:cs typeface="Arial" panose="020B0604020202020204" pitchFamily="34" charset="0"/>
                        </a:rPr>
                        <a:t>Tasteful Civilian Attire, Pants and closed toed shoes</a:t>
                      </a:r>
                    </a:p>
                    <a:p>
                      <a:pPr algn="l">
                        <a:lnSpc>
                          <a:spcPct val="100000"/>
                        </a:lnSpc>
                        <a:spcAft>
                          <a:spcPts val="600"/>
                        </a:spcAft>
                        <a:buFont typeface="Arial" pitchFamily="34" charset="0"/>
                        <a:buNone/>
                      </a:pPr>
                      <a:r>
                        <a:rPr lang="en-US" sz="1000" b="1" u="none" baseline="0">
                          <a:solidFill>
                            <a:schemeClr val="tx1"/>
                          </a:solidFill>
                          <a:latin typeface="Arial" panose="020B0604020202020204" pitchFamily="34" charset="0"/>
                          <a:cs typeface="Arial" panose="020B0604020202020204" pitchFamily="34" charset="0"/>
                        </a:rPr>
                        <a:t>POC:</a:t>
                      </a:r>
                      <a:r>
                        <a:rPr lang="en-US" sz="1000" b="0" u="none" baseline="0">
                          <a:solidFill>
                            <a:schemeClr val="tx1"/>
                          </a:solidFill>
                          <a:latin typeface="Arial" panose="020B0604020202020204" pitchFamily="34" charset="0"/>
                          <a:cs typeface="Arial" panose="020B0604020202020204" pitchFamily="34" charset="0"/>
                        </a:rPr>
                        <a:t>  Fort Bliss </a:t>
                      </a:r>
                      <a:r>
                        <a:rPr lang="en-US" sz="1000" u="none">
                          <a:solidFill>
                            <a:schemeClr val="tx1"/>
                          </a:solidFill>
                          <a:effectLst/>
                          <a:latin typeface=" Arial"/>
                          <a:ea typeface="+mn-ea"/>
                          <a:cs typeface="+mn-cs"/>
                        </a:rPr>
                        <a:t>BOSS President</a:t>
                      </a:r>
                      <a:r>
                        <a:rPr lang="en-US" sz="1000" u="none">
                          <a:solidFill>
                            <a:schemeClr val="tx1"/>
                          </a:solidFill>
                          <a:effectLst/>
                          <a:latin typeface="Arial" panose="020B0604020202020204" pitchFamily="34" charset="0"/>
                          <a:ea typeface="+mn-ea"/>
                          <a:cs typeface="Arial" panose="020B0604020202020204" pitchFamily="34" charset="0"/>
                        </a:rPr>
                        <a:t>; SPC Chilcoat</a:t>
                      </a:r>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txBody>
                  <a:tcPr>
                    <a:solidFill>
                      <a:schemeClr val="bg1"/>
                    </a:solidFill>
                  </a:tcPr>
                </a:tc>
                <a:tc hMerge="1">
                  <a:txBody>
                    <a:bodyPr/>
                    <a:lstStyle/>
                    <a:p>
                      <a:pPr algn="ctr"/>
                      <a:endParaRPr lang="en-US"/>
                    </a:p>
                  </a:txBody>
                  <a:tcPr/>
                </a:tc>
                <a:extLst>
                  <a:ext uri="{0D108BD9-81ED-4DB2-BD59-A6C34878D82A}">
                    <a16:rowId xmlns:a16="http://schemas.microsoft.com/office/drawing/2014/main" val="10000"/>
                  </a:ext>
                </a:extLst>
              </a:tr>
              <a:tr h="238085">
                <a:tc>
                  <a:txBody>
                    <a:bodyPr/>
                    <a:lstStyle/>
                    <a:p>
                      <a:pPr algn="l"/>
                      <a:r>
                        <a:rPr lang="en-US" sz="1000" b="1">
                          <a:latin typeface=" Arial"/>
                          <a:cs typeface="Arial" panose="020B0604020202020204" pitchFamily="34" charset="0"/>
                        </a:rPr>
                        <a:t>ORDER / FRAGO #</a:t>
                      </a:r>
                    </a:p>
                  </a:txBody>
                  <a:tcPr anchor="ctr">
                    <a:solidFill>
                      <a:schemeClr val="bg1"/>
                    </a:solidFill>
                  </a:tcPr>
                </a:tc>
                <a:tc>
                  <a:txBody>
                    <a:bodyPr/>
                    <a:lstStyle/>
                    <a:p>
                      <a:pPr algn="l"/>
                      <a:r>
                        <a:rPr lang="en-US" sz="1000" b="0">
                          <a:solidFill>
                            <a:schemeClr val="tx1"/>
                          </a:solidFill>
                          <a:latin typeface="Arial" panose="020B0604020202020204" pitchFamily="34" charset="0"/>
                          <a:cs typeface="Arial" panose="020B0604020202020204" pitchFamily="34" charset="0"/>
                        </a:rPr>
                        <a:t>O: </a:t>
                      </a:r>
                      <a:r>
                        <a:rPr lang="en-US" sz="1000" b="0">
                          <a:solidFill>
                            <a:srgbClr val="FF0000"/>
                          </a:solidFill>
                          <a:latin typeface="Arial" panose="020B0604020202020204" pitchFamily="34" charset="0"/>
                          <a:cs typeface="Arial" panose="020B0604020202020204" pitchFamily="34" charset="0"/>
                        </a:rPr>
                        <a:t>N/A</a:t>
                      </a:r>
                    </a:p>
                  </a:txBody>
                  <a:tcPr anchor="ctr">
                    <a:solidFill>
                      <a:schemeClr val="bg1"/>
                    </a:solidFill>
                  </a:tcPr>
                </a:tc>
                <a:extLst>
                  <a:ext uri="{0D108BD9-81ED-4DB2-BD59-A6C34878D82A}">
                    <a16:rowId xmlns:a16="http://schemas.microsoft.com/office/drawing/2014/main" val="10001"/>
                  </a:ext>
                </a:extLst>
              </a:tr>
              <a:tr h="238085">
                <a:tc>
                  <a:txBody>
                    <a:bodyPr/>
                    <a:lstStyle/>
                    <a:p>
                      <a:pPr algn="l"/>
                      <a:r>
                        <a:rPr lang="en-US" sz="1000" b="1">
                          <a:latin typeface=" Arial"/>
                          <a:cs typeface="Arial" panose="020B0604020202020204" pitchFamily="34" charset="0"/>
                        </a:rPr>
                        <a:t>Legal Review DTG</a:t>
                      </a:r>
                    </a:p>
                  </a:txBody>
                  <a:tcPr anchor="ctr">
                    <a:solidFill>
                      <a:schemeClr val="bg1"/>
                    </a:solidFill>
                  </a:tcPr>
                </a:tc>
                <a:tc>
                  <a:txBody>
                    <a:bodyPr/>
                    <a:lstStyle/>
                    <a:p>
                      <a:pPr algn="l"/>
                      <a:r>
                        <a:rPr lang="en-US" sz="1000" b="0">
                          <a:latin typeface=" Arial"/>
                          <a:cs typeface="Arial" panose="020B0604020202020204" pitchFamily="34" charset="0"/>
                        </a:rPr>
                        <a:t>N/A</a:t>
                      </a:r>
                    </a:p>
                  </a:txBody>
                  <a:tcPr anchor="ctr">
                    <a:solidFill>
                      <a:schemeClr val="bg1"/>
                    </a:solidFill>
                  </a:tcPr>
                </a:tc>
                <a:extLst>
                  <a:ext uri="{0D108BD9-81ED-4DB2-BD59-A6C34878D82A}">
                    <a16:rowId xmlns:a16="http://schemas.microsoft.com/office/drawing/2014/main" val="10002"/>
                  </a:ext>
                </a:extLst>
              </a:tr>
              <a:tr h="296659">
                <a:tc>
                  <a:txBody>
                    <a:bodyPr/>
                    <a:lstStyle/>
                    <a:p>
                      <a:pPr algn="l"/>
                      <a:r>
                        <a:rPr lang="en-US" sz="1000" b="1">
                          <a:latin typeface=" Arial"/>
                          <a:cs typeface="Arial" panose="020B0604020202020204" pitchFamily="34" charset="0"/>
                        </a:rPr>
                        <a:t>Estimated Cost </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latin typeface=" Arial"/>
                          <a:cs typeface="Arial" panose="020B0604020202020204" pitchFamily="34" charset="0"/>
                        </a:rPr>
                        <a:t>$ FREE</a:t>
                      </a:r>
                    </a:p>
                  </a:txBody>
                  <a:tcPr anchor="ctr">
                    <a:solidFill>
                      <a:schemeClr val="bg1"/>
                    </a:solidFill>
                  </a:tcPr>
                </a:tc>
                <a:extLst>
                  <a:ext uri="{0D108BD9-81ED-4DB2-BD59-A6C34878D82A}">
                    <a16:rowId xmlns:a16="http://schemas.microsoft.com/office/drawing/2014/main" val="10003"/>
                  </a:ext>
                </a:extLst>
              </a:tr>
              <a:tr h="304800">
                <a:tc>
                  <a:txBody>
                    <a:bodyPr/>
                    <a:lstStyle/>
                    <a:p>
                      <a:pPr algn="l"/>
                      <a:r>
                        <a:rPr lang="en-US" sz="1000" b="1">
                          <a:latin typeface=" Arial"/>
                          <a:cs typeface="Arial" panose="020B0604020202020204" pitchFamily="34" charset="0"/>
                        </a:rPr>
                        <a:t>Mission Command (MC)</a:t>
                      </a:r>
                    </a:p>
                  </a:txBody>
                  <a:tcPr>
                    <a:solidFill>
                      <a:schemeClr val="bg1"/>
                    </a:solidFill>
                  </a:tcPr>
                </a:tc>
                <a:tc>
                  <a:txBody>
                    <a:bodyPr/>
                    <a:lstStyle/>
                    <a:p>
                      <a:pPr algn="l"/>
                      <a:endParaRPr lang="en-US" sz="1000" b="0">
                        <a:latin typeface=" Arial"/>
                        <a:cs typeface="Arial" panose="020B0604020202020204" pitchFamily="34" charset="0"/>
                      </a:endParaRPr>
                    </a:p>
                  </a:txBody>
                  <a:tcPr>
                    <a:solidFill>
                      <a:schemeClr val="bg1"/>
                    </a:solidFill>
                  </a:tcPr>
                </a:tc>
                <a:extLst>
                  <a:ext uri="{0D108BD9-81ED-4DB2-BD59-A6C34878D82A}">
                    <a16:rowId xmlns:a16="http://schemas.microsoft.com/office/drawing/2014/main" val="10004"/>
                  </a:ext>
                </a:extLst>
              </a:tr>
            </a:tbl>
          </a:graphicData>
        </a:graphic>
      </p:graphicFrame>
      <p:cxnSp>
        <p:nvCxnSpPr>
          <p:cNvPr id="7" name="Straight Connector 6">
            <a:extLst>
              <a:ext uri="{FF2B5EF4-FFF2-40B4-BE49-F238E27FC236}">
                <a16:creationId xmlns:a16="http://schemas.microsoft.com/office/drawing/2014/main" id="{1EECB3E1-EADF-82B6-B35C-BCEB48BFF390}"/>
              </a:ext>
            </a:extLst>
          </p:cNvPr>
          <p:cNvCxnSpPr/>
          <p:nvPr/>
        </p:nvCxnSpPr>
        <p:spPr>
          <a:xfrm>
            <a:off x="5961162" y="4953000"/>
            <a:ext cx="31850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25A70F9-E03D-7AFF-4B6A-AE3E928F2102}"/>
              </a:ext>
            </a:extLst>
          </p:cNvPr>
          <p:cNvCxnSpPr/>
          <p:nvPr/>
        </p:nvCxnSpPr>
        <p:spPr>
          <a:xfrm>
            <a:off x="5961162" y="5486400"/>
            <a:ext cx="31850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0E056D9-7962-C55B-6261-66AD8C2E9DFB}"/>
              </a:ext>
            </a:extLst>
          </p:cNvPr>
          <p:cNvSpPr/>
          <p:nvPr/>
        </p:nvSpPr>
        <p:spPr>
          <a:xfrm>
            <a:off x="14946" y="5807126"/>
            <a:ext cx="5973160" cy="59247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a:ln>
                  <a:noFill/>
                </a:ln>
                <a:solidFill>
                  <a:srgbClr val="000000"/>
                </a:solidFill>
                <a:effectLst/>
                <a:uLnTx/>
                <a:uFillTx/>
                <a:latin typeface=" Arial"/>
              </a:rPr>
              <a:t>Key Message(s): Dog Walking &amp; Socialization- Exercising dogs, helping them get used to people, and improving behavior for adoption. </a:t>
            </a: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000" i="0" u="none" strike="noStrike" kern="1200" cap="none" spc="0" normalizeH="0" baseline="0" noProof="0">
              <a:ln>
                <a:noFill/>
              </a:ln>
              <a:solidFill>
                <a:srgbClr val="000000"/>
              </a:solidFill>
              <a:effectLst/>
              <a:highlight>
                <a:srgbClr val="FFFF00"/>
              </a:highlight>
              <a:uLnTx/>
              <a:uFillTx/>
              <a:latin typeface=" Arial"/>
            </a:endParaRPr>
          </a:p>
        </p:txBody>
      </p:sp>
      <p:cxnSp>
        <p:nvCxnSpPr>
          <p:cNvPr id="11" name="Straight Connector 10">
            <a:extLst>
              <a:ext uri="{FF2B5EF4-FFF2-40B4-BE49-F238E27FC236}">
                <a16:creationId xmlns:a16="http://schemas.microsoft.com/office/drawing/2014/main" id="{1B34A682-FEA0-ABDC-547D-7E45CE875C57}"/>
              </a:ext>
            </a:extLst>
          </p:cNvPr>
          <p:cNvCxnSpPr/>
          <p:nvPr/>
        </p:nvCxnSpPr>
        <p:spPr>
          <a:xfrm>
            <a:off x="5961162" y="4419600"/>
            <a:ext cx="31772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031DDBC-3DE6-F128-A3C7-0243605AFACB}"/>
              </a:ext>
            </a:extLst>
          </p:cNvPr>
          <p:cNvSpPr txBox="1"/>
          <p:nvPr/>
        </p:nvSpPr>
        <p:spPr>
          <a:xfrm>
            <a:off x="5932028" y="3733800"/>
            <a:ext cx="3225780"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a:ln>
                  <a:noFill/>
                </a:ln>
                <a:solidFill>
                  <a:prstClr val="black"/>
                </a:solidFill>
                <a:effectLst/>
                <a:uLnTx/>
                <a:uFillTx/>
                <a:latin typeface=" Arial"/>
                <a:ea typeface="+mn-ea"/>
                <a:cs typeface="+mn-cs"/>
              </a:rPr>
              <a:t>VIPs / Attendees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i="0" u="none" strike="noStrike" kern="1200" cap="none" spc="0" normalizeH="0" baseline="0" noProof="0">
                <a:ln>
                  <a:noFill/>
                </a:ln>
                <a:solidFill>
                  <a:prstClr val="black"/>
                </a:solidFill>
                <a:effectLst/>
                <a:uLnTx/>
                <a:uFillTx/>
                <a:latin typeface=" Arial"/>
                <a:ea typeface="+mn-ea"/>
                <a:cs typeface="+mn-cs"/>
              </a:rPr>
              <a:t>BOSS Soldiers</a:t>
            </a:r>
          </a:p>
        </p:txBody>
      </p:sp>
      <p:cxnSp>
        <p:nvCxnSpPr>
          <p:cNvPr id="13" name="Straight Connector 12">
            <a:extLst>
              <a:ext uri="{FF2B5EF4-FFF2-40B4-BE49-F238E27FC236}">
                <a16:creationId xmlns:a16="http://schemas.microsoft.com/office/drawing/2014/main" id="{C5E29626-DA56-C635-1DE1-4F30E5282815}"/>
              </a:ext>
            </a:extLst>
          </p:cNvPr>
          <p:cNvCxnSpPr/>
          <p:nvPr/>
        </p:nvCxnSpPr>
        <p:spPr>
          <a:xfrm>
            <a:off x="5961162" y="3733800"/>
            <a:ext cx="31828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4D82BD4-08C6-A095-8E90-0B25700D39F6}"/>
              </a:ext>
            </a:extLst>
          </p:cNvPr>
          <p:cNvCxnSpPr/>
          <p:nvPr/>
        </p:nvCxnSpPr>
        <p:spPr>
          <a:xfrm>
            <a:off x="5961162" y="4800600"/>
            <a:ext cx="0" cy="152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3733ECD-59AC-AEE0-8B3A-9237DB6E251A}"/>
              </a:ext>
            </a:extLst>
          </p:cNvPr>
          <p:cNvSpPr txBox="1"/>
          <p:nvPr/>
        </p:nvSpPr>
        <p:spPr>
          <a:xfrm>
            <a:off x="5932028" y="4419600"/>
            <a:ext cx="3097001"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a:ln>
                  <a:noFill/>
                </a:ln>
                <a:solidFill>
                  <a:prstClr val="black"/>
                </a:solidFill>
                <a:effectLst/>
                <a:uLnTx/>
                <a:uFillTx/>
                <a:latin typeface=" Arial"/>
                <a:ea typeface="+mn-ea"/>
                <a:cs typeface="+mn-cs"/>
              </a:rPr>
              <a:t>Media</a:t>
            </a:r>
          </a:p>
          <a:p>
            <a:pPr lvl="0">
              <a:defRPr/>
            </a:pPr>
            <a:r>
              <a:rPr lang="en-US" sz="1000">
                <a:solidFill>
                  <a:prstClr val="black"/>
                </a:solidFill>
                <a:latin typeface=" Arial"/>
              </a:rPr>
              <a:t>Linktree, Social Media Posts on Ft Bliss BOSS sites</a:t>
            </a:r>
          </a:p>
        </p:txBody>
      </p:sp>
      <p:sp>
        <p:nvSpPr>
          <p:cNvPr id="16" name="TextBox 15">
            <a:extLst>
              <a:ext uri="{FF2B5EF4-FFF2-40B4-BE49-F238E27FC236}">
                <a16:creationId xmlns:a16="http://schemas.microsoft.com/office/drawing/2014/main" id="{EE08C230-D03C-5BA6-B350-B1B89D99E69C}"/>
              </a:ext>
            </a:extLst>
          </p:cNvPr>
          <p:cNvSpPr txBox="1"/>
          <p:nvPr/>
        </p:nvSpPr>
        <p:spPr>
          <a:xfrm>
            <a:off x="5943600" y="4953000"/>
            <a:ext cx="3135772" cy="4385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a:ln>
                  <a:noFill/>
                </a:ln>
                <a:solidFill>
                  <a:prstClr val="black"/>
                </a:solidFill>
                <a:effectLst/>
                <a:uLnTx/>
                <a:uFillTx/>
                <a:latin typeface=" Arial"/>
                <a:ea typeface="+mn-ea"/>
                <a:cs typeface="+mn-cs"/>
              </a:rPr>
              <a:t>Recommended Engagers</a:t>
            </a:r>
          </a:p>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1">
                <a:solidFill>
                  <a:prstClr val="black"/>
                </a:solidFill>
                <a:latin typeface=" Arial"/>
              </a:rPr>
              <a:t>N/A</a:t>
            </a:r>
            <a:endParaRPr kumimoji="0" lang="en-US" sz="1000" b="1" i="0" u="none" strike="noStrike" kern="1200" cap="none" spc="0" normalizeH="0" baseline="0" noProof="0">
              <a:ln>
                <a:noFill/>
              </a:ln>
              <a:solidFill>
                <a:prstClr val="black"/>
              </a:solidFill>
              <a:effectLst/>
              <a:uLnTx/>
              <a:uFillTx/>
              <a:latin typeface=" Arial"/>
              <a:ea typeface="+mn-ea"/>
              <a:cs typeface="+mn-cs"/>
            </a:endParaRPr>
          </a:p>
        </p:txBody>
      </p:sp>
      <p:graphicFrame>
        <p:nvGraphicFramePr>
          <p:cNvPr id="2" name="Table 1">
            <a:extLst>
              <a:ext uri="{FF2B5EF4-FFF2-40B4-BE49-F238E27FC236}">
                <a16:creationId xmlns:a16="http://schemas.microsoft.com/office/drawing/2014/main" id="{6BE64468-D243-9DA3-DC3F-2DC189D9E1A7}"/>
              </a:ext>
            </a:extLst>
          </p:cNvPr>
          <p:cNvGraphicFramePr>
            <a:graphicFrameLocks noGrp="1"/>
          </p:cNvGraphicFramePr>
          <p:nvPr/>
        </p:nvGraphicFramePr>
        <p:xfrm>
          <a:off x="5970330" y="1182442"/>
          <a:ext cx="3168036" cy="2551353"/>
        </p:xfrm>
        <a:graphic>
          <a:graphicData uri="http://schemas.openxmlformats.org/drawingml/2006/table">
            <a:tbl>
              <a:tblPr firstRow="1" bandRow="1">
                <a:tableStyleId>{5940675A-B579-460E-94D1-54222C63F5DA}</a:tableStyleId>
              </a:tblPr>
              <a:tblGrid>
                <a:gridCol w="1600051">
                  <a:extLst>
                    <a:ext uri="{9D8B030D-6E8A-4147-A177-3AD203B41FA5}">
                      <a16:colId xmlns:a16="http://schemas.microsoft.com/office/drawing/2014/main" val="1547070192"/>
                    </a:ext>
                  </a:extLst>
                </a:gridCol>
                <a:gridCol w="1567985">
                  <a:extLst>
                    <a:ext uri="{9D8B030D-6E8A-4147-A177-3AD203B41FA5}">
                      <a16:colId xmlns:a16="http://schemas.microsoft.com/office/drawing/2014/main" val="3000881222"/>
                    </a:ext>
                  </a:extLst>
                </a:gridCol>
              </a:tblGrid>
              <a:tr h="364479">
                <a:tc gridSpan="2">
                  <a:txBody>
                    <a:bodyPr/>
                    <a:lstStyle/>
                    <a:p>
                      <a:pPr algn="ctr"/>
                      <a:r>
                        <a:rPr lang="en-US" sz="1000" b="1"/>
                        <a:t>Occurrences</a:t>
                      </a:r>
                    </a:p>
                  </a:txBody>
                  <a:tcPr>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499743459"/>
                  </a:ext>
                </a:extLst>
              </a:tr>
              <a:tr h="364479">
                <a:tc>
                  <a:txBody>
                    <a:bodyPr/>
                    <a:lstStyle/>
                    <a:p>
                      <a:pPr algn="ctr"/>
                      <a:r>
                        <a:rPr lang="en-US" sz="1000" b="0"/>
                        <a:t>07 Oct </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000" b="0"/>
                        <a:t>05 Apr</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68706943"/>
                  </a:ext>
                </a:extLst>
              </a:tr>
              <a:tr h="364479">
                <a:tc>
                  <a:txBody>
                    <a:bodyPr/>
                    <a:lstStyle/>
                    <a:p>
                      <a:pPr algn="ctr"/>
                      <a:r>
                        <a:rPr lang="en-US" sz="1000" b="0"/>
                        <a:t>02 Nov</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b="0"/>
                        <a:t>03 May</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65747141"/>
                  </a:ext>
                </a:extLst>
              </a:tr>
              <a:tr h="364479">
                <a:tc>
                  <a:txBody>
                    <a:bodyPr/>
                    <a:lstStyle/>
                    <a:p>
                      <a:pPr algn="ctr"/>
                      <a:r>
                        <a:rPr lang="en-US" sz="1000" b="0"/>
                        <a:t>07 Dec</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b="0"/>
                        <a:t>07 Jun</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35547516"/>
                  </a:ext>
                </a:extLst>
              </a:tr>
              <a:tr h="364479">
                <a:tc>
                  <a:txBody>
                    <a:bodyPr/>
                    <a:lstStyle/>
                    <a:p>
                      <a:pPr algn="ctr"/>
                      <a:r>
                        <a:rPr lang="en-US" sz="1000" b="0"/>
                        <a:t>04 Jan</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b="0"/>
                        <a:t>05 Jul</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5125613"/>
                  </a:ext>
                </a:extLst>
              </a:tr>
              <a:tr h="364479">
                <a:tc>
                  <a:txBody>
                    <a:bodyPr/>
                    <a:lstStyle/>
                    <a:p>
                      <a:pPr algn="ctr"/>
                      <a:r>
                        <a:rPr lang="en-US" sz="1000" b="0"/>
                        <a:t>08 Feb</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b="0"/>
                        <a:t>02 Aug</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07869927"/>
                  </a:ext>
                </a:extLst>
              </a:tr>
              <a:tr h="364479">
                <a:tc>
                  <a:txBody>
                    <a:bodyPr/>
                    <a:lstStyle/>
                    <a:p>
                      <a:pPr algn="ctr"/>
                      <a:r>
                        <a:rPr lang="en-US" sz="1000" b="0"/>
                        <a:t>01 Mar</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b="0"/>
                        <a:t>06 Sep</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0262767"/>
                  </a:ext>
                </a:extLst>
              </a:tr>
            </a:tbl>
          </a:graphicData>
        </a:graphic>
      </p:graphicFrame>
      <p:sp>
        <p:nvSpPr>
          <p:cNvPr id="3" name="Rectangle 2">
            <a:extLst>
              <a:ext uri="{FF2B5EF4-FFF2-40B4-BE49-F238E27FC236}">
                <a16:creationId xmlns:a16="http://schemas.microsoft.com/office/drawing/2014/main" id="{23F460EC-7FBD-CB46-86DC-1AF74B30E2DC}"/>
              </a:ext>
            </a:extLst>
          </p:cNvPr>
          <p:cNvSpPr>
            <a:spLocks/>
          </p:cNvSpPr>
          <p:nvPr/>
        </p:nvSpPr>
        <p:spPr>
          <a:xfrm>
            <a:off x="-19457" y="6659677"/>
            <a:ext cx="3703434" cy="215444"/>
          </a:xfrm>
          <a:prstGeom prst="rect">
            <a:avLst/>
          </a:prstGeom>
        </p:spPr>
        <p:txBody>
          <a:bodyPr wrap="square">
            <a:spAutoFit/>
          </a:bodyPr>
          <a:lstStyle/>
          <a:p>
            <a:r>
              <a:rPr lang="en-US" sz="800" b="1">
                <a:solidFill>
                  <a:schemeClr val="bg1"/>
                </a:solidFill>
              </a:rPr>
              <a:t>J. Skillern, 915-744-1529, patricia.a.skillern.naf@army.mil</a:t>
            </a:r>
          </a:p>
        </p:txBody>
      </p:sp>
      <p:sp>
        <p:nvSpPr>
          <p:cNvPr id="9" name="Slide Number Placeholder 5">
            <a:extLst>
              <a:ext uri="{FF2B5EF4-FFF2-40B4-BE49-F238E27FC236}">
                <a16:creationId xmlns:a16="http://schemas.microsoft.com/office/drawing/2014/main" id="{04CD22CB-9CCD-6286-74E7-399DE6CD3B55}"/>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35</a:t>
            </a:fld>
            <a:endParaRPr lang="en-US" sz="800">
              <a:solidFill>
                <a:schemeClr val="bg1"/>
              </a:solidFill>
            </a:endParaRPr>
          </a:p>
        </p:txBody>
      </p:sp>
    </p:spTree>
    <p:extLst>
      <p:ext uri="{BB962C8B-B14F-4D97-AF65-F5344CB8AC3E}">
        <p14:creationId xmlns:p14="http://schemas.microsoft.com/office/powerpoint/2010/main" val="56162120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574F7-F190-135D-0EF0-C758CD47170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274FEE4-B838-7750-9CA7-D231C01D0C8A}"/>
              </a:ext>
            </a:extLst>
          </p:cNvPr>
          <p:cNvSpPr txBox="1">
            <a:spLocks/>
          </p:cNvSpPr>
          <p:nvPr/>
        </p:nvSpPr>
        <p:spPr>
          <a:xfrm>
            <a:off x="1219200" y="152400"/>
            <a:ext cx="6817429" cy="812728"/>
          </a:xfrm>
          <a:prstGeom prst="rect">
            <a:avLst/>
          </a:prstGeom>
        </p:spPr>
        <p:txBody>
          <a:bodyPr anchor="ctr">
            <a:normAutofit/>
          </a:bodyPr>
          <a:lstStyle>
            <a:lvl1pPr algn="ctr"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pPr fontAlgn="auto">
              <a:spcAft>
                <a:spcPts val="0"/>
              </a:spcAft>
            </a:pPr>
            <a:r>
              <a:rPr lang="en-US" sz="2400"/>
              <a:t>Theater Thunder | BOSS</a:t>
            </a:r>
          </a:p>
        </p:txBody>
      </p:sp>
      <p:sp>
        <p:nvSpPr>
          <p:cNvPr id="5" name="TextBox 4">
            <a:extLst>
              <a:ext uri="{FF2B5EF4-FFF2-40B4-BE49-F238E27FC236}">
                <a16:creationId xmlns:a16="http://schemas.microsoft.com/office/drawing/2014/main" id="{156208A7-D8BF-8B8F-3B2A-648E5ED4A7E5}"/>
              </a:ext>
            </a:extLst>
          </p:cNvPr>
          <p:cNvSpPr txBox="1"/>
          <p:nvPr/>
        </p:nvSpPr>
        <p:spPr>
          <a:xfrm>
            <a:off x="5943600" y="5486400"/>
            <a:ext cx="3214208" cy="438582"/>
          </a:xfrm>
          <a:prstGeom prst="rect">
            <a:avLst/>
          </a:prstGeom>
          <a:noFill/>
        </p:spPr>
        <p:txBody>
          <a:bodyPr wrap="square" rtlCol="0">
            <a:spAutoFit/>
          </a:bodyPr>
          <a:lstStyle/>
          <a:p>
            <a:pPr lvl="0" algn="ctr">
              <a:spcAft>
                <a:spcPts val="300"/>
              </a:spcAft>
              <a:tabLst>
                <a:tab pos="971550" algn="l"/>
              </a:tabLst>
              <a:defRPr/>
            </a:pPr>
            <a:r>
              <a:rPr lang="en-US" sz="1000" b="1">
                <a:solidFill>
                  <a:prstClr val="black"/>
                </a:solidFill>
                <a:latin typeface=" Arial"/>
              </a:rPr>
              <a:t>Desired Effect</a:t>
            </a:r>
          </a:p>
          <a:p>
            <a:pPr lvl="0" algn="ctr">
              <a:spcAft>
                <a:spcPts val="300"/>
              </a:spcAft>
              <a:tabLst>
                <a:tab pos="971550" algn="l"/>
              </a:tabLst>
              <a:defRPr/>
            </a:pPr>
            <a:endParaRPr lang="en-US" sz="1000" b="1">
              <a:solidFill>
                <a:prstClr val="black"/>
              </a:solidFill>
              <a:latin typeface=" Arial"/>
            </a:endParaRPr>
          </a:p>
        </p:txBody>
      </p:sp>
      <p:graphicFrame>
        <p:nvGraphicFramePr>
          <p:cNvPr id="6" name="Table 5">
            <a:extLst>
              <a:ext uri="{FF2B5EF4-FFF2-40B4-BE49-F238E27FC236}">
                <a16:creationId xmlns:a16="http://schemas.microsoft.com/office/drawing/2014/main" id="{7C92ECEB-67EF-F5EC-6EA9-F380C0F10135}"/>
              </a:ext>
            </a:extLst>
          </p:cNvPr>
          <p:cNvGraphicFramePr>
            <a:graphicFrameLocks noGrp="1"/>
          </p:cNvGraphicFramePr>
          <p:nvPr/>
        </p:nvGraphicFramePr>
        <p:xfrm>
          <a:off x="41891" y="1181621"/>
          <a:ext cx="5919271" cy="4365739"/>
        </p:xfrm>
        <a:graphic>
          <a:graphicData uri="http://schemas.openxmlformats.org/drawingml/2006/table">
            <a:tbl>
              <a:tblPr firstRow="1" bandRow="1">
                <a:tableStyleId>{5940675A-B579-460E-94D1-54222C63F5DA}</a:tableStyleId>
              </a:tblPr>
              <a:tblGrid>
                <a:gridCol w="1904878">
                  <a:extLst>
                    <a:ext uri="{9D8B030D-6E8A-4147-A177-3AD203B41FA5}">
                      <a16:colId xmlns:a16="http://schemas.microsoft.com/office/drawing/2014/main" val="20000"/>
                    </a:ext>
                  </a:extLst>
                </a:gridCol>
                <a:gridCol w="4014393">
                  <a:extLst>
                    <a:ext uri="{9D8B030D-6E8A-4147-A177-3AD203B41FA5}">
                      <a16:colId xmlns:a16="http://schemas.microsoft.com/office/drawing/2014/main" val="20001"/>
                    </a:ext>
                  </a:extLst>
                </a:gridCol>
              </a:tblGrid>
              <a:tr h="3085579">
                <a:tc gridSpan="2">
                  <a:txBody>
                    <a:bodyPr/>
                    <a:lstStyle/>
                    <a:p>
                      <a:pPr marL="0" lvl="0" indent="0" algn="l" rtl="0">
                        <a:lnSpc>
                          <a:spcPct val="90000"/>
                        </a:lnSpc>
                        <a:spcBef>
                          <a:spcPts val="1000"/>
                        </a:spcBef>
                        <a:spcAft>
                          <a:spcPts val="0"/>
                        </a:spcAft>
                        <a:buSzPts val="1200"/>
                        <a:buNone/>
                      </a:pPr>
                      <a:r>
                        <a:rPr lang="en-US" sz="1000" b="1" u="none">
                          <a:latin typeface="Arial" panose="020B0604020202020204" pitchFamily="34" charset="0"/>
                          <a:cs typeface="Arial" panose="020B0604020202020204" pitchFamily="34" charset="0"/>
                        </a:rPr>
                        <a:t>Purpose:</a:t>
                      </a:r>
                      <a:r>
                        <a:rPr lang="en-US" sz="1000" b="0" u="none">
                          <a:latin typeface="Arial" panose="020B0604020202020204" pitchFamily="34" charset="0"/>
                          <a:cs typeface="Arial" panose="020B0604020202020204" pitchFamily="34" charset="0"/>
                        </a:rPr>
                        <a:t> </a:t>
                      </a:r>
                      <a:r>
                        <a:rPr lang="en-US" sz="1000">
                          <a:solidFill>
                            <a:srgbClr val="222222"/>
                          </a:solidFill>
                        </a:rPr>
                        <a:t>Fort Bliss BOSS rolled out in their comfiest clothes for FREE Movie tickets at Freedom Crossing. This was a night of entertainment, laughs, and relaxation — a perfect way to unwind from work and connect with other BOSS Soldiers. Fort Bliss BOSS partners with AAFES to provide free movie tickets to our BOSS Soldiers, the only thing Soldiers pay for is their own snacks and drinks. This event helps the MGM Grand receive more business on their slowest day of the week and helps Soldiers unwind from work. </a:t>
                      </a:r>
                    </a:p>
                    <a:p>
                      <a:pPr algn="l">
                        <a:lnSpc>
                          <a:spcPct val="100000"/>
                        </a:lnSpc>
                        <a:spcAft>
                          <a:spcPts val="600"/>
                        </a:spcAft>
                      </a:pPr>
                      <a:endParaRPr lang="en-US" sz="1000" b="1" u="none">
                        <a:latin typeface="Arial" panose="020B0604020202020204" pitchFamily="34" charset="0"/>
                        <a:cs typeface="Arial" panose="020B0604020202020204" pitchFamily="34" charset="0"/>
                      </a:endParaRPr>
                    </a:p>
                    <a:p>
                      <a:pPr algn="l">
                        <a:lnSpc>
                          <a:spcPct val="100000"/>
                        </a:lnSpc>
                        <a:spcAft>
                          <a:spcPts val="600"/>
                        </a:spcAft>
                      </a:pPr>
                      <a:r>
                        <a:rPr lang="en-US" sz="1000" b="1" u="none">
                          <a:latin typeface="Arial" panose="020B0604020202020204" pitchFamily="34" charset="0"/>
                          <a:cs typeface="Arial" panose="020B0604020202020204" pitchFamily="34" charset="0"/>
                        </a:rPr>
                        <a:t>Proponent:</a:t>
                      </a:r>
                      <a:r>
                        <a:rPr lang="en-US" sz="1000" b="0" u="none">
                          <a:latin typeface="Arial" panose="020B0604020202020204" pitchFamily="34" charset="0"/>
                          <a:cs typeface="Arial" panose="020B0604020202020204" pitchFamily="34" charset="0"/>
                        </a:rPr>
                        <a:t>  Fort Bliss BOSS Program </a:t>
                      </a:r>
                      <a:endParaRPr lang="en-US" sz="1000" b="1" u="none">
                        <a:latin typeface="Arial" panose="020B0604020202020204" pitchFamily="34" charset="0"/>
                        <a:cs typeface="Arial" panose="020B0604020202020204" pitchFamily="34" charset="0"/>
                      </a:endParaRPr>
                    </a:p>
                    <a:p>
                      <a:pPr algn="l">
                        <a:lnSpc>
                          <a:spcPct val="100000"/>
                        </a:lnSpc>
                        <a:spcAft>
                          <a:spcPts val="600"/>
                        </a:spcAft>
                      </a:pPr>
                      <a:r>
                        <a:rPr lang="en-US" sz="1000" b="1" u="none">
                          <a:latin typeface="Arial" panose="020B0604020202020204" pitchFamily="34" charset="0"/>
                          <a:cs typeface="Arial" panose="020B0604020202020204" pitchFamily="34" charset="0"/>
                        </a:rPr>
                        <a:t>Who:  </a:t>
                      </a:r>
                      <a:r>
                        <a:rPr lang="en-US" sz="1000" b="0" u="none">
                          <a:latin typeface="Arial" panose="020B0604020202020204" pitchFamily="34" charset="0"/>
                          <a:cs typeface="Arial" panose="020B0604020202020204" pitchFamily="34" charset="0"/>
                        </a:rPr>
                        <a:t>BOSS ( Better Opportunities for Single Soldiers)Geo Batchelor’s, Reserves. Closed to the Public population</a:t>
                      </a:r>
                    </a:p>
                    <a:p>
                      <a:pPr algn="l">
                        <a:lnSpc>
                          <a:spcPct val="100000"/>
                        </a:lnSpc>
                        <a:spcAft>
                          <a:spcPts val="600"/>
                        </a:spcAft>
                      </a:pPr>
                      <a:r>
                        <a:rPr lang="en-US" sz="1000" b="1" u="none" baseline="0">
                          <a:latin typeface="Arial" panose="020B0604020202020204" pitchFamily="34" charset="0"/>
                          <a:cs typeface="Arial" panose="020B0604020202020204" pitchFamily="34" charset="0"/>
                        </a:rPr>
                        <a:t>What: </a:t>
                      </a:r>
                      <a:r>
                        <a:rPr lang="en-US" sz="1000" b="0" u="none" baseline="0">
                          <a:latin typeface="Arial" panose="020B0604020202020204" pitchFamily="34" charset="0"/>
                          <a:cs typeface="Arial" panose="020B0604020202020204" pitchFamily="34" charset="0"/>
                        </a:rPr>
                        <a:t>Recreation &amp; Leisure</a:t>
                      </a:r>
                      <a:endParaRPr lang="en-US" sz="1000" b="0" u="none" baseline="0">
                        <a:latin typeface=" Arial"/>
                        <a:cs typeface="Arial" panose="020B0604020202020204" pitchFamily="34" charset="0"/>
                      </a:endParaRPr>
                    </a:p>
                    <a:p>
                      <a:pPr algn="l">
                        <a:lnSpc>
                          <a:spcPct val="100000"/>
                        </a:lnSpc>
                        <a:spcAft>
                          <a:spcPts val="600"/>
                        </a:spcAft>
                        <a:buFont typeface="Arial" pitchFamily="34" charset="0"/>
                        <a:buNone/>
                      </a:pPr>
                      <a:r>
                        <a:rPr lang="en-US" sz="1000" b="1" u="none">
                          <a:latin typeface="Arial" panose="020B0604020202020204" pitchFamily="34" charset="0"/>
                          <a:cs typeface="Arial" panose="020B0604020202020204" pitchFamily="34" charset="0"/>
                        </a:rPr>
                        <a:t>When:  </a:t>
                      </a:r>
                      <a:r>
                        <a:rPr lang="en-US" sz="1000" b="0" u="none">
                          <a:latin typeface="Arial" panose="020B0604020202020204" pitchFamily="34" charset="0"/>
                          <a:cs typeface="Arial" panose="020B0604020202020204" pitchFamily="34" charset="0"/>
                        </a:rPr>
                        <a:t>See Occurrences for dates, Time; 1900-2300</a:t>
                      </a:r>
                    </a:p>
                    <a:p>
                      <a:pPr marL="0" marR="0" lvl="0" indent="0" algn="l" defTabSz="914400" rtl="0" eaLnBrk="1" fontAlgn="auto" latinLnBrk="0" hangingPunct="1">
                        <a:lnSpc>
                          <a:spcPct val="100000"/>
                        </a:lnSpc>
                        <a:spcBef>
                          <a:spcPts val="0"/>
                        </a:spcBef>
                        <a:spcAft>
                          <a:spcPts val="600"/>
                        </a:spcAft>
                        <a:buClrTx/>
                        <a:buSzTx/>
                        <a:buFont typeface="Arial" pitchFamily="34" charset="0"/>
                        <a:buNone/>
                        <a:tabLst/>
                        <a:defRPr/>
                      </a:pPr>
                      <a:r>
                        <a:rPr lang="en-US" sz="1000" b="1" u="none">
                          <a:latin typeface="Arial" panose="020B0604020202020204" pitchFamily="34" charset="0"/>
                          <a:cs typeface="Arial" panose="020B0604020202020204" pitchFamily="34" charset="0"/>
                        </a:rPr>
                        <a:t>Where:</a:t>
                      </a:r>
                      <a:r>
                        <a:rPr lang="en-US" sz="1000" b="0" u="none" baseline="0">
                          <a:latin typeface="Arial" panose="020B0604020202020204" pitchFamily="34" charset="0"/>
                          <a:cs typeface="Arial" panose="020B0604020202020204" pitchFamily="34" charset="0"/>
                        </a:rPr>
                        <a:t>  </a:t>
                      </a:r>
                      <a:r>
                        <a:rPr lang="es-ES" sz="1000">
                          <a:latin typeface="+mn-lt"/>
                        </a:rPr>
                        <a:t>1619 </a:t>
                      </a:r>
                      <a:r>
                        <a:rPr lang="es-ES" sz="1000" err="1">
                          <a:latin typeface="+mn-lt"/>
                        </a:rPr>
                        <a:t>Pleasonton</a:t>
                      </a:r>
                      <a:r>
                        <a:rPr lang="es-ES" sz="1000">
                          <a:latin typeface="+mn-lt"/>
                        </a:rPr>
                        <a:t> Rd, Fort </a:t>
                      </a:r>
                      <a:r>
                        <a:rPr lang="es-ES" sz="1000" err="1">
                          <a:latin typeface="+mn-lt"/>
                        </a:rPr>
                        <a:t>Bliss,TX</a:t>
                      </a:r>
                      <a:r>
                        <a:rPr lang="es-ES" sz="1000">
                          <a:latin typeface="+mn-lt"/>
                        </a:rPr>
                        <a:t> 79906</a:t>
                      </a:r>
                    </a:p>
                    <a:p>
                      <a:pPr algn="l">
                        <a:lnSpc>
                          <a:spcPct val="100000"/>
                        </a:lnSpc>
                        <a:spcAft>
                          <a:spcPts val="600"/>
                        </a:spcAft>
                        <a:buFont typeface="Arial" pitchFamily="34" charset="0"/>
                        <a:buNone/>
                      </a:pPr>
                      <a:r>
                        <a:rPr lang="en-US" sz="1000" b="1" u="none">
                          <a:latin typeface="Arial" panose="020B0604020202020204" pitchFamily="34" charset="0"/>
                          <a:cs typeface="Arial" panose="020B0604020202020204" pitchFamily="34" charset="0"/>
                        </a:rPr>
                        <a:t>Additional Information: </a:t>
                      </a:r>
                      <a:r>
                        <a:rPr lang="en-US" sz="1000" b="0" u="none">
                          <a:latin typeface="Arial" panose="020B0604020202020204" pitchFamily="34" charset="0"/>
                          <a:cs typeface="Arial" panose="020B0604020202020204" pitchFamily="34" charset="0"/>
                        </a:rPr>
                        <a:t>BOSS Soldiers. Transportation Available </a:t>
                      </a:r>
                      <a:endParaRPr lang="en-US" sz="1000" b="0" u="none">
                        <a:solidFill>
                          <a:srgbClr val="000000"/>
                        </a:solidFill>
                        <a:latin typeface=" Arial"/>
                        <a:cs typeface="Arial"/>
                      </a:endParaRPr>
                    </a:p>
                    <a:p>
                      <a:pPr algn="l">
                        <a:lnSpc>
                          <a:spcPct val="100000"/>
                        </a:lnSpc>
                        <a:spcAft>
                          <a:spcPts val="600"/>
                        </a:spcAft>
                        <a:buFont typeface="Arial" pitchFamily="34" charset="0"/>
                        <a:buNone/>
                      </a:pPr>
                      <a:r>
                        <a:rPr lang="en-US" sz="1000" b="1" u="none">
                          <a:solidFill>
                            <a:srgbClr val="000000"/>
                          </a:solidFill>
                          <a:latin typeface=" Arial"/>
                          <a:cs typeface="Arial"/>
                        </a:rPr>
                        <a:t>Scope </a:t>
                      </a:r>
                      <a:r>
                        <a:rPr lang="en-US" sz="1000" b="1" u="none">
                          <a:solidFill>
                            <a:srgbClr val="000000"/>
                          </a:solidFill>
                          <a:latin typeface="+mn-lt"/>
                          <a:cs typeface="Arial"/>
                        </a:rPr>
                        <a:t>of support</a:t>
                      </a:r>
                      <a:r>
                        <a:rPr lang="en-US" sz="1000" b="0" u="none">
                          <a:solidFill>
                            <a:srgbClr val="000000"/>
                          </a:solidFill>
                          <a:latin typeface="+mn-lt"/>
                          <a:cs typeface="Arial"/>
                        </a:rPr>
                        <a:t>:</a:t>
                      </a:r>
                      <a:r>
                        <a:rPr lang="en-US" sz="1000" b="0" u="none" baseline="0">
                          <a:solidFill>
                            <a:srgbClr val="000000"/>
                          </a:solidFill>
                          <a:latin typeface="+mn-lt"/>
                          <a:cs typeface="Arial"/>
                        </a:rPr>
                        <a:t>  BOSS Program, BOSS Reps, MC, and Garrison Agencies.</a:t>
                      </a:r>
                      <a:r>
                        <a:rPr lang="en-US" sz="1000" b="0" u="none">
                          <a:solidFill>
                            <a:srgbClr val="000000"/>
                          </a:solidFill>
                          <a:latin typeface="+mn-lt"/>
                          <a:cs typeface="Arial"/>
                        </a:rPr>
                        <a:t> </a:t>
                      </a:r>
                      <a:endParaRPr lang="en-US" sz="1000" b="0" u="none">
                        <a:solidFill>
                          <a:srgbClr val="FF0000"/>
                        </a:solidFill>
                        <a:latin typeface="+mn-lt"/>
                        <a:cs typeface="Arial"/>
                      </a:endParaRPr>
                    </a:p>
                    <a:p>
                      <a:pPr marL="0" marR="0" lvl="0" indent="0" algn="l" defTabSz="914400" rtl="0" eaLnBrk="1" fontAlgn="auto" latinLnBrk="0" hangingPunct="1">
                        <a:lnSpc>
                          <a:spcPct val="100000"/>
                        </a:lnSpc>
                        <a:spcBef>
                          <a:spcPts val="0"/>
                        </a:spcBef>
                        <a:spcAft>
                          <a:spcPts val="600"/>
                        </a:spcAft>
                        <a:buClrTx/>
                        <a:buSzTx/>
                        <a:buFont typeface="Arial" pitchFamily="34" charset="0"/>
                        <a:buNone/>
                        <a:tabLst/>
                        <a:defRPr/>
                      </a:pPr>
                      <a:r>
                        <a:rPr lang="en-US" sz="1000" b="1" u="none">
                          <a:latin typeface="Arial" panose="020B0604020202020204" pitchFamily="34" charset="0"/>
                          <a:cs typeface="Arial" panose="020B0604020202020204" pitchFamily="34" charset="0"/>
                        </a:rPr>
                        <a:t>Uniform: </a:t>
                      </a:r>
                      <a:r>
                        <a:rPr lang="en-US" sz="1000" b="0" u="none">
                          <a:latin typeface="Arial" panose="020B0604020202020204" pitchFamily="34" charset="0"/>
                          <a:cs typeface="Arial" panose="020B0604020202020204" pitchFamily="34" charset="0"/>
                        </a:rPr>
                        <a:t>Tasteful Civilian Attire </a:t>
                      </a:r>
                    </a:p>
                    <a:p>
                      <a:pPr algn="l">
                        <a:lnSpc>
                          <a:spcPct val="100000"/>
                        </a:lnSpc>
                        <a:spcAft>
                          <a:spcPts val="600"/>
                        </a:spcAft>
                        <a:buFont typeface="Arial" pitchFamily="34" charset="0"/>
                        <a:buNone/>
                      </a:pPr>
                      <a:r>
                        <a:rPr lang="en-US" sz="1000" b="1" u="none" baseline="0">
                          <a:solidFill>
                            <a:schemeClr val="tx1"/>
                          </a:solidFill>
                          <a:latin typeface="Arial" panose="020B0604020202020204" pitchFamily="34" charset="0"/>
                          <a:cs typeface="Arial" panose="020B0604020202020204" pitchFamily="34" charset="0"/>
                        </a:rPr>
                        <a:t>POC:</a:t>
                      </a:r>
                      <a:r>
                        <a:rPr lang="en-US" sz="1000" b="0" u="none" baseline="0">
                          <a:solidFill>
                            <a:schemeClr val="tx1"/>
                          </a:solidFill>
                          <a:latin typeface="Arial" panose="020B0604020202020204" pitchFamily="34" charset="0"/>
                          <a:cs typeface="Arial" panose="020B0604020202020204" pitchFamily="34" charset="0"/>
                        </a:rPr>
                        <a:t>  Fort Bliss </a:t>
                      </a:r>
                      <a:r>
                        <a:rPr lang="en-US" sz="1000" u="none">
                          <a:solidFill>
                            <a:schemeClr val="tx1"/>
                          </a:solidFill>
                          <a:effectLst/>
                          <a:latin typeface=" Arial"/>
                          <a:ea typeface="+mn-ea"/>
                          <a:cs typeface="+mn-cs"/>
                        </a:rPr>
                        <a:t>BOSS President</a:t>
                      </a:r>
                      <a:r>
                        <a:rPr lang="en-US" sz="1000" u="none">
                          <a:solidFill>
                            <a:schemeClr val="tx1"/>
                          </a:solidFill>
                          <a:effectLst/>
                          <a:latin typeface="Arial" panose="020B0604020202020204" pitchFamily="34" charset="0"/>
                          <a:ea typeface="+mn-ea"/>
                          <a:cs typeface="Arial" panose="020B0604020202020204" pitchFamily="34" charset="0"/>
                        </a:rPr>
                        <a:t>; SPC Chilcoat</a:t>
                      </a:r>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txBody>
                  <a:tcPr>
                    <a:solidFill>
                      <a:schemeClr val="bg1"/>
                    </a:solidFill>
                  </a:tcPr>
                </a:tc>
                <a:tc hMerge="1">
                  <a:txBody>
                    <a:bodyPr/>
                    <a:lstStyle/>
                    <a:p>
                      <a:pPr algn="ctr"/>
                      <a:endParaRPr lang="en-US"/>
                    </a:p>
                  </a:txBody>
                  <a:tcPr/>
                </a:tc>
                <a:extLst>
                  <a:ext uri="{0D108BD9-81ED-4DB2-BD59-A6C34878D82A}">
                    <a16:rowId xmlns:a16="http://schemas.microsoft.com/office/drawing/2014/main" val="10000"/>
                  </a:ext>
                </a:extLst>
              </a:tr>
              <a:tr h="238085">
                <a:tc>
                  <a:txBody>
                    <a:bodyPr/>
                    <a:lstStyle/>
                    <a:p>
                      <a:pPr algn="l"/>
                      <a:r>
                        <a:rPr lang="en-US" sz="1000" b="1">
                          <a:latin typeface=" Arial"/>
                          <a:cs typeface="Arial" panose="020B0604020202020204" pitchFamily="34" charset="0"/>
                        </a:rPr>
                        <a:t>ORDER / FRAGO #</a:t>
                      </a:r>
                    </a:p>
                  </a:txBody>
                  <a:tcPr anchor="ctr">
                    <a:solidFill>
                      <a:schemeClr val="bg1"/>
                    </a:solidFill>
                  </a:tcPr>
                </a:tc>
                <a:tc>
                  <a:txBody>
                    <a:bodyPr/>
                    <a:lstStyle/>
                    <a:p>
                      <a:pPr algn="l"/>
                      <a:r>
                        <a:rPr lang="en-US" sz="1000" b="0">
                          <a:solidFill>
                            <a:schemeClr val="tx1"/>
                          </a:solidFill>
                          <a:latin typeface="Arial" panose="020B0604020202020204" pitchFamily="34" charset="0"/>
                          <a:cs typeface="Arial" panose="020B0604020202020204" pitchFamily="34" charset="0"/>
                        </a:rPr>
                        <a:t>O: </a:t>
                      </a:r>
                      <a:r>
                        <a:rPr lang="en-US" sz="1000" b="0">
                          <a:solidFill>
                            <a:srgbClr val="FF0000"/>
                          </a:solidFill>
                          <a:latin typeface="Arial" panose="020B0604020202020204" pitchFamily="34" charset="0"/>
                          <a:cs typeface="Arial" panose="020B0604020202020204" pitchFamily="34" charset="0"/>
                        </a:rPr>
                        <a:t>N/A</a:t>
                      </a:r>
                    </a:p>
                  </a:txBody>
                  <a:tcPr anchor="ctr">
                    <a:solidFill>
                      <a:schemeClr val="bg1"/>
                    </a:solidFill>
                  </a:tcPr>
                </a:tc>
                <a:extLst>
                  <a:ext uri="{0D108BD9-81ED-4DB2-BD59-A6C34878D82A}">
                    <a16:rowId xmlns:a16="http://schemas.microsoft.com/office/drawing/2014/main" val="10001"/>
                  </a:ext>
                </a:extLst>
              </a:tr>
              <a:tr h="238085">
                <a:tc>
                  <a:txBody>
                    <a:bodyPr/>
                    <a:lstStyle/>
                    <a:p>
                      <a:pPr algn="l"/>
                      <a:r>
                        <a:rPr lang="en-US" sz="1000" b="1">
                          <a:latin typeface=" Arial"/>
                          <a:cs typeface="Arial" panose="020B0604020202020204" pitchFamily="34" charset="0"/>
                        </a:rPr>
                        <a:t>Legal Review DTG</a:t>
                      </a:r>
                    </a:p>
                  </a:txBody>
                  <a:tcPr anchor="ctr">
                    <a:solidFill>
                      <a:schemeClr val="bg1"/>
                    </a:solidFill>
                  </a:tcPr>
                </a:tc>
                <a:tc>
                  <a:txBody>
                    <a:bodyPr/>
                    <a:lstStyle/>
                    <a:p>
                      <a:pPr algn="l"/>
                      <a:r>
                        <a:rPr lang="en-US" sz="1000" b="0">
                          <a:latin typeface=" Arial"/>
                          <a:cs typeface="Arial" panose="020B0604020202020204" pitchFamily="34" charset="0"/>
                        </a:rPr>
                        <a:t>N/A</a:t>
                      </a:r>
                    </a:p>
                  </a:txBody>
                  <a:tcPr anchor="ctr">
                    <a:solidFill>
                      <a:schemeClr val="bg1"/>
                    </a:solidFill>
                  </a:tcPr>
                </a:tc>
                <a:extLst>
                  <a:ext uri="{0D108BD9-81ED-4DB2-BD59-A6C34878D82A}">
                    <a16:rowId xmlns:a16="http://schemas.microsoft.com/office/drawing/2014/main" val="10002"/>
                  </a:ext>
                </a:extLst>
              </a:tr>
              <a:tr h="296659">
                <a:tc>
                  <a:txBody>
                    <a:bodyPr/>
                    <a:lstStyle/>
                    <a:p>
                      <a:pPr algn="l"/>
                      <a:r>
                        <a:rPr lang="en-US" sz="1000" b="1">
                          <a:latin typeface=" Arial"/>
                          <a:cs typeface="Arial" panose="020B0604020202020204" pitchFamily="34" charset="0"/>
                        </a:rPr>
                        <a:t>Estimated Cost </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latin typeface=" Arial"/>
                          <a:cs typeface="Arial" panose="020B0604020202020204" pitchFamily="34" charset="0"/>
                        </a:rPr>
                        <a:t>$ FREE | Food and Drink available for purchase.</a:t>
                      </a:r>
                    </a:p>
                  </a:txBody>
                  <a:tcPr anchor="ctr">
                    <a:solidFill>
                      <a:schemeClr val="bg1"/>
                    </a:solidFill>
                  </a:tcPr>
                </a:tc>
                <a:extLst>
                  <a:ext uri="{0D108BD9-81ED-4DB2-BD59-A6C34878D82A}">
                    <a16:rowId xmlns:a16="http://schemas.microsoft.com/office/drawing/2014/main" val="10003"/>
                  </a:ext>
                </a:extLst>
              </a:tr>
              <a:tr h="304800">
                <a:tc>
                  <a:txBody>
                    <a:bodyPr/>
                    <a:lstStyle/>
                    <a:p>
                      <a:pPr algn="l"/>
                      <a:r>
                        <a:rPr lang="en-US" sz="1000" b="1">
                          <a:latin typeface=" Arial"/>
                          <a:cs typeface="Arial" panose="020B0604020202020204" pitchFamily="34" charset="0"/>
                        </a:rPr>
                        <a:t>Mission Command (MC)</a:t>
                      </a:r>
                    </a:p>
                  </a:txBody>
                  <a:tcPr>
                    <a:solidFill>
                      <a:schemeClr val="bg1"/>
                    </a:solidFill>
                  </a:tcPr>
                </a:tc>
                <a:tc>
                  <a:txBody>
                    <a:bodyPr/>
                    <a:lstStyle/>
                    <a:p>
                      <a:pPr algn="l"/>
                      <a:endParaRPr lang="en-US" sz="1000" b="0">
                        <a:latin typeface=" Arial"/>
                        <a:cs typeface="Arial" panose="020B0604020202020204" pitchFamily="34" charset="0"/>
                      </a:endParaRPr>
                    </a:p>
                  </a:txBody>
                  <a:tcPr>
                    <a:solidFill>
                      <a:schemeClr val="bg1"/>
                    </a:solidFill>
                  </a:tcPr>
                </a:tc>
                <a:extLst>
                  <a:ext uri="{0D108BD9-81ED-4DB2-BD59-A6C34878D82A}">
                    <a16:rowId xmlns:a16="http://schemas.microsoft.com/office/drawing/2014/main" val="10004"/>
                  </a:ext>
                </a:extLst>
              </a:tr>
            </a:tbl>
          </a:graphicData>
        </a:graphic>
      </p:graphicFrame>
      <p:cxnSp>
        <p:nvCxnSpPr>
          <p:cNvPr id="7" name="Straight Connector 6">
            <a:extLst>
              <a:ext uri="{FF2B5EF4-FFF2-40B4-BE49-F238E27FC236}">
                <a16:creationId xmlns:a16="http://schemas.microsoft.com/office/drawing/2014/main" id="{2E28DC1A-5A80-04F4-1252-34C2C4346DF9}"/>
              </a:ext>
            </a:extLst>
          </p:cNvPr>
          <p:cNvCxnSpPr/>
          <p:nvPr/>
        </p:nvCxnSpPr>
        <p:spPr>
          <a:xfrm>
            <a:off x="5961162" y="4953000"/>
            <a:ext cx="31850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C94A7F0-63BD-C1D6-845B-D30AA139B486}"/>
              </a:ext>
            </a:extLst>
          </p:cNvPr>
          <p:cNvCxnSpPr/>
          <p:nvPr/>
        </p:nvCxnSpPr>
        <p:spPr>
          <a:xfrm>
            <a:off x="5961162" y="5486400"/>
            <a:ext cx="31850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841606C-EE61-519C-CC38-EC3263D34464}"/>
              </a:ext>
            </a:extLst>
          </p:cNvPr>
          <p:cNvSpPr/>
          <p:nvPr/>
        </p:nvSpPr>
        <p:spPr>
          <a:xfrm>
            <a:off x="46640" y="5511555"/>
            <a:ext cx="597316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a:ln>
                  <a:noFill/>
                </a:ln>
                <a:solidFill>
                  <a:srgbClr val="000000"/>
                </a:solidFill>
                <a:effectLst/>
                <a:uLnTx/>
                <a:uFillTx/>
                <a:latin typeface=" Arial"/>
              </a:rPr>
              <a:t>Key Message(s): </a:t>
            </a:r>
            <a:endParaRPr kumimoji="0" lang="en-US" sz="1000" i="0" u="none" strike="noStrike" kern="1200" cap="none" spc="0" normalizeH="0" baseline="0" noProof="0">
              <a:ln>
                <a:noFill/>
              </a:ln>
              <a:solidFill>
                <a:srgbClr val="000000"/>
              </a:solidFill>
              <a:effectLst/>
              <a:uLnTx/>
              <a:uFillTx/>
              <a:latin typeface=" Arial"/>
            </a:endParaRPr>
          </a:p>
        </p:txBody>
      </p:sp>
      <p:cxnSp>
        <p:nvCxnSpPr>
          <p:cNvPr id="11" name="Straight Connector 10">
            <a:extLst>
              <a:ext uri="{FF2B5EF4-FFF2-40B4-BE49-F238E27FC236}">
                <a16:creationId xmlns:a16="http://schemas.microsoft.com/office/drawing/2014/main" id="{0FB5F245-3FDD-0FC9-E59E-C96836ACD407}"/>
              </a:ext>
            </a:extLst>
          </p:cNvPr>
          <p:cNvCxnSpPr/>
          <p:nvPr/>
        </p:nvCxnSpPr>
        <p:spPr>
          <a:xfrm>
            <a:off x="5961162" y="4419600"/>
            <a:ext cx="31772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5DF2755-60FC-5E52-7E00-EA6922B1F647}"/>
              </a:ext>
            </a:extLst>
          </p:cNvPr>
          <p:cNvSpPr txBox="1"/>
          <p:nvPr/>
        </p:nvSpPr>
        <p:spPr>
          <a:xfrm>
            <a:off x="5932028" y="3733800"/>
            <a:ext cx="3225780"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a:ln>
                  <a:noFill/>
                </a:ln>
                <a:solidFill>
                  <a:prstClr val="black"/>
                </a:solidFill>
                <a:effectLst/>
                <a:uLnTx/>
                <a:uFillTx/>
                <a:latin typeface=" Arial"/>
                <a:ea typeface="+mn-ea"/>
                <a:cs typeface="+mn-cs"/>
              </a:rPr>
              <a:t>VIPs / Attendees</a:t>
            </a:r>
            <a:endParaRPr lang="en-US" sz="1000" b="1">
              <a:solidFill>
                <a:prstClr val="black"/>
              </a:solidFill>
              <a:latin typeface=" Arial"/>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i="0" u="none" strike="noStrike" kern="1200" cap="none" spc="0" normalizeH="0" baseline="0" noProof="0">
                <a:ln>
                  <a:noFill/>
                </a:ln>
                <a:solidFill>
                  <a:prstClr val="black"/>
                </a:solidFill>
                <a:effectLst/>
                <a:uLnTx/>
                <a:uFillTx/>
                <a:latin typeface=" Arial"/>
                <a:ea typeface="+mn-ea"/>
                <a:cs typeface="+mn-cs"/>
              </a:rPr>
              <a:t>BOSS Soldiers</a:t>
            </a:r>
          </a:p>
        </p:txBody>
      </p:sp>
      <p:cxnSp>
        <p:nvCxnSpPr>
          <p:cNvPr id="13" name="Straight Connector 12">
            <a:extLst>
              <a:ext uri="{FF2B5EF4-FFF2-40B4-BE49-F238E27FC236}">
                <a16:creationId xmlns:a16="http://schemas.microsoft.com/office/drawing/2014/main" id="{C38645F7-F817-7A18-9543-3694E2EBCB23}"/>
              </a:ext>
            </a:extLst>
          </p:cNvPr>
          <p:cNvCxnSpPr/>
          <p:nvPr/>
        </p:nvCxnSpPr>
        <p:spPr>
          <a:xfrm>
            <a:off x="5961162" y="3733800"/>
            <a:ext cx="31828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4B22187-B5A4-7577-F1C2-5002DB46B4B0}"/>
              </a:ext>
            </a:extLst>
          </p:cNvPr>
          <p:cNvCxnSpPr/>
          <p:nvPr/>
        </p:nvCxnSpPr>
        <p:spPr>
          <a:xfrm>
            <a:off x="5961162" y="4800600"/>
            <a:ext cx="0" cy="152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6020A63-8196-4869-AAF2-8D303C9B94B1}"/>
              </a:ext>
            </a:extLst>
          </p:cNvPr>
          <p:cNvSpPr txBox="1"/>
          <p:nvPr/>
        </p:nvSpPr>
        <p:spPr>
          <a:xfrm>
            <a:off x="5932028" y="4419600"/>
            <a:ext cx="3097001"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a:ln>
                  <a:noFill/>
                </a:ln>
                <a:solidFill>
                  <a:prstClr val="black"/>
                </a:solidFill>
                <a:effectLst/>
                <a:uLnTx/>
                <a:uFillTx/>
                <a:latin typeface=" Arial"/>
                <a:ea typeface="+mn-ea"/>
                <a:cs typeface="+mn-cs"/>
              </a:rPr>
              <a:t>Media</a:t>
            </a:r>
          </a:p>
          <a:p>
            <a:pPr lvl="0">
              <a:defRPr/>
            </a:pPr>
            <a:r>
              <a:rPr lang="en-US" sz="1000">
                <a:solidFill>
                  <a:prstClr val="black"/>
                </a:solidFill>
                <a:latin typeface=" Arial"/>
              </a:rPr>
              <a:t>Linktree, Social Media Posts on Ft Bliss BOSS sites</a:t>
            </a:r>
          </a:p>
        </p:txBody>
      </p:sp>
      <p:sp>
        <p:nvSpPr>
          <p:cNvPr id="16" name="TextBox 15">
            <a:extLst>
              <a:ext uri="{FF2B5EF4-FFF2-40B4-BE49-F238E27FC236}">
                <a16:creationId xmlns:a16="http://schemas.microsoft.com/office/drawing/2014/main" id="{155D06E0-7D7A-DAA9-0F94-B9F954369C32}"/>
              </a:ext>
            </a:extLst>
          </p:cNvPr>
          <p:cNvSpPr txBox="1"/>
          <p:nvPr/>
        </p:nvSpPr>
        <p:spPr>
          <a:xfrm>
            <a:off x="5943600" y="4953000"/>
            <a:ext cx="3135772" cy="4385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a:ln>
                  <a:noFill/>
                </a:ln>
                <a:solidFill>
                  <a:prstClr val="black"/>
                </a:solidFill>
                <a:effectLst/>
                <a:uLnTx/>
                <a:uFillTx/>
                <a:latin typeface=" Arial"/>
                <a:ea typeface="+mn-ea"/>
                <a:cs typeface="+mn-cs"/>
              </a:rPr>
              <a:t>Recommended Engagers</a:t>
            </a:r>
          </a:p>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1">
                <a:solidFill>
                  <a:prstClr val="black"/>
                </a:solidFill>
                <a:latin typeface=" Arial"/>
              </a:rPr>
              <a:t>N/A</a:t>
            </a:r>
            <a:endParaRPr kumimoji="0" lang="en-US" sz="1000" b="1" i="0" u="none" strike="noStrike" kern="1200" cap="none" spc="0" normalizeH="0" baseline="0" noProof="0">
              <a:ln>
                <a:noFill/>
              </a:ln>
              <a:solidFill>
                <a:prstClr val="black"/>
              </a:solidFill>
              <a:effectLst/>
              <a:uLnTx/>
              <a:uFillTx/>
              <a:latin typeface=" Arial"/>
              <a:ea typeface="+mn-ea"/>
              <a:cs typeface="+mn-cs"/>
            </a:endParaRPr>
          </a:p>
        </p:txBody>
      </p:sp>
      <p:graphicFrame>
        <p:nvGraphicFramePr>
          <p:cNvPr id="2" name="Table 1">
            <a:extLst>
              <a:ext uri="{FF2B5EF4-FFF2-40B4-BE49-F238E27FC236}">
                <a16:creationId xmlns:a16="http://schemas.microsoft.com/office/drawing/2014/main" id="{BDDF8043-34EC-79D3-9349-06AC15C8646F}"/>
              </a:ext>
            </a:extLst>
          </p:cNvPr>
          <p:cNvGraphicFramePr>
            <a:graphicFrameLocks noGrp="1"/>
          </p:cNvGraphicFramePr>
          <p:nvPr/>
        </p:nvGraphicFramePr>
        <p:xfrm>
          <a:off x="5970330" y="1182442"/>
          <a:ext cx="3168036" cy="2551353"/>
        </p:xfrm>
        <a:graphic>
          <a:graphicData uri="http://schemas.openxmlformats.org/drawingml/2006/table">
            <a:tbl>
              <a:tblPr firstRow="1" bandRow="1">
                <a:tableStyleId>{5940675A-B579-460E-94D1-54222C63F5DA}</a:tableStyleId>
              </a:tblPr>
              <a:tblGrid>
                <a:gridCol w="1600051">
                  <a:extLst>
                    <a:ext uri="{9D8B030D-6E8A-4147-A177-3AD203B41FA5}">
                      <a16:colId xmlns:a16="http://schemas.microsoft.com/office/drawing/2014/main" val="1547070192"/>
                    </a:ext>
                  </a:extLst>
                </a:gridCol>
                <a:gridCol w="1567985">
                  <a:extLst>
                    <a:ext uri="{9D8B030D-6E8A-4147-A177-3AD203B41FA5}">
                      <a16:colId xmlns:a16="http://schemas.microsoft.com/office/drawing/2014/main" val="3000881222"/>
                    </a:ext>
                  </a:extLst>
                </a:gridCol>
              </a:tblGrid>
              <a:tr h="364479">
                <a:tc gridSpan="2">
                  <a:txBody>
                    <a:bodyPr/>
                    <a:lstStyle/>
                    <a:p>
                      <a:pPr algn="ctr"/>
                      <a:r>
                        <a:rPr lang="en-US" sz="1000" b="1"/>
                        <a:t>Occurrences</a:t>
                      </a:r>
                    </a:p>
                  </a:txBody>
                  <a:tcPr>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499743459"/>
                  </a:ext>
                </a:extLst>
              </a:tr>
              <a:tr h="364479">
                <a:tc>
                  <a:txBody>
                    <a:bodyPr/>
                    <a:lstStyle/>
                    <a:p>
                      <a:pPr algn="ctr"/>
                      <a:r>
                        <a:rPr lang="en-US" sz="1000" b="0"/>
                        <a:t>13 Oct </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000" b="0"/>
                        <a:t>14 Apr</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68706943"/>
                  </a:ext>
                </a:extLst>
              </a:tr>
              <a:tr h="364479">
                <a:tc>
                  <a:txBody>
                    <a:bodyPr/>
                    <a:lstStyle/>
                    <a:p>
                      <a:pPr algn="ctr"/>
                      <a:r>
                        <a:rPr lang="en-US" sz="1000" b="0"/>
                        <a:t>11 Nov</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b="0"/>
                        <a:t>12 May</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65747141"/>
                  </a:ext>
                </a:extLst>
              </a:tr>
              <a:tr h="364479">
                <a:tc>
                  <a:txBody>
                    <a:bodyPr/>
                    <a:lstStyle/>
                    <a:p>
                      <a:pPr algn="ctr"/>
                      <a:r>
                        <a:rPr lang="en-US" sz="1000" b="0"/>
                        <a:t>16 Dec</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b="0"/>
                        <a:t>09 Jun</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35547516"/>
                  </a:ext>
                </a:extLst>
              </a:tr>
              <a:tr h="364479">
                <a:tc>
                  <a:txBody>
                    <a:bodyPr/>
                    <a:lstStyle/>
                    <a:p>
                      <a:pPr algn="ctr"/>
                      <a:r>
                        <a:rPr lang="en-US" sz="1000" b="0"/>
                        <a:t>13 Jan</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b="0"/>
                        <a:t>14 Jul</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5125613"/>
                  </a:ext>
                </a:extLst>
              </a:tr>
              <a:tr h="364479">
                <a:tc>
                  <a:txBody>
                    <a:bodyPr/>
                    <a:lstStyle/>
                    <a:p>
                      <a:pPr algn="ctr"/>
                      <a:r>
                        <a:rPr lang="en-US" sz="1000" b="0"/>
                        <a:t>10 Feb</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b="0"/>
                        <a:t>11 Aug</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07869927"/>
                  </a:ext>
                </a:extLst>
              </a:tr>
              <a:tr h="364479">
                <a:tc>
                  <a:txBody>
                    <a:bodyPr/>
                    <a:lstStyle/>
                    <a:p>
                      <a:pPr algn="ctr"/>
                      <a:r>
                        <a:rPr lang="en-US" sz="1000" b="0"/>
                        <a:t>10 Mar</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b="0"/>
                        <a:t>08 Sep</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0262767"/>
                  </a:ext>
                </a:extLst>
              </a:tr>
            </a:tbl>
          </a:graphicData>
        </a:graphic>
      </p:graphicFrame>
      <p:sp>
        <p:nvSpPr>
          <p:cNvPr id="3" name="Rectangle 2">
            <a:extLst>
              <a:ext uri="{FF2B5EF4-FFF2-40B4-BE49-F238E27FC236}">
                <a16:creationId xmlns:a16="http://schemas.microsoft.com/office/drawing/2014/main" id="{AE1E3398-8390-5460-C629-E16A8D44EB2C}"/>
              </a:ext>
            </a:extLst>
          </p:cNvPr>
          <p:cNvSpPr>
            <a:spLocks/>
          </p:cNvSpPr>
          <p:nvPr/>
        </p:nvSpPr>
        <p:spPr>
          <a:xfrm>
            <a:off x="-19457" y="6659677"/>
            <a:ext cx="3703434" cy="215444"/>
          </a:xfrm>
          <a:prstGeom prst="rect">
            <a:avLst/>
          </a:prstGeom>
        </p:spPr>
        <p:txBody>
          <a:bodyPr wrap="square">
            <a:spAutoFit/>
          </a:bodyPr>
          <a:lstStyle/>
          <a:p>
            <a:r>
              <a:rPr lang="en-US" sz="800" b="1">
                <a:solidFill>
                  <a:schemeClr val="bg1"/>
                </a:solidFill>
              </a:rPr>
              <a:t>J. Skillern, 915-744-1529, patricia.a.skillern.naf@army.mil</a:t>
            </a:r>
          </a:p>
        </p:txBody>
      </p:sp>
      <p:sp>
        <p:nvSpPr>
          <p:cNvPr id="9" name="Slide Number Placeholder 5">
            <a:extLst>
              <a:ext uri="{FF2B5EF4-FFF2-40B4-BE49-F238E27FC236}">
                <a16:creationId xmlns:a16="http://schemas.microsoft.com/office/drawing/2014/main" id="{779982E0-40EE-EE5C-AA47-D217A0B64767}"/>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36</a:t>
            </a:fld>
            <a:endParaRPr lang="en-US" sz="800">
              <a:solidFill>
                <a:schemeClr val="bg1"/>
              </a:solidFill>
            </a:endParaRPr>
          </a:p>
        </p:txBody>
      </p:sp>
    </p:spTree>
    <p:extLst>
      <p:ext uri="{BB962C8B-B14F-4D97-AF65-F5344CB8AC3E}">
        <p14:creationId xmlns:p14="http://schemas.microsoft.com/office/powerpoint/2010/main" val="67453678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19200" y="152400"/>
            <a:ext cx="7924800" cy="812728"/>
          </a:xfrm>
          <a:prstGeom prst="rect">
            <a:avLst/>
          </a:prstGeom>
        </p:spPr>
        <p:txBody>
          <a:bodyPr anchor="ctr">
            <a:normAutofit/>
          </a:bodyPr>
          <a:lstStyle>
            <a:lvl1pPr algn="ctr"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pPr algn="l" fontAlgn="auto">
              <a:spcAft>
                <a:spcPts val="0"/>
              </a:spcAft>
            </a:pPr>
            <a:r>
              <a:rPr lang="en-US" sz="2400"/>
              <a:t>Fort Bliss DFMWR Mission: BOSS at the Boardwalk </a:t>
            </a:r>
          </a:p>
        </p:txBody>
      </p:sp>
      <p:sp>
        <p:nvSpPr>
          <p:cNvPr id="5" name="TextBox 4"/>
          <p:cNvSpPr txBox="1"/>
          <p:nvPr/>
        </p:nvSpPr>
        <p:spPr>
          <a:xfrm>
            <a:off x="5943600" y="5486400"/>
            <a:ext cx="3214208" cy="746358"/>
          </a:xfrm>
          <a:prstGeom prst="rect">
            <a:avLst/>
          </a:prstGeom>
          <a:noFill/>
        </p:spPr>
        <p:txBody>
          <a:bodyPr wrap="square" rtlCol="0">
            <a:spAutoFit/>
          </a:bodyPr>
          <a:lstStyle/>
          <a:p>
            <a:pPr lvl="0" algn="ctr">
              <a:spcAft>
                <a:spcPts val="300"/>
              </a:spcAft>
              <a:tabLst>
                <a:tab pos="971550" algn="l"/>
              </a:tabLst>
              <a:defRPr/>
            </a:pPr>
            <a:r>
              <a:rPr lang="en-US" sz="1000" b="1">
                <a:solidFill>
                  <a:prstClr val="black"/>
                </a:solidFill>
                <a:latin typeface=" Arial"/>
              </a:rPr>
              <a:t>Desired Effect</a:t>
            </a:r>
          </a:p>
          <a:p>
            <a:pPr lvl="0" algn="ctr">
              <a:spcAft>
                <a:spcPts val="300"/>
              </a:spcAft>
              <a:tabLst>
                <a:tab pos="971550" algn="l"/>
              </a:tabLst>
              <a:defRPr/>
            </a:pPr>
            <a:r>
              <a:rPr lang="en-US" sz="1000">
                <a:solidFill>
                  <a:prstClr val="black"/>
                </a:solidFill>
                <a:latin typeface=" Arial"/>
              </a:rPr>
              <a:t>Create an event with full support of Division Leadership  to ensure all BOSS Service Member available can attend.</a:t>
            </a:r>
          </a:p>
        </p:txBody>
      </p:sp>
      <p:graphicFrame>
        <p:nvGraphicFramePr>
          <p:cNvPr id="6" name="Table 5"/>
          <p:cNvGraphicFramePr>
            <a:graphicFrameLocks noGrp="1"/>
          </p:cNvGraphicFramePr>
          <p:nvPr/>
        </p:nvGraphicFramePr>
        <p:xfrm>
          <a:off x="41891" y="1181621"/>
          <a:ext cx="5919271" cy="4380979"/>
        </p:xfrm>
        <a:graphic>
          <a:graphicData uri="http://schemas.openxmlformats.org/drawingml/2006/table">
            <a:tbl>
              <a:tblPr firstRow="1" bandRow="1">
                <a:tableStyleId>{5940675A-B579-460E-94D1-54222C63F5DA}</a:tableStyleId>
              </a:tblPr>
              <a:tblGrid>
                <a:gridCol w="1904878">
                  <a:extLst>
                    <a:ext uri="{9D8B030D-6E8A-4147-A177-3AD203B41FA5}">
                      <a16:colId xmlns:a16="http://schemas.microsoft.com/office/drawing/2014/main" val="20000"/>
                    </a:ext>
                  </a:extLst>
                </a:gridCol>
                <a:gridCol w="4014393">
                  <a:extLst>
                    <a:ext uri="{9D8B030D-6E8A-4147-A177-3AD203B41FA5}">
                      <a16:colId xmlns:a16="http://schemas.microsoft.com/office/drawing/2014/main" val="20001"/>
                    </a:ext>
                  </a:extLst>
                </a:gridCol>
              </a:tblGrid>
              <a:tr h="3085579">
                <a:tc gridSpan="2">
                  <a:txBody>
                    <a:bodyPr/>
                    <a:lstStyle/>
                    <a:p>
                      <a:pPr algn="l">
                        <a:lnSpc>
                          <a:spcPct val="100000"/>
                        </a:lnSpc>
                        <a:spcAft>
                          <a:spcPts val="600"/>
                        </a:spcAft>
                      </a:pPr>
                      <a:r>
                        <a:rPr lang="en-US" sz="1000" b="1" u="sng">
                          <a:latin typeface="Arial" panose="020B0604020202020204" pitchFamily="34" charset="0"/>
                          <a:cs typeface="Arial" panose="020B0604020202020204" pitchFamily="34" charset="0"/>
                        </a:rPr>
                        <a:t>Purpose:</a:t>
                      </a:r>
                      <a:r>
                        <a:rPr lang="en-US" sz="1000" b="0" u="none">
                          <a:latin typeface="Arial" panose="020B0604020202020204" pitchFamily="34" charset="0"/>
                          <a:cs typeface="Arial" panose="020B0604020202020204" pitchFamily="34" charset="0"/>
                        </a:rPr>
                        <a:t> </a:t>
                      </a:r>
                      <a:r>
                        <a:rPr lang="en-US" sz="1000" kern="1200">
                          <a:solidFill>
                            <a:schemeClr val="tx1"/>
                          </a:solidFill>
                          <a:effectLst/>
                          <a:latin typeface="+mn-lt"/>
                          <a:ea typeface="+mn-ea"/>
                          <a:cs typeface="+mn-cs"/>
                        </a:rPr>
                        <a:t>To support the Morale (QOL) for single, unaccompanied, and single parent Soldiers while encouraging and assisting them in identifying, planning, organizing, and conducting leisure and recreational activities of their preference. This Event would be a place of Duty for all single unaccompanied, and single parent Soldiers. </a:t>
                      </a:r>
                      <a:endParaRPr lang="en-US" sz="1000" b="0" u="none">
                        <a:latin typeface="Arial" panose="020B0604020202020204" pitchFamily="34" charset="0"/>
                        <a:cs typeface="Arial" panose="020B0604020202020204" pitchFamily="34" charset="0"/>
                      </a:endParaRPr>
                    </a:p>
                    <a:p>
                      <a:pPr algn="l">
                        <a:lnSpc>
                          <a:spcPct val="100000"/>
                        </a:lnSpc>
                        <a:spcAft>
                          <a:spcPts val="600"/>
                        </a:spcAft>
                      </a:pPr>
                      <a:r>
                        <a:rPr lang="en-US" sz="1000" b="1" u="sng">
                          <a:latin typeface="Arial" panose="020B0604020202020204" pitchFamily="34" charset="0"/>
                          <a:cs typeface="Arial" panose="020B0604020202020204" pitchFamily="34" charset="0"/>
                        </a:rPr>
                        <a:t>Proponent:</a:t>
                      </a:r>
                      <a:r>
                        <a:rPr lang="en-US" sz="1000" b="0" u="none">
                          <a:latin typeface="Arial" panose="020B0604020202020204" pitchFamily="34" charset="0"/>
                          <a:cs typeface="Arial" panose="020B0604020202020204" pitchFamily="34" charset="0"/>
                        </a:rPr>
                        <a:t>  U.S Army Garrison Fort Bliss.</a:t>
                      </a:r>
                      <a:endParaRPr lang="en-US" sz="1000" b="1" u="sng">
                        <a:latin typeface="Arial" panose="020B0604020202020204" pitchFamily="34" charset="0"/>
                        <a:cs typeface="Arial" panose="020B0604020202020204" pitchFamily="34" charset="0"/>
                      </a:endParaRPr>
                    </a:p>
                    <a:p>
                      <a:pPr algn="l">
                        <a:lnSpc>
                          <a:spcPct val="100000"/>
                        </a:lnSpc>
                        <a:spcAft>
                          <a:spcPts val="600"/>
                        </a:spcAft>
                      </a:pPr>
                      <a:r>
                        <a:rPr lang="en-US" sz="1000" b="1" u="sng">
                          <a:latin typeface="Arial" panose="020B0604020202020204" pitchFamily="34" charset="0"/>
                          <a:cs typeface="Arial" panose="020B0604020202020204" pitchFamily="34" charset="0"/>
                        </a:rPr>
                        <a:t>Who:</a:t>
                      </a:r>
                      <a:r>
                        <a:rPr lang="en-US" sz="1000" b="1" u="none">
                          <a:latin typeface="Arial" panose="020B0604020202020204" pitchFamily="34" charset="0"/>
                          <a:cs typeface="Arial" panose="020B0604020202020204" pitchFamily="34" charset="0"/>
                        </a:rPr>
                        <a:t>  </a:t>
                      </a:r>
                      <a:r>
                        <a:rPr lang="en-US" sz="1000" b="0" u="none">
                          <a:latin typeface="Arial" panose="020B0604020202020204" pitchFamily="34" charset="0"/>
                          <a:cs typeface="Arial" panose="020B0604020202020204" pitchFamily="34" charset="0"/>
                        </a:rPr>
                        <a:t>BOSS ( Better Opportunities for Single Soldiers) </a:t>
                      </a:r>
                      <a:r>
                        <a:rPr lang="en-US" sz="1000" b="0" u="sng">
                          <a:latin typeface="Arial" panose="020B0604020202020204" pitchFamily="34" charset="0"/>
                          <a:cs typeface="Arial" panose="020B0604020202020204" pitchFamily="34" charset="0"/>
                        </a:rPr>
                        <a:t>Closed to the Public</a:t>
                      </a:r>
                    </a:p>
                    <a:p>
                      <a:pPr algn="l">
                        <a:lnSpc>
                          <a:spcPct val="100000"/>
                        </a:lnSpc>
                        <a:spcAft>
                          <a:spcPts val="600"/>
                        </a:spcAft>
                      </a:pPr>
                      <a:r>
                        <a:rPr lang="en-US" sz="1000" b="1" u="sng" baseline="0">
                          <a:latin typeface="Arial"/>
                          <a:cs typeface="Arial"/>
                        </a:rPr>
                        <a:t>What:</a:t>
                      </a:r>
                      <a:r>
                        <a:rPr lang="en-US" sz="1000" b="1" u="none" baseline="0">
                          <a:latin typeface="Arial"/>
                          <a:cs typeface="Arial"/>
                        </a:rPr>
                        <a:t>  </a:t>
                      </a:r>
                      <a:r>
                        <a:rPr lang="en-US" sz="1000">
                          <a:solidFill>
                            <a:schemeClr val="tx1"/>
                          </a:solidFill>
                          <a:effectLst/>
                          <a:latin typeface=" Arial"/>
                          <a:ea typeface="+mn-ea"/>
                          <a:cs typeface="+mn-cs"/>
                        </a:rPr>
                        <a:t>On 25 SEP 26, Fort Bliss BOSS Program will conduct the 2026 BOSS Bash at Biggs Park on East Fort Bliss to recognize the single and unaccompanied Soldiers for their dedication and contribution to the Army's mission.</a:t>
                      </a:r>
                      <a:r>
                        <a:rPr lang="en-US" sz="1000" b="0" u="none" baseline="0">
                          <a:solidFill>
                            <a:schemeClr val="tx1"/>
                          </a:solidFill>
                          <a:effectLst/>
                          <a:latin typeface=" Arial"/>
                          <a:ea typeface="+mn-ea"/>
                          <a:cs typeface="Arial"/>
                        </a:rPr>
                        <a:t> </a:t>
                      </a:r>
                      <a:r>
                        <a:rPr lang="en-US" sz="1000" b="0" u="none" baseline="0">
                          <a:latin typeface=" Arial"/>
                          <a:cs typeface="Arial"/>
                        </a:rPr>
                        <a:t>  </a:t>
                      </a:r>
                    </a:p>
                    <a:p>
                      <a:pPr algn="l">
                        <a:lnSpc>
                          <a:spcPct val="100000"/>
                        </a:lnSpc>
                        <a:spcAft>
                          <a:spcPts val="600"/>
                        </a:spcAft>
                        <a:buFont typeface="Arial" pitchFamily="34" charset="0"/>
                        <a:buNone/>
                      </a:pPr>
                      <a:r>
                        <a:rPr lang="en-US" sz="1000" b="1" u="sng">
                          <a:latin typeface="Arial"/>
                          <a:cs typeface="Arial"/>
                        </a:rPr>
                        <a:t>When:</a:t>
                      </a:r>
                      <a:r>
                        <a:rPr lang="en-US" sz="1000" b="1" u="none">
                          <a:latin typeface="Arial"/>
                          <a:cs typeface="Arial"/>
                        </a:rPr>
                        <a:t> </a:t>
                      </a:r>
                      <a:r>
                        <a:rPr lang="en-US" sz="1000" b="0" u="none">
                          <a:latin typeface="Arial"/>
                          <a:cs typeface="Arial"/>
                        </a:rPr>
                        <a:t>25 SEP 26; 1300-1600</a:t>
                      </a:r>
                    </a:p>
                    <a:p>
                      <a:pPr algn="l">
                        <a:lnSpc>
                          <a:spcPct val="100000"/>
                        </a:lnSpc>
                        <a:spcAft>
                          <a:spcPts val="600"/>
                        </a:spcAft>
                        <a:buFont typeface="Arial" pitchFamily="34" charset="0"/>
                        <a:buNone/>
                      </a:pPr>
                      <a:r>
                        <a:rPr lang="en-US" sz="1000" b="1" u="sng">
                          <a:latin typeface="Arial"/>
                          <a:cs typeface="Arial"/>
                        </a:rPr>
                        <a:t>Where:</a:t>
                      </a:r>
                      <a:r>
                        <a:rPr lang="en-US" sz="1000" b="0" u="none" baseline="0">
                          <a:latin typeface="Arial"/>
                          <a:cs typeface="Arial"/>
                        </a:rPr>
                        <a:t>  </a:t>
                      </a:r>
                      <a:r>
                        <a:rPr lang="es-ES" sz="1000" b="0" u="none" baseline="0">
                          <a:latin typeface="Arial"/>
                          <a:cs typeface="Arial"/>
                        </a:rPr>
                        <a:t>11388 </a:t>
                      </a:r>
                      <a:r>
                        <a:rPr lang="es-ES" sz="1000" b="0" u="none" baseline="0" err="1">
                          <a:latin typeface="Arial"/>
                          <a:cs typeface="Arial"/>
                        </a:rPr>
                        <a:t>Sergeant</a:t>
                      </a:r>
                      <a:r>
                        <a:rPr lang="es-ES" sz="1000" b="0" u="none" baseline="0">
                          <a:latin typeface="Arial"/>
                          <a:cs typeface="Arial"/>
                        </a:rPr>
                        <a:t> </a:t>
                      </a:r>
                      <a:r>
                        <a:rPr lang="es-ES" sz="1000" b="0" u="none" baseline="0" err="1">
                          <a:latin typeface="Arial"/>
                          <a:cs typeface="Arial"/>
                        </a:rPr>
                        <a:t>Major</a:t>
                      </a:r>
                      <a:r>
                        <a:rPr lang="es-ES" sz="1000" b="0" u="none" baseline="0">
                          <a:latin typeface="Arial"/>
                          <a:cs typeface="Arial"/>
                        </a:rPr>
                        <a:t> </a:t>
                      </a:r>
                      <a:r>
                        <a:rPr lang="es-ES" sz="1000" b="0" u="none" baseline="0" err="1">
                          <a:latin typeface="Arial"/>
                          <a:cs typeface="Arial"/>
                        </a:rPr>
                        <a:t>Blvd</a:t>
                      </a:r>
                      <a:r>
                        <a:rPr lang="es-ES" sz="1000" b="0" u="none" baseline="0">
                          <a:latin typeface="Arial"/>
                          <a:cs typeface="Arial"/>
                        </a:rPr>
                        <a:t>, El Paso, TX 79918</a:t>
                      </a:r>
                      <a:r>
                        <a:rPr lang="en-US" sz="1000" b="0" u="none">
                          <a:latin typeface="Arial"/>
                          <a:cs typeface="Arial"/>
                        </a:rPr>
                        <a:t>.</a:t>
                      </a:r>
                      <a:r>
                        <a:rPr lang="en-US" sz="1000" b="0" u="none" baseline="0">
                          <a:latin typeface="Arial"/>
                          <a:cs typeface="Arial"/>
                        </a:rPr>
                        <a:t>  Biggs Park </a:t>
                      </a:r>
                      <a:endParaRPr lang="en-US" sz="1000" b="0" u="none">
                        <a:latin typeface="Arial"/>
                        <a:cs typeface="Arial"/>
                      </a:endParaRPr>
                    </a:p>
                    <a:p>
                      <a:pPr algn="l">
                        <a:lnSpc>
                          <a:spcPct val="100000"/>
                        </a:lnSpc>
                        <a:spcAft>
                          <a:spcPts val="600"/>
                        </a:spcAft>
                        <a:buFont typeface="Arial" pitchFamily="34" charset="0"/>
                        <a:buNone/>
                      </a:pPr>
                      <a:r>
                        <a:rPr lang="en-US" sz="1000" b="1" u="sng">
                          <a:latin typeface="Arial" panose="020B0604020202020204" pitchFamily="34" charset="0"/>
                          <a:cs typeface="Arial" panose="020B0604020202020204" pitchFamily="34" charset="0"/>
                        </a:rPr>
                        <a:t>Additional Information:</a:t>
                      </a:r>
                      <a:r>
                        <a:rPr lang="en-US" sz="1000" b="1" u="none">
                          <a:latin typeface="Arial" panose="020B0604020202020204" pitchFamily="34" charset="0"/>
                          <a:cs typeface="Arial" panose="020B0604020202020204" pitchFamily="34" charset="0"/>
                        </a:rPr>
                        <a:t> </a:t>
                      </a:r>
                      <a:r>
                        <a:rPr lang="en-US" sz="1000" b="0" u="none">
                          <a:latin typeface="Arial" panose="020B0604020202020204" pitchFamily="34" charset="0"/>
                          <a:cs typeface="Arial" panose="020B0604020202020204" pitchFamily="34" charset="0"/>
                        </a:rPr>
                        <a:t>Coney Island Themed BOSS Bash</a:t>
                      </a:r>
                      <a:endParaRPr lang="en-US" sz="1000" b="1" u="none">
                        <a:latin typeface="Arial" panose="020B0604020202020204" pitchFamily="34" charset="0"/>
                        <a:cs typeface="Arial" panose="020B0604020202020204" pitchFamily="34" charset="0"/>
                      </a:endParaRPr>
                    </a:p>
                    <a:p>
                      <a:pPr algn="l">
                        <a:lnSpc>
                          <a:spcPct val="100000"/>
                        </a:lnSpc>
                        <a:spcAft>
                          <a:spcPts val="600"/>
                        </a:spcAft>
                        <a:buFont typeface="Arial" pitchFamily="34" charset="0"/>
                        <a:buNone/>
                      </a:pPr>
                      <a:r>
                        <a:rPr lang="en-US" sz="1000" b="1" u="sng">
                          <a:latin typeface="Arial" panose="020B0604020202020204" pitchFamily="34" charset="0"/>
                          <a:cs typeface="Arial" panose="020B0604020202020204" pitchFamily="34" charset="0"/>
                        </a:rPr>
                        <a:t>Price: </a:t>
                      </a:r>
                      <a:r>
                        <a:rPr lang="en-US" sz="1000" b="0" u="none">
                          <a:latin typeface="Arial" panose="020B0604020202020204" pitchFamily="34" charset="0"/>
                          <a:cs typeface="Arial" panose="020B0604020202020204" pitchFamily="34" charset="0"/>
                        </a:rPr>
                        <a:t>Free for BOSS Soldiers</a:t>
                      </a:r>
                    </a:p>
                    <a:p>
                      <a:pPr algn="l">
                        <a:lnSpc>
                          <a:spcPct val="100000"/>
                        </a:lnSpc>
                        <a:spcAft>
                          <a:spcPts val="600"/>
                        </a:spcAft>
                        <a:buFont typeface="Arial" pitchFamily="34" charset="0"/>
                        <a:buNone/>
                      </a:pPr>
                      <a:r>
                        <a:rPr lang="en-US" sz="1000" b="1" u="sng">
                          <a:solidFill>
                            <a:srgbClr val="000000"/>
                          </a:solidFill>
                          <a:latin typeface=" Arial"/>
                          <a:cs typeface="Arial"/>
                        </a:rPr>
                        <a:t>Scope </a:t>
                      </a:r>
                      <a:r>
                        <a:rPr lang="en-US" sz="1000" b="1" u="sng">
                          <a:solidFill>
                            <a:srgbClr val="000000"/>
                          </a:solidFill>
                          <a:latin typeface="+mn-lt"/>
                          <a:cs typeface="Arial"/>
                        </a:rPr>
                        <a:t>of support</a:t>
                      </a:r>
                      <a:r>
                        <a:rPr lang="en-US" sz="1000" b="0" u="sng">
                          <a:solidFill>
                            <a:srgbClr val="000000"/>
                          </a:solidFill>
                          <a:latin typeface="+mn-lt"/>
                          <a:cs typeface="Arial"/>
                        </a:rPr>
                        <a:t>:</a:t>
                      </a:r>
                      <a:r>
                        <a:rPr lang="en-US" sz="1000" b="0" u="sng" baseline="0">
                          <a:solidFill>
                            <a:srgbClr val="000000"/>
                          </a:solidFill>
                          <a:latin typeface="+mn-lt"/>
                          <a:cs typeface="Arial"/>
                        </a:rPr>
                        <a:t>  </a:t>
                      </a:r>
                      <a:r>
                        <a:rPr lang="en-US" sz="1000" b="0" u="none" baseline="0">
                          <a:solidFill>
                            <a:srgbClr val="000000"/>
                          </a:solidFill>
                          <a:latin typeface="+mn-lt"/>
                          <a:cs typeface="Arial"/>
                        </a:rPr>
                        <a:t>BOSS Program, BOSS Reps, MC, and Garrison Agencies.</a:t>
                      </a:r>
                      <a:r>
                        <a:rPr lang="en-US" sz="1000" b="0" u="none">
                          <a:solidFill>
                            <a:srgbClr val="000000"/>
                          </a:solidFill>
                          <a:latin typeface="+mn-lt"/>
                          <a:cs typeface="Arial"/>
                        </a:rPr>
                        <a:t> </a:t>
                      </a:r>
                      <a:endParaRPr lang="en-US" sz="1000" b="0" u="none">
                        <a:solidFill>
                          <a:srgbClr val="FF0000"/>
                        </a:solidFill>
                        <a:latin typeface="+mn-lt"/>
                        <a:cs typeface="Arial"/>
                      </a:endParaRPr>
                    </a:p>
                    <a:p>
                      <a:pPr algn="l">
                        <a:lnSpc>
                          <a:spcPct val="100000"/>
                        </a:lnSpc>
                        <a:spcAft>
                          <a:spcPts val="600"/>
                        </a:spcAft>
                        <a:buFont typeface="Arial" pitchFamily="34" charset="0"/>
                        <a:buNone/>
                      </a:pPr>
                      <a:r>
                        <a:rPr lang="en-US" sz="1000" b="1" u="sng">
                          <a:latin typeface="Arial" panose="020B0604020202020204" pitchFamily="34" charset="0"/>
                          <a:cs typeface="Arial" panose="020B0604020202020204" pitchFamily="34" charset="0"/>
                        </a:rPr>
                        <a:t>Uniform:</a:t>
                      </a:r>
                      <a:r>
                        <a:rPr lang="en-US" sz="1000" b="1" u="none">
                          <a:latin typeface="Arial" panose="020B0604020202020204" pitchFamily="34" charset="0"/>
                          <a:cs typeface="Arial" panose="020B0604020202020204" pitchFamily="34" charset="0"/>
                        </a:rPr>
                        <a:t>  </a:t>
                      </a:r>
                      <a:r>
                        <a:rPr lang="en-US" sz="1000" b="0" u="none">
                          <a:latin typeface="Arial" panose="020B0604020202020204" pitchFamily="34" charset="0"/>
                          <a:cs typeface="Arial" panose="020B0604020202020204" pitchFamily="34" charset="0"/>
                        </a:rPr>
                        <a:t>Black Tie, Formal Wear</a:t>
                      </a:r>
                    </a:p>
                    <a:p>
                      <a:pPr algn="l">
                        <a:lnSpc>
                          <a:spcPct val="100000"/>
                        </a:lnSpc>
                        <a:spcAft>
                          <a:spcPts val="600"/>
                        </a:spcAft>
                        <a:buFont typeface="Arial" pitchFamily="34" charset="0"/>
                        <a:buNone/>
                      </a:pPr>
                      <a:r>
                        <a:rPr lang="en-US" sz="1000" b="1" u="sng" baseline="0">
                          <a:solidFill>
                            <a:schemeClr val="tx1"/>
                          </a:solidFill>
                          <a:latin typeface="Arial" panose="020B0604020202020204" pitchFamily="34" charset="0"/>
                          <a:cs typeface="Arial" panose="020B0604020202020204" pitchFamily="34" charset="0"/>
                        </a:rPr>
                        <a:t>POC:</a:t>
                      </a:r>
                      <a:r>
                        <a:rPr lang="en-US" sz="1000" b="0" u="none" baseline="0">
                          <a:solidFill>
                            <a:schemeClr val="tx1"/>
                          </a:solidFill>
                          <a:latin typeface="Arial" panose="020B0604020202020204" pitchFamily="34" charset="0"/>
                          <a:cs typeface="Arial" panose="020B0604020202020204" pitchFamily="34" charset="0"/>
                        </a:rPr>
                        <a:t>  Fort Bliss </a:t>
                      </a:r>
                      <a:r>
                        <a:rPr lang="en-US" sz="1000" u="none">
                          <a:solidFill>
                            <a:schemeClr val="tx1"/>
                          </a:solidFill>
                          <a:effectLst/>
                          <a:latin typeface=" Arial"/>
                          <a:ea typeface="+mn-ea"/>
                          <a:cs typeface="+mn-cs"/>
                        </a:rPr>
                        <a:t>BOSS President</a:t>
                      </a:r>
                      <a:r>
                        <a:rPr lang="en-US" sz="1000" u="none">
                          <a:solidFill>
                            <a:schemeClr val="tx1"/>
                          </a:solidFill>
                          <a:effectLst/>
                          <a:latin typeface="Arial" panose="020B0604020202020204" pitchFamily="34" charset="0"/>
                          <a:ea typeface="+mn-ea"/>
                          <a:cs typeface="Arial" panose="020B0604020202020204" pitchFamily="34" charset="0"/>
                        </a:rPr>
                        <a:t>; SPC Chilcoat</a:t>
                      </a:r>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txBody>
                  <a:tcPr>
                    <a:solidFill>
                      <a:schemeClr val="bg1"/>
                    </a:solidFill>
                  </a:tcPr>
                </a:tc>
                <a:tc hMerge="1">
                  <a:txBody>
                    <a:bodyPr/>
                    <a:lstStyle/>
                    <a:p>
                      <a:pPr algn="ctr"/>
                      <a:endParaRPr lang="en-US"/>
                    </a:p>
                  </a:txBody>
                  <a:tcPr/>
                </a:tc>
                <a:extLst>
                  <a:ext uri="{0D108BD9-81ED-4DB2-BD59-A6C34878D82A}">
                    <a16:rowId xmlns:a16="http://schemas.microsoft.com/office/drawing/2014/main" val="10000"/>
                  </a:ext>
                </a:extLst>
              </a:tr>
              <a:tr h="238085">
                <a:tc>
                  <a:txBody>
                    <a:bodyPr/>
                    <a:lstStyle/>
                    <a:p>
                      <a:pPr algn="l"/>
                      <a:r>
                        <a:rPr lang="en-US" sz="1000" b="1">
                          <a:latin typeface=" Arial"/>
                          <a:cs typeface="Arial"/>
                        </a:rPr>
                        <a:t>ORDER / FRAGO #</a:t>
                      </a:r>
                    </a:p>
                  </a:txBody>
                  <a:tcPr anchor="ctr">
                    <a:solidFill>
                      <a:schemeClr val="bg1"/>
                    </a:solidFill>
                  </a:tcPr>
                </a:tc>
                <a:tc>
                  <a:txBody>
                    <a:bodyPr/>
                    <a:lstStyle/>
                    <a:p>
                      <a:pPr algn="l"/>
                      <a:r>
                        <a:rPr lang="en-US" sz="1000" b="0">
                          <a:solidFill>
                            <a:schemeClr val="tx1"/>
                          </a:solidFill>
                          <a:latin typeface="Arial" panose="020B0604020202020204" pitchFamily="34" charset="0"/>
                          <a:cs typeface="Arial" panose="020B0604020202020204" pitchFamily="34" charset="0"/>
                        </a:rPr>
                        <a:t>O: </a:t>
                      </a:r>
                      <a:r>
                        <a:rPr lang="en-US" sz="1000" b="0">
                          <a:solidFill>
                            <a:srgbClr val="FF0000"/>
                          </a:solidFill>
                          <a:latin typeface="Arial" panose="020B0604020202020204" pitchFamily="34" charset="0"/>
                          <a:cs typeface="Arial" panose="020B0604020202020204" pitchFamily="34" charset="0"/>
                        </a:rPr>
                        <a:t>TBD</a:t>
                      </a:r>
                    </a:p>
                  </a:txBody>
                  <a:tcPr anchor="ctr">
                    <a:solidFill>
                      <a:schemeClr val="bg1"/>
                    </a:solidFill>
                  </a:tcPr>
                </a:tc>
                <a:extLst>
                  <a:ext uri="{0D108BD9-81ED-4DB2-BD59-A6C34878D82A}">
                    <a16:rowId xmlns:a16="http://schemas.microsoft.com/office/drawing/2014/main" val="10001"/>
                  </a:ext>
                </a:extLst>
              </a:tr>
              <a:tr h="238085">
                <a:tc>
                  <a:txBody>
                    <a:bodyPr/>
                    <a:lstStyle/>
                    <a:p>
                      <a:pPr algn="l"/>
                      <a:r>
                        <a:rPr lang="en-US" sz="1000" b="1">
                          <a:latin typeface=" Arial"/>
                          <a:cs typeface="Arial"/>
                        </a:rPr>
                        <a:t>Legal Review DTG</a:t>
                      </a:r>
                    </a:p>
                  </a:txBody>
                  <a:tcPr anchor="ctr">
                    <a:solidFill>
                      <a:schemeClr val="bg1"/>
                    </a:solidFill>
                  </a:tcPr>
                </a:tc>
                <a:tc>
                  <a:txBody>
                    <a:bodyPr/>
                    <a:lstStyle/>
                    <a:p>
                      <a:pPr algn="l"/>
                      <a:r>
                        <a:rPr lang="en-US" sz="1000" b="0">
                          <a:latin typeface=" Arial"/>
                          <a:cs typeface="Arial"/>
                        </a:rPr>
                        <a:t>N/A</a:t>
                      </a:r>
                    </a:p>
                  </a:txBody>
                  <a:tcPr anchor="ctr">
                    <a:solidFill>
                      <a:schemeClr val="bg1"/>
                    </a:solidFill>
                  </a:tcPr>
                </a:tc>
                <a:extLst>
                  <a:ext uri="{0D108BD9-81ED-4DB2-BD59-A6C34878D82A}">
                    <a16:rowId xmlns:a16="http://schemas.microsoft.com/office/drawing/2014/main" val="10002"/>
                  </a:ext>
                </a:extLst>
              </a:tr>
              <a:tr h="296659">
                <a:tc>
                  <a:txBody>
                    <a:bodyPr/>
                    <a:lstStyle/>
                    <a:p>
                      <a:pPr algn="l"/>
                      <a:r>
                        <a:rPr lang="en-US" sz="1000" b="1">
                          <a:latin typeface=" Arial"/>
                          <a:cs typeface="Arial"/>
                        </a:rPr>
                        <a:t>Estimated Cost </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latin typeface=" Arial"/>
                          <a:cs typeface="Arial"/>
                        </a:rPr>
                        <a:t>TBD</a:t>
                      </a:r>
                    </a:p>
                  </a:txBody>
                  <a:tcPr anchor="ctr">
                    <a:solidFill>
                      <a:schemeClr val="bg1"/>
                    </a:solidFill>
                  </a:tcPr>
                </a:tc>
                <a:extLst>
                  <a:ext uri="{0D108BD9-81ED-4DB2-BD59-A6C34878D82A}">
                    <a16:rowId xmlns:a16="http://schemas.microsoft.com/office/drawing/2014/main" val="10003"/>
                  </a:ext>
                </a:extLst>
              </a:tr>
              <a:tr h="304800">
                <a:tc>
                  <a:txBody>
                    <a:bodyPr/>
                    <a:lstStyle/>
                    <a:p>
                      <a:pPr algn="l"/>
                      <a:r>
                        <a:rPr lang="en-US" sz="1000" b="1">
                          <a:latin typeface=" Arial"/>
                          <a:cs typeface="Arial"/>
                        </a:rPr>
                        <a:t>Mission Command (MC)</a:t>
                      </a:r>
                    </a:p>
                  </a:txBody>
                  <a:tcPr>
                    <a:solidFill>
                      <a:schemeClr val="bg1"/>
                    </a:solidFill>
                  </a:tcPr>
                </a:tc>
                <a:tc>
                  <a:txBody>
                    <a:bodyPr/>
                    <a:lstStyle/>
                    <a:p>
                      <a:pPr algn="l"/>
                      <a:endParaRPr lang="en-US" sz="1000" b="0">
                        <a:latin typeface=" Arial"/>
                        <a:cs typeface="Arial" panose="020B0604020202020204" pitchFamily="34" charset="0"/>
                      </a:endParaRPr>
                    </a:p>
                  </a:txBody>
                  <a:tcPr>
                    <a:solidFill>
                      <a:schemeClr val="bg1"/>
                    </a:solidFill>
                  </a:tcPr>
                </a:tc>
                <a:extLst>
                  <a:ext uri="{0D108BD9-81ED-4DB2-BD59-A6C34878D82A}">
                    <a16:rowId xmlns:a16="http://schemas.microsoft.com/office/drawing/2014/main" val="10004"/>
                  </a:ext>
                </a:extLst>
              </a:tr>
            </a:tbl>
          </a:graphicData>
        </a:graphic>
      </p:graphicFrame>
      <p:cxnSp>
        <p:nvCxnSpPr>
          <p:cNvPr id="7" name="Straight Connector 6"/>
          <p:cNvCxnSpPr/>
          <p:nvPr/>
        </p:nvCxnSpPr>
        <p:spPr>
          <a:xfrm>
            <a:off x="5961162" y="4953000"/>
            <a:ext cx="31850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961162" y="5486400"/>
            <a:ext cx="31850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6640" y="5638555"/>
            <a:ext cx="5982929" cy="9387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a:ln>
                  <a:noFill/>
                </a:ln>
                <a:solidFill>
                  <a:srgbClr val="000000"/>
                </a:solidFill>
                <a:effectLst/>
                <a:uLnTx/>
                <a:uFillTx/>
                <a:latin typeface=" Arial"/>
              </a:rPr>
              <a:t>Key Message(s): </a:t>
            </a:r>
            <a:r>
              <a:rPr kumimoji="0" lang="en-US" sz="1000" i="0" u="none" strike="noStrike" kern="1200" cap="none" spc="0" normalizeH="0" baseline="0" noProof="0">
                <a:ln>
                  <a:noFill/>
                </a:ln>
                <a:solidFill>
                  <a:srgbClr val="000000"/>
                </a:solidFill>
                <a:effectLst/>
                <a:uLnTx/>
                <a:uFillTx/>
                <a:latin typeface=" Arial"/>
              </a:rPr>
              <a:t>The BOSS Bash will promote morale and comradery for the installation. This event provides key garrison agencies access to Single Service Members to promote their information. This event can be used for recruiting as well as a showcase from products intended for Service Members.</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000">
                <a:solidFill>
                  <a:srgbClr val="000000"/>
                </a:solidFill>
                <a:latin typeface=" Arial"/>
              </a:rPr>
              <a:t>This event will be both a physical fitness event and a fun event filled with competitions and prizes!</a:t>
            </a:r>
            <a:r>
              <a:rPr kumimoji="0" lang="en-US" sz="1000" i="0" u="none" strike="noStrike" kern="1200" cap="none" spc="0" normalizeH="0" baseline="0" noProof="0">
                <a:ln>
                  <a:noFill/>
                </a:ln>
                <a:solidFill>
                  <a:srgbClr val="000000"/>
                </a:solidFill>
                <a:effectLst/>
                <a:uLnTx/>
                <a:uFillTx/>
                <a:latin typeface=" Arial"/>
              </a:rPr>
              <a:t> </a:t>
            </a: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000" i="0" u="none" strike="noStrike" kern="1200" cap="none" spc="0" normalizeH="0" baseline="0" noProof="0">
              <a:ln>
                <a:noFill/>
              </a:ln>
              <a:solidFill>
                <a:srgbClr val="000000"/>
              </a:solidFill>
              <a:effectLst/>
              <a:uLnTx/>
              <a:uFillTx/>
              <a:latin typeface=" Arial"/>
            </a:endParaRPr>
          </a:p>
        </p:txBody>
      </p:sp>
      <p:cxnSp>
        <p:nvCxnSpPr>
          <p:cNvPr id="11" name="Straight Connector 10"/>
          <p:cNvCxnSpPr/>
          <p:nvPr/>
        </p:nvCxnSpPr>
        <p:spPr>
          <a:xfrm>
            <a:off x="5961162" y="4419600"/>
            <a:ext cx="31772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932028" y="3733800"/>
            <a:ext cx="3225780"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a:ln>
                  <a:noFill/>
                </a:ln>
                <a:solidFill>
                  <a:prstClr val="black"/>
                </a:solidFill>
                <a:effectLst/>
                <a:uLnTx/>
                <a:uFillTx/>
                <a:latin typeface=" Arial"/>
                <a:ea typeface="+mn-ea"/>
                <a:cs typeface="+mn-cs"/>
              </a:rPr>
              <a:t>VIPs / Attendees</a:t>
            </a:r>
          </a:p>
          <a:p>
            <a:pPr lvl="0">
              <a:defRPr/>
            </a:pPr>
            <a:r>
              <a:rPr lang="en-US" sz="900">
                <a:solidFill>
                  <a:prstClr val="black"/>
                </a:solidFill>
                <a:latin typeface=" Arial"/>
              </a:rPr>
              <a:t>Fort Bliss senior leaders, EP community leaders, Garrison Agencies, Qualified BOSS Service Members, Units</a:t>
            </a:r>
          </a:p>
        </p:txBody>
      </p:sp>
      <p:cxnSp>
        <p:nvCxnSpPr>
          <p:cNvPr id="13" name="Straight Connector 12"/>
          <p:cNvCxnSpPr/>
          <p:nvPr/>
        </p:nvCxnSpPr>
        <p:spPr>
          <a:xfrm>
            <a:off x="5961162" y="3733800"/>
            <a:ext cx="31828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961162" y="4800600"/>
            <a:ext cx="0" cy="152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932028" y="4419600"/>
            <a:ext cx="3097001"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a:ln>
                  <a:noFill/>
                </a:ln>
                <a:solidFill>
                  <a:prstClr val="black"/>
                </a:solidFill>
                <a:effectLst/>
                <a:uLnTx/>
                <a:uFillTx/>
                <a:latin typeface=" Arial"/>
                <a:ea typeface="+mn-ea"/>
                <a:cs typeface="+mn-cs"/>
              </a:rPr>
              <a:t>Media</a:t>
            </a:r>
          </a:p>
          <a:p>
            <a:pPr lvl="0">
              <a:defRPr/>
            </a:pPr>
            <a:r>
              <a:rPr lang="en-US" sz="1000">
                <a:solidFill>
                  <a:prstClr val="black"/>
                </a:solidFill>
                <a:latin typeface=" Arial"/>
              </a:rPr>
              <a:t>GPAO; DFMWR Local and social media   </a:t>
            </a:r>
          </a:p>
        </p:txBody>
      </p:sp>
      <p:sp>
        <p:nvSpPr>
          <p:cNvPr id="16" name="TextBox 15"/>
          <p:cNvSpPr txBox="1"/>
          <p:nvPr/>
        </p:nvSpPr>
        <p:spPr>
          <a:xfrm>
            <a:off x="5943600" y="4953000"/>
            <a:ext cx="3135772" cy="4385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a:ln>
                  <a:noFill/>
                </a:ln>
                <a:solidFill>
                  <a:prstClr val="black"/>
                </a:solidFill>
                <a:effectLst/>
                <a:uLnTx/>
                <a:uFillTx/>
                <a:latin typeface=" Arial"/>
                <a:ea typeface="+mn-ea"/>
                <a:cs typeface="+mn-cs"/>
              </a:rPr>
              <a:t>Recommended Engagers</a:t>
            </a:r>
          </a:p>
          <a:p>
            <a:pPr marL="0" marR="0" lvl="0" indent="0" defTabSz="914400" rtl="0" eaLnBrk="1" fontAlgn="auto" latinLnBrk="0" hangingPunct="1">
              <a:lnSpc>
                <a:spcPct val="100000"/>
              </a:lnSpc>
              <a:spcBef>
                <a:spcPts val="0"/>
              </a:spcBef>
              <a:spcAft>
                <a:spcPts val="300"/>
              </a:spcAft>
              <a:buClrTx/>
              <a:buSzTx/>
              <a:buFontTx/>
              <a:buNone/>
              <a:tabLst/>
              <a:defRPr/>
            </a:pPr>
            <a:r>
              <a:rPr lang="en-US" sz="1000">
                <a:solidFill>
                  <a:srgbClr val="FF0000"/>
                </a:solidFill>
                <a:latin typeface=" Arial"/>
              </a:rPr>
              <a:t>CG or Representative</a:t>
            </a:r>
            <a:endParaRPr kumimoji="0" lang="en-US" sz="1000" i="0" u="none" strike="noStrike" kern="1200" cap="none" spc="0" normalizeH="0" baseline="0" noProof="0">
              <a:ln>
                <a:noFill/>
              </a:ln>
              <a:solidFill>
                <a:srgbClr val="FF0000"/>
              </a:solidFill>
              <a:effectLst/>
              <a:uLnTx/>
              <a:uFillTx/>
              <a:latin typeface=" Arial"/>
            </a:endParaRPr>
          </a:p>
        </p:txBody>
      </p:sp>
      <p:pic>
        <p:nvPicPr>
          <p:cNvPr id="3" name="Picture 2" descr="A picture containing doll, decorated, ride&#10;&#10;AI-generated content may be incorrect.">
            <a:extLst>
              <a:ext uri="{FF2B5EF4-FFF2-40B4-BE49-F238E27FC236}">
                <a16:creationId xmlns:a16="http://schemas.microsoft.com/office/drawing/2014/main" id="{EB553E7F-7113-2212-9228-A0DAB3B032F6}"/>
              </a:ext>
            </a:extLst>
          </p:cNvPr>
          <p:cNvPicPr>
            <a:picLocks noChangeAspect="1"/>
          </p:cNvPicPr>
          <p:nvPr/>
        </p:nvPicPr>
        <p:blipFill>
          <a:blip r:embed="rId2"/>
          <a:stretch>
            <a:fillRect/>
          </a:stretch>
        </p:blipFill>
        <p:spPr>
          <a:xfrm>
            <a:off x="6122878" y="1166259"/>
            <a:ext cx="2816971" cy="2482054"/>
          </a:xfrm>
          <a:prstGeom prst="rect">
            <a:avLst/>
          </a:prstGeom>
        </p:spPr>
      </p:pic>
      <p:sp>
        <p:nvSpPr>
          <p:cNvPr id="2" name="Rectangle 1">
            <a:extLst>
              <a:ext uri="{FF2B5EF4-FFF2-40B4-BE49-F238E27FC236}">
                <a16:creationId xmlns:a16="http://schemas.microsoft.com/office/drawing/2014/main" id="{5ABA7CF0-FFE6-4585-46D4-8582B55708FE}"/>
              </a:ext>
            </a:extLst>
          </p:cNvPr>
          <p:cNvSpPr>
            <a:spLocks/>
          </p:cNvSpPr>
          <p:nvPr/>
        </p:nvSpPr>
        <p:spPr>
          <a:xfrm>
            <a:off x="-19457" y="6659677"/>
            <a:ext cx="3703434" cy="215444"/>
          </a:xfrm>
          <a:prstGeom prst="rect">
            <a:avLst/>
          </a:prstGeom>
        </p:spPr>
        <p:txBody>
          <a:bodyPr wrap="square">
            <a:spAutoFit/>
          </a:bodyPr>
          <a:lstStyle/>
          <a:p>
            <a:r>
              <a:rPr lang="en-US" sz="800" b="1">
                <a:solidFill>
                  <a:schemeClr val="bg1"/>
                </a:solidFill>
              </a:rPr>
              <a:t>J. Skillern, 915-744-1529, patricia.a.skillern.naf@army.mil</a:t>
            </a:r>
          </a:p>
        </p:txBody>
      </p:sp>
      <p:sp>
        <p:nvSpPr>
          <p:cNvPr id="9" name="Slide Number Placeholder 5">
            <a:extLst>
              <a:ext uri="{FF2B5EF4-FFF2-40B4-BE49-F238E27FC236}">
                <a16:creationId xmlns:a16="http://schemas.microsoft.com/office/drawing/2014/main" id="{DC2F4138-477C-BC7A-24E3-B1A766BF74AF}"/>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37</a:t>
            </a:fld>
            <a:endParaRPr lang="en-US" sz="800">
              <a:solidFill>
                <a:schemeClr val="bg1"/>
              </a:solidFill>
            </a:endParaRPr>
          </a:p>
        </p:txBody>
      </p:sp>
    </p:spTree>
    <p:extLst>
      <p:ext uri="{BB962C8B-B14F-4D97-AF65-F5344CB8AC3E}">
        <p14:creationId xmlns:p14="http://schemas.microsoft.com/office/powerpoint/2010/main" val="245570158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10B2D-A325-93F0-56FF-58B544D08D04}"/>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9952A236-F136-4113-07F8-359D62948E5F}"/>
              </a:ext>
            </a:extLst>
          </p:cNvPr>
          <p:cNvSpPr>
            <a:spLocks noGrp="1"/>
          </p:cNvSpPr>
          <p:nvPr>
            <p:ph idx="1"/>
          </p:nvPr>
        </p:nvSpPr>
        <p:spPr>
          <a:xfrm>
            <a:off x="278090" y="833518"/>
            <a:ext cx="8587820" cy="5190963"/>
          </a:xfrm>
          <a:ln>
            <a:noFill/>
          </a:ln>
        </p:spPr>
        <p:txBody>
          <a:bodyPr vert="horz" lIns="91440" tIns="45720" rIns="91440" bIns="45720" rtlCol="0" anchor="t">
            <a:normAutofit/>
          </a:bodyPr>
          <a:lstStyle/>
          <a:p>
            <a:pPr marL="0" indent="0">
              <a:buNone/>
            </a:pPr>
            <a:endParaRPr lang="en-US" sz="1200" dirty="0">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0"/>
              </a:spcBef>
              <a:buFont typeface="Wingdings" panose="05000000000000000000" pitchFamily="2" charset="2"/>
              <a:buChar char="Ø"/>
            </a:pPr>
            <a:endParaRPr lang="en-US" sz="1400" dirty="0">
              <a:cs typeface="Arial"/>
            </a:endParaRPr>
          </a:p>
          <a:p>
            <a:pPr>
              <a:lnSpc>
                <a:spcPct val="100000"/>
              </a:lnSpc>
              <a:spcBef>
                <a:spcPts val="0"/>
              </a:spcBef>
              <a:buFont typeface="Wingdings" panose="05000000000000000000" pitchFamily="2" charset="2"/>
              <a:buChar char="Ø"/>
            </a:pPr>
            <a:endParaRPr lang="en-US" sz="1400" dirty="0">
              <a:cs typeface="Arial"/>
            </a:endParaRPr>
          </a:p>
          <a:p>
            <a:pPr marL="0" indent="0">
              <a:lnSpc>
                <a:spcPct val="100000"/>
              </a:lnSpc>
              <a:spcBef>
                <a:spcPts val="0"/>
              </a:spcBef>
              <a:buNone/>
            </a:pPr>
            <a:endParaRPr lang="en-US" sz="1400" dirty="0">
              <a:cs typeface="Arial"/>
            </a:endParaRPr>
          </a:p>
        </p:txBody>
      </p:sp>
      <p:sp>
        <p:nvSpPr>
          <p:cNvPr id="11" name="Title 10">
            <a:extLst>
              <a:ext uri="{FF2B5EF4-FFF2-40B4-BE49-F238E27FC236}">
                <a16:creationId xmlns:a16="http://schemas.microsoft.com/office/drawing/2014/main" id="{11DF8A5D-3F07-B2C3-8030-96A477501B4B}"/>
              </a:ext>
            </a:extLst>
          </p:cNvPr>
          <p:cNvSpPr>
            <a:spLocks noGrp="1"/>
          </p:cNvSpPr>
          <p:nvPr>
            <p:ph type="title"/>
          </p:nvPr>
        </p:nvSpPr>
        <p:spPr>
          <a:ln>
            <a:noFill/>
          </a:ln>
        </p:spPr>
        <p:txBody>
          <a:bodyPr/>
          <a:lstStyle/>
          <a:p>
            <a:pPr algn="r"/>
            <a:r>
              <a:rPr lang="en-US" dirty="0">
                <a:effectLst>
                  <a:outerShdw blurRad="38100" dist="38100" dir="2700000" algn="tl">
                    <a:srgbClr val="000000">
                      <a:alpha val="43137"/>
                    </a:srgbClr>
                  </a:outerShdw>
                </a:effectLst>
                <a:cs typeface="Arial"/>
              </a:rPr>
              <a:t>The Exchange</a:t>
            </a:r>
            <a:endParaRPr lang="en-US" dirty="0">
              <a:effectLst>
                <a:outerShdw blurRad="38100" dist="38100" dir="2700000" algn="tl">
                  <a:srgbClr val="000000">
                    <a:alpha val="43137"/>
                  </a:srgbClr>
                </a:outerShdw>
              </a:effectLst>
            </a:endParaRPr>
          </a:p>
        </p:txBody>
      </p:sp>
      <p:sp>
        <p:nvSpPr>
          <p:cNvPr id="3" name="Classification bottom">
            <a:extLst>
              <a:ext uri="{FF2B5EF4-FFF2-40B4-BE49-F238E27FC236}">
                <a16:creationId xmlns:a16="http://schemas.microsoft.com/office/drawing/2014/main" id="{FED1E847-40AF-B066-1942-FDA85D06C94F}"/>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dirty="0">
              <a:ln>
                <a:noFill/>
              </a:ln>
              <a:effectLst/>
              <a:uLnTx/>
              <a:uFillTx/>
              <a:latin typeface="Arial" panose="020B0604020202020204"/>
              <a:ea typeface="+mn-ea"/>
              <a:cs typeface="Arial" panose="020B0604020202020204" pitchFamily="34" charset="0"/>
            </a:endParaRPr>
          </a:p>
        </p:txBody>
      </p:sp>
      <p:sp>
        <p:nvSpPr>
          <p:cNvPr id="5" name="Title Placeholder 1">
            <a:extLst>
              <a:ext uri="{FF2B5EF4-FFF2-40B4-BE49-F238E27FC236}">
                <a16:creationId xmlns:a16="http://schemas.microsoft.com/office/drawing/2014/main" id="{85CED739-DFEA-3E54-2A37-5C66410FA1D0}"/>
              </a:ext>
            </a:extLst>
          </p:cNvPr>
          <p:cNvSpPr txBox="1">
            <a:spLocks/>
          </p:cNvSpPr>
          <p:nvPr/>
        </p:nvSpPr>
        <p:spPr>
          <a:xfrm>
            <a:off x="2086456"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endParaRPr lang="en-US" sz="2000" dirty="0"/>
          </a:p>
        </p:txBody>
      </p:sp>
      <p:sp>
        <p:nvSpPr>
          <p:cNvPr id="6" name="Rectangle 5">
            <a:extLst>
              <a:ext uri="{FF2B5EF4-FFF2-40B4-BE49-F238E27FC236}">
                <a16:creationId xmlns:a16="http://schemas.microsoft.com/office/drawing/2014/main" id="{0A03E016-8E24-FBC8-ADD2-2FF8A90C85F5}"/>
              </a:ext>
            </a:extLst>
          </p:cNvPr>
          <p:cNvSpPr>
            <a:spLocks/>
          </p:cNvSpPr>
          <p:nvPr/>
        </p:nvSpPr>
        <p:spPr>
          <a:xfrm>
            <a:off x="-31060" y="6613800"/>
            <a:ext cx="5618591" cy="215444"/>
          </a:xfrm>
          <a:prstGeom prst="rect">
            <a:avLst/>
          </a:prstGeom>
        </p:spPr>
        <p:txBody>
          <a:bodyPr wrap="square">
            <a:spAutoFit/>
          </a:bodyPr>
          <a:lstStyle/>
          <a:p>
            <a:r>
              <a:rPr lang="en-US" sz="800" b="1" dirty="0">
                <a:solidFill>
                  <a:schemeClr val="bg1"/>
                </a:solidFill>
              </a:rPr>
              <a:t>Kelly Tolefree-Sarmiento– GM 915-562-8851 X 202  tolefreesarmiento@aafes.com</a:t>
            </a:r>
          </a:p>
        </p:txBody>
      </p:sp>
      <p:sp>
        <p:nvSpPr>
          <p:cNvPr id="8" name="TextBox 7">
            <a:extLst>
              <a:ext uri="{FF2B5EF4-FFF2-40B4-BE49-F238E27FC236}">
                <a16:creationId xmlns:a16="http://schemas.microsoft.com/office/drawing/2014/main" id="{21FB55AE-7514-AF32-CF60-B4762847C82C}"/>
              </a:ext>
            </a:extLst>
          </p:cNvPr>
          <p:cNvSpPr txBox="1"/>
          <p:nvPr/>
        </p:nvSpPr>
        <p:spPr>
          <a:xfrm>
            <a:off x="265114" y="890537"/>
            <a:ext cx="8600796" cy="4524315"/>
          </a:xfrm>
          <a:prstGeom prst="rect">
            <a:avLst/>
          </a:prstGeom>
          <a:noFill/>
        </p:spPr>
        <p:txBody>
          <a:bodyPr wrap="square">
            <a:spAutoFit/>
          </a:bodyPr>
          <a:lstStyle/>
          <a:p>
            <a:pPr marL="914400" marR="0">
              <a:buNone/>
            </a:pPr>
            <a:r>
              <a:rPr lang="en-US" sz="1200" b="1" dirty="0">
                <a:effectLst/>
                <a:latin typeface="Aptos" panose="020B0004020202020204" pitchFamily="34" charset="0"/>
                <a:ea typeface="Aptos" panose="020B0004020202020204" pitchFamily="34" charset="0"/>
                <a:cs typeface="Aptos" panose="020B0004020202020204" pitchFamily="34" charset="0"/>
              </a:rPr>
              <a:t> </a:t>
            </a:r>
          </a:p>
          <a:p>
            <a:pPr marL="342900" marR="0" lvl="0" indent="-342900">
              <a:buFont typeface="Symbol" panose="05050102010706020507" pitchFamily="18" charset="2"/>
              <a:buChar char=""/>
            </a:pPr>
            <a:r>
              <a:rPr lang="en-US" sz="1200" b="1" dirty="0">
                <a:effectLst/>
                <a:latin typeface="Aptos" panose="020B0004020202020204" pitchFamily="34" charset="0"/>
                <a:ea typeface="Times New Roman" panose="02020603050405020304" pitchFamily="18" charset="0"/>
                <a:cs typeface="Aptos" panose="020B0004020202020204" pitchFamily="34" charset="0"/>
              </a:rPr>
              <a:t>Firehouse Subs</a:t>
            </a:r>
            <a:endParaRPr lang="en-US" sz="1200" b="1" dirty="0">
              <a:effectLst/>
              <a:latin typeface="Aptos" panose="020B0004020202020204" pitchFamily="34" charset="0"/>
              <a:ea typeface="Aptos" panose="020B0004020202020204" pitchFamily="34" charset="0"/>
              <a:cs typeface="Aptos" panose="020B0004020202020204" pitchFamily="34" charset="0"/>
            </a:endParaRPr>
          </a:p>
          <a:p>
            <a:pPr marL="742950" marR="0" lvl="1" indent="-285750">
              <a:buFont typeface="Courier New" panose="02070309020205020404" pitchFamily="49" charset="0"/>
              <a:buChar char="o"/>
            </a:pPr>
            <a:r>
              <a:rPr lang="en-US" sz="1200" dirty="0">
                <a:effectLst/>
                <a:latin typeface="Aptos" panose="020B0004020202020204" pitchFamily="34" charset="0"/>
                <a:ea typeface="Times New Roman" panose="02020603050405020304" pitchFamily="18" charset="0"/>
                <a:cs typeface="Aptos" panose="020B0004020202020204" pitchFamily="34" charset="0"/>
              </a:rPr>
              <a:t>Will be replacing the Subway in the mini mall on the corner of Sergeant Major BLVD &amp; Old Ironside Ave </a:t>
            </a:r>
          </a:p>
          <a:p>
            <a:pPr marL="742950" marR="0" lvl="1" indent="-285750">
              <a:buFont typeface="Courier New" panose="02070309020205020404" pitchFamily="49" charset="0"/>
              <a:buChar char="o"/>
            </a:pPr>
            <a:r>
              <a:rPr lang="en-US" sz="1200" dirty="0">
                <a:effectLst/>
                <a:latin typeface="Aptos" panose="020B0004020202020204" pitchFamily="34" charset="0"/>
                <a:ea typeface="Times New Roman" panose="02020603050405020304" pitchFamily="18" charset="0"/>
                <a:cs typeface="Aptos" panose="020B0004020202020204" pitchFamily="34" charset="0"/>
              </a:rPr>
              <a:t>Tentatively looking to open late summer 2026</a:t>
            </a:r>
          </a:p>
          <a:p>
            <a:pPr marL="742950" marR="0" lvl="1" indent="-285750">
              <a:buFont typeface="Courier New" panose="02070309020205020404" pitchFamily="49" charset="0"/>
              <a:buChar char="o"/>
            </a:pPr>
            <a:r>
              <a:rPr lang="en-US" sz="1200" dirty="0">
                <a:latin typeface="Aptos" panose="020B0004020202020204" pitchFamily="34" charset="0"/>
                <a:ea typeface="Times New Roman" panose="02020603050405020304" pitchFamily="18" charset="0"/>
                <a:cs typeface="Aptos" panose="020B0004020202020204" pitchFamily="34" charset="0"/>
              </a:rPr>
              <a:t>Will deploy additional food trucks to Global Reach Express </a:t>
            </a:r>
            <a:endParaRPr lang="en-US" sz="1200" dirty="0">
              <a:effectLst/>
              <a:latin typeface="Aptos" panose="020B0004020202020204" pitchFamily="34" charset="0"/>
              <a:ea typeface="Times New Roman" panose="02020603050405020304" pitchFamily="18" charset="0"/>
              <a:cs typeface="Aptos" panose="020B0004020202020204" pitchFamily="34" charset="0"/>
            </a:endParaRPr>
          </a:p>
          <a:p>
            <a:pPr marL="742950" marR="0" lvl="1" indent="-285750">
              <a:buFont typeface="Courier New" panose="02070309020205020404" pitchFamily="49" charset="0"/>
              <a:buChar char="o"/>
            </a:pP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Font typeface="Symbol" panose="05050102010706020507" pitchFamily="18" charset="2"/>
              <a:buChar char=""/>
            </a:pPr>
            <a:r>
              <a:rPr lang="en-US" sz="1200" b="1" dirty="0">
                <a:effectLst/>
                <a:latin typeface="Aptos" panose="020B0004020202020204" pitchFamily="34" charset="0"/>
                <a:ea typeface="Times New Roman" panose="02020603050405020304" pitchFamily="18" charset="0"/>
                <a:cs typeface="Aptos" panose="020B0004020202020204" pitchFamily="34" charset="0"/>
              </a:rPr>
              <a:t>Panda Express </a:t>
            </a:r>
            <a:r>
              <a:rPr lang="en-US" sz="1200" dirty="0">
                <a:effectLst/>
                <a:latin typeface="Aptos" panose="020B0004020202020204" pitchFamily="34" charset="0"/>
                <a:ea typeface="Times New Roman" panose="02020603050405020304" pitchFamily="18" charset="0"/>
                <a:cs typeface="Aptos" panose="020B0004020202020204" pitchFamily="34" charset="0"/>
              </a:rPr>
              <a:t>– Global Reach location</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742950" marR="0" lvl="1" indent="-285750">
              <a:buFont typeface="Courier New" panose="02070309020205020404" pitchFamily="49" charset="0"/>
              <a:buChar char="o"/>
            </a:pPr>
            <a:r>
              <a:rPr lang="en-US" sz="1200" dirty="0">
                <a:effectLst/>
                <a:latin typeface="Aptos" panose="020B0004020202020204" pitchFamily="34" charset="0"/>
                <a:ea typeface="Times New Roman" panose="02020603050405020304" pitchFamily="18" charset="0"/>
                <a:cs typeface="Aptos" panose="020B0004020202020204" pitchFamily="34" charset="0"/>
              </a:rPr>
              <a:t>Grand Opening scheduled for 16 June at 1100</a:t>
            </a:r>
          </a:p>
          <a:p>
            <a:pPr marR="0" lvl="1"/>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200" dirty="0">
                <a:effectLst/>
                <a:latin typeface="Aptos" panose="020B0004020202020204" pitchFamily="34" charset="0"/>
                <a:ea typeface="Aptos" panose="020B0004020202020204" pitchFamily="34" charset="0"/>
                <a:cs typeface="Aptos" panose="020B0004020202020204" pitchFamily="34" charset="0"/>
              </a:rPr>
              <a:t> </a:t>
            </a:r>
            <a:r>
              <a:rPr kumimoji="0" lang="en-US" sz="1200" b="1"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Aptos" panose="020B0004020202020204" pitchFamily="34" charset="0"/>
              </a:rPr>
              <a:t>Alterations</a:t>
            </a:r>
            <a:endParaRPr kumimoji="0" lang="en-US" sz="1200" b="1"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Aptos" panose="020B0004020202020204" pitchFamily="34" charset="0"/>
              </a:rPr>
              <a:t>Grand Opening scheduled for 18 June at 1130</a:t>
            </a:r>
          </a:p>
          <a:p>
            <a:pPr marL="914400" marR="0">
              <a:buNone/>
            </a:pP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Font typeface="Symbol" panose="05050102010706020507" pitchFamily="18" charset="2"/>
              <a:buChar char=""/>
            </a:pPr>
            <a:r>
              <a:rPr lang="en-US" sz="1200" b="1" dirty="0">
                <a:effectLst/>
                <a:latin typeface="Aptos" panose="020B0004020202020204" pitchFamily="34" charset="0"/>
                <a:ea typeface="Times New Roman" panose="02020603050405020304" pitchFamily="18" charset="0"/>
                <a:cs typeface="Aptos" panose="020B0004020202020204" pitchFamily="34" charset="0"/>
              </a:rPr>
              <a:t>Round Table</a:t>
            </a:r>
            <a:endParaRPr lang="en-US" sz="1200" b="1" dirty="0">
              <a:effectLst/>
              <a:latin typeface="Aptos" panose="020B0004020202020204" pitchFamily="34" charset="0"/>
              <a:ea typeface="Aptos" panose="020B0004020202020204" pitchFamily="34" charset="0"/>
              <a:cs typeface="Aptos" panose="020B0004020202020204" pitchFamily="34" charset="0"/>
            </a:endParaRPr>
          </a:p>
          <a:p>
            <a:pPr marL="742950" marR="0" lvl="1" indent="-285750">
              <a:buFont typeface="Courier New" panose="02070309020205020404" pitchFamily="49" charset="0"/>
              <a:buChar char="o"/>
            </a:pPr>
            <a:r>
              <a:rPr lang="en-US" sz="1200" dirty="0">
                <a:effectLst/>
                <a:latin typeface="Aptos" panose="020B0004020202020204" pitchFamily="34" charset="0"/>
                <a:ea typeface="Times New Roman" panose="02020603050405020304" pitchFamily="18" charset="0"/>
                <a:cs typeface="Aptos" panose="020B0004020202020204" pitchFamily="34" charset="0"/>
              </a:rPr>
              <a:t>Replacing the Pizza Hut that was in the mini mall on the corner of Sergeant Major BLVD &amp; Old Ironside Ave</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742950" marR="0" lvl="1" indent="-285750">
              <a:buFont typeface="Courier New" panose="02070309020205020404" pitchFamily="49" charset="0"/>
              <a:buChar char="o"/>
            </a:pPr>
            <a:r>
              <a:rPr lang="en-US" sz="1200" dirty="0">
                <a:effectLst/>
                <a:latin typeface="Aptos" panose="020B0004020202020204" pitchFamily="34" charset="0"/>
                <a:ea typeface="Times New Roman" panose="02020603050405020304" pitchFamily="18" charset="0"/>
                <a:cs typeface="Aptos" panose="020B0004020202020204" pitchFamily="34" charset="0"/>
              </a:rPr>
              <a:t>Tentatively looking to open </a:t>
            </a:r>
            <a:r>
              <a:rPr lang="en-US" sz="1200" dirty="0">
                <a:latin typeface="Aptos" panose="020B0004020202020204" pitchFamily="34" charset="0"/>
                <a:ea typeface="Times New Roman" panose="02020603050405020304" pitchFamily="18" charset="0"/>
                <a:cs typeface="Aptos" panose="020B0004020202020204" pitchFamily="34" charset="0"/>
              </a:rPr>
              <a:t>mid-late</a:t>
            </a:r>
            <a:r>
              <a:rPr lang="en-US" sz="1200" dirty="0">
                <a:effectLst/>
                <a:latin typeface="Aptos" panose="020B0004020202020204" pitchFamily="34" charset="0"/>
                <a:ea typeface="Times New Roman" panose="02020603050405020304" pitchFamily="18" charset="0"/>
                <a:cs typeface="Aptos" panose="020B0004020202020204" pitchFamily="34" charset="0"/>
              </a:rPr>
              <a:t> June 2026</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914400" marR="0">
              <a:buNone/>
            </a:pPr>
            <a:r>
              <a:rPr lang="en-US" sz="1200" dirty="0">
                <a:effectLst/>
                <a:latin typeface="Aptos" panose="020B0004020202020204" pitchFamily="34" charset="0"/>
                <a:ea typeface="Aptos" panose="020B0004020202020204" pitchFamily="34" charset="0"/>
                <a:cs typeface="Aptos" panose="020B0004020202020204" pitchFamily="34" charset="0"/>
              </a:rPr>
              <a:t>  </a:t>
            </a:r>
          </a:p>
          <a:p>
            <a:pPr marL="342900" marR="0" lvl="0" indent="-342900">
              <a:buFont typeface="Symbol" panose="05050102010706020507" pitchFamily="18" charset="2"/>
              <a:buChar char=""/>
            </a:pPr>
            <a:r>
              <a:rPr lang="en-US" sz="1200" b="1" dirty="0">
                <a:effectLst/>
                <a:latin typeface="Aptos" panose="020B0004020202020204" pitchFamily="34" charset="0"/>
                <a:ea typeface="Times New Roman" panose="02020603050405020304" pitchFamily="18" charset="0"/>
                <a:cs typeface="Aptos" panose="020B0004020202020204" pitchFamily="34" charset="0"/>
              </a:rPr>
              <a:t>Cell Towers</a:t>
            </a:r>
            <a:endParaRPr lang="en-US" sz="1200" b="1" dirty="0">
              <a:effectLst/>
              <a:latin typeface="Aptos" panose="020B0004020202020204" pitchFamily="34" charset="0"/>
              <a:ea typeface="Aptos" panose="020B0004020202020204" pitchFamily="34" charset="0"/>
              <a:cs typeface="Aptos" panose="020B0004020202020204" pitchFamily="34" charset="0"/>
            </a:endParaRPr>
          </a:p>
          <a:p>
            <a:pPr marL="742950" marR="0" lvl="1" indent="-285750">
              <a:buFont typeface="Courier New" panose="02070309020205020404" pitchFamily="49" charset="0"/>
              <a:buChar char="o"/>
            </a:pPr>
            <a:r>
              <a:rPr lang="en-US" sz="1200" dirty="0">
                <a:effectLst/>
                <a:latin typeface="Aptos" panose="020B0004020202020204" pitchFamily="34" charset="0"/>
                <a:ea typeface="Times New Roman" panose="02020603050405020304" pitchFamily="18" charset="0"/>
                <a:cs typeface="Aptos" panose="020B0004020202020204" pitchFamily="34" charset="0"/>
              </a:rPr>
              <a:t>9 towers have been constructed on Ft Bliss</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742950" marR="0" lvl="1" indent="-285750">
              <a:buFont typeface="Courier New" panose="02070309020205020404" pitchFamily="49" charset="0"/>
              <a:buChar char="o"/>
            </a:pPr>
            <a:r>
              <a:rPr lang="en-US" sz="1200" dirty="0">
                <a:effectLst/>
                <a:latin typeface="Aptos" panose="020B0004020202020204" pitchFamily="34" charset="0"/>
                <a:ea typeface="Times New Roman" panose="02020603050405020304" pitchFamily="18" charset="0"/>
                <a:cs typeface="Aptos" panose="020B0004020202020204" pitchFamily="34" charset="0"/>
              </a:rPr>
              <a:t>All towers are now on air</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742950" marR="0" lvl="1" indent="-285750">
              <a:buFont typeface="Courier New" panose="02070309020205020404" pitchFamily="49" charset="0"/>
              <a:buChar char="o"/>
            </a:pPr>
            <a:r>
              <a:rPr lang="en-US" sz="1200" dirty="0">
                <a:effectLst/>
                <a:latin typeface="Aptos" panose="020B0004020202020204" pitchFamily="34" charset="0"/>
                <a:ea typeface="Times New Roman" panose="02020603050405020304" pitchFamily="18" charset="0"/>
                <a:cs typeface="Aptos" panose="020B0004020202020204" pitchFamily="34" charset="0"/>
              </a:rPr>
              <a:t>See attached map for location and carriers</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457200" marR="0">
              <a:buNone/>
            </a:pP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R="0" lvl="1"/>
            <a:endParaRPr lang="en-US" sz="1200" dirty="0">
              <a:latin typeface="Aptos" panose="020B0004020202020204" pitchFamily="34" charset="0"/>
              <a:ea typeface="Times New Roman" panose="02020603050405020304" pitchFamily="18" charset="0"/>
              <a:cs typeface="Aptos" panose="020B0004020202020204" pitchFamily="34" charset="0"/>
            </a:endParaRPr>
          </a:p>
          <a:p>
            <a:pPr marR="0" lvl="1"/>
            <a:endParaRPr lang="en-US" sz="1200" dirty="0">
              <a:latin typeface="Aptos" panose="020B0004020202020204" pitchFamily="34" charset="0"/>
              <a:ea typeface="Times New Roman" panose="02020603050405020304" pitchFamily="18" charset="0"/>
              <a:cs typeface="Aptos" panose="020B0004020202020204" pitchFamily="34" charset="0"/>
            </a:endParaRPr>
          </a:p>
          <a:p>
            <a:pPr marL="457200" marR="0">
              <a:buNone/>
            </a:pPr>
            <a:endParaRPr lang="en-US" sz="1200" b="1"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21086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9BE0E-699E-327A-281A-B239CA41C46F}"/>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6A2B599D-515B-B804-B3FB-87BF214CAA7D}"/>
              </a:ext>
            </a:extLst>
          </p:cNvPr>
          <p:cNvSpPr>
            <a:spLocks noGrp="1"/>
          </p:cNvSpPr>
          <p:nvPr>
            <p:ph idx="1"/>
          </p:nvPr>
        </p:nvSpPr>
        <p:spPr>
          <a:xfrm>
            <a:off x="278090" y="833518"/>
            <a:ext cx="8587820" cy="5190963"/>
          </a:xfrm>
          <a:ln>
            <a:noFill/>
          </a:ln>
        </p:spPr>
        <p:txBody>
          <a:bodyPr vert="horz" lIns="91440" tIns="45720" rIns="91440" bIns="45720" rtlCol="0" anchor="t">
            <a:normAutofit/>
          </a:bodyPr>
          <a:lstStyle/>
          <a:p>
            <a:pPr marL="0" indent="0">
              <a:buNone/>
            </a:pPr>
            <a:endParaRPr lang="en-US" sz="1200" dirty="0">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0"/>
              </a:spcBef>
              <a:buFont typeface="Wingdings" panose="05000000000000000000" pitchFamily="2" charset="2"/>
              <a:buChar char="Ø"/>
            </a:pPr>
            <a:endParaRPr lang="en-US" sz="1400" dirty="0">
              <a:cs typeface="Arial"/>
            </a:endParaRPr>
          </a:p>
          <a:p>
            <a:pPr>
              <a:lnSpc>
                <a:spcPct val="100000"/>
              </a:lnSpc>
              <a:spcBef>
                <a:spcPts val="0"/>
              </a:spcBef>
              <a:buFont typeface="Wingdings" panose="05000000000000000000" pitchFamily="2" charset="2"/>
              <a:buChar char="Ø"/>
            </a:pPr>
            <a:endParaRPr lang="en-US" sz="1400" dirty="0">
              <a:cs typeface="Arial"/>
            </a:endParaRPr>
          </a:p>
          <a:p>
            <a:pPr marL="0" indent="0">
              <a:lnSpc>
                <a:spcPct val="100000"/>
              </a:lnSpc>
              <a:spcBef>
                <a:spcPts val="0"/>
              </a:spcBef>
              <a:buNone/>
            </a:pPr>
            <a:endParaRPr lang="en-US" sz="1400" dirty="0">
              <a:cs typeface="Arial"/>
            </a:endParaRPr>
          </a:p>
        </p:txBody>
      </p:sp>
      <p:sp>
        <p:nvSpPr>
          <p:cNvPr id="11" name="Title 10">
            <a:extLst>
              <a:ext uri="{FF2B5EF4-FFF2-40B4-BE49-F238E27FC236}">
                <a16:creationId xmlns:a16="http://schemas.microsoft.com/office/drawing/2014/main" id="{9779F4D7-90E9-E467-858E-4F71E51A2392}"/>
              </a:ext>
            </a:extLst>
          </p:cNvPr>
          <p:cNvSpPr>
            <a:spLocks noGrp="1"/>
          </p:cNvSpPr>
          <p:nvPr>
            <p:ph type="title"/>
          </p:nvPr>
        </p:nvSpPr>
        <p:spPr>
          <a:ln>
            <a:noFill/>
          </a:ln>
        </p:spPr>
        <p:txBody>
          <a:bodyPr/>
          <a:lstStyle/>
          <a:p>
            <a:pPr algn="r"/>
            <a:r>
              <a:rPr lang="en-US" dirty="0">
                <a:effectLst>
                  <a:outerShdw blurRad="38100" dist="38100" dir="2700000" algn="tl">
                    <a:srgbClr val="000000">
                      <a:alpha val="43137"/>
                    </a:srgbClr>
                  </a:outerShdw>
                </a:effectLst>
                <a:cs typeface="Arial"/>
              </a:rPr>
              <a:t>The Exchange</a:t>
            </a:r>
            <a:endParaRPr lang="en-US" dirty="0">
              <a:effectLst>
                <a:outerShdw blurRad="38100" dist="38100" dir="2700000" algn="tl">
                  <a:srgbClr val="000000">
                    <a:alpha val="43137"/>
                  </a:srgbClr>
                </a:outerShdw>
              </a:effectLst>
            </a:endParaRPr>
          </a:p>
        </p:txBody>
      </p:sp>
      <p:sp>
        <p:nvSpPr>
          <p:cNvPr id="3" name="Classification bottom">
            <a:extLst>
              <a:ext uri="{FF2B5EF4-FFF2-40B4-BE49-F238E27FC236}">
                <a16:creationId xmlns:a16="http://schemas.microsoft.com/office/drawing/2014/main" id="{841FD5B6-370F-6191-6316-AC36250A9DA6}"/>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dirty="0">
              <a:ln>
                <a:noFill/>
              </a:ln>
              <a:effectLst/>
              <a:uLnTx/>
              <a:uFillTx/>
              <a:latin typeface="Arial" panose="020B0604020202020204"/>
              <a:ea typeface="+mn-ea"/>
              <a:cs typeface="Arial" panose="020B0604020202020204" pitchFamily="34" charset="0"/>
            </a:endParaRPr>
          </a:p>
        </p:txBody>
      </p:sp>
      <p:sp>
        <p:nvSpPr>
          <p:cNvPr id="5" name="Title Placeholder 1">
            <a:extLst>
              <a:ext uri="{FF2B5EF4-FFF2-40B4-BE49-F238E27FC236}">
                <a16:creationId xmlns:a16="http://schemas.microsoft.com/office/drawing/2014/main" id="{32DF470B-4312-0DCD-5B7F-56B2264B689B}"/>
              </a:ext>
            </a:extLst>
          </p:cNvPr>
          <p:cNvSpPr txBox="1">
            <a:spLocks/>
          </p:cNvSpPr>
          <p:nvPr/>
        </p:nvSpPr>
        <p:spPr>
          <a:xfrm>
            <a:off x="2086456"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endParaRPr lang="en-US" sz="2000" dirty="0"/>
          </a:p>
        </p:txBody>
      </p:sp>
      <p:sp>
        <p:nvSpPr>
          <p:cNvPr id="6" name="Rectangle 5">
            <a:extLst>
              <a:ext uri="{FF2B5EF4-FFF2-40B4-BE49-F238E27FC236}">
                <a16:creationId xmlns:a16="http://schemas.microsoft.com/office/drawing/2014/main" id="{01E652FA-2960-E105-6F24-08A1043E19CF}"/>
              </a:ext>
            </a:extLst>
          </p:cNvPr>
          <p:cNvSpPr>
            <a:spLocks/>
          </p:cNvSpPr>
          <p:nvPr/>
        </p:nvSpPr>
        <p:spPr>
          <a:xfrm>
            <a:off x="-31060" y="6613800"/>
            <a:ext cx="5618591" cy="215444"/>
          </a:xfrm>
          <a:prstGeom prst="rect">
            <a:avLst/>
          </a:prstGeom>
        </p:spPr>
        <p:txBody>
          <a:bodyPr wrap="square">
            <a:spAutoFit/>
          </a:bodyPr>
          <a:lstStyle/>
          <a:p>
            <a:r>
              <a:rPr lang="en-US" sz="800" b="1" dirty="0">
                <a:solidFill>
                  <a:schemeClr val="bg1"/>
                </a:solidFill>
              </a:rPr>
              <a:t>Kelly Tolefree-Sarmiento– GM 915-562-8851 X 202  tolefreesarmiento@aafes.com</a:t>
            </a:r>
          </a:p>
        </p:txBody>
      </p:sp>
      <p:pic>
        <p:nvPicPr>
          <p:cNvPr id="2" name="Picture 1">
            <a:extLst>
              <a:ext uri="{FF2B5EF4-FFF2-40B4-BE49-F238E27FC236}">
                <a16:creationId xmlns:a16="http://schemas.microsoft.com/office/drawing/2014/main" id="{145650FA-C8AB-8F43-5350-7F385F4C1804}"/>
              </a:ext>
            </a:extLst>
          </p:cNvPr>
          <p:cNvPicPr>
            <a:picLocks noChangeAspect="1"/>
          </p:cNvPicPr>
          <p:nvPr/>
        </p:nvPicPr>
        <p:blipFill>
          <a:blip r:embed="rId2"/>
          <a:stretch>
            <a:fillRect/>
          </a:stretch>
        </p:blipFill>
        <p:spPr>
          <a:xfrm>
            <a:off x="133727" y="520956"/>
            <a:ext cx="8876545" cy="5816088"/>
          </a:xfrm>
          <a:prstGeom prst="rect">
            <a:avLst/>
          </a:prstGeom>
        </p:spPr>
      </p:pic>
    </p:spTree>
    <p:extLst>
      <p:ext uri="{BB962C8B-B14F-4D97-AF65-F5344CB8AC3E}">
        <p14:creationId xmlns:p14="http://schemas.microsoft.com/office/powerpoint/2010/main" val="109265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E4D8A-1405-AF2A-1236-F3BA56B0961D}"/>
            </a:ext>
          </a:extLst>
        </p:cNvPr>
        <p:cNvGrpSpPr/>
        <p:nvPr/>
      </p:nvGrpSpPr>
      <p:grpSpPr>
        <a:xfrm>
          <a:off x="0" y="0"/>
          <a:ext cx="0" cy="0"/>
          <a:chOff x="0" y="0"/>
          <a:chExt cx="0" cy="0"/>
        </a:xfrm>
      </p:grpSpPr>
      <p:sp>
        <p:nvSpPr>
          <p:cNvPr id="3" name="Classification bottom">
            <a:extLst>
              <a:ext uri="{FF2B5EF4-FFF2-40B4-BE49-F238E27FC236}">
                <a16:creationId xmlns:a16="http://schemas.microsoft.com/office/drawing/2014/main" id="{06C1C766-E598-974C-C877-47E82CDD4BE1}"/>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endParaRPr>
          </a:p>
        </p:txBody>
      </p:sp>
      <p:sp>
        <p:nvSpPr>
          <p:cNvPr id="5" name="Title Placeholder 1">
            <a:extLst>
              <a:ext uri="{FF2B5EF4-FFF2-40B4-BE49-F238E27FC236}">
                <a16:creationId xmlns:a16="http://schemas.microsoft.com/office/drawing/2014/main" id="{7FAADC2B-214F-BAE0-F1B9-FE1AE56BDBC9}"/>
              </a:ext>
            </a:extLst>
          </p:cNvPr>
          <p:cNvSpPr txBox="1">
            <a:spLocks/>
          </p:cNvSpPr>
          <p:nvPr/>
        </p:nvSpPr>
        <p:spPr>
          <a:xfrm>
            <a:off x="2086456"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endParaRPr lang="en-US" sz="2000"/>
          </a:p>
        </p:txBody>
      </p:sp>
      <p:sp>
        <p:nvSpPr>
          <p:cNvPr id="6" name="Rectangle 5">
            <a:extLst>
              <a:ext uri="{FF2B5EF4-FFF2-40B4-BE49-F238E27FC236}">
                <a16:creationId xmlns:a16="http://schemas.microsoft.com/office/drawing/2014/main" id="{0D7EB12B-CA62-706B-570C-5602671F3133}"/>
              </a:ext>
            </a:extLst>
          </p:cNvPr>
          <p:cNvSpPr>
            <a:spLocks/>
          </p:cNvSpPr>
          <p:nvPr/>
        </p:nvSpPr>
        <p:spPr>
          <a:xfrm>
            <a:off x="-65639" y="6614563"/>
            <a:ext cx="3703434" cy="215444"/>
          </a:xfrm>
          <a:prstGeom prst="rect">
            <a:avLst/>
          </a:prstGeom>
        </p:spPr>
        <p:txBody>
          <a:bodyPr wrap="square">
            <a:spAutoFit/>
          </a:bodyPr>
          <a:lstStyle/>
          <a:p>
            <a:r>
              <a:rPr lang="en-US" sz="800" b="1">
                <a:solidFill>
                  <a:srgbClr val="FFFFFF"/>
                </a:solidFill>
                <a:cs typeface="Arial"/>
              </a:rPr>
              <a:t>COL Soyka,</a:t>
            </a:r>
            <a:r>
              <a:rPr lang="en-US" sz="800" b="1" spc="-15">
                <a:solidFill>
                  <a:srgbClr val="FFFFFF"/>
                </a:solidFill>
                <a:cs typeface="Arial"/>
              </a:rPr>
              <a:t> </a:t>
            </a:r>
            <a:r>
              <a:rPr lang="en-US" sz="800" b="1">
                <a:solidFill>
                  <a:srgbClr val="FFFFFF"/>
                </a:solidFill>
                <a:cs typeface="Arial"/>
              </a:rPr>
              <a:t>GCDR</a:t>
            </a:r>
            <a:r>
              <a:rPr lang="en-US" sz="800" b="1" spc="-25">
                <a:solidFill>
                  <a:srgbClr val="FFFFFF"/>
                </a:solidFill>
                <a:cs typeface="Arial"/>
              </a:rPr>
              <a:t> </a:t>
            </a:r>
            <a:r>
              <a:rPr lang="en-US" sz="800" b="1">
                <a:solidFill>
                  <a:srgbClr val="FFFFFF"/>
                </a:solidFill>
                <a:cs typeface="Arial"/>
              </a:rPr>
              <a:t>USAG FBTX</a:t>
            </a:r>
            <a:r>
              <a:rPr lang="en-US" sz="800" b="1" spc="-15">
                <a:solidFill>
                  <a:srgbClr val="FFFFFF"/>
                </a:solidFill>
                <a:cs typeface="Arial"/>
              </a:rPr>
              <a:t> </a:t>
            </a:r>
            <a:r>
              <a:rPr lang="en-US" sz="800" b="1">
                <a:solidFill>
                  <a:srgbClr val="FFFFFF"/>
                </a:solidFill>
                <a:cs typeface="Arial"/>
              </a:rPr>
              <a:t>,</a:t>
            </a:r>
            <a:r>
              <a:rPr lang="en-US" sz="800" b="1" spc="-30">
                <a:solidFill>
                  <a:srgbClr val="FFFFFF"/>
                </a:solidFill>
                <a:cs typeface="Arial"/>
              </a:rPr>
              <a:t> </a:t>
            </a:r>
            <a:r>
              <a:rPr lang="en-US" sz="800" spc="-10">
                <a:solidFill>
                  <a:schemeClr val="bg1"/>
                </a:solidFill>
                <a:cs typeface="Arial"/>
              </a:rPr>
              <a:t>michael.v.soyka.mil@army.mil</a:t>
            </a:r>
            <a:endParaRPr lang="en-US" sz="800">
              <a:solidFill>
                <a:schemeClr val="bg1"/>
              </a:solidFill>
              <a:cs typeface="Arial"/>
            </a:endParaRPr>
          </a:p>
        </p:txBody>
      </p:sp>
      <p:sp>
        <p:nvSpPr>
          <p:cNvPr id="4" name="Content Placeholder 3">
            <a:extLst>
              <a:ext uri="{FF2B5EF4-FFF2-40B4-BE49-F238E27FC236}">
                <a16:creationId xmlns:a16="http://schemas.microsoft.com/office/drawing/2014/main" id="{9D147D7C-3EAA-C53B-4C36-66D230F8D0C8}"/>
              </a:ext>
            </a:extLst>
          </p:cNvPr>
          <p:cNvSpPr>
            <a:spLocks noGrp="1"/>
          </p:cNvSpPr>
          <p:nvPr>
            <p:ph idx="1"/>
          </p:nvPr>
        </p:nvSpPr>
        <p:spPr>
          <a:xfrm>
            <a:off x="868566" y="2429044"/>
            <a:ext cx="7583360" cy="1333500"/>
          </a:xfrm>
        </p:spPr>
        <p:txBody>
          <a:bodyPr>
            <a:normAutofit/>
          </a:bodyPr>
          <a:lstStyle/>
          <a:p>
            <a:pPr marL="0" indent="0" algn="ctr">
              <a:buNone/>
            </a:pPr>
            <a:r>
              <a:rPr kumimoji="0" lang="en-US" sz="4400" b="1" i="0" u="none" strike="noStrike" kern="0" cap="none" spc="0" normalizeH="0" baseline="0" noProof="0">
                <a:ln>
                  <a:noFill/>
                </a:ln>
                <a:solidFill>
                  <a:prstClr val="black"/>
                </a:solidFill>
                <a:effectLst/>
                <a:uLnTx/>
                <a:uFillTx/>
                <a:latin typeface="Arial"/>
                <a:ea typeface="+mj-ea"/>
                <a:cs typeface="Arial"/>
              </a:rPr>
              <a:t>Outstanding Fort Bliss Soldier, Civilian &amp; Spouse</a:t>
            </a:r>
            <a:endParaRPr lang="en-US"/>
          </a:p>
        </p:txBody>
      </p:sp>
    </p:spTree>
    <p:extLst>
      <p:ext uri="{BB962C8B-B14F-4D97-AF65-F5344CB8AC3E}">
        <p14:creationId xmlns:p14="http://schemas.microsoft.com/office/powerpoint/2010/main" val="383448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8D9E7-2084-2394-D45C-2D0B0BAE3F67}"/>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FC41BC62-3DE8-1E81-65D0-5CB60318A623}"/>
              </a:ext>
            </a:extLst>
          </p:cNvPr>
          <p:cNvSpPr>
            <a:spLocks noGrp="1"/>
          </p:cNvSpPr>
          <p:nvPr>
            <p:ph type="title"/>
          </p:nvPr>
        </p:nvSpPr>
        <p:spPr>
          <a:ln>
            <a:noFill/>
          </a:ln>
        </p:spPr>
        <p:txBody>
          <a:bodyPr/>
          <a:lstStyle/>
          <a:p>
            <a:pPr algn="r"/>
            <a:r>
              <a:rPr lang="en-US" dirty="0">
                <a:effectLst>
                  <a:outerShdw blurRad="38100" dist="38100" dir="2700000" algn="tl">
                    <a:srgbClr val="000000">
                      <a:alpha val="43137"/>
                    </a:srgbClr>
                  </a:outerShdw>
                </a:effectLst>
                <a:cs typeface="Arial"/>
              </a:rPr>
              <a:t>The Exchange</a:t>
            </a:r>
            <a:endParaRPr lang="en-US" dirty="0">
              <a:effectLst>
                <a:outerShdw blurRad="38100" dist="38100" dir="2700000" algn="tl">
                  <a:srgbClr val="000000">
                    <a:alpha val="43137"/>
                  </a:srgbClr>
                </a:outerShdw>
              </a:effectLst>
            </a:endParaRPr>
          </a:p>
        </p:txBody>
      </p:sp>
      <p:sp>
        <p:nvSpPr>
          <p:cNvPr id="3" name="Classification bottom">
            <a:extLst>
              <a:ext uri="{FF2B5EF4-FFF2-40B4-BE49-F238E27FC236}">
                <a16:creationId xmlns:a16="http://schemas.microsoft.com/office/drawing/2014/main" id="{64942D20-1D4E-4CDD-4BBD-776FC6DD51FF}"/>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dirty="0">
              <a:ln>
                <a:noFill/>
              </a:ln>
              <a:effectLst/>
              <a:uLnTx/>
              <a:uFillTx/>
              <a:latin typeface="Arial" panose="020B0604020202020204"/>
              <a:ea typeface="+mn-ea"/>
              <a:cs typeface="Arial" panose="020B0604020202020204" pitchFamily="34" charset="0"/>
            </a:endParaRPr>
          </a:p>
        </p:txBody>
      </p:sp>
      <p:sp>
        <p:nvSpPr>
          <p:cNvPr id="5" name="Title Placeholder 1">
            <a:extLst>
              <a:ext uri="{FF2B5EF4-FFF2-40B4-BE49-F238E27FC236}">
                <a16:creationId xmlns:a16="http://schemas.microsoft.com/office/drawing/2014/main" id="{6FF03528-4973-3128-D946-421CA0BCF484}"/>
              </a:ext>
            </a:extLst>
          </p:cNvPr>
          <p:cNvSpPr txBox="1">
            <a:spLocks/>
          </p:cNvSpPr>
          <p:nvPr/>
        </p:nvSpPr>
        <p:spPr>
          <a:xfrm>
            <a:off x="2086456"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endParaRPr lang="en-US" sz="2000" dirty="0"/>
          </a:p>
        </p:txBody>
      </p:sp>
      <p:sp>
        <p:nvSpPr>
          <p:cNvPr id="6" name="Rectangle 5">
            <a:extLst>
              <a:ext uri="{FF2B5EF4-FFF2-40B4-BE49-F238E27FC236}">
                <a16:creationId xmlns:a16="http://schemas.microsoft.com/office/drawing/2014/main" id="{0C062A5E-C2A3-EA8F-54D9-416AEF51B087}"/>
              </a:ext>
            </a:extLst>
          </p:cNvPr>
          <p:cNvSpPr>
            <a:spLocks/>
          </p:cNvSpPr>
          <p:nvPr/>
        </p:nvSpPr>
        <p:spPr>
          <a:xfrm>
            <a:off x="-31060" y="6613800"/>
            <a:ext cx="5618591" cy="215444"/>
          </a:xfrm>
          <a:prstGeom prst="rect">
            <a:avLst/>
          </a:prstGeom>
        </p:spPr>
        <p:txBody>
          <a:bodyPr wrap="square">
            <a:spAutoFit/>
          </a:bodyPr>
          <a:lstStyle/>
          <a:p>
            <a:r>
              <a:rPr lang="en-US" sz="800" b="1" dirty="0">
                <a:solidFill>
                  <a:schemeClr val="bg1"/>
                </a:solidFill>
              </a:rPr>
              <a:t>Kelly Tolefree-Sarmiento– GM 915-562-8851 X 202  tolefreesarmiento@aafes.com</a:t>
            </a:r>
          </a:p>
        </p:txBody>
      </p:sp>
      <p:sp>
        <p:nvSpPr>
          <p:cNvPr id="2" name="Title 1">
            <a:extLst>
              <a:ext uri="{FF2B5EF4-FFF2-40B4-BE49-F238E27FC236}">
                <a16:creationId xmlns:a16="http://schemas.microsoft.com/office/drawing/2014/main" id="{EACBA811-01DD-536A-BAF4-4E89CBC8B0DD}"/>
              </a:ext>
            </a:extLst>
          </p:cNvPr>
          <p:cNvSpPr txBox="1">
            <a:spLocks/>
          </p:cNvSpPr>
          <p:nvPr/>
        </p:nvSpPr>
        <p:spPr>
          <a:xfrm>
            <a:off x="77681" y="658965"/>
            <a:ext cx="7955280" cy="4801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l"/>
            <a:r>
              <a:rPr lang="en-US" dirty="0"/>
              <a:t>Did you know?</a:t>
            </a:r>
          </a:p>
        </p:txBody>
      </p:sp>
      <p:sp>
        <p:nvSpPr>
          <p:cNvPr id="13" name="Rectangle 2">
            <a:extLst>
              <a:ext uri="{FF2B5EF4-FFF2-40B4-BE49-F238E27FC236}">
                <a16:creationId xmlns:a16="http://schemas.microsoft.com/office/drawing/2014/main" id="{5B584EE8-8C1B-B174-DD54-9314DFEA8821}"/>
              </a:ext>
            </a:extLst>
          </p:cNvPr>
          <p:cNvSpPr>
            <a:spLocks noChangeArrowheads="1"/>
          </p:cNvSpPr>
          <p:nvPr/>
        </p:nvSpPr>
        <p:spPr bwMode="auto">
          <a:xfrm>
            <a:off x="357214" y="937860"/>
            <a:ext cx="7607531" cy="282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628650" lvl="1" indent="-171450" eaLnBrk="0" fontAlgn="base" hangingPunct="0">
              <a:lnSpc>
                <a:spcPct val="150000"/>
              </a:lnSpc>
              <a:spcBef>
                <a:spcPct val="0"/>
              </a:spcBef>
              <a:spcAft>
                <a:spcPct val="0"/>
              </a:spcAft>
              <a:buFont typeface="Wingdings" panose="05000000000000000000" pitchFamily="2" charset="2"/>
              <a:buChar char="Ø"/>
            </a:pPr>
            <a:r>
              <a:rPr kumimoji="0" lang="en-US" altLang="en-US" sz="1200" b="0" i="0" u="none" strike="noStrike" cap="none" normalizeH="0" baseline="0" dirty="0">
                <a:ln>
                  <a:noFill/>
                </a:ln>
                <a:solidFill>
                  <a:schemeClr val="tx1"/>
                </a:solidFill>
                <a:effectLst/>
                <a:latin typeface="Arial" panose="020B0604020202020204" pitchFamily="34" charset="0"/>
              </a:rPr>
              <a:t>The Exchange is expanding shopping privileges to additional DoD civilians and Coast Guard members. </a:t>
            </a:r>
          </a:p>
          <a:p>
            <a:pPr marL="628650" lvl="1" indent="-171450" eaLnBrk="0" fontAlgn="base" hangingPunct="0">
              <a:lnSpc>
                <a:spcPct val="150000"/>
              </a:lnSpc>
              <a:spcBef>
                <a:spcPct val="0"/>
              </a:spcBef>
              <a:spcAft>
                <a:spcPct val="0"/>
              </a:spcAft>
              <a:buFont typeface="Wingdings" panose="05000000000000000000" pitchFamily="2" charset="2"/>
              <a:buChar char="Ø"/>
            </a:pPr>
            <a:r>
              <a:rPr kumimoji="0" lang="en-US" altLang="en-US" sz="1200" b="0" i="0" u="none" strike="noStrike" cap="none" normalizeH="0" baseline="0" dirty="0">
                <a:ln>
                  <a:noFill/>
                </a:ln>
                <a:solidFill>
                  <a:schemeClr val="tx1"/>
                </a:solidFill>
                <a:effectLst/>
                <a:latin typeface="Arial" panose="020B0604020202020204" pitchFamily="34" charset="0"/>
              </a:rPr>
              <a:t>This applies to Exchange stores in the United States and U.S. territories/possessions. </a:t>
            </a:r>
          </a:p>
          <a:p>
            <a:pPr marL="628650" lvl="1" indent="-171450" eaLnBrk="0" fontAlgn="base" hangingPunct="0">
              <a:lnSpc>
                <a:spcPct val="150000"/>
              </a:lnSpc>
              <a:spcBef>
                <a:spcPct val="0"/>
              </a:spcBef>
              <a:spcAft>
                <a:spcPct val="0"/>
              </a:spcAft>
              <a:buFont typeface="Wingdings" panose="05000000000000000000" pitchFamily="2" charset="2"/>
              <a:buChar char="Ø"/>
            </a:pPr>
            <a:r>
              <a:rPr kumimoji="0" lang="en-US" altLang="en-US" sz="1200" b="0" i="0" u="none" strike="noStrike" cap="none" normalizeH="0" baseline="0" dirty="0">
                <a:ln>
                  <a:noFill/>
                </a:ln>
                <a:solidFill>
                  <a:schemeClr val="tx1"/>
                </a:solidFill>
                <a:effectLst/>
                <a:latin typeface="Arial" panose="020B0604020202020204" pitchFamily="34" charset="0"/>
              </a:rPr>
              <a:t>To verify eligibility, associates must check the customer’s CAC card. </a:t>
            </a:r>
          </a:p>
          <a:p>
            <a:pPr marL="628650" lvl="1" indent="-171450" eaLnBrk="0" fontAlgn="base" hangingPunct="0">
              <a:lnSpc>
                <a:spcPct val="150000"/>
              </a:lnSpc>
              <a:spcBef>
                <a:spcPct val="0"/>
              </a:spcBef>
              <a:spcAft>
                <a:spcPct val="0"/>
              </a:spcAft>
              <a:buFont typeface="Wingdings" panose="05000000000000000000" pitchFamily="2" charset="2"/>
              <a:buChar char="Ø"/>
            </a:pPr>
            <a:r>
              <a:rPr kumimoji="0" lang="en-US" altLang="en-US" sz="1200" b="0" i="0" u="none" strike="noStrike" cap="none" normalizeH="0" baseline="0" dirty="0">
                <a:ln>
                  <a:noFill/>
                </a:ln>
                <a:solidFill>
                  <a:schemeClr val="tx1"/>
                </a:solidFill>
                <a:effectLst/>
                <a:latin typeface="Arial" panose="020B0604020202020204" pitchFamily="34" charset="0"/>
              </a:rPr>
              <a:t>The CAC must show: </a:t>
            </a:r>
          </a:p>
          <a:p>
            <a:pPr marL="1085850" lvl="2" indent="-171450" eaLnBrk="0" fontAlgn="base" hangingPunct="0">
              <a:lnSpc>
                <a:spcPct val="150000"/>
              </a:lnSpc>
              <a:spcBef>
                <a:spcPct val="0"/>
              </a:spcBef>
              <a:spcAft>
                <a:spcPct val="0"/>
              </a:spcAft>
              <a:buFont typeface="Arial" panose="020B0604020202020204" pitchFamily="34" charset="0"/>
              <a:buChar char="•"/>
            </a:pPr>
            <a:r>
              <a:rPr kumimoji="0" lang="en-US" altLang="en-US" sz="1200" b="0" i="0" u="none" strike="noStrike" cap="none" normalizeH="0" baseline="0" dirty="0">
                <a:ln>
                  <a:noFill/>
                </a:ln>
                <a:solidFill>
                  <a:schemeClr val="tx1"/>
                </a:solidFill>
                <a:effectLst/>
                <a:latin typeface="Arial" panose="020B0604020202020204" pitchFamily="34" charset="0"/>
              </a:rPr>
              <a:t>Affiliation as “Civilian” </a:t>
            </a:r>
          </a:p>
          <a:p>
            <a:pPr marL="1085850" lvl="2" indent="-171450" eaLnBrk="0" fontAlgn="base" hangingPunct="0">
              <a:lnSpc>
                <a:spcPct val="150000"/>
              </a:lnSpc>
              <a:spcBef>
                <a:spcPct val="0"/>
              </a:spcBef>
              <a:spcAft>
                <a:spcPct val="0"/>
              </a:spcAft>
              <a:buFont typeface="Arial" panose="020B0604020202020204" pitchFamily="34" charset="0"/>
              <a:buChar char="•"/>
            </a:pPr>
            <a:r>
              <a:rPr kumimoji="0" lang="en-US" altLang="en-US" sz="1200" b="0" i="0" u="none" strike="noStrike" cap="none" normalizeH="0" baseline="0" dirty="0">
                <a:ln>
                  <a:noFill/>
                </a:ln>
                <a:solidFill>
                  <a:schemeClr val="tx1"/>
                </a:solidFill>
                <a:effectLst/>
                <a:latin typeface="Arial" panose="020B0604020202020204" pitchFamily="34" charset="0"/>
              </a:rPr>
              <a:t>Agency/department as “DoD” or a Military Service branch </a:t>
            </a:r>
          </a:p>
          <a:p>
            <a:pPr marL="628650" lvl="1" indent="-171450" eaLnBrk="0" fontAlgn="base" hangingPunct="0">
              <a:lnSpc>
                <a:spcPct val="150000"/>
              </a:lnSpc>
              <a:spcBef>
                <a:spcPct val="0"/>
              </a:spcBef>
              <a:spcAft>
                <a:spcPct val="0"/>
              </a:spcAft>
              <a:buFont typeface="Wingdings" panose="05000000000000000000" pitchFamily="2" charset="2"/>
              <a:buChar char="Ø"/>
            </a:pPr>
            <a:r>
              <a:rPr kumimoji="0" lang="en-US" altLang="en-US" sz="1200" b="0" i="0" u="none" strike="noStrike" cap="none" normalizeH="0" baseline="0" dirty="0">
                <a:ln>
                  <a:noFill/>
                </a:ln>
                <a:solidFill>
                  <a:schemeClr val="tx1"/>
                </a:solidFill>
                <a:effectLst/>
                <a:latin typeface="Arial" panose="020B0604020202020204" pitchFamily="34" charset="0"/>
              </a:rPr>
              <a:t>Eligible individuals can only shop at the installations where they are employed. </a:t>
            </a:r>
          </a:p>
          <a:p>
            <a:pPr marL="628650" lvl="1" indent="-171450" eaLnBrk="0" fontAlgn="base" hangingPunct="0">
              <a:lnSpc>
                <a:spcPct val="150000"/>
              </a:lnSpc>
              <a:spcBef>
                <a:spcPct val="0"/>
              </a:spcBef>
              <a:spcAft>
                <a:spcPct val="0"/>
              </a:spcAft>
              <a:buFont typeface="Wingdings" panose="05000000000000000000" pitchFamily="2" charset="2"/>
              <a:buChar char="Ø"/>
            </a:pPr>
            <a:r>
              <a:rPr kumimoji="0" lang="en-US" altLang="en-US" sz="1200" b="0" i="0" u="none" strike="noStrike" cap="none" normalizeH="0" baseline="0" dirty="0">
                <a:ln>
                  <a:noFill/>
                </a:ln>
                <a:solidFill>
                  <a:schemeClr val="tx1"/>
                </a:solidFill>
                <a:effectLst/>
                <a:latin typeface="Arial" panose="020B0604020202020204" pitchFamily="34" charset="0"/>
              </a:rPr>
              <a:t>Access rules for foreign countries remain unchanged. </a:t>
            </a:r>
          </a:p>
        </p:txBody>
      </p:sp>
    </p:spTree>
    <p:extLst>
      <p:ext uri="{BB962C8B-B14F-4D97-AF65-F5344CB8AC3E}">
        <p14:creationId xmlns:p14="http://schemas.microsoft.com/office/powerpoint/2010/main" val="393866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F6CCED7-B652-F9F6-5BAD-CF9C0DE3E941}"/>
              </a:ext>
            </a:extLst>
          </p:cNvPr>
          <p:cNvSpPr>
            <a:spLocks noGrp="1"/>
          </p:cNvSpPr>
          <p:nvPr>
            <p:ph type="title"/>
          </p:nvPr>
        </p:nvSpPr>
        <p:spPr>
          <a:xfrm>
            <a:off x="2353256" y="95464"/>
            <a:ext cx="4003853" cy="647531"/>
          </a:xfrm>
          <a:ln>
            <a:noFill/>
          </a:ln>
        </p:spPr>
        <p:txBody>
          <a:bodyPr/>
          <a:lstStyle/>
          <a:p>
            <a:pPr algn="r"/>
            <a:r>
              <a:rPr lang="en-US">
                <a:effectLst>
                  <a:outerShdw blurRad="38100" dist="38100" dir="2700000" algn="tl">
                    <a:srgbClr val="000000">
                      <a:alpha val="43137"/>
                    </a:srgbClr>
                  </a:outerShdw>
                </a:effectLst>
                <a:cs typeface="Arial"/>
              </a:rPr>
              <a:t>School Liaison Office</a:t>
            </a:r>
            <a:endParaRPr lang="en-US">
              <a:effectLst>
                <a:outerShdw blurRad="38100" dist="38100" dir="2700000" algn="tl">
                  <a:srgbClr val="000000">
                    <a:alpha val="43137"/>
                  </a:srgbClr>
                </a:outerShdw>
              </a:effectLst>
            </a:endParaRPr>
          </a:p>
        </p:txBody>
      </p:sp>
      <p:sp>
        <p:nvSpPr>
          <p:cNvPr id="3" name="Classification bottom">
            <a:extLst>
              <a:ext uri="{FF2B5EF4-FFF2-40B4-BE49-F238E27FC236}">
                <a16:creationId xmlns:a16="http://schemas.microsoft.com/office/drawing/2014/main" id="{DE7C2DE6-DE4E-A62E-117F-1FA8CDF48DDC}"/>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endParaRPr>
          </a:p>
        </p:txBody>
      </p:sp>
      <p:sp>
        <p:nvSpPr>
          <p:cNvPr id="6" name="Rectangle 5">
            <a:extLst>
              <a:ext uri="{FF2B5EF4-FFF2-40B4-BE49-F238E27FC236}">
                <a16:creationId xmlns:a16="http://schemas.microsoft.com/office/drawing/2014/main" id="{EC276572-54AB-A52A-1F45-E717BE434B69}"/>
              </a:ext>
            </a:extLst>
          </p:cNvPr>
          <p:cNvSpPr>
            <a:spLocks/>
          </p:cNvSpPr>
          <p:nvPr/>
        </p:nvSpPr>
        <p:spPr>
          <a:xfrm>
            <a:off x="-19458" y="6659677"/>
            <a:ext cx="4374641" cy="215444"/>
          </a:xfrm>
          <a:prstGeom prst="rect">
            <a:avLst/>
          </a:prstGeom>
        </p:spPr>
        <p:txBody>
          <a:bodyPr wrap="square">
            <a:spAutoFit/>
          </a:bodyPr>
          <a:lstStyle/>
          <a:p>
            <a:r>
              <a:rPr lang="en-US" sz="800" b="1">
                <a:solidFill>
                  <a:schemeClr val="bg1"/>
                </a:solidFill>
              </a:rPr>
              <a:t>Stephanie Chacon, DFMWR/CYS, 915-569-5064, stephanie.r.chacon.naf@army.mil</a:t>
            </a:r>
          </a:p>
        </p:txBody>
      </p:sp>
      <p:sp>
        <p:nvSpPr>
          <p:cNvPr id="9" name="TextBox 8">
            <a:extLst>
              <a:ext uri="{FF2B5EF4-FFF2-40B4-BE49-F238E27FC236}">
                <a16:creationId xmlns:a16="http://schemas.microsoft.com/office/drawing/2014/main" id="{6746FD61-F7E5-56F8-062C-E6059B8A514F}"/>
              </a:ext>
            </a:extLst>
          </p:cNvPr>
          <p:cNvSpPr txBox="1"/>
          <p:nvPr/>
        </p:nvSpPr>
        <p:spPr>
          <a:xfrm>
            <a:off x="2518147" y="487500"/>
            <a:ext cx="4107705" cy="707886"/>
          </a:xfrm>
          <a:prstGeom prst="rect">
            <a:avLst/>
          </a:prstGeom>
          <a:noFill/>
        </p:spPr>
        <p:txBody>
          <a:bodyPr wrap="square" rtlCol="0">
            <a:spAutoFit/>
          </a:bodyPr>
          <a:lstStyle/>
          <a:p>
            <a:pPr algn="ctr"/>
            <a:endParaRPr lang="en-US" sz="700"/>
          </a:p>
          <a:p>
            <a:pPr algn="ctr"/>
            <a:r>
              <a:rPr lang="en-US" sz="1600"/>
              <a:t>Bldg. 505 Pershing Rd. </a:t>
            </a:r>
          </a:p>
          <a:p>
            <a:pPr algn="ctr"/>
            <a:r>
              <a:rPr lang="en-US" sz="1600"/>
              <a:t>Located inside the Solider Support Center</a:t>
            </a:r>
          </a:p>
        </p:txBody>
      </p:sp>
      <p:sp>
        <p:nvSpPr>
          <p:cNvPr id="10" name="TextBox 9">
            <a:extLst>
              <a:ext uri="{FF2B5EF4-FFF2-40B4-BE49-F238E27FC236}">
                <a16:creationId xmlns:a16="http://schemas.microsoft.com/office/drawing/2014/main" id="{5CA0F097-FD2F-C934-EAE8-4101BF689ABB}"/>
              </a:ext>
            </a:extLst>
          </p:cNvPr>
          <p:cNvSpPr txBox="1"/>
          <p:nvPr/>
        </p:nvSpPr>
        <p:spPr>
          <a:xfrm>
            <a:off x="68368" y="1323533"/>
            <a:ext cx="4503631" cy="2308324"/>
          </a:xfrm>
          <a:prstGeom prst="rect">
            <a:avLst/>
          </a:prstGeom>
          <a:noFill/>
        </p:spPr>
        <p:txBody>
          <a:bodyPr wrap="square" rtlCol="0">
            <a:spAutoFit/>
          </a:bodyPr>
          <a:lstStyle/>
          <a:p>
            <a:pPr algn="ctr"/>
            <a:r>
              <a:rPr lang="en-US" b="1"/>
              <a:t>2026-27 Registration: Is your student signed up?</a:t>
            </a:r>
          </a:p>
          <a:p>
            <a:pPr algn="ctr"/>
            <a:r>
              <a:rPr lang="en-US">
                <a:hlinkClick r:id="rId2"/>
              </a:rPr>
              <a:t>www.episd.org</a:t>
            </a:r>
            <a:endParaRPr lang="en-US"/>
          </a:p>
          <a:p>
            <a:pPr algn="ctr"/>
            <a:r>
              <a:rPr lang="en-US">
                <a:hlinkClick r:id="rId3"/>
              </a:rPr>
              <a:t>www.canutillo-isd.org</a:t>
            </a:r>
            <a:endParaRPr lang="en-US"/>
          </a:p>
          <a:p>
            <a:pPr algn="ctr"/>
            <a:r>
              <a:rPr lang="en-US">
                <a:hlinkClick r:id="rId4"/>
              </a:rPr>
              <a:t>www.yisd.net</a:t>
            </a:r>
            <a:endParaRPr lang="en-US"/>
          </a:p>
          <a:p>
            <a:pPr algn="ctr"/>
            <a:r>
              <a:rPr lang="en-US">
                <a:hlinkClick r:id="rId5"/>
              </a:rPr>
              <a:t>www.sisd.net</a:t>
            </a:r>
            <a:endParaRPr lang="en-US"/>
          </a:p>
          <a:p>
            <a:pPr algn="ctr"/>
            <a:r>
              <a:rPr lang="en-US">
                <a:hlinkClick r:id="rId6"/>
              </a:rPr>
              <a:t>www.clintweb.net</a:t>
            </a:r>
            <a:endParaRPr lang="en-US"/>
          </a:p>
          <a:p>
            <a:pPr algn="ctr"/>
            <a:r>
              <a:rPr lang="en-US"/>
              <a:t>Let our offices help </a:t>
            </a:r>
            <a:r>
              <a:rPr lang="en-US" b="1" u="sng"/>
              <a:t>YOU</a:t>
            </a:r>
            <a:r>
              <a:rPr lang="en-US"/>
              <a:t>, stop by today!</a:t>
            </a:r>
          </a:p>
        </p:txBody>
      </p:sp>
      <p:sp>
        <p:nvSpPr>
          <p:cNvPr id="13" name="TextBox 12">
            <a:extLst>
              <a:ext uri="{FF2B5EF4-FFF2-40B4-BE49-F238E27FC236}">
                <a16:creationId xmlns:a16="http://schemas.microsoft.com/office/drawing/2014/main" id="{DBC1EB53-F820-1BC2-D9BF-B85694F5A444}"/>
              </a:ext>
            </a:extLst>
          </p:cNvPr>
          <p:cNvSpPr txBox="1"/>
          <p:nvPr/>
        </p:nvSpPr>
        <p:spPr>
          <a:xfrm>
            <a:off x="4355182" y="4131180"/>
            <a:ext cx="4374641" cy="523220"/>
          </a:xfrm>
          <a:prstGeom prst="rect">
            <a:avLst/>
          </a:prstGeom>
          <a:noFill/>
        </p:spPr>
        <p:txBody>
          <a:bodyPr wrap="square" rtlCol="0">
            <a:spAutoFit/>
          </a:bodyPr>
          <a:lstStyle/>
          <a:p>
            <a:r>
              <a:rPr lang="en-US" sz="1400" b="1">
                <a:solidFill>
                  <a:srgbClr val="7030A0"/>
                </a:solidFill>
              </a:rPr>
              <a:t>School’s Out Soon! Stay alert for increased child/youth activity in residential areas.</a:t>
            </a:r>
          </a:p>
        </p:txBody>
      </p:sp>
      <p:pic>
        <p:nvPicPr>
          <p:cNvPr id="17" name="Picture 16">
            <a:extLst>
              <a:ext uri="{FF2B5EF4-FFF2-40B4-BE49-F238E27FC236}">
                <a16:creationId xmlns:a16="http://schemas.microsoft.com/office/drawing/2014/main" id="{A75B4FBB-986E-B5C5-5CA0-09FCF07EA82F}"/>
              </a:ext>
            </a:extLst>
          </p:cNvPr>
          <p:cNvPicPr>
            <a:picLocks noChangeAspect="1"/>
          </p:cNvPicPr>
          <p:nvPr/>
        </p:nvPicPr>
        <p:blipFill>
          <a:blip r:embed="rId7"/>
          <a:stretch>
            <a:fillRect/>
          </a:stretch>
        </p:blipFill>
        <p:spPr>
          <a:xfrm>
            <a:off x="7151261" y="4991947"/>
            <a:ext cx="1355115" cy="1407880"/>
          </a:xfrm>
          <a:prstGeom prst="rect">
            <a:avLst/>
          </a:prstGeom>
        </p:spPr>
      </p:pic>
      <p:sp>
        <p:nvSpPr>
          <p:cNvPr id="18" name="TextBox 17">
            <a:extLst>
              <a:ext uri="{FF2B5EF4-FFF2-40B4-BE49-F238E27FC236}">
                <a16:creationId xmlns:a16="http://schemas.microsoft.com/office/drawing/2014/main" id="{6CA6785A-66D4-09BC-821B-2B7EDF6B6CAD}"/>
              </a:ext>
            </a:extLst>
          </p:cNvPr>
          <p:cNvSpPr txBox="1"/>
          <p:nvPr/>
        </p:nvSpPr>
        <p:spPr>
          <a:xfrm>
            <a:off x="4615296" y="4618801"/>
            <a:ext cx="3540244" cy="1692771"/>
          </a:xfrm>
          <a:prstGeom prst="rect">
            <a:avLst/>
          </a:prstGeom>
          <a:noFill/>
        </p:spPr>
        <p:txBody>
          <a:bodyPr wrap="square" rtlCol="0">
            <a:spAutoFit/>
          </a:bodyPr>
          <a:lstStyle/>
          <a:p>
            <a:r>
              <a:rPr lang="en-US" sz="1600" b="1"/>
              <a:t>Last Day of School Reminders:</a:t>
            </a:r>
          </a:p>
          <a:p>
            <a:r>
              <a:rPr lang="en-US" sz="1400"/>
              <a:t>EPISD: 05 JUN 2026</a:t>
            </a:r>
          </a:p>
          <a:p>
            <a:r>
              <a:rPr lang="en-US" sz="1400"/>
              <a:t>Canutillo ISD: 28 MAY 2026</a:t>
            </a:r>
          </a:p>
          <a:p>
            <a:r>
              <a:rPr lang="en-US" sz="1400"/>
              <a:t>YISD: 29 MAY 2026</a:t>
            </a:r>
          </a:p>
          <a:p>
            <a:r>
              <a:rPr lang="en-US" sz="1400"/>
              <a:t>SISD: 04 JUN 2026</a:t>
            </a:r>
          </a:p>
          <a:p>
            <a:r>
              <a:rPr lang="en-US" sz="1400"/>
              <a:t>Clint ISD: 29 MAY 2026</a:t>
            </a:r>
          </a:p>
          <a:p>
            <a:endParaRPr lang="en-US"/>
          </a:p>
        </p:txBody>
      </p:sp>
      <p:pic>
        <p:nvPicPr>
          <p:cNvPr id="4" name="Picture 3">
            <a:extLst>
              <a:ext uri="{FF2B5EF4-FFF2-40B4-BE49-F238E27FC236}">
                <a16:creationId xmlns:a16="http://schemas.microsoft.com/office/drawing/2014/main" id="{A0310344-CA34-F419-99EB-088B7D6E31D3}"/>
              </a:ext>
            </a:extLst>
          </p:cNvPr>
          <p:cNvPicPr>
            <a:picLocks noChangeAspect="1"/>
          </p:cNvPicPr>
          <p:nvPr/>
        </p:nvPicPr>
        <p:blipFill>
          <a:blip r:embed="rId8"/>
          <a:stretch>
            <a:fillRect/>
          </a:stretch>
        </p:blipFill>
        <p:spPr>
          <a:xfrm>
            <a:off x="637624" y="4392790"/>
            <a:ext cx="1893793" cy="1899549"/>
          </a:xfrm>
          <a:prstGeom prst="rect">
            <a:avLst/>
          </a:prstGeom>
        </p:spPr>
      </p:pic>
      <p:sp>
        <p:nvSpPr>
          <p:cNvPr id="5" name="TextBox 4">
            <a:extLst>
              <a:ext uri="{FF2B5EF4-FFF2-40B4-BE49-F238E27FC236}">
                <a16:creationId xmlns:a16="http://schemas.microsoft.com/office/drawing/2014/main" id="{19C6E2F3-7EA0-78EE-5007-EFDDDF2CF58B}"/>
              </a:ext>
            </a:extLst>
          </p:cNvPr>
          <p:cNvSpPr txBox="1"/>
          <p:nvPr/>
        </p:nvSpPr>
        <p:spPr>
          <a:xfrm>
            <a:off x="68368" y="4007147"/>
            <a:ext cx="3355146" cy="369332"/>
          </a:xfrm>
          <a:prstGeom prst="rect">
            <a:avLst/>
          </a:prstGeom>
          <a:noFill/>
        </p:spPr>
        <p:txBody>
          <a:bodyPr wrap="square" rtlCol="0">
            <a:spAutoFit/>
          </a:bodyPr>
          <a:lstStyle/>
          <a:p>
            <a:r>
              <a:rPr lang="en-US" b="1">
                <a:solidFill>
                  <a:srgbClr val="00B050"/>
                </a:solidFill>
              </a:rPr>
              <a:t>EPISD Military Engagement</a:t>
            </a:r>
          </a:p>
        </p:txBody>
      </p:sp>
      <p:pic>
        <p:nvPicPr>
          <p:cNvPr id="8" name="Picture 7">
            <a:extLst>
              <a:ext uri="{FF2B5EF4-FFF2-40B4-BE49-F238E27FC236}">
                <a16:creationId xmlns:a16="http://schemas.microsoft.com/office/drawing/2014/main" id="{87C28B4B-8B26-389A-F435-71BC39D1055D}"/>
              </a:ext>
            </a:extLst>
          </p:cNvPr>
          <p:cNvPicPr>
            <a:picLocks noChangeAspect="1"/>
          </p:cNvPicPr>
          <p:nvPr/>
        </p:nvPicPr>
        <p:blipFill>
          <a:blip r:embed="rId9"/>
          <a:stretch>
            <a:fillRect/>
          </a:stretch>
        </p:blipFill>
        <p:spPr>
          <a:xfrm>
            <a:off x="6905298" y="1323533"/>
            <a:ext cx="1847042" cy="1875284"/>
          </a:xfrm>
          <a:prstGeom prst="rect">
            <a:avLst/>
          </a:prstGeom>
        </p:spPr>
      </p:pic>
      <p:pic>
        <p:nvPicPr>
          <p:cNvPr id="14" name="Picture 13">
            <a:extLst>
              <a:ext uri="{FF2B5EF4-FFF2-40B4-BE49-F238E27FC236}">
                <a16:creationId xmlns:a16="http://schemas.microsoft.com/office/drawing/2014/main" id="{37157DF4-2ABD-0054-3F1A-76482CBCD9FB}"/>
              </a:ext>
            </a:extLst>
          </p:cNvPr>
          <p:cNvPicPr>
            <a:picLocks noChangeAspect="1"/>
          </p:cNvPicPr>
          <p:nvPr/>
        </p:nvPicPr>
        <p:blipFill>
          <a:blip r:embed="rId10"/>
          <a:stretch>
            <a:fillRect/>
          </a:stretch>
        </p:blipFill>
        <p:spPr>
          <a:xfrm>
            <a:off x="5166360" y="1435305"/>
            <a:ext cx="1738938" cy="1538292"/>
          </a:xfrm>
          <a:prstGeom prst="rect">
            <a:avLst/>
          </a:prstGeom>
        </p:spPr>
      </p:pic>
      <p:sp>
        <p:nvSpPr>
          <p:cNvPr id="15" name="TextBox 14">
            <a:extLst>
              <a:ext uri="{FF2B5EF4-FFF2-40B4-BE49-F238E27FC236}">
                <a16:creationId xmlns:a16="http://schemas.microsoft.com/office/drawing/2014/main" id="{B459D55C-3E74-9C31-0F3A-8B92472AA9F7}"/>
              </a:ext>
            </a:extLst>
          </p:cNvPr>
          <p:cNvSpPr txBox="1"/>
          <p:nvPr/>
        </p:nvSpPr>
        <p:spPr>
          <a:xfrm>
            <a:off x="5813309" y="3223258"/>
            <a:ext cx="2416630" cy="646331"/>
          </a:xfrm>
          <a:prstGeom prst="rect">
            <a:avLst/>
          </a:prstGeom>
          <a:noFill/>
        </p:spPr>
        <p:txBody>
          <a:bodyPr wrap="square" rtlCol="0">
            <a:spAutoFit/>
          </a:bodyPr>
          <a:lstStyle/>
          <a:p>
            <a:pPr algn="ctr"/>
            <a:r>
              <a:rPr lang="en-US">
                <a:solidFill>
                  <a:srgbClr val="AD8817"/>
                </a:solidFill>
              </a:rPr>
              <a:t>EPISD Graduation Dates &amp; Information</a:t>
            </a:r>
          </a:p>
        </p:txBody>
      </p:sp>
      <p:pic>
        <p:nvPicPr>
          <p:cNvPr id="19" name="Picture 18">
            <a:extLst>
              <a:ext uri="{FF2B5EF4-FFF2-40B4-BE49-F238E27FC236}">
                <a16:creationId xmlns:a16="http://schemas.microsoft.com/office/drawing/2014/main" id="{40D421E3-B3F6-8F20-71B4-FCB1F7473050}"/>
              </a:ext>
            </a:extLst>
          </p:cNvPr>
          <p:cNvPicPr>
            <a:picLocks noChangeAspect="1"/>
          </p:cNvPicPr>
          <p:nvPr/>
        </p:nvPicPr>
        <p:blipFill>
          <a:blip r:embed="rId11"/>
          <a:stretch>
            <a:fillRect/>
          </a:stretch>
        </p:blipFill>
        <p:spPr>
          <a:xfrm>
            <a:off x="6385418" y="192196"/>
            <a:ext cx="519880" cy="523129"/>
          </a:xfrm>
          <a:prstGeom prst="rect">
            <a:avLst/>
          </a:prstGeom>
        </p:spPr>
      </p:pic>
    </p:spTree>
    <p:extLst>
      <p:ext uri="{BB962C8B-B14F-4D97-AF65-F5344CB8AC3E}">
        <p14:creationId xmlns:p14="http://schemas.microsoft.com/office/powerpoint/2010/main" val="378342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a:xfrm>
            <a:off x="4114800" y="914400"/>
            <a:ext cx="1143000" cy="635741"/>
          </a:xfrm>
          <a:prstGeom prst="rect">
            <a:avLst/>
          </a:prstGeom>
        </p:spPr>
      </p:pic>
      <p:sp>
        <p:nvSpPr>
          <p:cNvPr id="4" name="Rectangle 3"/>
          <p:cNvSpPr/>
          <p:nvPr/>
        </p:nvSpPr>
        <p:spPr>
          <a:xfrm>
            <a:off x="1200150" y="914400"/>
            <a:ext cx="6644552" cy="1523494"/>
          </a:xfrm>
          <a:prstGeom prst="rect">
            <a:avLst/>
          </a:prstGeom>
        </p:spPr>
        <p:txBody>
          <a:bodyPr wrap="square">
            <a:spAutoFit/>
          </a:bodyPr>
          <a:lstStyle/>
          <a:p>
            <a:pPr algn="ctr" fontAlgn="base">
              <a:spcBef>
                <a:spcPct val="0"/>
              </a:spcBef>
              <a:spcAft>
                <a:spcPct val="0"/>
              </a:spcAft>
              <a:defRPr/>
            </a:pPr>
            <a:endParaRPr lang="en-US" sz="2400">
              <a:solidFill>
                <a:prstClr val="black"/>
              </a:solidFill>
              <a:latin typeface="Times New Roman" pitchFamily="18" charset="0"/>
              <a:cs typeface="Arial" pitchFamily="34" charset="0"/>
            </a:endParaRPr>
          </a:p>
          <a:p>
            <a:pPr algn="ctr" fontAlgn="base">
              <a:spcBef>
                <a:spcPct val="0"/>
              </a:spcBef>
              <a:spcAft>
                <a:spcPct val="0"/>
              </a:spcAft>
              <a:defRPr/>
            </a:pPr>
            <a:endParaRPr lang="en-US" sz="1500">
              <a:solidFill>
                <a:prstClr val="black"/>
              </a:solidFill>
              <a:latin typeface="Times New Roman" pitchFamily="18" charset="0"/>
              <a:cs typeface="Arial" pitchFamily="34" charset="0"/>
            </a:endParaRPr>
          </a:p>
          <a:p>
            <a:pPr algn="ctr" fontAlgn="base">
              <a:spcBef>
                <a:spcPct val="0"/>
              </a:spcBef>
              <a:spcAft>
                <a:spcPct val="0"/>
              </a:spcAft>
              <a:defRPr/>
            </a:pPr>
            <a:r>
              <a:rPr lang="en-US" sz="1350">
                <a:solidFill>
                  <a:prstClr val="black"/>
                </a:solidFill>
                <a:latin typeface="Times New Roman" pitchFamily="18" charset="0"/>
                <a:cs typeface="Arial" pitchFamily="34" charset="0"/>
              </a:rPr>
              <a:t>      </a:t>
            </a:r>
            <a:r>
              <a:rPr lang="en-US" sz="1350" b="1">
                <a:solidFill>
                  <a:prstClr val="black"/>
                </a:solidFill>
                <a:latin typeface="Times New Roman" pitchFamily="18" charset="0"/>
                <a:cs typeface="Arial" pitchFamily="34" charset="0"/>
              </a:rPr>
              <a:t> Ft.  Bliss</a:t>
            </a:r>
          </a:p>
          <a:p>
            <a:pPr fontAlgn="base">
              <a:spcBef>
                <a:spcPct val="0"/>
              </a:spcBef>
              <a:spcAft>
                <a:spcPct val="0"/>
              </a:spcAft>
              <a:defRPr/>
            </a:pPr>
            <a:endParaRPr lang="en-US" sz="1350">
              <a:solidFill>
                <a:prstClr val="black"/>
              </a:solidFill>
              <a:latin typeface="Times New Roman" pitchFamily="18" charset="0"/>
              <a:cs typeface="Arial" pitchFamily="34" charset="0"/>
            </a:endParaRPr>
          </a:p>
          <a:p>
            <a:pPr fontAlgn="base">
              <a:spcBef>
                <a:spcPct val="0"/>
              </a:spcBef>
              <a:spcAft>
                <a:spcPct val="0"/>
              </a:spcAft>
              <a:defRPr/>
            </a:pPr>
            <a:endParaRPr lang="en-US" sz="1350">
              <a:solidFill>
                <a:prstClr val="black"/>
              </a:solidFill>
              <a:latin typeface="Times New Roman" pitchFamily="18" charset="0"/>
              <a:cs typeface="Arial" pitchFamily="34" charset="0"/>
            </a:endParaRPr>
          </a:p>
          <a:p>
            <a:pPr fontAlgn="base">
              <a:spcBef>
                <a:spcPct val="0"/>
              </a:spcBef>
              <a:spcAft>
                <a:spcPct val="0"/>
              </a:spcAft>
              <a:defRPr/>
            </a:pPr>
            <a:endParaRPr lang="en-US" sz="1350">
              <a:solidFill>
                <a:prstClr val="black"/>
              </a:solidFill>
              <a:latin typeface="Times New Roman" pitchFamily="18" charset="0"/>
              <a:cs typeface="Arial" pitchFamily="34" charset="0"/>
            </a:endParaRPr>
          </a:p>
        </p:txBody>
      </p:sp>
      <p:sp>
        <p:nvSpPr>
          <p:cNvPr id="7" name="TextBox 6"/>
          <p:cNvSpPr txBox="1"/>
          <p:nvPr/>
        </p:nvSpPr>
        <p:spPr>
          <a:xfrm>
            <a:off x="2070281" y="5200651"/>
            <a:ext cx="4904291" cy="507831"/>
          </a:xfrm>
          <a:prstGeom prst="rect">
            <a:avLst/>
          </a:prstGeom>
          <a:solidFill>
            <a:srgbClr val="E5E3E3"/>
          </a:solidFill>
          <a:ln>
            <a:solidFill>
              <a:schemeClr val="tx1"/>
            </a:solidFill>
          </a:ln>
        </p:spPr>
        <p:txBody>
          <a:bodyPr wrap="none" rtlCol="0">
            <a:spAutoFit/>
            <a:scene3d>
              <a:camera prst="orthographicFront">
                <a:rot lat="0" lon="0" rev="0"/>
              </a:camera>
              <a:lightRig rig="threePt" dir="t"/>
            </a:scene3d>
            <a:flatTx/>
          </a:bodyPr>
          <a:lstStyle/>
          <a:p>
            <a:pPr algn="ctr" fontAlgn="base">
              <a:spcBef>
                <a:spcPct val="0"/>
              </a:spcBef>
              <a:spcAft>
                <a:spcPct val="0"/>
              </a:spcAft>
              <a:defRPr/>
            </a:pPr>
            <a:r>
              <a:rPr lang="en-US" sz="2700" b="1">
                <a:solidFill>
                  <a:prstClr val="black"/>
                </a:solidFill>
                <a:latin typeface="Times New Roman" panose="02020603050405020304" pitchFamily="18" charset="0"/>
                <a:cs typeface="Times New Roman" panose="02020603050405020304" pitchFamily="18" charset="0"/>
              </a:rPr>
              <a:t>http://www.bliss.armymwr.com </a:t>
            </a:r>
            <a:endParaRPr lang="en-US" sz="2700">
              <a:solidFill>
                <a:prstClr val="black"/>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325022" y="4581096"/>
            <a:ext cx="6493957" cy="562405"/>
          </a:xfrm>
          <a:prstGeom prst="rect">
            <a:avLst/>
          </a:prstGeom>
        </p:spPr>
      </p:pic>
      <p:sp>
        <p:nvSpPr>
          <p:cNvPr id="5" name="Rectangle 4"/>
          <p:cNvSpPr/>
          <p:nvPr/>
        </p:nvSpPr>
        <p:spPr>
          <a:xfrm>
            <a:off x="2343150" y="1885951"/>
            <a:ext cx="4629150" cy="2654573"/>
          </a:xfrm>
          <a:prstGeom prst="rect">
            <a:avLst/>
          </a:prstGeom>
        </p:spPr>
        <p:txBody>
          <a:bodyPr wrap="square">
            <a:spAutoFit/>
          </a:bodyPr>
          <a:lstStyle/>
          <a:p>
            <a:pPr algn="ctr" eaLnBrk="0" fontAlgn="base" hangingPunct="0">
              <a:spcBef>
                <a:spcPct val="0"/>
              </a:spcBef>
              <a:spcAft>
                <a:spcPct val="0"/>
              </a:spcAft>
              <a:defRPr/>
            </a:pPr>
            <a:r>
              <a:rPr lang="en-US" sz="2250" b="1">
                <a:ln>
                  <a:solidFill>
                    <a:srgbClr val="000099"/>
                  </a:solidFill>
                </a:ln>
                <a:solidFill>
                  <a:srgbClr val="C00000"/>
                </a:solidFill>
                <a:latin typeface="Times New Roman" panose="02020603050405020304" pitchFamily="18" charset="0"/>
                <a:cs typeface="Times New Roman" panose="02020603050405020304" pitchFamily="18" charset="0"/>
              </a:rPr>
              <a:t>Registrations available via Walk In/ Appointment</a:t>
            </a:r>
          </a:p>
          <a:p>
            <a:pPr algn="ctr" eaLnBrk="0" fontAlgn="base" hangingPunct="0">
              <a:spcBef>
                <a:spcPct val="0"/>
              </a:spcBef>
              <a:spcAft>
                <a:spcPct val="0"/>
              </a:spcAft>
              <a:defRPr/>
            </a:pPr>
            <a:r>
              <a:rPr lang="en-US" sz="1500">
                <a:ln>
                  <a:solidFill>
                    <a:srgbClr val="000099"/>
                  </a:solidFill>
                </a:ln>
                <a:solidFill>
                  <a:prstClr val="black"/>
                </a:solidFill>
                <a:latin typeface="Times New Roman" panose="02020603050405020304" pitchFamily="18" charset="0"/>
                <a:cs typeface="Times New Roman" panose="02020603050405020304" pitchFamily="18" charset="0"/>
              </a:rPr>
              <a:t>Appointments have priority, call and secure yours today.</a:t>
            </a:r>
            <a:endParaRPr lang="en-US" sz="150">
              <a:solidFill>
                <a:srgbClr val="FF0000"/>
              </a:solidFill>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defRPr/>
            </a:pPr>
            <a:endParaRPr lang="en-US" sz="450" b="1">
              <a:ln>
                <a:solidFill>
                  <a:srgbClr val="000099"/>
                </a:solidFill>
              </a:ln>
              <a:solidFill>
                <a:srgbClr val="C00000"/>
              </a:solidFill>
              <a:latin typeface="Times New Roman" panose="02020603050405020304" pitchFamily="18" charset="0"/>
              <a:cs typeface="Times New Roman" panose="02020603050405020304" pitchFamily="18" charset="0"/>
            </a:endParaRPr>
          </a:p>
          <a:p>
            <a:pPr algn="ctr" fontAlgn="base">
              <a:spcBef>
                <a:spcPct val="0"/>
              </a:spcBef>
              <a:spcAft>
                <a:spcPct val="0"/>
              </a:spcAft>
              <a:defRPr/>
            </a:pPr>
            <a:endParaRPr lang="en-US" sz="600" b="1">
              <a:ln w="6600">
                <a:solidFill>
                  <a:sysClr val="windowText" lastClr="000000"/>
                </a:solidFill>
                <a:prstDash val="solid"/>
              </a:ln>
              <a:solidFill>
                <a:prstClr val="black"/>
              </a:solidFill>
              <a:latin typeface="Times New Roman" panose="02020603050405020304" pitchFamily="18" charset="0"/>
              <a:cs typeface="Times New Roman" panose="02020603050405020304" pitchFamily="18" charset="0"/>
            </a:endParaRPr>
          </a:p>
          <a:p>
            <a:pPr algn="ctr" fontAlgn="base">
              <a:spcBef>
                <a:spcPct val="0"/>
              </a:spcBef>
              <a:spcAft>
                <a:spcPct val="0"/>
              </a:spcAft>
              <a:defRPr/>
            </a:pPr>
            <a:r>
              <a:rPr lang="en-US" sz="1500">
                <a:ln w="6600">
                  <a:solidFill>
                    <a:sysClr val="windowText" lastClr="000000"/>
                  </a:solidFill>
                  <a:prstDash val="solid"/>
                </a:ln>
                <a:solidFill>
                  <a:prstClr val="black"/>
                </a:solidFill>
                <a:latin typeface="Times New Roman" panose="02020603050405020304" pitchFamily="18" charset="0"/>
                <a:cs typeface="Times New Roman" panose="02020603050405020304" pitchFamily="18" charset="0"/>
              </a:rPr>
              <a:t>915-568-4646</a:t>
            </a:r>
          </a:p>
          <a:p>
            <a:pPr algn="ctr" fontAlgn="base">
              <a:spcBef>
                <a:spcPct val="0"/>
              </a:spcBef>
              <a:spcAft>
                <a:spcPct val="0"/>
              </a:spcAft>
              <a:defRPr/>
            </a:pPr>
            <a:endParaRPr lang="en-US" sz="600" b="1">
              <a:ln w="6600">
                <a:solidFill>
                  <a:sysClr val="windowText" lastClr="000000"/>
                </a:solidFill>
                <a:prstDash val="solid"/>
              </a:ln>
              <a:solidFill>
                <a:srgbClr val="0070C0"/>
              </a:solidFill>
              <a:latin typeface="Times New Roman" panose="02020603050405020304" pitchFamily="18" charset="0"/>
              <a:cs typeface="Times New Roman" panose="02020603050405020304" pitchFamily="18" charset="0"/>
            </a:endParaRPr>
          </a:p>
          <a:p>
            <a:pPr algn="ctr" fontAlgn="base">
              <a:spcBef>
                <a:spcPct val="0"/>
              </a:spcBef>
              <a:spcAft>
                <a:spcPct val="0"/>
              </a:spcAft>
              <a:defRPr/>
            </a:pPr>
            <a:r>
              <a:rPr lang="en-US" sz="1350">
                <a:ln w="6600">
                  <a:solidFill>
                    <a:srgbClr val="C00000"/>
                  </a:solidFill>
                  <a:prstDash val="solid"/>
                </a:ln>
                <a:solidFill>
                  <a:srgbClr val="0070C0"/>
                </a:solidFill>
                <a:latin typeface="Times New Roman" panose="02020603050405020304" pitchFamily="18" charset="0"/>
                <a:cs typeface="Times New Roman" panose="02020603050405020304" pitchFamily="18" charset="0"/>
              </a:rPr>
              <a:t>BLDG. 1743 VICTORY AVE. </a:t>
            </a:r>
          </a:p>
          <a:p>
            <a:pPr algn="ctr" fontAlgn="base">
              <a:spcBef>
                <a:spcPct val="0"/>
              </a:spcBef>
              <a:spcAft>
                <a:spcPct val="0"/>
              </a:spcAft>
              <a:defRPr/>
            </a:pPr>
            <a:r>
              <a:rPr lang="en-US" sz="1200">
                <a:ln>
                  <a:solidFill>
                    <a:srgbClr val="000099"/>
                  </a:solidFill>
                </a:ln>
                <a:solidFill>
                  <a:srgbClr val="FF0000"/>
                </a:solidFill>
                <a:latin typeface="Times New Roman" panose="02020603050405020304" pitchFamily="18" charset="0"/>
                <a:cs typeface="Times New Roman" panose="02020603050405020304" pitchFamily="18" charset="0"/>
              </a:rPr>
              <a:t>(Open Monday Thru Friday 0800-1700)</a:t>
            </a:r>
          </a:p>
          <a:p>
            <a:pPr algn="ctr" fontAlgn="base">
              <a:spcBef>
                <a:spcPct val="0"/>
              </a:spcBef>
              <a:spcAft>
                <a:spcPct val="0"/>
              </a:spcAft>
              <a:defRPr/>
            </a:pPr>
            <a:endParaRPr lang="en-US" sz="1350">
              <a:ln w="6600">
                <a:solidFill>
                  <a:srgbClr val="C00000"/>
                </a:solidFill>
                <a:prstDash val="solid"/>
              </a:ln>
              <a:solidFill>
                <a:srgbClr val="0070C0"/>
              </a:solidFill>
              <a:latin typeface="Times New Roman" panose="02020603050405020304" pitchFamily="18" charset="0"/>
              <a:cs typeface="Times New Roman" panose="02020603050405020304" pitchFamily="18" charset="0"/>
            </a:endParaRPr>
          </a:p>
          <a:p>
            <a:pPr algn="ctr" fontAlgn="base">
              <a:spcBef>
                <a:spcPct val="0"/>
              </a:spcBef>
              <a:spcAft>
                <a:spcPct val="0"/>
              </a:spcAft>
              <a:defRPr/>
            </a:pPr>
            <a:r>
              <a:rPr lang="en-US" sz="1350">
                <a:ln w="6600">
                  <a:solidFill>
                    <a:srgbClr val="C00000"/>
                  </a:solidFill>
                  <a:prstDash val="solid"/>
                </a:ln>
                <a:solidFill>
                  <a:srgbClr val="0070C0"/>
                </a:solidFill>
                <a:latin typeface="Times New Roman" panose="02020603050405020304" pitchFamily="18" charset="0"/>
                <a:cs typeface="Times New Roman" panose="02020603050405020304" pitchFamily="18" charset="0"/>
              </a:rPr>
              <a:t>All registration forms can be found on our website Or in our office.</a:t>
            </a:r>
          </a:p>
          <a:p>
            <a:pPr algn="ctr" fontAlgn="base">
              <a:spcBef>
                <a:spcPct val="0"/>
              </a:spcBef>
              <a:spcAft>
                <a:spcPct val="0"/>
              </a:spcAft>
              <a:defRPr/>
            </a:pPr>
            <a:endParaRPr lang="en-US" sz="600" b="1">
              <a:ln w="6600">
                <a:solidFill>
                  <a:srgbClr val="C00000"/>
                </a:solidFill>
                <a:prstDash val="solid"/>
              </a:ln>
              <a:solidFill>
                <a:srgbClr val="0070C0"/>
              </a:solidFill>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defRPr/>
            </a:pPr>
            <a:r>
              <a:rPr lang="en-US" sz="100" b="1">
                <a:ln w="6600">
                  <a:solidFill>
                    <a:srgbClr val="000099"/>
                  </a:solidFill>
                  <a:prstDash val="solid"/>
                </a:ln>
                <a:solidFill>
                  <a:srgbClr val="0070C0"/>
                </a:solidFill>
                <a:latin typeface="Times New Roman" panose="02020603050405020304" pitchFamily="18" charset="0"/>
                <a:cs typeface="Times New Roman" panose="02020603050405020304" pitchFamily="18" charset="0"/>
              </a:rPr>
              <a:t> </a:t>
            </a:r>
          </a:p>
          <a:p>
            <a:pPr eaLnBrk="0" fontAlgn="base" hangingPunct="0">
              <a:spcBef>
                <a:spcPct val="0"/>
              </a:spcBef>
              <a:spcAft>
                <a:spcPct val="0"/>
              </a:spcAft>
              <a:defRPr/>
            </a:pPr>
            <a:endParaRPr lang="en-US" sz="100" b="1">
              <a:ln>
                <a:solidFill>
                  <a:srgbClr val="000099"/>
                </a:solidFill>
              </a:ln>
              <a:solidFill>
                <a:srgbClr val="C00000"/>
              </a:solidFill>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defRPr/>
            </a:pPr>
            <a:endParaRPr lang="en-US" sz="100" b="1">
              <a:ln>
                <a:solidFill>
                  <a:srgbClr val="000099"/>
                </a:solidFill>
              </a:ln>
              <a:solidFill>
                <a:srgbClr val="FF0000"/>
              </a:solidFill>
              <a:latin typeface="Times New Roman" panose="02020603050405020304" pitchFamily="18" charset="0"/>
              <a:cs typeface="Times New Roman" panose="02020603050405020304" pitchFamily="18" charset="0"/>
            </a:endParaRPr>
          </a:p>
        </p:txBody>
      </p:sp>
      <p:sp>
        <p:nvSpPr>
          <p:cNvPr id="2" name="Slide Number Placeholder 5">
            <a:extLst>
              <a:ext uri="{FF2B5EF4-FFF2-40B4-BE49-F238E27FC236}">
                <a16:creationId xmlns:a16="http://schemas.microsoft.com/office/drawing/2014/main" id="{90E313A5-3185-92C6-4F92-B05368677355}"/>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42</a:t>
            </a:fld>
            <a:endParaRPr lang="en-US" sz="800">
              <a:solidFill>
                <a:schemeClr val="bg1"/>
              </a:solidFill>
            </a:endParaRPr>
          </a:p>
        </p:txBody>
      </p:sp>
    </p:spTree>
    <p:extLst>
      <p:ext uri="{BB962C8B-B14F-4D97-AF65-F5344CB8AC3E}">
        <p14:creationId xmlns:p14="http://schemas.microsoft.com/office/powerpoint/2010/main" val="3411688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71750" y="1201189"/>
            <a:ext cx="4000500" cy="167681"/>
          </a:xfrm>
        </p:spPr>
        <p:txBody>
          <a:bodyPr>
            <a:normAutofit fontScale="90000"/>
          </a:bodyPr>
          <a:lstStyle/>
          <a:p>
            <a:r>
              <a:rPr lang="en-US" sz="2700">
                <a:latin typeface="+mn-lt"/>
              </a:rPr>
              <a:t>WHY REGISTER WITH CYS?</a:t>
            </a:r>
          </a:p>
        </p:txBody>
      </p:sp>
      <p:graphicFrame>
        <p:nvGraphicFramePr>
          <p:cNvPr id="13" name="Content Placeholder 5">
            <a:extLst>
              <a:ext uri="{FF2B5EF4-FFF2-40B4-BE49-F238E27FC236}">
                <a16:creationId xmlns:a16="http://schemas.microsoft.com/office/drawing/2014/main" id="{E7F01BC5-C3DC-6348-DDD3-FFA222B99E08}"/>
              </a:ext>
            </a:extLst>
          </p:cNvPr>
          <p:cNvGraphicFramePr>
            <a:graphicFrameLocks noGrp="1"/>
          </p:cNvGraphicFramePr>
          <p:nvPr>
            <p:ph sz="half" idx="2"/>
          </p:nvPr>
        </p:nvGraphicFramePr>
        <p:xfrm>
          <a:off x="1289030" y="1793001"/>
          <a:ext cx="3293156" cy="3829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6"/>
          <p:cNvSpPr>
            <a:spLocks noGrp="1"/>
          </p:cNvSpPr>
          <p:nvPr>
            <p:ph type="body" sz="quarter" idx="3"/>
          </p:nvPr>
        </p:nvSpPr>
        <p:spPr>
          <a:xfrm>
            <a:off x="4696487" y="1582070"/>
            <a:ext cx="2915543" cy="617934"/>
          </a:xfrm>
        </p:spPr>
        <p:txBody>
          <a:bodyPr/>
          <a:lstStyle/>
          <a:p>
            <a:r>
              <a:rPr lang="en-US" u="sng"/>
              <a:t>BENEFITS:</a:t>
            </a:r>
          </a:p>
        </p:txBody>
      </p:sp>
      <p:sp>
        <p:nvSpPr>
          <p:cNvPr id="8" name="Content Placeholder 7"/>
          <p:cNvSpPr>
            <a:spLocks noGrp="1"/>
          </p:cNvSpPr>
          <p:nvPr>
            <p:ph sz="quarter" idx="4"/>
          </p:nvPr>
        </p:nvSpPr>
        <p:spPr>
          <a:xfrm>
            <a:off x="4686301" y="2215678"/>
            <a:ext cx="2915543" cy="3195637"/>
          </a:xfrm>
        </p:spPr>
        <p:txBody>
          <a:bodyPr>
            <a:normAutofit/>
          </a:bodyPr>
          <a:lstStyle/>
          <a:p>
            <a:pPr>
              <a:lnSpc>
                <a:spcPts val="1875"/>
              </a:lnSpc>
              <a:spcBef>
                <a:spcPts val="0"/>
              </a:spcBef>
            </a:pPr>
            <a:r>
              <a:rPr lang="en-US" sz="1800" b="1"/>
              <a:t>DEPLOYMENT</a:t>
            </a:r>
          </a:p>
          <a:p>
            <a:pPr marL="0" indent="0">
              <a:lnSpc>
                <a:spcPts val="1950"/>
              </a:lnSpc>
              <a:spcBef>
                <a:spcPts val="0"/>
              </a:spcBef>
              <a:buNone/>
            </a:pPr>
            <a:endParaRPr lang="en-US" sz="1800"/>
          </a:p>
          <a:p>
            <a:pPr marL="0" indent="0">
              <a:lnSpc>
                <a:spcPts val="1950"/>
              </a:lnSpc>
              <a:spcBef>
                <a:spcPts val="0"/>
              </a:spcBef>
              <a:buNone/>
            </a:pPr>
            <a:r>
              <a:rPr lang="en-US" sz="1800"/>
              <a:t>Register with CYS to receive up to 16 hours of childcare for Deployments</a:t>
            </a:r>
          </a:p>
          <a:p>
            <a:pPr marL="0" indent="0">
              <a:lnSpc>
                <a:spcPts val="1950"/>
              </a:lnSpc>
              <a:spcBef>
                <a:spcPts val="0"/>
              </a:spcBef>
              <a:buNone/>
            </a:pPr>
            <a:endParaRPr lang="en-US" sz="1800"/>
          </a:p>
          <a:p>
            <a:pPr marL="0" indent="0">
              <a:lnSpc>
                <a:spcPts val="1950"/>
              </a:lnSpc>
              <a:spcBef>
                <a:spcPts val="0"/>
              </a:spcBef>
              <a:buNone/>
            </a:pPr>
            <a:r>
              <a:rPr lang="en-US" sz="1800"/>
              <a:t>Full time care patrons may qualify for 20% off during deployments. </a:t>
            </a:r>
          </a:p>
          <a:p>
            <a:pPr marL="0" indent="0">
              <a:buNone/>
            </a:pPr>
            <a:endParaRPr lang="en-US"/>
          </a:p>
        </p:txBody>
      </p:sp>
      <p:pic>
        <p:nvPicPr>
          <p:cNvPr id="9" name="Picture 8"/>
          <p:cNvPicPr/>
          <p:nvPr/>
        </p:nvPicPr>
        <p:blipFill>
          <a:blip r:embed="rId7" cstate="print">
            <a:extLst>
              <a:ext uri="{28A0092B-C50C-407E-A947-70E740481C1C}">
                <a14:useLocalDpi xmlns:a14="http://schemas.microsoft.com/office/drawing/2010/main" val="0"/>
              </a:ext>
            </a:extLst>
          </a:blip>
          <a:stretch>
            <a:fillRect/>
          </a:stretch>
        </p:blipFill>
        <p:spPr>
          <a:xfrm>
            <a:off x="6686550" y="996580"/>
            <a:ext cx="1143000" cy="717920"/>
          </a:xfrm>
          <a:prstGeom prst="rect">
            <a:avLst/>
          </a:prstGeom>
        </p:spPr>
      </p:pic>
      <p:sp>
        <p:nvSpPr>
          <p:cNvPr id="2" name="Slide Number Placeholder 5">
            <a:extLst>
              <a:ext uri="{FF2B5EF4-FFF2-40B4-BE49-F238E27FC236}">
                <a16:creationId xmlns:a16="http://schemas.microsoft.com/office/drawing/2014/main" id="{FA34AACA-2F74-6C03-A8C5-92CB9E3B43F1}"/>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43</a:t>
            </a:fld>
            <a:endParaRPr lang="en-US" sz="800">
              <a:solidFill>
                <a:schemeClr val="bg1"/>
              </a:solidFill>
            </a:endParaRPr>
          </a:p>
        </p:txBody>
      </p:sp>
    </p:spTree>
    <p:extLst>
      <p:ext uri="{BB962C8B-B14F-4D97-AF65-F5344CB8AC3E}">
        <p14:creationId xmlns:p14="http://schemas.microsoft.com/office/powerpoint/2010/main" val="17293034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779451" y="2228850"/>
            <a:ext cx="2782960" cy="2000249"/>
          </a:xfrm>
          <a:prstGeom prst="rect">
            <a:avLst/>
          </a:prstGeom>
        </p:spPr>
      </p:pic>
      <p:sp>
        <p:nvSpPr>
          <p:cNvPr id="13" name="Rectangle 12"/>
          <p:cNvSpPr/>
          <p:nvPr/>
        </p:nvSpPr>
        <p:spPr>
          <a:xfrm>
            <a:off x="4572000" y="1446275"/>
            <a:ext cx="3943348" cy="3982974"/>
          </a:xfrm>
          <a:prstGeom prst="rect">
            <a:avLst/>
          </a:prstGeom>
        </p:spPr>
        <p:txBody>
          <a:bodyPr vert="horz" lIns="68580" tIns="34290" rIns="68580" bIns="34290" rtlCol="0" anchor="ctr">
            <a:normAutofit lnSpcReduction="10000"/>
          </a:bodyPr>
          <a:lstStyle/>
          <a:p>
            <a:pPr indent="-171450" fontAlgn="base">
              <a:lnSpc>
                <a:spcPct val="90000"/>
              </a:lnSpc>
              <a:spcBef>
                <a:spcPct val="0"/>
              </a:spcBef>
              <a:spcAft>
                <a:spcPts val="450"/>
              </a:spcAft>
              <a:buFont typeface="Arial" panose="020B0604020202020204" pitchFamily="34" charset="0"/>
              <a:buChar char="•"/>
              <a:defRPr/>
            </a:pPr>
            <a:r>
              <a:rPr lang="en-US" sz="1425">
                <a:effectLst>
                  <a:glow rad="139700">
                    <a:srgbClr val="1D6FA9">
                      <a:satMod val="175000"/>
                      <a:alpha val="40000"/>
                    </a:srgbClr>
                  </a:glow>
                  <a:outerShdw blurRad="60007" dist="310007" dir="7680000" sy="30000" kx="1300200" algn="ctr" rotWithShape="0">
                    <a:prstClr val="black">
                      <a:alpha val="32000"/>
                    </a:prstClr>
                  </a:outerShdw>
                </a:effectLst>
              </a:rPr>
              <a:t> Registering Children with</a:t>
            </a:r>
          </a:p>
          <a:p>
            <a:pPr indent="-171450" fontAlgn="base">
              <a:lnSpc>
                <a:spcPct val="90000"/>
              </a:lnSpc>
              <a:spcBef>
                <a:spcPct val="0"/>
              </a:spcBef>
              <a:spcAft>
                <a:spcPts val="450"/>
              </a:spcAft>
              <a:buFont typeface="Arial" panose="020B0604020202020204" pitchFamily="34" charset="0"/>
              <a:buChar char="•"/>
              <a:defRPr/>
            </a:pPr>
            <a:r>
              <a:rPr lang="en-US" sz="1425">
                <a:effectLst>
                  <a:glow rad="139700">
                    <a:srgbClr val="1D6FA9">
                      <a:satMod val="175000"/>
                      <a:alpha val="40000"/>
                    </a:srgbClr>
                  </a:glow>
                  <a:outerShdw blurRad="60007" dist="310007" dir="7680000" sy="30000" kx="1300200" algn="ctr" rotWithShape="0">
                    <a:prstClr val="black">
                      <a:alpha val="32000"/>
                    </a:prstClr>
                  </a:outerShdw>
                </a:effectLst>
              </a:rPr>
              <a:t>Medical Conditions or children needing specific  Accommodations</a:t>
            </a:r>
            <a:endParaRPr lang="en-US" sz="1425" b="1"/>
          </a:p>
          <a:p>
            <a:pPr indent="-171450" fontAlgn="base">
              <a:lnSpc>
                <a:spcPct val="90000"/>
              </a:lnSpc>
              <a:spcBef>
                <a:spcPct val="0"/>
              </a:spcBef>
              <a:spcAft>
                <a:spcPts val="450"/>
              </a:spcAft>
              <a:buFont typeface="Arial" panose="020B0604020202020204" pitchFamily="34" charset="0"/>
              <a:buChar char="•"/>
              <a:defRPr/>
            </a:pPr>
            <a:endParaRPr lang="en-US" sz="1425" b="1"/>
          </a:p>
          <a:p>
            <a:pPr indent="-171450" fontAlgn="base">
              <a:lnSpc>
                <a:spcPct val="90000"/>
              </a:lnSpc>
              <a:spcBef>
                <a:spcPct val="0"/>
              </a:spcBef>
              <a:spcAft>
                <a:spcPts val="450"/>
              </a:spcAft>
              <a:buFont typeface="Arial" panose="020B0604020202020204" pitchFamily="34" charset="0"/>
              <a:buChar char="•"/>
              <a:defRPr/>
            </a:pPr>
            <a:r>
              <a:rPr lang="en-US" sz="1425"/>
              <a:t> EXAMPLES: Asthma, Food Allergies, Respiratory Difficulties, Diabetes, Seizures, developmental delays, ADHD, Autism, Allergies requiring rescue medications, ODD, Speech Delay etc.</a:t>
            </a:r>
          </a:p>
          <a:p>
            <a:pPr indent="-171450" fontAlgn="base">
              <a:lnSpc>
                <a:spcPct val="90000"/>
              </a:lnSpc>
              <a:spcBef>
                <a:spcPct val="0"/>
              </a:spcBef>
              <a:spcAft>
                <a:spcPts val="450"/>
              </a:spcAft>
              <a:buFont typeface="Arial" panose="020B0604020202020204" pitchFamily="34" charset="0"/>
              <a:buChar char="•"/>
              <a:defRPr/>
            </a:pPr>
            <a:r>
              <a:rPr lang="en-US" sz="1425">
                <a:ln>
                  <a:solidFill>
                    <a:srgbClr val="1D6FA9">
                      <a:lumMod val="60000"/>
                      <a:lumOff val="40000"/>
                    </a:srgbClr>
                  </a:solidFill>
                </a:ln>
              </a:rPr>
              <a:t>2. Registration: Complete the Registration Form and submit along with Health Assessment to CYS. Additional documentation may be needed (Medical Action Plans). Paperwork is sent to Public Health nurse for review a Multi-disciplinary Inclusion Action Team (</a:t>
            </a:r>
            <a:r>
              <a:rPr lang="en-US" sz="1425" u="sng">
                <a:ln>
                  <a:solidFill>
                    <a:srgbClr val="1D6FA9">
                      <a:lumMod val="60000"/>
                      <a:lumOff val="40000"/>
                    </a:srgbClr>
                  </a:solidFill>
                </a:ln>
              </a:rPr>
              <a:t>MIAT</a:t>
            </a:r>
            <a:r>
              <a:rPr lang="en-US" sz="1425">
                <a:ln>
                  <a:solidFill>
                    <a:srgbClr val="1D6FA9">
                      <a:lumMod val="60000"/>
                      <a:lumOff val="40000"/>
                    </a:srgbClr>
                  </a:solidFill>
                </a:ln>
              </a:rPr>
              <a:t>) reviews and discusses best care options. MIAT can take up to 30 days to complete. Starting the process now saves you time later when you need services. </a:t>
            </a:r>
          </a:p>
        </p:txBody>
      </p:sp>
      <p:sp>
        <p:nvSpPr>
          <p:cNvPr id="2" name="Slide Number Placeholder 5">
            <a:extLst>
              <a:ext uri="{FF2B5EF4-FFF2-40B4-BE49-F238E27FC236}">
                <a16:creationId xmlns:a16="http://schemas.microsoft.com/office/drawing/2014/main" id="{F75A7E6C-7CE5-1CB7-1F01-D73BB0B3F303}"/>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44</a:t>
            </a:fld>
            <a:endParaRPr lang="en-US" sz="800">
              <a:solidFill>
                <a:schemeClr val="bg1"/>
              </a:solidFill>
            </a:endParaRPr>
          </a:p>
        </p:txBody>
      </p:sp>
    </p:spTree>
    <p:extLst>
      <p:ext uri="{BB962C8B-B14F-4D97-AF65-F5344CB8AC3E}">
        <p14:creationId xmlns:p14="http://schemas.microsoft.com/office/powerpoint/2010/main" val="34249308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08312C-33CA-83E0-0CC5-155FB5AA3F91}"/>
              </a:ext>
            </a:extLst>
          </p:cNvPr>
          <p:cNvSpPr/>
          <p:nvPr/>
        </p:nvSpPr>
        <p:spPr>
          <a:xfrm>
            <a:off x="628650" y="1652762"/>
            <a:ext cx="2765281" cy="1776238"/>
          </a:xfrm>
          <a:prstGeom prst="rect">
            <a:avLst/>
          </a:prstGeom>
        </p:spPr>
        <p:txBody>
          <a:bodyPr vert="horz" lIns="68580" tIns="34290" rIns="68580" bIns="34290" rtlCol="0" anchor="t">
            <a:normAutofit/>
          </a:bodyPr>
          <a:lstStyle/>
          <a:p>
            <a:pPr>
              <a:lnSpc>
                <a:spcPct val="90000"/>
              </a:lnSpc>
              <a:spcBef>
                <a:spcPct val="0"/>
              </a:spcBef>
              <a:spcAft>
                <a:spcPts val="450"/>
              </a:spcAft>
            </a:pPr>
            <a:r>
              <a:rPr lang="en-US" sz="2400" b="1">
                <a:ln w="13462">
                  <a:solidFill>
                    <a:schemeClr val="bg1"/>
                  </a:solidFill>
                  <a:prstDash val="solid"/>
                </a:ln>
                <a:effectLst>
                  <a:outerShdw dist="38100" dir="2700000" algn="bl" rotWithShape="0">
                    <a:schemeClr val="accent5"/>
                  </a:outerShdw>
                </a:effectLst>
                <a:latin typeface="+mj-lt"/>
                <a:ea typeface="+mj-ea"/>
                <a:cs typeface="+mj-cs"/>
              </a:rPr>
              <a:t>CHILD DEVELOPMENT CENTERS</a:t>
            </a:r>
          </a:p>
        </p:txBody>
      </p:sp>
      <p:pic>
        <p:nvPicPr>
          <p:cNvPr id="8" name="Picture 7">
            <a:extLst>
              <a:ext uri="{FF2B5EF4-FFF2-40B4-BE49-F238E27FC236}">
                <a16:creationId xmlns:a16="http://schemas.microsoft.com/office/drawing/2014/main" id="{D7840AB1-1D21-FA7D-5423-F308FF4D4498}"/>
              </a:ext>
            </a:extLst>
          </p:cNvPr>
          <p:cNvPicPr/>
          <p:nvPr/>
        </p:nvPicPr>
        <p:blipFill>
          <a:blip r:embed="rId2" cstate="print">
            <a:extLst>
              <a:ext uri="{28A0092B-C50C-407E-A947-70E740481C1C}">
                <a14:useLocalDpi xmlns:a14="http://schemas.microsoft.com/office/drawing/2010/main" val="0"/>
              </a:ext>
            </a:extLst>
          </a:blip>
          <a:srcRect r="-2" b="788"/>
          <a:stretch>
            <a:fillRect/>
          </a:stretch>
        </p:blipFill>
        <p:spPr>
          <a:xfrm>
            <a:off x="628651" y="2977872"/>
            <a:ext cx="2709689" cy="1576983"/>
          </a:xfrm>
          <a:prstGeom prst="rect">
            <a:avLst/>
          </a:prstGeom>
        </p:spPr>
      </p:pic>
      <p:graphicFrame>
        <p:nvGraphicFramePr>
          <p:cNvPr id="40" name="TextBox 3">
            <a:extLst>
              <a:ext uri="{FF2B5EF4-FFF2-40B4-BE49-F238E27FC236}">
                <a16:creationId xmlns:a16="http://schemas.microsoft.com/office/drawing/2014/main" id="{BF3D00C0-E8B5-8573-4FE4-95B292C13751}"/>
              </a:ext>
            </a:extLst>
          </p:cNvPr>
          <p:cNvGraphicFramePr/>
          <p:nvPr/>
        </p:nvGraphicFramePr>
        <p:xfrm>
          <a:off x="4011065" y="1634133"/>
          <a:ext cx="4504285" cy="3709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5">
            <a:extLst>
              <a:ext uri="{FF2B5EF4-FFF2-40B4-BE49-F238E27FC236}">
                <a16:creationId xmlns:a16="http://schemas.microsoft.com/office/drawing/2014/main" id="{E404A793-AFF4-6775-4E55-5D445A6553C2}"/>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45</a:t>
            </a:fld>
            <a:endParaRPr lang="en-US" sz="800">
              <a:solidFill>
                <a:schemeClr val="bg1"/>
              </a:solidFill>
            </a:endParaRPr>
          </a:p>
        </p:txBody>
      </p:sp>
    </p:spTree>
    <p:extLst>
      <p:ext uri="{BB962C8B-B14F-4D97-AF65-F5344CB8AC3E}">
        <p14:creationId xmlns:p14="http://schemas.microsoft.com/office/powerpoint/2010/main" val="33121725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A7D513-5C10-C069-FD2C-1E4F661553F7}"/>
              </a:ext>
            </a:extLst>
          </p:cNvPr>
          <p:cNvSpPr/>
          <p:nvPr/>
        </p:nvSpPr>
        <p:spPr>
          <a:xfrm>
            <a:off x="942952" y="1052512"/>
            <a:ext cx="6361806" cy="692497"/>
          </a:xfrm>
          <a:prstGeom prst="rect">
            <a:avLst/>
          </a:prstGeom>
          <a:noFill/>
        </p:spPr>
        <p:txBody>
          <a:bodyPr wrap="none" lIns="68580" tIns="34290" rIns="68580" bIns="34290">
            <a:spAutoFit/>
          </a:bodyPr>
          <a:lstStyle/>
          <a:p>
            <a:pPr algn="ctr"/>
            <a:r>
              <a:rPr lang="en-US" sz="405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cs typeface="Arial" panose="020B0604020202020204" pitchFamily="34" charset="0"/>
              </a:rPr>
              <a:t>SCHOOL AGE SERVICES</a:t>
            </a:r>
          </a:p>
        </p:txBody>
      </p:sp>
      <p:sp>
        <p:nvSpPr>
          <p:cNvPr id="4" name="TextBox 3">
            <a:extLst>
              <a:ext uri="{FF2B5EF4-FFF2-40B4-BE49-F238E27FC236}">
                <a16:creationId xmlns:a16="http://schemas.microsoft.com/office/drawing/2014/main" id="{9DD97B3F-450A-5495-2BFD-269D559C48BC}"/>
              </a:ext>
            </a:extLst>
          </p:cNvPr>
          <p:cNvSpPr txBox="1"/>
          <p:nvPr/>
        </p:nvSpPr>
        <p:spPr>
          <a:xfrm>
            <a:off x="201439" y="1774682"/>
            <a:ext cx="8942561" cy="1546577"/>
          </a:xfrm>
          <a:prstGeom prst="rect">
            <a:avLst/>
          </a:prstGeom>
          <a:noFill/>
        </p:spPr>
        <p:txBody>
          <a:bodyPr wrap="square" rtlCol="0">
            <a:spAutoFit/>
          </a:bodyPr>
          <a:lstStyle/>
          <a:p>
            <a:r>
              <a:rPr lang="en-US" sz="1350" b="1">
                <a:solidFill>
                  <a:srgbClr val="7030A0"/>
                </a:solidFill>
                <a:latin typeface="Arial" panose="020B0604020202020204" pitchFamily="34" charset="0"/>
                <a:cs typeface="Arial" panose="020B0604020202020204" pitchFamily="34" charset="0"/>
              </a:rPr>
              <a:t>1- Bliss School Age Center (Bliss SAC)</a:t>
            </a:r>
          </a:p>
          <a:p>
            <a:r>
              <a:rPr lang="en-US" sz="1350" b="1">
                <a:latin typeface="Arial" panose="020B0604020202020204" pitchFamily="34" charset="0"/>
                <a:cs typeface="Arial" panose="020B0604020202020204" pitchFamily="34" charset="0"/>
              </a:rPr>
              <a:t>Address: 2012 Sheridan Rd, Fort Bliss, TX 79906</a:t>
            </a:r>
          </a:p>
          <a:p>
            <a:r>
              <a:rPr lang="en-US" sz="1350" b="1">
                <a:latin typeface="Arial" panose="020B0604020202020204" pitchFamily="34" charset="0"/>
                <a:cs typeface="Arial" panose="020B0604020202020204" pitchFamily="34" charset="0"/>
              </a:rPr>
              <a:t>Phone#: 915-568-2178</a:t>
            </a:r>
          </a:p>
          <a:p>
            <a:endParaRPr lang="en-US" sz="1350" b="1">
              <a:latin typeface="Arial" panose="020B0604020202020204" pitchFamily="34" charset="0"/>
              <a:cs typeface="Arial" panose="020B0604020202020204" pitchFamily="34" charset="0"/>
            </a:endParaRPr>
          </a:p>
          <a:p>
            <a:r>
              <a:rPr lang="en-US" sz="1350" b="1">
                <a:solidFill>
                  <a:srgbClr val="FF0000"/>
                </a:solidFill>
                <a:latin typeface="Arial" panose="020B0604020202020204" pitchFamily="34" charset="0"/>
                <a:cs typeface="Arial" panose="020B0604020202020204" pitchFamily="34" charset="0"/>
              </a:rPr>
              <a:t>2-Milam School Age Center (Milam SAC)</a:t>
            </a:r>
          </a:p>
          <a:p>
            <a:r>
              <a:rPr lang="en-US" sz="1350" b="1">
                <a:latin typeface="Arial" panose="020B0604020202020204" pitchFamily="34" charset="0"/>
                <a:cs typeface="Arial" panose="020B0604020202020204" pitchFamily="34" charset="0"/>
              </a:rPr>
              <a:t>Address: 11898 Haan Rd, Fort Bliss, TX 79916</a:t>
            </a:r>
          </a:p>
          <a:p>
            <a:r>
              <a:rPr lang="en-US" sz="1350" b="1">
                <a:latin typeface="Arial" panose="020B0604020202020204" pitchFamily="34" charset="0"/>
                <a:cs typeface="Arial" panose="020B0604020202020204" pitchFamily="34" charset="0"/>
              </a:rPr>
              <a:t>Phone#: 915-744-1174</a:t>
            </a:r>
          </a:p>
        </p:txBody>
      </p:sp>
      <p:sp>
        <p:nvSpPr>
          <p:cNvPr id="5" name="Rectangle 4">
            <a:extLst>
              <a:ext uri="{FF2B5EF4-FFF2-40B4-BE49-F238E27FC236}">
                <a16:creationId xmlns:a16="http://schemas.microsoft.com/office/drawing/2014/main" id="{E4976C49-6248-166D-6075-079B2E563F3D}"/>
              </a:ext>
            </a:extLst>
          </p:cNvPr>
          <p:cNvSpPr/>
          <p:nvPr/>
        </p:nvSpPr>
        <p:spPr>
          <a:xfrm>
            <a:off x="1959084" y="3429000"/>
            <a:ext cx="4582024" cy="692497"/>
          </a:xfrm>
          <a:prstGeom prst="rect">
            <a:avLst/>
          </a:prstGeom>
          <a:noFill/>
        </p:spPr>
        <p:txBody>
          <a:bodyPr wrap="none" lIns="68580" tIns="34290" rIns="68580" bIns="34290">
            <a:spAutoFit/>
          </a:bodyPr>
          <a:lstStyle/>
          <a:p>
            <a:pPr algn="ctr"/>
            <a:r>
              <a:rPr lang="en-US" sz="405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cs typeface="Arial" panose="020B0604020202020204" pitchFamily="34" charset="0"/>
              </a:rPr>
              <a:t>YOUTH</a:t>
            </a:r>
            <a:r>
              <a:rPr lang="en-US" sz="4050" b="1">
                <a:ln w="13462">
                  <a:solidFill>
                    <a:schemeClr val="bg1"/>
                  </a:solidFill>
                  <a:prstDash val="solid"/>
                </a:ln>
                <a:solidFill>
                  <a:schemeClr val="tx1">
                    <a:lumMod val="85000"/>
                    <a:lumOff val="15000"/>
                  </a:schemeClr>
                </a:solidFill>
                <a:effectLst>
                  <a:outerShdw dist="38100" dir="2700000" algn="bl" rotWithShape="0">
                    <a:schemeClr val="accent5"/>
                  </a:outerShdw>
                </a:effectLst>
              </a:rPr>
              <a:t> CENTERS</a:t>
            </a:r>
          </a:p>
        </p:txBody>
      </p:sp>
      <p:sp>
        <p:nvSpPr>
          <p:cNvPr id="7" name="TextBox 6">
            <a:extLst>
              <a:ext uri="{FF2B5EF4-FFF2-40B4-BE49-F238E27FC236}">
                <a16:creationId xmlns:a16="http://schemas.microsoft.com/office/drawing/2014/main" id="{85CD83D4-613C-7F50-FAD9-1289A91F716E}"/>
              </a:ext>
            </a:extLst>
          </p:cNvPr>
          <p:cNvSpPr txBox="1"/>
          <p:nvPr/>
        </p:nvSpPr>
        <p:spPr>
          <a:xfrm>
            <a:off x="0" y="4121498"/>
            <a:ext cx="8895030" cy="1546577"/>
          </a:xfrm>
          <a:prstGeom prst="rect">
            <a:avLst/>
          </a:prstGeom>
          <a:noFill/>
        </p:spPr>
        <p:txBody>
          <a:bodyPr wrap="square" rtlCol="0">
            <a:spAutoFit/>
          </a:bodyPr>
          <a:lstStyle/>
          <a:p>
            <a:r>
              <a:rPr lang="en-US" sz="1350" b="1">
                <a:solidFill>
                  <a:srgbClr val="00B050"/>
                </a:solidFill>
                <a:latin typeface="Arial" panose="020B0604020202020204" pitchFamily="34" charset="0"/>
                <a:cs typeface="Arial" panose="020B0604020202020204" pitchFamily="34" charset="0"/>
              </a:rPr>
              <a:t>1- Replica Youth Center </a:t>
            </a:r>
          </a:p>
          <a:p>
            <a:r>
              <a:rPr lang="en-US" sz="1350" b="1">
                <a:latin typeface="Arial" panose="020B0604020202020204" pitchFamily="34" charset="0"/>
                <a:cs typeface="Arial" panose="020B0604020202020204" pitchFamily="34" charset="0"/>
              </a:rPr>
              <a:t>Address: 5037 Sheridan Rd, Fort Bliss, TX 79906</a:t>
            </a:r>
          </a:p>
          <a:p>
            <a:r>
              <a:rPr lang="en-US" sz="1350" b="1">
                <a:latin typeface="Arial" panose="020B0604020202020204" pitchFamily="34" charset="0"/>
                <a:cs typeface="Arial" panose="020B0604020202020204" pitchFamily="34" charset="0"/>
              </a:rPr>
              <a:t>Phone#: 915-568-3523</a:t>
            </a:r>
          </a:p>
          <a:p>
            <a:endParaRPr lang="en-US" sz="1350" b="1">
              <a:latin typeface="Arial" panose="020B0604020202020204" pitchFamily="34" charset="0"/>
              <a:cs typeface="Arial" panose="020B0604020202020204" pitchFamily="34" charset="0"/>
            </a:endParaRPr>
          </a:p>
          <a:p>
            <a:r>
              <a:rPr lang="en-US" sz="1350" b="1">
                <a:solidFill>
                  <a:schemeClr val="accent2"/>
                </a:solidFill>
                <a:latin typeface="Arial" panose="020B0604020202020204" pitchFamily="34" charset="0"/>
                <a:cs typeface="Arial" panose="020B0604020202020204" pitchFamily="34" charset="0"/>
              </a:rPr>
              <a:t>2-Milam Youth Center</a:t>
            </a:r>
          </a:p>
          <a:p>
            <a:r>
              <a:rPr lang="en-US" sz="1350" b="1">
                <a:latin typeface="Arial" panose="020B0604020202020204" pitchFamily="34" charset="0"/>
                <a:cs typeface="Arial" panose="020B0604020202020204" pitchFamily="34" charset="0"/>
              </a:rPr>
              <a:t>Address: 10960 Haan Rd, Fort Bliss, TX 79916</a:t>
            </a:r>
          </a:p>
          <a:p>
            <a:r>
              <a:rPr lang="en-US" sz="1350" b="1">
                <a:latin typeface="Arial" panose="020B0604020202020204" pitchFamily="34" charset="0"/>
                <a:cs typeface="Arial" panose="020B0604020202020204" pitchFamily="34" charset="0"/>
              </a:rPr>
              <a:t>Phone#: 915-744-2449</a:t>
            </a:r>
          </a:p>
        </p:txBody>
      </p:sp>
      <p:pic>
        <p:nvPicPr>
          <p:cNvPr id="8" name="Picture 7">
            <a:extLst>
              <a:ext uri="{FF2B5EF4-FFF2-40B4-BE49-F238E27FC236}">
                <a16:creationId xmlns:a16="http://schemas.microsoft.com/office/drawing/2014/main" id="{C162E8AB-13B4-E4AD-C276-A38EB201304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579607" y="1974756"/>
            <a:ext cx="2172831" cy="1523494"/>
          </a:xfrm>
          <a:prstGeom prst="rect">
            <a:avLst/>
          </a:prstGeom>
        </p:spPr>
      </p:pic>
      <p:sp>
        <p:nvSpPr>
          <p:cNvPr id="2" name="Slide Number Placeholder 5">
            <a:extLst>
              <a:ext uri="{FF2B5EF4-FFF2-40B4-BE49-F238E27FC236}">
                <a16:creationId xmlns:a16="http://schemas.microsoft.com/office/drawing/2014/main" id="{89623252-B703-C4D5-7F42-92B85EE4875D}"/>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46</a:t>
            </a:fld>
            <a:endParaRPr lang="en-US" sz="800">
              <a:solidFill>
                <a:schemeClr val="bg1"/>
              </a:solidFill>
            </a:endParaRPr>
          </a:p>
        </p:txBody>
      </p:sp>
    </p:spTree>
    <p:extLst>
      <p:ext uri="{BB962C8B-B14F-4D97-AF65-F5344CB8AC3E}">
        <p14:creationId xmlns:p14="http://schemas.microsoft.com/office/powerpoint/2010/main" val="27330096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A31AB3-317E-A68B-1155-BD5B71AC9B5F}"/>
              </a:ext>
            </a:extLst>
          </p:cNvPr>
          <p:cNvSpPr/>
          <p:nvPr/>
        </p:nvSpPr>
        <p:spPr>
          <a:xfrm>
            <a:off x="793221" y="964241"/>
            <a:ext cx="6226705" cy="692497"/>
          </a:xfrm>
          <a:prstGeom prst="rect">
            <a:avLst/>
          </a:prstGeom>
          <a:noFill/>
        </p:spPr>
        <p:txBody>
          <a:bodyPr wrap="none" lIns="68580" tIns="34290" rIns="68580" bIns="34290">
            <a:spAutoFit/>
          </a:bodyPr>
          <a:lstStyle/>
          <a:p>
            <a:pPr algn="ctr"/>
            <a:r>
              <a:rPr lang="en-US" sz="405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cs typeface="Arial" panose="020B0604020202020204" pitchFamily="34" charset="0"/>
              </a:rPr>
              <a:t>Family Child Care (FCC) </a:t>
            </a:r>
          </a:p>
        </p:txBody>
      </p:sp>
      <p:sp>
        <p:nvSpPr>
          <p:cNvPr id="4" name="TextBox 3">
            <a:extLst>
              <a:ext uri="{FF2B5EF4-FFF2-40B4-BE49-F238E27FC236}">
                <a16:creationId xmlns:a16="http://schemas.microsoft.com/office/drawing/2014/main" id="{0A8FF541-FE36-8DF1-B7D0-6409A12697E5}"/>
              </a:ext>
            </a:extLst>
          </p:cNvPr>
          <p:cNvSpPr txBox="1"/>
          <p:nvPr/>
        </p:nvSpPr>
        <p:spPr>
          <a:xfrm>
            <a:off x="74691" y="1656739"/>
            <a:ext cx="8969721" cy="507831"/>
          </a:xfrm>
          <a:prstGeom prst="rect">
            <a:avLst/>
          </a:prstGeom>
          <a:noFill/>
        </p:spPr>
        <p:txBody>
          <a:bodyPr wrap="square" rtlCol="0">
            <a:spAutoFit/>
          </a:bodyPr>
          <a:lstStyle/>
          <a:p>
            <a:r>
              <a:rPr lang="en-US" sz="1350" b="1">
                <a:latin typeface="Arial" panose="020B0604020202020204" pitchFamily="34" charset="0"/>
                <a:cs typeface="Arial" panose="020B0604020202020204" pitchFamily="34" charset="0"/>
              </a:rPr>
              <a:t>Address: 3508 </a:t>
            </a:r>
            <a:r>
              <a:rPr lang="en-US" sz="1350" b="1" err="1">
                <a:latin typeface="Arial" panose="020B0604020202020204" pitchFamily="34" charset="0"/>
                <a:cs typeface="Arial" panose="020B0604020202020204" pitchFamily="34" charset="0"/>
              </a:rPr>
              <a:t>Ellerthorpe</a:t>
            </a:r>
            <a:r>
              <a:rPr lang="en-US" sz="1350" b="1">
                <a:latin typeface="Arial" panose="020B0604020202020204" pitchFamily="34" charset="0"/>
                <a:cs typeface="Arial" panose="020B0604020202020204" pitchFamily="34" charset="0"/>
              </a:rPr>
              <a:t> Ave, Fort Bliss, TX 79904</a:t>
            </a:r>
          </a:p>
          <a:p>
            <a:r>
              <a:rPr lang="en-US" sz="1350" b="1">
                <a:latin typeface="Arial" panose="020B0604020202020204" pitchFamily="34" charset="0"/>
                <a:cs typeface="Arial" panose="020B0604020202020204" pitchFamily="34" charset="0"/>
              </a:rPr>
              <a:t>Phone#: 915-568-8840</a:t>
            </a:r>
          </a:p>
        </p:txBody>
      </p:sp>
      <p:sp>
        <p:nvSpPr>
          <p:cNvPr id="5" name="Rectangle 4">
            <a:extLst>
              <a:ext uri="{FF2B5EF4-FFF2-40B4-BE49-F238E27FC236}">
                <a16:creationId xmlns:a16="http://schemas.microsoft.com/office/drawing/2014/main" id="{706E8F14-CE0E-4F46-01DE-EACD05CC2960}"/>
              </a:ext>
            </a:extLst>
          </p:cNvPr>
          <p:cNvSpPr/>
          <p:nvPr/>
        </p:nvSpPr>
        <p:spPr>
          <a:xfrm>
            <a:off x="2722830" y="2264940"/>
            <a:ext cx="1412571" cy="1315745"/>
          </a:xfrm>
          <a:prstGeom prst="rect">
            <a:avLst/>
          </a:prstGeom>
          <a:noFill/>
        </p:spPr>
        <p:txBody>
          <a:bodyPr wrap="square" lIns="68580" tIns="34290" rIns="68580" bIns="34290">
            <a:spAutoFit/>
          </a:bodyPr>
          <a:lstStyle/>
          <a:p>
            <a:pPr algn="ctr"/>
            <a:r>
              <a:rPr lang="en-US" sz="4050" b="1">
                <a:ln w="13462">
                  <a:solidFill>
                    <a:schemeClr val="bg1"/>
                  </a:solidFill>
                  <a:prstDash val="solid"/>
                </a:ln>
                <a:solidFill>
                  <a:schemeClr val="tx1">
                    <a:lumMod val="85000"/>
                    <a:lumOff val="15000"/>
                  </a:schemeClr>
                </a:solidFill>
                <a:effectLst>
                  <a:outerShdw dist="38100" dir="2700000" algn="bl" rotWithShape="0">
                    <a:schemeClr val="accent5"/>
                  </a:outerShdw>
                </a:effectLst>
              </a:rPr>
              <a:t>SKIES</a:t>
            </a:r>
          </a:p>
        </p:txBody>
      </p:sp>
      <p:sp>
        <p:nvSpPr>
          <p:cNvPr id="6" name="TextBox 5">
            <a:extLst>
              <a:ext uri="{FF2B5EF4-FFF2-40B4-BE49-F238E27FC236}">
                <a16:creationId xmlns:a16="http://schemas.microsoft.com/office/drawing/2014/main" id="{B62F1938-C3FF-CF64-CED1-5E0718050EDF}"/>
              </a:ext>
            </a:extLst>
          </p:cNvPr>
          <p:cNvSpPr txBox="1"/>
          <p:nvPr/>
        </p:nvSpPr>
        <p:spPr>
          <a:xfrm>
            <a:off x="74691" y="3023292"/>
            <a:ext cx="8752438" cy="1546577"/>
          </a:xfrm>
          <a:prstGeom prst="rect">
            <a:avLst/>
          </a:prstGeom>
          <a:noFill/>
        </p:spPr>
        <p:txBody>
          <a:bodyPr wrap="square" rtlCol="0">
            <a:spAutoFit/>
          </a:bodyPr>
          <a:lstStyle/>
          <a:p>
            <a:r>
              <a:rPr lang="en-US" sz="1350" b="1">
                <a:solidFill>
                  <a:schemeClr val="accent2"/>
                </a:solidFill>
                <a:latin typeface="Arial" panose="020B0604020202020204" pitchFamily="34" charset="0"/>
                <a:cs typeface="Arial" panose="020B0604020202020204" pitchFamily="34" charset="0"/>
              </a:rPr>
              <a:t>1-Address: 131A Doniphan </a:t>
            </a:r>
            <a:r>
              <a:rPr lang="en-US" sz="1350" b="1" err="1">
                <a:solidFill>
                  <a:schemeClr val="accent2"/>
                </a:solidFill>
                <a:latin typeface="Arial" panose="020B0604020202020204" pitchFamily="34" charset="0"/>
                <a:cs typeface="Arial" panose="020B0604020202020204" pitchFamily="34" charset="0"/>
              </a:rPr>
              <a:t>rd</a:t>
            </a:r>
            <a:r>
              <a:rPr lang="en-US" sz="1350" b="1">
                <a:solidFill>
                  <a:schemeClr val="accent2"/>
                </a:solidFill>
                <a:latin typeface="Arial" panose="020B0604020202020204" pitchFamily="34" charset="0"/>
                <a:cs typeface="Arial" panose="020B0604020202020204" pitchFamily="34" charset="0"/>
              </a:rPr>
              <a:t>, Fort Bliss, TX 79916</a:t>
            </a:r>
          </a:p>
          <a:p>
            <a:r>
              <a:rPr lang="en-US" sz="1350" b="1">
                <a:solidFill>
                  <a:schemeClr val="accent2"/>
                </a:solidFill>
                <a:latin typeface="Arial" panose="020B0604020202020204" pitchFamily="34" charset="0"/>
                <a:cs typeface="Arial" panose="020B0604020202020204" pitchFamily="34" charset="0"/>
              </a:rPr>
              <a:t>Phone#: 915-568-5544/7187</a:t>
            </a:r>
          </a:p>
          <a:p>
            <a:endParaRPr lang="en-US" sz="1350" b="1">
              <a:latin typeface="Arial" panose="020B0604020202020204" pitchFamily="34" charset="0"/>
              <a:cs typeface="Arial" panose="020B0604020202020204" pitchFamily="34" charset="0"/>
            </a:endParaRPr>
          </a:p>
          <a:p>
            <a:r>
              <a:rPr lang="en-US" sz="1350" b="1">
                <a:solidFill>
                  <a:srgbClr val="7030A0"/>
                </a:solidFill>
                <a:latin typeface="Arial" panose="020B0604020202020204" pitchFamily="34" charset="0"/>
                <a:cs typeface="Arial" panose="020B0604020202020204" pitchFamily="34" charset="0"/>
              </a:rPr>
              <a:t>2-Address: 3508 </a:t>
            </a:r>
            <a:r>
              <a:rPr lang="en-US" sz="1350" b="1" err="1">
                <a:solidFill>
                  <a:srgbClr val="7030A0"/>
                </a:solidFill>
                <a:latin typeface="Arial" panose="020B0604020202020204" pitchFamily="34" charset="0"/>
                <a:cs typeface="Arial" panose="020B0604020202020204" pitchFamily="34" charset="0"/>
              </a:rPr>
              <a:t>Ellerthorpe</a:t>
            </a:r>
            <a:r>
              <a:rPr lang="en-US" sz="1350" b="1">
                <a:solidFill>
                  <a:srgbClr val="7030A0"/>
                </a:solidFill>
                <a:latin typeface="Arial" panose="020B0604020202020204" pitchFamily="34" charset="0"/>
                <a:cs typeface="Arial" panose="020B0604020202020204" pitchFamily="34" charset="0"/>
              </a:rPr>
              <a:t> Ave, Fort Bliss, TX 79916</a:t>
            </a:r>
          </a:p>
          <a:p>
            <a:r>
              <a:rPr lang="en-US" sz="1350" b="1">
                <a:solidFill>
                  <a:srgbClr val="7030A0"/>
                </a:solidFill>
                <a:latin typeface="Arial" panose="020B0604020202020204" pitchFamily="34" charset="0"/>
                <a:cs typeface="Arial" panose="020B0604020202020204" pitchFamily="34" charset="0"/>
              </a:rPr>
              <a:t>Phone# 915-568-8336</a:t>
            </a:r>
          </a:p>
          <a:p>
            <a:endParaRPr lang="en-US" sz="1350"/>
          </a:p>
          <a:p>
            <a:endParaRPr lang="en-US" sz="1350"/>
          </a:p>
        </p:txBody>
      </p:sp>
      <p:sp>
        <p:nvSpPr>
          <p:cNvPr id="7" name="Rectangle 6">
            <a:extLst>
              <a:ext uri="{FF2B5EF4-FFF2-40B4-BE49-F238E27FC236}">
                <a16:creationId xmlns:a16="http://schemas.microsoft.com/office/drawing/2014/main" id="{FD2BFFC0-E1CB-9846-5EBF-FD442BC6AAE1}"/>
              </a:ext>
            </a:extLst>
          </p:cNvPr>
          <p:cNvSpPr/>
          <p:nvPr/>
        </p:nvSpPr>
        <p:spPr>
          <a:xfrm>
            <a:off x="1133539" y="4304970"/>
            <a:ext cx="5736187" cy="692497"/>
          </a:xfrm>
          <a:prstGeom prst="rect">
            <a:avLst/>
          </a:prstGeom>
          <a:noFill/>
        </p:spPr>
        <p:txBody>
          <a:bodyPr wrap="none" lIns="68580" tIns="34290" rIns="68580" bIns="34290">
            <a:spAutoFit/>
          </a:bodyPr>
          <a:lstStyle/>
          <a:p>
            <a:pPr algn="ctr"/>
            <a:r>
              <a:rPr lang="en-US" sz="4050" b="1">
                <a:ln w="13462">
                  <a:solidFill>
                    <a:schemeClr val="bg1"/>
                  </a:solidFill>
                  <a:prstDash val="solid"/>
                </a:ln>
                <a:solidFill>
                  <a:schemeClr val="tx1">
                    <a:lumMod val="85000"/>
                    <a:lumOff val="15000"/>
                  </a:schemeClr>
                </a:solidFill>
                <a:effectLst>
                  <a:outerShdw dist="38100" dir="2700000" algn="bl" rotWithShape="0">
                    <a:schemeClr val="accent5"/>
                  </a:outerShdw>
                </a:effectLst>
              </a:rPr>
              <a:t>YOUTH SPORTS PLEX</a:t>
            </a:r>
          </a:p>
        </p:txBody>
      </p:sp>
      <p:sp>
        <p:nvSpPr>
          <p:cNvPr id="8" name="TextBox 7">
            <a:extLst>
              <a:ext uri="{FF2B5EF4-FFF2-40B4-BE49-F238E27FC236}">
                <a16:creationId xmlns:a16="http://schemas.microsoft.com/office/drawing/2014/main" id="{B34D6872-D368-ABEB-04CD-8B8B62402BF8}"/>
              </a:ext>
            </a:extLst>
          </p:cNvPr>
          <p:cNvSpPr txBox="1"/>
          <p:nvPr/>
        </p:nvSpPr>
        <p:spPr>
          <a:xfrm>
            <a:off x="74691" y="4958888"/>
            <a:ext cx="8881450" cy="507831"/>
          </a:xfrm>
          <a:prstGeom prst="rect">
            <a:avLst/>
          </a:prstGeom>
          <a:noFill/>
        </p:spPr>
        <p:txBody>
          <a:bodyPr wrap="square" rtlCol="0">
            <a:spAutoFit/>
          </a:bodyPr>
          <a:lstStyle/>
          <a:p>
            <a:r>
              <a:rPr lang="en-US" sz="1350" b="1">
                <a:solidFill>
                  <a:schemeClr val="accent6">
                    <a:lumMod val="75000"/>
                  </a:schemeClr>
                </a:solidFill>
                <a:latin typeface="Arial" panose="020B0604020202020204" pitchFamily="34" charset="0"/>
                <a:cs typeface="Arial" panose="020B0604020202020204" pitchFamily="34" charset="0"/>
              </a:rPr>
              <a:t>Address: 195 Chaffee Road, Fort Bliss, TX 79916</a:t>
            </a:r>
          </a:p>
          <a:p>
            <a:r>
              <a:rPr lang="en-US" sz="1350" b="1">
                <a:solidFill>
                  <a:schemeClr val="accent6">
                    <a:lumMod val="75000"/>
                  </a:schemeClr>
                </a:solidFill>
                <a:latin typeface="Arial" panose="020B0604020202020204" pitchFamily="34" charset="0"/>
                <a:cs typeface="Arial" panose="020B0604020202020204" pitchFamily="34" charset="0"/>
              </a:rPr>
              <a:t>Phone#: 915-568-2617</a:t>
            </a:r>
          </a:p>
        </p:txBody>
      </p:sp>
      <p:pic>
        <p:nvPicPr>
          <p:cNvPr id="9" name="Picture 8">
            <a:extLst>
              <a:ext uri="{FF2B5EF4-FFF2-40B4-BE49-F238E27FC236}">
                <a16:creationId xmlns:a16="http://schemas.microsoft.com/office/drawing/2014/main" id="{56A07F37-7C3B-45DF-27D7-67ADA557961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866573" y="2305372"/>
            <a:ext cx="1143000" cy="717920"/>
          </a:xfrm>
          <a:prstGeom prst="rect">
            <a:avLst/>
          </a:prstGeom>
        </p:spPr>
      </p:pic>
      <p:sp>
        <p:nvSpPr>
          <p:cNvPr id="2" name="Slide Number Placeholder 5">
            <a:extLst>
              <a:ext uri="{FF2B5EF4-FFF2-40B4-BE49-F238E27FC236}">
                <a16:creationId xmlns:a16="http://schemas.microsoft.com/office/drawing/2014/main" id="{1C53A7BB-77D2-E91E-4D43-6C50F5413101}"/>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47</a:t>
            </a:fld>
            <a:endParaRPr lang="en-US" sz="800">
              <a:solidFill>
                <a:schemeClr val="bg1"/>
              </a:solidFill>
            </a:endParaRPr>
          </a:p>
        </p:txBody>
      </p:sp>
    </p:spTree>
    <p:extLst>
      <p:ext uri="{BB962C8B-B14F-4D97-AF65-F5344CB8AC3E}">
        <p14:creationId xmlns:p14="http://schemas.microsoft.com/office/powerpoint/2010/main" val="32987187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630096-5B78-8577-DFC9-5E139447BE02}"/>
              </a:ext>
            </a:extLst>
          </p:cNvPr>
          <p:cNvSpPr/>
          <p:nvPr/>
        </p:nvSpPr>
        <p:spPr>
          <a:xfrm>
            <a:off x="1452688" y="1162512"/>
            <a:ext cx="5880456" cy="692497"/>
          </a:xfrm>
          <a:prstGeom prst="rect">
            <a:avLst/>
          </a:prstGeom>
          <a:noFill/>
        </p:spPr>
        <p:txBody>
          <a:bodyPr wrap="none" lIns="68580" tIns="34290" rIns="68580" bIns="34290">
            <a:spAutoFit/>
          </a:bodyPr>
          <a:lstStyle/>
          <a:p>
            <a:pPr algn="ctr"/>
            <a:r>
              <a:rPr lang="en-US" sz="4050" b="1">
                <a:ln w="13462">
                  <a:solidFill>
                    <a:schemeClr val="bg1"/>
                  </a:solidFill>
                  <a:prstDash val="solid"/>
                </a:ln>
                <a:solidFill>
                  <a:schemeClr val="tx1">
                    <a:lumMod val="85000"/>
                    <a:lumOff val="15000"/>
                  </a:schemeClr>
                </a:solidFill>
                <a:effectLst>
                  <a:outerShdw dist="38100" dir="2700000" algn="bl" rotWithShape="0">
                    <a:schemeClr val="accent5"/>
                  </a:outerShdw>
                </a:effectLst>
              </a:rPr>
              <a:t>WEBTRACK QR CODE </a:t>
            </a:r>
          </a:p>
        </p:txBody>
      </p:sp>
      <p:pic>
        <p:nvPicPr>
          <p:cNvPr id="4" name="Picture 3">
            <a:extLst>
              <a:ext uri="{FF2B5EF4-FFF2-40B4-BE49-F238E27FC236}">
                <a16:creationId xmlns:a16="http://schemas.microsoft.com/office/drawing/2014/main" id="{9231E12A-7B00-B91A-9650-AE68B585FB05}"/>
              </a:ext>
            </a:extLst>
          </p:cNvPr>
          <p:cNvPicPr>
            <a:picLocks noChangeAspect="1"/>
          </p:cNvPicPr>
          <p:nvPr/>
        </p:nvPicPr>
        <p:blipFill>
          <a:blip r:embed="rId2"/>
          <a:stretch>
            <a:fillRect/>
          </a:stretch>
        </p:blipFill>
        <p:spPr>
          <a:xfrm>
            <a:off x="3560618" y="2214854"/>
            <a:ext cx="2022764" cy="2428292"/>
          </a:xfrm>
          <a:prstGeom prst="rect">
            <a:avLst/>
          </a:prstGeom>
        </p:spPr>
      </p:pic>
      <p:pic>
        <p:nvPicPr>
          <p:cNvPr id="6" name="Picture 5">
            <a:extLst>
              <a:ext uri="{FF2B5EF4-FFF2-40B4-BE49-F238E27FC236}">
                <a16:creationId xmlns:a16="http://schemas.microsoft.com/office/drawing/2014/main" id="{91785004-0EAC-45EA-7EFA-C870CD165257}"/>
              </a:ext>
            </a:extLst>
          </p:cNvPr>
          <p:cNvPicPr>
            <a:picLocks noChangeAspect="1"/>
          </p:cNvPicPr>
          <p:nvPr/>
        </p:nvPicPr>
        <p:blipFill>
          <a:blip r:embed="rId2"/>
          <a:stretch>
            <a:fillRect/>
          </a:stretch>
        </p:blipFill>
        <p:spPr>
          <a:xfrm>
            <a:off x="3560618" y="2214854"/>
            <a:ext cx="2022764" cy="2428292"/>
          </a:xfrm>
          <a:prstGeom prst="rect">
            <a:avLst/>
          </a:prstGeom>
        </p:spPr>
      </p:pic>
      <p:pic>
        <p:nvPicPr>
          <p:cNvPr id="8" name="Picture 7">
            <a:extLst>
              <a:ext uri="{FF2B5EF4-FFF2-40B4-BE49-F238E27FC236}">
                <a16:creationId xmlns:a16="http://schemas.microsoft.com/office/drawing/2014/main" id="{93FC0EE0-1816-BF85-6D22-C800D98D0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757" y="2100263"/>
            <a:ext cx="3714851" cy="3248978"/>
          </a:xfrm>
          <a:prstGeom prst="rect">
            <a:avLst/>
          </a:prstGeom>
        </p:spPr>
      </p:pic>
      <p:sp>
        <p:nvSpPr>
          <p:cNvPr id="3" name="Slide Number Placeholder 5">
            <a:extLst>
              <a:ext uri="{FF2B5EF4-FFF2-40B4-BE49-F238E27FC236}">
                <a16:creationId xmlns:a16="http://schemas.microsoft.com/office/drawing/2014/main" id="{9E0912A2-F2BA-3617-477F-56D99619E13B}"/>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48</a:t>
            </a:fld>
            <a:endParaRPr lang="en-US" sz="800">
              <a:solidFill>
                <a:schemeClr val="bg1"/>
              </a:solidFill>
            </a:endParaRPr>
          </a:p>
        </p:txBody>
      </p:sp>
    </p:spTree>
    <p:extLst>
      <p:ext uri="{BB962C8B-B14F-4D97-AF65-F5344CB8AC3E}">
        <p14:creationId xmlns:p14="http://schemas.microsoft.com/office/powerpoint/2010/main" val="31131717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F3AFF-D613-B70E-AE1C-33928D8AAB20}"/>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404B6B65-DDA0-2ED5-4FFB-C755E020574D}"/>
              </a:ext>
            </a:extLst>
          </p:cNvPr>
          <p:cNvSpPr txBox="1"/>
          <p:nvPr/>
        </p:nvSpPr>
        <p:spPr>
          <a:xfrm>
            <a:off x="374140" y="1287768"/>
            <a:ext cx="8610600" cy="5144550"/>
          </a:xfrm>
          <a:prstGeom prst="rect">
            <a:avLst/>
          </a:prstGeom>
        </p:spPr>
        <p:txBody>
          <a:bodyPr vert="horz" wrap="square" lIns="0" tIns="12700" rIns="0" bIns="0" rtlCol="0">
            <a:spAutoFit/>
          </a:bodyPr>
          <a:lstStyle/>
          <a:p>
            <a:pPr algn="l"/>
            <a:endParaRPr lang="en-US" sz="1500" b="1">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500" b="1">
                <a:latin typeface="Arial" panose="020B0604020202020204" pitchFamily="34" charset="0"/>
                <a:cs typeface="Arial" panose="020B0604020202020204" pitchFamily="34" charset="0"/>
              </a:rPr>
              <a:t>School and Sports physicals will be available at the Mendoza Clinic 29 May to 30 July 2026; call the appointment line to schedule (915-742-2273).  Please bring the necessary physical forms.</a:t>
            </a:r>
          </a:p>
          <a:p>
            <a:pPr marL="285750" indent="-285750" algn="l">
              <a:buFont typeface="Arial" panose="020B0604020202020204" pitchFamily="34" charset="0"/>
              <a:buChar char="•"/>
            </a:pPr>
            <a:endParaRPr lang="en-US" sz="1500" b="1">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500" b="1">
                <a:latin typeface="Arial" panose="020B0604020202020204" pitchFamily="34" charset="0"/>
                <a:cs typeface="Arial" panose="020B0604020202020204" pitchFamily="34" charset="0"/>
              </a:rPr>
              <a:t>Patient and Family Partnership Council will be August 20, 2026 at 10:30 a.m. in the WBAMC Executive Dining Room</a:t>
            </a:r>
          </a:p>
          <a:p>
            <a:pPr algn="l"/>
            <a:endParaRPr lang="en-US" sz="1500" b="1">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500">
                <a:latin typeface="Arial" panose="020B0604020202020204" pitchFamily="34" charset="0"/>
                <a:cs typeface="Arial" panose="020B0604020202020204" pitchFamily="34" charset="0"/>
              </a:rPr>
              <a:t>There are several Red Cross Volunteer opportunities available at the hospital. Call 915-742-9433 or email </a:t>
            </a:r>
            <a:r>
              <a:rPr lang="en-US" sz="1500" u="sng">
                <a:latin typeface="Arial" panose="020B0604020202020204" pitchFamily="34" charset="0"/>
                <a:cs typeface="Arial" panose="020B0604020202020204" pitchFamily="34" charset="0"/>
                <a:hlinkClick r:id="rId2"/>
              </a:rPr>
              <a:t>bliss@redcross.org</a:t>
            </a:r>
            <a:r>
              <a:rPr lang="en-US" sz="1500" u="sng">
                <a:latin typeface="Arial" panose="020B0604020202020204" pitchFamily="34" charset="0"/>
                <a:cs typeface="Arial" panose="020B0604020202020204" pitchFamily="34" charset="0"/>
              </a:rPr>
              <a:t> </a:t>
            </a:r>
            <a:endParaRPr lang="en-US" sz="1500">
              <a:latin typeface="Arial" panose="020B0604020202020204" pitchFamily="34" charset="0"/>
              <a:cs typeface="Arial" panose="020B0604020202020204" pitchFamily="34" charset="0"/>
            </a:endParaRPr>
          </a:p>
          <a:p>
            <a:pPr marL="298450" indent="-285750" algn="just">
              <a:spcBef>
                <a:spcPts val="100"/>
              </a:spcBef>
              <a:buFont typeface="Arial" panose="020B0604020202020204" pitchFamily="34" charset="0"/>
              <a:buChar char="•"/>
            </a:pPr>
            <a:endParaRPr lang="en-US" sz="1500" u="sng">
              <a:latin typeface="Arial" panose="020B0604020202020204" pitchFamily="34" charset="0"/>
              <a:cs typeface="Arial" panose="020B0604020202020204" pitchFamily="34" charset="0"/>
            </a:endParaRPr>
          </a:p>
          <a:p>
            <a:pPr marL="298450" indent="-285750" algn="l">
              <a:spcBef>
                <a:spcPts val="100"/>
              </a:spcBef>
              <a:buFont typeface="Arial" panose="020B0604020202020204" pitchFamily="34" charset="0"/>
              <a:buChar char="•"/>
            </a:pPr>
            <a:r>
              <a:rPr lang="en-US" sz="1500" spc="-10">
                <a:latin typeface="Arial" panose="020B0604020202020204" pitchFamily="34" charset="0"/>
                <a:cs typeface="Arial" panose="020B0604020202020204" pitchFamily="34" charset="0"/>
              </a:rPr>
              <a:t>EFMP information briefs are held every 2</a:t>
            </a:r>
            <a:r>
              <a:rPr lang="en-US" sz="1500" spc="-10" baseline="30000">
                <a:latin typeface="Arial" panose="020B0604020202020204" pitchFamily="34" charset="0"/>
                <a:cs typeface="Arial" panose="020B0604020202020204" pitchFamily="34" charset="0"/>
              </a:rPr>
              <a:t>nd</a:t>
            </a:r>
            <a:r>
              <a:rPr lang="en-US" sz="1500" spc="-10">
                <a:latin typeface="Arial" panose="020B0604020202020204" pitchFamily="34" charset="0"/>
                <a:cs typeface="Arial" panose="020B0604020202020204" pitchFamily="34" charset="0"/>
              </a:rPr>
              <a:t> &amp; 4</a:t>
            </a:r>
            <a:r>
              <a:rPr lang="en-US" sz="1500" spc="-10" baseline="30000">
                <a:latin typeface="Arial" panose="020B0604020202020204" pitchFamily="34" charset="0"/>
                <a:cs typeface="Arial" panose="020B0604020202020204" pitchFamily="34" charset="0"/>
              </a:rPr>
              <a:t>th</a:t>
            </a:r>
            <a:r>
              <a:rPr lang="en-US" sz="1500" spc="-10">
                <a:latin typeface="Arial" panose="020B0604020202020204" pitchFamily="34" charset="0"/>
                <a:cs typeface="Arial" panose="020B0604020202020204" pitchFamily="34" charset="0"/>
              </a:rPr>
              <a:t> Thursday of the month at 1:00 p.m. at the WBAMC West Clinic 3</a:t>
            </a:r>
            <a:r>
              <a:rPr lang="en-US" sz="1500" spc="-10" baseline="30000">
                <a:latin typeface="Arial" panose="020B0604020202020204" pitchFamily="34" charset="0"/>
                <a:cs typeface="Arial" panose="020B0604020202020204" pitchFamily="34" charset="0"/>
              </a:rPr>
              <a:t>rd</a:t>
            </a:r>
            <a:r>
              <a:rPr lang="en-US" sz="1500" spc="-10">
                <a:latin typeface="Arial" panose="020B0604020202020204" pitchFamily="34" charset="0"/>
                <a:cs typeface="Arial" panose="020B0604020202020204" pitchFamily="34" charset="0"/>
              </a:rPr>
              <a:t> floor HR Conference Room (#W3414).</a:t>
            </a:r>
          </a:p>
          <a:p>
            <a:endParaRPr lang="en-US" sz="150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500">
                <a:latin typeface="Arial" panose="020B0604020202020204" pitchFamily="34" charset="0"/>
                <a:cs typeface="Arial" panose="020B0604020202020204" pitchFamily="34" charset="0"/>
              </a:rPr>
              <a:t>The Soldier Family Medical Center is closed for repairs. Please visit our website for the temporary locations for your primary care and ancillary care services. </a:t>
            </a:r>
            <a:r>
              <a:rPr lang="en-US" sz="1500" u="sng">
                <a:latin typeface="Arial" panose="020B0604020202020204" pitchFamily="34" charset="0"/>
                <a:cs typeface="Arial" panose="020B0604020202020204" pitchFamily="34" charset="0"/>
                <a:hlinkClick r:id="rId3"/>
              </a:rPr>
              <a:t>https://william-beaumont.tricare.mil/Clinics/Soldier-Family-Medical-Center-West-Bliss</a:t>
            </a:r>
            <a:r>
              <a:rPr lang="en-US" sz="1500">
                <a:latin typeface="Arial" panose="020B0604020202020204" pitchFamily="34" charset="0"/>
                <a:cs typeface="Arial" panose="020B0604020202020204" pitchFamily="34" charset="0"/>
              </a:rPr>
              <a:t>   </a:t>
            </a:r>
          </a:p>
          <a:p>
            <a:pPr marL="285750" indent="-285750" algn="l">
              <a:buFont typeface="Arial" panose="020B0604020202020204" pitchFamily="34" charset="0"/>
              <a:buChar char="•"/>
            </a:pPr>
            <a:endParaRPr lang="en-US" sz="150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500">
                <a:latin typeface="Arial" panose="020B0604020202020204" pitchFamily="34" charset="0"/>
                <a:cs typeface="Arial" panose="020B0604020202020204" pitchFamily="34" charset="0"/>
              </a:rPr>
              <a:t>Service Degradation – With the upcoming PCS season, please be aware that services provided within the MTF may fluctuate. We strive to provide quality, continuity, and safety to all of our patients and staff. We will communicate any changes that affect access to care promptly. </a:t>
            </a:r>
          </a:p>
          <a:p>
            <a:pPr marL="298450" indent="-285750" algn="l">
              <a:lnSpc>
                <a:spcPts val="2080"/>
              </a:lnSpc>
              <a:spcBef>
                <a:spcPts val="100"/>
              </a:spcBef>
              <a:buFont typeface="Arial" panose="020B0604020202020204" pitchFamily="34" charset="0"/>
              <a:buChar char="•"/>
            </a:pPr>
            <a:endParaRPr lang="en-US" sz="1500" spc="-10">
              <a:latin typeface="Arial" panose="020B0604020202020204" pitchFamily="34" charset="0"/>
              <a:cs typeface="Arial" panose="020B0604020202020204" pitchFamily="34" charset="0"/>
            </a:endParaRPr>
          </a:p>
        </p:txBody>
      </p:sp>
      <p:sp>
        <p:nvSpPr>
          <p:cNvPr id="14" name="object 14">
            <a:extLst>
              <a:ext uri="{FF2B5EF4-FFF2-40B4-BE49-F238E27FC236}">
                <a16:creationId xmlns:a16="http://schemas.microsoft.com/office/drawing/2014/main" id="{877CE2A1-B0AF-2853-21D5-4BEE8B44E174}"/>
              </a:ext>
            </a:extLst>
          </p:cNvPr>
          <p:cNvSpPr txBox="1">
            <a:spLocks noGrp="1"/>
          </p:cNvSpPr>
          <p:nvPr>
            <p:ph type="title"/>
          </p:nvPr>
        </p:nvSpPr>
        <p:spPr>
          <a:xfrm>
            <a:off x="2313326" y="282513"/>
            <a:ext cx="6733138" cy="511041"/>
          </a:xfrm>
          <a:prstGeom prst="rect">
            <a:avLst/>
          </a:prstGeom>
          <a:effectLst/>
        </p:spPr>
        <p:txBody>
          <a:bodyPr vert="horz" wrap="square" lIns="0" tIns="201299" rIns="0" bIns="0" rtlCol="0">
            <a:spAutoFit/>
          </a:bodyPr>
          <a:lstStyle/>
          <a:p>
            <a:pPr marL="4344035">
              <a:lnSpc>
                <a:spcPts val="2400"/>
              </a:lnSpc>
            </a:pPr>
            <a:r>
              <a:rPr sz="2000" b="0"/>
              <a:t>Patient Information</a:t>
            </a:r>
          </a:p>
        </p:txBody>
      </p:sp>
      <p:sp>
        <p:nvSpPr>
          <p:cNvPr id="15" name="object 15">
            <a:extLst>
              <a:ext uri="{FF2B5EF4-FFF2-40B4-BE49-F238E27FC236}">
                <a16:creationId xmlns:a16="http://schemas.microsoft.com/office/drawing/2014/main" id="{AD7A29BA-F5DD-A813-9958-35C9F11E564C}"/>
              </a:ext>
            </a:extLst>
          </p:cNvPr>
          <p:cNvSpPr txBox="1"/>
          <p:nvPr/>
        </p:nvSpPr>
        <p:spPr>
          <a:xfrm>
            <a:off x="90931" y="6682200"/>
            <a:ext cx="3005455" cy="126317"/>
          </a:xfrm>
          <a:prstGeom prst="rect">
            <a:avLst/>
          </a:prstGeom>
        </p:spPr>
        <p:txBody>
          <a:bodyPr vert="horz" wrap="square" lIns="0" tIns="3175" rIns="0" bIns="0" rtlCol="0">
            <a:spAutoFit/>
          </a:bodyPr>
          <a:lstStyle/>
          <a:p>
            <a:pPr marL="12700">
              <a:lnSpc>
                <a:spcPct val="100000"/>
              </a:lnSpc>
              <a:spcBef>
                <a:spcPts val="25"/>
              </a:spcBef>
            </a:pPr>
            <a:r>
              <a:rPr sz="800" b="1">
                <a:solidFill>
                  <a:srgbClr val="FFFFFF"/>
                </a:solidFill>
                <a:latin typeface="Arial"/>
                <a:cs typeface="Arial"/>
              </a:rPr>
              <a:t>Kristal</a:t>
            </a:r>
            <a:r>
              <a:rPr sz="800" b="1" spc="-40">
                <a:solidFill>
                  <a:srgbClr val="FFFFFF"/>
                </a:solidFill>
                <a:latin typeface="Arial"/>
                <a:cs typeface="Arial"/>
              </a:rPr>
              <a:t> </a:t>
            </a:r>
            <a:r>
              <a:rPr sz="800" b="1">
                <a:solidFill>
                  <a:srgbClr val="FFFFFF"/>
                </a:solidFill>
                <a:latin typeface="Arial"/>
                <a:cs typeface="Arial"/>
              </a:rPr>
              <a:t>Pinkney,</a:t>
            </a:r>
            <a:r>
              <a:rPr sz="800" b="1" spc="5">
                <a:solidFill>
                  <a:srgbClr val="FFFFFF"/>
                </a:solidFill>
                <a:latin typeface="Arial"/>
                <a:cs typeface="Arial"/>
              </a:rPr>
              <a:t> </a:t>
            </a:r>
            <a:r>
              <a:rPr sz="800" b="1" spc="-30">
                <a:solidFill>
                  <a:srgbClr val="FFFFFF"/>
                </a:solidFill>
                <a:latin typeface="Arial"/>
                <a:cs typeface="Arial"/>
              </a:rPr>
              <a:t>915-742-</a:t>
            </a:r>
            <a:r>
              <a:rPr sz="800" b="1">
                <a:solidFill>
                  <a:srgbClr val="FFFFFF"/>
                </a:solidFill>
                <a:latin typeface="Arial"/>
                <a:cs typeface="Arial"/>
              </a:rPr>
              <a:t>3878</a:t>
            </a:r>
            <a:r>
              <a:rPr sz="800" b="1">
                <a:solidFill>
                  <a:schemeClr val="bg1"/>
                </a:solidFill>
                <a:latin typeface="Arial"/>
                <a:cs typeface="Arial"/>
              </a:rPr>
              <a:t>,</a:t>
            </a:r>
            <a:r>
              <a:rPr sz="800" b="1" spc="55">
                <a:solidFill>
                  <a:schemeClr val="bg1"/>
                </a:solidFill>
                <a:latin typeface="Arial"/>
                <a:cs typeface="Arial"/>
              </a:rPr>
              <a:t> </a:t>
            </a:r>
            <a:r>
              <a:rPr sz="800" b="1" spc="-10">
                <a:solidFill>
                  <a:schemeClr val="bg1"/>
                </a:solidFill>
                <a:latin typeface="Arial"/>
                <a:cs typeface="Arial"/>
                <a:hlinkClick r:id="rId4">
                  <a:extLst>
                    <a:ext uri="{A12FA001-AC4F-418D-AE19-62706E023703}">
                      <ahyp:hlinkClr xmlns:ahyp="http://schemas.microsoft.com/office/drawing/2018/hyperlinkcolor" val="tx"/>
                    </a:ext>
                  </a:extLst>
                </a:hlinkClick>
              </a:rPr>
              <a:t>kristal.a.pinkney.civ@health.mil</a:t>
            </a:r>
            <a:endParaRPr sz="800">
              <a:solidFill>
                <a:schemeClr val="bg1"/>
              </a:solidFill>
              <a:latin typeface="Arial"/>
              <a:cs typeface="Arial"/>
            </a:endParaRPr>
          </a:p>
        </p:txBody>
      </p:sp>
      <p:sp>
        <p:nvSpPr>
          <p:cNvPr id="16" name="object 16">
            <a:extLst>
              <a:ext uri="{FF2B5EF4-FFF2-40B4-BE49-F238E27FC236}">
                <a16:creationId xmlns:a16="http://schemas.microsoft.com/office/drawing/2014/main" id="{3BC39879-3EE2-C231-EB43-762DE73F0FF2}"/>
              </a:ext>
            </a:extLst>
          </p:cNvPr>
          <p:cNvSpPr txBox="1">
            <a:spLocks noGrp="1"/>
          </p:cNvSpPr>
          <p:nvPr>
            <p:ph type="sldNum" sz="quarter" idx="7"/>
          </p:nvPr>
        </p:nvSpPr>
        <p:spPr>
          <a:prstGeom prst="rect">
            <a:avLst/>
          </a:prstGeom>
        </p:spPr>
        <p:txBody>
          <a:bodyPr vert="horz" wrap="square" lIns="0" tIns="3175" rIns="0" bIns="0" rtlCol="0">
            <a:spAutoFit/>
          </a:bodyPr>
          <a:lstStyle/>
          <a:p>
            <a:pPr marL="38100">
              <a:lnSpc>
                <a:spcPct val="100000"/>
              </a:lnSpc>
              <a:spcBef>
                <a:spcPts val="25"/>
              </a:spcBef>
            </a:pPr>
            <a:fld id="{81D60167-4931-47E6-BA6A-407CBD079E47}" type="slidenum">
              <a:rPr spc="-25" dirty="0"/>
              <a:t>49</a:t>
            </a:fld>
            <a:endParaRPr spc="-25"/>
          </a:p>
        </p:txBody>
      </p:sp>
      <p:sp>
        <p:nvSpPr>
          <p:cNvPr id="17" name="TextBox 16">
            <a:extLst>
              <a:ext uri="{FF2B5EF4-FFF2-40B4-BE49-F238E27FC236}">
                <a16:creationId xmlns:a16="http://schemas.microsoft.com/office/drawing/2014/main" id="{96E0070C-C323-FFF1-DB1B-4D05B72EE135}"/>
              </a:ext>
            </a:extLst>
          </p:cNvPr>
          <p:cNvSpPr txBox="1"/>
          <p:nvPr/>
        </p:nvSpPr>
        <p:spPr>
          <a:xfrm>
            <a:off x="2093266" y="65507"/>
            <a:ext cx="6974534" cy="523220"/>
          </a:xfrm>
          <a:prstGeom prst="rect">
            <a:avLst/>
          </a:prstGeom>
          <a:noFill/>
        </p:spPr>
        <p:txBody>
          <a:bodyPr wrap="square" rtlCol="0">
            <a:spAutoFit/>
          </a:bodyPr>
          <a:lstStyle/>
          <a:p>
            <a:r>
              <a:rPr lang="en-US" sz="2800" b="1">
                <a:latin typeface="Arial" panose="020B0604020202020204" pitchFamily="34" charset="0"/>
                <a:cs typeface="Arial" panose="020B0604020202020204" pitchFamily="34" charset="0"/>
              </a:rPr>
              <a:t>William Beaumont Army Medical Center</a:t>
            </a:r>
          </a:p>
        </p:txBody>
      </p:sp>
      <p:sp>
        <p:nvSpPr>
          <p:cNvPr id="2" name="Slide Number Placeholder 5">
            <a:extLst>
              <a:ext uri="{FF2B5EF4-FFF2-40B4-BE49-F238E27FC236}">
                <a16:creationId xmlns:a16="http://schemas.microsoft.com/office/drawing/2014/main" id="{2CA900CD-9EB6-E386-100D-777A75D832FA}"/>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49</a:t>
            </a:fld>
            <a:endParaRPr lang="en-US" sz="800" dirty="0">
              <a:solidFill>
                <a:schemeClr val="bg1"/>
              </a:solidFill>
            </a:endParaRPr>
          </a:p>
        </p:txBody>
      </p:sp>
    </p:spTree>
    <p:extLst>
      <p:ext uri="{BB962C8B-B14F-4D97-AF65-F5344CB8AC3E}">
        <p14:creationId xmlns:p14="http://schemas.microsoft.com/office/powerpoint/2010/main" val="1626897007"/>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61E22-96EC-F915-E202-8ECCFB94F759}"/>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DE5AEFD6-C3D4-6B68-7186-F23EE88A9184}"/>
              </a:ext>
            </a:extLst>
          </p:cNvPr>
          <p:cNvSpPr>
            <a:spLocks noGrp="1"/>
          </p:cNvSpPr>
          <p:nvPr>
            <p:ph idx="1"/>
          </p:nvPr>
        </p:nvSpPr>
        <p:spPr>
          <a:xfrm>
            <a:off x="278089" y="1154802"/>
            <a:ext cx="8587820" cy="5190963"/>
          </a:xfrm>
          <a:ln>
            <a:noFill/>
          </a:ln>
        </p:spPr>
        <p:txBody>
          <a:bodyPr vert="horz" lIns="91440" tIns="45720" rIns="91440" bIns="45720" rtlCol="0" anchor="t">
            <a:normAutofit/>
          </a:bodyPr>
          <a:lstStyle/>
          <a:p>
            <a:pPr marL="0" indent="0">
              <a:buNone/>
            </a:pPr>
            <a:endParaRPr lang="en-US">
              <a:cs typeface="Arial"/>
            </a:endParaRPr>
          </a:p>
          <a:p>
            <a:endParaRPr lang="en-US">
              <a:cs typeface="Arial"/>
            </a:endParaRPr>
          </a:p>
          <a:p>
            <a:endParaRPr lang="en-US">
              <a:cs typeface="Arial"/>
            </a:endParaRPr>
          </a:p>
        </p:txBody>
      </p:sp>
      <p:sp>
        <p:nvSpPr>
          <p:cNvPr id="11" name="Title 10">
            <a:extLst>
              <a:ext uri="{FF2B5EF4-FFF2-40B4-BE49-F238E27FC236}">
                <a16:creationId xmlns:a16="http://schemas.microsoft.com/office/drawing/2014/main" id="{28D11598-3079-7469-8C99-D9CA342A626D}"/>
              </a:ext>
            </a:extLst>
          </p:cNvPr>
          <p:cNvSpPr>
            <a:spLocks noGrp="1"/>
          </p:cNvSpPr>
          <p:nvPr>
            <p:ph type="title"/>
          </p:nvPr>
        </p:nvSpPr>
        <p:spPr>
          <a:ln>
            <a:noFill/>
          </a:ln>
        </p:spPr>
        <p:txBody>
          <a:bodyPr/>
          <a:lstStyle/>
          <a:p>
            <a:pPr algn="r"/>
            <a:r>
              <a:rPr lang="en-US">
                <a:effectLst>
                  <a:outerShdw blurRad="38100" dist="38100" dir="2700000" algn="tl">
                    <a:srgbClr val="000000">
                      <a:alpha val="43137"/>
                    </a:srgbClr>
                  </a:outerShdw>
                </a:effectLst>
                <a:cs typeface="Arial"/>
              </a:rPr>
              <a:t>Upcoming Events</a:t>
            </a:r>
            <a:endParaRPr lang="en-US">
              <a:effectLst>
                <a:outerShdw blurRad="38100" dist="38100" dir="2700000" algn="tl">
                  <a:srgbClr val="000000">
                    <a:alpha val="43137"/>
                  </a:srgbClr>
                </a:outerShdw>
              </a:effectLst>
            </a:endParaRPr>
          </a:p>
        </p:txBody>
      </p:sp>
      <p:sp>
        <p:nvSpPr>
          <p:cNvPr id="3" name="Classification bottom">
            <a:extLst>
              <a:ext uri="{FF2B5EF4-FFF2-40B4-BE49-F238E27FC236}">
                <a16:creationId xmlns:a16="http://schemas.microsoft.com/office/drawing/2014/main" id="{B7EF4906-7E7C-6C11-5D87-B86782E339DC}"/>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endParaRPr>
          </a:p>
        </p:txBody>
      </p:sp>
      <p:sp>
        <p:nvSpPr>
          <p:cNvPr id="6" name="Rectangle 5">
            <a:extLst>
              <a:ext uri="{FF2B5EF4-FFF2-40B4-BE49-F238E27FC236}">
                <a16:creationId xmlns:a16="http://schemas.microsoft.com/office/drawing/2014/main" id="{FDC59E47-20B5-F5C5-5963-7BDC1AC50673}"/>
              </a:ext>
            </a:extLst>
          </p:cNvPr>
          <p:cNvSpPr>
            <a:spLocks/>
          </p:cNvSpPr>
          <p:nvPr/>
        </p:nvSpPr>
        <p:spPr>
          <a:xfrm>
            <a:off x="-60367" y="6614563"/>
            <a:ext cx="3703434" cy="215444"/>
          </a:xfrm>
          <a:prstGeom prst="rect">
            <a:avLst/>
          </a:prstGeom>
        </p:spPr>
        <p:txBody>
          <a:bodyPr wrap="square">
            <a:spAutoFit/>
          </a:bodyPr>
          <a:lstStyle/>
          <a:p>
            <a:r>
              <a:rPr lang="en-US" sz="800" b="1">
                <a:solidFill>
                  <a:srgbClr val="FFFFFF"/>
                </a:solidFill>
                <a:cs typeface="Arial"/>
              </a:rPr>
              <a:t>COL Soyka,</a:t>
            </a:r>
            <a:r>
              <a:rPr lang="en-US" sz="800" b="1" spc="-15">
                <a:solidFill>
                  <a:srgbClr val="FFFFFF"/>
                </a:solidFill>
                <a:cs typeface="Arial"/>
              </a:rPr>
              <a:t> </a:t>
            </a:r>
            <a:r>
              <a:rPr lang="en-US" sz="800" b="1">
                <a:solidFill>
                  <a:srgbClr val="FFFFFF"/>
                </a:solidFill>
                <a:cs typeface="Arial"/>
              </a:rPr>
              <a:t>GCDR</a:t>
            </a:r>
            <a:r>
              <a:rPr lang="en-US" sz="800" b="1" spc="-25">
                <a:solidFill>
                  <a:srgbClr val="FFFFFF"/>
                </a:solidFill>
                <a:cs typeface="Arial"/>
              </a:rPr>
              <a:t> </a:t>
            </a:r>
            <a:r>
              <a:rPr lang="en-US" sz="800" b="1">
                <a:solidFill>
                  <a:srgbClr val="FFFFFF"/>
                </a:solidFill>
                <a:cs typeface="Arial"/>
              </a:rPr>
              <a:t>USAG FBTX</a:t>
            </a:r>
            <a:r>
              <a:rPr lang="en-US" sz="800" b="1" spc="-15">
                <a:solidFill>
                  <a:srgbClr val="FFFFFF"/>
                </a:solidFill>
                <a:cs typeface="Arial"/>
              </a:rPr>
              <a:t> </a:t>
            </a:r>
            <a:r>
              <a:rPr lang="en-US" sz="800" b="1">
                <a:solidFill>
                  <a:srgbClr val="FFFFFF"/>
                </a:solidFill>
                <a:cs typeface="Arial"/>
              </a:rPr>
              <a:t>,</a:t>
            </a:r>
            <a:r>
              <a:rPr lang="en-US" sz="800" b="1" spc="-30">
                <a:solidFill>
                  <a:srgbClr val="FFFFFF"/>
                </a:solidFill>
                <a:cs typeface="Arial"/>
              </a:rPr>
              <a:t> </a:t>
            </a:r>
            <a:r>
              <a:rPr lang="en-US" sz="800" spc="-10">
                <a:solidFill>
                  <a:schemeClr val="bg1"/>
                </a:solidFill>
                <a:cs typeface="Arial"/>
              </a:rPr>
              <a:t>michael.v.soyka.mil@army.mil</a:t>
            </a:r>
            <a:endParaRPr lang="en-US" sz="800">
              <a:solidFill>
                <a:schemeClr val="bg1"/>
              </a:solidFill>
              <a:cs typeface="Arial"/>
            </a:endParaRPr>
          </a:p>
        </p:txBody>
      </p:sp>
      <p:sp>
        <p:nvSpPr>
          <p:cNvPr id="8" name="TextBox 7">
            <a:extLst>
              <a:ext uri="{FF2B5EF4-FFF2-40B4-BE49-F238E27FC236}">
                <a16:creationId xmlns:a16="http://schemas.microsoft.com/office/drawing/2014/main" id="{A8ED589A-B491-3656-80AC-7CD235F53EF5}"/>
              </a:ext>
            </a:extLst>
          </p:cNvPr>
          <p:cNvSpPr txBox="1"/>
          <p:nvPr/>
        </p:nvSpPr>
        <p:spPr>
          <a:xfrm>
            <a:off x="121911" y="4964534"/>
            <a:ext cx="4614503" cy="1400383"/>
          </a:xfrm>
          <a:prstGeom prst="rect">
            <a:avLst/>
          </a:prstGeom>
          <a:noFill/>
        </p:spPr>
        <p:txBody>
          <a:bodyPr wrap="square" lIns="91440" tIns="45720" rIns="91440" bIns="45720" rtlCol="0" anchor="t">
            <a:spAutoFit/>
          </a:bodyPr>
          <a:lstStyle/>
          <a:p>
            <a:pPr algn="ctr"/>
            <a:r>
              <a:rPr lang="en-US" sz="1700">
                <a:cs typeface="Arial"/>
              </a:rPr>
              <a:t>June 27, 4pm @ Biggs Park</a:t>
            </a:r>
            <a:endParaRPr lang="en-US" sz="1700"/>
          </a:p>
          <a:p>
            <a:pPr algn="ctr"/>
            <a:r>
              <a:rPr lang="en-US" sz="1700">
                <a:cs typeface="Arial" panose="020B0604020202020204"/>
              </a:rPr>
              <a:t>FREE – open to all ages</a:t>
            </a:r>
          </a:p>
          <a:p>
            <a:pPr algn="ctr"/>
            <a:r>
              <a:rPr lang="en-US" sz="1700"/>
              <a:t>Enjoy 8 days of fun as we begin America’s 250</a:t>
            </a:r>
            <a:r>
              <a:rPr lang="en-US" sz="1700" baseline="30000"/>
              <a:t>th</a:t>
            </a:r>
            <a:r>
              <a:rPr lang="en-US" sz="1700"/>
              <a:t> Birthday celebrations here at Fort Bliss &amp; end it in Downtown El Paso!</a:t>
            </a:r>
            <a:endParaRPr lang="en-US" sz="1700">
              <a:cs typeface="Arial" panose="020B0604020202020204"/>
            </a:endParaRPr>
          </a:p>
        </p:txBody>
      </p:sp>
      <p:pic>
        <p:nvPicPr>
          <p:cNvPr id="4" name="Picture 3">
            <a:extLst>
              <a:ext uri="{FF2B5EF4-FFF2-40B4-BE49-F238E27FC236}">
                <a16:creationId xmlns:a16="http://schemas.microsoft.com/office/drawing/2014/main" id="{3817CE00-4B56-2F01-8CCC-209E04B4D5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859" y="1058705"/>
            <a:ext cx="2986605" cy="3865018"/>
          </a:xfrm>
          <a:prstGeom prst="rect">
            <a:avLst/>
          </a:prstGeom>
        </p:spPr>
      </p:pic>
      <p:sp>
        <p:nvSpPr>
          <p:cNvPr id="13" name="TextBox 12">
            <a:extLst>
              <a:ext uri="{FF2B5EF4-FFF2-40B4-BE49-F238E27FC236}">
                <a16:creationId xmlns:a16="http://schemas.microsoft.com/office/drawing/2014/main" id="{8F07A058-0291-B674-BE8A-81D9CE879DAE}"/>
              </a:ext>
            </a:extLst>
          </p:cNvPr>
          <p:cNvSpPr txBox="1"/>
          <p:nvPr/>
        </p:nvSpPr>
        <p:spPr>
          <a:xfrm>
            <a:off x="5018977" y="4987123"/>
            <a:ext cx="3705754" cy="1400383"/>
          </a:xfrm>
          <a:prstGeom prst="rect">
            <a:avLst/>
          </a:prstGeom>
          <a:noFill/>
        </p:spPr>
        <p:txBody>
          <a:bodyPr wrap="square" lIns="91440" tIns="45720" rIns="91440" bIns="45720" rtlCol="0" anchor="t">
            <a:spAutoFit/>
          </a:bodyPr>
          <a:lstStyle/>
          <a:p>
            <a:pPr algn="ctr"/>
            <a:r>
              <a:rPr lang="en-US" sz="1700" b="1" dirty="0">
                <a:cs typeface="Arial"/>
              </a:rPr>
              <a:t>SAVE THE DATE</a:t>
            </a:r>
            <a:r>
              <a:rPr lang="en-US" sz="1700" dirty="0">
                <a:cs typeface="Arial"/>
              </a:rPr>
              <a:t>:</a:t>
            </a:r>
          </a:p>
          <a:p>
            <a:pPr algn="ctr"/>
            <a:r>
              <a:rPr lang="en-US" sz="1700" dirty="0">
                <a:cs typeface="Arial"/>
              </a:rPr>
              <a:t>August 22, 5-8pm @ Centennial</a:t>
            </a:r>
            <a:endParaRPr lang="en-US" sz="1700" dirty="0"/>
          </a:p>
          <a:p>
            <a:pPr algn="ctr"/>
            <a:r>
              <a:rPr lang="en-US" sz="1700" dirty="0">
                <a:cs typeface="Arial" panose="020B0604020202020204"/>
              </a:rPr>
              <a:t>Open to ages 18+</a:t>
            </a:r>
          </a:p>
          <a:p>
            <a:pPr algn="ctr"/>
            <a:r>
              <a:rPr lang="en-US" sz="1700" dirty="0">
                <a:cs typeface="Arial" panose="020B0604020202020204"/>
              </a:rPr>
              <a:t>Put in a song request and watch as it is dueled out on the pianos!</a:t>
            </a:r>
          </a:p>
        </p:txBody>
      </p:sp>
      <p:pic>
        <p:nvPicPr>
          <p:cNvPr id="9" name="Picture 8">
            <a:extLst>
              <a:ext uri="{FF2B5EF4-FFF2-40B4-BE49-F238E27FC236}">
                <a16:creationId xmlns:a16="http://schemas.microsoft.com/office/drawing/2014/main" id="{0D88F2A9-8BA5-B061-C053-4B82B0DE5C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8551" y="1092457"/>
            <a:ext cx="2986605" cy="3865018"/>
          </a:xfrm>
          <a:prstGeom prst="rect">
            <a:avLst/>
          </a:prstGeom>
        </p:spPr>
      </p:pic>
    </p:spTree>
    <p:extLst>
      <p:ext uri="{BB962C8B-B14F-4D97-AF65-F5344CB8AC3E}">
        <p14:creationId xmlns:p14="http://schemas.microsoft.com/office/powerpoint/2010/main" val="831465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6B998-1E67-8D10-5840-E458C53762EA}"/>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6F130DF4-216F-0834-6B56-F96873440680}"/>
              </a:ext>
            </a:extLst>
          </p:cNvPr>
          <p:cNvSpPr txBox="1"/>
          <p:nvPr/>
        </p:nvSpPr>
        <p:spPr>
          <a:xfrm>
            <a:off x="365504" y="968279"/>
            <a:ext cx="2383155" cy="452120"/>
          </a:xfrm>
          <a:prstGeom prst="rect">
            <a:avLst/>
          </a:prstGeom>
        </p:spPr>
        <p:txBody>
          <a:bodyPr vert="horz" wrap="square" lIns="0" tIns="12065" rIns="0" bIns="0" rtlCol="0">
            <a:spAutoFit/>
          </a:bodyPr>
          <a:lstStyle/>
          <a:p>
            <a:pPr marL="12700">
              <a:lnSpc>
                <a:spcPct val="100000"/>
              </a:lnSpc>
              <a:spcBef>
                <a:spcPts val="95"/>
              </a:spcBef>
              <a:tabLst>
                <a:tab pos="353695" algn="l"/>
              </a:tabLst>
            </a:pPr>
            <a:r>
              <a:rPr lang="en-US" sz="2800" b="1" spc="-20">
                <a:latin typeface="Arial"/>
                <a:cs typeface="Arial"/>
              </a:rPr>
              <a:t>Ongoing</a:t>
            </a:r>
            <a:endParaRPr sz="2800">
              <a:latin typeface="Arial"/>
              <a:cs typeface="Arial"/>
            </a:endParaRPr>
          </a:p>
        </p:txBody>
      </p:sp>
      <p:sp>
        <p:nvSpPr>
          <p:cNvPr id="5" name="object 5">
            <a:extLst>
              <a:ext uri="{FF2B5EF4-FFF2-40B4-BE49-F238E27FC236}">
                <a16:creationId xmlns:a16="http://schemas.microsoft.com/office/drawing/2014/main" id="{6F38CB93-F960-485D-F201-734478458BD4}"/>
              </a:ext>
            </a:extLst>
          </p:cNvPr>
          <p:cNvSpPr txBox="1"/>
          <p:nvPr/>
        </p:nvSpPr>
        <p:spPr>
          <a:xfrm>
            <a:off x="365504" y="1560738"/>
            <a:ext cx="8680960" cy="2682786"/>
          </a:xfrm>
          <a:prstGeom prst="rect">
            <a:avLst/>
          </a:prstGeom>
        </p:spPr>
        <p:txBody>
          <a:bodyPr vert="horz" wrap="square" lIns="0" tIns="12700" rIns="0" bIns="0" rtlCol="0">
            <a:spAutoFit/>
          </a:bodyPr>
          <a:lstStyle/>
          <a:p>
            <a:pPr marL="298450" indent="-285750" algn="l">
              <a:spcBef>
                <a:spcPts val="100"/>
              </a:spcBef>
              <a:buFont typeface="Arial" panose="020B0604020202020204" pitchFamily="34" charset="0"/>
              <a:buChar char="•"/>
              <a:tabLst>
                <a:tab pos="299085" algn="l"/>
              </a:tabLst>
            </a:pPr>
            <a:endParaRPr lang="en-US" sz="1500" b="1">
              <a:latin typeface="Arial" panose="020B0604020202020204" pitchFamily="34" charset="0"/>
              <a:cs typeface="Arial" panose="020B0604020202020204" pitchFamily="34" charset="0"/>
            </a:endParaRPr>
          </a:p>
          <a:p>
            <a:pPr marL="298450" indent="-285750" algn="l">
              <a:spcBef>
                <a:spcPts val="100"/>
              </a:spcBef>
              <a:buFont typeface="Arial" panose="020B0604020202020204" pitchFamily="34" charset="0"/>
              <a:buChar char="•"/>
              <a:tabLst>
                <a:tab pos="299085" algn="l"/>
              </a:tabLst>
            </a:pPr>
            <a:r>
              <a:rPr lang="en-US" sz="1500">
                <a:latin typeface="Arial" panose="020B0604020202020204" pitchFamily="34" charset="0"/>
                <a:cs typeface="Arial" panose="020B0604020202020204" pitchFamily="34" charset="0"/>
              </a:rPr>
              <a:t>TRICARE Active Duty to Retiree Briefing is every 3</a:t>
            </a:r>
            <a:r>
              <a:rPr lang="en-US" sz="1500" baseline="30000">
                <a:latin typeface="Arial" panose="020B0604020202020204" pitchFamily="34" charset="0"/>
                <a:cs typeface="Arial" panose="020B0604020202020204" pitchFamily="34" charset="0"/>
              </a:rPr>
              <a:t>rd</a:t>
            </a:r>
            <a:r>
              <a:rPr lang="en-US" sz="1500">
                <a:latin typeface="Arial" panose="020B0604020202020204" pitchFamily="34" charset="0"/>
                <a:cs typeface="Arial" panose="020B0604020202020204" pitchFamily="34" charset="0"/>
              </a:rPr>
              <a:t> and 4</a:t>
            </a:r>
            <a:r>
              <a:rPr lang="en-US" sz="1500" baseline="30000">
                <a:latin typeface="Arial" panose="020B0604020202020204" pitchFamily="34" charset="0"/>
                <a:cs typeface="Arial" panose="020B0604020202020204" pitchFamily="34" charset="0"/>
              </a:rPr>
              <a:t>th</a:t>
            </a:r>
            <a:r>
              <a:rPr lang="en-US" sz="1500">
                <a:latin typeface="Arial" panose="020B0604020202020204" pitchFamily="34" charset="0"/>
                <a:cs typeface="Arial" panose="020B0604020202020204" pitchFamily="34" charset="0"/>
              </a:rPr>
              <a:t> Tuesday of the month at 2:00 p.m., 5</a:t>
            </a:r>
            <a:r>
              <a:rPr lang="en-US" sz="1500" baseline="30000">
                <a:latin typeface="Arial" panose="020B0604020202020204" pitchFamily="34" charset="0"/>
                <a:cs typeface="Arial" panose="020B0604020202020204" pitchFamily="34" charset="0"/>
              </a:rPr>
              <a:t>th</a:t>
            </a:r>
            <a:r>
              <a:rPr lang="en-US" sz="1500">
                <a:latin typeface="Arial" panose="020B0604020202020204" pitchFamily="34" charset="0"/>
                <a:cs typeface="Arial" panose="020B0604020202020204" pitchFamily="34" charset="0"/>
              </a:rPr>
              <a:t> Floor East Clinic, </a:t>
            </a:r>
            <a:r>
              <a:rPr lang="en-US" sz="1600">
                <a:latin typeface="Arial" panose="020B0604020202020204" pitchFamily="34" charset="0"/>
                <a:cs typeface="Arial" panose="020B0604020202020204" pitchFamily="34" charset="0"/>
              </a:rPr>
              <a:t>Referral</a:t>
            </a:r>
            <a:r>
              <a:rPr lang="en-US" sz="1500">
                <a:latin typeface="Arial" panose="020B0604020202020204" pitchFamily="34" charset="0"/>
                <a:cs typeface="Arial" panose="020B0604020202020204" pitchFamily="34" charset="0"/>
              </a:rPr>
              <a:t> Management </a:t>
            </a:r>
          </a:p>
          <a:p>
            <a:pPr marL="12700" algn="l">
              <a:spcBef>
                <a:spcPts val="100"/>
              </a:spcBef>
              <a:tabLst>
                <a:tab pos="299085" algn="l"/>
              </a:tabLst>
            </a:pPr>
            <a:endParaRPr lang="en-US" sz="1500">
              <a:solidFill>
                <a:srgbClr val="FF0000"/>
              </a:solidFill>
              <a:latin typeface="Arial" panose="020B0604020202020204" pitchFamily="34" charset="0"/>
              <a:cs typeface="Arial" panose="020B0604020202020204" pitchFamily="34" charset="0"/>
            </a:endParaRPr>
          </a:p>
          <a:p>
            <a:pPr marL="298450" indent="-285750" algn="l">
              <a:spcBef>
                <a:spcPts val="100"/>
              </a:spcBef>
              <a:buFont typeface="Arial" panose="020B0604020202020204" pitchFamily="34" charset="0"/>
              <a:buChar char="•"/>
              <a:tabLst>
                <a:tab pos="299085" algn="l"/>
              </a:tabLst>
            </a:pPr>
            <a:r>
              <a:rPr lang="en-US" sz="1500">
                <a:latin typeface="Arial" panose="020B0604020202020204" pitchFamily="34" charset="0"/>
                <a:cs typeface="Arial" panose="020B0604020202020204" pitchFamily="34" charset="0"/>
              </a:rPr>
              <a:t>C</a:t>
            </a:r>
            <a:r>
              <a:rPr sz="1500">
                <a:latin typeface="Arial" panose="020B0604020202020204" pitchFamily="34" charset="0"/>
                <a:cs typeface="Arial" panose="020B0604020202020204" pitchFamily="34" charset="0"/>
              </a:rPr>
              <a:t>hild</a:t>
            </a:r>
            <a:r>
              <a:rPr lang="en-US" sz="1500">
                <a:latin typeface="Arial" panose="020B0604020202020204" pitchFamily="34" charset="0"/>
                <a:cs typeface="Arial" panose="020B0604020202020204" pitchFamily="34" charset="0"/>
              </a:rPr>
              <a:t>ren’s Waiting</a:t>
            </a:r>
            <a:r>
              <a:rPr lang="en-US" sz="1500" spc="-50">
                <a:latin typeface="Arial" panose="020B0604020202020204" pitchFamily="34" charset="0"/>
                <a:cs typeface="Arial" panose="020B0604020202020204" pitchFamily="34" charset="0"/>
              </a:rPr>
              <a:t> Rooms </a:t>
            </a:r>
            <a:r>
              <a:rPr lang="en-US" sz="1500">
                <a:latin typeface="Arial" panose="020B0604020202020204" pitchFamily="34" charset="0"/>
                <a:cs typeface="Arial" panose="020B0604020202020204" pitchFamily="34" charset="0"/>
              </a:rPr>
              <a:t>(CWR)</a:t>
            </a:r>
            <a:r>
              <a:rPr lang="en-US" sz="1500" spc="-80">
                <a:latin typeface="Arial" panose="020B0604020202020204" pitchFamily="34" charset="0"/>
                <a:cs typeface="Arial" panose="020B0604020202020204" pitchFamily="34" charset="0"/>
              </a:rPr>
              <a:t> </a:t>
            </a:r>
            <a:r>
              <a:rPr lang="en-US" sz="1500">
                <a:latin typeface="Arial" panose="020B0604020202020204" pitchFamily="34" charset="0"/>
                <a:cs typeface="Arial" panose="020B0604020202020204" pitchFamily="34" charset="0"/>
              </a:rPr>
              <a:t>are</a:t>
            </a:r>
            <a:r>
              <a:rPr lang="en-US" sz="1500" spc="-80">
                <a:latin typeface="Arial" panose="020B0604020202020204" pitchFamily="34" charset="0"/>
                <a:cs typeface="Arial" panose="020B0604020202020204" pitchFamily="34" charset="0"/>
              </a:rPr>
              <a:t> </a:t>
            </a:r>
            <a:r>
              <a:rPr lang="en-US" sz="1500">
                <a:latin typeface="Arial" panose="020B0604020202020204" pitchFamily="34" charset="0"/>
                <a:cs typeface="Arial" panose="020B0604020202020204" pitchFamily="34" charset="0"/>
              </a:rPr>
              <a:t>by</a:t>
            </a:r>
            <a:r>
              <a:rPr lang="en-US" sz="1500" spc="-60">
                <a:latin typeface="Arial" panose="020B0604020202020204" pitchFamily="34" charset="0"/>
                <a:cs typeface="Arial" panose="020B0604020202020204" pitchFamily="34" charset="0"/>
              </a:rPr>
              <a:t> </a:t>
            </a:r>
            <a:r>
              <a:rPr lang="en-US" sz="1500">
                <a:latin typeface="Arial" panose="020B0604020202020204" pitchFamily="34" charset="0"/>
                <a:cs typeface="Arial" panose="020B0604020202020204" pitchFamily="34" charset="0"/>
              </a:rPr>
              <a:t>appointment</a:t>
            </a:r>
            <a:r>
              <a:rPr lang="en-US" sz="1500" spc="-65">
                <a:latin typeface="Arial" panose="020B0604020202020204" pitchFamily="34" charset="0"/>
                <a:cs typeface="Arial" panose="020B0604020202020204" pitchFamily="34" charset="0"/>
              </a:rPr>
              <a:t> </a:t>
            </a:r>
            <a:r>
              <a:rPr lang="en-US" sz="1500">
                <a:latin typeface="Arial" panose="020B0604020202020204" pitchFamily="34" charset="0"/>
                <a:cs typeface="Arial" panose="020B0604020202020204" pitchFamily="34" charset="0"/>
              </a:rPr>
              <a:t>only;</a:t>
            </a:r>
            <a:r>
              <a:rPr lang="en-US" sz="1500" spc="-25">
                <a:latin typeface="Arial" panose="020B0604020202020204" pitchFamily="34" charset="0"/>
                <a:cs typeface="Arial" panose="020B0604020202020204" pitchFamily="34" charset="0"/>
              </a:rPr>
              <a:t> Please </a:t>
            </a:r>
            <a:r>
              <a:rPr lang="en-US" sz="1500">
                <a:latin typeface="Arial" panose="020B0604020202020204" pitchFamily="34" charset="0"/>
                <a:cs typeface="Arial" panose="020B0604020202020204" pitchFamily="34" charset="0"/>
              </a:rPr>
              <a:t>call</a:t>
            </a:r>
            <a:r>
              <a:rPr lang="en-US" sz="1500" spc="-65">
                <a:latin typeface="Arial" panose="020B0604020202020204" pitchFamily="34" charset="0"/>
                <a:cs typeface="Arial" panose="020B0604020202020204" pitchFamily="34" charset="0"/>
              </a:rPr>
              <a:t> </a:t>
            </a:r>
            <a:r>
              <a:rPr lang="en-US" sz="1500" spc="-30">
                <a:latin typeface="Arial" panose="020B0604020202020204" pitchFamily="34" charset="0"/>
                <a:cs typeface="Arial" panose="020B0604020202020204" pitchFamily="34" charset="0"/>
              </a:rPr>
              <a:t>915-</a:t>
            </a:r>
            <a:r>
              <a:rPr lang="en-US" sz="1500" spc="-20">
                <a:latin typeface="Arial" panose="020B0604020202020204" pitchFamily="34" charset="0"/>
                <a:cs typeface="Arial" panose="020B0604020202020204" pitchFamily="34" charset="0"/>
              </a:rPr>
              <a:t>742-</a:t>
            </a:r>
            <a:r>
              <a:rPr lang="en-US" sz="1500" spc="-10">
                <a:latin typeface="Arial" panose="020B0604020202020204" pitchFamily="34" charset="0"/>
                <a:cs typeface="Arial" panose="020B0604020202020204" pitchFamily="34" charset="0"/>
              </a:rPr>
              <a:t>9926/0975.</a:t>
            </a:r>
            <a:r>
              <a:rPr lang="en-US" sz="1500" spc="-114">
                <a:latin typeface="Arial" panose="020B0604020202020204" pitchFamily="34" charset="0"/>
                <a:cs typeface="Arial" panose="020B0604020202020204" pitchFamily="34" charset="0"/>
              </a:rPr>
              <a:t> </a:t>
            </a:r>
            <a:r>
              <a:rPr lang="en-US" sz="1500" spc="-35">
                <a:latin typeface="Arial" panose="020B0604020202020204" pitchFamily="34" charset="0"/>
                <a:cs typeface="Arial" panose="020B0604020202020204" pitchFamily="34" charset="0"/>
              </a:rPr>
              <a:t>H</a:t>
            </a:r>
            <a:r>
              <a:rPr lang="en-US" sz="1500">
                <a:latin typeface="Arial" panose="020B0604020202020204" pitchFamily="34" charset="0"/>
                <a:cs typeface="Arial" panose="020B0604020202020204" pitchFamily="34" charset="0"/>
              </a:rPr>
              <a:t>ours</a:t>
            </a:r>
            <a:r>
              <a:rPr lang="en-US" sz="1500" spc="-65">
                <a:latin typeface="Arial" panose="020B0604020202020204" pitchFamily="34" charset="0"/>
                <a:cs typeface="Arial" panose="020B0604020202020204" pitchFamily="34" charset="0"/>
              </a:rPr>
              <a:t> </a:t>
            </a:r>
            <a:r>
              <a:rPr lang="en-US" sz="1500">
                <a:latin typeface="Arial" panose="020B0604020202020204" pitchFamily="34" charset="0"/>
                <a:cs typeface="Arial" panose="020B0604020202020204" pitchFamily="34" charset="0"/>
              </a:rPr>
              <a:t>are</a:t>
            </a:r>
            <a:r>
              <a:rPr lang="en-US" sz="1500" spc="-90">
                <a:latin typeface="Arial" panose="020B0604020202020204" pitchFamily="34" charset="0"/>
                <a:cs typeface="Arial" panose="020B0604020202020204" pitchFamily="34" charset="0"/>
              </a:rPr>
              <a:t> </a:t>
            </a:r>
            <a:r>
              <a:rPr lang="en-US" sz="1500">
                <a:latin typeface="Arial" panose="020B0604020202020204" pitchFamily="34" charset="0"/>
                <a:cs typeface="Arial" panose="020B0604020202020204" pitchFamily="34" charset="0"/>
              </a:rPr>
              <a:t>M</a:t>
            </a:r>
            <a:r>
              <a:rPr sz="1500">
                <a:latin typeface="Arial" panose="020B0604020202020204" pitchFamily="34" charset="0"/>
                <a:cs typeface="Arial" panose="020B0604020202020204" pitchFamily="34" charset="0"/>
              </a:rPr>
              <a:t>onday</a:t>
            </a:r>
            <a:r>
              <a:rPr sz="1500" spc="-65">
                <a:latin typeface="Arial" panose="020B0604020202020204" pitchFamily="34" charset="0"/>
                <a:cs typeface="Arial" panose="020B0604020202020204" pitchFamily="34" charset="0"/>
              </a:rPr>
              <a:t> </a:t>
            </a:r>
            <a:r>
              <a:rPr sz="1500">
                <a:latin typeface="Arial" panose="020B0604020202020204" pitchFamily="34" charset="0"/>
                <a:cs typeface="Arial" panose="020B0604020202020204" pitchFamily="34" charset="0"/>
              </a:rPr>
              <a:t>to</a:t>
            </a:r>
            <a:r>
              <a:rPr sz="1500" spc="-80">
                <a:latin typeface="Arial" panose="020B0604020202020204" pitchFamily="34" charset="0"/>
                <a:cs typeface="Arial" panose="020B0604020202020204" pitchFamily="34" charset="0"/>
              </a:rPr>
              <a:t> </a:t>
            </a:r>
            <a:r>
              <a:rPr sz="1500">
                <a:latin typeface="Arial" panose="020B0604020202020204" pitchFamily="34" charset="0"/>
                <a:cs typeface="Arial" panose="020B0604020202020204" pitchFamily="34" charset="0"/>
              </a:rPr>
              <a:t>Friday</a:t>
            </a:r>
            <a:r>
              <a:rPr sz="1500" spc="-65">
                <a:latin typeface="Arial" panose="020B0604020202020204" pitchFamily="34" charset="0"/>
                <a:cs typeface="Arial" panose="020B0604020202020204" pitchFamily="34" charset="0"/>
              </a:rPr>
              <a:t> </a:t>
            </a:r>
            <a:r>
              <a:rPr sz="1500" spc="-20">
                <a:latin typeface="Arial" panose="020B0604020202020204" pitchFamily="34" charset="0"/>
                <a:cs typeface="Arial" panose="020B0604020202020204" pitchFamily="34" charset="0"/>
              </a:rPr>
              <a:t>8:0</a:t>
            </a:r>
            <a:r>
              <a:rPr lang="en-US" sz="1500" spc="-20">
                <a:latin typeface="Arial" panose="020B0604020202020204" pitchFamily="34" charset="0"/>
                <a:cs typeface="Arial" panose="020B0604020202020204" pitchFamily="34" charset="0"/>
              </a:rPr>
              <a:t>0 </a:t>
            </a:r>
            <a:r>
              <a:rPr sz="1500">
                <a:latin typeface="Arial" panose="020B0604020202020204" pitchFamily="34" charset="0"/>
                <a:cs typeface="Arial" panose="020B0604020202020204" pitchFamily="34" charset="0"/>
              </a:rPr>
              <a:t>a.m.</a:t>
            </a:r>
            <a:r>
              <a:rPr sz="1500" spc="-100">
                <a:latin typeface="Arial" panose="020B0604020202020204" pitchFamily="34" charset="0"/>
                <a:cs typeface="Arial" panose="020B0604020202020204" pitchFamily="34" charset="0"/>
              </a:rPr>
              <a:t> </a:t>
            </a:r>
            <a:r>
              <a:rPr sz="1500">
                <a:latin typeface="Arial" panose="020B0604020202020204" pitchFamily="34" charset="0"/>
                <a:cs typeface="Arial" panose="020B0604020202020204" pitchFamily="34" charset="0"/>
              </a:rPr>
              <a:t>to</a:t>
            </a:r>
            <a:r>
              <a:rPr sz="1500" spc="-65">
                <a:latin typeface="Arial" panose="020B0604020202020204" pitchFamily="34" charset="0"/>
                <a:cs typeface="Arial" panose="020B0604020202020204" pitchFamily="34" charset="0"/>
              </a:rPr>
              <a:t> </a:t>
            </a:r>
            <a:r>
              <a:rPr sz="1500" spc="-25">
                <a:latin typeface="Arial" panose="020B0604020202020204" pitchFamily="34" charset="0"/>
                <a:cs typeface="Arial" panose="020B0604020202020204" pitchFamily="34" charset="0"/>
              </a:rPr>
              <a:t>12:00</a:t>
            </a:r>
            <a:r>
              <a:rPr sz="1500" spc="-80">
                <a:latin typeface="Arial" panose="020B0604020202020204" pitchFamily="34" charset="0"/>
                <a:cs typeface="Arial" panose="020B0604020202020204" pitchFamily="34" charset="0"/>
              </a:rPr>
              <a:t> </a:t>
            </a:r>
            <a:r>
              <a:rPr lang="en-US" sz="1500" spc="-80">
                <a:latin typeface="Arial" panose="020B0604020202020204" pitchFamily="34" charset="0"/>
                <a:cs typeface="Arial" panose="020B0604020202020204" pitchFamily="34" charset="0"/>
              </a:rPr>
              <a:t>p.m. </a:t>
            </a:r>
            <a:r>
              <a:rPr sz="1500">
                <a:latin typeface="Arial" panose="020B0604020202020204" pitchFamily="34" charset="0"/>
                <a:cs typeface="Arial" panose="020B0604020202020204" pitchFamily="34" charset="0"/>
              </a:rPr>
              <a:t>at</a:t>
            </a:r>
            <a:r>
              <a:rPr sz="1500" spc="-95">
                <a:latin typeface="Arial" panose="020B0604020202020204" pitchFamily="34" charset="0"/>
                <a:cs typeface="Arial" panose="020B0604020202020204" pitchFamily="34" charset="0"/>
              </a:rPr>
              <a:t> </a:t>
            </a:r>
            <a:r>
              <a:rPr sz="1500" spc="-30">
                <a:latin typeface="Arial" panose="020B0604020202020204" pitchFamily="34" charset="0"/>
                <a:cs typeface="Arial" panose="020B0604020202020204" pitchFamily="34" charset="0"/>
              </a:rPr>
              <a:t>WBAMC</a:t>
            </a:r>
            <a:r>
              <a:rPr sz="1500" spc="-85">
                <a:latin typeface="Arial" panose="020B0604020202020204" pitchFamily="34" charset="0"/>
                <a:cs typeface="Arial" panose="020B0604020202020204" pitchFamily="34" charset="0"/>
              </a:rPr>
              <a:t> </a:t>
            </a:r>
            <a:r>
              <a:rPr sz="1500" spc="-10">
                <a:latin typeface="Arial" panose="020B0604020202020204" pitchFamily="34" charset="0"/>
                <a:cs typeface="Arial" panose="020B0604020202020204" pitchFamily="34" charset="0"/>
              </a:rPr>
              <a:t>and</a:t>
            </a:r>
            <a:r>
              <a:rPr sz="1500" spc="-80">
                <a:latin typeface="Arial" panose="020B0604020202020204" pitchFamily="34" charset="0"/>
                <a:cs typeface="Arial" panose="020B0604020202020204" pitchFamily="34" charset="0"/>
              </a:rPr>
              <a:t> </a:t>
            </a:r>
            <a:r>
              <a:rPr sz="1500" spc="-20">
                <a:latin typeface="Arial" panose="020B0604020202020204" pitchFamily="34" charset="0"/>
                <a:cs typeface="Arial" panose="020B0604020202020204" pitchFamily="34" charset="0"/>
              </a:rPr>
              <a:t>1:00</a:t>
            </a:r>
            <a:r>
              <a:rPr sz="1500" spc="-85">
                <a:latin typeface="Arial" panose="020B0604020202020204" pitchFamily="34" charset="0"/>
                <a:cs typeface="Arial" panose="020B0604020202020204" pitchFamily="34" charset="0"/>
              </a:rPr>
              <a:t> </a:t>
            </a:r>
            <a:r>
              <a:rPr sz="1500" spc="-25">
                <a:latin typeface="Arial" panose="020B0604020202020204" pitchFamily="34" charset="0"/>
                <a:cs typeface="Arial" panose="020B0604020202020204" pitchFamily="34" charset="0"/>
              </a:rPr>
              <a:t>p.m.</a:t>
            </a:r>
            <a:r>
              <a:rPr sz="1500" spc="-90">
                <a:latin typeface="Arial" panose="020B0604020202020204" pitchFamily="34" charset="0"/>
                <a:cs typeface="Arial" panose="020B0604020202020204" pitchFamily="34" charset="0"/>
              </a:rPr>
              <a:t> </a:t>
            </a:r>
            <a:r>
              <a:rPr sz="1500">
                <a:latin typeface="Arial" panose="020B0604020202020204" pitchFamily="34" charset="0"/>
                <a:cs typeface="Arial" panose="020B0604020202020204" pitchFamily="34" charset="0"/>
              </a:rPr>
              <a:t>to</a:t>
            </a:r>
            <a:r>
              <a:rPr sz="1500" spc="-90">
                <a:latin typeface="Arial" panose="020B0604020202020204" pitchFamily="34" charset="0"/>
                <a:cs typeface="Arial" panose="020B0604020202020204" pitchFamily="34" charset="0"/>
              </a:rPr>
              <a:t> </a:t>
            </a:r>
            <a:r>
              <a:rPr sz="1500" spc="-20">
                <a:latin typeface="Arial" panose="020B0604020202020204" pitchFamily="34" charset="0"/>
                <a:cs typeface="Arial" panose="020B0604020202020204" pitchFamily="34" charset="0"/>
              </a:rPr>
              <a:t>4:</a:t>
            </a:r>
            <a:r>
              <a:rPr lang="en-US" sz="1500" spc="-20">
                <a:latin typeface="Arial" panose="020B0604020202020204" pitchFamily="34" charset="0"/>
                <a:cs typeface="Arial" panose="020B0604020202020204" pitchFamily="34" charset="0"/>
              </a:rPr>
              <a:t>3</a:t>
            </a:r>
            <a:r>
              <a:rPr sz="1500" spc="-20">
                <a:latin typeface="Arial" panose="020B0604020202020204" pitchFamily="34" charset="0"/>
                <a:cs typeface="Arial" panose="020B0604020202020204" pitchFamily="34" charset="0"/>
              </a:rPr>
              <a:t>0</a:t>
            </a:r>
            <a:r>
              <a:rPr sz="1500" spc="-90">
                <a:latin typeface="Arial" panose="020B0604020202020204" pitchFamily="34" charset="0"/>
                <a:cs typeface="Arial" panose="020B0604020202020204" pitchFamily="34" charset="0"/>
              </a:rPr>
              <a:t> </a:t>
            </a:r>
            <a:r>
              <a:rPr sz="1500" spc="-20">
                <a:latin typeface="Arial" panose="020B0604020202020204" pitchFamily="34" charset="0"/>
                <a:cs typeface="Arial" panose="020B0604020202020204" pitchFamily="34" charset="0"/>
              </a:rPr>
              <a:t>p.m.</a:t>
            </a:r>
            <a:r>
              <a:rPr sz="1500" spc="-90">
                <a:latin typeface="Arial" panose="020B0604020202020204" pitchFamily="34" charset="0"/>
                <a:cs typeface="Arial" panose="020B0604020202020204" pitchFamily="34" charset="0"/>
              </a:rPr>
              <a:t> </a:t>
            </a:r>
            <a:r>
              <a:rPr sz="1500">
                <a:latin typeface="Arial" panose="020B0604020202020204" pitchFamily="34" charset="0"/>
                <a:cs typeface="Arial" panose="020B0604020202020204" pitchFamily="34" charset="0"/>
              </a:rPr>
              <a:t>at</a:t>
            </a:r>
            <a:r>
              <a:rPr sz="1500" spc="-90">
                <a:latin typeface="Arial" panose="020B0604020202020204" pitchFamily="34" charset="0"/>
                <a:cs typeface="Arial" panose="020B0604020202020204" pitchFamily="34" charset="0"/>
              </a:rPr>
              <a:t> </a:t>
            </a:r>
            <a:r>
              <a:rPr sz="1500" spc="-10">
                <a:latin typeface="Arial" panose="020B0604020202020204" pitchFamily="34" charset="0"/>
                <a:cs typeface="Arial" panose="020B0604020202020204" pitchFamily="34" charset="0"/>
              </a:rPr>
              <a:t>Mendoza.</a:t>
            </a:r>
            <a:endParaRPr sz="1500">
              <a:latin typeface="Arial" panose="020B0604020202020204" pitchFamily="34" charset="0"/>
              <a:cs typeface="Arial" panose="020B0604020202020204" pitchFamily="34" charset="0"/>
            </a:endParaRPr>
          </a:p>
          <a:p>
            <a:pPr marL="299085" marR="393065" indent="-287020" algn="l">
              <a:spcBef>
                <a:spcPts val="630"/>
              </a:spcBef>
              <a:buFont typeface="Arial" panose="020B0604020202020204" pitchFamily="34" charset="0"/>
              <a:buChar char="•"/>
              <a:tabLst>
                <a:tab pos="299085" algn="l"/>
              </a:tabLst>
            </a:pPr>
            <a:endParaRPr lang="en-US" sz="1500" spc="-60">
              <a:latin typeface="Arial" panose="020B0604020202020204" pitchFamily="34" charset="0"/>
              <a:cs typeface="Arial" panose="020B0604020202020204" pitchFamily="34" charset="0"/>
            </a:endParaRPr>
          </a:p>
          <a:p>
            <a:pPr marL="299085" marR="393065" indent="-287020" algn="l">
              <a:spcBef>
                <a:spcPts val="630"/>
              </a:spcBef>
              <a:buFont typeface="Arial" panose="020B0604020202020204" pitchFamily="34" charset="0"/>
              <a:buChar char="•"/>
              <a:tabLst>
                <a:tab pos="299085" algn="l"/>
              </a:tabLst>
            </a:pPr>
            <a:r>
              <a:rPr sz="1500" spc="-60">
                <a:latin typeface="Arial" panose="020B0604020202020204" pitchFamily="34" charset="0"/>
                <a:cs typeface="Arial" panose="020B0604020202020204" pitchFamily="34" charset="0"/>
              </a:rPr>
              <a:t>Your</a:t>
            </a:r>
            <a:r>
              <a:rPr sz="1500" spc="-65">
                <a:latin typeface="Arial" panose="020B0604020202020204" pitchFamily="34" charset="0"/>
                <a:cs typeface="Arial" panose="020B0604020202020204" pitchFamily="34" charset="0"/>
              </a:rPr>
              <a:t> </a:t>
            </a:r>
            <a:r>
              <a:rPr sz="1500">
                <a:latin typeface="Arial" panose="020B0604020202020204" pitchFamily="34" charset="0"/>
                <a:cs typeface="Arial" panose="020B0604020202020204" pitchFamily="34" charset="0"/>
              </a:rPr>
              <a:t>feedback</a:t>
            </a:r>
            <a:r>
              <a:rPr sz="1500" spc="-60">
                <a:latin typeface="Arial" panose="020B0604020202020204" pitchFamily="34" charset="0"/>
                <a:cs typeface="Arial" panose="020B0604020202020204" pitchFamily="34" charset="0"/>
              </a:rPr>
              <a:t> </a:t>
            </a:r>
            <a:r>
              <a:rPr sz="1500">
                <a:latin typeface="Arial" panose="020B0604020202020204" pitchFamily="34" charset="0"/>
                <a:cs typeface="Arial" panose="020B0604020202020204" pitchFamily="34" charset="0"/>
              </a:rPr>
              <a:t>is</a:t>
            </a:r>
            <a:r>
              <a:rPr sz="1500" spc="-50">
                <a:latin typeface="Arial" panose="020B0604020202020204" pitchFamily="34" charset="0"/>
                <a:cs typeface="Arial" panose="020B0604020202020204" pitchFamily="34" charset="0"/>
              </a:rPr>
              <a:t> </a:t>
            </a:r>
            <a:r>
              <a:rPr sz="1500">
                <a:latin typeface="Arial" panose="020B0604020202020204" pitchFamily="34" charset="0"/>
                <a:cs typeface="Arial" panose="020B0604020202020204" pitchFamily="34" charset="0"/>
              </a:rPr>
              <a:t>important;</a:t>
            </a:r>
            <a:r>
              <a:rPr sz="1500" spc="-75">
                <a:latin typeface="Arial" panose="020B0604020202020204" pitchFamily="34" charset="0"/>
                <a:cs typeface="Arial" panose="020B0604020202020204" pitchFamily="34" charset="0"/>
              </a:rPr>
              <a:t> </a:t>
            </a:r>
            <a:r>
              <a:rPr sz="1500">
                <a:latin typeface="Arial" panose="020B0604020202020204" pitchFamily="34" charset="0"/>
                <a:cs typeface="Arial" panose="020B0604020202020204" pitchFamily="34" charset="0"/>
              </a:rPr>
              <a:t>please</a:t>
            </a:r>
            <a:r>
              <a:rPr sz="1500" spc="-65">
                <a:latin typeface="Arial" panose="020B0604020202020204" pitchFamily="34" charset="0"/>
                <a:cs typeface="Arial" panose="020B0604020202020204" pitchFamily="34" charset="0"/>
              </a:rPr>
              <a:t> </a:t>
            </a:r>
            <a:r>
              <a:rPr sz="1500">
                <a:latin typeface="Arial" panose="020B0604020202020204" pitchFamily="34" charset="0"/>
                <a:cs typeface="Arial" panose="020B0604020202020204" pitchFamily="34" charset="0"/>
              </a:rPr>
              <a:t>take</a:t>
            </a:r>
            <a:r>
              <a:rPr sz="1500" spc="-75">
                <a:latin typeface="Arial" panose="020B0604020202020204" pitchFamily="34" charset="0"/>
                <a:cs typeface="Arial" panose="020B0604020202020204" pitchFamily="34" charset="0"/>
              </a:rPr>
              <a:t> </a:t>
            </a:r>
            <a:r>
              <a:rPr sz="1500">
                <a:latin typeface="Arial" panose="020B0604020202020204" pitchFamily="34" charset="0"/>
                <a:cs typeface="Arial" panose="020B0604020202020204" pitchFamily="34" charset="0"/>
              </a:rPr>
              <a:t>the</a:t>
            </a:r>
            <a:r>
              <a:rPr sz="1500" spc="-65">
                <a:latin typeface="Arial" panose="020B0604020202020204" pitchFamily="34" charset="0"/>
                <a:cs typeface="Arial" panose="020B0604020202020204" pitchFamily="34" charset="0"/>
              </a:rPr>
              <a:t> </a:t>
            </a:r>
            <a:r>
              <a:rPr sz="1500">
                <a:latin typeface="Arial" panose="020B0604020202020204" pitchFamily="34" charset="0"/>
                <a:cs typeface="Arial" panose="020B0604020202020204" pitchFamily="34" charset="0"/>
              </a:rPr>
              <a:t>time</a:t>
            </a:r>
            <a:r>
              <a:rPr sz="1500" spc="-65">
                <a:latin typeface="Arial" panose="020B0604020202020204" pitchFamily="34" charset="0"/>
                <a:cs typeface="Arial" panose="020B0604020202020204" pitchFamily="34" charset="0"/>
              </a:rPr>
              <a:t> </a:t>
            </a:r>
            <a:r>
              <a:rPr sz="1500">
                <a:latin typeface="Arial" panose="020B0604020202020204" pitchFamily="34" charset="0"/>
                <a:cs typeface="Arial" panose="020B0604020202020204" pitchFamily="34" charset="0"/>
              </a:rPr>
              <a:t>to</a:t>
            </a:r>
            <a:r>
              <a:rPr sz="1500" spc="-65">
                <a:latin typeface="Arial" panose="020B0604020202020204" pitchFamily="34" charset="0"/>
                <a:cs typeface="Arial" panose="020B0604020202020204" pitchFamily="34" charset="0"/>
              </a:rPr>
              <a:t> </a:t>
            </a:r>
            <a:r>
              <a:rPr sz="1500">
                <a:latin typeface="Arial" panose="020B0604020202020204" pitchFamily="34" charset="0"/>
                <a:cs typeface="Arial" panose="020B0604020202020204" pitchFamily="34" charset="0"/>
              </a:rPr>
              <a:t>fill</a:t>
            </a:r>
            <a:r>
              <a:rPr sz="1500" spc="-40">
                <a:latin typeface="Arial" panose="020B0604020202020204" pitchFamily="34" charset="0"/>
                <a:cs typeface="Arial" panose="020B0604020202020204" pitchFamily="34" charset="0"/>
              </a:rPr>
              <a:t> </a:t>
            </a:r>
            <a:r>
              <a:rPr sz="1500">
                <a:latin typeface="Arial" panose="020B0604020202020204" pitchFamily="34" charset="0"/>
                <a:cs typeface="Arial" panose="020B0604020202020204" pitchFamily="34" charset="0"/>
              </a:rPr>
              <a:t>out</a:t>
            </a:r>
            <a:r>
              <a:rPr sz="1500" spc="-55">
                <a:latin typeface="Arial" panose="020B0604020202020204" pitchFamily="34" charset="0"/>
                <a:cs typeface="Arial" panose="020B0604020202020204" pitchFamily="34" charset="0"/>
              </a:rPr>
              <a:t> </a:t>
            </a:r>
            <a:r>
              <a:rPr sz="1500">
                <a:latin typeface="Arial" panose="020B0604020202020204" pitchFamily="34" charset="0"/>
                <a:cs typeface="Arial" panose="020B0604020202020204" pitchFamily="34" charset="0"/>
              </a:rPr>
              <a:t>your</a:t>
            </a:r>
            <a:r>
              <a:rPr sz="1500" spc="-10">
                <a:latin typeface="Arial" panose="020B0604020202020204" pitchFamily="34" charset="0"/>
                <a:cs typeface="Arial" panose="020B0604020202020204" pitchFamily="34" charset="0"/>
              </a:rPr>
              <a:t> </a:t>
            </a:r>
            <a:r>
              <a:rPr sz="1500" spc="-20">
                <a:latin typeface="Arial" panose="020B0604020202020204" pitchFamily="34" charset="0"/>
                <a:cs typeface="Arial" panose="020B0604020202020204" pitchFamily="34" charset="0"/>
              </a:rPr>
              <a:t>JOES </a:t>
            </a:r>
            <a:r>
              <a:rPr sz="1500">
                <a:latin typeface="Arial" panose="020B0604020202020204" pitchFamily="34" charset="0"/>
                <a:cs typeface="Arial" panose="020B0604020202020204" pitchFamily="34" charset="0"/>
              </a:rPr>
              <a:t>and</a:t>
            </a:r>
            <a:r>
              <a:rPr sz="1500" spc="-100">
                <a:latin typeface="Arial" panose="020B0604020202020204" pitchFamily="34" charset="0"/>
                <a:cs typeface="Arial" panose="020B0604020202020204" pitchFamily="34" charset="0"/>
              </a:rPr>
              <a:t> </a:t>
            </a:r>
            <a:r>
              <a:rPr sz="1500">
                <a:latin typeface="Arial" panose="020B0604020202020204" pitchFamily="34" charset="0"/>
                <a:cs typeface="Arial" panose="020B0604020202020204" pitchFamily="34" charset="0"/>
              </a:rPr>
              <a:t>TRISS</a:t>
            </a:r>
            <a:r>
              <a:rPr sz="1500" spc="-50">
                <a:latin typeface="Arial" panose="020B0604020202020204" pitchFamily="34" charset="0"/>
                <a:cs typeface="Arial" panose="020B0604020202020204" pitchFamily="34" charset="0"/>
              </a:rPr>
              <a:t> </a:t>
            </a:r>
            <a:r>
              <a:rPr sz="1500" spc="-10">
                <a:latin typeface="Arial" panose="020B0604020202020204" pitchFamily="34" charset="0"/>
                <a:cs typeface="Arial" panose="020B0604020202020204" pitchFamily="34" charset="0"/>
              </a:rPr>
              <a:t>surveys.</a:t>
            </a:r>
            <a:endParaRPr sz="1500">
              <a:latin typeface="Arial" panose="020B0604020202020204" pitchFamily="34" charset="0"/>
              <a:cs typeface="Arial" panose="020B0604020202020204" pitchFamily="34" charset="0"/>
            </a:endParaRPr>
          </a:p>
          <a:p>
            <a:pPr marL="299085" marR="1736089" indent="-287020" algn="l">
              <a:spcBef>
                <a:spcPts val="600"/>
              </a:spcBef>
              <a:buFont typeface="Arial" panose="020B0604020202020204" pitchFamily="34" charset="0"/>
              <a:buChar char="•"/>
              <a:tabLst>
                <a:tab pos="299085" algn="l"/>
              </a:tabLst>
            </a:pPr>
            <a:endParaRPr lang="en-US" sz="1500">
              <a:latin typeface="Arial" panose="020B0604020202020204" pitchFamily="34" charset="0"/>
              <a:cs typeface="Arial" panose="020B0604020202020204" pitchFamily="34" charset="0"/>
            </a:endParaRPr>
          </a:p>
          <a:p>
            <a:pPr marL="299085" marR="1736089" indent="-287020" algn="l">
              <a:spcBef>
                <a:spcPts val="600"/>
              </a:spcBef>
              <a:buFont typeface="Arial" panose="020B0604020202020204" pitchFamily="34" charset="0"/>
              <a:buChar char="•"/>
              <a:tabLst>
                <a:tab pos="299085" algn="l"/>
              </a:tabLst>
            </a:pPr>
            <a:r>
              <a:rPr sz="1500">
                <a:latin typeface="Arial" panose="020B0604020202020204" pitchFamily="34" charset="0"/>
                <a:cs typeface="Arial" panose="020B0604020202020204" pitchFamily="34" charset="0"/>
              </a:rPr>
              <a:t>Visit</a:t>
            </a:r>
            <a:r>
              <a:rPr sz="1500" spc="-70">
                <a:latin typeface="Arial" panose="020B0604020202020204" pitchFamily="34" charset="0"/>
                <a:cs typeface="Arial" panose="020B0604020202020204" pitchFamily="34" charset="0"/>
              </a:rPr>
              <a:t> </a:t>
            </a:r>
            <a:r>
              <a:rPr sz="1500">
                <a:latin typeface="Arial" panose="020B0604020202020204" pitchFamily="34" charset="0"/>
                <a:cs typeface="Arial" panose="020B0604020202020204" pitchFamily="34" charset="0"/>
              </a:rPr>
              <a:t>our</a:t>
            </a:r>
            <a:r>
              <a:rPr sz="1500" spc="-40">
                <a:latin typeface="Arial" panose="020B0604020202020204" pitchFamily="34" charset="0"/>
                <a:cs typeface="Arial" panose="020B0604020202020204" pitchFamily="34" charset="0"/>
              </a:rPr>
              <a:t> </a:t>
            </a:r>
            <a:r>
              <a:rPr sz="1500">
                <a:latin typeface="Arial" panose="020B0604020202020204" pitchFamily="34" charset="0"/>
                <a:cs typeface="Arial" panose="020B0604020202020204" pitchFamily="34" charset="0"/>
              </a:rPr>
              <a:t>website</a:t>
            </a:r>
            <a:r>
              <a:rPr sz="1500" spc="-25">
                <a:latin typeface="Arial" panose="020B0604020202020204" pitchFamily="34" charset="0"/>
                <a:cs typeface="Arial" panose="020B0604020202020204" pitchFamily="34" charset="0"/>
              </a:rPr>
              <a:t> </a:t>
            </a:r>
            <a:r>
              <a:rPr sz="1500">
                <a:latin typeface="Arial" panose="020B0604020202020204" pitchFamily="34" charset="0"/>
                <a:cs typeface="Arial" panose="020B0604020202020204" pitchFamily="34" charset="0"/>
              </a:rPr>
              <a:t>for</a:t>
            </a:r>
            <a:r>
              <a:rPr sz="1500" spc="-50">
                <a:latin typeface="Arial" panose="020B0604020202020204" pitchFamily="34" charset="0"/>
                <a:cs typeface="Arial" panose="020B0604020202020204" pitchFamily="34" charset="0"/>
              </a:rPr>
              <a:t> </a:t>
            </a:r>
            <a:r>
              <a:rPr sz="1500">
                <a:latin typeface="Arial" panose="020B0604020202020204" pitchFamily="34" charset="0"/>
                <a:cs typeface="Arial" panose="020B0604020202020204" pitchFamily="34" charset="0"/>
              </a:rPr>
              <a:t>current</a:t>
            </a:r>
            <a:r>
              <a:rPr sz="1500" spc="-60">
                <a:latin typeface="Arial" panose="020B0604020202020204" pitchFamily="34" charset="0"/>
                <a:cs typeface="Arial" panose="020B0604020202020204" pitchFamily="34" charset="0"/>
              </a:rPr>
              <a:t> </a:t>
            </a:r>
            <a:r>
              <a:rPr sz="1500">
                <a:latin typeface="Arial" panose="020B0604020202020204" pitchFamily="34" charset="0"/>
                <a:cs typeface="Arial" panose="020B0604020202020204" pitchFamily="34" charset="0"/>
              </a:rPr>
              <a:t>information:</a:t>
            </a:r>
            <a:r>
              <a:rPr lang="en-US" sz="1500">
                <a:latin typeface="Arial" panose="020B0604020202020204" pitchFamily="34" charset="0"/>
                <a:cs typeface="Arial" panose="020B0604020202020204" pitchFamily="34" charset="0"/>
              </a:rPr>
              <a:t> </a:t>
            </a:r>
            <a:r>
              <a:rPr lang="en-US" sz="1500" u="sng" spc="-10">
                <a:solidFill>
                  <a:srgbClr val="0562C1"/>
                </a:solidFill>
                <a:uFill>
                  <a:solidFill>
                    <a:srgbClr val="0561C1"/>
                  </a:solidFill>
                </a:uFill>
                <a:latin typeface="Arial" panose="020B0604020202020204" pitchFamily="34" charset="0"/>
                <a:cs typeface="Arial" panose="020B0604020202020204" pitchFamily="34" charset="0"/>
                <a:hlinkClick r:id="rId2"/>
              </a:rPr>
              <a:t>ht</a:t>
            </a:r>
            <a:r>
              <a:rPr sz="1500" u="sng" spc="-10">
                <a:solidFill>
                  <a:srgbClr val="0562C1"/>
                </a:solidFill>
                <a:uFill>
                  <a:solidFill>
                    <a:srgbClr val="0561C1"/>
                  </a:solidFill>
                </a:uFill>
                <a:latin typeface="Arial" panose="020B0604020202020204" pitchFamily="34" charset="0"/>
                <a:cs typeface="Arial" panose="020B0604020202020204" pitchFamily="34" charset="0"/>
                <a:hlinkClick r:id="rId2"/>
              </a:rPr>
              <a:t>tps://williambeaumont.tricare.mil</a:t>
            </a:r>
            <a:r>
              <a:rPr lang="en-US" sz="1500" u="sng" spc="-10">
                <a:solidFill>
                  <a:srgbClr val="0562C1"/>
                </a:solidFill>
                <a:uFill>
                  <a:solidFill>
                    <a:srgbClr val="0561C1"/>
                  </a:solidFill>
                </a:uFill>
                <a:latin typeface="Arial" panose="020B0604020202020204" pitchFamily="34" charset="0"/>
                <a:cs typeface="Arial" panose="020B0604020202020204" pitchFamily="34" charset="0"/>
              </a:rPr>
              <a:t> </a:t>
            </a:r>
            <a:endParaRPr sz="1500">
              <a:latin typeface="Arial" panose="020B0604020202020204" pitchFamily="34" charset="0"/>
              <a:cs typeface="Arial" panose="020B0604020202020204" pitchFamily="34" charset="0"/>
            </a:endParaRPr>
          </a:p>
        </p:txBody>
      </p:sp>
      <p:sp>
        <p:nvSpPr>
          <p:cNvPr id="14" name="object 14">
            <a:extLst>
              <a:ext uri="{FF2B5EF4-FFF2-40B4-BE49-F238E27FC236}">
                <a16:creationId xmlns:a16="http://schemas.microsoft.com/office/drawing/2014/main" id="{5AD532B5-0534-9D1E-AA61-D4FED076F851}"/>
              </a:ext>
            </a:extLst>
          </p:cNvPr>
          <p:cNvSpPr txBox="1">
            <a:spLocks noGrp="1"/>
          </p:cNvSpPr>
          <p:nvPr>
            <p:ph type="title"/>
          </p:nvPr>
        </p:nvSpPr>
        <p:spPr>
          <a:xfrm>
            <a:off x="2313326" y="282513"/>
            <a:ext cx="6733138" cy="511041"/>
          </a:xfrm>
          <a:prstGeom prst="rect">
            <a:avLst/>
          </a:prstGeom>
          <a:effectLst/>
        </p:spPr>
        <p:txBody>
          <a:bodyPr vert="horz" wrap="square" lIns="0" tIns="201299" rIns="0" bIns="0" rtlCol="0">
            <a:spAutoFit/>
          </a:bodyPr>
          <a:lstStyle/>
          <a:p>
            <a:pPr marL="4344035">
              <a:lnSpc>
                <a:spcPts val="2400"/>
              </a:lnSpc>
            </a:pPr>
            <a:r>
              <a:rPr sz="2000" b="0"/>
              <a:t>Patient Information</a:t>
            </a:r>
          </a:p>
        </p:txBody>
      </p:sp>
      <p:sp>
        <p:nvSpPr>
          <p:cNvPr id="15" name="object 15">
            <a:extLst>
              <a:ext uri="{FF2B5EF4-FFF2-40B4-BE49-F238E27FC236}">
                <a16:creationId xmlns:a16="http://schemas.microsoft.com/office/drawing/2014/main" id="{83AC0995-C473-7063-66F7-3C0878B0CD2B}"/>
              </a:ext>
            </a:extLst>
          </p:cNvPr>
          <p:cNvSpPr txBox="1"/>
          <p:nvPr/>
        </p:nvSpPr>
        <p:spPr>
          <a:xfrm>
            <a:off x="90931" y="6682200"/>
            <a:ext cx="3005455" cy="126317"/>
          </a:xfrm>
          <a:prstGeom prst="rect">
            <a:avLst/>
          </a:prstGeom>
        </p:spPr>
        <p:txBody>
          <a:bodyPr vert="horz" wrap="square" lIns="0" tIns="3175" rIns="0" bIns="0" rtlCol="0">
            <a:spAutoFit/>
          </a:bodyPr>
          <a:lstStyle/>
          <a:p>
            <a:pPr marL="12700">
              <a:lnSpc>
                <a:spcPct val="100000"/>
              </a:lnSpc>
              <a:spcBef>
                <a:spcPts val="25"/>
              </a:spcBef>
            </a:pPr>
            <a:r>
              <a:rPr sz="800" b="1">
                <a:solidFill>
                  <a:srgbClr val="FFFFFF"/>
                </a:solidFill>
                <a:latin typeface="Arial"/>
                <a:cs typeface="Arial"/>
              </a:rPr>
              <a:t>Kristal</a:t>
            </a:r>
            <a:r>
              <a:rPr sz="800" b="1" spc="-40">
                <a:solidFill>
                  <a:srgbClr val="FFFFFF"/>
                </a:solidFill>
                <a:latin typeface="Arial"/>
                <a:cs typeface="Arial"/>
              </a:rPr>
              <a:t> </a:t>
            </a:r>
            <a:r>
              <a:rPr sz="800" b="1">
                <a:solidFill>
                  <a:srgbClr val="FFFFFF"/>
                </a:solidFill>
                <a:latin typeface="Arial"/>
                <a:cs typeface="Arial"/>
              </a:rPr>
              <a:t>Pinkney,</a:t>
            </a:r>
            <a:r>
              <a:rPr sz="800" b="1" spc="5">
                <a:solidFill>
                  <a:srgbClr val="FFFFFF"/>
                </a:solidFill>
                <a:latin typeface="Arial"/>
                <a:cs typeface="Arial"/>
              </a:rPr>
              <a:t> </a:t>
            </a:r>
            <a:r>
              <a:rPr sz="800" b="1" spc="-30">
                <a:solidFill>
                  <a:schemeClr val="bg1"/>
                </a:solidFill>
                <a:latin typeface="Arial"/>
                <a:cs typeface="Arial"/>
              </a:rPr>
              <a:t>915-742-</a:t>
            </a:r>
            <a:r>
              <a:rPr sz="800" b="1">
                <a:solidFill>
                  <a:schemeClr val="bg1"/>
                </a:solidFill>
                <a:latin typeface="Arial"/>
                <a:cs typeface="Arial"/>
              </a:rPr>
              <a:t>3878,</a:t>
            </a:r>
            <a:r>
              <a:rPr sz="800" b="1" spc="55">
                <a:solidFill>
                  <a:schemeClr val="bg1"/>
                </a:solidFill>
                <a:latin typeface="Arial"/>
                <a:cs typeface="Arial"/>
              </a:rPr>
              <a:t> </a:t>
            </a:r>
            <a:r>
              <a:rPr sz="800" b="1" spc="-10">
                <a:solidFill>
                  <a:schemeClr val="bg1"/>
                </a:solidFill>
                <a:latin typeface="Arial"/>
                <a:cs typeface="Arial"/>
                <a:hlinkClick r:id="rId3">
                  <a:extLst>
                    <a:ext uri="{A12FA001-AC4F-418D-AE19-62706E023703}">
                      <ahyp:hlinkClr xmlns:ahyp="http://schemas.microsoft.com/office/drawing/2018/hyperlinkcolor" val="tx"/>
                    </a:ext>
                  </a:extLst>
                </a:hlinkClick>
              </a:rPr>
              <a:t>kristal.a.pinkney.civ@health.mil</a:t>
            </a:r>
            <a:endParaRPr sz="800">
              <a:solidFill>
                <a:schemeClr val="bg1"/>
              </a:solidFill>
              <a:latin typeface="Arial"/>
              <a:cs typeface="Arial"/>
            </a:endParaRPr>
          </a:p>
        </p:txBody>
      </p:sp>
      <p:sp>
        <p:nvSpPr>
          <p:cNvPr id="16" name="object 16">
            <a:extLst>
              <a:ext uri="{FF2B5EF4-FFF2-40B4-BE49-F238E27FC236}">
                <a16:creationId xmlns:a16="http://schemas.microsoft.com/office/drawing/2014/main" id="{38D12E03-2313-3605-5C01-6CAA588937A4}"/>
              </a:ext>
            </a:extLst>
          </p:cNvPr>
          <p:cNvSpPr txBox="1">
            <a:spLocks noGrp="1"/>
          </p:cNvSpPr>
          <p:nvPr>
            <p:ph type="sldNum" sz="quarter" idx="7"/>
          </p:nvPr>
        </p:nvSpPr>
        <p:spPr>
          <a:prstGeom prst="rect">
            <a:avLst/>
          </a:prstGeom>
        </p:spPr>
        <p:txBody>
          <a:bodyPr vert="horz" wrap="square" lIns="0" tIns="3175" rIns="0" bIns="0" rtlCol="0">
            <a:spAutoFit/>
          </a:bodyPr>
          <a:lstStyle/>
          <a:p>
            <a:pPr marL="38100">
              <a:lnSpc>
                <a:spcPct val="100000"/>
              </a:lnSpc>
              <a:spcBef>
                <a:spcPts val="25"/>
              </a:spcBef>
            </a:pPr>
            <a:fld id="{81D60167-4931-47E6-BA6A-407CBD079E47}" type="slidenum">
              <a:rPr spc="-25" dirty="0"/>
              <a:t>50</a:t>
            </a:fld>
            <a:endParaRPr spc="-25"/>
          </a:p>
        </p:txBody>
      </p:sp>
      <p:sp>
        <p:nvSpPr>
          <p:cNvPr id="17" name="TextBox 16">
            <a:extLst>
              <a:ext uri="{FF2B5EF4-FFF2-40B4-BE49-F238E27FC236}">
                <a16:creationId xmlns:a16="http://schemas.microsoft.com/office/drawing/2014/main" id="{BF1D5A96-E67F-B9DF-9C6F-8310249E1B50}"/>
              </a:ext>
            </a:extLst>
          </p:cNvPr>
          <p:cNvSpPr txBox="1"/>
          <p:nvPr/>
        </p:nvSpPr>
        <p:spPr>
          <a:xfrm>
            <a:off x="2093266" y="65507"/>
            <a:ext cx="6974534" cy="523220"/>
          </a:xfrm>
          <a:prstGeom prst="rect">
            <a:avLst/>
          </a:prstGeom>
          <a:noFill/>
        </p:spPr>
        <p:txBody>
          <a:bodyPr wrap="square" rtlCol="0">
            <a:spAutoFit/>
          </a:bodyPr>
          <a:lstStyle/>
          <a:p>
            <a:r>
              <a:rPr lang="en-US" sz="2800" b="1">
                <a:latin typeface="Arial" panose="020B0604020202020204" pitchFamily="34" charset="0"/>
                <a:cs typeface="Arial" panose="020B0604020202020204" pitchFamily="34" charset="0"/>
              </a:rPr>
              <a:t>William Beaumont Army Medical Center</a:t>
            </a:r>
          </a:p>
        </p:txBody>
      </p:sp>
      <p:sp>
        <p:nvSpPr>
          <p:cNvPr id="2" name="Slide Number Placeholder 5">
            <a:extLst>
              <a:ext uri="{FF2B5EF4-FFF2-40B4-BE49-F238E27FC236}">
                <a16:creationId xmlns:a16="http://schemas.microsoft.com/office/drawing/2014/main" id="{6891E4E0-7782-56D8-D0F3-A895B6A38895}"/>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50</a:t>
            </a:fld>
            <a:endParaRPr lang="en-US" sz="800">
              <a:solidFill>
                <a:schemeClr val="bg1"/>
              </a:solidFill>
            </a:endParaRPr>
          </a:p>
        </p:txBody>
      </p:sp>
    </p:spTree>
    <p:extLst>
      <p:ext uri="{BB962C8B-B14F-4D97-AF65-F5344CB8AC3E}">
        <p14:creationId xmlns:p14="http://schemas.microsoft.com/office/powerpoint/2010/main" val="940788948"/>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6A377-1B1B-5CE6-2901-3F1DCD1FBF97}"/>
            </a:ext>
          </a:extLst>
        </p:cNvPr>
        <p:cNvGrpSpPr/>
        <p:nvPr/>
      </p:nvGrpSpPr>
      <p:grpSpPr>
        <a:xfrm>
          <a:off x="0" y="0"/>
          <a:ext cx="0" cy="0"/>
          <a:chOff x="0" y="0"/>
          <a:chExt cx="0" cy="0"/>
        </a:xfrm>
      </p:grpSpPr>
      <p:sp>
        <p:nvSpPr>
          <p:cNvPr id="15" name="object 15">
            <a:extLst>
              <a:ext uri="{FF2B5EF4-FFF2-40B4-BE49-F238E27FC236}">
                <a16:creationId xmlns:a16="http://schemas.microsoft.com/office/drawing/2014/main" id="{162B9B9A-4C73-6E33-59AB-9E6DDCABDEFD}"/>
              </a:ext>
            </a:extLst>
          </p:cNvPr>
          <p:cNvSpPr txBox="1"/>
          <p:nvPr/>
        </p:nvSpPr>
        <p:spPr>
          <a:xfrm>
            <a:off x="90931" y="6682200"/>
            <a:ext cx="3005455" cy="126317"/>
          </a:xfrm>
          <a:prstGeom prst="rect">
            <a:avLst/>
          </a:prstGeom>
        </p:spPr>
        <p:txBody>
          <a:bodyPr vert="horz" wrap="square" lIns="0" tIns="3175" rIns="0" bIns="0" rtlCol="0">
            <a:spAutoFit/>
          </a:bodyPr>
          <a:lstStyle/>
          <a:p>
            <a:pPr marL="12700">
              <a:lnSpc>
                <a:spcPct val="100000"/>
              </a:lnSpc>
              <a:spcBef>
                <a:spcPts val="25"/>
              </a:spcBef>
            </a:pPr>
            <a:r>
              <a:rPr sz="800" b="1">
                <a:solidFill>
                  <a:srgbClr val="FFFFFF"/>
                </a:solidFill>
                <a:latin typeface="Arial"/>
                <a:cs typeface="Arial"/>
              </a:rPr>
              <a:t>Kristal</a:t>
            </a:r>
            <a:r>
              <a:rPr sz="800" b="1" spc="-40">
                <a:solidFill>
                  <a:srgbClr val="FFFFFF"/>
                </a:solidFill>
                <a:latin typeface="Arial"/>
                <a:cs typeface="Arial"/>
              </a:rPr>
              <a:t> </a:t>
            </a:r>
            <a:r>
              <a:rPr sz="800" b="1">
                <a:solidFill>
                  <a:srgbClr val="FFFFFF"/>
                </a:solidFill>
                <a:latin typeface="Arial"/>
                <a:cs typeface="Arial"/>
              </a:rPr>
              <a:t>Pinkney,</a:t>
            </a:r>
            <a:r>
              <a:rPr sz="800" b="1" spc="5">
                <a:solidFill>
                  <a:srgbClr val="FFFFFF"/>
                </a:solidFill>
                <a:latin typeface="Arial"/>
                <a:cs typeface="Arial"/>
              </a:rPr>
              <a:t> </a:t>
            </a:r>
            <a:r>
              <a:rPr sz="800" b="1" spc="-30">
                <a:solidFill>
                  <a:schemeClr val="bg1"/>
                </a:solidFill>
                <a:latin typeface="Arial"/>
                <a:cs typeface="Arial"/>
              </a:rPr>
              <a:t>915-742-</a:t>
            </a:r>
            <a:r>
              <a:rPr sz="800" b="1">
                <a:solidFill>
                  <a:schemeClr val="bg1"/>
                </a:solidFill>
                <a:latin typeface="Arial"/>
                <a:cs typeface="Arial"/>
              </a:rPr>
              <a:t>3878,</a:t>
            </a:r>
            <a:r>
              <a:rPr sz="800" b="1" spc="55">
                <a:solidFill>
                  <a:schemeClr val="bg1"/>
                </a:solidFill>
                <a:latin typeface="Arial"/>
                <a:cs typeface="Arial"/>
              </a:rPr>
              <a:t> </a:t>
            </a:r>
            <a:r>
              <a:rPr sz="800" b="1" spc="-10">
                <a:solidFill>
                  <a:schemeClr val="bg1"/>
                </a:solidFill>
                <a:latin typeface="Arial"/>
                <a:cs typeface="Arial"/>
                <a:hlinkClick r:id="rId2">
                  <a:extLst>
                    <a:ext uri="{A12FA001-AC4F-418D-AE19-62706E023703}">
                      <ahyp:hlinkClr xmlns:ahyp="http://schemas.microsoft.com/office/drawing/2018/hyperlinkcolor" val="tx"/>
                    </a:ext>
                  </a:extLst>
                </a:hlinkClick>
              </a:rPr>
              <a:t>kristal.a.pinkney.civ@health.mil</a:t>
            </a:r>
            <a:endParaRPr sz="800">
              <a:solidFill>
                <a:schemeClr val="bg1"/>
              </a:solidFill>
              <a:latin typeface="Arial"/>
              <a:cs typeface="Arial"/>
            </a:endParaRPr>
          </a:p>
        </p:txBody>
      </p:sp>
      <p:sp>
        <p:nvSpPr>
          <p:cNvPr id="16" name="object 16">
            <a:extLst>
              <a:ext uri="{FF2B5EF4-FFF2-40B4-BE49-F238E27FC236}">
                <a16:creationId xmlns:a16="http://schemas.microsoft.com/office/drawing/2014/main" id="{CAAF01C3-7C6E-88BF-6C51-C3C8A0F2EBEC}"/>
              </a:ext>
            </a:extLst>
          </p:cNvPr>
          <p:cNvSpPr txBox="1">
            <a:spLocks noGrp="1"/>
          </p:cNvSpPr>
          <p:nvPr>
            <p:ph type="sldNum" sz="quarter" idx="7"/>
          </p:nvPr>
        </p:nvSpPr>
        <p:spPr>
          <a:prstGeom prst="rect">
            <a:avLst/>
          </a:prstGeom>
        </p:spPr>
        <p:txBody>
          <a:bodyPr vert="horz" wrap="square" lIns="0" tIns="3175" rIns="0" bIns="0" rtlCol="0">
            <a:spAutoFit/>
          </a:bodyPr>
          <a:lstStyle/>
          <a:p>
            <a:pPr marL="38100">
              <a:lnSpc>
                <a:spcPct val="100000"/>
              </a:lnSpc>
              <a:spcBef>
                <a:spcPts val="25"/>
              </a:spcBef>
            </a:pPr>
            <a:fld id="{81D60167-4931-47E6-BA6A-407CBD079E47}" type="slidenum">
              <a:rPr spc="-25" dirty="0"/>
              <a:t>51</a:t>
            </a:fld>
            <a:endParaRPr spc="-25"/>
          </a:p>
        </p:txBody>
      </p:sp>
      <p:pic>
        <p:nvPicPr>
          <p:cNvPr id="4" name="Picture 3">
            <a:extLst>
              <a:ext uri="{FF2B5EF4-FFF2-40B4-BE49-F238E27FC236}">
                <a16:creationId xmlns:a16="http://schemas.microsoft.com/office/drawing/2014/main" id="{86FC3D69-2DB2-EC26-AB7C-7B40A10EDA1E}"/>
              </a:ext>
            </a:extLst>
          </p:cNvPr>
          <p:cNvPicPr>
            <a:picLocks noChangeAspect="1"/>
          </p:cNvPicPr>
          <p:nvPr/>
        </p:nvPicPr>
        <p:blipFill>
          <a:blip r:embed="rId3"/>
          <a:stretch>
            <a:fillRect/>
          </a:stretch>
        </p:blipFill>
        <p:spPr>
          <a:xfrm>
            <a:off x="1600200" y="152400"/>
            <a:ext cx="5867400" cy="6172200"/>
          </a:xfrm>
          <a:prstGeom prst="rect">
            <a:avLst/>
          </a:prstGeom>
        </p:spPr>
      </p:pic>
      <p:cxnSp>
        <p:nvCxnSpPr>
          <p:cNvPr id="3" name="Straight Connector 2">
            <a:extLst>
              <a:ext uri="{FF2B5EF4-FFF2-40B4-BE49-F238E27FC236}">
                <a16:creationId xmlns:a16="http://schemas.microsoft.com/office/drawing/2014/main" id="{A5C10570-F6AC-4DE0-62CA-A95E5CA633C9}"/>
              </a:ext>
            </a:extLst>
          </p:cNvPr>
          <p:cNvCxnSpPr/>
          <p:nvPr/>
        </p:nvCxnSpPr>
        <p:spPr>
          <a:xfrm>
            <a:off x="3886200" y="2286000"/>
            <a:ext cx="2895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EB04A2C7-8B5F-2FAA-6E0A-1393C4A45399}"/>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51</a:t>
            </a:fld>
            <a:endParaRPr lang="en-US" sz="800">
              <a:solidFill>
                <a:schemeClr val="bg1"/>
              </a:solidFill>
            </a:endParaRPr>
          </a:p>
        </p:txBody>
      </p:sp>
    </p:spTree>
    <p:extLst>
      <p:ext uri="{BB962C8B-B14F-4D97-AF65-F5344CB8AC3E}">
        <p14:creationId xmlns:p14="http://schemas.microsoft.com/office/powerpoint/2010/main" val="2102376324"/>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891FD-AB2F-A612-8328-5D3FE7B02BDC}"/>
            </a:ext>
          </a:extLst>
        </p:cNvPr>
        <p:cNvGrpSpPr/>
        <p:nvPr/>
      </p:nvGrpSpPr>
      <p:grpSpPr>
        <a:xfrm>
          <a:off x="0" y="0"/>
          <a:ext cx="0" cy="0"/>
          <a:chOff x="0" y="0"/>
          <a:chExt cx="0" cy="0"/>
        </a:xfrm>
      </p:grpSpPr>
      <p:sp>
        <p:nvSpPr>
          <p:cNvPr id="15" name="object 15">
            <a:extLst>
              <a:ext uri="{FF2B5EF4-FFF2-40B4-BE49-F238E27FC236}">
                <a16:creationId xmlns:a16="http://schemas.microsoft.com/office/drawing/2014/main" id="{B4095C0D-2854-78A6-B657-946CC3C4B061}"/>
              </a:ext>
            </a:extLst>
          </p:cNvPr>
          <p:cNvSpPr txBox="1"/>
          <p:nvPr/>
        </p:nvSpPr>
        <p:spPr>
          <a:xfrm>
            <a:off x="90931" y="6682200"/>
            <a:ext cx="3005455" cy="126317"/>
          </a:xfrm>
          <a:prstGeom prst="rect">
            <a:avLst/>
          </a:prstGeom>
        </p:spPr>
        <p:txBody>
          <a:bodyPr vert="horz" wrap="square" lIns="0" tIns="3175" rIns="0" bIns="0" rtlCol="0">
            <a:spAutoFit/>
          </a:bodyPr>
          <a:lstStyle/>
          <a:p>
            <a:pPr marL="12700">
              <a:lnSpc>
                <a:spcPct val="100000"/>
              </a:lnSpc>
              <a:spcBef>
                <a:spcPts val="25"/>
              </a:spcBef>
            </a:pPr>
            <a:r>
              <a:rPr sz="800" b="1">
                <a:solidFill>
                  <a:srgbClr val="FFFFFF"/>
                </a:solidFill>
                <a:latin typeface="Arial"/>
                <a:cs typeface="Arial"/>
              </a:rPr>
              <a:t>Kristal</a:t>
            </a:r>
            <a:r>
              <a:rPr sz="800" b="1" spc="-40">
                <a:solidFill>
                  <a:srgbClr val="FFFFFF"/>
                </a:solidFill>
                <a:latin typeface="Arial"/>
                <a:cs typeface="Arial"/>
              </a:rPr>
              <a:t> </a:t>
            </a:r>
            <a:r>
              <a:rPr sz="800" b="1">
                <a:solidFill>
                  <a:srgbClr val="FFFFFF"/>
                </a:solidFill>
                <a:latin typeface="Arial"/>
                <a:cs typeface="Arial"/>
              </a:rPr>
              <a:t>Pinkney,</a:t>
            </a:r>
            <a:r>
              <a:rPr sz="800" b="1" spc="5">
                <a:solidFill>
                  <a:srgbClr val="FFFFFF"/>
                </a:solidFill>
                <a:latin typeface="Arial"/>
                <a:cs typeface="Arial"/>
              </a:rPr>
              <a:t> </a:t>
            </a:r>
            <a:r>
              <a:rPr sz="800" b="1" spc="-30">
                <a:solidFill>
                  <a:srgbClr val="FFFFFF"/>
                </a:solidFill>
                <a:latin typeface="Arial"/>
                <a:cs typeface="Arial"/>
              </a:rPr>
              <a:t>915-742-</a:t>
            </a:r>
            <a:r>
              <a:rPr sz="800" b="1">
                <a:solidFill>
                  <a:srgbClr val="FFFFFF"/>
                </a:solidFill>
                <a:latin typeface="Arial"/>
                <a:cs typeface="Arial"/>
              </a:rPr>
              <a:t>3878,</a:t>
            </a:r>
            <a:r>
              <a:rPr sz="800" b="1" spc="55">
                <a:solidFill>
                  <a:srgbClr val="FFFFFF"/>
                </a:solidFill>
                <a:latin typeface="Arial"/>
                <a:cs typeface="Arial"/>
              </a:rPr>
              <a:t> </a:t>
            </a:r>
            <a:r>
              <a:rPr sz="800" b="1" spc="-10">
                <a:solidFill>
                  <a:schemeClr val="bg1"/>
                </a:solidFill>
                <a:latin typeface="Arial"/>
                <a:cs typeface="Arial"/>
                <a:hlinkClick r:id="rId2">
                  <a:extLst>
                    <a:ext uri="{A12FA001-AC4F-418D-AE19-62706E023703}">
                      <ahyp:hlinkClr xmlns:ahyp="http://schemas.microsoft.com/office/drawing/2018/hyperlinkcolor" val="tx"/>
                    </a:ext>
                  </a:extLst>
                </a:hlinkClick>
              </a:rPr>
              <a:t>kristal.a.pinkney.civ@health.mil</a:t>
            </a:r>
            <a:endParaRPr sz="800">
              <a:solidFill>
                <a:schemeClr val="bg1"/>
              </a:solidFill>
              <a:latin typeface="Arial"/>
              <a:cs typeface="Arial"/>
            </a:endParaRPr>
          </a:p>
        </p:txBody>
      </p:sp>
      <p:sp>
        <p:nvSpPr>
          <p:cNvPr id="16" name="object 16">
            <a:extLst>
              <a:ext uri="{FF2B5EF4-FFF2-40B4-BE49-F238E27FC236}">
                <a16:creationId xmlns:a16="http://schemas.microsoft.com/office/drawing/2014/main" id="{BF5718B9-053B-AC83-A0FF-27E1B9A1802E}"/>
              </a:ext>
            </a:extLst>
          </p:cNvPr>
          <p:cNvSpPr txBox="1">
            <a:spLocks noGrp="1"/>
          </p:cNvSpPr>
          <p:nvPr>
            <p:ph type="sldNum" sz="quarter" idx="7"/>
          </p:nvPr>
        </p:nvSpPr>
        <p:spPr>
          <a:prstGeom prst="rect">
            <a:avLst/>
          </a:prstGeom>
        </p:spPr>
        <p:txBody>
          <a:bodyPr vert="horz" wrap="square" lIns="0" tIns="3175" rIns="0" bIns="0" rtlCol="0">
            <a:spAutoFit/>
          </a:bodyPr>
          <a:lstStyle/>
          <a:p>
            <a:pPr marL="38100">
              <a:lnSpc>
                <a:spcPct val="100000"/>
              </a:lnSpc>
              <a:spcBef>
                <a:spcPts val="25"/>
              </a:spcBef>
            </a:pPr>
            <a:fld id="{81D60167-4931-47E6-BA6A-407CBD079E47}" type="slidenum">
              <a:rPr spc="-25" dirty="0"/>
              <a:t>52</a:t>
            </a:fld>
            <a:endParaRPr spc="-25"/>
          </a:p>
        </p:txBody>
      </p:sp>
      <p:pic>
        <p:nvPicPr>
          <p:cNvPr id="4" name="Picture 3">
            <a:extLst>
              <a:ext uri="{FF2B5EF4-FFF2-40B4-BE49-F238E27FC236}">
                <a16:creationId xmlns:a16="http://schemas.microsoft.com/office/drawing/2014/main" id="{F1116C10-7DD2-93F5-63C7-74F68022CB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2318" y="112059"/>
            <a:ext cx="4859482" cy="6288741"/>
          </a:xfrm>
          <a:prstGeom prst="rect">
            <a:avLst/>
          </a:prstGeom>
        </p:spPr>
      </p:pic>
      <p:sp>
        <p:nvSpPr>
          <p:cNvPr id="2" name="Slide Number Placeholder 5">
            <a:extLst>
              <a:ext uri="{FF2B5EF4-FFF2-40B4-BE49-F238E27FC236}">
                <a16:creationId xmlns:a16="http://schemas.microsoft.com/office/drawing/2014/main" id="{5B9FE8BB-4E98-4F61-D4B6-3DC0F4510B9A}"/>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52</a:t>
            </a:fld>
            <a:endParaRPr lang="en-US" sz="800">
              <a:solidFill>
                <a:schemeClr val="bg1"/>
              </a:solidFill>
            </a:endParaRPr>
          </a:p>
        </p:txBody>
      </p:sp>
    </p:spTree>
    <p:extLst>
      <p:ext uri="{BB962C8B-B14F-4D97-AF65-F5344CB8AC3E}">
        <p14:creationId xmlns:p14="http://schemas.microsoft.com/office/powerpoint/2010/main" val="4054629180"/>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miling for the camera">
            <a:extLst>
              <a:ext uri="{FF2B5EF4-FFF2-40B4-BE49-F238E27FC236}">
                <a16:creationId xmlns:a16="http://schemas.microsoft.com/office/drawing/2014/main" id="{D6465E46-17F7-614F-BFCD-BE15030ADF4B}"/>
              </a:ext>
            </a:extLst>
          </p:cNvPr>
          <p:cNvPicPr>
            <a:picLocks noChangeAspect="1"/>
          </p:cNvPicPr>
          <p:nvPr/>
        </p:nvPicPr>
        <p:blipFill>
          <a:blip r:embed="rId2"/>
          <a:stretch>
            <a:fillRect/>
          </a:stretch>
        </p:blipFill>
        <p:spPr>
          <a:xfrm>
            <a:off x="1447800" y="0"/>
            <a:ext cx="6553200" cy="6477000"/>
          </a:xfrm>
          <a:prstGeom prst="rect">
            <a:avLst/>
          </a:prstGeom>
        </p:spPr>
      </p:pic>
      <p:sp>
        <p:nvSpPr>
          <p:cNvPr id="2" name="Slide Number Placeholder 5">
            <a:extLst>
              <a:ext uri="{FF2B5EF4-FFF2-40B4-BE49-F238E27FC236}">
                <a16:creationId xmlns:a16="http://schemas.microsoft.com/office/drawing/2014/main" id="{8B194F26-239E-03C7-F61B-6C1D902ADA36}"/>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53</a:t>
            </a:fld>
            <a:endParaRPr lang="en-US" sz="800">
              <a:solidFill>
                <a:schemeClr val="bg1"/>
              </a:solidFill>
            </a:endParaRPr>
          </a:p>
        </p:txBody>
      </p:sp>
    </p:spTree>
    <p:extLst>
      <p:ext uri="{BB962C8B-B14F-4D97-AF65-F5344CB8AC3E}">
        <p14:creationId xmlns:p14="http://schemas.microsoft.com/office/powerpoint/2010/main" val="31968697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881CD-C1D3-5D1B-A35D-64FB4E64FF09}"/>
              </a:ext>
            </a:extLst>
          </p:cNvPr>
          <p:cNvSpPr>
            <a:spLocks noGrp="1"/>
          </p:cNvSpPr>
          <p:nvPr>
            <p:ph type="title"/>
          </p:nvPr>
        </p:nvSpPr>
        <p:spPr>
          <a:xfrm>
            <a:off x="752238" y="364087"/>
            <a:ext cx="7065883" cy="430887"/>
          </a:xfrm>
        </p:spPr>
        <p:txBody>
          <a:bodyPr/>
          <a:lstStyle/>
          <a:p>
            <a:pPr algn="ctr"/>
            <a:r>
              <a:rPr lang="en-US"/>
              <a:t>Vaccine Walk-In Capability </a:t>
            </a:r>
          </a:p>
        </p:txBody>
      </p:sp>
      <p:sp>
        <p:nvSpPr>
          <p:cNvPr id="3" name="Content Placeholder 2">
            <a:extLst>
              <a:ext uri="{FF2B5EF4-FFF2-40B4-BE49-F238E27FC236}">
                <a16:creationId xmlns:a16="http://schemas.microsoft.com/office/drawing/2014/main" id="{597BA772-CB0E-4DFD-3BA4-286A1B21E602}"/>
              </a:ext>
            </a:extLst>
          </p:cNvPr>
          <p:cNvSpPr>
            <a:spLocks noGrp="1"/>
          </p:cNvSpPr>
          <p:nvPr>
            <p:ph sz="quarter" idx="14"/>
          </p:nvPr>
        </p:nvSpPr>
        <p:spPr>
          <a:xfrm>
            <a:off x="152400" y="1371600"/>
            <a:ext cx="8534400" cy="5029200"/>
          </a:xfrm>
        </p:spPr>
        <p:txBody>
          <a:bodyPr>
            <a:normAutofit fontScale="25000" lnSpcReduction="20000"/>
          </a:bodyPr>
          <a:lstStyle/>
          <a:p>
            <a:pPr algn="l"/>
            <a:r>
              <a:rPr lang="en-US" sz="6400" b="1">
                <a:latin typeface=" Arial"/>
              </a:rPr>
              <a:t>        </a:t>
            </a:r>
            <a:r>
              <a:rPr lang="en-US" sz="6400" b="1">
                <a:solidFill>
                  <a:schemeClr val="tx1"/>
                </a:solidFill>
                <a:latin typeface=" Arial"/>
              </a:rPr>
              <a:t>Mendoza FCC, SCC, and SFMC (Garrison)</a:t>
            </a:r>
          </a:p>
          <a:p>
            <a:pPr lvl="1" algn="l"/>
            <a:r>
              <a:rPr lang="en-US" sz="6400">
                <a:solidFill>
                  <a:schemeClr val="tx1"/>
                </a:solidFill>
                <a:latin typeface=" Arial"/>
              </a:rPr>
              <a:t>Walk in available Monday-Friday daily from 0800-1100 and 1300-1500</a:t>
            </a:r>
          </a:p>
          <a:p>
            <a:pPr lvl="1" algn="l"/>
            <a:r>
              <a:rPr lang="en-US" sz="6400">
                <a:solidFill>
                  <a:schemeClr val="tx1"/>
                </a:solidFill>
                <a:latin typeface=" Arial"/>
              </a:rPr>
              <a:t>Closed 2</a:t>
            </a:r>
            <a:r>
              <a:rPr lang="en-US" sz="6400" baseline="30000">
                <a:solidFill>
                  <a:schemeClr val="tx1"/>
                </a:solidFill>
                <a:latin typeface=" Arial"/>
              </a:rPr>
              <a:t>nd</a:t>
            </a:r>
            <a:r>
              <a:rPr lang="en-US" sz="6400">
                <a:solidFill>
                  <a:schemeClr val="tx1"/>
                </a:solidFill>
                <a:latin typeface=" Arial"/>
              </a:rPr>
              <a:t> and 4</a:t>
            </a:r>
            <a:r>
              <a:rPr lang="en-US" sz="6400" baseline="30000">
                <a:solidFill>
                  <a:schemeClr val="tx1"/>
                </a:solidFill>
                <a:latin typeface=" Arial"/>
              </a:rPr>
              <a:t>th</a:t>
            </a:r>
            <a:r>
              <a:rPr lang="en-US" sz="6400">
                <a:solidFill>
                  <a:schemeClr val="tx1"/>
                </a:solidFill>
                <a:latin typeface=" Arial"/>
              </a:rPr>
              <a:t> Thursday of the month after noon due to training</a:t>
            </a:r>
          </a:p>
          <a:p>
            <a:pPr lvl="1" algn="l"/>
            <a:endParaRPr lang="en-US" sz="6400">
              <a:solidFill>
                <a:schemeClr val="tx1"/>
              </a:solidFill>
              <a:latin typeface=" Arial"/>
            </a:endParaRPr>
          </a:p>
          <a:p>
            <a:pPr lvl="1" algn="l"/>
            <a:r>
              <a:rPr lang="en-US" sz="6400">
                <a:solidFill>
                  <a:schemeClr val="tx1"/>
                </a:solidFill>
                <a:latin typeface=" Arial"/>
              </a:rPr>
              <a:t>*Mendoza Soldier Care Clinics (Garrison &amp; SCC): Please call ahead to </a:t>
            </a:r>
          </a:p>
          <a:p>
            <a:pPr lvl="1" algn="l"/>
            <a:r>
              <a:rPr lang="en-US" sz="6400" b="1">
                <a:solidFill>
                  <a:schemeClr val="tx1"/>
                </a:solidFill>
                <a:latin typeface=" Arial"/>
              </a:rPr>
              <a:t>915-742-0965 </a:t>
            </a:r>
            <a:r>
              <a:rPr lang="en-US" sz="6400">
                <a:solidFill>
                  <a:schemeClr val="tx1"/>
                </a:solidFill>
                <a:latin typeface=" Arial"/>
              </a:rPr>
              <a:t>to ensure availability </a:t>
            </a:r>
          </a:p>
          <a:p>
            <a:pPr lvl="1" algn="l"/>
            <a:r>
              <a:rPr lang="en-US" sz="6400">
                <a:solidFill>
                  <a:schemeClr val="tx1"/>
                </a:solidFill>
                <a:latin typeface=" Arial"/>
              </a:rPr>
              <a:t>*SFMC (Garrison) empaneled patients report to Mendoza SCC to receive immunizations</a:t>
            </a:r>
          </a:p>
          <a:p>
            <a:pPr lvl="1" algn="l"/>
            <a:endParaRPr lang="en-US" sz="6400" b="1">
              <a:solidFill>
                <a:schemeClr val="tx1"/>
              </a:solidFill>
              <a:latin typeface=" Arial"/>
            </a:endParaRPr>
          </a:p>
          <a:p>
            <a:pPr lvl="1" algn="l"/>
            <a:r>
              <a:rPr lang="en-US" sz="6400" b="1">
                <a:solidFill>
                  <a:schemeClr val="tx1"/>
                </a:solidFill>
                <a:latin typeface=" Arial"/>
              </a:rPr>
              <a:t>East Bliss</a:t>
            </a:r>
          </a:p>
          <a:p>
            <a:pPr lvl="1" algn="l"/>
            <a:r>
              <a:rPr lang="en-US" sz="6400">
                <a:solidFill>
                  <a:schemeClr val="tx1"/>
                </a:solidFill>
                <a:latin typeface=" Arial"/>
              </a:rPr>
              <a:t>Walk in available Monday – Friday daily from 1300-1500 </a:t>
            </a:r>
          </a:p>
          <a:p>
            <a:pPr lvl="1" algn="l"/>
            <a:r>
              <a:rPr lang="en-US" sz="6400">
                <a:solidFill>
                  <a:schemeClr val="tx1"/>
                </a:solidFill>
                <a:latin typeface=" Arial"/>
              </a:rPr>
              <a:t>Closed 2</a:t>
            </a:r>
            <a:r>
              <a:rPr lang="en-US" sz="6400" baseline="30000">
                <a:solidFill>
                  <a:schemeClr val="tx1"/>
                </a:solidFill>
                <a:latin typeface=" Arial"/>
              </a:rPr>
              <a:t>nd</a:t>
            </a:r>
            <a:r>
              <a:rPr lang="en-US" sz="6400">
                <a:solidFill>
                  <a:schemeClr val="tx1"/>
                </a:solidFill>
                <a:latin typeface=" Arial"/>
              </a:rPr>
              <a:t> and 4</a:t>
            </a:r>
            <a:r>
              <a:rPr lang="en-US" sz="6400" baseline="30000">
                <a:solidFill>
                  <a:schemeClr val="tx1"/>
                </a:solidFill>
                <a:latin typeface=" Arial"/>
              </a:rPr>
              <a:t>th</a:t>
            </a:r>
            <a:r>
              <a:rPr lang="en-US" sz="6400">
                <a:solidFill>
                  <a:schemeClr val="tx1"/>
                </a:solidFill>
                <a:latin typeface=" Arial"/>
              </a:rPr>
              <a:t> Thursday of the month afternoon due to training </a:t>
            </a:r>
          </a:p>
          <a:p>
            <a:pPr lvl="1" algn="l"/>
            <a:endParaRPr lang="en-US" sz="6400">
              <a:solidFill>
                <a:schemeClr val="tx1"/>
              </a:solidFill>
              <a:latin typeface=" Arial"/>
            </a:endParaRPr>
          </a:p>
          <a:p>
            <a:pPr algn="l"/>
            <a:r>
              <a:rPr lang="en-US" sz="6400" b="1">
                <a:solidFill>
                  <a:schemeClr val="tx1"/>
                </a:solidFill>
                <a:latin typeface=" Arial"/>
              </a:rPr>
              <a:t>        Mendoza Peds</a:t>
            </a:r>
          </a:p>
          <a:p>
            <a:pPr lvl="1" algn="l"/>
            <a:r>
              <a:rPr lang="en-US" sz="6400">
                <a:solidFill>
                  <a:schemeClr val="tx1"/>
                </a:solidFill>
                <a:latin typeface=" Arial"/>
              </a:rPr>
              <a:t>By appointment only</a:t>
            </a:r>
          </a:p>
          <a:p>
            <a:pPr lvl="1" algn="l"/>
            <a:r>
              <a:rPr lang="en-US" sz="6400">
                <a:solidFill>
                  <a:schemeClr val="tx1"/>
                </a:solidFill>
                <a:latin typeface=" Arial"/>
              </a:rPr>
              <a:t>Flu vaccines available for children ages 6 months and up</a:t>
            </a:r>
          </a:p>
          <a:p>
            <a:pPr lvl="1" algn="l"/>
            <a:r>
              <a:rPr lang="en-US" sz="6400">
                <a:solidFill>
                  <a:schemeClr val="tx1"/>
                </a:solidFill>
                <a:latin typeface=" Arial"/>
              </a:rPr>
              <a:t>Vaccines can also be given if at clinic for another appointment reason</a:t>
            </a:r>
          </a:p>
          <a:p>
            <a:pPr lvl="1" algn="l"/>
            <a:endParaRPr lang="en-US" sz="6400">
              <a:solidFill>
                <a:schemeClr val="tx1"/>
              </a:solidFill>
              <a:latin typeface=" Arial"/>
            </a:endParaRPr>
          </a:p>
          <a:p>
            <a:pPr algn="l"/>
            <a:r>
              <a:rPr lang="en-US" sz="6400" b="1">
                <a:solidFill>
                  <a:schemeClr val="tx1"/>
                </a:solidFill>
                <a:latin typeface=" Arial"/>
              </a:rPr>
              <a:t>        Rio Bravo</a:t>
            </a:r>
          </a:p>
          <a:p>
            <a:pPr lvl="1" algn="l"/>
            <a:r>
              <a:rPr lang="en-US" sz="6400">
                <a:solidFill>
                  <a:schemeClr val="tx1"/>
                </a:solidFill>
                <a:latin typeface=" Arial"/>
              </a:rPr>
              <a:t>Walk in available daily from 0800-1100 and 1330-1430  </a:t>
            </a:r>
          </a:p>
          <a:p>
            <a:pPr lvl="1" algn="l"/>
            <a:r>
              <a:rPr lang="en-US" sz="6400">
                <a:solidFill>
                  <a:schemeClr val="tx1"/>
                </a:solidFill>
                <a:latin typeface=" Arial"/>
              </a:rPr>
              <a:t>Closed 2</a:t>
            </a:r>
            <a:r>
              <a:rPr lang="en-US" sz="6400" baseline="30000">
                <a:solidFill>
                  <a:schemeClr val="tx1"/>
                </a:solidFill>
                <a:latin typeface=" Arial"/>
              </a:rPr>
              <a:t>nd</a:t>
            </a:r>
            <a:r>
              <a:rPr lang="en-US" sz="6400">
                <a:solidFill>
                  <a:schemeClr val="tx1"/>
                </a:solidFill>
                <a:latin typeface=" Arial"/>
              </a:rPr>
              <a:t> and 4</a:t>
            </a:r>
            <a:r>
              <a:rPr lang="en-US" sz="6400" baseline="30000">
                <a:solidFill>
                  <a:schemeClr val="tx1"/>
                </a:solidFill>
                <a:latin typeface=" Arial"/>
              </a:rPr>
              <a:t>th</a:t>
            </a:r>
            <a:r>
              <a:rPr lang="en-US" sz="6400">
                <a:solidFill>
                  <a:schemeClr val="tx1"/>
                </a:solidFill>
                <a:latin typeface=" Arial"/>
              </a:rPr>
              <a:t> Thursday of the month afternoon due to training</a:t>
            </a:r>
          </a:p>
          <a:p>
            <a:pPr lvl="1" algn="l"/>
            <a:endParaRPr lang="en-US" sz="6400">
              <a:solidFill>
                <a:schemeClr val="tx1"/>
              </a:solidFill>
              <a:latin typeface=" Arial"/>
            </a:endParaRPr>
          </a:p>
          <a:p>
            <a:pPr lvl="1" algn="l"/>
            <a:r>
              <a:rPr lang="en-US" sz="6400" b="1">
                <a:solidFill>
                  <a:schemeClr val="tx1"/>
                </a:solidFill>
                <a:latin typeface=" Arial"/>
              </a:rPr>
              <a:t>** Soldier Care Clinics (i.e. Mendoza Soldier, East Bliss, SFMC [garrison]) receive flu vaccine with unit during planned mass administration; if not able, walk in clinic available</a:t>
            </a:r>
          </a:p>
          <a:p>
            <a:pPr marL="457188" lvl="1" indent="0">
              <a:buNone/>
            </a:pPr>
            <a:endParaRPr lang="en-US">
              <a:latin typeface=" Arial"/>
            </a:endParaRPr>
          </a:p>
        </p:txBody>
      </p:sp>
      <p:sp>
        <p:nvSpPr>
          <p:cNvPr id="4" name="object 15">
            <a:extLst>
              <a:ext uri="{FF2B5EF4-FFF2-40B4-BE49-F238E27FC236}">
                <a16:creationId xmlns:a16="http://schemas.microsoft.com/office/drawing/2014/main" id="{2C57DCD4-C6F0-6684-FE0D-884CD4A29AC9}"/>
              </a:ext>
            </a:extLst>
          </p:cNvPr>
          <p:cNvSpPr txBox="1"/>
          <p:nvPr/>
        </p:nvSpPr>
        <p:spPr>
          <a:xfrm>
            <a:off x="90931" y="6682200"/>
            <a:ext cx="3005455" cy="126317"/>
          </a:xfrm>
          <a:prstGeom prst="rect">
            <a:avLst/>
          </a:prstGeom>
        </p:spPr>
        <p:txBody>
          <a:bodyPr vert="horz" wrap="square" lIns="0" tIns="3175" rIns="0" bIns="0" rtlCol="0">
            <a:spAutoFit/>
          </a:bodyPr>
          <a:lstStyle/>
          <a:p>
            <a:pPr marL="12700">
              <a:lnSpc>
                <a:spcPct val="100000"/>
              </a:lnSpc>
              <a:spcBef>
                <a:spcPts val="25"/>
              </a:spcBef>
            </a:pPr>
            <a:r>
              <a:rPr sz="800" b="1">
                <a:solidFill>
                  <a:srgbClr val="FFFFFF"/>
                </a:solidFill>
                <a:latin typeface="Arial"/>
                <a:cs typeface="Arial"/>
              </a:rPr>
              <a:t>Kristal</a:t>
            </a:r>
            <a:r>
              <a:rPr sz="800" b="1" spc="-40">
                <a:solidFill>
                  <a:srgbClr val="FFFFFF"/>
                </a:solidFill>
                <a:latin typeface="Arial"/>
                <a:cs typeface="Arial"/>
              </a:rPr>
              <a:t> </a:t>
            </a:r>
            <a:r>
              <a:rPr sz="800" b="1">
                <a:solidFill>
                  <a:srgbClr val="FFFFFF"/>
                </a:solidFill>
                <a:latin typeface="Arial"/>
                <a:cs typeface="Arial"/>
              </a:rPr>
              <a:t>Pinkney,</a:t>
            </a:r>
            <a:r>
              <a:rPr sz="800" b="1" spc="5">
                <a:solidFill>
                  <a:srgbClr val="FFFFFF"/>
                </a:solidFill>
                <a:latin typeface="Arial"/>
                <a:cs typeface="Arial"/>
              </a:rPr>
              <a:t> </a:t>
            </a:r>
            <a:r>
              <a:rPr sz="800" b="1" spc="-30">
                <a:solidFill>
                  <a:srgbClr val="FFFFFF"/>
                </a:solidFill>
                <a:latin typeface="Arial"/>
                <a:cs typeface="Arial"/>
              </a:rPr>
              <a:t>915-742-</a:t>
            </a:r>
            <a:r>
              <a:rPr sz="800" b="1">
                <a:solidFill>
                  <a:srgbClr val="FFFFFF"/>
                </a:solidFill>
                <a:latin typeface="Arial"/>
                <a:cs typeface="Arial"/>
              </a:rPr>
              <a:t>3878,</a:t>
            </a:r>
            <a:r>
              <a:rPr sz="800" b="1" spc="55">
                <a:solidFill>
                  <a:srgbClr val="FFFFFF"/>
                </a:solidFill>
                <a:latin typeface="Arial"/>
                <a:cs typeface="Arial"/>
              </a:rPr>
              <a:t> </a:t>
            </a:r>
            <a:r>
              <a:rPr sz="800" b="1" spc="-10">
                <a:solidFill>
                  <a:schemeClr val="bg1"/>
                </a:solidFill>
                <a:latin typeface="Arial"/>
                <a:cs typeface="Arial"/>
                <a:hlinkClick r:id="rId2">
                  <a:extLst>
                    <a:ext uri="{A12FA001-AC4F-418D-AE19-62706E023703}">
                      <ahyp:hlinkClr xmlns:ahyp="http://schemas.microsoft.com/office/drawing/2018/hyperlinkcolor" val="tx"/>
                    </a:ext>
                  </a:extLst>
                </a:hlinkClick>
              </a:rPr>
              <a:t>kristal.a.pinkney.civ@health.mil</a:t>
            </a:r>
            <a:endParaRPr sz="800">
              <a:solidFill>
                <a:schemeClr val="bg1"/>
              </a:solidFill>
              <a:latin typeface="Arial"/>
              <a:cs typeface="Arial"/>
            </a:endParaRPr>
          </a:p>
        </p:txBody>
      </p:sp>
      <p:sp>
        <p:nvSpPr>
          <p:cNvPr id="5" name="Slide Number Placeholder 5">
            <a:extLst>
              <a:ext uri="{FF2B5EF4-FFF2-40B4-BE49-F238E27FC236}">
                <a16:creationId xmlns:a16="http://schemas.microsoft.com/office/drawing/2014/main" id="{74218F36-EDD2-03F2-36CE-399A8DD1F82E}"/>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54</a:t>
            </a:fld>
            <a:endParaRPr lang="en-US" sz="800">
              <a:solidFill>
                <a:schemeClr val="bg1"/>
              </a:solidFill>
            </a:endParaRPr>
          </a:p>
        </p:txBody>
      </p:sp>
    </p:spTree>
    <p:extLst>
      <p:ext uri="{BB962C8B-B14F-4D97-AF65-F5344CB8AC3E}">
        <p14:creationId xmlns:p14="http://schemas.microsoft.com/office/powerpoint/2010/main" val="22154255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1F0BE-A5B0-1F57-D3F4-CC9F4A1B37DF}"/>
            </a:ext>
          </a:extLst>
        </p:cNvPr>
        <p:cNvGrpSpPr/>
        <p:nvPr/>
      </p:nvGrpSpPr>
      <p:grpSpPr>
        <a:xfrm>
          <a:off x="0" y="0"/>
          <a:ext cx="0" cy="0"/>
          <a:chOff x="0" y="0"/>
          <a:chExt cx="0" cy="0"/>
        </a:xfrm>
      </p:grpSpPr>
      <p:sp>
        <p:nvSpPr>
          <p:cNvPr id="15" name="object 15">
            <a:extLst>
              <a:ext uri="{FF2B5EF4-FFF2-40B4-BE49-F238E27FC236}">
                <a16:creationId xmlns:a16="http://schemas.microsoft.com/office/drawing/2014/main" id="{7ABDC2CF-F107-CA68-15E5-E3673A8E5691}"/>
              </a:ext>
            </a:extLst>
          </p:cNvPr>
          <p:cNvSpPr txBox="1"/>
          <p:nvPr/>
        </p:nvSpPr>
        <p:spPr>
          <a:xfrm>
            <a:off x="90931" y="6682200"/>
            <a:ext cx="3005455" cy="126317"/>
          </a:xfrm>
          <a:prstGeom prst="rect">
            <a:avLst/>
          </a:prstGeom>
        </p:spPr>
        <p:txBody>
          <a:bodyPr vert="horz" wrap="square" lIns="0" tIns="3175" rIns="0" bIns="0" rtlCol="0">
            <a:spAutoFit/>
          </a:bodyPr>
          <a:lstStyle/>
          <a:p>
            <a:pPr marL="12700">
              <a:lnSpc>
                <a:spcPct val="100000"/>
              </a:lnSpc>
              <a:spcBef>
                <a:spcPts val="25"/>
              </a:spcBef>
            </a:pPr>
            <a:r>
              <a:rPr sz="800" b="1" dirty="0">
                <a:solidFill>
                  <a:srgbClr val="FFFFFF"/>
                </a:solidFill>
                <a:latin typeface="Arial"/>
                <a:cs typeface="Arial"/>
              </a:rPr>
              <a:t>Kristal</a:t>
            </a:r>
            <a:r>
              <a:rPr sz="800" b="1" spc="-40" dirty="0">
                <a:solidFill>
                  <a:srgbClr val="FFFFFF"/>
                </a:solidFill>
                <a:latin typeface="Arial"/>
                <a:cs typeface="Arial"/>
              </a:rPr>
              <a:t> </a:t>
            </a:r>
            <a:r>
              <a:rPr sz="800" b="1" dirty="0">
                <a:solidFill>
                  <a:srgbClr val="FFFFFF"/>
                </a:solidFill>
                <a:latin typeface="Arial"/>
                <a:cs typeface="Arial"/>
              </a:rPr>
              <a:t>Pinkney,</a:t>
            </a:r>
            <a:r>
              <a:rPr sz="800" b="1" spc="5" dirty="0">
                <a:solidFill>
                  <a:srgbClr val="FFFFFF"/>
                </a:solidFill>
                <a:latin typeface="Arial"/>
                <a:cs typeface="Arial"/>
              </a:rPr>
              <a:t> </a:t>
            </a:r>
            <a:r>
              <a:rPr sz="800" b="1" spc="-30" dirty="0">
                <a:solidFill>
                  <a:srgbClr val="FFFFFF"/>
                </a:solidFill>
                <a:latin typeface="Arial"/>
                <a:cs typeface="Arial"/>
              </a:rPr>
              <a:t>915-742-</a:t>
            </a:r>
            <a:r>
              <a:rPr sz="800" b="1" dirty="0">
                <a:solidFill>
                  <a:srgbClr val="FFFFFF"/>
                </a:solidFill>
                <a:latin typeface="Arial"/>
                <a:cs typeface="Arial"/>
              </a:rPr>
              <a:t>3878,</a:t>
            </a:r>
            <a:r>
              <a:rPr sz="800" b="1" spc="55" dirty="0">
                <a:solidFill>
                  <a:srgbClr val="FFFFFF"/>
                </a:solidFill>
                <a:latin typeface="Arial"/>
                <a:cs typeface="Arial"/>
              </a:rPr>
              <a:t> </a:t>
            </a:r>
            <a:r>
              <a:rPr sz="800" b="1" spc="-10" dirty="0">
                <a:solidFill>
                  <a:schemeClr val="bg1"/>
                </a:solidFill>
                <a:latin typeface="Arial"/>
                <a:cs typeface="Arial"/>
                <a:hlinkClick r:id="rId2">
                  <a:extLst>
                    <a:ext uri="{A12FA001-AC4F-418D-AE19-62706E023703}">
                      <ahyp:hlinkClr xmlns:ahyp="http://schemas.microsoft.com/office/drawing/2018/hyperlinkcolor" val="tx"/>
                    </a:ext>
                  </a:extLst>
                </a:hlinkClick>
              </a:rPr>
              <a:t>kristal.a.pinkney.civ@health.mil</a:t>
            </a:r>
            <a:endParaRPr sz="800" dirty="0">
              <a:solidFill>
                <a:schemeClr val="bg1"/>
              </a:solidFill>
              <a:latin typeface="Arial"/>
              <a:cs typeface="Arial"/>
            </a:endParaRPr>
          </a:p>
        </p:txBody>
      </p:sp>
      <p:sp>
        <p:nvSpPr>
          <p:cNvPr id="16" name="object 16">
            <a:extLst>
              <a:ext uri="{FF2B5EF4-FFF2-40B4-BE49-F238E27FC236}">
                <a16:creationId xmlns:a16="http://schemas.microsoft.com/office/drawing/2014/main" id="{B41B8685-53F5-45C5-B9FF-737FCFBCDD29}"/>
              </a:ext>
            </a:extLst>
          </p:cNvPr>
          <p:cNvSpPr txBox="1">
            <a:spLocks noGrp="1"/>
          </p:cNvSpPr>
          <p:nvPr>
            <p:ph type="sldNum" sz="quarter" idx="7"/>
          </p:nvPr>
        </p:nvSpPr>
        <p:spPr>
          <a:prstGeom prst="rect">
            <a:avLst/>
          </a:prstGeom>
        </p:spPr>
        <p:txBody>
          <a:bodyPr vert="horz" wrap="square" lIns="0" tIns="3175" rIns="0" bIns="0" rtlCol="0">
            <a:spAutoFit/>
          </a:bodyPr>
          <a:lstStyle/>
          <a:p>
            <a:pPr marL="38100">
              <a:lnSpc>
                <a:spcPct val="100000"/>
              </a:lnSpc>
              <a:spcBef>
                <a:spcPts val="25"/>
              </a:spcBef>
            </a:pPr>
            <a:fld id="{81D60167-4931-47E6-BA6A-407CBD079E47}" type="slidenum">
              <a:rPr spc="-25" dirty="0"/>
              <a:t>55</a:t>
            </a:fld>
            <a:endParaRPr spc="-25"/>
          </a:p>
        </p:txBody>
      </p:sp>
      <p:pic>
        <p:nvPicPr>
          <p:cNvPr id="2" name="Picture 1">
            <a:extLst>
              <a:ext uri="{FF2B5EF4-FFF2-40B4-BE49-F238E27FC236}">
                <a16:creationId xmlns:a16="http://schemas.microsoft.com/office/drawing/2014/main" id="{019B645C-767C-5BDD-EF38-1622834878C0}"/>
              </a:ext>
            </a:extLst>
          </p:cNvPr>
          <p:cNvPicPr>
            <a:picLocks noChangeAspect="1"/>
          </p:cNvPicPr>
          <p:nvPr/>
        </p:nvPicPr>
        <p:blipFill>
          <a:blip r:embed="rId3"/>
          <a:stretch>
            <a:fillRect/>
          </a:stretch>
        </p:blipFill>
        <p:spPr>
          <a:xfrm>
            <a:off x="1752600" y="457200"/>
            <a:ext cx="5562599" cy="5867400"/>
          </a:xfrm>
          <a:prstGeom prst="rect">
            <a:avLst/>
          </a:prstGeom>
        </p:spPr>
      </p:pic>
      <p:sp>
        <p:nvSpPr>
          <p:cNvPr id="3" name="Slide Number Placeholder 5">
            <a:extLst>
              <a:ext uri="{FF2B5EF4-FFF2-40B4-BE49-F238E27FC236}">
                <a16:creationId xmlns:a16="http://schemas.microsoft.com/office/drawing/2014/main" id="{74FF28D4-EBE1-87EB-EEB8-E32578098DCC}"/>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55</a:t>
            </a:fld>
            <a:endParaRPr lang="en-US" sz="800">
              <a:solidFill>
                <a:schemeClr val="bg1"/>
              </a:solidFill>
            </a:endParaRPr>
          </a:p>
        </p:txBody>
      </p:sp>
    </p:spTree>
    <p:extLst>
      <p:ext uri="{BB962C8B-B14F-4D97-AF65-F5344CB8AC3E}">
        <p14:creationId xmlns:p14="http://schemas.microsoft.com/office/powerpoint/2010/main" val="1272087800"/>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9E750-5B78-A37A-71FC-461385E36A34}"/>
            </a:ext>
          </a:extLst>
        </p:cNvPr>
        <p:cNvGrpSpPr/>
        <p:nvPr/>
      </p:nvGrpSpPr>
      <p:grpSpPr>
        <a:xfrm>
          <a:off x="0" y="0"/>
          <a:ext cx="0" cy="0"/>
          <a:chOff x="0" y="0"/>
          <a:chExt cx="0" cy="0"/>
        </a:xfrm>
      </p:grpSpPr>
      <p:sp>
        <p:nvSpPr>
          <p:cNvPr id="15" name="object 15">
            <a:extLst>
              <a:ext uri="{FF2B5EF4-FFF2-40B4-BE49-F238E27FC236}">
                <a16:creationId xmlns:a16="http://schemas.microsoft.com/office/drawing/2014/main" id="{3E716FCA-EA25-9D8C-3FB8-4EAEB275F248}"/>
              </a:ext>
            </a:extLst>
          </p:cNvPr>
          <p:cNvSpPr txBox="1"/>
          <p:nvPr/>
        </p:nvSpPr>
        <p:spPr>
          <a:xfrm>
            <a:off x="90931" y="6682200"/>
            <a:ext cx="3005455" cy="126317"/>
          </a:xfrm>
          <a:prstGeom prst="rect">
            <a:avLst/>
          </a:prstGeom>
        </p:spPr>
        <p:txBody>
          <a:bodyPr vert="horz" wrap="square" lIns="0" tIns="3175" rIns="0" bIns="0" rtlCol="0">
            <a:spAutoFit/>
          </a:bodyPr>
          <a:lstStyle/>
          <a:p>
            <a:pPr marL="12700">
              <a:lnSpc>
                <a:spcPct val="100000"/>
              </a:lnSpc>
              <a:spcBef>
                <a:spcPts val="25"/>
              </a:spcBef>
            </a:pPr>
            <a:r>
              <a:rPr sz="800" b="1">
                <a:solidFill>
                  <a:srgbClr val="FFFFFF"/>
                </a:solidFill>
                <a:latin typeface="Arial"/>
                <a:cs typeface="Arial"/>
              </a:rPr>
              <a:t>Kristal</a:t>
            </a:r>
            <a:r>
              <a:rPr sz="800" b="1" spc="-40">
                <a:solidFill>
                  <a:srgbClr val="FFFFFF"/>
                </a:solidFill>
                <a:latin typeface="Arial"/>
                <a:cs typeface="Arial"/>
              </a:rPr>
              <a:t> </a:t>
            </a:r>
            <a:r>
              <a:rPr sz="800" b="1">
                <a:solidFill>
                  <a:srgbClr val="FFFFFF"/>
                </a:solidFill>
                <a:latin typeface="Arial"/>
                <a:cs typeface="Arial"/>
              </a:rPr>
              <a:t>Pinkney,</a:t>
            </a:r>
            <a:r>
              <a:rPr sz="800" b="1" spc="5">
                <a:solidFill>
                  <a:srgbClr val="FFFFFF"/>
                </a:solidFill>
                <a:latin typeface="Arial"/>
                <a:cs typeface="Arial"/>
              </a:rPr>
              <a:t> </a:t>
            </a:r>
            <a:r>
              <a:rPr sz="800" b="1" spc="-30">
                <a:solidFill>
                  <a:srgbClr val="FFFFFF"/>
                </a:solidFill>
                <a:latin typeface="Arial"/>
                <a:cs typeface="Arial"/>
              </a:rPr>
              <a:t>915-742-</a:t>
            </a:r>
            <a:r>
              <a:rPr sz="800" b="1">
                <a:solidFill>
                  <a:srgbClr val="FFFFFF"/>
                </a:solidFill>
                <a:latin typeface="Arial"/>
                <a:cs typeface="Arial"/>
              </a:rPr>
              <a:t>3878,</a:t>
            </a:r>
            <a:r>
              <a:rPr sz="800" b="1" spc="55">
                <a:solidFill>
                  <a:srgbClr val="FFFFFF"/>
                </a:solidFill>
                <a:latin typeface="Arial"/>
                <a:cs typeface="Arial"/>
              </a:rPr>
              <a:t> </a:t>
            </a:r>
            <a:r>
              <a:rPr sz="800" b="1" spc="-10">
                <a:solidFill>
                  <a:schemeClr val="bg1"/>
                </a:solidFill>
                <a:latin typeface="Arial"/>
                <a:cs typeface="Arial"/>
                <a:hlinkClick r:id="rId2">
                  <a:extLst>
                    <a:ext uri="{A12FA001-AC4F-418D-AE19-62706E023703}">
                      <ahyp:hlinkClr xmlns:ahyp="http://schemas.microsoft.com/office/drawing/2018/hyperlinkcolor" val="tx"/>
                    </a:ext>
                  </a:extLst>
                </a:hlinkClick>
              </a:rPr>
              <a:t>kristal.a.pinkney.civ@health.mil</a:t>
            </a:r>
            <a:endParaRPr sz="800">
              <a:solidFill>
                <a:schemeClr val="bg1"/>
              </a:solidFill>
              <a:latin typeface="Arial"/>
              <a:cs typeface="Arial"/>
            </a:endParaRPr>
          </a:p>
        </p:txBody>
      </p:sp>
      <p:sp>
        <p:nvSpPr>
          <p:cNvPr id="16" name="object 16">
            <a:extLst>
              <a:ext uri="{FF2B5EF4-FFF2-40B4-BE49-F238E27FC236}">
                <a16:creationId xmlns:a16="http://schemas.microsoft.com/office/drawing/2014/main" id="{4EBD5103-EE9D-7C0A-2289-2AFBBC134879}"/>
              </a:ext>
            </a:extLst>
          </p:cNvPr>
          <p:cNvSpPr txBox="1">
            <a:spLocks noGrp="1"/>
          </p:cNvSpPr>
          <p:nvPr>
            <p:ph type="sldNum" sz="quarter" idx="7"/>
          </p:nvPr>
        </p:nvSpPr>
        <p:spPr>
          <a:prstGeom prst="rect">
            <a:avLst/>
          </a:prstGeom>
        </p:spPr>
        <p:txBody>
          <a:bodyPr vert="horz" wrap="square" lIns="0" tIns="3175" rIns="0" bIns="0" rtlCol="0">
            <a:spAutoFit/>
          </a:bodyPr>
          <a:lstStyle/>
          <a:p>
            <a:pPr marL="38100">
              <a:lnSpc>
                <a:spcPct val="100000"/>
              </a:lnSpc>
              <a:spcBef>
                <a:spcPts val="25"/>
              </a:spcBef>
            </a:pPr>
            <a:fld id="{81D60167-4931-47E6-BA6A-407CBD079E47}" type="slidenum">
              <a:rPr spc="-25" dirty="0"/>
              <a:t>56</a:t>
            </a:fld>
            <a:endParaRPr spc="-25"/>
          </a:p>
        </p:txBody>
      </p:sp>
      <p:graphicFrame>
        <p:nvGraphicFramePr>
          <p:cNvPr id="6" name="Object 5">
            <a:extLst>
              <a:ext uri="{FF2B5EF4-FFF2-40B4-BE49-F238E27FC236}">
                <a16:creationId xmlns:a16="http://schemas.microsoft.com/office/drawing/2014/main" id="{231759CD-D85E-8BFB-E277-FD26B10A0DCC}"/>
              </a:ext>
            </a:extLst>
          </p:cNvPr>
          <p:cNvGraphicFramePr>
            <a:graphicFrameLocks noChangeAspect="1"/>
          </p:cNvGraphicFramePr>
          <p:nvPr/>
        </p:nvGraphicFramePr>
        <p:xfrm>
          <a:off x="869440" y="622300"/>
          <a:ext cx="7620000" cy="5702300"/>
        </p:xfrm>
        <a:graphic>
          <a:graphicData uri="http://schemas.openxmlformats.org/presentationml/2006/ole">
            <mc:AlternateContent xmlns:mc="http://schemas.openxmlformats.org/markup-compatibility/2006">
              <mc:Choice xmlns:v="urn:schemas-microsoft-com:vml" Requires="v">
                <p:oleObj name="Acrobat Document" r:id="rId3" imgW="5829184" imgH="7543540" progId="Acrobat.Document.DC">
                  <p:embed/>
                </p:oleObj>
              </mc:Choice>
              <mc:Fallback>
                <p:oleObj name="Acrobat Document" r:id="rId3" imgW="5829184" imgH="7543540" progId="Acrobat.Document.DC">
                  <p:embed/>
                  <p:pic>
                    <p:nvPicPr>
                      <p:cNvPr id="6" name="Object 5">
                        <a:extLst>
                          <a:ext uri="{FF2B5EF4-FFF2-40B4-BE49-F238E27FC236}">
                            <a16:creationId xmlns:a16="http://schemas.microsoft.com/office/drawing/2014/main" id="{231759CD-D85E-8BFB-E277-FD26B10A0DCC}"/>
                          </a:ext>
                        </a:extLst>
                      </p:cNvPr>
                      <p:cNvPicPr/>
                      <p:nvPr/>
                    </p:nvPicPr>
                    <p:blipFill>
                      <a:blip r:embed="rId4"/>
                      <a:stretch>
                        <a:fillRect/>
                      </a:stretch>
                    </p:blipFill>
                    <p:spPr>
                      <a:xfrm>
                        <a:off x="869440" y="622300"/>
                        <a:ext cx="7620000" cy="5702300"/>
                      </a:xfrm>
                      <a:prstGeom prst="rect">
                        <a:avLst/>
                      </a:prstGeom>
                    </p:spPr>
                  </p:pic>
                </p:oleObj>
              </mc:Fallback>
            </mc:AlternateContent>
          </a:graphicData>
        </a:graphic>
      </p:graphicFrame>
      <p:sp>
        <p:nvSpPr>
          <p:cNvPr id="2" name="Slide Number Placeholder 5">
            <a:extLst>
              <a:ext uri="{FF2B5EF4-FFF2-40B4-BE49-F238E27FC236}">
                <a16:creationId xmlns:a16="http://schemas.microsoft.com/office/drawing/2014/main" id="{6CB8E5C9-6029-8759-80AD-F7C9C50D7882}"/>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56</a:t>
            </a:fld>
            <a:endParaRPr lang="en-US" sz="800">
              <a:solidFill>
                <a:schemeClr val="bg1"/>
              </a:solidFill>
            </a:endParaRPr>
          </a:p>
        </p:txBody>
      </p:sp>
    </p:spTree>
    <p:extLst>
      <p:ext uri="{BB962C8B-B14F-4D97-AF65-F5344CB8AC3E}">
        <p14:creationId xmlns:p14="http://schemas.microsoft.com/office/powerpoint/2010/main" val="1163204610"/>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E05A6-F02E-743F-CBA6-83464521137C}"/>
            </a:ext>
          </a:extLst>
        </p:cNvPr>
        <p:cNvGrpSpPr/>
        <p:nvPr/>
      </p:nvGrpSpPr>
      <p:grpSpPr>
        <a:xfrm>
          <a:off x="0" y="0"/>
          <a:ext cx="0" cy="0"/>
          <a:chOff x="0" y="0"/>
          <a:chExt cx="0" cy="0"/>
        </a:xfrm>
      </p:grpSpPr>
      <p:sp>
        <p:nvSpPr>
          <p:cNvPr id="15" name="object 15">
            <a:extLst>
              <a:ext uri="{FF2B5EF4-FFF2-40B4-BE49-F238E27FC236}">
                <a16:creationId xmlns:a16="http://schemas.microsoft.com/office/drawing/2014/main" id="{2A9876B1-C89C-C74D-4A18-A6907EE5B196}"/>
              </a:ext>
            </a:extLst>
          </p:cNvPr>
          <p:cNvSpPr txBox="1"/>
          <p:nvPr/>
        </p:nvSpPr>
        <p:spPr>
          <a:xfrm>
            <a:off x="90931" y="6682200"/>
            <a:ext cx="3005455" cy="126317"/>
          </a:xfrm>
          <a:prstGeom prst="rect">
            <a:avLst/>
          </a:prstGeom>
        </p:spPr>
        <p:txBody>
          <a:bodyPr vert="horz" wrap="square" lIns="0" tIns="3175" rIns="0" bIns="0" rtlCol="0">
            <a:spAutoFit/>
          </a:bodyPr>
          <a:lstStyle/>
          <a:p>
            <a:pPr marL="12700">
              <a:lnSpc>
                <a:spcPct val="100000"/>
              </a:lnSpc>
              <a:spcBef>
                <a:spcPts val="25"/>
              </a:spcBef>
            </a:pPr>
            <a:r>
              <a:rPr sz="800" b="1">
                <a:solidFill>
                  <a:srgbClr val="FFFFFF"/>
                </a:solidFill>
                <a:latin typeface="Arial"/>
                <a:cs typeface="Arial"/>
              </a:rPr>
              <a:t>Kristal</a:t>
            </a:r>
            <a:r>
              <a:rPr sz="800" b="1" spc="-40">
                <a:solidFill>
                  <a:srgbClr val="FFFFFF"/>
                </a:solidFill>
                <a:latin typeface="Arial"/>
                <a:cs typeface="Arial"/>
              </a:rPr>
              <a:t> </a:t>
            </a:r>
            <a:r>
              <a:rPr sz="800" b="1">
                <a:solidFill>
                  <a:srgbClr val="FFFFFF"/>
                </a:solidFill>
                <a:latin typeface="Arial"/>
                <a:cs typeface="Arial"/>
              </a:rPr>
              <a:t>Pinkney,</a:t>
            </a:r>
            <a:r>
              <a:rPr sz="800" b="1" spc="5">
                <a:solidFill>
                  <a:srgbClr val="FFFFFF"/>
                </a:solidFill>
                <a:latin typeface="Arial"/>
                <a:cs typeface="Arial"/>
              </a:rPr>
              <a:t> </a:t>
            </a:r>
            <a:r>
              <a:rPr sz="800" b="1" spc="-30">
                <a:solidFill>
                  <a:srgbClr val="FFFFFF"/>
                </a:solidFill>
                <a:latin typeface="Arial"/>
                <a:cs typeface="Arial"/>
              </a:rPr>
              <a:t>915-742-</a:t>
            </a:r>
            <a:r>
              <a:rPr sz="800" b="1">
                <a:solidFill>
                  <a:srgbClr val="FFFFFF"/>
                </a:solidFill>
                <a:latin typeface="Arial"/>
                <a:cs typeface="Arial"/>
              </a:rPr>
              <a:t>3878,</a:t>
            </a:r>
            <a:r>
              <a:rPr sz="800" b="1" spc="55">
                <a:solidFill>
                  <a:srgbClr val="FFFFFF"/>
                </a:solidFill>
                <a:latin typeface="Arial"/>
                <a:cs typeface="Arial"/>
              </a:rPr>
              <a:t> </a:t>
            </a:r>
            <a:r>
              <a:rPr sz="800" b="1" spc="-10">
                <a:solidFill>
                  <a:schemeClr val="bg1"/>
                </a:solidFill>
                <a:latin typeface="Arial"/>
                <a:cs typeface="Arial"/>
                <a:hlinkClick r:id="rId2">
                  <a:extLst>
                    <a:ext uri="{A12FA001-AC4F-418D-AE19-62706E023703}">
                      <ahyp:hlinkClr xmlns:ahyp="http://schemas.microsoft.com/office/drawing/2018/hyperlinkcolor" val="tx"/>
                    </a:ext>
                  </a:extLst>
                </a:hlinkClick>
              </a:rPr>
              <a:t>kristal.a.pinkney.civ@health.mil</a:t>
            </a:r>
            <a:endParaRPr sz="800">
              <a:solidFill>
                <a:schemeClr val="bg1"/>
              </a:solidFill>
              <a:latin typeface="Arial"/>
              <a:cs typeface="Arial"/>
            </a:endParaRPr>
          </a:p>
        </p:txBody>
      </p:sp>
      <p:sp>
        <p:nvSpPr>
          <p:cNvPr id="16" name="object 16">
            <a:extLst>
              <a:ext uri="{FF2B5EF4-FFF2-40B4-BE49-F238E27FC236}">
                <a16:creationId xmlns:a16="http://schemas.microsoft.com/office/drawing/2014/main" id="{C707DA90-8CDE-A504-31D0-25A779C39BF1}"/>
              </a:ext>
            </a:extLst>
          </p:cNvPr>
          <p:cNvSpPr txBox="1">
            <a:spLocks noGrp="1"/>
          </p:cNvSpPr>
          <p:nvPr>
            <p:ph type="sldNum" sz="quarter" idx="7"/>
          </p:nvPr>
        </p:nvSpPr>
        <p:spPr>
          <a:prstGeom prst="rect">
            <a:avLst/>
          </a:prstGeom>
        </p:spPr>
        <p:txBody>
          <a:bodyPr vert="horz" wrap="square" lIns="0" tIns="3175" rIns="0" bIns="0" rtlCol="0">
            <a:spAutoFit/>
          </a:bodyPr>
          <a:lstStyle/>
          <a:p>
            <a:pPr marL="38100">
              <a:lnSpc>
                <a:spcPct val="100000"/>
              </a:lnSpc>
              <a:spcBef>
                <a:spcPts val="25"/>
              </a:spcBef>
            </a:pPr>
            <a:fld id="{81D60167-4931-47E6-BA6A-407CBD079E47}" type="slidenum">
              <a:rPr spc="-25" dirty="0"/>
              <a:t>57</a:t>
            </a:fld>
            <a:endParaRPr spc="-25"/>
          </a:p>
        </p:txBody>
      </p:sp>
      <p:pic>
        <p:nvPicPr>
          <p:cNvPr id="2" name="Picture 1" descr="A sign on the side of a road&#10;&#10;AI-generated content may be incorrect.">
            <a:extLst>
              <a:ext uri="{FF2B5EF4-FFF2-40B4-BE49-F238E27FC236}">
                <a16:creationId xmlns:a16="http://schemas.microsoft.com/office/drawing/2014/main" id="{34461B77-7C61-4DE4-2935-588602609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759" y="419100"/>
            <a:ext cx="8428481" cy="6019800"/>
          </a:xfrm>
          <a:prstGeom prst="rect">
            <a:avLst/>
          </a:prstGeom>
        </p:spPr>
      </p:pic>
      <p:sp>
        <p:nvSpPr>
          <p:cNvPr id="3" name="Slide Number Placeholder 5">
            <a:extLst>
              <a:ext uri="{FF2B5EF4-FFF2-40B4-BE49-F238E27FC236}">
                <a16:creationId xmlns:a16="http://schemas.microsoft.com/office/drawing/2014/main" id="{BF643753-CAEF-1864-8321-2C05836CC340}"/>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57</a:t>
            </a:fld>
            <a:endParaRPr lang="en-US" sz="800">
              <a:solidFill>
                <a:schemeClr val="bg1"/>
              </a:solidFill>
            </a:endParaRPr>
          </a:p>
        </p:txBody>
      </p:sp>
    </p:spTree>
    <p:extLst>
      <p:ext uri="{BB962C8B-B14F-4D97-AF65-F5344CB8AC3E}">
        <p14:creationId xmlns:p14="http://schemas.microsoft.com/office/powerpoint/2010/main" val="624055696"/>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87E3B2-187B-2782-7437-50624653B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94244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497D9A-9444-AE07-2FD5-2A9B7B3D7C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45486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3C093-48DB-1AED-09E8-74DD63334739}"/>
            </a:ext>
          </a:extLst>
        </p:cNvPr>
        <p:cNvGrpSpPr/>
        <p:nvPr/>
      </p:nvGrpSpPr>
      <p:grpSpPr>
        <a:xfrm>
          <a:off x="0" y="0"/>
          <a:ext cx="0" cy="0"/>
          <a:chOff x="0" y="0"/>
          <a:chExt cx="0" cy="0"/>
        </a:xfrm>
      </p:grpSpPr>
      <p:sp>
        <p:nvSpPr>
          <p:cNvPr id="3" name="Classification bottom">
            <a:extLst>
              <a:ext uri="{FF2B5EF4-FFF2-40B4-BE49-F238E27FC236}">
                <a16:creationId xmlns:a16="http://schemas.microsoft.com/office/drawing/2014/main" id="{BBC98BE5-D59F-370D-9AFE-C4BFBB9AC79F}"/>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endParaRPr>
          </a:p>
        </p:txBody>
      </p:sp>
      <p:sp>
        <p:nvSpPr>
          <p:cNvPr id="5" name="Title Placeholder 1">
            <a:extLst>
              <a:ext uri="{FF2B5EF4-FFF2-40B4-BE49-F238E27FC236}">
                <a16:creationId xmlns:a16="http://schemas.microsoft.com/office/drawing/2014/main" id="{B66901C5-9BC3-2E08-D8AD-C076B00EE35C}"/>
              </a:ext>
            </a:extLst>
          </p:cNvPr>
          <p:cNvSpPr txBox="1">
            <a:spLocks/>
          </p:cNvSpPr>
          <p:nvPr/>
        </p:nvSpPr>
        <p:spPr>
          <a:xfrm>
            <a:off x="2086456"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endParaRPr lang="en-US" sz="2000"/>
          </a:p>
        </p:txBody>
      </p:sp>
      <p:sp>
        <p:nvSpPr>
          <p:cNvPr id="4" name="Content Placeholder 3">
            <a:extLst>
              <a:ext uri="{FF2B5EF4-FFF2-40B4-BE49-F238E27FC236}">
                <a16:creationId xmlns:a16="http://schemas.microsoft.com/office/drawing/2014/main" id="{7303FE8A-3C92-A9C4-4E40-F37DE03566E5}"/>
              </a:ext>
            </a:extLst>
          </p:cNvPr>
          <p:cNvSpPr>
            <a:spLocks noGrp="1"/>
          </p:cNvSpPr>
          <p:nvPr>
            <p:ph idx="1"/>
          </p:nvPr>
        </p:nvSpPr>
        <p:spPr>
          <a:xfrm>
            <a:off x="868566" y="2429044"/>
            <a:ext cx="7583360" cy="1333500"/>
          </a:xfrm>
        </p:spPr>
        <p:txBody>
          <a:bodyPr>
            <a:normAutofit lnSpcReduction="10000"/>
          </a:bodyPr>
          <a:lstStyle/>
          <a:p>
            <a:pPr marL="0" indent="0" algn="ctr">
              <a:buNone/>
            </a:pPr>
            <a:r>
              <a:rPr kumimoji="0" lang="en-US" sz="4400" b="1" i="0" u="none" strike="noStrike" kern="0" cap="none" spc="0" normalizeH="0" baseline="0" noProof="0">
                <a:ln>
                  <a:noFill/>
                </a:ln>
                <a:solidFill>
                  <a:prstClr val="black"/>
                </a:solidFill>
                <a:effectLst/>
                <a:uLnTx/>
                <a:uFillTx/>
                <a:latin typeface="Arial"/>
                <a:ea typeface="+mj-ea"/>
                <a:cs typeface="Arial"/>
              </a:rPr>
              <a:t>MWR Programs</a:t>
            </a:r>
          </a:p>
          <a:p>
            <a:pPr marL="0" indent="0" algn="ctr">
              <a:buNone/>
            </a:pPr>
            <a:r>
              <a:rPr lang="en-US" sz="4400" b="1" kern="0">
                <a:solidFill>
                  <a:prstClr val="black"/>
                </a:solidFill>
                <a:latin typeface="Arial"/>
                <a:ea typeface="+mj-ea"/>
                <a:cs typeface="Arial"/>
              </a:rPr>
              <a:t>Highlight</a:t>
            </a:r>
            <a:endParaRPr lang="en-US"/>
          </a:p>
        </p:txBody>
      </p:sp>
      <p:sp>
        <p:nvSpPr>
          <p:cNvPr id="2" name="Rectangle 1">
            <a:extLst>
              <a:ext uri="{FF2B5EF4-FFF2-40B4-BE49-F238E27FC236}">
                <a16:creationId xmlns:a16="http://schemas.microsoft.com/office/drawing/2014/main" id="{E3030BE7-E83D-7FA1-D2B7-887B79B4CCB0}"/>
              </a:ext>
            </a:extLst>
          </p:cNvPr>
          <p:cNvSpPr>
            <a:spLocks/>
          </p:cNvSpPr>
          <p:nvPr/>
        </p:nvSpPr>
        <p:spPr>
          <a:xfrm>
            <a:off x="-19457" y="6659677"/>
            <a:ext cx="3703434" cy="215444"/>
          </a:xfrm>
          <a:prstGeom prst="rect">
            <a:avLst/>
          </a:prstGeom>
        </p:spPr>
        <p:txBody>
          <a:bodyPr wrap="square">
            <a:spAutoFit/>
          </a:bodyPr>
          <a:lstStyle/>
          <a:p>
            <a:r>
              <a:rPr lang="en-US" sz="800" b="1">
                <a:solidFill>
                  <a:srgbClr val="FFFFFF"/>
                </a:solidFill>
                <a:cs typeface="Arial"/>
              </a:rPr>
              <a:t>Ellie Oschwald, Executive Officer – MWR, ellie.k.oschwald.naf@army.mil </a:t>
            </a:r>
            <a:endParaRPr lang="en-US" sz="800">
              <a:solidFill>
                <a:schemeClr val="bg1"/>
              </a:solidFill>
              <a:cs typeface="Arial"/>
            </a:endParaRPr>
          </a:p>
        </p:txBody>
      </p:sp>
      <p:sp>
        <p:nvSpPr>
          <p:cNvPr id="7" name="Slide Number Placeholder 5">
            <a:extLst>
              <a:ext uri="{FF2B5EF4-FFF2-40B4-BE49-F238E27FC236}">
                <a16:creationId xmlns:a16="http://schemas.microsoft.com/office/drawing/2014/main" id="{05786609-C709-742B-55CD-7FAC247AE0F8}"/>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6</a:t>
            </a:fld>
            <a:endParaRPr lang="en-US" sz="800">
              <a:solidFill>
                <a:schemeClr val="bg1"/>
              </a:solidFill>
            </a:endParaRPr>
          </a:p>
        </p:txBody>
      </p:sp>
    </p:spTree>
    <p:extLst>
      <p:ext uri="{BB962C8B-B14F-4D97-AF65-F5344CB8AC3E}">
        <p14:creationId xmlns:p14="http://schemas.microsoft.com/office/powerpoint/2010/main" val="341878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293EE7-C12F-7EF6-41D2-BB1DF39863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342714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49DC37-681A-A36D-979C-0ED68CF8F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976992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39760-0CB7-76D5-26F6-8E9D7471B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780044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2FAAB4-F1CF-E3C9-96B6-21E0EFDFB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669637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ebsite&#10;&#10;AI-generated content may be incorrect.">
            <a:extLst>
              <a:ext uri="{FF2B5EF4-FFF2-40B4-BE49-F238E27FC236}">
                <a16:creationId xmlns:a16="http://schemas.microsoft.com/office/drawing/2014/main" id="{CAFFB5E8-E39A-CCEC-44D7-78C08E564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3766"/>
          </a:xfrm>
          <a:prstGeom prst="rect">
            <a:avLst/>
          </a:prstGeom>
        </p:spPr>
      </p:pic>
    </p:spTree>
    <p:extLst>
      <p:ext uri="{BB962C8B-B14F-4D97-AF65-F5344CB8AC3E}">
        <p14:creationId xmlns:p14="http://schemas.microsoft.com/office/powerpoint/2010/main" val="4185650644"/>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r code&#10;&#10;Description automatically generated">
            <a:extLst>
              <a:ext uri="{FF2B5EF4-FFF2-40B4-BE49-F238E27FC236}">
                <a16:creationId xmlns:a16="http://schemas.microsoft.com/office/drawing/2014/main" id="{F840CCB1-E1F0-C1F6-32BC-F87B4D1A69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Tree>
    <p:extLst>
      <p:ext uri="{BB962C8B-B14F-4D97-AF65-F5344CB8AC3E}">
        <p14:creationId xmlns:p14="http://schemas.microsoft.com/office/powerpoint/2010/main" val="525504431"/>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reading, screenshot&#10;&#10;AI-generated content may be incorrect.">
            <a:extLst>
              <a:ext uri="{FF2B5EF4-FFF2-40B4-BE49-F238E27FC236}">
                <a16:creationId xmlns:a16="http://schemas.microsoft.com/office/drawing/2014/main" id="{0D85D158-AA80-EBA0-D6CD-966C112CEF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82031560"/>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ogo&#10;&#10;AI-generated content may be incorrect.">
            <a:extLst>
              <a:ext uri="{FF2B5EF4-FFF2-40B4-BE49-F238E27FC236}">
                <a16:creationId xmlns:a16="http://schemas.microsoft.com/office/drawing/2014/main" id="{40E81B7B-C365-461E-A5A0-599C8A47A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258721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ext&#10;&#10;AI-generated content may be incorrect.">
            <a:extLst>
              <a:ext uri="{FF2B5EF4-FFF2-40B4-BE49-F238E27FC236}">
                <a16:creationId xmlns:a16="http://schemas.microsoft.com/office/drawing/2014/main" id="{60681B03-088E-776A-67F9-8BFDAFC0D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62030" cy="6858000"/>
          </a:xfrm>
          <a:prstGeom prst="rect">
            <a:avLst/>
          </a:prstGeom>
        </p:spPr>
      </p:pic>
    </p:spTree>
    <p:extLst>
      <p:ext uri="{BB962C8B-B14F-4D97-AF65-F5344CB8AC3E}">
        <p14:creationId xmlns:p14="http://schemas.microsoft.com/office/powerpoint/2010/main" val="587779187"/>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AI-generated content may be incorrect.">
            <a:extLst>
              <a:ext uri="{FF2B5EF4-FFF2-40B4-BE49-F238E27FC236}">
                <a16:creationId xmlns:a16="http://schemas.microsoft.com/office/drawing/2014/main" id="{51422E9E-AD64-439E-1E4B-FE858915D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1650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075FC-45A6-12E7-2DF3-0D65BD68280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76F5B3-812C-724D-BA39-E4207615AF06}"/>
              </a:ext>
            </a:extLst>
          </p:cNvPr>
          <p:cNvSpPr>
            <a:spLocks noGrp="1"/>
          </p:cNvSpPr>
          <p:nvPr>
            <p:ph idx="1"/>
          </p:nvPr>
        </p:nvSpPr>
        <p:spPr>
          <a:xfrm>
            <a:off x="182880" y="1094192"/>
            <a:ext cx="8877993" cy="5291383"/>
          </a:xfrm>
        </p:spPr>
        <p:txBody>
          <a:bodyPr>
            <a:normAutofit/>
          </a:bodyPr>
          <a:lstStyle/>
          <a:p>
            <a:pPr marL="0" indent="0">
              <a:buNone/>
            </a:pPr>
            <a:endParaRPr lang="en-US" sz="800"/>
          </a:p>
          <a:p>
            <a:pPr marL="0" indent="0">
              <a:buNone/>
            </a:pPr>
            <a:r>
              <a:rPr lang="en-US" sz="1900"/>
              <a:t>                                                 </a:t>
            </a:r>
          </a:p>
          <a:p>
            <a:pPr marL="0" indent="0">
              <a:buNone/>
            </a:pPr>
            <a:r>
              <a:rPr lang="en-US" sz="1900"/>
              <a:t>                   </a:t>
            </a:r>
          </a:p>
          <a:p>
            <a:pPr marL="0" indent="0">
              <a:buNone/>
            </a:pPr>
            <a:r>
              <a:rPr lang="en-US" sz="2800"/>
              <a:t>                                  </a:t>
            </a:r>
            <a:endParaRPr lang="en-US" sz="2000"/>
          </a:p>
          <a:p>
            <a:pPr marL="0" indent="0">
              <a:buNone/>
            </a:pPr>
            <a:r>
              <a:rPr lang="en-US" sz="2000"/>
              <a:t>                                                </a:t>
            </a:r>
          </a:p>
          <a:p>
            <a:pPr marL="517525" lvl="2" indent="0">
              <a:buNone/>
            </a:pPr>
            <a:endParaRPr lang="en-US" sz="1900"/>
          </a:p>
          <a:p>
            <a:pPr marL="339725" lvl="1" indent="0">
              <a:buNone/>
            </a:pPr>
            <a:endParaRPr lang="en-US"/>
          </a:p>
        </p:txBody>
      </p:sp>
      <p:sp>
        <p:nvSpPr>
          <p:cNvPr id="6" name="Rectangle 5">
            <a:extLst>
              <a:ext uri="{FF2B5EF4-FFF2-40B4-BE49-F238E27FC236}">
                <a16:creationId xmlns:a16="http://schemas.microsoft.com/office/drawing/2014/main" id="{8951C6B7-0E04-6EB1-B905-147CFDD06FD8}"/>
              </a:ext>
            </a:extLst>
          </p:cNvPr>
          <p:cNvSpPr/>
          <p:nvPr/>
        </p:nvSpPr>
        <p:spPr>
          <a:xfrm>
            <a:off x="165946" y="5568043"/>
            <a:ext cx="936230" cy="479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0">
            <a:extLst>
              <a:ext uri="{FF2B5EF4-FFF2-40B4-BE49-F238E27FC236}">
                <a16:creationId xmlns:a16="http://schemas.microsoft.com/office/drawing/2014/main" id="{30667C59-76D8-E305-D03C-1CCDA213AC62}"/>
              </a:ext>
            </a:extLst>
          </p:cNvPr>
          <p:cNvSpPr txBox="1">
            <a:spLocks/>
          </p:cNvSpPr>
          <p:nvPr/>
        </p:nvSpPr>
        <p:spPr>
          <a:xfrm>
            <a:off x="2087973" y="96340"/>
            <a:ext cx="6976199" cy="2852928"/>
          </a:xfrm>
          <a:ln>
            <a:noFill/>
          </a:ln>
        </p:spPr>
        <p:txBody>
          <a:bodyPr vert="horz" lIns="182880" tIns="45720" rIns="91440" bIns="45720" rtlCol="0" anchor="t" anchorCtr="0">
            <a:spAutoFit/>
          </a:bodyPr>
          <a:lstStyle>
            <a:lvl1pPr algn="r" defTabSz="914400" rtl="0" eaLnBrk="1" latinLnBrk="0" hangingPunct="1">
              <a:lnSpc>
                <a:spcPct val="90000"/>
              </a:lnSpc>
              <a:spcBef>
                <a:spcPct val="0"/>
              </a:spcBef>
              <a:buNone/>
              <a:defRPr lang="en-US" sz="2800" b="1" kern="1200" dirty="0">
                <a:solidFill>
                  <a:schemeClr val="tx1"/>
                </a:solidFill>
                <a:latin typeface="+mj-lt"/>
                <a:ea typeface="+mj-ea"/>
                <a:cs typeface="+mj-cs"/>
              </a:defRPr>
            </a:lvl1pPr>
          </a:lstStyle>
          <a:p>
            <a:r>
              <a:rPr lang="en-US">
                <a:effectLst>
                  <a:outerShdw blurRad="38100" dist="38100" dir="2700000" algn="tl">
                    <a:srgbClr val="000000">
                      <a:alpha val="43137"/>
                    </a:srgbClr>
                  </a:outerShdw>
                </a:effectLst>
                <a:cs typeface="Arial"/>
              </a:rPr>
              <a:t>Army Community Service</a:t>
            </a:r>
            <a:endParaRPr lang="en-US">
              <a:effectLst>
                <a:outerShdw blurRad="38100" dist="38100" dir="2700000" algn="tl">
                  <a:srgbClr val="000000">
                    <a:alpha val="43137"/>
                  </a:srgbClr>
                </a:outerShdw>
              </a:effectLst>
            </a:endParaRPr>
          </a:p>
        </p:txBody>
      </p:sp>
      <p:sp>
        <p:nvSpPr>
          <p:cNvPr id="12" name="Rectangle 11">
            <a:extLst>
              <a:ext uri="{FF2B5EF4-FFF2-40B4-BE49-F238E27FC236}">
                <a16:creationId xmlns:a16="http://schemas.microsoft.com/office/drawing/2014/main" id="{BDD4416D-7679-243C-F28A-5E80AFAA4048}"/>
              </a:ext>
            </a:extLst>
          </p:cNvPr>
          <p:cNvSpPr>
            <a:spLocks/>
          </p:cNvSpPr>
          <p:nvPr/>
        </p:nvSpPr>
        <p:spPr>
          <a:xfrm>
            <a:off x="-19457" y="6659677"/>
            <a:ext cx="3703434" cy="215444"/>
          </a:xfrm>
          <a:prstGeom prst="rect">
            <a:avLst/>
          </a:prstGeom>
        </p:spPr>
        <p:txBody>
          <a:bodyPr wrap="square">
            <a:spAutoFit/>
          </a:bodyPr>
          <a:lstStyle/>
          <a:p>
            <a:r>
              <a:rPr lang="en-US" sz="800" b="1">
                <a:solidFill>
                  <a:srgbClr val="FFFFFF"/>
                </a:solidFill>
                <a:cs typeface="Arial"/>
              </a:rPr>
              <a:t>Ellie Oschwald, Executive Officer – MWR, ellie.k.oschwald.naf@army.mil </a:t>
            </a:r>
            <a:endParaRPr lang="en-US" sz="800">
              <a:solidFill>
                <a:schemeClr val="bg1"/>
              </a:solidFill>
              <a:cs typeface="Arial"/>
            </a:endParaRPr>
          </a:p>
        </p:txBody>
      </p:sp>
      <p:sp>
        <p:nvSpPr>
          <p:cNvPr id="13" name="Slide Number Placeholder 5">
            <a:extLst>
              <a:ext uri="{FF2B5EF4-FFF2-40B4-BE49-F238E27FC236}">
                <a16:creationId xmlns:a16="http://schemas.microsoft.com/office/drawing/2014/main" id="{B26FE4C7-7E91-59F7-52CA-190E7EAF80FF}"/>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7</a:t>
            </a:fld>
            <a:endParaRPr lang="en-US" sz="800">
              <a:solidFill>
                <a:schemeClr val="bg1"/>
              </a:solidFill>
            </a:endParaRPr>
          </a:p>
        </p:txBody>
      </p:sp>
      <p:pic>
        <p:nvPicPr>
          <p:cNvPr id="5" name="Picture 4">
            <a:extLst>
              <a:ext uri="{FF2B5EF4-FFF2-40B4-BE49-F238E27FC236}">
                <a16:creationId xmlns:a16="http://schemas.microsoft.com/office/drawing/2014/main" id="{54FD8DBF-046F-C4CB-42F9-21515BDB7F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5609" y="820090"/>
            <a:ext cx="4072781" cy="5269268"/>
          </a:xfrm>
          <a:prstGeom prst="rect">
            <a:avLst/>
          </a:prstGeom>
        </p:spPr>
      </p:pic>
    </p:spTree>
    <p:extLst>
      <p:ext uri="{BB962C8B-B14F-4D97-AF65-F5344CB8AC3E}">
        <p14:creationId xmlns:p14="http://schemas.microsoft.com/office/powerpoint/2010/main" val="328338607"/>
      </p:ext>
    </p:extLst>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529A12-7CC8-49A5-BB3C-31CE1DB38220}"/>
              </a:ext>
            </a:extLst>
          </p:cNvPr>
          <p:cNvSpPr txBox="1"/>
          <p:nvPr/>
        </p:nvSpPr>
        <p:spPr>
          <a:xfrm>
            <a:off x="4901206" y="1033951"/>
            <a:ext cx="3960641" cy="2785378"/>
          </a:xfrm>
          <a:prstGeom prst="rect">
            <a:avLst/>
          </a:prstGeom>
          <a:noFill/>
        </p:spPr>
        <p:txBody>
          <a:bodyPr wrap="square" rtlCol="0">
            <a:spAutoFit/>
          </a:bodyPr>
          <a:lstStyle/>
          <a:p>
            <a:r>
              <a:rPr lang="en-US" sz="1000" b="1" i="1" dirty="0"/>
              <a:t>El Paso MOAA exists to</a:t>
            </a:r>
            <a:r>
              <a:rPr lang="en-US" sz="1000" dirty="0"/>
              <a:t>: </a:t>
            </a:r>
          </a:p>
          <a:p>
            <a:r>
              <a:rPr lang="en-US" sz="1000" dirty="0"/>
              <a:t> </a:t>
            </a:r>
          </a:p>
          <a:p>
            <a:pPr marL="87671" indent="-87671">
              <a:buFont typeface="Arial" panose="020B0604020202020204" pitchFamily="34" charset="0"/>
              <a:buChar char="•"/>
            </a:pPr>
            <a:r>
              <a:rPr lang="en-US" sz="1000" dirty="0"/>
              <a:t>Promote the purposes of MOAA National to:</a:t>
            </a:r>
          </a:p>
          <a:p>
            <a:pPr marL="321461" lvl="1" indent="-87671">
              <a:buFont typeface="Courier New" panose="02070309020205020404" pitchFamily="49" charset="0"/>
              <a:buChar char="o"/>
            </a:pPr>
            <a:r>
              <a:rPr lang="en-US" sz="1000" dirty="0"/>
              <a:t>Inculcate and stimulate love of our country and the flag</a:t>
            </a:r>
          </a:p>
          <a:p>
            <a:pPr marL="321461" lvl="1" indent="-87671">
              <a:buFont typeface="Courier New" panose="02070309020205020404" pitchFamily="49" charset="0"/>
              <a:buChar char="o"/>
            </a:pPr>
            <a:r>
              <a:rPr lang="en-US" sz="1000" dirty="0"/>
              <a:t>Defend the honor, integrity and supremacy of the national government and Constitution of the United States</a:t>
            </a:r>
          </a:p>
          <a:p>
            <a:pPr marL="321461" lvl="1" indent="-87671">
              <a:buFont typeface="Courier New" panose="02070309020205020404" pitchFamily="49" charset="0"/>
              <a:buChar char="o"/>
            </a:pPr>
            <a:r>
              <a:rPr lang="en-US" sz="1000" dirty="0"/>
              <a:t>Further the education of military dependents </a:t>
            </a:r>
          </a:p>
          <a:p>
            <a:pPr lvl="1"/>
            <a:endParaRPr lang="en-US" sz="1000" dirty="0"/>
          </a:p>
          <a:p>
            <a:pPr marL="87671" indent="-87671">
              <a:buFont typeface="Arial" panose="020B0604020202020204" pitchFamily="34" charset="0"/>
              <a:buChar char="•"/>
            </a:pPr>
            <a:r>
              <a:rPr lang="en-US" sz="1000" dirty="0"/>
              <a:t>Facilitate camaraderie among chapter members</a:t>
            </a:r>
          </a:p>
          <a:p>
            <a:endParaRPr lang="en-US" sz="1000" dirty="0"/>
          </a:p>
          <a:p>
            <a:pPr marL="87671" indent="-87671">
              <a:buFont typeface="Arial" panose="020B0604020202020204" pitchFamily="34" charset="0"/>
              <a:buChar char="•"/>
            </a:pPr>
            <a:r>
              <a:rPr lang="en-US" sz="1000" dirty="0"/>
              <a:t>Support the legislative agendas of National MOAA and other El Paso area VSOs that provide services to and protect the interests of the veteran's community</a:t>
            </a:r>
          </a:p>
          <a:p>
            <a:pPr marL="87671" indent="-87671">
              <a:buFont typeface="Arial" panose="020B0604020202020204" pitchFamily="34" charset="0"/>
              <a:buChar char="•"/>
            </a:pPr>
            <a:endParaRPr lang="en-US" sz="1000" dirty="0"/>
          </a:p>
          <a:p>
            <a:pPr marL="87671" indent="-87671">
              <a:buFont typeface="Arial" panose="020B0604020202020204" pitchFamily="34" charset="0"/>
              <a:buChar char="•"/>
            </a:pPr>
            <a:r>
              <a:rPr lang="en-US" sz="1000" dirty="0"/>
              <a:t>Aid members and members’ interests in every possible way allowed by the chapter by-laws</a:t>
            </a:r>
          </a:p>
          <a:p>
            <a:pPr marL="87671" indent="-87671">
              <a:buFont typeface="Arial" panose="020B0604020202020204" pitchFamily="34" charset="0"/>
              <a:buChar char="•"/>
            </a:pPr>
            <a:endParaRPr lang="en-US" sz="750" dirty="0"/>
          </a:p>
          <a:p>
            <a:pPr marL="87671" indent="-87671">
              <a:buFont typeface="Arial" panose="020B0604020202020204" pitchFamily="34" charset="0"/>
              <a:buChar char="•"/>
            </a:pPr>
            <a:endParaRPr lang="en-US" sz="750" dirty="0"/>
          </a:p>
        </p:txBody>
      </p:sp>
      <p:sp>
        <p:nvSpPr>
          <p:cNvPr id="5" name="TextBox 4">
            <a:extLst>
              <a:ext uri="{FF2B5EF4-FFF2-40B4-BE49-F238E27FC236}">
                <a16:creationId xmlns:a16="http://schemas.microsoft.com/office/drawing/2014/main" id="{C6AD3943-9493-4B79-B035-EE0F51399346}"/>
              </a:ext>
            </a:extLst>
          </p:cNvPr>
          <p:cNvSpPr txBox="1"/>
          <p:nvPr/>
        </p:nvSpPr>
        <p:spPr>
          <a:xfrm>
            <a:off x="282153" y="1880787"/>
            <a:ext cx="4389837" cy="4747453"/>
          </a:xfrm>
          <a:prstGeom prst="rect">
            <a:avLst/>
          </a:prstGeom>
          <a:noFill/>
        </p:spPr>
        <p:txBody>
          <a:bodyPr wrap="square" rtlCol="0">
            <a:spAutoFit/>
          </a:bodyPr>
          <a:lstStyle/>
          <a:p>
            <a:r>
              <a:rPr lang="en-US" sz="1000" b="1" i="1" dirty="0"/>
              <a:t>El Paso MOAA Provides</a:t>
            </a:r>
            <a:r>
              <a:rPr lang="en-US" sz="1000" dirty="0"/>
              <a:t>:</a:t>
            </a:r>
          </a:p>
          <a:p>
            <a:endParaRPr lang="en-US" sz="1000" dirty="0"/>
          </a:p>
          <a:p>
            <a:pPr marL="87671" indent="-87671">
              <a:buFont typeface="Arial" panose="020B0604020202020204" pitchFamily="34" charset="0"/>
              <a:buChar char="•"/>
            </a:pPr>
            <a:r>
              <a:rPr lang="en-US" sz="1000" dirty="0"/>
              <a:t>Two opportunities for college financial assistance in partnership with MOAA National:</a:t>
            </a:r>
          </a:p>
          <a:p>
            <a:pPr marL="321461" lvl="1" indent="-87671">
              <a:buFont typeface="Courier New" panose="02070309020205020404" pitchFamily="49" charset="0"/>
              <a:buChar char="o"/>
            </a:pPr>
            <a:r>
              <a:rPr lang="en-US" sz="1000" dirty="0"/>
              <a:t>The 1st Armored Division- El Paso Chapter Scholarship</a:t>
            </a:r>
          </a:p>
          <a:p>
            <a:pPr marL="321461" lvl="1" indent="-87671">
              <a:buFont typeface="Courier New" panose="02070309020205020404" pitchFamily="49" charset="0"/>
              <a:buChar char="o"/>
            </a:pPr>
            <a:r>
              <a:rPr lang="en-US" sz="1000" dirty="0"/>
              <a:t>The Colonel Joseph C Rodriguez, Medal of Honor, Memorial Scholarship</a:t>
            </a:r>
          </a:p>
          <a:p>
            <a:pPr lvl="1"/>
            <a:endParaRPr lang="en-US" sz="1000" dirty="0"/>
          </a:p>
          <a:p>
            <a:pPr marL="87671" indent="-87671">
              <a:buFont typeface="Arial" panose="020B0604020202020204" pitchFamily="34" charset="0"/>
              <a:buChar char="•"/>
            </a:pPr>
            <a:r>
              <a:rPr lang="en-US" sz="1000" dirty="0"/>
              <a:t>The Velton Locklear, Jr. Memorial Scholarship through the El Paso Community Foundation</a:t>
            </a:r>
          </a:p>
          <a:p>
            <a:endParaRPr lang="en-US" sz="1000" dirty="0"/>
          </a:p>
          <a:p>
            <a:pPr marL="87671" indent="-87671">
              <a:buFont typeface="Arial" panose="020B0604020202020204" pitchFamily="34" charset="0"/>
              <a:buChar char="•"/>
            </a:pPr>
            <a:r>
              <a:rPr lang="en-US" sz="1000" dirty="0"/>
              <a:t>Timely email alerts on local and national matters of interest to include updates on key legislation, health affairs, etc.</a:t>
            </a:r>
          </a:p>
          <a:p>
            <a:endParaRPr lang="en-US" sz="1000" dirty="0"/>
          </a:p>
          <a:p>
            <a:pPr marL="87671" indent="-87671">
              <a:buFont typeface="Arial" panose="020B0604020202020204" pitchFamily="34" charset="0"/>
              <a:buChar char="•"/>
            </a:pPr>
            <a:r>
              <a:rPr lang="en-US" sz="1000" dirty="0"/>
              <a:t>Support to Ft Bliss community and El Paso area non-profits and, schools</a:t>
            </a:r>
          </a:p>
          <a:p>
            <a:pPr marL="321461" lvl="1" indent="-87671">
              <a:buFont typeface="Courier New" panose="02070309020205020404" pitchFamily="49" charset="0"/>
              <a:buChar char="o"/>
            </a:pPr>
            <a:r>
              <a:rPr lang="en-US" sz="1000" dirty="0"/>
              <a:t>Recognition of outstanding El Paso area high school JROTC cadets and UTEP senior cadets</a:t>
            </a:r>
          </a:p>
          <a:p>
            <a:pPr marL="321461" lvl="1" indent="-87671">
              <a:buFont typeface="Courier New" panose="02070309020205020404" pitchFamily="49" charset="0"/>
              <a:buChar char="o"/>
            </a:pPr>
            <a:r>
              <a:rPr lang="en-US" sz="1000" dirty="0"/>
              <a:t>Welcome of newly commissioned UTEP ROTC cadets into the Profession of Arms via our shoulder board/”butter bar” program</a:t>
            </a:r>
          </a:p>
          <a:p>
            <a:pPr marL="321461" lvl="1" indent="-87671">
              <a:buFont typeface="Courier New" panose="02070309020205020404" pitchFamily="49" charset="0"/>
              <a:buChar char="o"/>
            </a:pPr>
            <a:r>
              <a:rPr lang="en-US" sz="1000" dirty="0"/>
              <a:t>Sponsorship of local Armed Services YMCA, Ft Bliss SKIES, Soldier Art Workshops and other events/activities</a:t>
            </a:r>
          </a:p>
          <a:p>
            <a:pPr lvl="1"/>
            <a:endParaRPr lang="en-US" sz="1000" dirty="0"/>
          </a:p>
          <a:p>
            <a:pPr marL="87671" indent="-87671">
              <a:buFont typeface="Arial" panose="020B0604020202020204" pitchFamily="34" charset="0"/>
              <a:buChar char="•"/>
            </a:pPr>
            <a:r>
              <a:rPr lang="en-US" sz="1000" dirty="0"/>
              <a:t>Recognize Ft Bliss Officers via the MG Greer Iron Major Award and BG Kotter Jr Officer Award</a:t>
            </a:r>
          </a:p>
          <a:p>
            <a:pPr marL="87671" indent="-87671">
              <a:buFont typeface="Arial" panose="020B0604020202020204" pitchFamily="34" charset="0"/>
              <a:buChar char="•"/>
            </a:pPr>
            <a:r>
              <a:rPr lang="en-US" sz="1000" dirty="0"/>
              <a:t>Quarterly member lunches featuring speakers’ presentations on relevant issues</a:t>
            </a:r>
          </a:p>
          <a:p>
            <a:endParaRPr lang="en-US" sz="1000" dirty="0"/>
          </a:p>
          <a:p>
            <a:pPr marL="87671" indent="-87671">
              <a:buFont typeface="Arial" panose="020B0604020202020204" pitchFamily="34" charset="0"/>
              <a:buChar char="•"/>
            </a:pPr>
            <a:r>
              <a:rPr lang="en-US" sz="1000" dirty="0"/>
              <a:t>Our quarterly, award-winning publication, </a:t>
            </a:r>
            <a:r>
              <a:rPr lang="en-US" sz="1000" u="sng" dirty="0"/>
              <a:t>The Border Bulletin</a:t>
            </a:r>
          </a:p>
          <a:p>
            <a:endParaRPr lang="en-US" sz="750" dirty="0"/>
          </a:p>
          <a:p>
            <a:endParaRPr lang="en-US" sz="750" dirty="0"/>
          </a:p>
          <a:p>
            <a:pPr marL="87671" indent="-87671">
              <a:buFont typeface="Arial" panose="020B0604020202020204" pitchFamily="34" charset="0"/>
              <a:buChar char="•"/>
            </a:pPr>
            <a:endParaRPr lang="en-US" sz="750" dirty="0"/>
          </a:p>
        </p:txBody>
      </p:sp>
      <p:pic>
        <p:nvPicPr>
          <p:cNvPr id="7" name="Picture 6" descr="Text&#10;&#10;Description automatically generated">
            <a:extLst>
              <a:ext uri="{FF2B5EF4-FFF2-40B4-BE49-F238E27FC236}">
                <a16:creationId xmlns:a16="http://schemas.microsoft.com/office/drawing/2014/main" id="{F107B3AA-F2C0-49FB-912D-B05C2ECFDE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153" y="522588"/>
            <a:ext cx="1775262" cy="1022725"/>
          </a:xfrm>
          <a:prstGeom prst="rect">
            <a:avLst/>
          </a:prstGeom>
        </p:spPr>
      </p:pic>
      <p:grpSp>
        <p:nvGrpSpPr>
          <p:cNvPr id="15" name="Group 14">
            <a:extLst>
              <a:ext uri="{FF2B5EF4-FFF2-40B4-BE49-F238E27FC236}">
                <a16:creationId xmlns:a16="http://schemas.microsoft.com/office/drawing/2014/main" id="{99DBB361-B0BD-44AF-8494-770F031D10AD}"/>
              </a:ext>
            </a:extLst>
          </p:cNvPr>
          <p:cNvGrpSpPr/>
          <p:nvPr/>
        </p:nvGrpSpPr>
        <p:grpSpPr>
          <a:xfrm>
            <a:off x="6282226" y="4038737"/>
            <a:ext cx="925928" cy="1785312"/>
            <a:chOff x="4726161" y="5757227"/>
            <a:chExt cx="2516877" cy="4323780"/>
          </a:xfrm>
        </p:grpSpPr>
        <p:pic>
          <p:nvPicPr>
            <p:cNvPr id="10" name="Picture 9">
              <a:extLst>
                <a:ext uri="{FF2B5EF4-FFF2-40B4-BE49-F238E27FC236}">
                  <a16:creationId xmlns:a16="http://schemas.microsoft.com/office/drawing/2014/main" id="{5746046C-416F-4ECA-9B42-687F74709F87}"/>
                </a:ext>
              </a:extLst>
            </p:cNvPr>
            <p:cNvPicPr>
              <a:picLocks noChangeAspect="1"/>
            </p:cNvPicPr>
            <p:nvPr/>
          </p:nvPicPr>
          <p:blipFill>
            <a:blip r:embed="rId3"/>
            <a:stretch>
              <a:fillRect/>
            </a:stretch>
          </p:blipFill>
          <p:spPr>
            <a:xfrm>
              <a:off x="4880913" y="5757227"/>
              <a:ext cx="2207373" cy="2966319"/>
            </a:xfrm>
            <a:prstGeom prst="rect">
              <a:avLst/>
            </a:prstGeom>
          </p:spPr>
        </p:pic>
        <p:sp>
          <p:nvSpPr>
            <p:cNvPr id="12" name="TextBox 11">
              <a:extLst>
                <a:ext uri="{FF2B5EF4-FFF2-40B4-BE49-F238E27FC236}">
                  <a16:creationId xmlns:a16="http://schemas.microsoft.com/office/drawing/2014/main" id="{EDF440C1-07C0-41F2-ADDA-AC042264A5FE}"/>
                </a:ext>
              </a:extLst>
            </p:cNvPr>
            <p:cNvSpPr txBox="1"/>
            <p:nvPr/>
          </p:nvSpPr>
          <p:spPr>
            <a:xfrm>
              <a:off x="4726161" y="8638052"/>
              <a:ext cx="2516877" cy="1442955"/>
            </a:xfrm>
            <a:prstGeom prst="rect">
              <a:avLst/>
            </a:prstGeom>
            <a:noFill/>
          </p:spPr>
          <p:txBody>
            <a:bodyPr wrap="square" rtlCol="0">
              <a:spAutoFit/>
            </a:bodyPr>
            <a:lstStyle/>
            <a:p>
              <a:pPr algn="ctr"/>
              <a:r>
                <a:rPr lang="en-US" sz="818" b="1" dirty="0"/>
                <a:t>El Paso MOA</a:t>
              </a:r>
            </a:p>
            <a:p>
              <a:pPr algn="ctr"/>
              <a:r>
                <a:rPr lang="en-US" sz="818" b="1" dirty="0"/>
                <a:t>Needs You and You Need</a:t>
              </a:r>
            </a:p>
            <a:p>
              <a:pPr algn="ctr"/>
              <a:r>
                <a:rPr lang="en-US" sz="818" b="1" dirty="0"/>
                <a:t>El Paso MOAA</a:t>
              </a:r>
            </a:p>
          </p:txBody>
        </p:sp>
      </p:grpSp>
      <p:sp>
        <p:nvSpPr>
          <p:cNvPr id="3" name="Slide Number Placeholder 5">
            <a:extLst>
              <a:ext uri="{FF2B5EF4-FFF2-40B4-BE49-F238E27FC236}">
                <a16:creationId xmlns:a16="http://schemas.microsoft.com/office/drawing/2014/main" id="{EEDFAD3A-D293-6E9C-FF81-6E02B0FC5B03}"/>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70</a:t>
            </a:fld>
            <a:endParaRPr lang="en-US" sz="800">
              <a:solidFill>
                <a:schemeClr val="bg1"/>
              </a:solidFill>
            </a:endParaRPr>
          </a:p>
        </p:txBody>
      </p:sp>
      <p:sp>
        <p:nvSpPr>
          <p:cNvPr id="6" name="object 15">
            <a:extLst>
              <a:ext uri="{FF2B5EF4-FFF2-40B4-BE49-F238E27FC236}">
                <a16:creationId xmlns:a16="http://schemas.microsoft.com/office/drawing/2014/main" id="{B3357715-8D14-F752-DD5D-C1F40B73D7DD}"/>
              </a:ext>
            </a:extLst>
          </p:cNvPr>
          <p:cNvSpPr txBox="1"/>
          <p:nvPr/>
        </p:nvSpPr>
        <p:spPr>
          <a:xfrm>
            <a:off x="90931" y="6682200"/>
            <a:ext cx="3005455" cy="126317"/>
          </a:xfrm>
          <a:prstGeom prst="rect">
            <a:avLst/>
          </a:prstGeom>
        </p:spPr>
        <p:txBody>
          <a:bodyPr vert="horz" wrap="square" lIns="0" tIns="3175" rIns="0" bIns="0" rtlCol="0">
            <a:spAutoFit/>
          </a:bodyPr>
          <a:lstStyle/>
          <a:p>
            <a:pPr marL="12700">
              <a:lnSpc>
                <a:spcPct val="100000"/>
              </a:lnSpc>
              <a:spcBef>
                <a:spcPts val="25"/>
              </a:spcBef>
            </a:pPr>
            <a:r>
              <a:rPr lang="en-US" sz="800" b="1" dirty="0">
                <a:solidFill>
                  <a:srgbClr val="FFFFFF"/>
                </a:solidFill>
                <a:latin typeface="Arial"/>
                <a:cs typeface="Arial"/>
              </a:rPr>
              <a:t>Robert Wagner, 414-550-9215, rmwdmw@gmail.com</a:t>
            </a:r>
          </a:p>
        </p:txBody>
      </p:sp>
    </p:spTree>
    <p:extLst>
      <p:ext uri="{BB962C8B-B14F-4D97-AF65-F5344CB8AC3E}">
        <p14:creationId xmlns:p14="http://schemas.microsoft.com/office/powerpoint/2010/main" val="38754045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81984C86-DC2E-059C-5DFB-874A8A307F79}"/>
              </a:ext>
            </a:extLst>
          </p:cNvPr>
          <p:cNvSpPr>
            <a:spLocks noGrp="1"/>
          </p:cNvSpPr>
          <p:nvPr>
            <p:ph idx="1"/>
          </p:nvPr>
        </p:nvSpPr>
        <p:spPr>
          <a:xfrm>
            <a:off x="226244" y="1059007"/>
            <a:ext cx="8587820" cy="5190963"/>
          </a:xfrm>
          <a:ln>
            <a:noFill/>
          </a:ln>
        </p:spPr>
        <p:txBody>
          <a:bodyPr vert="horz" lIns="91440" tIns="45720" rIns="91440" bIns="45720" rtlCol="0" anchor="t">
            <a:normAutofit fontScale="70000" lnSpcReduction="20000"/>
          </a:bodyPr>
          <a:lstStyle/>
          <a:p>
            <a:r>
              <a:rPr lang="en-US" dirty="0">
                <a:cs typeface="Arial"/>
              </a:rPr>
              <a:t>New templates found at: </a:t>
            </a:r>
          </a:p>
          <a:p>
            <a:pPr marL="0" indent="0">
              <a:buNone/>
            </a:pPr>
            <a:r>
              <a:rPr lang="en-US" dirty="0">
                <a:ea typeface="+mn-lt"/>
                <a:cs typeface="+mn-lt"/>
                <a:hlinkClick r:id="rId2"/>
              </a:rPr>
              <a:t>HQ Public Affairs - IMCOM SLIDE TEMPLATES - All Documents (sharepoint-mil.us)</a:t>
            </a:r>
          </a:p>
          <a:p>
            <a:r>
              <a:rPr lang="en-US" dirty="0">
                <a:cs typeface="Arial"/>
              </a:rPr>
              <a:t>2X versions (standard, widescreen)</a:t>
            </a:r>
          </a:p>
          <a:p>
            <a:pPr marL="576263" lvl="1"/>
            <a:r>
              <a:rPr lang="en-US" sz="2600" dirty="0">
                <a:cs typeface="Arial"/>
              </a:rPr>
              <a:t>IMCOM internal </a:t>
            </a:r>
          </a:p>
          <a:p>
            <a:pPr marL="576263" lvl="1"/>
            <a:r>
              <a:rPr lang="en-US" sz="2600" dirty="0">
                <a:cs typeface="Arial"/>
              </a:rPr>
              <a:t>For briefing AMC</a:t>
            </a:r>
          </a:p>
          <a:p>
            <a:pPr lvl="1"/>
            <a:endParaRPr lang="en-US" dirty="0">
              <a:ea typeface="+mn-lt"/>
              <a:cs typeface="+mn-lt"/>
            </a:endParaRPr>
          </a:p>
          <a:p>
            <a:pPr>
              <a:buNone/>
            </a:pPr>
            <a:r>
              <a:rPr lang="en-US" b="1" dirty="0">
                <a:ea typeface="+mn-lt"/>
                <a:cs typeface="+mn-lt"/>
              </a:rPr>
              <a:t>INSTRUCTIONS ON USING THE SLIDES</a:t>
            </a:r>
            <a:endParaRPr lang="en-US" dirty="0"/>
          </a:p>
          <a:p>
            <a:pPr>
              <a:buFont typeface="Arial"/>
              <a:buChar char="•"/>
            </a:pPr>
            <a:r>
              <a:rPr lang="en-US" dirty="0">
                <a:ea typeface="+mn-lt"/>
                <a:cs typeface="+mn-lt"/>
              </a:rPr>
              <a:t>Go the </a:t>
            </a:r>
            <a:r>
              <a:rPr lang="en-US" dirty="0">
                <a:ea typeface="+mn-lt"/>
                <a:cs typeface="+mn-lt"/>
                <a:hlinkClick r:id="rId3"/>
              </a:rPr>
              <a:t>PAO </a:t>
            </a:r>
            <a:r>
              <a:rPr lang="en-US" dirty="0" err="1">
                <a:ea typeface="+mn-lt"/>
                <a:cs typeface="+mn-lt"/>
                <a:hlinkClick r:id="rId3"/>
              </a:rPr>
              <a:t>Sharepoint</a:t>
            </a:r>
            <a:r>
              <a:rPr lang="en-US" dirty="0">
                <a:ea typeface="+mn-lt"/>
                <a:cs typeface="+mn-lt"/>
              </a:rPr>
              <a:t> and click on the Army Branding button.</a:t>
            </a:r>
            <a:endParaRPr lang="en-US" dirty="0"/>
          </a:p>
          <a:p>
            <a:pPr>
              <a:buFont typeface="Arial"/>
              <a:buChar char="•"/>
            </a:pPr>
            <a:r>
              <a:rPr lang="en-US" dirty="0">
                <a:ea typeface="+mn-lt"/>
                <a:cs typeface="+mn-lt"/>
              </a:rPr>
              <a:t>Click on the IMCOM SLIDE TEMPLATES folder</a:t>
            </a:r>
            <a:endParaRPr lang="en-US" dirty="0"/>
          </a:p>
          <a:p>
            <a:pPr>
              <a:buFont typeface="Arial"/>
              <a:buChar char="•"/>
            </a:pPr>
            <a:r>
              <a:rPr lang="en-US" dirty="0">
                <a:ea typeface="+mn-lt"/>
                <a:cs typeface="+mn-lt"/>
              </a:rPr>
              <a:t>Choose the 4:3 format.</a:t>
            </a:r>
            <a:endParaRPr lang="en-US" dirty="0"/>
          </a:p>
          <a:p>
            <a:pPr>
              <a:buFont typeface="Arial"/>
              <a:buChar char="•"/>
            </a:pPr>
            <a:r>
              <a:rPr lang="en-US" dirty="0">
                <a:ea typeface="+mn-lt"/>
                <a:cs typeface="+mn-lt"/>
              </a:rPr>
              <a:t>Once you have your presentation chosen, choose Download to download it to your desktop. </a:t>
            </a:r>
          </a:p>
          <a:p>
            <a:pPr marL="576263" lvl="1">
              <a:buFont typeface="Arial" panose="020B0604020202020204" pitchFamily="34" charset="0"/>
              <a:buChar char="‒"/>
            </a:pPr>
            <a:r>
              <a:rPr lang="en-US" b="1" dirty="0">
                <a:ea typeface="+mn-lt"/>
                <a:cs typeface="+mn-lt"/>
              </a:rPr>
              <a:t>IMPORTANT: PLEASE DO NOT WORK OUT OF THE SHAREPOINT FILE!</a:t>
            </a:r>
            <a:endParaRPr lang="en-US" dirty="0">
              <a:cs typeface="Arial"/>
            </a:endParaRPr>
          </a:p>
          <a:p>
            <a:pPr>
              <a:buFont typeface="Arial"/>
              <a:buChar char="•"/>
            </a:pPr>
            <a:r>
              <a:rPr lang="en-US" dirty="0">
                <a:ea typeface="+mn-lt"/>
                <a:cs typeface="+mn-lt"/>
              </a:rPr>
              <a:t>On the title slide, name your briefing. Update the date in the lower left corner of the title slide.</a:t>
            </a:r>
            <a:endParaRPr lang="en-US" dirty="0"/>
          </a:p>
          <a:p>
            <a:pPr marL="0" indent="0">
              <a:buNone/>
            </a:pPr>
            <a:endParaRPr lang="en-US" dirty="0">
              <a:cs typeface="Arial"/>
            </a:endParaRPr>
          </a:p>
          <a:p>
            <a:endParaRPr lang="en-US" dirty="0">
              <a:cs typeface="Arial"/>
            </a:endParaRPr>
          </a:p>
          <a:p>
            <a:endParaRPr lang="en-US" dirty="0">
              <a:cs typeface="Arial"/>
            </a:endParaRPr>
          </a:p>
        </p:txBody>
      </p:sp>
      <p:sp>
        <p:nvSpPr>
          <p:cNvPr id="11" name="Title 10">
            <a:extLst>
              <a:ext uri="{FF2B5EF4-FFF2-40B4-BE49-F238E27FC236}">
                <a16:creationId xmlns:a16="http://schemas.microsoft.com/office/drawing/2014/main" id="{DF6CCED7-B652-F9F6-5BAD-CF9C0DE3E941}"/>
              </a:ext>
            </a:extLst>
          </p:cNvPr>
          <p:cNvSpPr>
            <a:spLocks noGrp="1"/>
          </p:cNvSpPr>
          <p:nvPr>
            <p:ph type="title"/>
          </p:nvPr>
        </p:nvSpPr>
        <p:spPr>
          <a:ln>
            <a:noFill/>
          </a:ln>
        </p:spPr>
        <p:txBody>
          <a:bodyPr/>
          <a:lstStyle/>
          <a:p>
            <a:pPr algn="r"/>
            <a:r>
              <a:rPr lang="en-US" dirty="0">
                <a:effectLst>
                  <a:outerShdw blurRad="38100" dist="38100" dir="2700000" algn="tl">
                    <a:srgbClr val="000000">
                      <a:alpha val="43137"/>
                    </a:srgbClr>
                  </a:outerShdw>
                </a:effectLst>
                <a:cs typeface="Arial"/>
              </a:rPr>
              <a:t>Destination El Paso </a:t>
            </a:r>
            <a:endParaRPr lang="en-US" dirty="0">
              <a:effectLst>
                <a:outerShdw blurRad="38100" dist="38100" dir="2700000" algn="tl">
                  <a:srgbClr val="000000">
                    <a:alpha val="43137"/>
                  </a:srgbClr>
                </a:outerShdw>
              </a:effectLst>
            </a:endParaRPr>
          </a:p>
        </p:txBody>
      </p:sp>
      <p:sp>
        <p:nvSpPr>
          <p:cNvPr id="3" name="Classification bottom">
            <a:extLst>
              <a:ext uri="{FF2B5EF4-FFF2-40B4-BE49-F238E27FC236}">
                <a16:creationId xmlns:a16="http://schemas.microsoft.com/office/drawing/2014/main" id="{DE7C2DE6-DE4E-A62E-117F-1FA8CDF48DDC}"/>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dirty="0">
              <a:ln>
                <a:noFill/>
              </a:ln>
              <a:effectLst/>
              <a:uLnTx/>
              <a:uFillTx/>
              <a:latin typeface="Arial" panose="020B0604020202020204"/>
              <a:ea typeface="+mn-ea"/>
              <a:cs typeface="Arial" panose="020B0604020202020204" pitchFamily="34" charset="0"/>
            </a:endParaRPr>
          </a:p>
        </p:txBody>
      </p:sp>
      <p:sp>
        <p:nvSpPr>
          <p:cNvPr id="5" name="Title Placeholder 1">
            <a:extLst>
              <a:ext uri="{FF2B5EF4-FFF2-40B4-BE49-F238E27FC236}">
                <a16:creationId xmlns:a16="http://schemas.microsoft.com/office/drawing/2014/main" id="{7BFD9F60-F953-142D-F97A-5D32A7667F33}"/>
              </a:ext>
            </a:extLst>
          </p:cNvPr>
          <p:cNvSpPr txBox="1">
            <a:spLocks/>
          </p:cNvSpPr>
          <p:nvPr/>
        </p:nvSpPr>
        <p:spPr>
          <a:xfrm>
            <a:off x="2086456"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Check out our events calendar! </a:t>
            </a:r>
          </a:p>
        </p:txBody>
      </p:sp>
      <p:sp>
        <p:nvSpPr>
          <p:cNvPr id="6" name="Rectangle 5">
            <a:extLst>
              <a:ext uri="{FF2B5EF4-FFF2-40B4-BE49-F238E27FC236}">
                <a16:creationId xmlns:a16="http://schemas.microsoft.com/office/drawing/2014/main" id="{EC276572-54AB-A52A-1F45-E717BE434B69}"/>
              </a:ext>
            </a:extLst>
          </p:cNvPr>
          <p:cNvSpPr>
            <a:spLocks/>
          </p:cNvSpPr>
          <p:nvPr/>
        </p:nvSpPr>
        <p:spPr>
          <a:xfrm>
            <a:off x="0" y="6642556"/>
            <a:ext cx="4223658" cy="215444"/>
          </a:xfrm>
          <a:prstGeom prst="rect">
            <a:avLst/>
          </a:prstGeom>
        </p:spPr>
        <p:txBody>
          <a:bodyPr wrap="square">
            <a:spAutoFit/>
          </a:bodyPr>
          <a:lstStyle/>
          <a:p>
            <a:r>
              <a:rPr lang="en-US" sz="800" b="1" dirty="0">
                <a:solidFill>
                  <a:schemeClr val="bg1"/>
                </a:solidFill>
              </a:rPr>
              <a:t>Dania Bandas, Military Liaison, dbandas@destinationelpaso.com, 315-836-5736</a:t>
            </a:r>
          </a:p>
        </p:txBody>
      </p:sp>
      <p:pic>
        <p:nvPicPr>
          <p:cNvPr id="4" name="Picture 3">
            <a:extLst>
              <a:ext uri="{FF2B5EF4-FFF2-40B4-BE49-F238E27FC236}">
                <a16:creationId xmlns:a16="http://schemas.microsoft.com/office/drawing/2014/main" id="{AFC7331C-2AE4-65B7-E2C4-7A8A5F7DC7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28752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A78A7-C0A9-4F9E-CBDE-A87E3DF66BD6}"/>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EC3CC60A-0410-DBB8-30C6-177DFC0D89C5}"/>
              </a:ext>
            </a:extLst>
          </p:cNvPr>
          <p:cNvSpPr>
            <a:spLocks noGrp="1"/>
          </p:cNvSpPr>
          <p:nvPr>
            <p:ph type="title"/>
          </p:nvPr>
        </p:nvSpPr>
        <p:spPr>
          <a:ln>
            <a:noFill/>
          </a:ln>
        </p:spPr>
        <p:txBody>
          <a:bodyPr/>
          <a:lstStyle/>
          <a:p>
            <a:pPr algn="r"/>
            <a:r>
              <a:rPr lang="en-US" dirty="0">
                <a:effectLst>
                  <a:outerShdw blurRad="38100" dist="38100" dir="2700000" algn="tl">
                    <a:srgbClr val="000000">
                      <a:alpha val="43137"/>
                    </a:srgbClr>
                  </a:outerShdw>
                </a:effectLst>
                <a:cs typeface="Arial"/>
              </a:rPr>
              <a:t>Destination El Paso </a:t>
            </a:r>
            <a:endParaRPr lang="en-US" dirty="0">
              <a:effectLst>
                <a:outerShdw blurRad="38100" dist="38100" dir="2700000" algn="tl">
                  <a:srgbClr val="000000">
                    <a:alpha val="43137"/>
                  </a:srgbClr>
                </a:outerShdw>
              </a:effectLst>
            </a:endParaRPr>
          </a:p>
        </p:txBody>
      </p:sp>
      <p:sp>
        <p:nvSpPr>
          <p:cNvPr id="3" name="Classification bottom">
            <a:extLst>
              <a:ext uri="{FF2B5EF4-FFF2-40B4-BE49-F238E27FC236}">
                <a16:creationId xmlns:a16="http://schemas.microsoft.com/office/drawing/2014/main" id="{742EB144-C281-7944-6F20-2B17E9D94E48}"/>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dirty="0">
              <a:ln>
                <a:noFill/>
              </a:ln>
              <a:effectLst/>
              <a:uLnTx/>
              <a:uFillTx/>
              <a:latin typeface="Arial" panose="020B0604020202020204"/>
              <a:ea typeface="+mn-ea"/>
              <a:cs typeface="Arial" panose="020B0604020202020204" pitchFamily="34" charset="0"/>
            </a:endParaRPr>
          </a:p>
        </p:txBody>
      </p:sp>
      <p:sp>
        <p:nvSpPr>
          <p:cNvPr id="5" name="Title Placeholder 1">
            <a:extLst>
              <a:ext uri="{FF2B5EF4-FFF2-40B4-BE49-F238E27FC236}">
                <a16:creationId xmlns:a16="http://schemas.microsoft.com/office/drawing/2014/main" id="{6A889B75-5E53-C43D-F5D5-4EEA3E0CEC21}"/>
              </a:ext>
            </a:extLst>
          </p:cNvPr>
          <p:cNvSpPr txBox="1">
            <a:spLocks/>
          </p:cNvSpPr>
          <p:nvPr/>
        </p:nvSpPr>
        <p:spPr>
          <a:xfrm>
            <a:off x="2086456"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Upcoming Events</a:t>
            </a:r>
          </a:p>
        </p:txBody>
      </p:sp>
      <p:sp>
        <p:nvSpPr>
          <p:cNvPr id="6" name="Rectangle 5">
            <a:extLst>
              <a:ext uri="{FF2B5EF4-FFF2-40B4-BE49-F238E27FC236}">
                <a16:creationId xmlns:a16="http://schemas.microsoft.com/office/drawing/2014/main" id="{B8B5D9A5-E5F5-2BFC-443F-9075DBD067CB}"/>
              </a:ext>
            </a:extLst>
          </p:cNvPr>
          <p:cNvSpPr>
            <a:spLocks/>
          </p:cNvSpPr>
          <p:nvPr/>
        </p:nvSpPr>
        <p:spPr>
          <a:xfrm>
            <a:off x="0" y="6642556"/>
            <a:ext cx="4223658" cy="215444"/>
          </a:xfrm>
          <a:prstGeom prst="rect">
            <a:avLst/>
          </a:prstGeom>
        </p:spPr>
        <p:txBody>
          <a:bodyPr wrap="square">
            <a:spAutoFit/>
          </a:bodyPr>
          <a:lstStyle/>
          <a:p>
            <a:r>
              <a:rPr lang="en-US" sz="800" b="1" dirty="0">
                <a:solidFill>
                  <a:schemeClr val="bg1"/>
                </a:solidFill>
              </a:rPr>
              <a:t>Dania Bandas, Military Liaison, dbandas@destinationelpaso.com, 315-836-5736</a:t>
            </a:r>
          </a:p>
        </p:txBody>
      </p:sp>
      <p:pic>
        <p:nvPicPr>
          <p:cNvPr id="9" name="Content Placeholder 8">
            <a:extLst>
              <a:ext uri="{FF2B5EF4-FFF2-40B4-BE49-F238E27FC236}">
                <a16:creationId xmlns:a16="http://schemas.microsoft.com/office/drawing/2014/main" id="{66C7C174-524E-70B5-47B6-844F47C5196F}"/>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31753" y="1058863"/>
            <a:ext cx="8493193" cy="4813300"/>
          </a:xfrm>
          <a:prstGeom prst="rect">
            <a:avLst/>
          </a:prstGeom>
          <a:ln w="3175">
            <a:noFill/>
          </a:ln>
        </p:spPr>
      </p:pic>
    </p:spTree>
    <p:extLst>
      <p:ext uri="{BB962C8B-B14F-4D97-AF65-F5344CB8AC3E}">
        <p14:creationId xmlns:p14="http://schemas.microsoft.com/office/powerpoint/2010/main" val="294474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528E1-4CAF-412D-EC6A-B57B220ED00C}"/>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6FAC7A3D-EF90-EDDB-9B19-C05CA90C05E9}"/>
              </a:ext>
            </a:extLst>
          </p:cNvPr>
          <p:cNvSpPr>
            <a:spLocks noGrp="1"/>
          </p:cNvSpPr>
          <p:nvPr>
            <p:ph type="title"/>
          </p:nvPr>
        </p:nvSpPr>
        <p:spPr>
          <a:ln>
            <a:noFill/>
          </a:ln>
        </p:spPr>
        <p:txBody>
          <a:bodyPr/>
          <a:lstStyle/>
          <a:p>
            <a:pPr algn="r"/>
            <a:r>
              <a:rPr lang="en-US" dirty="0">
                <a:effectLst>
                  <a:outerShdw blurRad="38100" dist="38100" dir="2700000" algn="tl">
                    <a:srgbClr val="000000">
                      <a:alpha val="43137"/>
                    </a:srgbClr>
                  </a:outerShdw>
                </a:effectLst>
                <a:cs typeface="Arial"/>
              </a:rPr>
              <a:t>Destination El Paso </a:t>
            </a:r>
            <a:endParaRPr lang="en-US" dirty="0">
              <a:effectLst>
                <a:outerShdw blurRad="38100" dist="38100" dir="2700000" algn="tl">
                  <a:srgbClr val="000000">
                    <a:alpha val="43137"/>
                  </a:srgbClr>
                </a:outerShdw>
              </a:effectLst>
            </a:endParaRPr>
          </a:p>
        </p:txBody>
      </p:sp>
      <p:sp>
        <p:nvSpPr>
          <p:cNvPr id="3" name="Classification bottom">
            <a:extLst>
              <a:ext uri="{FF2B5EF4-FFF2-40B4-BE49-F238E27FC236}">
                <a16:creationId xmlns:a16="http://schemas.microsoft.com/office/drawing/2014/main" id="{9FB89F8D-93EB-E9E9-0EB7-DEBE73752F28}"/>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dirty="0">
              <a:ln>
                <a:noFill/>
              </a:ln>
              <a:effectLst/>
              <a:uLnTx/>
              <a:uFillTx/>
              <a:latin typeface="Arial" panose="020B0604020202020204"/>
              <a:ea typeface="+mn-ea"/>
              <a:cs typeface="Arial" panose="020B0604020202020204" pitchFamily="34" charset="0"/>
            </a:endParaRPr>
          </a:p>
        </p:txBody>
      </p:sp>
      <p:sp>
        <p:nvSpPr>
          <p:cNvPr id="5" name="Title Placeholder 1">
            <a:extLst>
              <a:ext uri="{FF2B5EF4-FFF2-40B4-BE49-F238E27FC236}">
                <a16:creationId xmlns:a16="http://schemas.microsoft.com/office/drawing/2014/main" id="{A4D70992-E380-D32B-8B1F-1CA7ACF80056}"/>
              </a:ext>
            </a:extLst>
          </p:cNvPr>
          <p:cNvSpPr txBox="1">
            <a:spLocks/>
          </p:cNvSpPr>
          <p:nvPr/>
        </p:nvSpPr>
        <p:spPr>
          <a:xfrm>
            <a:off x="2086456"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Upcoming Event</a:t>
            </a:r>
          </a:p>
        </p:txBody>
      </p:sp>
      <p:sp>
        <p:nvSpPr>
          <p:cNvPr id="6" name="Rectangle 5">
            <a:extLst>
              <a:ext uri="{FF2B5EF4-FFF2-40B4-BE49-F238E27FC236}">
                <a16:creationId xmlns:a16="http://schemas.microsoft.com/office/drawing/2014/main" id="{8F960E51-FD0D-4DEB-9C77-2B52A0509BBD}"/>
              </a:ext>
            </a:extLst>
          </p:cNvPr>
          <p:cNvSpPr>
            <a:spLocks/>
          </p:cNvSpPr>
          <p:nvPr/>
        </p:nvSpPr>
        <p:spPr>
          <a:xfrm>
            <a:off x="0" y="6642556"/>
            <a:ext cx="4223658" cy="215444"/>
          </a:xfrm>
          <a:prstGeom prst="rect">
            <a:avLst/>
          </a:prstGeom>
        </p:spPr>
        <p:txBody>
          <a:bodyPr wrap="square">
            <a:spAutoFit/>
          </a:bodyPr>
          <a:lstStyle/>
          <a:p>
            <a:r>
              <a:rPr lang="en-US" sz="800" b="1" dirty="0">
                <a:solidFill>
                  <a:schemeClr val="bg1"/>
                </a:solidFill>
              </a:rPr>
              <a:t>Dania Bandas, Military Liaison, dbandas@destinationelpaso.com, 315-836-5736</a:t>
            </a:r>
          </a:p>
        </p:txBody>
      </p:sp>
      <p:pic>
        <p:nvPicPr>
          <p:cNvPr id="9" name="Content Placeholder 8">
            <a:extLst>
              <a:ext uri="{FF2B5EF4-FFF2-40B4-BE49-F238E27FC236}">
                <a16:creationId xmlns:a16="http://schemas.microsoft.com/office/drawing/2014/main" id="{9EC0E768-786C-CF53-2FD0-635C6814AC4A}"/>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81703" y="1058863"/>
            <a:ext cx="7993294" cy="4813300"/>
          </a:xfrm>
          <a:prstGeom prst="rect">
            <a:avLst/>
          </a:prstGeom>
          <a:ln w="3175">
            <a:noFill/>
          </a:ln>
        </p:spPr>
      </p:pic>
      <p:sp>
        <p:nvSpPr>
          <p:cNvPr id="12" name="TextBox 11">
            <a:extLst>
              <a:ext uri="{FF2B5EF4-FFF2-40B4-BE49-F238E27FC236}">
                <a16:creationId xmlns:a16="http://schemas.microsoft.com/office/drawing/2014/main" id="{32C7DF1B-5A86-F0DB-8967-1FB22A838639}"/>
              </a:ext>
            </a:extLst>
          </p:cNvPr>
          <p:cNvSpPr txBox="1"/>
          <p:nvPr/>
        </p:nvSpPr>
        <p:spPr>
          <a:xfrm>
            <a:off x="2313709" y="3258188"/>
            <a:ext cx="4682836" cy="369332"/>
          </a:xfrm>
          <a:prstGeom prst="rect">
            <a:avLst/>
          </a:prstGeom>
          <a:noFill/>
        </p:spPr>
        <p:txBody>
          <a:bodyPr wrap="square">
            <a:spAutoFit/>
          </a:bodyPr>
          <a:lstStyle/>
          <a:p>
            <a:r>
              <a:rPr lang="en-US" dirty="0"/>
              <a:t>Does that make sense?</a:t>
            </a:r>
          </a:p>
        </p:txBody>
      </p:sp>
    </p:spTree>
    <p:extLst>
      <p:ext uri="{BB962C8B-B14F-4D97-AF65-F5344CB8AC3E}">
        <p14:creationId xmlns:p14="http://schemas.microsoft.com/office/powerpoint/2010/main" val="135986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67A1F-D529-9510-D18E-F586CABB78BE}"/>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7846EE02-3D21-EF63-A529-384AC0E192B7}"/>
              </a:ext>
            </a:extLst>
          </p:cNvPr>
          <p:cNvSpPr>
            <a:spLocks noGrp="1"/>
          </p:cNvSpPr>
          <p:nvPr>
            <p:ph type="title"/>
          </p:nvPr>
        </p:nvSpPr>
        <p:spPr>
          <a:ln>
            <a:noFill/>
          </a:ln>
        </p:spPr>
        <p:txBody>
          <a:bodyPr/>
          <a:lstStyle/>
          <a:p>
            <a:pPr algn="r"/>
            <a:r>
              <a:rPr lang="en-US" dirty="0">
                <a:effectLst>
                  <a:outerShdw blurRad="38100" dist="38100" dir="2700000" algn="tl">
                    <a:srgbClr val="000000">
                      <a:alpha val="43137"/>
                    </a:srgbClr>
                  </a:outerShdw>
                </a:effectLst>
                <a:cs typeface="Arial"/>
              </a:rPr>
              <a:t>Destination El Paso </a:t>
            </a:r>
            <a:endParaRPr lang="en-US" dirty="0">
              <a:effectLst>
                <a:outerShdw blurRad="38100" dist="38100" dir="2700000" algn="tl">
                  <a:srgbClr val="000000">
                    <a:alpha val="43137"/>
                  </a:srgbClr>
                </a:outerShdw>
              </a:effectLst>
            </a:endParaRPr>
          </a:p>
        </p:txBody>
      </p:sp>
      <p:sp>
        <p:nvSpPr>
          <p:cNvPr id="3" name="Classification bottom">
            <a:extLst>
              <a:ext uri="{FF2B5EF4-FFF2-40B4-BE49-F238E27FC236}">
                <a16:creationId xmlns:a16="http://schemas.microsoft.com/office/drawing/2014/main" id="{F9E72DA7-A3C1-A78E-678E-6AF65B5216FA}"/>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dirty="0">
              <a:ln>
                <a:noFill/>
              </a:ln>
              <a:effectLst/>
              <a:uLnTx/>
              <a:uFillTx/>
              <a:latin typeface="Arial" panose="020B0604020202020204"/>
              <a:ea typeface="+mn-ea"/>
              <a:cs typeface="Arial" panose="020B0604020202020204" pitchFamily="34" charset="0"/>
            </a:endParaRPr>
          </a:p>
        </p:txBody>
      </p:sp>
      <p:sp>
        <p:nvSpPr>
          <p:cNvPr id="5" name="Title Placeholder 1">
            <a:extLst>
              <a:ext uri="{FF2B5EF4-FFF2-40B4-BE49-F238E27FC236}">
                <a16:creationId xmlns:a16="http://schemas.microsoft.com/office/drawing/2014/main" id="{D838D7BD-D51F-D166-1B82-2F48D3B52208}"/>
              </a:ext>
            </a:extLst>
          </p:cNvPr>
          <p:cNvSpPr txBox="1">
            <a:spLocks/>
          </p:cNvSpPr>
          <p:nvPr/>
        </p:nvSpPr>
        <p:spPr>
          <a:xfrm>
            <a:off x="2086456"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Upcoming Event</a:t>
            </a:r>
          </a:p>
        </p:txBody>
      </p:sp>
      <p:sp>
        <p:nvSpPr>
          <p:cNvPr id="6" name="Rectangle 5">
            <a:extLst>
              <a:ext uri="{FF2B5EF4-FFF2-40B4-BE49-F238E27FC236}">
                <a16:creationId xmlns:a16="http://schemas.microsoft.com/office/drawing/2014/main" id="{084C3987-1470-908B-3F8E-04F7AA39F570}"/>
              </a:ext>
            </a:extLst>
          </p:cNvPr>
          <p:cNvSpPr>
            <a:spLocks/>
          </p:cNvSpPr>
          <p:nvPr/>
        </p:nvSpPr>
        <p:spPr>
          <a:xfrm>
            <a:off x="0" y="6642556"/>
            <a:ext cx="4223658" cy="215444"/>
          </a:xfrm>
          <a:prstGeom prst="rect">
            <a:avLst/>
          </a:prstGeom>
        </p:spPr>
        <p:txBody>
          <a:bodyPr wrap="square">
            <a:spAutoFit/>
          </a:bodyPr>
          <a:lstStyle/>
          <a:p>
            <a:r>
              <a:rPr lang="en-US" sz="800" b="1" dirty="0">
                <a:solidFill>
                  <a:schemeClr val="bg1"/>
                </a:solidFill>
              </a:rPr>
              <a:t>Dania Bandas, Military Liaison, dbandas@destinationelpaso.com, 315-836-5736</a:t>
            </a:r>
          </a:p>
        </p:txBody>
      </p:sp>
      <p:pic>
        <p:nvPicPr>
          <p:cNvPr id="9" name="Content Placeholder 8">
            <a:extLst>
              <a:ext uri="{FF2B5EF4-FFF2-40B4-BE49-F238E27FC236}">
                <a16:creationId xmlns:a16="http://schemas.microsoft.com/office/drawing/2014/main" id="{E9658F85-0E12-D35A-49A4-2DBD80767FB7}"/>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81703" y="1058863"/>
            <a:ext cx="7993294" cy="4813300"/>
          </a:xfrm>
          <a:prstGeom prst="rect">
            <a:avLst/>
          </a:prstGeom>
          <a:ln w="3175">
            <a:noFill/>
          </a:ln>
        </p:spPr>
      </p:pic>
      <p:sp>
        <p:nvSpPr>
          <p:cNvPr id="12" name="TextBox 11">
            <a:extLst>
              <a:ext uri="{FF2B5EF4-FFF2-40B4-BE49-F238E27FC236}">
                <a16:creationId xmlns:a16="http://schemas.microsoft.com/office/drawing/2014/main" id="{AD7F55F4-3A5D-7FA0-C08B-CFECE82E5F17}"/>
              </a:ext>
            </a:extLst>
          </p:cNvPr>
          <p:cNvSpPr txBox="1"/>
          <p:nvPr/>
        </p:nvSpPr>
        <p:spPr>
          <a:xfrm>
            <a:off x="2313709" y="3258188"/>
            <a:ext cx="4682836" cy="369332"/>
          </a:xfrm>
          <a:prstGeom prst="rect">
            <a:avLst/>
          </a:prstGeom>
          <a:noFill/>
        </p:spPr>
        <p:txBody>
          <a:bodyPr wrap="square">
            <a:spAutoFit/>
          </a:bodyPr>
          <a:lstStyle/>
          <a:p>
            <a:r>
              <a:rPr lang="en-US" dirty="0"/>
              <a:t>Does that make sense?</a:t>
            </a:r>
          </a:p>
        </p:txBody>
      </p:sp>
      <p:pic>
        <p:nvPicPr>
          <p:cNvPr id="4" name="Picture 3">
            <a:extLst>
              <a:ext uri="{FF2B5EF4-FFF2-40B4-BE49-F238E27FC236}">
                <a16:creationId xmlns:a16="http://schemas.microsoft.com/office/drawing/2014/main" id="{1846B496-92CB-3715-1492-3116FF6CC62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2875" y="872840"/>
            <a:ext cx="8858250" cy="5334000"/>
          </a:xfrm>
          <a:prstGeom prst="rect">
            <a:avLst/>
          </a:prstGeom>
        </p:spPr>
      </p:pic>
    </p:spTree>
    <p:extLst>
      <p:ext uri="{BB962C8B-B14F-4D97-AF65-F5344CB8AC3E}">
        <p14:creationId xmlns:p14="http://schemas.microsoft.com/office/powerpoint/2010/main" val="235179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887D2-7417-9E50-977E-7C82B7B378FD}"/>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87438C1F-E2A9-5DB7-83ED-2ADB999E9EFB}"/>
              </a:ext>
            </a:extLst>
          </p:cNvPr>
          <p:cNvSpPr>
            <a:spLocks noGrp="1"/>
          </p:cNvSpPr>
          <p:nvPr>
            <p:ph type="title"/>
          </p:nvPr>
        </p:nvSpPr>
        <p:spPr>
          <a:ln>
            <a:noFill/>
          </a:ln>
        </p:spPr>
        <p:txBody>
          <a:bodyPr/>
          <a:lstStyle/>
          <a:p>
            <a:pPr algn="r"/>
            <a:r>
              <a:rPr lang="en-US" dirty="0">
                <a:effectLst>
                  <a:outerShdw blurRad="38100" dist="38100" dir="2700000" algn="tl">
                    <a:srgbClr val="000000">
                      <a:alpha val="43137"/>
                    </a:srgbClr>
                  </a:outerShdw>
                </a:effectLst>
                <a:cs typeface="Arial"/>
              </a:rPr>
              <a:t>Destination El Paso </a:t>
            </a:r>
            <a:endParaRPr lang="en-US" dirty="0">
              <a:effectLst>
                <a:outerShdw blurRad="38100" dist="38100" dir="2700000" algn="tl">
                  <a:srgbClr val="000000">
                    <a:alpha val="43137"/>
                  </a:srgbClr>
                </a:outerShdw>
              </a:effectLst>
            </a:endParaRPr>
          </a:p>
        </p:txBody>
      </p:sp>
      <p:sp>
        <p:nvSpPr>
          <p:cNvPr id="3" name="Classification bottom">
            <a:extLst>
              <a:ext uri="{FF2B5EF4-FFF2-40B4-BE49-F238E27FC236}">
                <a16:creationId xmlns:a16="http://schemas.microsoft.com/office/drawing/2014/main" id="{06F96156-4911-99E3-3E2B-21FD7B7BF02B}"/>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dirty="0">
              <a:ln>
                <a:noFill/>
              </a:ln>
              <a:effectLst/>
              <a:uLnTx/>
              <a:uFillTx/>
              <a:latin typeface="Arial" panose="020B0604020202020204"/>
              <a:ea typeface="+mn-ea"/>
              <a:cs typeface="Arial" panose="020B0604020202020204" pitchFamily="34" charset="0"/>
            </a:endParaRPr>
          </a:p>
        </p:txBody>
      </p:sp>
      <p:sp>
        <p:nvSpPr>
          <p:cNvPr id="5" name="Title Placeholder 1">
            <a:extLst>
              <a:ext uri="{FF2B5EF4-FFF2-40B4-BE49-F238E27FC236}">
                <a16:creationId xmlns:a16="http://schemas.microsoft.com/office/drawing/2014/main" id="{2D4DB0F2-0405-E286-495D-378B95FCAFC0}"/>
              </a:ext>
            </a:extLst>
          </p:cNvPr>
          <p:cNvSpPr txBox="1">
            <a:spLocks/>
          </p:cNvSpPr>
          <p:nvPr/>
        </p:nvSpPr>
        <p:spPr>
          <a:xfrm>
            <a:off x="2086456"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Upcoming Event</a:t>
            </a:r>
          </a:p>
        </p:txBody>
      </p:sp>
      <p:sp>
        <p:nvSpPr>
          <p:cNvPr id="6" name="Rectangle 5">
            <a:extLst>
              <a:ext uri="{FF2B5EF4-FFF2-40B4-BE49-F238E27FC236}">
                <a16:creationId xmlns:a16="http://schemas.microsoft.com/office/drawing/2014/main" id="{13658951-C7A8-5347-964E-15B92E49B7BF}"/>
              </a:ext>
            </a:extLst>
          </p:cNvPr>
          <p:cNvSpPr>
            <a:spLocks/>
          </p:cNvSpPr>
          <p:nvPr/>
        </p:nvSpPr>
        <p:spPr>
          <a:xfrm>
            <a:off x="0" y="6642556"/>
            <a:ext cx="4223658" cy="215444"/>
          </a:xfrm>
          <a:prstGeom prst="rect">
            <a:avLst/>
          </a:prstGeom>
        </p:spPr>
        <p:txBody>
          <a:bodyPr wrap="square">
            <a:spAutoFit/>
          </a:bodyPr>
          <a:lstStyle/>
          <a:p>
            <a:r>
              <a:rPr lang="en-US" sz="800" b="1" dirty="0">
                <a:solidFill>
                  <a:schemeClr val="bg1"/>
                </a:solidFill>
              </a:rPr>
              <a:t>Dania Bandas, Military Liaison, dbandas@destinationelpaso.com, 315-836-5736</a:t>
            </a:r>
          </a:p>
        </p:txBody>
      </p:sp>
      <p:pic>
        <p:nvPicPr>
          <p:cNvPr id="8" name="Content Placeholder 7">
            <a:extLst>
              <a:ext uri="{FF2B5EF4-FFF2-40B4-BE49-F238E27FC236}">
                <a16:creationId xmlns:a16="http://schemas.microsoft.com/office/drawing/2014/main" id="{5ABEF305-8845-1ABF-3CB3-A08A7BFE31C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200415" y="493094"/>
            <a:ext cx="4740712" cy="5925892"/>
          </a:xfrm>
          <a:prstGeom prst="rect">
            <a:avLst/>
          </a:prstGeom>
          <a:ln w="3175">
            <a:noFill/>
          </a:ln>
        </p:spPr>
      </p:pic>
    </p:spTree>
    <p:extLst>
      <p:ext uri="{BB962C8B-B14F-4D97-AF65-F5344CB8AC3E}">
        <p14:creationId xmlns:p14="http://schemas.microsoft.com/office/powerpoint/2010/main" val="84720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11CF3-7AA3-45DD-8830-90C510E724C2}"/>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FC95B4ED-71E6-5576-B32A-9C76E88EF8F5}"/>
              </a:ext>
            </a:extLst>
          </p:cNvPr>
          <p:cNvSpPr>
            <a:spLocks noGrp="1"/>
          </p:cNvSpPr>
          <p:nvPr>
            <p:ph type="title"/>
          </p:nvPr>
        </p:nvSpPr>
        <p:spPr>
          <a:ln>
            <a:noFill/>
          </a:ln>
        </p:spPr>
        <p:txBody>
          <a:bodyPr/>
          <a:lstStyle/>
          <a:p>
            <a:pPr algn="r"/>
            <a:r>
              <a:rPr lang="en-US" dirty="0">
                <a:effectLst>
                  <a:outerShdw blurRad="38100" dist="38100" dir="2700000" algn="tl">
                    <a:srgbClr val="000000">
                      <a:alpha val="43137"/>
                    </a:srgbClr>
                  </a:outerShdw>
                </a:effectLst>
                <a:cs typeface="Arial"/>
              </a:rPr>
              <a:t>Destination El Paso </a:t>
            </a:r>
            <a:endParaRPr lang="en-US" dirty="0">
              <a:effectLst>
                <a:outerShdw blurRad="38100" dist="38100" dir="2700000" algn="tl">
                  <a:srgbClr val="000000">
                    <a:alpha val="43137"/>
                  </a:srgbClr>
                </a:outerShdw>
              </a:effectLst>
            </a:endParaRPr>
          </a:p>
        </p:txBody>
      </p:sp>
      <p:sp>
        <p:nvSpPr>
          <p:cNvPr id="3" name="Classification bottom">
            <a:extLst>
              <a:ext uri="{FF2B5EF4-FFF2-40B4-BE49-F238E27FC236}">
                <a16:creationId xmlns:a16="http://schemas.microsoft.com/office/drawing/2014/main" id="{8F1492B9-DF3D-0E33-162D-61201604C3AC}"/>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dirty="0">
              <a:ln>
                <a:noFill/>
              </a:ln>
              <a:effectLst/>
              <a:uLnTx/>
              <a:uFillTx/>
              <a:latin typeface="Arial" panose="020B0604020202020204"/>
              <a:ea typeface="+mn-ea"/>
              <a:cs typeface="Arial" panose="020B0604020202020204" pitchFamily="34" charset="0"/>
            </a:endParaRPr>
          </a:p>
        </p:txBody>
      </p:sp>
      <p:sp>
        <p:nvSpPr>
          <p:cNvPr id="5" name="Title Placeholder 1">
            <a:extLst>
              <a:ext uri="{FF2B5EF4-FFF2-40B4-BE49-F238E27FC236}">
                <a16:creationId xmlns:a16="http://schemas.microsoft.com/office/drawing/2014/main" id="{C6CB9A14-D34D-D172-F507-CABF4CF30D11}"/>
              </a:ext>
            </a:extLst>
          </p:cNvPr>
          <p:cNvSpPr txBox="1">
            <a:spLocks/>
          </p:cNvSpPr>
          <p:nvPr/>
        </p:nvSpPr>
        <p:spPr>
          <a:xfrm>
            <a:off x="2086456"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Upcoming Event</a:t>
            </a:r>
          </a:p>
        </p:txBody>
      </p:sp>
      <p:sp>
        <p:nvSpPr>
          <p:cNvPr id="6" name="Rectangle 5">
            <a:extLst>
              <a:ext uri="{FF2B5EF4-FFF2-40B4-BE49-F238E27FC236}">
                <a16:creationId xmlns:a16="http://schemas.microsoft.com/office/drawing/2014/main" id="{30435E90-59F8-6752-0F3D-4E0710339F66}"/>
              </a:ext>
            </a:extLst>
          </p:cNvPr>
          <p:cNvSpPr>
            <a:spLocks/>
          </p:cNvSpPr>
          <p:nvPr/>
        </p:nvSpPr>
        <p:spPr>
          <a:xfrm>
            <a:off x="0" y="6642556"/>
            <a:ext cx="4223658" cy="215444"/>
          </a:xfrm>
          <a:prstGeom prst="rect">
            <a:avLst/>
          </a:prstGeom>
        </p:spPr>
        <p:txBody>
          <a:bodyPr wrap="square">
            <a:spAutoFit/>
          </a:bodyPr>
          <a:lstStyle/>
          <a:p>
            <a:r>
              <a:rPr lang="en-US" sz="800" b="1" dirty="0">
                <a:solidFill>
                  <a:schemeClr val="bg1"/>
                </a:solidFill>
              </a:rPr>
              <a:t>Dania Bandas, Military Liaison, dbandas@destinationelpaso.com, 315-836-5736</a:t>
            </a:r>
          </a:p>
        </p:txBody>
      </p:sp>
      <p:pic>
        <p:nvPicPr>
          <p:cNvPr id="9" name="Content Placeholder 8">
            <a:extLst>
              <a:ext uri="{FF2B5EF4-FFF2-40B4-BE49-F238E27FC236}">
                <a16:creationId xmlns:a16="http://schemas.microsoft.com/office/drawing/2014/main" id="{AD376E80-A9F6-DCB2-E1EA-1B5ED8E2F57F}"/>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9375" y="1665923"/>
            <a:ext cx="8997950" cy="3599180"/>
          </a:xfrm>
          <a:prstGeom prst="rect">
            <a:avLst/>
          </a:prstGeom>
          <a:ln w="3175">
            <a:noFill/>
          </a:ln>
        </p:spPr>
      </p:pic>
    </p:spTree>
    <p:extLst>
      <p:ext uri="{BB962C8B-B14F-4D97-AF65-F5344CB8AC3E}">
        <p14:creationId xmlns:p14="http://schemas.microsoft.com/office/powerpoint/2010/main" val="217562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A7905-BCC0-7A53-0553-4F52BAD1FEB6}"/>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FFFBAD28-FB8B-C0E5-DECD-809CD08C1B99}"/>
              </a:ext>
            </a:extLst>
          </p:cNvPr>
          <p:cNvSpPr>
            <a:spLocks noGrp="1"/>
          </p:cNvSpPr>
          <p:nvPr>
            <p:ph type="title"/>
          </p:nvPr>
        </p:nvSpPr>
        <p:spPr>
          <a:ln>
            <a:noFill/>
          </a:ln>
        </p:spPr>
        <p:txBody>
          <a:bodyPr/>
          <a:lstStyle/>
          <a:p>
            <a:pPr algn="r"/>
            <a:r>
              <a:rPr lang="en-US" dirty="0">
                <a:effectLst>
                  <a:outerShdw blurRad="38100" dist="38100" dir="2700000" algn="tl">
                    <a:srgbClr val="000000">
                      <a:alpha val="43137"/>
                    </a:srgbClr>
                  </a:outerShdw>
                </a:effectLst>
                <a:cs typeface="Arial"/>
              </a:rPr>
              <a:t>Destination El Paso </a:t>
            </a:r>
            <a:endParaRPr lang="en-US" dirty="0">
              <a:effectLst>
                <a:outerShdw blurRad="38100" dist="38100" dir="2700000" algn="tl">
                  <a:srgbClr val="000000">
                    <a:alpha val="43137"/>
                  </a:srgbClr>
                </a:outerShdw>
              </a:effectLst>
            </a:endParaRPr>
          </a:p>
        </p:txBody>
      </p:sp>
      <p:sp>
        <p:nvSpPr>
          <p:cNvPr id="3" name="Classification bottom">
            <a:extLst>
              <a:ext uri="{FF2B5EF4-FFF2-40B4-BE49-F238E27FC236}">
                <a16:creationId xmlns:a16="http://schemas.microsoft.com/office/drawing/2014/main" id="{7A4AD05A-375F-9482-29A9-A0A12A6BEDAD}"/>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dirty="0">
              <a:ln>
                <a:noFill/>
              </a:ln>
              <a:effectLst/>
              <a:uLnTx/>
              <a:uFillTx/>
              <a:latin typeface="Arial" panose="020B0604020202020204"/>
              <a:ea typeface="+mn-ea"/>
              <a:cs typeface="Arial" panose="020B0604020202020204" pitchFamily="34" charset="0"/>
            </a:endParaRPr>
          </a:p>
        </p:txBody>
      </p:sp>
      <p:sp>
        <p:nvSpPr>
          <p:cNvPr id="5" name="Title Placeholder 1">
            <a:extLst>
              <a:ext uri="{FF2B5EF4-FFF2-40B4-BE49-F238E27FC236}">
                <a16:creationId xmlns:a16="http://schemas.microsoft.com/office/drawing/2014/main" id="{1542F96D-5502-91F5-CD6A-9F1F6DB180F3}"/>
              </a:ext>
            </a:extLst>
          </p:cNvPr>
          <p:cNvSpPr txBox="1">
            <a:spLocks/>
          </p:cNvSpPr>
          <p:nvPr/>
        </p:nvSpPr>
        <p:spPr>
          <a:xfrm>
            <a:off x="2086456"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Upcoming Event</a:t>
            </a:r>
          </a:p>
        </p:txBody>
      </p:sp>
      <p:sp>
        <p:nvSpPr>
          <p:cNvPr id="6" name="Rectangle 5">
            <a:extLst>
              <a:ext uri="{FF2B5EF4-FFF2-40B4-BE49-F238E27FC236}">
                <a16:creationId xmlns:a16="http://schemas.microsoft.com/office/drawing/2014/main" id="{47144746-F9AB-626D-CCE9-9E9392AAE927}"/>
              </a:ext>
            </a:extLst>
          </p:cNvPr>
          <p:cNvSpPr>
            <a:spLocks/>
          </p:cNvSpPr>
          <p:nvPr/>
        </p:nvSpPr>
        <p:spPr>
          <a:xfrm>
            <a:off x="0" y="6642556"/>
            <a:ext cx="4223658" cy="215444"/>
          </a:xfrm>
          <a:prstGeom prst="rect">
            <a:avLst/>
          </a:prstGeom>
        </p:spPr>
        <p:txBody>
          <a:bodyPr wrap="square">
            <a:spAutoFit/>
          </a:bodyPr>
          <a:lstStyle/>
          <a:p>
            <a:r>
              <a:rPr lang="en-US" sz="800" b="1" dirty="0">
                <a:solidFill>
                  <a:schemeClr val="bg1"/>
                </a:solidFill>
              </a:rPr>
              <a:t>Dania Bandas, Military Liaison, dbandas@destinationelpaso.com, 315-836-5736</a:t>
            </a:r>
          </a:p>
        </p:txBody>
      </p:sp>
      <p:pic>
        <p:nvPicPr>
          <p:cNvPr id="9" name="Content Placeholder 8">
            <a:extLst>
              <a:ext uri="{FF2B5EF4-FFF2-40B4-BE49-F238E27FC236}">
                <a16:creationId xmlns:a16="http://schemas.microsoft.com/office/drawing/2014/main" id="{F1C6F581-DD0E-2530-B800-FE986671142F}"/>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81703" y="1058863"/>
            <a:ext cx="7993294" cy="4813300"/>
          </a:xfrm>
          <a:prstGeom prst="rect">
            <a:avLst/>
          </a:prstGeom>
          <a:ln w="3175">
            <a:noFill/>
          </a:ln>
        </p:spPr>
      </p:pic>
      <p:sp>
        <p:nvSpPr>
          <p:cNvPr id="12" name="TextBox 11">
            <a:extLst>
              <a:ext uri="{FF2B5EF4-FFF2-40B4-BE49-F238E27FC236}">
                <a16:creationId xmlns:a16="http://schemas.microsoft.com/office/drawing/2014/main" id="{519C89FB-53FE-77F5-F15C-7098DB0991C8}"/>
              </a:ext>
            </a:extLst>
          </p:cNvPr>
          <p:cNvSpPr txBox="1"/>
          <p:nvPr/>
        </p:nvSpPr>
        <p:spPr>
          <a:xfrm>
            <a:off x="2313709" y="3258188"/>
            <a:ext cx="4682836" cy="369332"/>
          </a:xfrm>
          <a:prstGeom prst="rect">
            <a:avLst/>
          </a:prstGeom>
          <a:noFill/>
        </p:spPr>
        <p:txBody>
          <a:bodyPr wrap="square">
            <a:spAutoFit/>
          </a:bodyPr>
          <a:lstStyle/>
          <a:p>
            <a:r>
              <a:rPr lang="en-US" dirty="0"/>
              <a:t>Does that make sense?</a:t>
            </a:r>
          </a:p>
        </p:txBody>
      </p:sp>
      <p:pic>
        <p:nvPicPr>
          <p:cNvPr id="4" name="Picture 3">
            <a:extLst>
              <a:ext uri="{FF2B5EF4-FFF2-40B4-BE49-F238E27FC236}">
                <a16:creationId xmlns:a16="http://schemas.microsoft.com/office/drawing/2014/main" id="{C2524F58-2C97-D3AE-80F5-CDF5A675058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3428" y="873173"/>
            <a:ext cx="8857143" cy="5333333"/>
          </a:xfrm>
          <a:prstGeom prst="rect">
            <a:avLst/>
          </a:prstGeom>
        </p:spPr>
      </p:pic>
    </p:spTree>
    <p:extLst>
      <p:ext uri="{BB962C8B-B14F-4D97-AF65-F5344CB8AC3E}">
        <p14:creationId xmlns:p14="http://schemas.microsoft.com/office/powerpoint/2010/main" val="166564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8F22C-AE3C-84B3-BEFA-54611B5ED2DF}"/>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3C158C7F-24DE-D88D-8BC8-CCAA6A5EBEEA}"/>
              </a:ext>
            </a:extLst>
          </p:cNvPr>
          <p:cNvSpPr>
            <a:spLocks noGrp="1"/>
          </p:cNvSpPr>
          <p:nvPr>
            <p:ph type="title"/>
          </p:nvPr>
        </p:nvSpPr>
        <p:spPr>
          <a:ln>
            <a:noFill/>
          </a:ln>
        </p:spPr>
        <p:txBody>
          <a:bodyPr/>
          <a:lstStyle/>
          <a:p>
            <a:pPr algn="r"/>
            <a:r>
              <a:rPr lang="en-US" dirty="0">
                <a:effectLst>
                  <a:outerShdw blurRad="38100" dist="38100" dir="2700000" algn="tl">
                    <a:srgbClr val="000000">
                      <a:alpha val="43137"/>
                    </a:srgbClr>
                  </a:outerShdw>
                </a:effectLst>
                <a:cs typeface="Arial"/>
              </a:rPr>
              <a:t>Destination El Paso </a:t>
            </a:r>
            <a:endParaRPr lang="en-US" dirty="0">
              <a:effectLst>
                <a:outerShdw blurRad="38100" dist="38100" dir="2700000" algn="tl">
                  <a:srgbClr val="000000">
                    <a:alpha val="43137"/>
                  </a:srgbClr>
                </a:outerShdw>
              </a:effectLst>
            </a:endParaRPr>
          </a:p>
        </p:txBody>
      </p:sp>
      <p:sp>
        <p:nvSpPr>
          <p:cNvPr id="3" name="Classification bottom">
            <a:extLst>
              <a:ext uri="{FF2B5EF4-FFF2-40B4-BE49-F238E27FC236}">
                <a16:creationId xmlns:a16="http://schemas.microsoft.com/office/drawing/2014/main" id="{EB34A874-C1EF-2E3E-9259-0BCA109495F6}"/>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dirty="0">
              <a:ln>
                <a:noFill/>
              </a:ln>
              <a:effectLst/>
              <a:uLnTx/>
              <a:uFillTx/>
              <a:latin typeface="Arial" panose="020B0604020202020204"/>
              <a:ea typeface="+mn-ea"/>
              <a:cs typeface="Arial" panose="020B0604020202020204" pitchFamily="34" charset="0"/>
            </a:endParaRPr>
          </a:p>
        </p:txBody>
      </p:sp>
      <p:sp>
        <p:nvSpPr>
          <p:cNvPr id="5" name="Title Placeholder 1">
            <a:extLst>
              <a:ext uri="{FF2B5EF4-FFF2-40B4-BE49-F238E27FC236}">
                <a16:creationId xmlns:a16="http://schemas.microsoft.com/office/drawing/2014/main" id="{8A26BEDD-FA33-0D88-CCBD-20D659F37DBA}"/>
              </a:ext>
            </a:extLst>
          </p:cNvPr>
          <p:cNvSpPr txBox="1">
            <a:spLocks/>
          </p:cNvSpPr>
          <p:nvPr/>
        </p:nvSpPr>
        <p:spPr>
          <a:xfrm>
            <a:off x="2086456"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Upcoming Event</a:t>
            </a:r>
          </a:p>
        </p:txBody>
      </p:sp>
      <p:sp>
        <p:nvSpPr>
          <p:cNvPr id="6" name="Rectangle 5">
            <a:extLst>
              <a:ext uri="{FF2B5EF4-FFF2-40B4-BE49-F238E27FC236}">
                <a16:creationId xmlns:a16="http://schemas.microsoft.com/office/drawing/2014/main" id="{F6CFB364-DD91-42C2-9B9F-DA7486C7F82E}"/>
              </a:ext>
            </a:extLst>
          </p:cNvPr>
          <p:cNvSpPr>
            <a:spLocks/>
          </p:cNvSpPr>
          <p:nvPr/>
        </p:nvSpPr>
        <p:spPr>
          <a:xfrm>
            <a:off x="0" y="6642556"/>
            <a:ext cx="4223658" cy="215444"/>
          </a:xfrm>
          <a:prstGeom prst="rect">
            <a:avLst/>
          </a:prstGeom>
        </p:spPr>
        <p:txBody>
          <a:bodyPr wrap="square">
            <a:spAutoFit/>
          </a:bodyPr>
          <a:lstStyle/>
          <a:p>
            <a:r>
              <a:rPr lang="en-US" sz="800" b="1" dirty="0">
                <a:solidFill>
                  <a:schemeClr val="bg1"/>
                </a:solidFill>
              </a:rPr>
              <a:t>Dania Bandas, Military Liaison, dbandas@destinationelpaso.com, 315-836-5736</a:t>
            </a:r>
          </a:p>
        </p:txBody>
      </p:sp>
      <p:sp>
        <p:nvSpPr>
          <p:cNvPr id="12" name="TextBox 11">
            <a:extLst>
              <a:ext uri="{FF2B5EF4-FFF2-40B4-BE49-F238E27FC236}">
                <a16:creationId xmlns:a16="http://schemas.microsoft.com/office/drawing/2014/main" id="{ECCDE2CD-8350-EC85-60A8-D85DD7A90077}"/>
              </a:ext>
            </a:extLst>
          </p:cNvPr>
          <p:cNvSpPr txBox="1"/>
          <p:nvPr/>
        </p:nvSpPr>
        <p:spPr>
          <a:xfrm>
            <a:off x="2313709" y="3258188"/>
            <a:ext cx="4682836" cy="369332"/>
          </a:xfrm>
          <a:prstGeom prst="rect">
            <a:avLst/>
          </a:prstGeom>
          <a:noFill/>
        </p:spPr>
        <p:txBody>
          <a:bodyPr wrap="square">
            <a:spAutoFit/>
          </a:bodyPr>
          <a:lstStyle/>
          <a:p>
            <a:r>
              <a:rPr lang="en-US" dirty="0"/>
              <a:t>Does that make sense?</a:t>
            </a:r>
          </a:p>
        </p:txBody>
      </p:sp>
      <p:pic>
        <p:nvPicPr>
          <p:cNvPr id="10" name="Content Placeholder 9">
            <a:extLst>
              <a:ext uri="{FF2B5EF4-FFF2-40B4-BE49-F238E27FC236}">
                <a16:creationId xmlns:a16="http://schemas.microsoft.com/office/drawing/2014/main" id="{C0DADE01-5E74-3665-3153-BF1BC379EE2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147456" y="613664"/>
            <a:ext cx="4609960" cy="5762452"/>
          </a:xfrm>
          <a:prstGeom prst="rect">
            <a:avLst/>
          </a:prstGeom>
          <a:ln w="3175">
            <a:noFill/>
          </a:ln>
        </p:spPr>
      </p:pic>
    </p:spTree>
    <p:extLst>
      <p:ext uri="{BB962C8B-B14F-4D97-AF65-F5344CB8AC3E}">
        <p14:creationId xmlns:p14="http://schemas.microsoft.com/office/powerpoint/2010/main" val="117554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8BA64-5CB5-CA3E-7A9A-B0A996AF98DB}"/>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5B2E854A-9779-2564-E91B-A2353216D445}"/>
              </a:ext>
            </a:extLst>
          </p:cNvPr>
          <p:cNvSpPr>
            <a:spLocks noGrp="1"/>
          </p:cNvSpPr>
          <p:nvPr>
            <p:ph type="title"/>
          </p:nvPr>
        </p:nvSpPr>
        <p:spPr>
          <a:ln>
            <a:noFill/>
          </a:ln>
        </p:spPr>
        <p:txBody>
          <a:bodyPr/>
          <a:lstStyle/>
          <a:p>
            <a:pPr algn="r"/>
            <a:r>
              <a:rPr lang="en-US" dirty="0">
                <a:effectLst>
                  <a:outerShdw blurRad="38100" dist="38100" dir="2700000" algn="tl">
                    <a:srgbClr val="000000">
                      <a:alpha val="43137"/>
                    </a:srgbClr>
                  </a:outerShdw>
                </a:effectLst>
                <a:cs typeface="Arial"/>
              </a:rPr>
              <a:t>Destination El Paso </a:t>
            </a:r>
            <a:endParaRPr lang="en-US" dirty="0">
              <a:effectLst>
                <a:outerShdw blurRad="38100" dist="38100" dir="2700000" algn="tl">
                  <a:srgbClr val="000000">
                    <a:alpha val="43137"/>
                  </a:srgbClr>
                </a:outerShdw>
              </a:effectLst>
            </a:endParaRPr>
          </a:p>
        </p:txBody>
      </p:sp>
      <p:sp>
        <p:nvSpPr>
          <p:cNvPr id="3" name="Classification bottom">
            <a:extLst>
              <a:ext uri="{FF2B5EF4-FFF2-40B4-BE49-F238E27FC236}">
                <a16:creationId xmlns:a16="http://schemas.microsoft.com/office/drawing/2014/main" id="{7281484A-0810-9B9B-60FC-640541E275F4}"/>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dirty="0">
              <a:ln>
                <a:noFill/>
              </a:ln>
              <a:effectLst/>
              <a:uLnTx/>
              <a:uFillTx/>
              <a:latin typeface="Arial" panose="020B0604020202020204"/>
              <a:ea typeface="+mn-ea"/>
              <a:cs typeface="Arial" panose="020B0604020202020204" pitchFamily="34" charset="0"/>
            </a:endParaRPr>
          </a:p>
        </p:txBody>
      </p:sp>
      <p:sp>
        <p:nvSpPr>
          <p:cNvPr id="5" name="Title Placeholder 1">
            <a:extLst>
              <a:ext uri="{FF2B5EF4-FFF2-40B4-BE49-F238E27FC236}">
                <a16:creationId xmlns:a16="http://schemas.microsoft.com/office/drawing/2014/main" id="{70F4C50C-8473-4FFC-8698-C7B8C3928EBE}"/>
              </a:ext>
            </a:extLst>
          </p:cNvPr>
          <p:cNvSpPr txBox="1">
            <a:spLocks/>
          </p:cNvSpPr>
          <p:nvPr/>
        </p:nvSpPr>
        <p:spPr>
          <a:xfrm>
            <a:off x="2086456"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Upcoming Event</a:t>
            </a:r>
          </a:p>
        </p:txBody>
      </p:sp>
      <p:sp>
        <p:nvSpPr>
          <p:cNvPr id="6" name="Rectangle 5">
            <a:extLst>
              <a:ext uri="{FF2B5EF4-FFF2-40B4-BE49-F238E27FC236}">
                <a16:creationId xmlns:a16="http://schemas.microsoft.com/office/drawing/2014/main" id="{0B3D4F1E-0EDD-CBE9-9576-E6CB878B7724}"/>
              </a:ext>
            </a:extLst>
          </p:cNvPr>
          <p:cNvSpPr>
            <a:spLocks/>
          </p:cNvSpPr>
          <p:nvPr/>
        </p:nvSpPr>
        <p:spPr>
          <a:xfrm>
            <a:off x="0" y="6642556"/>
            <a:ext cx="4223658" cy="215444"/>
          </a:xfrm>
          <a:prstGeom prst="rect">
            <a:avLst/>
          </a:prstGeom>
        </p:spPr>
        <p:txBody>
          <a:bodyPr wrap="square">
            <a:spAutoFit/>
          </a:bodyPr>
          <a:lstStyle/>
          <a:p>
            <a:r>
              <a:rPr lang="en-US" sz="800" b="1" dirty="0">
                <a:solidFill>
                  <a:schemeClr val="bg1"/>
                </a:solidFill>
              </a:rPr>
              <a:t>Dania Bandas, Military Liaison, dbandas@destinationelpaso.com, 315-836-5736</a:t>
            </a:r>
          </a:p>
        </p:txBody>
      </p:sp>
      <p:sp>
        <p:nvSpPr>
          <p:cNvPr id="12" name="TextBox 11">
            <a:extLst>
              <a:ext uri="{FF2B5EF4-FFF2-40B4-BE49-F238E27FC236}">
                <a16:creationId xmlns:a16="http://schemas.microsoft.com/office/drawing/2014/main" id="{B99CF252-F879-BD9A-145E-E059CF76A8FD}"/>
              </a:ext>
            </a:extLst>
          </p:cNvPr>
          <p:cNvSpPr txBox="1"/>
          <p:nvPr/>
        </p:nvSpPr>
        <p:spPr>
          <a:xfrm>
            <a:off x="2313709" y="3258188"/>
            <a:ext cx="4682836" cy="369332"/>
          </a:xfrm>
          <a:prstGeom prst="rect">
            <a:avLst/>
          </a:prstGeom>
          <a:noFill/>
        </p:spPr>
        <p:txBody>
          <a:bodyPr wrap="square">
            <a:spAutoFit/>
          </a:bodyPr>
          <a:lstStyle/>
          <a:p>
            <a:r>
              <a:rPr lang="en-US" dirty="0"/>
              <a:t>Does that make sense?</a:t>
            </a:r>
          </a:p>
        </p:txBody>
      </p:sp>
      <p:pic>
        <p:nvPicPr>
          <p:cNvPr id="8" name="Content Placeholder 7">
            <a:extLst>
              <a:ext uri="{FF2B5EF4-FFF2-40B4-BE49-F238E27FC236}">
                <a16:creationId xmlns:a16="http://schemas.microsoft.com/office/drawing/2014/main" id="{08F191CD-8BD9-3036-5890-62BABA8A752E}"/>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432304" y="688850"/>
            <a:ext cx="4343399" cy="5619712"/>
          </a:xfrm>
          <a:prstGeom prst="rect">
            <a:avLst/>
          </a:prstGeom>
          <a:ln w="3175">
            <a:noFill/>
          </a:ln>
        </p:spPr>
      </p:pic>
    </p:spTree>
    <p:extLst>
      <p:ext uri="{BB962C8B-B14F-4D97-AF65-F5344CB8AC3E}">
        <p14:creationId xmlns:p14="http://schemas.microsoft.com/office/powerpoint/2010/main" val="229686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A84D5-63FA-0690-25A8-A4D588BE86FA}"/>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BC447117-0C34-2471-16C2-46562CAF4255}"/>
              </a:ext>
            </a:extLst>
          </p:cNvPr>
          <p:cNvGraphicFramePr>
            <a:graphicFrameLocks noGrp="1"/>
          </p:cNvGraphicFramePr>
          <p:nvPr>
            <p:ph sz="quarter" idx="13"/>
          </p:nvPr>
        </p:nvGraphicFramePr>
        <p:xfrm>
          <a:off x="135565" y="794988"/>
          <a:ext cx="4810061" cy="5547360"/>
        </p:xfrm>
        <a:graphic>
          <a:graphicData uri="http://schemas.openxmlformats.org/drawingml/2006/table">
            <a:tbl>
              <a:tblPr firstRow="1" bandRow="1">
                <a:tableStyleId>{D7AC3CCA-C797-4891-BE02-D94E43425B78}</a:tableStyleId>
              </a:tblPr>
              <a:tblGrid>
                <a:gridCol w="1624595">
                  <a:extLst>
                    <a:ext uri="{9D8B030D-6E8A-4147-A177-3AD203B41FA5}">
                      <a16:colId xmlns:a16="http://schemas.microsoft.com/office/drawing/2014/main" val="3131010990"/>
                    </a:ext>
                  </a:extLst>
                </a:gridCol>
                <a:gridCol w="3185466">
                  <a:extLst>
                    <a:ext uri="{9D8B030D-6E8A-4147-A177-3AD203B41FA5}">
                      <a16:colId xmlns:a16="http://schemas.microsoft.com/office/drawing/2014/main" val="1307952381"/>
                    </a:ext>
                  </a:extLst>
                </a:gridCol>
              </a:tblGrid>
              <a:tr h="410487">
                <a:tc>
                  <a:txBody>
                    <a:bodyPr/>
                    <a:lstStyle/>
                    <a:p>
                      <a:pPr algn="ctr"/>
                      <a:r>
                        <a:rPr lang="en-US" sz="1400" b="1" dirty="0">
                          <a:solidFill>
                            <a:schemeClr val="tx1"/>
                          </a:solidFill>
                        </a:rPr>
                        <a:t>Audience</a:t>
                      </a:r>
                      <a:endParaRPr lang="en-US" sz="1400" b="1" dirty="0">
                        <a:solidFill>
                          <a:schemeClr val="tx1"/>
                        </a:solidFill>
                        <a:latin typeface="Arial" panose="020B0604020202020204" pitchFamily="34" charset="0"/>
                        <a:cs typeface="Arial" panose="020B0604020202020204" pitchFamily="34" charset="0"/>
                      </a:endParaRPr>
                    </a:p>
                  </a:txBody>
                  <a:tcPr anchor="ctr"/>
                </a:tc>
                <a:tc>
                  <a:txBody>
                    <a:bodyPr/>
                    <a:lstStyle/>
                    <a:p>
                      <a:pPr algn="l"/>
                      <a:r>
                        <a:rPr lang="en-US" sz="1400" b="0" dirty="0">
                          <a:solidFill>
                            <a:schemeClr val="tx1"/>
                          </a:solidFill>
                        </a:rPr>
                        <a:t>Spouses of SMs and Civilians recently arrived at FBTX</a:t>
                      </a:r>
                      <a:endParaRPr lang="en-US" sz="1400" b="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176642966"/>
                  </a:ext>
                </a:extLst>
              </a:tr>
              <a:tr h="294069">
                <a:tc>
                  <a:txBody>
                    <a:bodyPr/>
                    <a:lstStyle/>
                    <a:p>
                      <a:pPr algn="ctr"/>
                      <a:r>
                        <a:rPr lang="en-US" sz="1400" b="1" dirty="0">
                          <a:solidFill>
                            <a:schemeClr val="tx1"/>
                          </a:solidFill>
                        </a:rPr>
                        <a:t>Guide</a:t>
                      </a:r>
                      <a:endParaRPr lang="en-US" sz="1400" b="1" dirty="0">
                        <a:solidFill>
                          <a:schemeClr val="tx1"/>
                        </a:solidFill>
                        <a:latin typeface="Arial" panose="020B0604020202020204" pitchFamily="34" charset="0"/>
                        <a:cs typeface="Arial" panose="020B0604020202020204" pitchFamily="34" charset="0"/>
                      </a:endParaRPr>
                    </a:p>
                  </a:txBody>
                  <a:tcPr anchor="ctr"/>
                </a:tc>
                <a:tc>
                  <a:txBody>
                    <a:bodyPr/>
                    <a:lstStyle/>
                    <a:p>
                      <a:pPr algn="l"/>
                      <a:r>
                        <a:rPr lang="en-US" sz="1400" dirty="0">
                          <a:solidFill>
                            <a:schemeClr val="tx1"/>
                          </a:solidFill>
                        </a:rPr>
                        <a:t>Volunteer senior spouses, CFRRs</a:t>
                      </a:r>
                      <a:endParaRPr lang="en-US" sz="14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93186844"/>
                  </a:ext>
                </a:extLst>
              </a:tr>
              <a:tr h="294069">
                <a:tc>
                  <a:txBody>
                    <a:bodyPr/>
                    <a:lstStyle/>
                    <a:p>
                      <a:pPr algn="ctr"/>
                      <a:r>
                        <a:rPr lang="en-US" sz="1400" b="1" dirty="0">
                          <a:solidFill>
                            <a:schemeClr val="tx1"/>
                          </a:solidFill>
                        </a:rPr>
                        <a:t>Transportation</a:t>
                      </a:r>
                      <a:endParaRPr lang="en-US" sz="1400" b="1" dirty="0">
                        <a:solidFill>
                          <a:schemeClr val="tx1"/>
                        </a:solidFill>
                        <a:latin typeface="Arial" panose="020B0604020202020204" pitchFamily="34" charset="0"/>
                        <a:cs typeface="Arial" panose="020B0604020202020204" pitchFamily="34" charset="0"/>
                      </a:endParaRPr>
                    </a:p>
                  </a:txBody>
                  <a:tcPr anchor="ctr"/>
                </a:tc>
                <a:tc>
                  <a:txBody>
                    <a:bodyPr/>
                    <a:lstStyle/>
                    <a:p>
                      <a:pPr algn="l"/>
                      <a:r>
                        <a:rPr lang="en-US" sz="1400" dirty="0">
                          <a:solidFill>
                            <a:schemeClr val="tx1"/>
                          </a:solidFill>
                        </a:rPr>
                        <a:t>15-PAX van/bus</a:t>
                      </a:r>
                      <a:endParaRPr lang="en-US" sz="14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12982647"/>
                  </a:ext>
                </a:extLst>
              </a:tr>
              <a:tr h="294069">
                <a:tc>
                  <a:txBody>
                    <a:bodyPr/>
                    <a:lstStyle/>
                    <a:p>
                      <a:pPr algn="ctr"/>
                      <a:r>
                        <a:rPr lang="en-US" sz="1400" b="1" dirty="0">
                          <a:solidFill>
                            <a:schemeClr val="tx1"/>
                          </a:solidFill>
                        </a:rPr>
                        <a:t>Duration</a:t>
                      </a:r>
                      <a:endParaRPr lang="en-US" sz="1400" b="1" dirty="0">
                        <a:solidFill>
                          <a:schemeClr val="tx1"/>
                        </a:solidFill>
                        <a:latin typeface="Arial" panose="020B0604020202020204" pitchFamily="34" charset="0"/>
                        <a:cs typeface="Arial" panose="020B0604020202020204" pitchFamily="34" charset="0"/>
                      </a:endParaRPr>
                    </a:p>
                  </a:txBody>
                  <a:tcPr anchor="ctr"/>
                </a:tc>
                <a:tc>
                  <a:txBody>
                    <a:bodyPr/>
                    <a:lstStyle/>
                    <a:p>
                      <a:pPr algn="l"/>
                      <a:r>
                        <a:rPr lang="en-US" sz="1400" dirty="0">
                          <a:solidFill>
                            <a:schemeClr val="tx1"/>
                          </a:solidFill>
                        </a:rPr>
                        <a:t>50-60 minutes</a:t>
                      </a:r>
                      <a:endParaRPr lang="en-US" sz="14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71830993"/>
                  </a:ext>
                </a:extLst>
              </a:tr>
              <a:tr h="2558399">
                <a:tc>
                  <a:txBody>
                    <a:bodyPr/>
                    <a:lstStyle/>
                    <a:p>
                      <a:pPr algn="ctr"/>
                      <a:r>
                        <a:rPr lang="en-US" sz="1400" b="1" dirty="0">
                          <a:solidFill>
                            <a:schemeClr val="tx1"/>
                          </a:solidFill>
                        </a:rPr>
                        <a:t>Locations (Tentative)</a:t>
                      </a:r>
                      <a:endParaRPr lang="en-US" sz="1400" b="1" dirty="0">
                        <a:solidFill>
                          <a:schemeClr val="tx1"/>
                        </a:solidFill>
                        <a:latin typeface="Arial" panose="020B0604020202020204" pitchFamily="34" charset="0"/>
                        <a:cs typeface="Arial" panose="020B0604020202020204" pitchFamily="34" charset="0"/>
                      </a:endParaRPr>
                    </a:p>
                  </a:txBody>
                  <a:tcPr anchor="ctr"/>
                </a:tc>
                <a:tc>
                  <a:txBody>
                    <a:bodyPr/>
                    <a:lstStyle/>
                    <a:p>
                      <a:pPr marL="171450" lvl="0" indent="-171450" defTabSz="914400">
                        <a:buFont typeface="Arial" panose="020B0604020202020204" pitchFamily="34" charset="0"/>
                        <a:buChar char="•"/>
                        <a:defRPr/>
                      </a:pPr>
                      <a:r>
                        <a:rPr lang="en-US" sz="1400" dirty="0">
                          <a:solidFill>
                            <a:prstClr val="black"/>
                          </a:solidFill>
                        </a:rPr>
                        <a:t>Housing Office</a:t>
                      </a:r>
                    </a:p>
                    <a:p>
                      <a:pPr marL="171450" lvl="0" indent="-171450" defTabSz="914400">
                        <a:buFont typeface="Arial" panose="020B0604020202020204" pitchFamily="34" charset="0"/>
                        <a:buChar char="•"/>
                        <a:defRPr/>
                      </a:pPr>
                      <a:r>
                        <a:rPr lang="en-US" sz="1400" dirty="0">
                          <a:solidFill>
                            <a:prstClr val="black"/>
                          </a:solidFill>
                        </a:rPr>
                        <a:t>CDC</a:t>
                      </a:r>
                    </a:p>
                    <a:p>
                      <a:pPr marL="171450" lvl="0" indent="-171450" defTabSz="914400">
                        <a:buFont typeface="Arial" panose="020B0604020202020204" pitchFamily="34" charset="0"/>
                        <a:buChar char="•"/>
                        <a:defRPr/>
                      </a:pPr>
                      <a:r>
                        <a:rPr lang="en-US" sz="1400" dirty="0">
                          <a:solidFill>
                            <a:prstClr val="black"/>
                          </a:solidFill>
                        </a:rPr>
                        <a:t>1AD Chapel</a:t>
                      </a:r>
                    </a:p>
                    <a:p>
                      <a:pPr marL="171450" lvl="0" indent="-171450" defTabSz="914400">
                        <a:buFont typeface="Arial" panose="020B0604020202020204" pitchFamily="34" charset="0"/>
                        <a:buChar char="•"/>
                        <a:defRPr/>
                      </a:pPr>
                      <a:r>
                        <a:rPr lang="en-US" sz="1400" dirty="0">
                          <a:solidFill>
                            <a:prstClr val="black"/>
                          </a:solidFill>
                        </a:rPr>
                        <a:t>Biggs Park</a:t>
                      </a:r>
                    </a:p>
                    <a:p>
                      <a:pPr marL="171450" lvl="0" indent="-171450" defTabSz="914400">
                        <a:buFont typeface="Arial" panose="020B0604020202020204" pitchFamily="34" charset="0"/>
                        <a:buChar char="•"/>
                        <a:defRPr/>
                      </a:pPr>
                      <a:r>
                        <a:rPr lang="en-US" sz="1400" dirty="0">
                          <a:solidFill>
                            <a:prstClr val="black"/>
                          </a:solidFill>
                        </a:rPr>
                        <a:t>WBMC</a:t>
                      </a:r>
                    </a:p>
                    <a:p>
                      <a:pPr marL="171450" lvl="0" indent="-171450" defTabSz="914400">
                        <a:buFont typeface="Arial" panose="020B0604020202020204" pitchFamily="34" charset="0"/>
                        <a:buChar char="•"/>
                        <a:defRPr/>
                      </a:pPr>
                      <a:r>
                        <a:rPr lang="en-US" sz="1400" dirty="0">
                          <a:solidFill>
                            <a:prstClr val="black"/>
                          </a:solidFill>
                        </a:rPr>
                        <a:t>SSC/DEERS</a:t>
                      </a:r>
                    </a:p>
                    <a:p>
                      <a:pPr marL="171450" lvl="0" indent="-171450" defTabSz="914400">
                        <a:buFont typeface="Arial" panose="020B0604020202020204" pitchFamily="34" charset="0"/>
                        <a:buChar char="•"/>
                        <a:defRPr/>
                      </a:pPr>
                      <a:r>
                        <a:rPr lang="en-US" sz="1400" dirty="0">
                          <a:solidFill>
                            <a:prstClr val="black"/>
                          </a:solidFill>
                        </a:rPr>
                        <a:t>Freedom Crossing</a:t>
                      </a:r>
                    </a:p>
                    <a:p>
                      <a:pPr marL="171450" lvl="0" indent="-171450" defTabSz="914400">
                        <a:buFont typeface="Arial" panose="020B0604020202020204" pitchFamily="34" charset="0"/>
                        <a:buChar char="•"/>
                        <a:defRPr/>
                      </a:pPr>
                      <a:r>
                        <a:rPr lang="en-US" sz="1400" dirty="0">
                          <a:solidFill>
                            <a:prstClr val="black"/>
                          </a:solidFill>
                        </a:rPr>
                        <a:t>Mendoza Clinic</a:t>
                      </a:r>
                    </a:p>
                    <a:p>
                      <a:pPr marL="171450" lvl="0" indent="-171450" defTabSz="914400">
                        <a:buFont typeface="Arial" panose="020B0604020202020204" pitchFamily="34" charset="0"/>
                        <a:buChar char="•"/>
                        <a:defRPr/>
                      </a:pPr>
                      <a:r>
                        <a:rPr lang="en-US" sz="1400" dirty="0">
                          <a:solidFill>
                            <a:prstClr val="black"/>
                          </a:solidFill>
                        </a:rPr>
                        <a:t>MWR Building</a:t>
                      </a:r>
                    </a:p>
                    <a:p>
                      <a:pPr marL="171450" lvl="0" indent="-171450" defTabSz="914400">
                        <a:buFont typeface="Arial" panose="020B0604020202020204" pitchFamily="34" charset="0"/>
                        <a:buChar char="•"/>
                        <a:defRPr/>
                      </a:pPr>
                      <a:r>
                        <a:rPr lang="en-US" sz="1400" dirty="0">
                          <a:solidFill>
                            <a:prstClr val="black"/>
                          </a:solidFill>
                        </a:rPr>
                        <a:t>Stout Gym</a:t>
                      </a:r>
                    </a:p>
                    <a:p>
                      <a:pPr marL="171450" lvl="0" indent="-171450" defTabSz="914400">
                        <a:buFont typeface="Arial" panose="020B0604020202020204" pitchFamily="34" charset="0"/>
                        <a:buChar char="•"/>
                        <a:defRPr/>
                      </a:pPr>
                      <a:r>
                        <a:rPr lang="en-US" sz="1400" dirty="0">
                          <a:solidFill>
                            <a:prstClr val="black"/>
                          </a:solidFill>
                        </a:rPr>
                        <a:t>ACS Building</a:t>
                      </a:r>
                    </a:p>
                    <a:p>
                      <a:pPr marL="171450" lvl="0" indent="-171450" defTabSz="914400">
                        <a:buFont typeface="Arial" panose="020B0604020202020204" pitchFamily="34" charset="0"/>
                        <a:buChar char="•"/>
                        <a:defRPr/>
                      </a:pPr>
                      <a:r>
                        <a:rPr lang="en-US" sz="1400" dirty="0">
                          <a:solidFill>
                            <a:prstClr val="black"/>
                          </a:solidFill>
                        </a:rPr>
                        <a:t>Schools</a:t>
                      </a:r>
                      <a:endParaRPr lang="en-US" sz="1400" dirty="0">
                        <a:solidFill>
                          <a:prstClr val="black"/>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349207538"/>
                  </a:ext>
                </a:extLst>
              </a:tr>
              <a:tr h="410487">
                <a:tc>
                  <a:txBody>
                    <a:bodyPr/>
                    <a:lstStyle/>
                    <a:p>
                      <a:pPr algn="ctr"/>
                      <a:r>
                        <a:rPr lang="en-US" sz="1400" b="1" dirty="0">
                          <a:solidFill>
                            <a:schemeClr val="tx1"/>
                          </a:solidFill>
                        </a:rPr>
                        <a:t>Frequency</a:t>
                      </a:r>
                      <a:endParaRPr lang="en-US" sz="1400" b="1" dirty="0">
                        <a:solidFill>
                          <a:schemeClr val="tx1"/>
                        </a:solidFill>
                        <a:latin typeface="Arial" panose="020B0604020202020204" pitchFamily="34" charset="0"/>
                        <a:cs typeface="Arial" panose="020B0604020202020204" pitchFamily="34" charset="0"/>
                      </a:endParaRPr>
                    </a:p>
                  </a:txBody>
                  <a:tcPr anchor="ctr"/>
                </a:tc>
                <a:tc>
                  <a:txBody>
                    <a:bodyPr/>
                    <a:lstStyle/>
                    <a:p>
                      <a:pPr algn="l"/>
                      <a:r>
                        <a:rPr lang="en-US" sz="1400" dirty="0">
                          <a:solidFill>
                            <a:schemeClr val="tx1"/>
                          </a:solidFill>
                        </a:rPr>
                        <a:t>Weekly; morning of each Newcomer Brief (starting in JULY)</a:t>
                      </a:r>
                      <a:endParaRPr lang="en-US" sz="14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17170987"/>
                  </a:ext>
                </a:extLst>
              </a:tr>
              <a:tr h="911614">
                <a:tc>
                  <a:txBody>
                    <a:bodyPr/>
                    <a:lstStyle/>
                    <a:p>
                      <a:pPr algn="ctr"/>
                      <a:r>
                        <a:rPr lang="en-US" sz="1400" b="1" dirty="0">
                          <a:solidFill>
                            <a:schemeClr val="tx1"/>
                          </a:solidFill>
                        </a:rPr>
                        <a:t>Advertising</a:t>
                      </a:r>
                      <a:endParaRPr lang="en-US" sz="1400" b="1" dirty="0">
                        <a:solidFill>
                          <a:schemeClr val="tx1"/>
                        </a:solidFill>
                        <a:latin typeface="Arial" panose="020B0604020202020204" pitchFamily="34" charset="0"/>
                        <a:cs typeface="Arial" panose="020B0604020202020204" pitchFamily="34" charset="0"/>
                      </a:endParaRPr>
                    </a:p>
                  </a:txBody>
                  <a:tcPr anchor="ctr"/>
                </a:tc>
                <a:tc>
                  <a:txBody>
                    <a:bodyPr/>
                    <a:lstStyle/>
                    <a:p>
                      <a:pPr algn="l"/>
                      <a:r>
                        <a:rPr lang="en-US" sz="1400" dirty="0">
                          <a:solidFill>
                            <a:schemeClr val="tx1"/>
                          </a:solidFill>
                        </a:rPr>
                        <a:t>MWR Social Media</a:t>
                      </a:r>
                    </a:p>
                    <a:p>
                      <a:pPr algn="l"/>
                      <a:r>
                        <a:rPr lang="en-US" sz="1400" dirty="0">
                          <a:solidFill>
                            <a:schemeClr val="tx1"/>
                          </a:solidFill>
                        </a:rPr>
                        <a:t>ACS Social Media</a:t>
                      </a:r>
                    </a:p>
                    <a:p>
                      <a:pPr algn="l"/>
                      <a:r>
                        <a:rPr lang="en-US" sz="1400" dirty="0">
                          <a:solidFill>
                            <a:schemeClr val="tx1"/>
                          </a:solidFill>
                        </a:rPr>
                        <a:t>Newcomer’s Briefs </a:t>
                      </a:r>
                    </a:p>
                    <a:p>
                      <a:pPr algn="l"/>
                      <a:r>
                        <a:rPr lang="en-US" sz="1400" dirty="0">
                          <a:solidFill>
                            <a:schemeClr val="tx1"/>
                          </a:solidFill>
                        </a:rPr>
                        <a:t>CFFRs</a:t>
                      </a:r>
                    </a:p>
                  </a:txBody>
                  <a:tcPr anchor="ctr"/>
                </a:tc>
                <a:extLst>
                  <a:ext uri="{0D108BD9-81ED-4DB2-BD59-A6C34878D82A}">
                    <a16:rowId xmlns:a16="http://schemas.microsoft.com/office/drawing/2014/main" val="1976867218"/>
                  </a:ext>
                </a:extLst>
              </a:tr>
            </a:tbl>
          </a:graphicData>
        </a:graphic>
      </p:graphicFrame>
      <p:sp>
        <p:nvSpPr>
          <p:cNvPr id="4" name="Title 1">
            <a:extLst>
              <a:ext uri="{FF2B5EF4-FFF2-40B4-BE49-F238E27FC236}">
                <a16:creationId xmlns:a16="http://schemas.microsoft.com/office/drawing/2014/main" id="{5887304C-6621-427F-4F82-82A9C607E343}"/>
              </a:ext>
            </a:extLst>
          </p:cNvPr>
          <p:cNvSpPr txBox="1">
            <a:spLocks/>
          </p:cNvSpPr>
          <p:nvPr/>
        </p:nvSpPr>
        <p:spPr>
          <a:xfrm>
            <a:off x="714375" y="215448"/>
            <a:ext cx="8163496" cy="481893"/>
          </a:xfrm>
          <a:prstGeom prst="rect">
            <a:avLst/>
          </a:prstGeom>
        </p:spPr>
        <p:txBody>
          <a:bodyPr vert="horz" lIns="91440" tIns="45720" rIns="91440" bIns="45720" rtlCol="0" anchor="ctr">
            <a:normAutofit fontScale="90000" lnSpcReduction="10000"/>
          </a:bodyPr>
          <a:lstStyle>
            <a:lvl1pPr algn="l" defTabSz="914354"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dirty="0">
                <a:solidFill>
                  <a:prstClr val="black"/>
                </a:solidFill>
              </a:rPr>
              <a:t>Newcomer Spouse Tour – JUL 2026</a:t>
            </a:r>
            <a:endParaRPr lang="en-US" dirty="0"/>
          </a:p>
        </p:txBody>
      </p:sp>
      <p:pic>
        <p:nvPicPr>
          <p:cNvPr id="3" name="Picture 2" descr="2019 — Massacre on Marshall Road Zombie Run — Race Roster — Registration,  Marketing, Fundraising">
            <a:extLst>
              <a:ext uri="{FF2B5EF4-FFF2-40B4-BE49-F238E27FC236}">
                <a16:creationId xmlns:a16="http://schemas.microsoft.com/office/drawing/2014/main" id="{024D8A20-B43A-39B4-3184-042774F71D8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a:fillRect/>
          </a:stretch>
        </p:blipFill>
        <p:spPr bwMode="auto">
          <a:xfrm>
            <a:off x="6290198" y="697341"/>
            <a:ext cx="2743200" cy="1575435"/>
          </a:xfrm>
          <a:prstGeom prst="rect">
            <a:avLst/>
          </a:prstGeom>
          <a:noFill/>
          <a:ln>
            <a:noFill/>
          </a:ln>
          <a:extLst>
            <a:ext uri="{53640926-AAD7-44D8-BBD7-CCE9431645EC}">
              <a14:shadowObscured xmlns:a14="http://schemas.microsoft.com/office/drawing/2010/main"/>
            </a:ext>
          </a:extLst>
        </p:spPr>
      </p:pic>
      <p:pic>
        <p:nvPicPr>
          <p:cNvPr id="7" name="Picture 2" descr="Newcomers :: Fort Bliss, Texas">
            <a:extLst>
              <a:ext uri="{FF2B5EF4-FFF2-40B4-BE49-F238E27FC236}">
                <a16:creationId xmlns:a16="http://schemas.microsoft.com/office/drawing/2014/main" id="{AC8CB1A6-63B7-E9A6-9908-9ED32156D67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51993" y="1837498"/>
            <a:ext cx="2347307" cy="15644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ome | Bliss Elementary">
            <a:extLst>
              <a:ext uri="{FF2B5EF4-FFF2-40B4-BE49-F238E27FC236}">
                <a16:creationId xmlns:a16="http://schemas.microsoft.com/office/drawing/2014/main" id="{62359685-AF7A-F3D7-F846-85CC05830B9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51993" y="3463322"/>
            <a:ext cx="2218131" cy="9635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William Beaumont Army Medical Center - Fort Bliss &gt; About Us &gt; Contact Us">
            <a:extLst>
              <a:ext uri="{FF2B5EF4-FFF2-40B4-BE49-F238E27FC236}">
                <a16:creationId xmlns:a16="http://schemas.microsoft.com/office/drawing/2014/main" id="{A18E2071-D0A3-FD19-6AF0-F62529B3F733}"/>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a:fillRect/>
          </a:stretch>
        </p:blipFill>
        <p:spPr bwMode="auto">
          <a:xfrm>
            <a:off x="6232159" y="2897701"/>
            <a:ext cx="2727116" cy="8015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IGGS PARK - Updated June 2026 - 49 ...">
            <a:extLst>
              <a:ext uri="{FF2B5EF4-FFF2-40B4-BE49-F238E27FC236}">
                <a16:creationId xmlns:a16="http://schemas.microsoft.com/office/drawing/2014/main" id="{54A46F6F-6D32-38D2-1084-160F94F4927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07290" y="4542119"/>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ort Bliss &amp; White Sands | Balfour Beatty Investments">
            <a:extLst>
              <a:ext uri="{FF2B5EF4-FFF2-40B4-BE49-F238E27FC236}">
                <a16:creationId xmlns:a16="http://schemas.microsoft.com/office/drawing/2014/main" id="{B9235802-61D1-D1E9-F1A2-2490A87EA612}"/>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124927" y="3760655"/>
            <a:ext cx="1834348" cy="11178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D1035DA-0141-5E91-75AA-A5F936C5FC2F}"/>
              </a:ext>
            </a:extLst>
          </p:cNvPr>
          <p:cNvSpPr>
            <a:spLocks/>
          </p:cNvSpPr>
          <p:nvPr/>
        </p:nvSpPr>
        <p:spPr>
          <a:xfrm>
            <a:off x="-19458" y="6659677"/>
            <a:ext cx="4496208" cy="200055"/>
          </a:xfrm>
          <a:prstGeom prst="rect">
            <a:avLst/>
          </a:prstGeom>
        </p:spPr>
        <p:txBody>
          <a:bodyPr wrap="square">
            <a:spAutoFit/>
          </a:bodyPr>
          <a:lstStyle/>
          <a:p>
            <a:r>
              <a:rPr lang="en-US" sz="700" b="1" dirty="0">
                <a:solidFill>
                  <a:schemeClr val="bg1"/>
                </a:solidFill>
              </a:rPr>
              <a:t>MAJ Chet Garner, chester.t.garner.mil@army.mil</a:t>
            </a:r>
          </a:p>
        </p:txBody>
      </p:sp>
      <p:sp>
        <p:nvSpPr>
          <p:cNvPr id="6" name="Slide Number Placeholder 5">
            <a:extLst>
              <a:ext uri="{FF2B5EF4-FFF2-40B4-BE49-F238E27FC236}">
                <a16:creationId xmlns:a16="http://schemas.microsoft.com/office/drawing/2014/main" id="{4911BA4A-31F2-84DF-A2BB-266BBE401763}"/>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8</a:t>
            </a:fld>
            <a:endParaRPr lang="en-US" sz="800">
              <a:solidFill>
                <a:schemeClr val="bg1"/>
              </a:solidFill>
            </a:endParaRPr>
          </a:p>
        </p:txBody>
      </p:sp>
    </p:spTree>
    <p:extLst>
      <p:ext uri="{BB962C8B-B14F-4D97-AF65-F5344CB8AC3E}">
        <p14:creationId xmlns:p14="http://schemas.microsoft.com/office/powerpoint/2010/main" val="1686600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assification bottom">
            <a:extLst>
              <a:ext uri="{FF2B5EF4-FFF2-40B4-BE49-F238E27FC236}">
                <a16:creationId xmlns:a16="http://schemas.microsoft.com/office/drawing/2014/main" id="{DE7C2DE6-DE4E-A62E-117F-1FA8CDF48DDC}"/>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a:ln>
                <a:noFill/>
              </a:ln>
              <a:effectLst/>
              <a:uLnTx/>
              <a:uFillTx/>
              <a:latin typeface="Arial" panose="020B0604020202020204"/>
              <a:ea typeface="+mn-ea"/>
              <a:cs typeface="Arial" panose="020B0604020202020204" pitchFamily="34" charset="0"/>
            </a:endParaRPr>
          </a:p>
        </p:txBody>
      </p:sp>
      <p:sp>
        <p:nvSpPr>
          <p:cNvPr id="6" name="Rectangle 5">
            <a:extLst>
              <a:ext uri="{FF2B5EF4-FFF2-40B4-BE49-F238E27FC236}">
                <a16:creationId xmlns:a16="http://schemas.microsoft.com/office/drawing/2014/main" id="{EC276572-54AB-A52A-1F45-E717BE434B69}"/>
              </a:ext>
            </a:extLst>
          </p:cNvPr>
          <p:cNvSpPr>
            <a:spLocks/>
          </p:cNvSpPr>
          <p:nvPr/>
        </p:nvSpPr>
        <p:spPr>
          <a:xfrm>
            <a:off x="-19458" y="6659677"/>
            <a:ext cx="4496208" cy="200055"/>
          </a:xfrm>
          <a:prstGeom prst="rect">
            <a:avLst/>
          </a:prstGeom>
        </p:spPr>
        <p:txBody>
          <a:bodyPr wrap="square">
            <a:spAutoFit/>
          </a:bodyPr>
          <a:lstStyle/>
          <a:p>
            <a:r>
              <a:rPr lang="en-US" sz="700" b="1" dirty="0">
                <a:solidFill>
                  <a:schemeClr val="bg1"/>
                </a:solidFill>
              </a:rPr>
              <a:t>Alexis Escobar-Paz | MWR Marketing Specialist | 915-568-3805 | alexis.m.escobar-paz.naf@army.mil</a:t>
            </a:r>
          </a:p>
        </p:txBody>
      </p:sp>
      <p:sp>
        <p:nvSpPr>
          <p:cNvPr id="7" name="TextBox 6">
            <a:extLst>
              <a:ext uri="{FF2B5EF4-FFF2-40B4-BE49-F238E27FC236}">
                <a16:creationId xmlns:a16="http://schemas.microsoft.com/office/drawing/2014/main" id="{DE7596FA-9BAE-1A55-07D6-079EEA090260}"/>
              </a:ext>
            </a:extLst>
          </p:cNvPr>
          <p:cNvSpPr txBox="1"/>
          <p:nvPr/>
        </p:nvSpPr>
        <p:spPr>
          <a:xfrm>
            <a:off x="228107" y="335199"/>
            <a:ext cx="5544621" cy="5541808"/>
          </a:xfrm>
          <a:prstGeom prst="rect">
            <a:avLst/>
          </a:prstGeom>
          <a:noFill/>
        </p:spPr>
        <p:txBody>
          <a:bodyPr wrap="square" lIns="91440" tIns="45720" rIns="91440" bIns="45720" rtlCol="0" anchor="t">
            <a:noAutofit/>
          </a:bodyPr>
          <a:lstStyle/>
          <a:p>
            <a:pPr>
              <a:spcAft>
                <a:spcPts val="200"/>
              </a:spcAft>
            </a:pPr>
            <a:r>
              <a:rPr lang="en-US" sz="1600" b="1" dirty="0">
                <a:cs typeface="Arial" panose="020B0604020202020204"/>
              </a:rPr>
              <a:t>30 DAYS</a:t>
            </a:r>
          </a:p>
          <a:p>
            <a:pPr>
              <a:spcAft>
                <a:spcPts val="200"/>
              </a:spcAft>
            </a:pPr>
            <a:r>
              <a:rPr lang="en-US" sz="1200" b="1" dirty="0">
                <a:solidFill>
                  <a:srgbClr val="0070C0"/>
                </a:solidFill>
                <a:latin typeface="+mj-lt"/>
                <a:cs typeface="Arial"/>
                <a:hlinkClick r:id="rId2">
                  <a:extLst>
                    <a:ext uri="{A12FA001-AC4F-418D-AE19-62706E023703}">
                      <ahyp:hlinkClr xmlns:ahyp="http://schemas.microsoft.com/office/drawing/2018/hyperlinkcolor" val="tx"/>
                    </a:ext>
                  </a:extLst>
                </a:hlinkClick>
              </a:rPr>
              <a:t>JUN 20: Rifle Battleship</a:t>
            </a:r>
            <a:endParaRPr lang="en-US" sz="1200" b="1" dirty="0">
              <a:solidFill>
                <a:srgbClr val="0070C0"/>
              </a:solidFill>
              <a:latin typeface="+mj-lt"/>
              <a:cs typeface="Arial"/>
              <a:hlinkClick r:id="rId2"/>
            </a:endParaRPr>
          </a:p>
          <a:p>
            <a:pPr>
              <a:spcAft>
                <a:spcPts val="200"/>
              </a:spcAft>
            </a:pPr>
            <a:r>
              <a:rPr lang="en-US" sz="1200" b="1" dirty="0">
                <a:solidFill>
                  <a:srgbClr val="26804D"/>
                </a:solidFill>
                <a:latin typeface="+mj-lt"/>
                <a:cs typeface="Arial"/>
                <a:hlinkClick r:id="rId3">
                  <a:extLst>
                    <a:ext uri="{A12FA001-AC4F-418D-AE19-62706E023703}">
                      <ahyp:hlinkClr xmlns:ahyp="http://schemas.microsoft.com/office/drawing/2018/hyperlinkcolor" val="tx"/>
                    </a:ext>
                  </a:extLst>
                </a:hlinkClick>
              </a:rPr>
              <a:t>June 20:The Market EP</a:t>
            </a:r>
            <a:endParaRPr lang="en-US" sz="1200" b="1" dirty="0">
              <a:solidFill>
                <a:srgbClr val="26804D"/>
              </a:solidFill>
              <a:latin typeface="+mj-lt"/>
              <a:cs typeface="Arial"/>
            </a:endParaRPr>
          </a:p>
          <a:p>
            <a:pPr>
              <a:spcAft>
                <a:spcPts val="200"/>
              </a:spcAft>
            </a:pPr>
            <a:r>
              <a:rPr lang="en-US" sz="1200" b="1" dirty="0">
                <a:solidFill>
                  <a:srgbClr val="26804D"/>
                </a:solidFill>
                <a:latin typeface="+mj-lt"/>
                <a:cs typeface="Arial"/>
                <a:hlinkClick r:id="rId4">
                  <a:extLst>
                    <a:ext uri="{A12FA001-AC4F-418D-AE19-62706E023703}">
                      <ahyp:hlinkClr xmlns:ahyp="http://schemas.microsoft.com/office/drawing/2018/hyperlinkcolor" val="tx"/>
                    </a:ext>
                  </a:extLst>
                </a:hlinkClick>
              </a:rPr>
              <a:t>June 20: </a:t>
            </a:r>
            <a:r>
              <a:rPr lang="en-US" sz="1200" b="1" dirty="0">
                <a:solidFill>
                  <a:srgbClr val="26804D"/>
                </a:solidFill>
                <a:ea typeface="+mn-lt"/>
                <a:cs typeface="+mn-lt"/>
                <a:hlinkClick r:id="rId4">
                  <a:extLst>
                    <a:ext uri="{A12FA001-AC4F-418D-AE19-62706E023703}">
                      <ahyp:hlinkClr xmlns:ahyp="http://schemas.microsoft.com/office/drawing/2018/hyperlinkcolor" val="tx"/>
                    </a:ext>
                  </a:extLst>
                </a:hlinkClick>
              </a:rPr>
              <a:t>The Jazz Exchange</a:t>
            </a:r>
            <a:endParaRPr lang="en-US" sz="1200" dirty="0">
              <a:solidFill>
                <a:srgbClr val="26804D"/>
              </a:solidFill>
              <a:latin typeface="+mj-lt"/>
              <a:cs typeface="Arial"/>
            </a:endParaRPr>
          </a:p>
          <a:p>
            <a:pPr>
              <a:spcAft>
                <a:spcPts val="200"/>
              </a:spcAft>
            </a:pPr>
            <a:r>
              <a:rPr lang="en-US" sz="1200" b="1" dirty="0">
                <a:solidFill>
                  <a:srgbClr val="26804D"/>
                </a:solidFill>
                <a:latin typeface="+mj-lt"/>
                <a:cs typeface="Arial"/>
                <a:hlinkClick r:id="rId5">
                  <a:extLst>
                    <a:ext uri="{A12FA001-AC4F-418D-AE19-62706E023703}">
                      <ahyp:hlinkClr xmlns:ahyp="http://schemas.microsoft.com/office/drawing/2018/hyperlinkcolor" val="tx"/>
                    </a:ext>
                  </a:extLst>
                </a:hlinkClick>
              </a:rPr>
              <a:t>JUN 20: Totally Rad Vintage Fest</a:t>
            </a:r>
            <a:endParaRPr lang="en-US" sz="1200" b="1" dirty="0">
              <a:solidFill>
                <a:srgbClr val="26804D"/>
              </a:solidFill>
              <a:latin typeface="+mj-lt"/>
              <a:cs typeface="Arial"/>
            </a:endParaRPr>
          </a:p>
          <a:p>
            <a:pPr>
              <a:spcAft>
                <a:spcPts val="200"/>
              </a:spcAft>
            </a:pPr>
            <a:r>
              <a:rPr lang="en-US" sz="1200" b="1" dirty="0">
                <a:solidFill>
                  <a:srgbClr val="26804D"/>
                </a:solidFill>
                <a:latin typeface="+mj-lt"/>
                <a:cs typeface="Arial"/>
                <a:hlinkClick r:id="rId6">
                  <a:extLst>
                    <a:ext uri="{A12FA001-AC4F-418D-AE19-62706E023703}">
                      <ahyp:hlinkClr xmlns:ahyp="http://schemas.microsoft.com/office/drawing/2018/hyperlinkcolor" val="tx"/>
                    </a:ext>
                  </a:extLst>
                </a:hlinkClick>
              </a:rPr>
              <a:t>JUN 20: La Fe Father’s Day 5K Run and Walk</a:t>
            </a:r>
            <a:endParaRPr lang="en-US" sz="1200" b="1" dirty="0">
              <a:solidFill>
                <a:srgbClr val="26804D"/>
              </a:solidFill>
              <a:latin typeface="+mj-lt"/>
              <a:cs typeface="Arial"/>
            </a:endParaRPr>
          </a:p>
          <a:p>
            <a:pPr>
              <a:spcAft>
                <a:spcPts val="200"/>
              </a:spcAft>
            </a:pPr>
            <a:r>
              <a:rPr lang="en-US" sz="1200" b="1" dirty="0">
                <a:solidFill>
                  <a:srgbClr val="0277BD"/>
                </a:solidFill>
                <a:latin typeface="+mj-lt"/>
                <a:cs typeface="Arial"/>
                <a:hlinkClick r:id="rId7"/>
              </a:rPr>
              <a:t>JUN 21: Father’s Day Bowling Special</a:t>
            </a:r>
          </a:p>
          <a:p>
            <a:pPr>
              <a:spcAft>
                <a:spcPts val="200"/>
              </a:spcAft>
            </a:pPr>
            <a:r>
              <a:rPr lang="en-US" sz="1200" b="1" dirty="0">
                <a:solidFill>
                  <a:srgbClr val="0277BD"/>
                </a:solidFill>
                <a:latin typeface="+mj-lt"/>
                <a:cs typeface="Arial"/>
                <a:hlinkClick r:id="rId8"/>
              </a:rPr>
              <a:t>JUN 21: Father’s Day Brunch</a:t>
            </a:r>
          </a:p>
          <a:p>
            <a:pPr>
              <a:spcAft>
                <a:spcPts val="200"/>
              </a:spcAft>
            </a:pPr>
            <a:r>
              <a:rPr lang="en-US" sz="1200" b="1" dirty="0">
                <a:solidFill>
                  <a:srgbClr val="26804D"/>
                </a:solidFill>
                <a:cs typeface="Arial"/>
                <a:hlinkClick r:id="rId9">
                  <a:extLst>
                    <a:ext uri="{A12FA001-AC4F-418D-AE19-62706E023703}">
                      <ahyp:hlinkClr xmlns:ahyp="http://schemas.microsoft.com/office/drawing/2018/hyperlinkcolor" val="tx"/>
                    </a:ext>
                  </a:extLst>
                </a:hlinkClick>
              </a:rPr>
              <a:t>JUN 26: Cool Canyon Nights</a:t>
            </a:r>
            <a:endParaRPr lang="en-US" sz="1200" b="1" dirty="0">
              <a:solidFill>
                <a:srgbClr val="26804D"/>
              </a:solidFill>
              <a:cs typeface="Arial"/>
            </a:endParaRPr>
          </a:p>
          <a:p>
            <a:pPr>
              <a:spcAft>
                <a:spcPts val="200"/>
              </a:spcAft>
            </a:pPr>
            <a:r>
              <a:rPr lang="en-US" sz="1200" b="1" dirty="0">
                <a:solidFill>
                  <a:srgbClr val="26804D"/>
                </a:solidFill>
                <a:cs typeface="Arial"/>
                <a:hlinkClick r:id="rId10">
                  <a:extLst>
                    <a:ext uri="{A12FA001-AC4F-418D-AE19-62706E023703}">
                      <ahyp:hlinkClr xmlns:ahyp="http://schemas.microsoft.com/office/drawing/2018/hyperlinkcolor" val="tx"/>
                    </a:ext>
                  </a:extLst>
                </a:hlinkClick>
              </a:rPr>
              <a:t>JUN 27: 915 Card Show</a:t>
            </a:r>
            <a:endParaRPr lang="en-US" sz="1200" b="1" dirty="0">
              <a:solidFill>
                <a:srgbClr val="26804D"/>
              </a:solidFill>
              <a:cs typeface="Arial"/>
            </a:endParaRPr>
          </a:p>
          <a:p>
            <a:pPr>
              <a:spcAft>
                <a:spcPts val="200"/>
              </a:spcAft>
            </a:pPr>
            <a:r>
              <a:rPr lang="en-US" sz="1200" b="1" dirty="0">
                <a:solidFill>
                  <a:srgbClr val="0277BD"/>
                </a:solidFill>
                <a:cs typeface="Arial"/>
                <a:hlinkClick r:id="rId11">
                  <a:extLst>
                    <a:ext uri="{A12FA001-AC4F-418D-AE19-62706E023703}">
                      <ahyp:hlinkClr xmlns:ahyp="http://schemas.microsoft.com/office/drawing/2018/hyperlinkcolor" val="tx"/>
                    </a:ext>
                  </a:extLst>
                </a:hlinkClick>
              </a:rPr>
              <a:t>JUNE 27: Pop Goes the Fort</a:t>
            </a:r>
            <a:endParaRPr lang="en-US" sz="1200" b="1" dirty="0">
              <a:solidFill>
                <a:srgbClr val="0277BD"/>
              </a:solidFill>
              <a:cs typeface="Arial"/>
              <a:hlinkClick r:id="rId11"/>
            </a:endParaRPr>
          </a:p>
          <a:p>
            <a:pPr>
              <a:spcAft>
                <a:spcPts val="200"/>
              </a:spcAft>
            </a:pPr>
            <a:r>
              <a:rPr lang="en-US" sz="1200" b="1" dirty="0">
                <a:solidFill>
                  <a:srgbClr val="0277BD"/>
                </a:solidFill>
                <a:cs typeface="Arial"/>
                <a:hlinkClick r:id="rId12"/>
              </a:rPr>
              <a:t>July 2nd: Climb For Freedom</a:t>
            </a:r>
            <a:r>
              <a:rPr lang="en-US" sz="1200" b="1" dirty="0">
                <a:solidFill>
                  <a:srgbClr val="0277BD"/>
                </a:solidFill>
                <a:cs typeface="Arial"/>
              </a:rPr>
              <a:t> </a:t>
            </a:r>
          </a:p>
          <a:p>
            <a:pPr>
              <a:spcAft>
                <a:spcPts val="200"/>
              </a:spcAft>
            </a:pPr>
            <a:r>
              <a:rPr lang="en-US" sz="1200" b="1" dirty="0">
                <a:solidFill>
                  <a:srgbClr val="26804D"/>
                </a:solidFill>
                <a:cs typeface="Arial"/>
                <a:hlinkClick r:id="rId13">
                  <a:extLst>
                    <a:ext uri="{A12FA001-AC4F-418D-AE19-62706E023703}">
                      <ahyp:hlinkClr xmlns:ahyp="http://schemas.microsoft.com/office/drawing/2018/hyperlinkcolor" val="tx"/>
                    </a:ext>
                  </a:extLst>
                </a:hlinkClick>
              </a:rPr>
              <a:t>JULY 4: America 250</a:t>
            </a:r>
            <a:endParaRPr lang="en-US" sz="1200" b="1" dirty="0">
              <a:solidFill>
                <a:srgbClr val="26804D"/>
              </a:solidFill>
              <a:cs typeface="Arial"/>
            </a:endParaRPr>
          </a:p>
          <a:p>
            <a:pPr>
              <a:spcAft>
                <a:spcPts val="200"/>
              </a:spcAft>
            </a:pPr>
            <a:r>
              <a:rPr lang="en-US" sz="1200" b="1" dirty="0">
                <a:solidFill>
                  <a:srgbClr val="0277BD"/>
                </a:solidFill>
                <a:cs typeface="Arial"/>
                <a:hlinkClick r:id="rId14"/>
              </a:rPr>
              <a:t>JULY 4: Fourth of July Golf Tournament</a:t>
            </a:r>
            <a:endParaRPr lang="en-US" sz="1200" b="1" dirty="0">
              <a:solidFill>
                <a:srgbClr val="0277BD"/>
              </a:solidFill>
              <a:cs typeface="Arial"/>
              <a:hlinkClick r:id="rId11">
                <a:extLst>
                  <a:ext uri="{A12FA001-AC4F-418D-AE19-62706E023703}">
                    <ahyp:hlinkClr xmlns:ahyp="http://schemas.microsoft.com/office/drawing/2018/hyperlinkcolor" val="tx"/>
                  </a:ext>
                </a:extLst>
              </a:hlinkClick>
            </a:endParaRPr>
          </a:p>
          <a:p>
            <a:pPr>
              <a:spcAft>
                <a:spcPts val="200"/>
              </a:spcAft>
            </a:pPr>
            <a:r>
              <a:rPr lang="en-US" sz="1200" b="1" dirty="0">
                <a:solidFill>
                  <a:srgbClr val="0070C0"/>
                </a:solidFill>
                <a:cs typeface="Arial"/>
              </a:rPr>
              <a:t>JULY 11: Run for Freedom</a:t>
            </a:r>
          </a:p>
          <a:p>
            <a:pPr>
              <a:spcAft>
                <a:spcPts val="200"/>
              </a:spcAft>
            </a:pPr>
            <a:r>
              <a:rPr lang="en-US" sz="1200" b="1" dirty="0">
                <a:solidFill>
                  <a:srgbClr val="0070C0"/>
                </a:solidFill>
                <a:cs typeface="Arial"/>
              </a:rPr>
              <a:t>JUL 11: Ten-Miler in the Heat</a:t>
            </a:r>
          </a:p>
          <a:p>
            <a:pPr>
              <a:spcAft>
                <a:spcPts val="200"/>
              </a:spcAft>
            </a:pPr>
            <a:r>
              <a:rPr lang="en-US" sz="1200" b="1" dirty="0">
                <a:solidFill>
                  <a:srgbClr val="0070C0"/>
                </a:solidFill>
                <a:latin typeface="+mj-lt"/>
                <a:cs typeface="Arial"/>
              </a:rPr>
              <a:t>JUL 11: Kayak The Rio </a:t>
            </a:r>
          </a:p>
          <a:p>
            <a:pPr>
              <a:spcAft>
                <a:spcPts val="200"/>
              </a:spcAft>
            </a:pPr>
            <a:endParaRPr lang="en-US" sz="1200" b="1" dirty="0">
              <a:solidFill>
                <a:srgbClr val="0070C0"/>
              </a:solidFill>
              <a:latin typeface="+mj-lt"/>
              <a:cs typeface="Arial"/>
            </a:endParaRPr>
          </a:p>
          <a:p>
            <a:pPr>
              <a:spcAft>
                <a:spcPts val="200"/>
              </a:spcAft>
            </a:pPr>
            <a:endParaRPr lang="en-US" sz="1100" b="1" dirty="0">
              <a:latin typeface="+mj-lt"/>
              <a:cs typeface="Arial"/>
            </a:endParaRPr>
          </a:p>
          <a:p>
            <a:pPr>
              <a:spcAft>
                <a:spcPts val="200"/>
              </a:spcAft>
            </a:pPr>
            <a:endParaRPr lang="en-US" sz="1100" b="1" dirty="0">
              <a:latin typeface="+mj-lt"/>
              <a:cs typeface="Arial"/>
            </a:endParaRPr>
          </a:p>
          <a:p>
            <a:pPr>
              <a:spcAft>
                <a:spcPts val="200"/>
              </a:spcAft>
            </a:pPr>
            <a:endParaRPr lang="en-US" sz="1100" b="1" dirty="0">
              <a:latin typeface="+mj-lt"/>
              <a:cs typeface="Arial"/>
            </a:endParaRPr>
          </a:p>
          <a:p>
            <a:pPr>
              <a:spcAft>
                <a:spcPts val="200"/>
              </a:spcAft>
            </a:pPr>
            <a:endParaRPr lang="en-US" sz="1100" b="1" dirty="0">
              <a:latin typeface="+mj-lt"/>
              <a:cs typeface="Arial"/>
            </a:endParaRPr>
          </a:p>
          <a:p>
            <a:pPr>
              <a:spcAft>
                <a:spcPts val="200"/>
              </a:spcAft>
            </a:pPr>
            <a:endParaRPr lang="en-US" sz="1100" b="1" dirty="0">
              <a:latin typeface="+mj-lt"/>
              <a:cs typeface="Arial"/>
            </a:endParaRPr>
          </a:p>
          <a:p>
            <a:pPr>
              <a:spcAft>
                <a:spcPts val="200"/>
              </a:spcAft>
            </a:pPr>
            <a:endParaRPr lang="en-US" sz="1100" b="1" dirty="0">
              <a:latin typeface="+mj-lt"/>
              <a:cs typeface="Arial"/>
            </a:endParaRPr>
          </a:p>
          <a:p>
            <a:pPr>
              <a:spcAft>
                <a:spcPts val="200"/>
              </a:spcAft>
            </a:pPr>
            <a:r>
              <a:rPr lang="en-US" sz="1100" b="1" dirty="0">
                <a:latin typeface="+mj-lt"/>
                <a:cs typeface="Arial"/>
              </a:rPr>
              <a:t>ONGOING</a:t>
            </a:r>
          </a:p>
          <a:p>
            <a:pPr>
              <a:spcAft>
                <a:spcPts val="200"/>
              </a:spcAft>
            </a:pPr>
            <a:r>
              <a:rPr lang="en-US" sz="1000" dirty="0">
                <a:latin typeface="+mj-lt"/>
                <a:cs typeface="Arial"/>
                <a:hlinkClick r:id="rId15"/>
              </a:rPr>
              <a:t>100 Mile Swim Club</a:t>
            </a:r>
            <a:endParaRPr lang="en-US" sz="1000" dirty="0">
              <a:cs typeface="Arial"/>
            </a:endParaRPr>
          </a:p>
          <a:p>
            <a:pPr>
              <a:spcAft>
                <a:spcPts val="200"/>
              </a:spcAft>
            </a:pPr>
            <a:r>
              <a:rPr lang="en-US" sz="1000" dirty="0">
                <a:latin typeface="+mj-lt"/>
                <a:cs typeface="Arial"/>
                <a:hlinkClick r:id="rId16"/>
              </a:rPr>
              <a:t>Parent &amp; Child Swim Lessons</a:t>
            </a:r>
            <a:endParaRPr lang="en-US" sz="1000" dirty="0">
              <a:latin typeface="+mj-lt"/>
              <a:cs typeface="Arial"/>
            </a:endParaRPr>
          </a:p>
          <a:p>
            <a:pPr>
              <a:spcAft>
                <a:spcPts val="200"/>
              </a:spcAft>
            </a:pPr>
            <a:r>
              <a:rPr lang="en-US" sz="1000" dirty="0">
                <a:latin typeface="+mj-lt"/>
                <a:cs typeface="Arial"/>
              </a:rPr>
              <a:t>Hiking &amp; Biking Challenge</a:t>
            </a:r>
          </a:p>
          <a:p>
            <a:pPr>
              <a:spcAft>
                <a:spcPts val="200"/>
              </a:spcAft>
            </a:pPr>
            <a:endParaRPr lang="en-US" sz="1000" dirty="0">
              <a:latin typeface="+mj-lt"/>
              <a:cs typeface="Arial"/>
            </a:endParaRPr>
          </a:p>
        </p:txBody>
      </p:sp>
      <p:sp>
        <p:nvSpPr>
          <p:cNvPr id="2" name="TextBox 1">
            <a:extLst>
              <a:ext uri="{FF2B5EF4-FFF2-40B4-BE49-F238E27FC236}">
                <a16:creationId xmlns:a16="http://schemas.microsoft.com/office/drawing/2014/main" id="{1B646342-4901-FD8C-2849-C8064310BCE6}"/>
              </a:ext>
            </a:extLst>
          </p:cNvPr>
          <p:cNvSpPr txBox="1"/>
          <p:nvPr/>
        </p:nvSpPr>
        <p:spPr>
          <a:xfrm>
            <a:off x="2228646" y="5367305"/>
            <a:ext cx="4634502" cy="14619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200"/>
              </a:spcAft>
            </a:pPr>
            <a:r>
              <a:rPr lang="en-US" sz="1000">
                <a:cs typeface="Arial"/>
                <a:hlinkClick r:id="rId17"/>
              </a:rPr>
              <a:t>After School Hangout at the Library</a:t>
            </a:r>
            <a:endParaRPr lang="en-US" sz="1000">
              <a:cs typeface="Arial"/>
            </a:endParaRPr>
          </a:p>
          <a:p>
            <a:pPr>
              <a:spcAft>
                <a:spcPts val="200"/>
              </a:spcAft>
            </a:pPr>
            <a:r>
              <a:rPr lang="en-US" sz="1000">
                <a:cs typeface="Arial"/>
                <a:hlinkClick r:id="rId17"/>
              </a:rPr>
              <a:t>Home School Board Game Days at the Library</a:t>
            </a:r>
            <a:endParaRPr lang="en-US" sz="1000">
              <a:cs typeface="Arial"/>
            </a:endParaRPr>
          </a:p>
          <a:p>
            <a:pPr>
              <a:spcAft>
                <a:spcPts val="200"/>
              </a:spcAft>
            </a:pPr>
            <a:r>
              <a:rPr lang="en-US" sz="1000">
                <a:cs typeface="Arial"/>
                <a:hlinkClick r:id="rId18"/>
              </a:rPr>
              <a:t>AER Campaign</a:t>
            </a:r>
            <a:endParaRPr lang="en-US" sz="1000">
              <a:cs typeface="Arial"/>
            </a:endParaRPr>
          </a:p>
          <a:p>
            <a:pPr>
              <a:spcAft>
                <a:spcPts val="200"/>
              </a:spcAft>
            </a:pPr>
            <a:r>
              <a:rPr lang="en-US" sz="1000">
                <a:cs typeface="Arial"/>
                <a:hlinkClick r:id="rId19"/>
              </a:rPr>
              <a:t>Commander’s Cup Softball League</a:t>
            </a:r>
            <a:endParaRPr lang="en-US" sz="1000">
              <a:cs typeface="Arial"/>
            </a:endParaRPr>
          </a:p>
          <a:p>
            <a:pPr>
              <a:spcAft>
                <a:spcPts val="200"/>
              </a:spcAft>
            </a:pPr>
            <a:endParaRPr lang="en-US" sz="1000">
              <a:cs typeface="Arial"/>
            </a:endParaRPr>
          </a:p>
          <a:p>
            <a:pPr>
              <a:spcAft>
                <a:spcPts val="200"/>
              </a:spcAft>
            </a:pPr>
            <a:endParaRPr lang="en-US" sz="1100">
              <a:cs typeface="Arial"/>
            </a:endParaRPr>
          </a:p>
          <a:p>
            <a:endParaRPr lang="en-US">
              <a:cs typeface="Arial"/>
            </a:endParaRPr>
          </a:p>
        </p:txBody>
      </p:sp>
      <p:sp>
        <p:nvSpPr>
          <p:cNvPr id="8" name="Title 10">
            <a:extLst>
              <a:ext uri="{FF2B5EF4-FFF2-40B4-BE49-F238E27FC236}">
                <a16:creationId xmlns:a16="http://schemas.microsoft.com/office/drawing/2014/main" id="{4E1E28FF-8F0C-F516-47FE-94973D8B7BBC}"/>
              </a:ext>
            </a:extLst>
          </p:cNvPr>
          <p:cNvSpPr>
            <a:spLocks noGrp="1"/>
          </p:cNvSpPr>
          <p:nvPr>
            <p:ph type="title"/>
          </p:nvPr>
        </p:nvSpPr>
        <p:spPr>
          <a:xfrm>
            <a:off x="5163473" y="11434"/>
            <a:ext cx="3912158" cy="647531"/>
          </a:xfrm>
          <a:ln>
            <a:noFill/>
          </a:ln>
        </p:spPr>
        <p:txBody>
          <a:bodyPr/>
          <a:lstStyle/>
          <a:p>
            <a:r>
              <a:rPr lang="en-US">
                <a:effectLst>
                  <a:outerShdw blurRad="38100" dist="38100" dir="2700000" algn="tl">
                    <a:srgbClr val="000000">
                      <a:alpha val="43137"/>
                    </a:srgbClr>
                  </a:outerShdw>
                </a:effectLst>
                <a:cs typeface="Arial"/>
              </a:rPr>
              <a:t>Events</a:t>
            </a:r>
            <a:endParaRPr lang="en-US"/>
          </a:p>
        </p:txBody>
      </p:sp>
      <p:pic>
        <p:nvPicPr>
          <p:cNvPr id="4" name="Picture 3" descr="Qr code&#10;&#10;Description automatically generated">
            <a:extLst>
              <a:ext uri="{FF2B5EF4-FFF2-40B4-BE49-F238E27FC236}">
                <a16:creationId xmlns:a16="http://schemas.microsoft.com/office/drawing/2014/main" id="{ECC64974-6706-78FC-9682-1EF07A6A718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647709" y="4638301"/>
            <a:ext cx="1268184" cy="1625571"/>
          </a:xfrm>
          <a:prstGeom prst="rect">
            <a:avLst/>
          </a:prstGeom>
        </p:spPr>
      </p:pic>
      <p:sp>
        <p:nvSpPr>
          <p:cNvPr id="11" name="Flowchart: Connector 10">
            <a:extLst>
              <a:ext uri="{FF2B5EF4-FFF2-40B4-BE49-F238E27FC236}">
                <a16:creationId xmlns:a16="http://schemas.microsoft.com/office/drawing/2014/main" id="{D83D17B0-EB7B-31D4-7C33-27779DED3379}"/>
              </a:ext>
            </a:extLst>
          </p:cNvPr>
          <p:cNvSpPr/>
          <p:nvPr/>
        </p:nvSpPr>
        <p:spPr>
          <a:xfrm>
            <a:off x="5163474" y="4004366"/>
            <a:ext cx="184381" cy="198180"/>
          </a:xfrm>
          <a:prstGeom prst="flowChartConnector">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1F006E91-9917-5327-18F4-44CB9CD1F047}"/>
              </a:ext>
            </a:extLst>
          </p:cNvPr>
          <p:cNvSpPr/>
          <p:nvPr/>
        </p:nvSpPr>
        <p:spPr>
          <a:xfrm>
            <a:off x="5163473" y="4237304"/>
            <a:ext cx="184381" cy="198180"/>
          </a:xfrm>
          <a:prstGeom prst="flowChartConnector">
            <a:avLst/>
          </a:prstGeom>
          <a:solidFill>
            <a:srgbClr val="2680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5B5989F-6DA9-44AE-27AF-0668E4E009E1}"/>
              </a:ext>
            </a:extLst>
          </p:cNvPr>
          <p:cNvSpPr txBox="1"/>
          <p:nvPr/>
        </p:nvSpPr>
        <p:spPr>
          <a:xfrm>
            <a:off x="5347854" y="3960305"/>
            <a:ext cx="1570182" cy="276999"/>
          </a:xfrm>
          <a:prstGeom prst="rect">
            <a:avLst/>
          </a:prstGeom>
          <a:noFill/>
        </p:spPr>
        <p:txBody>
          <a:bodyPr wrap="square" rtlCol="0">
            <a:spAutoFit/>
          </a:bodyPr>
          <a:lstStyle/>
          <a:p>
            <a:r>
              <a:rPr lang="en-US" sz="1200" b="1">
                <a:solidFill>
                  <a:srgbClr val="0070C0"/>
                </a:solidFill>
              </a:rPr>
              <a:t>Fort Bliss Events</a:t>
            </a:r>
          </a:p>
        </p:txBody>
      </p:sp>
      <p:sp>
        <p:nvSpPr>
          <p:cNvPr id="14" name="TextBox 13">
            <a:extLst>
              <a:ext uri="{FF2B5EF4-FFF2-40B4-BE49-F238E27FC236}">
                <a16:creationId xmlns:a16="http://schemas.microsoft.com/office/drawing/2014/main" id="{8356C0CC-7FF2-3340-21CC-7E6B7C698170}"/>
              </a:ext>
            </a:extLst>
          </p:cNvPr>
          <p:cNvSpPr txBox="1"/>
          <p:nvPr/>
        </p:nvSpPr>
        <p:spPr>
          <a:xfrm>
            <a:off x="5348384" y="4194667"/>
            <a:ext cx="1570182" cy="276999"/>
          </a:xfrm>
          <a:prstGeom prst="rect">
            <a:avLst/>
          </a:prstGeom>
          <a:noFill/>
        </p:spPr>
        <p:txBody>
          <a:bodyPr wrap="square" rtlCol="0">
            <a:spAutoFit/>
          </a:bodyPr>
          <a:lstStyle/>
          <a:p>
            <a:r>
              <a:rPr lang="en-US" sz="1200" b="1">
                <a:solidFill>
                  <a:srgbClr val="26804D"/>
                </a:solidFill>
              </a:rPr>
              <a:t>El Paso Events</a:t>
            </a:r>
          </a:p>
        </p:txBody>
      </p:sp>
      <p:pic>
        <p:nvPicPr>
          <p:cNvPr id="9" name="Picture 8">
            <a:extLst>
              <a:ext uri="{FF2B5EF4-FFF2-40B4-BE49-F238E27FC236}">
                <a16:creationId xmlns:a16="http://schemas.microsoft.com/office/drawing/2014/main" id="{04391092-6A55-3A6C-6CD7-B151735A6DCC}"/>
              </a:ext>
            </a:extLst>
          </p:cNvPr>
          <p:cNvPicPr>
            <a:picLocks noChangeAspect="1"/>
          </p:cNvPicPr>
          <p:nvPr/>
        </p:nvPicPr>
        <p:blipFill>
          <a:blip r:embed="rId21"/>
          <a:stretch>
            <a:fillRect/>
          </a:stretch>
        </p:blipFill>
        <p:spPr>
          <a:xfrm>
            <a:off x="4047402" y="767485"/>
            <a:ext cx="5099874" cy="2852112"/>
          </a:xfrm>
          <a:prstGeom prst="rect">
            <a:avLst/>
          </a:prstGeom>
        </p:spPr>
      </p:pic>
      <p:sp>
        <p:nvSpPr>
          <p:cNvPr id="5" name="Slide Number Placeholder 5">
            <a:extLst>
              <a:ext uri="{FF2B5EF4-FFF2-40B4-BE49-F238E27FC236}">
                <a16:creationId xmlns:a16="http://schemas.microsoft.com/office/drawing/2014/main" id="{69801AB8-3357-1115-594F-F84D416D3076}"/>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9</a:t>
            </a:fld>
            <a:endParaRPr lang="en-US" sz="800">
              <a:solidFill>
                <a:schemeClr val="bg1"/>
              </a:solidFill>
            </a:endParaRPr>
          </a:p>
        </p:txBody>
      </p:sp>
    </p:spTree>
    <p:extLst>
      <p:ext uri="{BB962C8B-B14F-4D97-AF65-F5344CB8AC3E}">
        <p14:creationId xmlns:p14="http://schemas.microsoft.com/office/powerpoint/2010/main" val="392957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aster Content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r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ster Content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07CF0D16A56D4E88A10F14B3FA3A08" ma:contentTypeVersion="16" ma:contentTypeDescription="Create a new document." ma:contentTypeScope="" ma:versionID="92467fe95ebc86a36a9679ad9daa1239">
  <xsd:schema xmlns:xsd="http://www.w3.org/2001/XMLSchema" xmlns:xs="http://www.w3.org/2001/XMLSchema" xmlns:p="http://schemas.microsoft.com/office/2006/metadata/properties" xmlns:ns1="http://schemas.microsoft.com/sharepoint/v3" xmlns:ns2="01926b27-92e8-4ba7-93c9-bed6f210cd2d" targetNamespace="http://schemas.microsoft.com/office/2006/metadata/properties" ma:root="true" ma:fieldsID="494eaf5b1e45248190894874143170f5" ns1:_="" ns2:_="">
    <xsd:import namespace="http://schemas.microsoft.com/sharepoint/v3"/>
    <xsd:import namespace="01926b27-92e8-4ba7-93c9-bed6f210cd2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926b27-92e8-4ba7-93c9-bed6f210cd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c874fec-6985-468d-9a86-0194f6fd86d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01926b27-92e8-4ba7-93c9-bed6f210cd2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B14744-81FF-4C63-B3B8-BB6A119D3E02}">
  <ds:schemaRefs>
    <ds:schemaRef ds:uri="01926b27-92e8-4ba7-93c9-bed6f210cd2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B3AC9DA-CA6C-4E09-9A0F-C6AA41E9C545}">
  <ds:schemaRefs>
    <ds:schemaRef ds:uri="01926b27-92e8-4ba7-93c9-bed6f210cd2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A0EA41D-DA97-487C-9CD6-FACDA391B54C}">
  <ds:schemaRefs>
    <ds:schemaRef ds:uri="http://schemas.microsoft.com/sharepoint/v3/contenttype/forms"/>
  </ds:schemaRefs>
</ds:datastoreItem>
</file>

<file path=docMetadata/LabelInfo.xml><?xml version="1.0" encoding="utf-8"?>
<clbl:labelList xmlns:clbl="http://schemas.microsoft.com/office/2020/mipLabelMetadata">
  <clbl:label id="{554eecc5-e26c-4620-b240-5a8bb326c33d}" enabled="1" method="Privileged" siteId="{fae6d70f-954b-4811-92b6-0530d6f84c43}" removed="0"/>
</clbl:labelList>
</file>

<file path=docProps/app.xml><?xml version="1.0" encoding="utf-8"?>
<Properties xmlns="http://schemas.openxmlformats.org/officeDocument/2006/extended-properties" xmlns:vt="http://schemas.openxmlformats.org/officeDocument/2006/docPropsVTypes">
  <Template/>
  <TotalTime>1879</TotalTime>
  <Words>7208</Words>
  <Application>Microsoft Office PowerPoint</Application>
  <PresentationFormat>On-screen Show (4:3)</PresentationFormat>
  <Paragraphs>1063</Paragraphs>
  <Slides>79</Slides>
  <Notes>12</Notes>
  <HiddenSlides>0</HiddenSlides>
  <MMClips>0</MMClips>
  <ScaleCrop>false</ScaleCrop>
  <HeadingPairs>
    <vt:vector size="8" baseType="variant">
      <vt:variant>
        <vt:lpstr>Fonts Used</vt:lpstr>
      </vt:variant>
      <vt:variant>
        <vt:i4>14</vt:i4>
      </vt:variant>
      <vt:variant>
        <vt:lpstr>Theme</vt:lpstr>
      </vt:variant>
      <vt:variant>
        <vt:i4>3</vt:i4>
      </vt:variant>
      <vt:variant>
        <vt:lpstr>Embedded OLE Servers</vt:lpstr>
      </vt:variant>
      <vt:variant>
        <vt:i4>1</vt:i4>
      </vt:variant>
      <vt:variant>
        <vt:lpstr>Slide Titles</vt:lpstr>
      </vt:variant>
      <vt:variant>
        <vt:i4>79</vt:i4>
      </vt:variant>
    </vt:vector>
  </HeadingPairs>
  <TitlesOfParts>
    <vt:vector size="97" baseType="lpstr">
      <vt:lpstr> Arial</vt:lpstr>
      <vt:lpstr>Adobe Garamond Pro</vt:lpstr>
      <vt:lpstr>Aptos</vt:lpstr>
      <vt:lpstr>Arial</vt:lpstr>
      <vt:lpstr>Avenir Next LT Pro</vt:lpstr>
      <vt:lpstr>Broadway</vt:lpstr>
      <vt:lpstr>Calibri</vt:lpstr>
      <vt:lpstr>Courier New</vt:lpstr>
      <vt:lpstr>Google Sans Text</vt:lpstr>
      <vt:lpstr>Kermit</vt:lpstr>
      <vt:lpstr>Symbol</vt:lpstr>
      <vt:lpstr>Times New Roman</vt:lpstr>
      <vt:lpstr>US Army</vt:lpstr>
      <vt:lpstr>Wingdings</vt:lpstr>
      <vt:lpstr>Master Content Slide</vt:lpstr>
      <vt:lpstr>Facer Master</vt:lpstr>
      <vt:lpstr>Master Content Slide</vt:lpstr>
      <vt:lpstr>Acrobat Document</vt:lpstr>
      <vt:lpstr>PowerPoint Presentation</vt:lpstr>
      <vt:lpstr>   Community Information Exchange</vt:lpstr>
      <vt:lpstr>PowerPoint Presentation</vt:lpstr>
      <vt:lpstr>PowerPoint Presentation</vt:lpstr>
      <vt:lpstr>Upcoming Events</vt:lpstr>
      <vt:lpstr>PowerPoint Presentation</vt:lpstr>
      <vt:lpstr>PowerPoint Presentation</vt:lpstr>
      <vt:lpstr>PowerPoint Presentation</vt:lpstr>
      <vt:lpstr>Events</vt:lpstr>
      <vt:lpstr>Events</vt:lpstr>
      <vt:lpstr>PowerPoint Presentation</vt:lpstr>
      <vt:lpstr>Directorate of Public Works (DPW)</vt:lpstr>
      <vt:lpstr>The Exchange</vt:lpstr>
      <vt:lpstr>Alibis &amp; Announcements</vt:lpstr>
      <vt:lpstr>PowerPoint Presentation</vt:lpstr>
      <vt:lpstr>Patient Information</vt:lpstr>
      <vt:lpstr>Religious Support Office (Chaplain)</vt:lpstr>
      <vt:lpstr>Fort Bliss Commissary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Fort Bliss BOSS Iron Zero Program </vt:lpstr>
      <vt:lpstr>Reoccurring BOSS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Exchange</vt:lpstr>
      <vt:lpstr>The Exchange</vt:lpstr>
      <vt:lpstr>The Exchange</vt:lpstr>
      <vt:lpstr>School Liaison Office</vt:lpstr>
      <vt:lpstr>PowerPoint Presentation</vt:lpstr>
      <vt:lpstr>WHY REGISTER WITH CYS?</vt:lpstr>
      <vt:lpstr>PowerPoint Presentation</vt:lpstr>
      <vt:lpstr>PowerPoint Presentation</vt:lpstr>
      <vt:lpstr>PowerPoint Presentation</vt:lpstr>
      <vt:lpstr>PowerPoint Presentation</vt:lpstr>
      <vt:lpstr>PowerPoint Presentation</vt:lpstr>
      <vt:lpstr>Patient Information</vt:lpstr>
      <vt:lpstr>Patient Information</vt:lpstr>
      <vt:lpstr>PowerPoint Presentation</vt:lpstr>
      <vt:lpstr>PowerPoint Presentation</vt:lpstr>
      <vt:lpstr>PowerPoint Presentation</vt:lpstr>
      <vt:lpstr>Vaccine Walk-In Capability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Destination El Paso </vt:lpstr>
      <vt:lpstr>Destination El Paso </vt:lpstr>
      <vt:lpstr>Destination El Paso </vt:lpstr>
      <vt:lpstr>Destination El Paso </vt:lpstr>
      <vt:lpstr>Destination El Paso </vt:lpstr>
      <vt:lpstr>Destination El Paso </vt:lpstr>
      <vt:lpstr>Destination El Paso </vt:lpstr>
      <vt:lpstr>Destination El Paso </vt:lpstr>
      <vt:lpstr>Destination El Paso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Herndon, Lawrence CIV USA</dc:creator>
  <cp:lastModifiedBy>Escobar-Paz, Alexis M CIV USARMY ID-READINESS (USA)</cp:lastModifiedBy>
  <cp:revision>4</cp:revision>
  <cp:lastPrinted>2023-03-23T12:00:41Z</cp:lastPrinted>
  <dcterms:created xsi:type="dcterms:W3CDTF">2020-04-15T18:21:38Z</dcterms:created>
  <dcterms:modified xsi:type="dcterms:W3CDTF">2026-06-16T16:23:19Z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2020-03-17T00:00:00Z</vt:filetime>
  </property>
  <property fmtid="{D5CDD505-2E9C-101B-9397-08002B2CF9AE}" pid="3" name="Creator">
    <vt:lpwstr>Acrobat PDFMaker 20 for PowerPoint</vt:lpwstr>
  </property>
  <property fmtid="{D5CDD505-2E9C-101B-9397-08002B2CF9AE}" pid="4" name="LastSaved">
    <vt:filetime>2020-04-15T00:00:00Z</vt:filetime>
  </property>
  <property fmtid="{D5CDD505-2E9C-101B-9397-08002B2CF9AE}" pid="5" name="ContentTypeId">
    <vt:lpwstr>0x010100CF07CF0D16A56D4E88A10F14B3FA3A08</vt:lpwstr>
  </property>
  <property fmtid="{D5CDD505-2E9C-101B-9397-08002B2CF9AE}" pid="6" name="StaffPOC">
    <vt:lpwstr>11;#Fitton, Jeffrey James CIV USARMY IMCOM HQ (USA)</vt:lpwstr>
  </property>
  <property fmtid="{D5CDD505-2E9C-101B-9397-08002B2CF9AE}" pid="7" name="MediaServiceImageTags">
    <vt:lpwstr/>
  </property>
  <property fmtid="{D5CDD505-2E9C-101B-9397-08002B2CF9AE}" pid="8" name="Order">
    <vt:r8>2700</vt:r8>
  </property>
  <property fmtid="{D5CDD505-2E9C-101B-9397-08002B2CF9AE}" pid="9" name="xd_Signature">
    <vt:bool>false</vt:bool>
  </property>
  <property fmtid="{D5CDD505-2E9C-101B-9397-08002B2CF9AE}" pid="10" name="xd_ProgID">
    <vt:lpwstr/>
  </property>
  <property fmtid="{D5CDD505-2E9C-101B-9397-08002B2CF9AE}" pid="11" name="TriggerFlowInfo">
    <vt:lpwstr/>
  </property>
  <property fmtid="{D5CDD505-2E9C-101B-9397-08002B2CF9AE}" pid="12" name="ComplianceAssetId">
    <vt:lpwstr/>
  </property>
  <property fmtid="{D5CDD505-2E9C-101B-9397-08002B2CF9AE}" pid="13" name="TemplateUrl">
    <vt:lpwstr/>
  </property>
  <property fmtid="{D5CDD505-2E9C-101B-9397-08002B2CF9AE}" pid="14" name="_ExtendedDescription">
    <vt:lpwstr/>
  </property>
</Properties>
</file>